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7" r:id="rId2"/>
    <p:sldId id="349" r:id="rId3"/>
    <p:sldId id="260" r:id="rId4"/>
    <p:sldId id="265" r:id="rId5"/>
    <p:sldId id="266" r:id="rId6"/>
    <p:sldId id="267" r:id="rId7"/>
    <p:sldId id="268" r:id="rId8"/>
    <p:sldId id="269" r:id="rId9"/>
    <p:sldId id="270" r:id="rId10"/>
    <p:sldId id="271" r:id="rId11"/>
    <p:sldId id="373" r:id="rId12"/>
    <p:sldId id="300" r:id="rId13"/>
    <p:sldId id="294" r:id="rId14"/>
    <p:sldId id="295" r:id="rId15"/>
    <p:sldId id="296" r:id="rId16"/>
    <p:sldId id="297" r:id="rId17"/>
    <p:sldId id="306" r:id="rId18"/>
    <p:sldId id="314" r:id="rId19"/>
    <p:sldId id="318" r:id="rId20"/>
    <p:sldId id="319" r:id="rId21"/>
    <p:sldId id="320" r:id="rId22"/>
    <p:sldId id="323" r:id="rId23"/>
    <p:sldId id="321" r:id="rId24"/>
    <p:sldId id="324" r:id="rId25"/>
    <p:sldId id="325" r:id="rId26"/>
    <p:sldId id="326" r:id="rId27"/>
    <p:sldId id="302" r:id="rId28"/>
    <p:sldId id="303" r:id="rId29"/>
    <p:sldId id="307" r:id="rId30"/>
    <p:sldId id="312" r:id="rId31"/>
    <p:sldId id="310" r:id="rId32"/>
    <p:sldId id="311" r:id="rId33"/>
    <p:sldId id="327" r:id="rId34"/>
    <p:sldId id="317" r:id="rId35"/>
    <p:sldId id="315" r:id="rId36"/>
    <p:sldId id="328" r:id="rId37"/>
    <p:sldId id="329" r:id="rId38"/>
    <p:sldId id="372" r:id="rId39"/>
    <p:sldId id="335" r:id="rId40"/>
    <p:sldId id="337" r:id="rId41"/>
    <p:sldId id="336" r:id="rId42"/>
    <p:sldId id="338" r:id="rId43"/>
    <p:sldId id="341" r:id="rId44"/>
    <p:sldId id="342" r:id="rId45"/>
    <p:sldId id="343" r:id="rId46"/>
    <p:sldId id="344" r:id="rId47"/>
    <p:sldId id="345" r:id="rId48"/>
    <p:sldId id="346" r:id="rId49"/>
    <p:sldId id="347" r:id="rId50"/>
    <p:sldId id="348" r:id="rId51"/>
    <p:sldId id="371" r:id="rId52"/>
    <p:sldId id="274" r:id="rId53"/>
    <p:sldId id="282" r:id="rId54"/>
    <p:sldId id="279" r:id="rId55"/>
    <p:sldId id="283" r:id="rId56"/>
    <p:sldId id="330" r:id="rId57"/>
    <p:sldId id="331" r:id="rId58"/>
    <p:sldId id="333" r:id="rId59"/>
    <p:sldId id="332" r:id="rId60"/>
    <p:sldId id="368" r:id="rId61"/>
    <p:sldId id="350" r:id="rId62"/>
    <p:sldId id="356" r:id="rId63"/>
    <p:sldId id="354" r:id="rId64"/>
    <p:sldId id="355" r:id="rId65"/>
    <p:sldId id="353" r:id="rId66"/>
    <p:sldId id="357" r:id="rId67"/>
    <p:sldId id="369" r:id="rId68"/>
    <p:sldId id="359" r:id="rId69"/>
    <p:sldId id="370" r:id="rId70"/>
    <p:sldId id="36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97"/>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92" autoAdjust="0"/>
    <p:restoredTop sz="96247" autoAdjust="0"/>
  </p:normalViewPr>
  <p:slideViewPr>
    <p:cSldViewPr snapToGrid="0">
      <p:cViewPr varScale="1">
        <p:scale>
          <a:sx n="66" d="100"/>
          <a:sy n="66" d="100"/>
        </p:scale>
        <p:origin x="884" y="2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duar\Downloads\Moncler%20SpA%20Stock%20Price%20History%20(1).csv"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d.docs.live.net/7877db370038e03f/Desktop/FCL/Backoffice/Backoffice_OPP3.0%20-%20Copy.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d.docs.live.net/7877db370038e03f/Desktop/FCL/Backoffice/Backoffice_OPP3.0%20-%20Copy.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d.docs.live.net/7877db370038e03f/Desktop/FCL/Backoffice/Backoffice_OPP3.0%20-%20Copy.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d.docs.live.net/7877db370038e03f/Desktop/FCL/Backoffice/Backoffice_OPP3.0%20-%20Copy.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d.docs.live.net/7877db370038e03f/Desktop/FCL/Backoffice/Backoffice_OPP3.0%20-%20Copy.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d.docs.live.net/7877db370038e03f/Desktop/FCL/Backoffice/Backoffice_OPP3.0%20-%20Copy.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d.docs.live.net/7877db370038e03f/Desktop/FCL/Backoffice/Backoffice_OPP3.0%20-%20Copy.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d.docs.live.net/7877db370038e03f/Desktop/FCL/Backoffice/Backoffice_OPP3.0%20-%20Copy.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eduar\FCL%20Capital%20Dropbox\FCL%20Capital\FCL%20Capital\Comercial\Apresenta&#231;&#227;o%20Institucional\Apresenta&#231;&#227;o%20Institucional%20FCL%20Capital%20-%202023.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eduar\Downloads\fcl%20presentation%2020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15875" cap="rnd">
              <a:solidFill>
                <a:schemeClr val="bg1"/>
              </a:solidFill>
              <a:round/>
            </a:ln>
            <a:effectLst/>
          </c:spPr>
          <c:marker>
            <c:symbol val="none"/>
          </c:marker>
          <c:cat>
            <c:numRef>
              <c:f>'Moncler SpA Stock Price History'!$A$2:$A$2323</c:f>
              <c:numCache>
                <c:formatCode>mm/dd/yyyy</c:formatCode>
                <c:ptCount val="2322"/>
                <c:pt idx="0">
                  <c:v>45706</c:v>
                </c:pt>
                <c:pt idx="1">
                  <c:v>45705</c:v>
                </c:pt>
                <c:pt idx="2">
                  <c:v>45702</c:v>
                </c:pt>
                <c:pt idx="3">
                  <c:v>45701</c:v>
                </c:pt>
                <c:pt idx="4">
                  <c:v>45700</c:v>
                </c:pt>
                <c:pt idx="5">
                  <c:v>45699</c:v>
                </c:pt>
                <c:pt idx="6">
                  <c:v>45698</c:v>
                </c:pt>
                <c:pt idx="7">
                  <c:v>45695</c:v>
                </c:pt>
                <c:pt idx="8">
                  <c:v>45694</c:v>
                </c:pt>
                <c:pt idx="9">
                  <c:v>45693</c:v>
                </c:pt>
                <c:pt idx="10">
                  <c:v>45692</c:v>
                </c:pt>
                <c:pt idx="11">
                  <c:v>45691</c:v>
                </c:pt>
                <c:pt idx="12">
                  <c:v>45688</c:v>
                </c:pt>
                <c:pt idx="13">
                  <c:v>45687</c:v>
                </c:pt>
                <c:pt idx="14">
                  <c:v>45686</c:v>
                </c:pt>
                <c:pt idx="15">
                  <c:v>45685</c:v>
                </c:pt>
                <c:pt idx="16">
                  <c:v>45684</c:v>
                </c:pt>
                <c:pt idx="17">
                  <c:v>45681</c:v>
                </c:pt>
                <c:pt idx="18">
                  <c:v>45680</c:v>
                </c:pt>
                <c:pt idx="19">
                  <c:v>45679</c:v>
                </c:pt>
                <c:pt idx="20">
                  <c:v>45678</c:v>
                </c:pt>
                <c:pt idx="21">
                  <c:v>45677</c:v>
                </c:pt>
                <c:pt idx="22">
                  <c:v>45674</c:v>
                </c:pt>
                <c:pt idx="23">
                  <c:v>45673</c:v>
                </c:pt>
                <c:pt idx="24">
                  <c:v>45672</c:v>
                </c:pt>
                <c:pt idx="25">
                  <c:v>45671</c:v>
                </c:pt>
                <c:pt idx="26">
                  <c:v>45670</c:v>
                </c:pt>
                <c:pt idx="27">
                  <c:v>45667</c:v>
                </c:pt>
                <c:pt idx="28">
                  <c:v>45666</c:v>
                </c:pt>
                <c:pt idx="29">
                  <c:v>45665</c:v>
                </c:pt>
                <c:pt idx="30">
                  <c:v>45664</c:v>
                </c:pt>
                <c:pt idx="31">
                  <c:v>45663</c:v>
                </c:pt>
                <c:pt idx="32">
                  <c:v>45660</c:v>
                </c:pt>
                <c:pt idx="33">
                  <c:v>45659</c:v>
                </c:pt>
                <c:pt idx="34">
                  <c:v>45656</c:v>
                </c:pt>
                <c:pt idx="35">
                  <c:v>45653</c:v>
                </c:pt>
                <c:pt idx="36">
                  <c:v>45649</c:v>
                </c:pt>
                <c:pt idx="37">
                  <c:v>45646</c:v>
                </c:pt>
                <c:pt idx="38">
                  <c:v>45645</c:v>
                </c:pt>
                <c:pt idx="39">
                  <c:v>45644</c:v>
                </c:pt>
                <c:pt idx="40">
                  <c:v>45643</c:v>
                </c:pt>
                <c:pt idx="41">
                  <c:v>45642</c:v>
                </c:pt>
                <c:pt idx="42">
                  <c:v>45639</c:v>
                </c:pt>
                <c:pt idx="43">
                  <c:v>45638</c:v>
                </c:pt>
                <c:pt idx="44">
                  <c:v>45637</c:v>
                </c:pt>
                <c:pt idx="45">
                  <c:v>45636</c:v>
                </c:pt>
                <c:pt idx="46">
                  <c:v>45635</c:v>
                </c:pt>
                <c:pt idx="47">
                  <c:v>45632</c:v>
                </c:pt>
                <c:pt idx="48">
                  <c:v>45631</c:v>
                </c:pt>
                <c:pt idx="49">
                  <c:v>45630</c:v>
                </c:pt>
                <c:pt idx="50">
                  <c:v>45629</c:v>
                </c:pt>
                <c:pt idx="51">
                  <c:v>45628</c:v>
                </c:pt>
                <c:pt idx="52">
                  <c:v>45625</c:v>
                </c:pt>
                <c:pt idx="53">
                  <c:v>45624</c:v>
                </c:pt>
                <c:pt idx="54">
                  <c:v>45623</c:v>
                </c:pt>
                <c:pt idx="55">
                  <c:v>45622</c:v>
                </c:pt>
                <c:pt idx="56">
                  <c:v>45621</c:v>
                </c:pt>
                <c:pt idx="57">
                  <c:v>45618</c:v>
                </c:pt>
                <c:pt idx="58">
                  <c:v>45617</c:v>
                </c:pt>
                <c:pt idx="59">
                  <c:v>45616</c:v>
                </c:pt>
                <c:pt idx="60">
                  <c:v>45615</c:v>
                </c:pt>
                <c:pt idx="61">
                  <c:v>45614</c:v>
                </c:pt>
                <c:pt idx="62">
                  <c:v>45611</c:v>
                </c:pt>
                <c:pt idx="63">
                  <c:v>45610</c:v>
                </c:pt>
                <c:pt idx="64">
                  <c:v>45609</c:v>
                </c:pt>
                <c:pt idx="65">
                  <c:v>45608</c:v>
                </c:pt>
                <c:pt idx="66">
                  <c:v>45607</c:v>
                </c:pt>
                <c:pt idx="67">
                  <c:v>45604</c:v>
                </c:pt>
                <c:pt idx="68">
                  <c:v>45603</c:v>
                </c:pt>
                <c:pt idx="69">
                  <c:v>45602</c:v>
                </c:pt>
                <c:pt idx="70">
                  <c:v>45601</c:v>
                </c:pt>
                <c:pt idx="71">
                  <c:v>45600</c:v>
                </c:pt>
                <c:pt idx="72">
                  <c:v>45597</c:v>
                </c:pt>
                <c:pt idx="73">
                  <c:v>45596</c:v>
                </c:pt>
                <c:pt idx="74">
                  <c:v>45595</c:v>
                </c:pt>
                <c:pt idx="75">
                  <c:v>45594</c:v>
                </c:pt>
                <c:pt idx="76">
                  <c:v>45593</c:v>
                </c:pt>
                <c:pt idx="77">
                  <c:v>45590</c:v>
                </c:pt>
                <c:pt idx="78">
                  <c:v>45589</c:v>
                </c:pt>
                <c:pt idx="79">
                  <c:v>45588</c:v>
                </c:pt>
                <c:pt idx="80">
                  <c:v>45587</c:v>
                </c:pt>
                <c:pt idx="81">
                  <c:v>45586</c:v>
                </c:pt>
                <c:pt idx="82">
                  <c:v>45583</c:v>
                </c:pt>
                <c:pt idx="83">
                  <c:v>45582</c:v>
                </c:pt>
                <c:pt idx="84">
                  <c:v>45581</c:v>
                </c:pt>
                <c:pt idx="85">
                  <c:v>45580</c:v>
                </c:pt>
                <c:pt idx="86">
                  <c:v>45579</c:v>
                </c:pt>
                <c:pt idx="87">
                  <c:v>45576</c:v>
                </c:pt>
                <c:pt idx="88">
                  <c:v>45575</c:v>
                </c:pt>
                <c:pt idx="89">
                  <c:v>45574</c:v>
                </c:pt>
                <c:pt idx="90">
                  <c:v>45573</c:v>
                </c:pt>
                <c:pt idx="91">
                  <c:v>45572</c:v>
                </c:pt>
                <c:pt idx="92">
                  <c:v>45569</c:v>
                </c:pt>
                <c:pt idx="93">
                  <c:v>45568</c:v>
                </c:pt>
                <c:pt idx="94">
                  <c:v>45567</c:v>
                </c:pt>
                <c:pt idx="95">
                  <c:v>45566</c:v>
                </c:pt>
                <c:pt idx="96">
                  <c:v>45565</c:v>
                </c:pt>
                <c:pt idx="97">
                  <c:v>45562</c:v>
                </c:pt>
                <c:pt idx="98">
                  <c:v>45561</c:v>
                </c:pt>
                <c:pt idx="99">
                  <c:v>45560</c:v>
                </c:pt>
                <c:pt idx="100">
                  <c:v>45559</c:v>
                </c:pt>
                <c:pt idx="101">
                  <c:v>45558</c:v>
                </c:pt>
                <c:pt idx="102">
                  <c:v>45555</c:v>
                </c:pt>
                <c:pt idx="103">
                  <c:v>45554</c:v>
                </c:pt>
                <c:pt idx="104">
                  <c:v>45553</c:v>
                </c:pt>
                <c:pt idx="105">
                  <c:v>45552</c:v>
                </c:pt>
                <c:pt idx="106">
                  <c:v>45551</c:v>
                </c:pt>
                <c:pt idx="107">
                  <c:v>45548</c:v>
                </c:pt>
                <c:pt idx="108">
                  <c:v>45547</c:v>
                </c:pt>
                <c:pt idx="109">
                  <c:v>45546</c:v>
                </c:pt>
                <c:pt idx="110">
                  <c:v>45545</c:v>
                </c:pt>
                <c:pt idx="111">
                  <c:v>45544</c:v>
                </c:pt>
                <c:pt idx="112">
                  <c:v>45541</c:v>
                </c:pt>
                <c:pt idx="113">
                  <c:v>45540</c:v>
                </c:pt>
                <c:pt idx="114">
                  <c:v>45539</c:v>
                </c:pt>
                <c:pt idx="115">
                  <c:v>45538</c:v>
                </c:pt>
                <c:pt idx="116">
                  <c:v>45537</c:v>
                </c:pt>
                <c:pt idx="117">
                  <c:v>45534</c:v>
                </c:pt>
                <c:pt idx="118">
                  <c:v>45533</c:v>
                </c:pt>
                <c:pt idx="119">
                  <c:v>45532</c:v>
                </c:pt>
                <c:pt idx="120">
                  <c:v>45531</c:v>
                </c:pt>
                <c:pt idx="121">
                  <c:v>45530</c:v>
                </c:pt>
                <c:pt idx="122">
                  <c:v>45527</c:v>
                </c:pt>
                <c:pt idx="123">
                  <c:v>45526</c:v>
                </c:pt>
                <c:pt idx="124">
                  <c:v>45525</c:v>
                </c:pt>
                <c:pt idx="125">
                  <c:v>45524</c:v>
                </c:pt>
                <c:pt idx="126">
                  <c:v>45523</c:v>
                </c:pt>
                <c:pt idx="127">
                  <c:v>45520</c:v>
                </c:pt>
                <c:pt idx="128">
                  <c:v>45518</c:v>
                </c:pt>
                <c:pt idx="129">
                  <c:v>45517</c:v>
                </c:pt>
                <c:pt idx="130">
                  <c:v>45516</c:v>
                </c:pt>
                <c:pt idx="131">
                  <c:v>45513</c:v>
                </c:pt>
                <c:pt idx="132">
                  <c:v>45512</c:v>
                </c:pt>
                <c:pt idx="133">
                  <c:v>45511</c:v>
                </c:pt>
                <c:pt idx="134">
                  <c:v>45510</c:v>
                </c:pt>
                <c:pt idx="135">
                  <c:v>45509</c:v>
                </c:pt>
                <c:pt idx="136">
                  <c:v>45506</c:v>
                </c:pt>
                <c:pt idx="137">
                  <c:v>45505</c:v>
                </c:pt>
                <c:pt idx="138">
                  <c:v>45504</c:v>
                </c:pt>
                <c:pt idx="139">
                  <c:v>45503</c:v>
                </c:pt>
                <c:pt idx="140">
                  <c:v>45502</c:v>
                </c:pt>
                <c:pt idx="141">
                  <c:v>45499</c:v>
                </c:pt>
                <c:pt idx="142">
                  <c:v>45498</c:v>
                </c:pt>
                <c:pt idx="143">
                  <c:v>45497</c:v>
                </c:pt>
                <c:pt idx="144">
                  <c:v>45496</c:v>
                </c:pt>
                <c:pt idx="145">
                  <c:v>45495</c:v>
                </c:pt>
                <c:pt idx="146">
                  <c:v>45492</c:v>
                </c:pt>
                <c:pt idx="147">
                  <c:v>45491</c:v>
                </c:pt>
                <c:pt idx="148">
                  <c:v>45490</c:v>
                </c:pt>
                <c:pt idx="149">
                  <c:v>45489</c:v>
                </c:pt>
                <c:pt idx="150">
                  <c:v>45488</c:v>
                </c:pt>
                <c:pt idx="151">
                  <c:v>45485</c:v>
                </c:pt>
                <c:pt idx="152">
                  <c:v>45484</c:v>
                </c:pt>
                <c:pt idx="153">
                  <c:v>45483</c:v>
                </c:pt>
                <c:pt idx="154">
                  <c:v>45482</c:v>
                </c:pt>
                <c:pt idx="155">
                  <c:v>45481</c:v>
                </c:pt>
                <c:pt idx="156">
                  <c:v>45478</c:v>
                </c:pt>
                <c:pt idx="157">
                  <c:v>45477</c:v>
                </c:pt>
                <c:pt idx="158">
                  <c:v>45476</c:v>
                </c:pt>
                <c:pt idx="159">
                  <c:v>45475</c:v>
                </c:pt>
                <c:pt idx="160">
                  <c:v>45474</c:v>
                </c:pt>
                <c:pt idx="161">
                  <c:v>45471</c:v>
                </c:pt>
                <c:pt idx="162">
                  <c:v>45470</c:v>
                </c:pt>
                <c:pt idx="163">
                  <c:v>45469</c:v>
                </c:pt>
                <c:pt idx="164">
                  <c:v>45468</c:v>
                </c:pt>
                <c:pt idx="165">
                  <c:v>45467</c:v>
                </c:pt>
                <c:pt idx="166">
                  <c:v>45464</c:v>
                </c:pt>
                <c:pt idx="167">
                  <c:v>45463</c:v>
                </c:pt>
                <c:pt idx="168">
                  <c:v>45462</c:v>
                </c:pt>
                <c:pt idx="169">
                  <c:v>45461</c:v>
                </c:pt>
                <c:pt idx="170">
                  <c:v>45460</c:v>
                </c:pt>
                <c:pt idx="171">
                  <c:v>45457</c:v>
                </c:pt>
                <c:pt idx="172">
                  <c:v>45456</c:v>
                </c:pt>
                <c:pt idx="173">
                  <c:v>45455</c:v>
                </c:pt>
                <c:pt idx="174">
                  <c:v>45454</c:v>
                </c:pt>
                <c:pt idx="175">
                  <c:v>45453</c:v>
                </c:pt>
                <c:pt idx="176">
                  <c:v>45450</c:v>
                </c:pt>
                <c:pt idx="177">
                  <c:v>45449</c:v>
                </c:pt>
                <c:pt idx="178">
                  <c:v>45448</c:v>
                </c:pt>
                <c:pt idx="179">
                  <c:v>45447</c:v>
                </c:pt>
                <c:pt idx="180">
                  <c:v>45446</c:v>
                </c:pt>
                <c:pt idx="181">
                  <c:v>45443</c:v>
                </c:pt>
                <c:pt idx="182">
                  <c:v>45442</c:v>
                </c:pt>
                <c:pt idx="183">
                  <c:v>45441</c:v>
                </c:pt>
                <c:pt idx="184">
                  <c:v>45440</c:v>
                </c:pt>
                <c:pt idx="185">
                  <c:v>45439</c:v>
                </c:pt>
                <c:pt idx="186">
                  <c:v>45436</c:v>
                </c:pt>
                <c:pt idx="187">
                  <c:v>45435</c:v>
                </c:pt>
                <c:pt idx="188">
                  <c:v>45434</c:v>
                </c:pt>
                <c:pt idx="189">
                  <c:v>45433</c:v>
                </c:pt>
                <c:pt idx="190">
                  <c:v>45432</c:v>
                </c:pt>
                <c:pt idx="191">
                  <c:v>45429</c:v>
                </c:pt>
                <c:pt idx="192">
                  <c:v>45428</c:v>
                </c:pt>
                <c:pt idx="193">
                  <c:v>45427</c:v>
                </c:pt>
                <c:pt idx="194">
                  <c:v>45426</c:v>
                </c:pt>
                <c:pt idx="195">
                  <c:v>45425</c:v>
                </c:pt>
                <c:pt idx="196">
                  <c:v>45422</c:v>
                </c:pt>
                <c:pt idx="197">
                  <c:v>45421</c:v>
                </c:pt>
                <c:pt idx="198">
                  <c:v>45420</c:v>
                </c:pt>
                <c:pt idx="199">
                  <c:v>45419</c:v>
                </c:pt>
                <c:pt idx="200">
                  <c:v>45418</c:v>
                </c:pt>
                <c:pt idx="201">
                  <c:v>45415</c:v>
                </c:pt>
                <c:pt idx="202">
                  <c:v>45414</c:v>
                </c:pt>
                <c:pt idx="203">
                  <c:v>45412</c:v>
                </c:pt>
                <c:pt idx="204">
                  <c:v>45411</c:v>
                </c:pt>
                <c:pt idx="205">
                  <c:v>45408</c:v>
                </c:pt>
                <c:pt idx="206">
                  <c:v>45407</c:v>
                </c:pt>
                <c:pt idx="207">
                  <c:v>45406</c:v>
                </c:pt>
                <c:pt idx="208">
                  <c:v>45405</c:v>
                </c:pt>
                <c:pt idx="209">
                  <c:v>45404</c:v>
                </c:pt>
                <c:pt idx="210">
                  <c:v>45401</c:v>
                </c:pt>
                <c:pt idx="211">
                  <c:v>45400</c:v>
                </c:pt>
                <c:pt idx="212">
                  <c:v>45399</c:v>
                </c:pt>
                <c:pt idx="213">
                  <c:v>45398</c:v>
                </c:pt>
                <c:pt idx="214">
                  <c:v>45397</c:v>
                </c:pt>
                <c:pt idx="215">
                  <c:v>45394</c:v>
                </c:pt>
                <c:pt idx="216">
                  <c:v>45393</c:v>
                </c:pt>
                <c:pt idx="217">
                  <c:v>45392</c:v>
                </c:pt>
                <c:pt idx="218">
                  <c:v>45391</c:v>
                </c:pt>
                <c:pt idx="219">
                  <c:v>45390</c:v>
                </c:pt>
                <c:pt idx="220">
                  <c:v>45387</c:v>
                </c:pt>
                <c:pt idx="221">
                  <c:v>45386</c:v>
                </c:pt>
                <c:pt idx="222">
                  <c:v>45385</c:v>
                </c:pt>
                <c:pt idx="223">
                  <c:v>45384</c:v>
                </c:pt>
                <c:pt idx="224">
                  <c:v>45379</c:v>
                </c:pt>
                <c:pt idx="225">
                  <c:v>45378</c:v>
                </c:pt>
                <c:pt idx="226">
                  <c:v>45377</c:v>
                </c:pt>
                <c:pt idx="227">
                  <c:v>45376</c:v>
                </c:pt>
                <c:pt idx="228">
                  <c:v>45373</c:v>
                </c:pt>
                <c:pt idx="229">
                  <c:v>45372</c:v>
                </c:pt>
                <c:pt idx="230">
                  <c:v>45371</c:v>
                </c:pt>
                <c:pt idx="231">
                  <c:v>45370</c:v>
                </c:pt>
                <c:pt idx="232">
                  <c:v>45369</c:v>
                </c:pt>
                <c:pt idx="233">
                  <c:v>45366</c:v>
                </c:pt>
                <c:pt idx="234">
                  <c:v>45365</c:v>
                </c:pt>
                <c:pt idx="235">
                  <c:v>45364</c:v>
                </c:pt>
                <c:pt idx="236">
                  <c:v>45363</c:v>
                </c:pt>
                <c:pt idx="237">
                  <c:v>45362</c:v>
                </c:pt>
                <c:pt idx="238">
                  <c:v>45359</c:v>
                </c:pt>
                <c:pt idx="239">
                  <c:v>45358</c:v>
                </c:pt>
                <c:pt idx="240">
                  <c:v>45357</c:v>
                </c:pt>
                <c:pt idx="241">
                  <c:v>45356</c:v>
                </c:pt>
                <c:pt idx="242">
                  <c:v>45355</c:v>
                </c:pt>
                <c:pt idx="243">
                  <c:v>45352</c:v>
                </c:pt>
                <c:pt idx="244">
                  <c:v>45351</c:v>
                </c:pt>
                <c:pt idx="245">
                  <c:v>45350</c:v>
                </c:pt>
                <c:pt idx="246">
                  <c:v>45349</c:v>
                </c:pt>
                <c:pt idx="247">
                  <c:v>45348</c:v>
                </c:pt>
                <c:pt idx="248">
                  <c:v>45345</c:v>
                </c:pt>
                <c:pt idx="249">
                  <c:v>45344</c:v>
                </c:pt>
                <c:pt idx="250">
                  <c:v>45343</c:v>
                </c:pt>
                <c:pt idx="251">
                  <c:v>45342</c:v>
                </c:pt>
                <c:pt idx="252">
                  <c:v>45341</c:v>
                </c:pt>
                <c:pt idx="253">
                  <c:v>45338</c:v>
                </c:pt>
                <c:pt idx="254">
                  <c:v>45337</c:v>
                </c:pt>
                <c:pt idx="255">
                  <c:v>45336</c:v>
                </c:pt>
                <c:pt idx="256">
                  <c:v>45335</c:v>
                </c:pt>
                <c:pt idx="257">
                  <c:v>45334</c:v>
                </c:pt>
                <c:pt idx="258">
                  <c:v>45331</c:v>
                </c:pt>
                <c:pt idx="259">
                  <c:v>45330</c:v>
                </c:pt>
                <c:pt idx="260">
                  <c:v>45329</c:v>
                </c:pt>
                <c:pt idx="261">
                  <c:v>45328</c:v>
                </c:pt>
                <c:pt idx="262">
                  <c:v>45327</c:v>
                </c:pt>
                <c:pt idx="263">
                  <c:v>45324</c:v>
                </c:pt>
                <c:pt idx="264">
                  <c:v>45323</c:v>
                </c:pt>
                <c:pt idx="265">
                  <c:v>45322</c:v>
                </c:pt>
                <c:pt idx="266">
                  <c:v>45321</c:v>
                </c:pt>
                <c:pt idx="267">
                  <c:v>45320</c:v>
                </c:pt>
                <c:pt idx="268">
                  <c:v>45317</c:v>
                </c:pt>
                <c:pt idx="269">
                  <c:v>45316</c:v>
                </c:pt>
                <c:pt idx="270">
                  <c:v>45315</c:v>
                </c:pt>
                <c:pt idx="271">
                  <c:v>45314</c:v>
                </c:pt>
                <c:pt idx="272">
                  <c:v>45313</c:v>
                </c:pt>
                <c:pt idx="273">
                  <c:v>45310</c:v>
                </c:pt>
                <c:pt idx="274">
                  <c:v>45309</c:v>
                </c:pt>
                <c:pt idx="275">
                  <c:v>45308</c:v>
                </c:pt>
                <c:pt idx="276">
                  <c:v>45307</c:v>
                </c:pt>
                <c:pt idx="277">
                  <c:v>45306</c:v>
                </c:pt>
                <c:pt idx="278">
                  <c:v>45303</c:v>
                </c:pt>
                <c:pt idx="279">
                  <c:v>45302</c:v>
                </c:pt>
                <c:pt idx="280">
                  <c:v>45301</c:v>
                </c:pt>
                <c:pt idx="281">
                  <c:v>45300</c:v>
                </c:pt>
                <c:pt idx="282">
                  <c:v>45299</c:v>
                </c:pt>
                <c:pt idx="283">
                  <c:v>45296</c:v>
                </c:pt>
                <c:pt idx="284">
                  <c:v>45295</c:v>
                </c:pt>
                <c:pt idx="285">
                  <c:v>45294</c:v>
                </c:pt>
                <c:pt idx="286">
                  <c:v>45293</c:v>
                </c:pt>
                <c:pt idx="287">
                  <c:v>45289</c:v>
                </c:pt>
                <c:pt idx="288">
                  <c:v>45288</c:v>
                </c:pt>
                <c:pt idx="289">
                  <c:v>45287</c:v>
                </c:pt>
                <c:pt idx="290">
                  <c:v>45282</c:v>
                </c:pt>
                <c:pt idx="291">
                  <c:v>45281</c:v>
                </c:pt>
                <c:pt idx="292">
                  <c:v>45280</c:v>
                </c:pt>
                <c:pt idx="293">
                  <c:v>45279</c:v>
                </c:pt>
                <c:pt idx="294">
                  <c:v>45278</c:v>
                </c:pt>
                <c:pt idx="295">
                  <c:v>45275</c:v>
                </c:pt>
                <c:pt idx="296">
                  <c:v>45274</c:v>
                </c:pt>
                <c:pt idx="297">
                  <c:v>45273</c:v>
                </c:pt>
                <c:pt idx="298">
                  <c:v>45272</c:v>
                </c:pt>
                <c:pt idx="299">
                  <c:v>45271</c:v>
                </c:pt>
                <c:pt idx="300">
                  <c:v>45268</c:v>
                </c:pt>
                <c:pt idx="301">
                  <c:v>45267</c:v>
                </c:pt>
                <c:pt idx="302">
                  <c:v>45266</c:v>
                </c:pt>
                <c:pt idx="303">
                  <c:v>45265</c:v>
                </c:pt>
                <c:pt idx="304">
                  <c:v>45264</c:v>
                </c:pt>
                <c:pt idx="305">
                  <c:v>45261</c:v>
                </c:pt>
                <c:pt idx="306">
                  <c:v>45260</c:v>
                </c:pt>
                <c:pt idx="307">
                  <c:v>45259</c:v>
                </c:pt>
                <c:pt idx="308">
                  <c:v>45258</c:v>
                </c:pt>
                <c:pt idx="309">
                  <c:v>45257</c:v>
                </c:pt>
                <c:pt idx="310">
                  <c:v>45254</c:v>
                </c:pt>
                <c:pt idx="311">
                  <c:v>45253</c:v>
                </c:pt>
                <c:pt idx="312">
                  <c:v>45252</c:v>
                </c:pt>
                <c:pt idx="313">
                  <c:v>45251</c:v>
                </c:pt>
                <c:pt idx="314">
                  <c:v>45250</c:v>
                </c:pt>
                <c:pt idx="315">
                  <c:v>45247</c:v>
                </c:pt>
                <c:pt idx="316">
                  <c:v>45246</c:v>
                </c:pt>
                <c:pt idx="317">
                  <c:v>45245</c:v>
                </c:pt>
                <c:pt idx="318">
                  <c:v>45244</c:v>
                </c:pt>
                <c:pt idx="319">
                  <c:v>45243</c:v>
                </c:pt>
                <c:pt idx="320">
                  <c:v>45240</c:v>
                </c:pt>
                <c:pt idx="321">
                  <c:v>45239</c:v>
                </c:pt>
                <c:pt idx="322">
                  <c:v>45238</c:v>
                </c:pt>
                <c:pt idx="323">
                  <c:v>45237</c:v>
                </c:pt>
                <c:pt idx="324">
                  <c:v>45236</c:v>
                </c:pt>
                <c:pt idx="325">
                  <c:v>45233</c:v>
                </c:pt>
                <c:pt idx="326">
                  <c:v>45232</c:v>
                </c:pt>
                <c:pt idx="327">
                  <c:v>45231</c:v>
                </c:pt>
                <c:pt idx="328">
                  <c:v>45230</c:v>
                </c:pt>
                <c:pt idx="329">
                  <c:v>45229</c:v>
                </c:pt>
                <c:pt idx="330">
                  <c:v>45226</c:v>
                </c:pt>
                <c:pt idx="331">
                  <c:v>45225</c:v>
                </c:pt>
                <c:pt idx="332">
                  <c:v>45224</c:v>
                </c:pt>
                <c:pt idx="333">
                  <c:v>45223</c:v>
                </c:pt>
                <c:pt idx="334">
                  <c:v>45222</c:v>
                </c:pt>
                <c:pt idx="335">
                  <c:v>45219</c:v>
                </c:pt>
                <c:pt idx="336">
                  <c:v>45218</c:v>
                </c:pt>
                <c:pt idx="337">
                  <c:v>45217</c:v>
                </c:pt>
                <c:pt idx="338">
                  <c:v>45216</c:v>
                </c:pt>
                <c:pt idx="339">
                  <c:v>45215</c:v>
                </c:pt>
                <c:pt idx="340">
                  <c:v>45212</c:v>
                </c:pt>
                <c:pt idx="341">
                  <c:v>45211</c:v>
                </c:pt>
                <c:pt idx="342">
                  <c:v>45210</c:v>
                </c:pt>
                <c:pt idx="343">
                  <c:v>45209</c:v>
                </c:pt>
                <c:pt idx="344">
                  <c:v>45208</c:v>
                </c:pt>
                <c:pt idx="345">
                  <c:v>45205</c:v>
                </c:pt>
                <c:pt idx="346">
                  <c:v>45204</c:v>
                </c:pt>
                <c:pt idx="347">
                  <c:v>45203</c:v>
                </c:pt>
                <c:pt idx="348">
                  <c:v>45202</c:v>
                </c:pt>
                <c:pt idx="349">
                  <c:v>45201</c:v>
                </c:pt>
                <c:pt idx="350">
                  <c:v>45198</c:v>
                </c:pt>
                <c:pt idx="351">
                  <c:v>45197</c:v>
                </c:pt>
                <c:pt idx="352">
                  <c:v>45196</c:v>
                </c:pt>
                <c:pt idx="353">
                  <c:v>45195</c:v>
                </c:pt>
                <c:pt idx="354">
                  <c:v>45194</c:v>
                </c:pt>
                <c:pt idx="355">
                  <c:v>45191</c:v>
                </c:pt>
                <c:pt idx="356">
                  <c:v>45190</c:v>
                </c:pt>
                <c:pt idx="357">
                  <c:v>45189</c:v>
                </c:pt>
                <c:pt idx="358">
                  <c:v>45188</c:v>
                </c:pt>
                <c:pt idx="359">
                  <c:v>45187</c:v>
                </c:pt>
                <c:pt idx="360">
                  <c:v>45184</c:v>
                </c:pt>
                <c:pt idx="361">
                  <c:v>45183</c:v>
                </c:pt>
                <c:pt idx="362">
                  <c:v>45182</c:v>
                </c:pt>
                <c:pt idx="363">
                  <c:v>45181</c:v>
                </c:pt>
                <c:pt idx="364">
                  <c:v>45180</c:v>
                </c:pt>
                <c:pt idx="365">
                  <c:v>45177</c:v>
                </c:pt>
                <c:pt idx="366">
                  <c:v>45176</c:v>
                </c:pt>
                <c:pt idx="367">
                  <c:v>45175</c:v>
                </c:pt>
                <c:pt idx="368">
                  <c:v>45174</c:v>
                </c:pt>
                <c:pt idx="369">
                  <c:v>45173</c:v>
                </c:pt>
                <c:pt idx="370">
                  <c:v>45170</c:v>
                </c:pt>
                <c:pt idx="371">
                  <c:v>45169</c:v>
                </c:pt>
                <c:pt idx="372">
                  <c:v>45168</c:v>
                </c:pt>
                <c:pt idx="373">
                  <c:v>45167</c:v>
                </c:pt>
                <c:pt idx="374">
                  <c:v>45166</c:v>
                </c:pt>
                <c:pt idx="375">
                  <c:v>45163</c:v>
                </c:pt>
                <c:pt idx="376">
                  <c:v>45162</c:v>
                </c:pt>
                <c:pt idx="377">
                  <c:v>45161</c:v>
                </c:pt>
                <c:pt idx="378">
                  <c:v>45160</c:v>
                </c:pt>
                <c:pt idx="379">
                  <c:v>45159</c:v>
                </c:pt>
                <c:pt idx="380">
                  <c:v>45156</c:v>
                </c:pt>
                <c:pt idx="381">
                  <c:v>45155</c:v>
                </c:pt>
                <c:pt idx="382">
                  <c:v>45154</c:v>
                </c:pt>
                <c:pt idx="383">
                  <c:v>45152</c:v>
                </c:pt>
                <c:pt idx="384">
                  <c:v>45149</c:v>
                </c:pt>
                <c:pt idx="385">
                  <c:v>45148</c:v>
                </c:pt>
                <c:pt idx="386">
                  <c:v>45147</c:v>
                </c:pt>
                <c:pt idx="387">
                  <c:v>45146</c:v>
                </c:pt>
                <c:pt idx="388">
                  <c:v>45145</c:v>
                </c:pt>
                <c:pt idx="389">
                  <c:v>45142</c:v>
                </c:pt>
                <c:pt idx="390">
                  <c:v>45141</c:v>
                </c:pt>
                <c:pt idx="391">
                  <c:v>45140</c:v>
                </c:pt>
                <c:pt idx="392">
                  <c:v>45139</c:v>
                </c:pt>
                <c:pt idx="393">
                  <c:v>45138</c:v>
                </c:pt>
                <c:pt idx="394">
                  <c:v>45135</c:v>
                </c:pt>
                <c:pt idx="395">
                  <c:v>45134</c:v>
                </c:pt>
                <c:pt idx="396">
                  <c:v>45133</c:v>
                </c:pt>
                <c:pt idx="397">
                  <c:v>45132</c:v>
                </c:pt>
                <c:pt idx="398">
                  <c:v>45131</c:v>
                </c:pt>
                <c:pt idx="399">
                  <c:v>45128</c:v>
                </c:pt>
                <c:pt idx="400">
                  <c:v>45127</c:v>
                </c:pt>
                <c:pt idx="401">
                  <c:v>45126</c:v>
                </c:pt>
                <c:pt idx="402">
                  <c:v>45125</c:v>
                </c:pt>
                <c:pt idx="403">
                  <c:v>45124</c:v>
                </c:pt>
                <c:pt idx="404">
                  <c:v>45121</c:v>
                </c:pt>
                <c:pt idx="405">
                  <c:v>45120</c:v>
                </c:pt>
                <c:pt idx="406">
                  <c:v>45119</c:v>
                </c:pt>
                <c:pt idx="407">
                  <c:v>45118</c:v>
                </c:pt>
                <c:pt idx="408">
                  <c:v>45117</c:v>
                </c:pt>
                <c:pt idx="409">
                  <c:v>45114</c:v>
                </c:pt>
                <c:pt idx="410">
                  <c:v>45113</c:v>
                </c:pt>
                <c:pt idx="411">
                  <c:v>45112</c:v>
                </c:pt>
                <c:pt idx="412">
                  <c:v>45111</c:v>
                </c:pt>
                <c:pt idx="413">
                  <c:v>45110</c:v>
                </c:pt>
                <c:pt idx="414">
                  <c:v>45107</c:v>
                </c:pt>
                <c:pt idx="415">
                  <c:v>45106</c:v>
                </c:pt>
                <c:pt idx="416">
                  <c:v>45105</c:v>
                </c:pt>
                <c:pt idx="417">
                  <c:v>45104</c:v>
                </c:pt>
                <c:pt idx="418">
                  <c:v>45103</c:v>
                </c:pt>
                <c:pt idx="419">
                  <c:v>45100</c:v>
                </c:pt>
                <c:pt idx="420">
                  <c:v>45099</c:v>
                </c:pt>
                <c:pt idx="421">
                  <c:v>45098</c:v>
                </c:pt>
                <c:pt idx="422">
                  <c:v>45097</c:v>
                </c:pt>
                <c:pt idx="423">
                  <c:v>45096</c:v>
                </c:pt>
                <c:pt idx="424">
                  <c:v>45093</c:v>
                </c:pt>
                <c:pt idx="425">
                  <c:v>45092</c:v>
                </c:pt>
                <c:pt idx="426">
                  <c:v>45091</c:v>
                </c:pt>
                <c:pt idx="427">
                  <c:v>45090</c:v>
                </c:pt>
                <c:pt idx="428">
                  <c:v>45089</c:v>
                </c:pt>
                <c:pt idx="429">
                  <c:v>45086</c:v>
                </c:pt>
                <c:pt idx="430">
                  <c:v>45085</c:v>
                </c:pt>
                <c:pt idx="431">
                  <c:v>45084</c:v>
                </c:pt>
                <c:pt idx="432">
                  <c:v>45083</c:v>
                </c:pt>
                <c:pt idx="433">
                  <c:v>45082</c:v>
                </c:pt>
                <c:pt idx="434">
                  <c:v>45079</c:v>
                </c:pt>
                <c:pt idx="435">
                  <c:v>45078</c:v>
                </c:pt>
                <c:pt idx="436">
                  <c:v>45077</c:v>
                </c:pt>
                <c:pt idx="437">
                  <c:v>45076</c:v>
                </c:pt>
                <c:pt idx="438">
                  <c:v>45075</c:v>
                </c:pt>
                <c:pt idx="439">
                  <c:v>45072</c:v>
                </c:pt>
                <c:pt idx="440">
                  <c:v>45071</c:v>
                </c:pt>
                <c:pt idx="441">
                  <c:v>45070</c:v>
                </c:pt>
                <c:pt idx="442">
                  <c:v>45069</c:v>
                </c:pt>
                <c:pt idx="443">
                  <c:v>45068</c:v>
                </c:pt>
                <c:pt idx="444">
                  <c:v>45065</c:v>
                </c:pt>
                <c:pt idx="445">
                  <c:v>45064</c:v>
                </c:pt>
                <c:pt idx="446">
                  <c:v>45063</c:v>
                </c:pt>
                <c:pt idx="447">
                  <c:v>45062</c:v>
                </c:pt>
                <c:pt idx="448">
                  <c:v>45061</c:v>
                </c:pt>
                <c:pt idx="449">
                  <c:v>45058</c:v>
                </c:pt>
                <c:pt idx="450">
                  <c:v>45057</c:v>
                </c:pt>
                <c:pt idx="451">
                  <c:v>45056</c:v>
                </c:pt>
                <c:pt idx="452">
                  <c:v>45055</c:v>
                </c:pt>
                <c:pt idx="453">
                  <c:v>45054</c:v>
                </c:pt>
                <c:pt idx="454">
                  <c:v>45051</c:v>
                </c:pt>
                <c:pt idx="455">
                  <c:v>45050</c:v>
                </c:pt>
                <c:pt idx="456">
                  <c:v>45049</c:v>
                </c:pt>
                <c:pt idx="457">
                  <c:v>45048</c:v>
                </c:pt>
                <c:pt idx="458">
                  <c:v>45044</c:v>
                </c:pt>
                <c:pt idx="459">
                  <c:v>45043</c:v>
                </c:pt>
                <c:pt idx="460">
                  <c:v>45042</c:v>
                </c:pt>
                <c:pt idx="461">
                  <c:v>45041</c:v>
                </c:pt>
                <c:pt idx="462">
                  <c:v>45040</c:v>
                </c:pt>
                <c:pt idx="463">
                  <c:v>45037</c:v>
                </c:pt>
                <c:pt idx="464">
                  <c:v>45036</c:v>
                </c:pt>
                <c:pt idx="465">
                  <c:v>45035</c:v>
                </c:pt>
                <c:pt idx="466">
                  <c:v>45034</c:v>
                </c:pt>
                <c:pt idx="467">
                  <c:v>45033</c:v>
                </c:pt>
                <c:pt idx="468">
                  <c:v>45030</c:v>
                </c:pt>
                <c:pt idx="469">
                  <c:v>45029</c:v>
                </c:pt>
                <c:pt idx="470">
                  <c:v>45028</c:v>
                </c:pt>
                <c:pt idx="471">
                  <c:v>45027</c:v>
                </c:pt>
                <c:pt idx="472">
                  <c:v>45022</c:v>
                </c:pt>
                <c:pt idx="473">
                  <c:v>45021</c:v>
                </c:pt>
                <c:pt idx="474">
                  <c:v>45020</c:v>
                </c:pt>
                <c:pt idx="475">
                  <c:v>45019</c:v>
                </c:pt>
                <c:pt idx="476">
                  <c:v>45016</c:v>
                </c:pt>
                <c:pt idx="477">
                  <c:v>45015</c:v>
                </c:pt>
                <c:pt idx="478">
                  <c:v>45014</c:v>
                </c:pt>
                <c:pt idx="479">
                  <c:v>45013</c:v>
                </c:pt>
                <c:pt idx="480">
                  <c:v>45012</c:v>
                </c:pt>
                <c:pt idx="481">
                  <c:v>45009</c:v>
                </c:pt>
                <c:pt idx="482">
                  <c:v>45008</c:v>
                </c:pt>
                <c:pt idx="483">
                  <c:v>45007</c:v>
                </c:pt>
                <c:pt idx="484">
                  <c:v>45006</c:v>
                </c:pt>
                <c:pt idx="485">
                  <c:v>45005</c:v>
                </c:pt>
                <c:pt idx="486">
                  <c:v>45002</c:v>
                </c:pt>
                <c:pt idx="487">
                  <c:v>45001</c:v>
                </c:pt>
                <c:pt idx="488">
                  <c:v>45000</c:v>
                </c:pt>
                <c:pt idx="489">
                  <c:v>44999</c:v>
                </c:pt>
                <c:pt idx="490">
                  <c:v>44998</c:v>
                </c:pt>
                <c:pt idx="491">
                  <c:v>44995</c:v>
                </c:pt>
                <c:pt idx="492">
                  <c:v>44994</c:v>
                </c:pt>
                <c:pt idx="493">
                  <c:v>44993</c:v>
                </c:pt>
                <c:pt idx="494">
                  <c:v>44992</c:v>
                </c:pt>
                <c:pt idx="495">
                  <c:v>44991</c:v>
                </c:pt>
                <c:pt idx="496">
                  <c:v>44988</c:v>
                </c:pt>
                <c:pt idx="497">
                  <c:v>44987</c:v>
                </c:pt>
                <c:pt idx="498">
                  <c:v>44986</c:v>
                </c:pt>
                <c:pt idx="499">
                  <c:v>44985</c:v>
                </c:pt>
                <c:pt idx="500">
                  <c:v>44984</c:v>
                </c:pt>
                <c:pt idx="501">
                  <c:v>44981</c:v>
                </c:pt>
                <c:pt idx="502">
                  <c:v>44980</c:v>
                </c:pt>
                <c:pt idx="503">
                  <c:v>44979</c:v>
                </c:pt>
                <c:pt idx="504">
                  <c:v>44978</c:v>
                </c:pt>
                <c:pt idx="505">
                  <c:v>44977</c:v>
                </c:pt>
                <c:pt idx="506">
                  <c:v>44974</c:v>
                </c:pt>
                <c:pt idx="507">
                  <c:v>44973</c:v>
                </c:pt>
                <c:pt idx="508">
                  <c:v>44972</c:v>
                </c:pt>
                <c:pt idx="509">
                  <c:v>44971</c:v>
                </c:pt>
                <c:pt idx="510">
                  <c:v>44970</c:v>
                </c:pt>
                <c:pt idx="511">
                  <c:v>44967</c:v>
                </c:pt>
                <c:pt idx="512">
                  <c:v>44966</c:v>
                </c:pt>
                <c:pt idx="513">
                  <c:v>44965</c:v>
                </c:pt>
                <c:pt idx="514">
                  <c:v>44964</c:v>
                </c:pt>
                <c:pt idx="515">
                  <c:v>44963</c:v>
                </c:pt>
                <c:pt idx="516">
                  <c:v>44960</c:v>
                </c:pt>
                <c:pt idx="517">
                  <c:v>44959</c:v>
                </c:pt>
                <c:pt idx="518">
                  <c:v>44958</c:v>
                </c:pt>
                <c:pt idx="519">
                  <c:v>44957</c:v>
                </c:pt>
                <c:pt idx="520">
                  <c:v>44956</c:v>
                </c:pt>
                <c:pt idx="521">
                  <c:v>44953</c:v>
                </c:pt>
                <c:pt idx="522">
                  <c:v>44952</c:v>
                </c:pt>
                <c:pt idx="523">
                  <c:v>44951</c:v>
                </c:pt>
                <c:pt idx="524">
                  <c:v>44950</c:v>
                </c:pt>
                <c:pt idx="525">
                  <c:v>44949</c:v>
                </c:pt>
                <c:pt idx="526">
                  <c:v>44946</c:v>
                </c:pt>
                <c:pt idx="527">
                  <c:v>44945</c:v>
                </c:pt>
                <c:pt idx="528">
                  <c:v>44944</c:v>
                </c:pt>
                <c:pt idx="529">
                  <c:v>44943</c:v>
                </c:pt>
                <c:pt idx="530">
                  <c:v>44942</c:v>
                </c:pt>
                <c:pt idx="531">
                  <c:v>44939</c:v>
                </c:pt>
                <c:pt idx="532">
                  <c:v>44938</c:v>
                </c:pt>
                <c:pt idx="533">
                  <c:v>44937</c:v>
                </c:pt>
                <c:pt idx="534">
                  <c:v>44936</c:v>
                </c:pt>
                <c:pt idx="535">
                  <c:v>44935</c:v>
                </c:pt>
                <c:pt idx="536">
                  <c:v>44932</c:v>
                </c:pt>
                <c:pt idx="537">
                  <c:v>44931</c:v>
                </c:pt>
                <c:pt idx="538">
                  <c:v>44930</c:v>
                </c:pt>
                <c:pt idx="539">
                  <c:v>44929</c:v>
                </c:pt>
                <c:pt idx="540">
                  <c:v>44928</c:v>
                </c:pt>
                <c:pt idx="541">
                  <c:v>44925</c:v>
                </c:pt>
                <c:pt idx="542">
                  <c:v>44924</c:v>
                </c:pt>
                <c:pt idx="543">
                  <c:v>44923</c:v>
                </c:pt>
                <c:pt idx="544">
                  <c:v>44922</c:v>
                </c:pt>
                <c:pt idx="545">
                  <c:v>44918</c:v>
                </c:pt>
                <c:pt idx="546">
                  <c:v>44917</c:v>
                </c:pt>
                <c:pt idx="547">
                  <c:v>44916</c:v>
                </c:pt>
                <c:pt idx="548">
                  <c:v>44915</c:v>
                </c:pt>
                <c:pt idx="549">
                  <c:v>44914</c:v>
                </c:pt>
                <c:pt idx="550">
                  <c:v>44911</c:v>
                </c:pt>
                <c:pt idx="551">
                  <c:v>44910</c:v>
                </c:pt>
                <c:pt idx="552">
                  <c:v>44909</c:v>
                </c:pt>
                <c:pt idx="553">
                  <c:v>44908</c:v>
                </c:pt>
                <c:pt idx="554">
                  <c:v>44907</c:v>
                </c:pt>
                <c:pt idx="555">
                  <c:v>44904</c:v>
                </c:pt>
                <c:pt idx="556">
                  <c:v>44903</c:v>
                </c:pt>
                <c:pt idx="557">
                  <c:v>44902</c:v>
                </c:pt>
                <c:pt idx="558">
                  <c:v>44901</c:v>
                </c:pt>
                <c:pt idx="559">
                  <c:v>44900</c:v>
                </c:pt>
                <c:pt idx="560">
                  <c:v>44897</c:v>
                </c:pt>
                <c:pt idx="561">
                  <c:v>44896</c:v>
                </c:pt>
                <c:pt idx="562">
                  <c:v>44895</c:v>
                </c:pt>
                <c:pt idx="563">
                  <c:v>44894</c:v>
                </c:pt>
                <c:pt idx="564">
                  <c:v>44893</c:v>
                </c:pt>
                <c:pt idx="565">
                  <c:v>44890</c:v>
                </c:pt>
                <c:pt idx="566">
                  <c:v>44889</c:v>
                </c:pt>
                <c:pt idx="567">
                  <c:v>44888</c:v>
                </c:pt>
                <c:pt idx="568">
                  <c:v>44887</c:v>
                </c:pt>
                <c:pt idx="569">
                  <c:v>44886</c:v>
                </c:pt>
                <c:pt idx="570">
                  <c:v>44883</c:v>
                </c:pt>
                <c:pt idx="571">
                  <c:v>44882</c:v>
                </c:pt>
                <c:pt idx="572">
                  <c:v>44881</c:v>
                </c:pt>
                <c:pt idx="573">
                  <c:v>44880</c:v>
                </c:pt>
                <c:pt idx="574">
                  <c:v>44879</c:v>
                </c:pt>
                <c:pt idx="575">
                  <c:v>44876</c:v>
                </c:pt>
                <c:pt idx="576">
                  <c:v>44875</c:v>
                </c:pt>
                <c:pt idx="577">
                  <c:v>44874</c:v>
                </c:pt>
                <c:pt idx="578">
                  <c:v>44873</c:v>
                </c:pt>
                <c:pt idx="579">
                  <c:v>44872</c:v>
                </c:pt>
                <c:pt idx="580">
                  <c:v>44869</c:v>
                </c:pt>
                <c:pt idx="581">
                  <c:v>44868</c:v>
                </c:pt>
                <c:pt idx="582">
                  <c:v>44867</c:v>
                </c:pt>
                <c:pt idx="583">
                  <c:v>44866</c:v>
                </c:pt>
                <c:pt idx="584">
                  <c:v>44865</c:v>
                </c:pt>
                <c:pt idx="585">
                  <c:v>44862</c:v>
                </c:pt>
                <c:pt idx="586">
                  <c:v>44861</c:v>
                </c:pt>
                <c:pt idx="587">
                  <c:v>44860</c:v>
                </c:pt>
                <c:pt idx="588">
                  <c:v>44859</c:v>
                </c:pt>
                <c:pt idx="589">
                  <c:v>44858</c:v>
                </c:pt>
                <c:pt idx="590">
                  <c:v>44855</c:v>
                </c:pt>
                <c:pt idx="591">
                  <c:v>44854</c:v>
                </c:pt>
                <c:pt idx="592">
                  <c:v>44853</c:v>
                </c:pt>
                <c:pt idx="593">
                  <c:v>44852</c:v>
                </c:pt>
                <c:pt idx="594">
                  <c:v>44851</c:v>
                </c:pt>
                <c:pt idx="595">
                  <c:v>44848</c:v>
                </c:pt>
                <c:pt idx="596">
                  <c:v>44847</c:v>
                </c:pt>
                <c:pt idx="597">
                  <c:v>44846</c:v>
                </c:pt>
                <c:pt idx="598">
                  <c:v>44845</c:v>
                </c:pt>
                <c:pt idx="599">
                  <c:v>44844</c:v>
                </c:pt>
                <c:pt idx="600">
                  <c:v>44841</c:v>
                </c:pt>
                <c:pt idx="601">
                  <c:v>44840</c:v>
                </c:pt>
                <c:pt idx="602">
                  <c:v>44839</c:v>
                </c:pt>
                <c:pt idx="603">
                  <c:v>44838</c:v>
                </c:pt>
                <c:pt idx="604">
                  <c:v>44837</c:v>
                </c:pt>
                <c:pt idx="605">
                  <c:v>44834</c:v>
                </c:pt>
                <c:pt idx="606">
                  <c:v>44833</c:v>
                </c:pt>
                <c:pt idx="607">
                  <c:v>44832</c:v>
                </c:pt>
                <c:pt idx="608">
                  <c:v>44831</c:v>
                </c:pt>
                <c:pt idx="609">
                  <c:v>44830</c:v>
                </c:pt>
                <c:pt idx="610">
                  <c:v>44827</c:v>
                </c:pt>
                <c:pt idx="611">
                  <c:v>44826</c:v>
                </c:pt>
                <c:pt idx="612">
                  <c:v>44825</c:v>
                </c:pt>
                <c:pt idx="613">
                  <c:v>44824</c:v>
                </c:pt>
                <c:pt idx="614">
                  <c:v>44823</c:v>
                </c:pt>
                <c:pt idx="615">
                  <c:v>44820</c:v>
                </c:pt>
                <c:pt idx="616">
                  <c:v>44819</c:v>
                </c:pt>
                <c:pt idx="617">
                  <c:v>44818</c:v>
                </c:pt>
                <c:pt idx="618">
                  <c:v>44817</c:v>
                </c:pt>
                <c:pt idx="619">
                  <c:v>44816</c:v>
                </c:pt>
                <c:pt idx="620">
                  <c:v>44813</c:v>
                </c:pt>
                <c:pt idx="621">
                  <c:v>44812</c:v>
                </c:pt>
                <c:pt idx="622">
                  <c:v>44811</c:v>
                </c:pt>
                <c:pt idx="623">
                  <c:v>44810</c:v>
                </c:pt>
                <c:pt idx="624">
                  <c:v>44809</c:v>
                </c:pt>
                <c:pt idx="625">
                  <c:v>44806</c:v>
                </c:pt>
                <c:pt idx="626">
                  <c:v>44805</c:v>
                </c:pt>
                <c:pt idx="627">
                  <c:v>44804</c:v>
                </c:pt>
                <c:pt idx="628">
                  <c:v>44803</c:v>
                </c:pt>
                <c:pt idx="629">
                  <c:v>44802</c:v>
                </c:pt>
                <c:pt idx="630">
                  <c:v>44799</c:v>
                </c:pt>
                <c:pt idx="631">
                  <c:v>44798</c:v>
                </c:pt>
                <c:pt idx="632">
                  <c:v>44797</c:v>
                </c:pt>
                <c:pt idx="633">
                  <c:v>44796</c:v>
                </c:pt>
                <c:pt idx="634">
                  <c:v>44795</c:v>
                </c:pt>
                <c:pt idx="635">
                  <c:v>44792</c:v>
                </c:pt>
                <c:pt idx="636">
                  <c:v>44791</c:v>
                </c:pt>
                <c:pt idx="637">
                  <c:v>44790</c:v>
                </c:pt>
                <c:pt idx="638">
                  <c:v>44789</c:v>
                </c:pt>
                <c:pt idx="639">
                  <c:v>44785</c:v>
                </c:pt>
                <c:pt idx="640">
                  <c:v>44784</c:v>
                </c:pt>
                <c:pt idx="641">
                  <c:v>44783</c:v>
                </c:pt>
                <c:pt idx="642">
                  <c:v>44782</c:v>
                </c:pt>
                <c:pt idx="643">
                  <c:v>44781</c:v>
                </c:pt>
                <c:pt idx="644">
                  <c:v>44778</c:v>
                </c:pt>
                <c:pt idx="645">
                  <c:v>44777</c:v>
                </c:pt>
                <c:pt idx="646">
                  <c:v>44776</c:v>
                </c:pt>
                <c:pt idx="647">
                  <c:v>44775</c:v>
                </c:pt>
                <c:pt idx="648">
                  <c:v>44774</c:v>
                </c:pt>
                <c:pt idx="649">
                  <c:v>44771</c:v>
                </c:pt>
                <c:pt idx="650">
                  <c:v>44770</c:v>
                </c:pt>
                <c:pt idx="651">
                  <c:v>44769</c:v>
                </c:pt>
                <c:pt idx="652">
                  <c:v>44768</c:v>
                </c:pt>
                <c:pt idx="653">
                  <c:v>44767</c:v>
                </c:pt>
                <c:pt idx="654">
                  <c:v>44764</c:v>
                </c:pt>
                <c:pt idx="655">
                  <c:v>44763</c:v>
                </c:pt>
                <c:pt idx="656">
                  <c:v>44762</c:v>
                </c:pt>
                <c:pt idx="657">
                  <c:v>44761</c:v>
                </c:pt>
                <c:pt idx="658">
                  <c:v>44760</c:v>
                </c:pt>
                <c:pt idx="659">
                  <c:v>44757</c:v>
                </c:pt>
                <c:pt idx="660">
                  <c:v>44756</c:v>
                </c:pt>
                <c:pt idx="661">
                  <c:v>44755</c:v>
                </c:pt>
                <c:pt idx="662">
                  <c:v>44754</c:v>
                </c:pt>
                <c:pt idx="663">
                  <c:v>44753</c:v>
                </c:pt>
                <c:pt idx="664">
                  <c:v>44750</c:v>
                </c:pt>
                <c:pt idx="665">
                  <c:v>44749</c:v>
                </c:pt>
                <c:pt idx="666">
                  <c:v>44748</c:v>
                </c:pt>
                <c:pt idx="667">
                  <c:v>44747</c:v>
                </c:pt>
                <c:pt idx="668">
                  <c:v>44746</c:v>
                </c:pt>
                <c:pt idx="669">
                  <c:v>44743</c:v>
                </c:pt>
                <c:pt idx="670">
                  <c:v>44742</c:v>
                </c:pt>
                <c:pt idx="671">
                  <c:v>44741</c:v>
                </c:pt>
                <c:pt idx="672">
                  <c:v>44740</c:v>
                </c:pt>
                <c:pt idx="673">
                  <c:v>44739</c:v>
                </c:pt>
                <c:pt idx="674">
                  <c:v>44736</c:v>
                </c:pt>
                <c:pt idx="675">
                  <c:v>44735</c:v>
                </c:pt>
                <c:pt idx="676">
                  <c:v>44734</c:v>
                </c:pt>
                <c:pt idx="677">
                  <c:v>44733</c:v>
                </c:pt>
                <c:pt idx="678">
                  <c:v>44732</c:v>
                </c:pt>
                <c:pt idx="679">
                  <c:v>44729</c:v>
                </c:pt>
                <c:pt idx="680">
                  <c:v>44728</c:v>
                </c:pt>
                <c:pt idx="681">
                  <c:v>44727</c:v>
                </c:pt>
                <c:pt idx="682">
                  <c:v>44726</c:v>
                </c:pt>
                <c:pt idx="683">
                  <c:v>44725</c:v>
                </c:pt>
                <c:pt idx="684">
                  <c:v>44722</c:v>
                </c:pt>
                <c:pt idx="685">
                  <c:v>44721</c:v>
                </c:pt>
                <c:pt idx="686">
                  <c:v>44720</c:v>
                </c:pt>
                <c:pt idx="687">
                  <c:v>44719</c:v>
                </c:pt>
                <c:pt idx="688">
                  <c:v>44718</c:v>
                </c:pt>
                <c:pt idx="689">
                  <c:v>44715</c:v>
                </c:pt>
                <c:pt idx="690">
                  <c:v>44714</c:v>
                </c:pt>
                <c:pt idx="691">
                  <c:v>44713</c:v>
                </c:pt>
                <c:pt idx="692">
                  <c:v>44712</c:v>
                </c:pt>
                <c:pt idx="693">
                  <c:v>44711</c:v>
                </c:pt>
                <c:pt idx="694">
                  <c:v>44708</c:v>
                </c:pt>
                <c:pt idx="695">
                  <c:v>44707</c:v>
                </c:pt>
                <c:pt idx="696">
                  <c:v>44706</c:v>
                </c:pt>
                <c:pt idx="697">
                  <c:v>44705</c:v>
                </c:pt>
                <c:pt idx="698">
                  <c:v>44704</c:v>
                </c:pt>
                <c:pt idx="699">
                  <c:v>44701</c:v>
                </c:pt>
                <c:pt idx="700">
                  <c:v>44700</c:v>
                </c:pt>
                <c:pt idx="701">
                  <c:v>44699</c:v>
                </c:pt>
                <c:pt idx="702">
                  <c:v>44698</c:v>
                </c:pt>
                <c:pt idx="703">
                  <c:v>44697</c:v>
                </c:pt>
                <c:pt idx="704">
                  <c:v>44694</c:v>
                </c:pt>
                <c:pt idx="705">
                  <c:v>44693</c:v>
                </c:pt>
                <c:pt idx="706">
                  <c:v>44692</c:v>
                </c:pt>
                <c:pt idx="707">
                  <c:v>44691</c:v>
                </c:pt>
                <c:pt idx="708">
                  <c:v>44690</c:v>
                </c:pt>
                <c:pt idx="709">
                  <c:v>44687</c:v>
                </c:pt>
                <c:pt idx="710">
                  <c:v>44686</c:v>
                </c:pt>
                <c:pt idx="711">
                  <c:v>44685</c:v>
                </c:pt>
                <c:pt idx="712">
                  <c:v>44684</c:v>
                </c:pt>
                <c:pt idx="713">
                  <c:v>44683</c:v>
                </c:pt>
                <c:pt idx="714">
                  <c:v>44680</c:v>
                </c:pt>
                <c:pt idx="715">
                  <c:v>44679</c:v>
                </c:pt>
                <c:pt idx="716">
                  <c:v>44678</c:v>
                </c:pt>
                <c:pt idx="717">
                  <c:v>44677</c:v>
                </c:pt>
                <c:pt idx="718">
                  <c:v>44676</c:v>
                </c:pt>
                <c:pt idx="719">
                  <c:v>44673</c:v>
                </c:pt>
                <c:pt idx="720">
                  <c:v>44672</c:v>
                </c:pt>
                <c:pt idx="721">
                  <c:v>44671</c:v>
                </c:pt>
                <c:pt idx="722">
                  <c:v>44670</c:v>
                </c:pt>
                <c:pt idx="723">
                  <c:v>44665</c:v>
                </c:pt>
                <c:pt idx="724">
                  <c:v>44664</c:v>
                </c:pt>
                <c:pt idx="725">
                  <c:v>44663</c:v>
                </c:pt>
                <c:pt idx="726">
                  <c:v>44662</c:v>
                </c:pt>
                <c:pt idx="727">
                  <c:v>44659</c:v>
                </c:pt>
                <c:pt idx="728">
                  <c:v>44658</c:v>
                </c:pt>
                <c:pt idx="729">
                  <c:v>44657</c:v>
                </c:pt>
                <c:pt idx="730">
                  <c:v>44656</c:v>
                </c:pt>
                <c:pt idx="731">
                  <c:v>44655</c:v>
                </c:pt>
                <c:pt idx="732">
                  <c:v>44652</c:v>
                </c:pt>
                <c:pt idx="733">
                  <c:v>44651</c:v>
                </c:pt>
                <c:pt idx="734">
                  <c:v>44650</c:v>
                </c:pt>
                <c:pt idx="735">
                  <c:v>44649</c:v>
                </c:pt>
                <c:pt idx="736">
                  <c:v>44648</c:v>
                </c:pt>
                <c:pt idx="737">
                  <c:v>44645</c:v>
                </c:pt>
                <c:pt idx="738">
                  <c:v>44644</c:v>
                </c:pt>
                <c:pt idx="739">
                  <c:v>44643</c:v>
                </c:pt>
                <c:pt idx="740">
                  <c:v>44642</c:v>
                </c:pt>
                <c:pt idx="741">
                  <c:v>44641</c:v>
                </c:pt>
                <c:pt idx="742">
                  <c:v>44638</c:v>
                </c:pt>
                <c:pt idx="743">
                  <c:v>44637</c:v>
                </c:pt>
                <c:pt idx="744">
                  <c:v>44636</c:v>
                </c:pt>
                <c:pt idx="745">
                  <c:v>44635</c:v>
                </c:pt>
                <c:pt idx="746">
                  <c:v>44634</c:v>
                </c:pt>
                <c:pt idx="747">
                  <c:v>44631</c:v>
                </c:pt>
                <c:pt idx="748">
                  <c:v>44630</c:v>
                </c:pt>
                <c:pt idx="749">
                  <c:v>44629</c:v>
                </c:pt>
                <c:pt idx="750">
                  <c:v>44628</c:v>
                </c:pt>
                <c:pt idx="751">
                  <c:v>44627</c:v>
                </c:pt>
                <c:pt idx="752">
                  <c:v>44624</c:v>
                </c:pt>
                <c:pt idx="753">
                  <c:v>44623</c:v>
                </c:pt>
                <c:pt idx="754">
                  <c:v>44622</c:v>
                </c:pt>
                <c:pt idx="755">
                  <c:v>44621</c:v>
                </c:pt>
                <c:pt idx="756">
                  <c:v>44620</c:v>
                </c:pt>
                <c:pt idx="757">
                  <c:v>44617</c:v>
                </c:pt>
                <c:pt idx="758">
                  <c:v>44616</c:v>
                </c:pt>
                <c:pt idx="759">
                  <c:v>44615</c:v>
                </c:pt>
                <c:pt idx="760">
                  <c:v>44614</c:v>
                </c:pt>
                <c:pt idx="761">
                  <c:v>44613</c:v>
                </c:pt>
                <c:pt idx="762">
                  <c:v>44610</c:v>
                </c:pt>
                <c:pt idx="763">
                  <c:v>44609</c:v>
                </c:pt>
                <c:pt idx="764">
                  <c:v>44608</c:v>
                </c:pt>
                <c:pt idx="765">
                  <c:v>44607</c:v>
                </c:pt>
                <c:pt idx="766">
                  <c:v>44606</c:v>
                </c:pt>
                <c:pt idx="767">
                  <c:v>44603</c:v>
                </c:pt>
                <c:pt idx="768">
                  <c:v>44602</c:v>
                </c:pt>
                <c:pt idx="769">
                  <c:v>44601</c:v>
                </c:pt>
                <c:pt idx="770">
                  <c:v>44600</c:v>
                </c:pt>
                <c:pt idx="771">
                  <c:v>44599</c:v>
                </c:pt>
                <c:pt idx="772">
                  <c:v>44596</c:v>
                </c:pt>
                <c:pt idx="773">
                  <c:v>44595</c:v>
                </c:pt>
                <c:pt idx="774">
                  <c:v>44594</c:v>
                </c:pt>
                <c:pt idx="775">
                  <c:v>44593</c:v>
                </c:pt>
                <c:pt idx="776">
                  <c:v>44592</c:v>
                </c:pt>
                <c:pt idx="777">
                  <c:v>44589</c:v>
                </c:pt>
                <c:pt idx="778">
                  <c:v>44588</c:v>
                </c:pt>
                <c:pt idx="779">
                  <c:v>44587</c:v>
                </c:pt>
                <c:pt idx="780">
                  <c:v>44586</c:v>
                </c:pt>
                <c:pt idx="781">
                  <c:v>44585</c:v>
                </c:pt>
                <c:pt idx="782">
                  <c:v>44582</c:v>
                </c:pt>
                <c:pt idx="783">
                  <c:v>44581</c:v>
                </c:pt>
                <c:pt idx="784">
                  <c:v>44580</c:v>
                </c:pt>
                <c:pt idx="785">
                  <c:v>44579</c:v>
                </c:pt>
                <c:pt idx="786">
                  <c:v>44578</c:v>
                </c:pt>
                <c:pt idx="787">
                  <c:v>44575</c:v>
                </c:pt>
                <c:pt idx="788">
                  <c:v>44574</c:v>
                </c:pt>
                <c:pt idx="789">
                  <c:v>44573</c:v>
                </c:pt>
                <c:pt idx="790">
                  <c:v>44572</c:v>
                </c:pt>
                <c:pt idx="791">
                  <c:v>44571</c:v>
                </c:pt>
                <c:pt idx="792">
                  <c:v>44568</c:v>
                </c:pt>
                <c:pt idx="793">
                  <c:v>44567</c:v>
                </c:pt>
                <c:pt idx="794">
                  <c:v>44566</c:v>
                </c:pt>
                <c:pt idx="795">
                  <c:v>44565</c:v>
                </c:pt>
                <c:pt idx="796">
                  <c:v>44564</c:v>
                </c:pt>
                <c:pt idx="797">
                  <c:v>44560</c:v>
                </c:pt>
                <c:pt idx="798">
                  <c:v>44559</c:v>
                </c:pt>
                <c:pt idx="799">
                  <c:v>44558</c:v>
                </c:pt>
                <c:pt idx="800">
                  <c:v>44557</c:v>
                </c:pt>
                <c:pt idx="801">
                  <c:v>44553</c:v>
                </c:pt>
                <c:pt idx="802">
                  <c:v>44552</c:v>
                </c:pt>
                <c:pt idx="803">
                  <c:v>44551</c:v>
                </c:pt>
                <c:pt idx="804">
                  <c:v>44550</c:v>
                </c:pt>
                <c:pt idx="805">
                  <c:v>44547</c:v>
                </c:pt>
                <c:pt idx="806">
                  <c:v>44546</c:v>
                </c:pt>
                <c:pt idx="807">
                  <c:v>44545</c:v>
                </c:pt>
                <c:pt idx="808">
                  <c:v>44544</c:v>
                </c:pt>
                <c:pt idx="809">
                  <c:v>44543</c:v>
                </c:pt>
                <c:pt idx="810">
                  <c:v>44540</c:v>
                </c:pt>
                <c:pt idx="811">
                  <c:v>44539</c:v>
                </c:pt>
                <c:pt idx="812">
                  <c:v>44538</c:v>
                </c:pt>
                <c:pt idx="813">
                  <c:v>44537</c:v>
                </c:pt>
                <c:pt idx="814">
                  <c:v>44536</c:v>
                </c:pt>
                <c:pt idx="815">
                  <c:v>44533</c:v>
                </c:pt>
                <c:pt idx="816">
                  <c:v>44532</c:v>
                </c:pt>
                <c:pt idx="817">
                  <c:v>44531</c:v>
                </c:pt>
                <c:pt idx="818">
                  <c:v>44530</c:v>
                </c:pt>
                <c:pt idx="819">
                  <c:v>44529</c:v>
                </c:pt>
                <c:pt idx="820">
                  <c:v>44526</c:v>
                </c:pt>
                <c:pt idx="821">
                  <c:v>44525</c:v>
                </c:pt>
                <c:pt idx="822">
                  <c:v>44524</c:v>
                </c:pt>
                <c:pt idx="823">
                  <c:v>44523</c:v>
                </c:pt>
                <c:pt idx="824">
                  <c:v>44522</c:v>
                </c:pt>
                <c:pt idx="825">
                  <c:v>44519</c:v>
                </c:pt>
                <c:pt idx="826">
                  <c:v>44518</c:v>
                </c:pt>
                <c:pt idx="827">
                  <c:v>44517</c:v>
                </c:pt>
                <c:pt idx="828">
                  <c:v>44516</c:v>
                </c:pt>
                <c:pt idx="829">
                  <c:v>44515</c:v>
                </c:pt>
                <c:pt idx="830">
                  <c:v>44512</c:v>
                </c:pt>
                <c:pt idx="831">
                  <c:v>44511</c:v>
                </c:pt>
                <c:pt idx="832">
                  <c:v>44510</c:v>
                </c:pt>
                <c:pt idx="833">
                  <c:v>44509</c:v>
                </c:pt>
                <c:pt idx="834">
                  <c:v>44508</c:v>
                </c:pt>
                <c:pt idx="835">
                  <c:v>44505</c:v>
                </c:pt>
                <c:pt idx="836">
                  <c:v>44504</c:v>
                </c:pt>
                <c:pt idx="837">
                  <c:v>44503</c:v>
                </c:pt>
                <c:pt idx="838">
                  <c:v>44502</c:v>
                </c:pt>
                <c:pt idx="839">
                  <c:v>44501</c:v>
                </c:pt>
                <c:pt idx="840">
                  <c:v>44498</c:v>
                </c:pt>
                <c:pt idx="841">
                  <c:v>44497</c:v>
                </c:pt>
                <c:pt idx="842">
                  <c:v>44496</c:v>
                </c:pt>
                <c:pt idx="843">
                  <c:v>44495</c:v>
                </c:pt>
                <c:pt idx="844">
                  <c:v>44494</c:v>
                </c:pt>
                <c:pt idx="845">
                  <c:v>44491</c:v>
                </c:pt>
                <c:pt idx="846">
                  <c:v>44490</c:v>
                </c:pt>
                <c:pt idx="847">
                  <c:v>44489</c:v>
                </c:pt>
                <c:pt idx="848">
                  <c:v>44488</c:v>
                </c:pt>
                <c:pt idx="849">
                  <c:v>44487</c:v>
                </c:pt>
                <c:pt idx="850">
                  <c:v>44484</c:v>
                </c:pt>
                <c:pt idx="851">
                  <c:v>44483</c:v>
                </c:pt>
                <c:pt idx="852">
                  <c:v>44482</c:v>
                </c:pt>
                <c:pt idx="853">
                  <c:v>44481</c:v>
                </c:pt>
                <c:pt idx="854">
                  <c:v>44480</c:v>
                </c:pt>
                <c:pt idx="855">
                  <c:v>44477</c:v>
                </c:pt>
                <c:pt idx="856">
                  <c:v>44476</c:v>
                </c:pt>
                <c:pt idx="857">
                  <c:v>44475</c:v>
                </c:pt>
                <c:pt idx="858">
                  <c:v>44474</c:v>
                </c:pt>
                <c:pt idx="859">
                  <c:v>44473</c:v>
                </c:pt>
                <c:pt idx="860">
                  <c:v>44470</c:v>
                </c:pt>
                <c:pt idx="861">
                  <c:v>44469</c:v>
                </c:pt>
                <c:pt idx="862">
                  <c:v>44468</c:v>
                </c:pt>
                <c:pt idx="863">
                  <c:v>44467</c:v>
                </c:pt>
                <c:pt idx="864">
                  <c:v>44466</c:v>
                </c:pt>
                <c:pt idx="865">
                  <c:v>44463</c:v>
                </c:pt>
                <c:pt idx="866">
                  <c:v>44462</c:v>
                </c:pt>
                <c:pt idx="867">
                  <c:v>44461</c:v>
                </c:pt>
                <c:pt idx="868">
                  <c:v>44460</c:v>
                </c:pt>
                <c:pt idx="869">
                  <c:v>44459</c:v>
                </c:pt>
                <c:pt idx="870">
                  <c:v>44456</c:v>
                </c:pt>
                <c:pt idx="871">
                  <c:v>44455</c:v>
                </c:pt>
                <c:pt idx="872">
                  <c:v>44454</c:v>
                </c:pt>
                <c:pt idx="873">
                  <c:v>44453</c:v>
                </c:pt>
                <c:pt idx="874">
                  <c:v>44452</c:v>
                </c:pt>
                <c:pt idx="875">
                  <c:v>44449</c:v>
                </c:pt>
                <c:pt idx="876">
                  <c:v>44448</c:v>
                </c:pt>
                <c:pt idx="877">
                  <c:v>44447</c:v>
                </c:pt>
                <c:pt idx="878">
                  <c:v>44446</c:v>
                </c:pt>
                <c:pt idx="879">
                  <c:v>44445</c:v>
                </c:pt>
                <c:pt idx="880">
                  <c:v>44442</c:v>
                </c:pt>
                <c:pt idx="881">
                  <c:v>44441</c:v>
                </c:pt>
                <c:pt idx="882">
                  <c:v>44440</c:v>
                </c:pt>
                <c:pt idx="883">
                  <c:v>44439</c:v>
                </c:pt>
                <c:pt idx="884">
                  <c:v>44438</c:v>
                </c:pt>
                <c:pt idx="885">
                  <c:v>44435</c:v>
                </c:pt>
                <c:pt idx="886">
                  <c:v>44434</c:v>
                </c:pt>
                <c:pt idx="887">
                  <c:v>44433</c:v>
                </c:pt>
                <c:pt idx="888">
                  <c:v>44432</c:v>
                </c:pt>
                <c:pt idx="889">
                  <c:v>44431</c:v>
                </c:pt>
                <c:pt idx="890">
                  <c:v>44428</c:v>
                </c:pt>
                <c:pt idx="891">
                  <c:v>44427</c:v>
                </c:pt>
                <c:pt idx="892">
                  <c:v>44426</c:v>
                </c:pt>
                <c:pt idx="893">
                  <c:v>44425</c:v>
                </c:pt>
                <c:pt idx="894">
                  <c:v>44424</c:v>
                </c:pt>
                <c:pt idx="895">
                  <c:v>44421</c:v>
                </c:pt>
                <c:pt idx="896">
                  <c:v>44420</c:v>
                </c:pt>
                <c:pt idx="897">
                  <c:v>44419</c:v>
                </c:pt>
                <c:pt idx="898">
                  <c:v>44418</c:v>
                </c:pt>
                <c:pt idx="899">
                  <c:v>44417</c:v>
                </c:pt>
                <c:pt idx="900">
                  <c:v>44414</c:v>
                </c:pt>
                <c:pt idx="901">
                  <c:v>44413</c:v>
                </c:pt>
                <c:pt idx="902">
                  <c:v>44412</c:v>
                </c:pt>
                <c:pt idx="903">
                  <c:v>44411</c:v>
                </c:pt>
                <c:pt idx="904">
                  <c:v>44410</c:v>
                </c:pt>
                <c:pt idx="905">
                  <c:v>44407</c:v>
                </c:pt>
                <c:pt idx="906">
                  <c:v>44406</c:v>
                </c:pt>
                <c:pt idx="907">
                  <c:v>44405</c:v>
                </c:pt>
                <c:pt idx="908">
                  <c:v>44404</c:v>
                </c:pt>
                <c:pt idx="909">
                  <c:v>44403</c:v>
                </c:pt>
                <c:pt idx="910">
                  <c:v>44400</c:v>
                </c:pt>
                <c:pt idx="911">
                  <c:v>44399</c:v>
                </c:pt>
                <c:pt idx="912">
                  <c:v>44398</c:v>
                </c:pt>
                <c:pt idx="913">
                  <c:v>44397</c:v>
                </c:pt>
                <c:pt idx="914">
                  <c:v>44396</c:v>
                </c:pt>
                <c:pt idx="915">
                  <c:v>44393</c:v>
                </c:pt>
                <c:pt idx="916">
                  <c:v>44392</c:v>
                </c:pt>
                <c:pt idx="917">
                  <c:v>44391</c:v>
                </c:pt>
                <c:pt idx="918">
                  <c:v>44390</c:v>
                </c:pt>
                <c:pt idx="919">
                  <c:v>44389</c:v>
                </c:pt>
                <c:pt idx="920">
                  <c:v>44386</c:v>
                </c:pt>
                <c:pt idx="921">
                  <c:v>44385</c:v>
                </c:pt>
                <c:pt idx="922">
                  <c:v>44384</c:v>
                </c:pt>
                <c:pt idx="923">
                  <c:v>44383</c:v>
                </c:pt>
                <c:pt idx="924">
                  <c:v>44382</c:v>
                </c:pt>
                <c:pt idx="925">
                  <c:v>44379</c:v>
                </c:pt>
                <c:pt idx="926">
                  <c:v>44378</c:v>
                </c:pt>
                <c:pt idx="927">
                  <c:v>44377</c:v>
                </c:pt>
                <c:pt idx="928">
                  <c:v>44376</c:v>
                </c:pt>
                <c:pt idx="929">
                  <c:v>44375</c:v>
                </c:pt>
                <c:pt idx="930">
                  <c:v>44372</c:v>
                </c:pt>
                <c:pt idx="931">
                  <c:v>44371</c:v>
                </c:pt>
                <c:pt idx="932">
                  <c:v>44370</c:v>
                </c:pt>
                <c:pt idx="933">
                  <c:v>44369</c:v>
                </c:pt>
                <c:pt idx="934">
                  <c:v>44368</c:v>
                </c:pt>
                <c:pt idx="935">
                  <c:v>44365</c:v>
                </c:pt>
                <c:pt idx="936">
                  <c:v>44364</c:v>
                </c:pt>
                <c:pt idx="937">
                  <c:v>44363</c:v>
                </c:pt>
                <c:pt idx="938">
                  <c:v>44362</c:v>
                </c:pt>
                <c:pt idx="939">
                  <c:v>44361</c:v>
                </c:pt>
                <c:pt idx="940">
                  <c:v>44358</c:v>
                </c:pt>
                <c:pt idx="941">
                  <c:v>44357</c:v>
                </c:pt>
                <c:pt idx="942">
                  <c:v>44356</c:v>
                </c:pt>
                <c:pt idx="943">
                  <c:v>44355</c:v>
                </c:pt>
                <c:pt idx="944">
                  <c:v>44354</c:v>
                </c:pt>
                <c:pt idx="945">
                  <c:v>44351</c:v>
                </c:pt>
                <c:pt idx="946">
                  <c:v>44350</c:v>
                </c:pt>
                <c:pt idx="947">
                  <c:v>44349</c:v>
                </c:pt>
                <c:pt idx="948">
                  <c:v>44348</c:v>
                </c:pt>
                <c:pt idx="949">
                  <c:v>44347</c:v>
                </c:pt>
                <c:pt idx="950">
                  <c:v>44344</c:v>
                </c:pt>
                <c:pt idx="951">
                  <c:v>44343</c:v>
                </c:pt>
                <c:pt idx="952">
                  <c:v>44342</c:v>
                </c:pt>
                <c:pt idx="953">
                  <c:v>44341</c:v>
                </c:pt>
                <c:pt idx="954">
                  <c:v>44340</c:v>
                </c:pt>
                <c:pt idx="955">
                  <c:v>44337</c:v>
                </c:pt>
                <c:pt idx="956">
                  <c:v>44336</c:v>
                </c:pt>
                <c:pt idx="957">
                  <c:v>44335</c:v>
                </c:pt>
                <c:pt idx="958">
                  <c:v>44334</c:v>
                </c:pt>
                <c:pt idx="959">
                  <c:v>44333</c:v>
                </c:pt>
                <c:pt idx="960">
                  <c:v>44330</c:v>
                </c:pt>
                <c:pt idx="961">
                  <c:v>44329</c:v>
                </c:pt>
                <c:pt idx="962">
                  <c:v>44328</c:v>
                </c:pt>
                <c:pt idx="963">
                  <c:v>44327</c:v>
                </c:pt>
                <c:pt idx="964">
                  <c:v>44326</c:v>
                </c:pt>
                <c:pt idx="965">
                  <c:v>44323</c:v>
                </c:pt>
                <c:pt idx="966">
                  <c:v>44322</c:v>
                </c:pt>
                <c:pt idx="967">
                  <c:v>44321</c:v>
                </c:pt>
                <c:pt idx="968">
                  <c:v>44320</c:v>
                </c:pt>
                <c:pt idx="969">
                  <c:v>44319</c:v>
                </c:pt>
                <c:pt idx="970">
                  <c:v>44316</c:v>
                </c:pt>
                <c:pt idx="971">
                  <c:v>44315</c:v>
                </c:pt>
                <c:pt idx="972">
                  <c:v>44314</c:v>
                </c:pt>
                <c:pt idx="973">
                  <c:v>44313</c:v>
                </c:pt>
                <c:pt idx="974">
                  <c:v>44312</c:v>
                </c:pt>
                <c:pt idx="975">
                  <c:v>44309</c:v>
                </c:pt>
                <c:pt idx="976">
                  <c:v>44308</c:v>
                </c:pt>
                <c:pt idx="977">
                  <c:v>44307</c:v>
                </c:pt>
                <c:pt idx="978">
                  <c:v>44306</c:v>
                </c:pt>
                <c:pt idx="979">
                  <c:v>44305</c:v>
                </c:pt>
                <c:pt idx="980">
                  <c:v>44302</c:v>
                </c:pt>
                <c:pt idx="981">
                  <c:v>44301</c:v>
                </c:pt>
                <c:pt idx="982">
                  <c:v>44300</c:v>
                </c:pt>
                <c:pt idx="983">
                  <c:v>44299</c:v>
                </c:pt>
                <c:pt idx="984">
                  <c:v>44298</c:v>
                </c:pt>
                <c:pt idx="985">
                  <c:v>44295</c:v>
                </c:pt>
                <c:pt idx="986">
                  <c:v>44294</c:v>
                </c:pt>
                <c:pt idx="987">
                  <c:v>44293</c:v>
                </c:pt>
                <c:pt idx="988">
                  <c:v>44292</c:v>
                </c:pt>
                <c:pt idx="989">
                  <c:v>44287</c:v>
                </c:pt>
                <c:pt idx="990">
                  <c:v>44286</c:v>
                </c:pt>
                <c:pt idx="991">
                  <c:v>44285</c:v>
                </c:pt>
                <c:pt idx="992">
                  <c:v>44284</c:v>
                </c:pt>
                <c:pt idx="993">
                  <c:v>44281</c:v>
                </c:pt>
                <c:pt idx="994">
                  <c:v>44280</c:v>
                </c:pt>
                <c:pt idx="995">
                  <c:v>44279</c:v>
                </c:pt>
                <c:pt idx="996">
                  <c:v>44278</c:v>
                </c:pt>
                <c:pt idx="997">
                  <c:v>44277</c:v>
                </c:pt>
                <c:pt idx="998">
                  <c:v>44274</c:v>
                </c:pt>
                <c:pt idx="999">
                  <c:v>44273</c:v>
                </c:pt>
                <c:pt idx="1000">
                  <c:v>44272</c:v>
                </c:pt>
                <c:pt idx="1001">
                  <c:v>44271</c:v>
                </c:pt>
                <c:pt idx="1002">
                  <c:v>44270</c:v>
                </c:pt>
                <c:pt idx="1003">
                  <c:v>44267</c:v>
                </c:pt>
                <c:pt idx="1004">
                  <c:v>44266</c:v>
                </c:pt>
                <c:pt idx="1005">
                  <c:v>44265</c:v>
                </c:pt>
                <c:pt idx="1006">
                  <c:v>44264</c:v>
                </c:pt>
                <c:pt idx="1007">
                  <c:v>44263</c:v>
                </c:pt>
                <c:pt idx="1008">
                  <c:v>44260</c:v>
                </c:pt>
                <c:pt idx="1009">
                  <c:v>44259</c:v>
                </c:pt>
                <c:pt idx="1010">
                  <c:v>44258</c:v>
                </c:pt>
                <c:pt idx="1011">
                  <c:v>44257</c:v>
                </c:pt>
                <c:pt idx="1012">
                  <c:v>44256</c:v>
                </c:pt>
                <c:pt idx="1013">
                  <c:v>44253</c:v>
                </c:pt>
                <c:pt idx="1014">
                  <c:v>44252</c:v>
                </c:pt>
                <c:pt idx="1015">
                  <c:v>44251</c:v>
                </c:pt>
                <c:pt idx="1016">
                  <c:v>44250</c:v>
                </c:pt>
                <c:pt idx="1017">
                  <c:v>44249</c:v>
                </c:pt>
                <c:pt idx="1018">
                  <c:v>44246</c:v>
                </c:pt>
                <c:pt idx="1019">
                  <c:v>44245</c:v>
                </c:pt>
                <c:pt idx="1020">
                  <c:v>44244</c:v>
                </c:pt>
                <c:pt idx="1021">
                  <c:v>44243</c:v>
                </c:pt>
                <c:pt idx="1022">
                  <c:v>44242</c:v>
                </c:pt>
                <c:pt idx="1023">
                  <c:v>44239</c:v>
                </c:pt>
                <c:pt idx="1024">
                  <c:v>44238</c:v>
                </c:pt>
                <c:pt idx="1025">
                  <c:v>44237</c:v>
                </c:pt>
                <c:pt idx="1026">
                  <c:v>44236</c:v>
                </c:pt>
                <c:pt idx="1027">
                  <c:v>44235</c:v>
                </c:pt>
                <c:pt idx="1028">
                  <c:v>44232</c:v>
                </c:pt>
                <c:pt idx="1029">
                  <c:v>44231</c:v>
                </c:pt>
                <c:pt idx="1030">
                  <c:v>44230</c:v>
                </c:pt>
                <c:pt idx="1031">
                  <c:v>44229</c:v>
                </c:pt>
                <c:pt idx="1032">
                  <c:v>44228</c:v>
                </c:pt>
                <c:pt idx="1033">
                  <c:v>44225</c:v>
                </c:pt>
                <c:pt idx="1034">
                  <c:v>44224</c:v>
                </c:pt>
                <c:pt idx="1035">
                  <c:v>44223</c:v>
                </c:pt>
                <c:pt idx="1036">
                  <c:v>44222</c:v>
                </c:pt>
                <c:pt idx="1037">
                  <c:v>44221</c:v>
                </c:pt>
                <c:pt idx="1038">
                  <c:v>44218</c:v>
                </c:pt>
                <c:pt idx="1039">
                  <c:v>44217</c:v>
                </c:pt>
                <c:pt idx="1040">
                  <c:v>44216</c:v>
                </c:pt>
                <c:pt idx="1041">
                  <c:v>44215</c:v>
                </c:pt>
                <c:pt idx="1042">
                  <c:v>44214</c:v>
                </c:pt>
                <c:pt idx="1043">
                  <c:v>44211</c:v>
                </c:pt>
                <c:pt idx="1044">
                  <c:v>44210</c:v>
                </c:pt>
                <c:pt idx="1045">
                  <c:v>44209</c:v>
                </c:pt>
                <c:pt idx="1046">
                  <c:v>44208</c:v>
                </c:pt>
                <c:pt idx="1047">
                  <c:v>44207</c:v>
                </c:pt>
                <c:pt idx="1048">
                  <c:v>44204</c:v>
                </c:pt>
                <c:pt idx="1049">
                  <c:v>44203</c:v>
                </c:pt>
                <c:pt idx="1050">
                  <c:v>44202</c:v>
                </c:pt>
                <c:pt idx="1051">
                  <c:v>44201</c:v>
                </c:pt>
                <c:pt idx="1052">
                  <c:v>44200</c:v>
                </c:pt>
                <c:pt idx="1053">
                  <c:v>44195</c:v>
                </c:pt>
                <c:pt idx="1054">
                  <c:v>44194</c:v>
                </c:pt>
                <c:pt idx="1055">
                  <c:v>44193</c:v>
                </c:pt>
                <c:pt idx="1056">
                  <c:v>44188</c:v>
                </c:pt>
                <c:pt idx="1057">
                  <c:v>44187</c:v>
                </c:pt>
                <c:pt idx="1058">
                  <c:v>44186</c:v>
                </c:pt>
                <c:pt idx="1059">
                  <c:v>44183</c:v>
                </c:pt>
                <c:pt idx="1060">
                  <c:v>44182</c:v>
                </c:pt>
                <c:pt idx="1061">
                  <c:v>44181</c:v>
                </c:pt>
                <c:pt idx="1062">
                  <c:v>44180</c:v>
                </c:pt>
                <c:pt idx="1063">
                  <c:v>44179</c:v>
                </c:pt>
                <c:pt idx="1064">
                  <c:v>44176</c:v>
                </c:pt>
                <c:pt idx="1065">
                  <c:v>44175</c:v>
                </c:pt>
                <c:pt idx="1066">
                  <c:v>44174</c:v>
                </c:pt>
                <c:pt idx="1067">
                  <c:v>44173</c:v>
                </c:pt>
                <c:pt idx="1068">
                  <c:v>44172</c:v>
                </c:pt>
                <c:pt idx="1069">
                  <c:v>44169</c:v>
                </c:pt>
                <c:pt idx="1070">
                  <c:v>44168</c:v>
                </c:pt>
                <c:pt idx="1071">
                  <c:v>44167</c:v>
                </c:pt>
                <c:pt idx="1072">
                  <c:v>44166</c:v>
                </c:pt>
                <c:pt idx="1073">
                  <c:v>44165</c:v>
                </c:pt>
                <c:pt idx="1074">
                  <c:v>44162</c:v>
                </c:pt>
                <c:pt idx="1075">
                  <c:v>44161</c:v>
                </c:pt>
                <c:pt idx="1076">
                  <c:v>44160</c:v>
                </c:pt>
                <c:pt idx="1077">
                  <c:v>44159</c:v>
                </c:pt>
                <c:pt idx="1078">
                  <c:v>44158</c:v>
                </c:pt>
                <c:pt idx="1079">
                  <c:v>44155</c:v>
                </c:pt>
                <c:pt idx="1080">
                  <c:v>44154</c:v>
                </c:pt>
                <c:pt idx="1081">
                  <c:v>44153</c:v>
                </c:pt>
                <c:pt idx="1082">
                  <c:v>44152</c:v>
                </c:pt>
                <c:pt idx="1083">
                  <c:v>44151</c:v>
                </c:pt>
                <c:pt idx="1084">
                  <c:v>44148</c:v>
                </c:pt>
                <c:pt idx="1085">
                  <c:v>44147</c:v>
                </c:pt>
                <c:pt idx="1086">
                  <c:v>44146</c:v>
                </c:pt>
                <c:pt idx="1087">
                  <c:v>44145</c:v>
                </c:pt>
                <c:pt idx="1088">
                  <c:v>44144</c:v>
                </c:pt>
                <c:pt idx="1089">
                  <c:v>44141</c:v>
                </c:pt>
                <c:pt idx="1090">
                  <c:v>44140</c:v>
                </c:pt>
                <c:pt idx="1091">
                  <c:v>44139</c:v>
                </c:pt>
                <c:pt idx="1092">
                  <c:v>44138</c:v>
                </c:pt>
                <c:pt idx="1093">
                  <c:v>44137</c:v>
                </c:pt>
                <c:pt idx="1094">
                  <c:v>44134</c:v>
                </c:pt>
                <c:pt idx="1095">
                  <c:v>44133</c:v>
                </c:pt>
                <c:pt idx="1096">
                  <c:v>44132</c:v>
                </c:pt>
                <c:pt idx="1097">
                  <c:v>44131</c:v>
                </c:pt>
                <c:pt idx="1098">
                  <c:v>44130</c:v>
                </c:pt>
                <c:pt idx="1099">
                  <c:v>44127</c:v>
                </c:pt>
                <c:pt idx="1100">
                  <c:v>44126</c:v>
                </c:pt>
                <c:pt idx="1101">
                  <c:v>44125</c:v>
                </c:pt>
                <c:pt idx="1102">
                  <c:v>44124</c:v>
                </c:pt>
                <c:pt idx="1103">
                  <c:v>44123</c:v>
                </c:pt>
                <c:pt idx="1104">
                  <c:v>44120</c:v>
                </c:pt>
                <c:pt idx="1105">
                  <c:v>44119</c:v>
                </c:pt>
                <c:pt idx="1106">
                  <c:v>44118</c:v>
                </c:pt>
                <c:pt idx="1107">
                  <c:v>44117</c:v>
                </c:pt>
                <c:pt idx="1108">
                  <c:v>44116</c:v>
                </c:pt>
                <c:pt idx="1109">
                  <c:v>44113</c:v>
                </c:pt>
                <c:pt idx="1110">
                  <c:v>44112</c:v>
                </c:pt>
                <c:pt idx="1111">
                  <c:v>44111</c:v>
                </c:pt>
                <c:pt idx="1112">
                  <c:v>44110</c:v>
                </c:pt>
                <c:pt idx="1113">
                  <c:v>44109</c:v>
                </c:pt>
                <c:pt idx="1114">
                  <c:v>44106</c:v>
                </c:pt>
                <c:pt idx="1115">
                  <c:v>44105</c:v>
                </c:pt>
                <c:pt idx="1116">
                  <c:v>44104</c:v>
                </c:pt>
                <c:pt idx="1117">
                  <c:v>44103</c:v>
                </c:pt>
                <c:pt idx="1118">
                  <c:v>44102</c:v>
                </c:pt>
                <c:pt idx="1119">
                  <c:v>44099</c:v>
                </c:pt>
                <c:pt idx="1120">
                  <c:v>44098</c:v>
                </c:pt>
                <c:pt idx="1121">
                  <c:v>44097</c:v>
                </c:pt>
                <c:pt idx="1122">
                  <c:v>44096</c:v>
                </c:pt>
                <c:pt idx="1123">
                  <c:v>44095</c:v>
                </c:pt>
                <c:pt idx="1124">
                  <c:v>44092</c:v>
                </c:pt>
                <c:pt idx="1125">
                  <c:v>44091</c:v>
                </c:pt>
                <c:pt idx="1126">
                  <c:v>44090</c:v>
                </c:pt>
                <c:pt idx="1127">
                  <c:v>44089</c:v>
                </c:pt>
                <c:pt idx="1128">
                  <c:v>44088</c:v>
                </c:pt>
                <c:pt idx="1129">
                  <c:v>44085</c:v>
                </c:pt>
                <c:pt idx="1130">
                  <c:v>44084</c:v>
                </c:pt>
                <c:pt idx="1131">
                  <c:v>44083</c:v>
                </c:pt>
                <c:pt idx="1132">
                  <c:v>44082</c:v>
                </c:pt>
                <c:pt idx="1133">
                  <c:v>44081</c:v>
                </c:pt>
                <c:pt idx="1134">
                  <c:v>44078</c:v>
                </c:pt>
                <c:pt idx="1135">
                  <c:v>44077</c:v>
                </c:pt>
                <c:pt idx="1136">
                  <c:v>44076</c:v>
                </c:pt>
                <c:pt idx="1137">
                  <c:v>44075</c:v>
                </c:pt>
                <c:pt idx="1138">
                  <c:v>44074</c:v>
                </c:pt>
                <c:pt idx="1139">
                  <c:v>44071</c:v>
                </c:pt>
                <c:pt idx="1140">
                  <c:v>44070</c:v>
                </c:pt>
                <c:pt idx="1141">
                  <c:v>44069</c:v>
                </c:pt>
                <c:pt idx="1142">
                  <c:v>44068</c:v>
                </c:pt>
                <c:pt idx="1143">
                  <c:v>44067</c:v>
                </c:pt>
                <c:pt idx="1144">
                  <c:v>44064</c:v>
                </c:pt>
                <c:pt idx="1145">
                  <c:v>44063</c:v>
                </c:pt>
                <c:pt idx="1146">
                  <c:v>44062</c:v>
                </c:pt>
                <c:pt idx="1147">
                  <c:v>44061</c:v>
                </c:pt>
                <c:pt idx="1148">
                  <c:v>44060</c:v>
                </c:pt>
                <c:pt idx="1149">
                  <c:v>44057</c:v>
                </c:pt>
                <c:pt idx="1150">
                  <c:v>44056</c:v>
                </c:pt>
                <c:pt idx="1151">
                  <c:v>44055</c:v>
                </c:pt>
                <c:pt idx="1152">
                  <c:v>44054</c:v>
                </c:pt>
                <c:pt idx="1153">
                  <c:v>44053</c:v>
                </c:pt>
                <c:pt idx="1154">
                  <c:v>44050</c:v>
                </c:pt>
                <c:pt idx="1155">
                  <c:v>44049</c:v>
                </c:pt>
                <c:pt idx="1156">
                  <c:v>44048</c:v>
                </c:pt>
                <c:pt idx="1157">
                  <c:v>44047</c:v>
                </c:pt>
                <c:pt idx="1158">
                  <c:v>44046</c:v>
                </c:pt>
                <c:pt idx="1159">
                  <c:v>44043</c:v>
                </c:pt>
                <c:pt idx="1160">
                  <c:v>44042</c:v>
                </c:pt>
                <c:pt idx="1161">
                  <c:v>44041</c:v>
                </c:pt>
                <c:pt idx="1162">
                  <c:v>44040</c:v>
                </c:pt>
                <c:pt idx="1163">
                  <c:v>44039</c:v>
                </c:pt>
                <c:pt idx="1164">
                  <c:v>44036</c:v>
                </c:pt>
                <c:pt idx="1165">
                  <c:v>44035</c:v>
                </c:pt>
                <c:pt idx="1166">
                  <c:v>44034</c:v>
                </c:pt>
                <c:pt idx="1167">
                  <c:v>44033</c:v>
                </c:pt>
                <c:pt idx="1168">
                  <c:v>44032</c:v>
                </c:pt>
                <c:pt idx="1169">
                  <c:v>44029</c:v>
                </c:pt>
                <c:pt idx="1170">
                  <c:v>44028</c:v>
                </c:pt>
                <c:pt idx="1171">
                  <c:v>44027</c:v>
                </c:pt>
                <c:pt idx="1172">
                  <c:v>44026</c:v>
                </c:pt>
                <c:pt idx="1173">
                  <c:v>44025</c:v>
                </c:pt>
                <c:pt idx="1174">
                  <c:v>44022</c:v>
                </c:pt>
                <c:pt idx="1175">
                  <c:v>44021</c:v>
                </c:pt>
                <c:pt idx="1176">
                  <c:v>44020</c:v>
                </c:pt>
                <c:pt idx="1177">
                  <c:v>44019</c:v>
                </c:pt>
                <c:pt idx="1178">
                  <c:v>44018</c:v>
                </c:pt>
                <c:pt idx="1179">
                  <c:v>44015</c:v>
                </c:pt>
                <c:pt idx="1180">
                  <c:v>44014</c:v>
                </c:pt>
                <c:pt idx="1181">
                  <c:v>44013</c:v>
                </c:pt>
                <c:pt idx="1182">
                  <c:v>44012</c:v>
                </c:pt>
                <c:pt idx="1183">
                  <c:v>44011</c:v>
                </c:pt>
                <c:pt idx="1184">
                  <c:v>44008</c:v>
                </c:pt>
                <c:pt idx="1185">
                  <c:v>44007</c:v>
                </c:pt>
                <c:pt idx="1186">
                  <c:v>44006</c:v>
                </c:pt>
                <c:pt idx="1187">
                  <c:v>44005</c:v>
                </c:pt>
                <c:pt idx="1188">
                  <c:v>44004</c:v>
                </c:pt>
                <c:pt idx="1189">
                  <c:v>44001</c:v>
                </c:pt>
                <c:pt idx="1190">
                  <c:v>44000</c:v>
                </c:pt>
                <c:pt idx="1191">
                  <c:v>43999</c:v>
                </c:pt>
                <c:pt idx="1192">
                  <c:v>43998</c:v>
                </c:pt>
                <c:pt idx="1193">
                  <c:v>43997</c:v>
                </c:pt>
                <c:pt idx="1194">
                  <c:v>43994</c:v>
                </c:pt>
                <c:pt idx="1195">
                  <c:v>43993</c:v>
                </c:pt>
                <c:pt idx="1196">
                  <c:v>43992</c:v>
                </c:pt>
                <c:pt idx="1197">
                  <c:v>43991</c:v>
                </c:pt>
                <c:pt idx="1198">
                  <c:v>43990</c:v>
                </c:pt>
                <c:pt idx="1199">
                  <c:v>43987</c:v>
                </c:pt>
                <c:pt idx="1200">
                  <c:v>43986</c:v>
                </c:pt>
                <c:pt idx="1201">
                  <c:v>43985</c:v>
                </c:pt>
                <c:pt idx="1202">
                  <c:v>43984</c:v>
                </c:pt>
                <c:pt idx="1203">
                  <c:v>43983</c:v>
                </c:pt>
                <c:pt idx="1204">
                  <c:v>43980</c:v>
                </c:pt>
                <c:pt idx="1205">
                  <c:v>43979</c:v>
                </c:pt>
                <c:pt idx="1206">
                  <c:v>43978</c:v>
                </c:pt>
                <c:pt idx="1207">
                  <c:v>43977</c:v>
                </c:pt>
                <c:pt idx="1208">
                  <c:v>43976</c:v>
                </c:pt>
                <c:pt idx="1209">
                  <c:v>43973</c:v>
                </c:pt>
                <c:pt idx="1210">
                  <c:v>43972</c:v>
                </c:pt>
                <c:pt idx="1211">
                  <c:v>43971</c:v>
                </c:pt>
                <c:pt idx="1212">
                  <c:v>43970</c:v>
                </c:pt>
                <c:pt idx="1213">
                  <c:v>43969</c:v>
                </c:pt>
                <c:pt idx="1214">
                  <c:v>43966</c:v>
                </c:pt>
                <c:pt idx="1215">
                  <c:v>43965</c:v>
                </c:pt>
                <c:pt idx="1216">
                  <c:v>43964</c:v>
                </c:pt>
                <c:pt idx="1217">
                  <c:v>43963</c:v>
                </c:pt>
                <c:pt idx="1218">
                  <c:v>43962</c:v>
                </c:pt>
                <c:pt idx="1219">
                  <c:v>43959</c:v>
                </c:pt>
                <c:pt idx="1220">
                  <c:v>43958</c:v>
                </c:pt>
                <c:pt idx="1221">
                  <c:v>43957</c:v>
                </c:pt>
                <c:pt idx="1222">
                  <c:v>43956</c:v>
                </c:pt>
                <c:pt idx="1223">
                  <c:v>43955</c:v>
                </c:pt>
                <c:pt idx="1224">
                  <c:v>43951</c:v>
                </c:pt>
                <c:pt idx="1225">
                  <c:v>43950</c:v>
                </c:pt>
                <c:pt idx="1226">
                  <c:v>43949</c:v>
                </c:pt>
                <c:pt idx="1227">
                  <c:v>43948</c:v>
                </c:pt>
                <c:pt idx="1228">
                  <c:v>43945</c:v>
                </c:pt>
                <c:pt idx="1229">
                  <c:v>43944</c:v>
                </c:pt>
                <c:pt idx="1230">
                  <c:v>43943</c:v>
                </c:pt>
                <c:pt idx="1231">
                  <c:v>43942</c:v>
                </c:pt>
                <c:pt idx="1232">
                  <c:v>43941</c:v>
                </c:pt>
                <c:pt idx="1233">
                  <c:v>43938</c:v>
                </c:pt>
                <c:pt idx="1234">
                  <c:v>43937</c:v>
                </c:pt>
                <c:pt idx="1235">
                  <c:v>43936</c:v>
                </c:pt>
                <c:pt idx="1236">
                  <c:v>43935</c:v>
                </c:pt>
                <c:pt idx="1237">
                  <c:v>43930</c:v>
                </c:pt>
                <c:pt idx="1238">
                  <c:v>43929</c:v>
                </c:pt>
                <c:pt idx="1239">
                  <c:v>43928</c:v>
                </c:pt>
                <c:pt idx="1240">
                  <c:v>43927</c:v>
                </c:pt>
                <c:pt idx="1241">
                  <c:v>43924</c:v>
                </c:pt>
                <c:pt idx="1242">
                  <c:v>43923</c:v>
                </c:pt>
                <c:pt idx="1243">
                  <c:v>43922</c:v>
                </c:pt>
                <c:pt idx="1244">
                  <c:v>43921</c:v>
                </c:pt>
                <c:pt idx="1245">
                  <c:v>43920</c:v>
                </c:pt>
                <c:pt idx="1246">
                  <c:v>43917</c:v>
                </c:pt>
                <c:pt idx="1247">
                  <c:v>43916</c:v>
                </c:pt>
                <c:pt idx="1248">
                  <c:v>43915</c:v>
                </c:pt>
                <c:pt idx="1249">
                  <c:v>43914</c:v>
                </c:pt>
                <c:pt idx="1250">
                  <c:v>43913</c:v>
                </c:pt>
                <c:pt idx="1251">
                  <c:v>43910</c:v>
                </c:pt>
                <c:pt idx="1252">
                  <c:v>43909</c:v>
                </c:pt>
                <c:pt idx="1253">
                  <c:v>43908</c:v>
                </c:pt>
                <c:pt idx="1254">
                  <c:v>43907</c:v>
                </c:pt>
                <c:pt idx="1255">
                  <c:v>43906</c:v>
                </c:pt>
                <c:pt idx="1256">
                  <c:v>43903</c:v>
                </c:pt>
                <c:pt idx="1257">
                  <c:v>43902</c:v>
                </c:pt>
                <c:pt idx="1258">
                  <c:v>43901</c:v>
                </c:pt>
                <c:pt idx="1259">
                  <c:v>43900</c:v>
                </c:pt>
                <c:pt idx="1260">
                  <c:v>43899</c:v>
                </c:pt>
                <c:pt idx="1261">
                  <c:v>43896</c:v>
                </c:pt>
                <c:pt idx="1262">
                  <c:v>43895</c:v>
                </c:pt>
                <c:pt idx="1263">
                  <c:v>43894</c:v>
                </c:pt>
                <c:pt idx="1264">
                  <c:v>43893</c:v>
                </c:pt>
                <c:pt idx="1265">
                  <c:v>43892</c:v>
                </c:pt>
                <c:pt idx="1266">
                  <c:v>43889</c:v>
                </c:pt>
                <c:pt idx="1267">
                  <c:v>43888</c:v>
                </c:pt>
                <c:pt idx="1268">
                  <c:v>43887</c:v>
                </c:pt>
                <c:pt idx="1269">
                  <c:v>43886</c:v>
                </c:pt>
                <c:pt idx="1270">
                  <c:v>43885</c:v>
                </c:pt>
                <c:pt idx="1271">
                  <c:v>43882</c:v>
                </c:pt>
                <c:pt idx="1272">
                  <c:v>43881</c:v>
                </c:pt>
                <c:pt idx="1273">
                  <c:v>43880</c:v>
                </c:pt>
                <c:pt idx="1274">
                  <c:v>43879</c:v>
                </c:pt>
                <c:pt idx="1275">
                  <c:v>43878</c:v>
                </c:pt>
                <c:pt idx="1276">
                  <c:v>43875</c:v>
                </c:pt>
                <c:pt idx="1277">
                  <c:v>43874</c:v>
                </c:pt>
                <c:pt idx="1278">
                  <c:v>43873</c:v>
                </c:pt>
                <c:pt idx="1279">
                  <c:v>43872</c:v>
                </c:pt>
                <c:pt idx="1280">
                  <c:v>43871</c:v>
                </c:pt>
                <c:pt idx="1281">
                  <c:v>43868</c:v>
                </c:pt>
                <c:pt idx="1282">
                  <c:v>43867</c:v>
                </c:pt>
                <c:pt idx="1283">
                  <c:v>43866</c:v>
                </c:pt>
                <c:pt idx="1284">
                  <c:v>43865</c:v>
                </c:pt>
                <c:pt idx="1285">
                  <c:v>43864</c:v>
                </c:pt>
                <c:pt idx="1286">
                  <c:v>43861</c:v>
                </c:pt>
                <c:pt idx="1287">
                  <c:v>43860</c:v>
                </c:pt>
                <c:pt idx="1288">
                  <c:v>43859</c:v>
                </c:pt>
                <c:pt idx="1289">
                  <c:v>43858</c:v>
                </c:pt>
                <c:pt idx="1290">
                  <c:v>43857</c:v>
                </c:pt>
                <c:pt idx="1291">
                  <c:v>43854</c:v>
                </c:pt>
                <c:pt idx="1292">
                  <c:v>43853</c:v>
                </c:pt>
                <c:pt idx="1293">
                  <c:v>43852</c:v>
                </c:pt>
                <c:pt idx="1294">
                  <c:v>43851</c:v>
                </c:pt>
                <c:pt idx="1295">
                  <c:v>43850</c:v>
                </c:pt>
                <c:pt idx="1296">
                  <c:v>43847</c:v>
                </c:pt>
                <c:pt idx="1297">
                  <c:v>43846</c:v>
                </c:pt>
                <c:pt idx="1298">
                  <c:v>43845</c:v>
                </c:pt>
                <c:pt idx="1299">
                  <c:v>43844</c:v>
                </c:pt>
                <c:pt idx="1300">
                  <c:v>43843</c:v>
                </c:pt>
                <c:pt idx="1301">
                  <c:v>43840</c:v>
                </c:pt>
                <c:pt idx="1302">
                  <c:v>43839</c:v>
                </c:pt>
                <c:pt idx="1303">
                  <c:v>43838</c:v>
                </c:pt>
                <c:pt idx="1304">
                  <c:v>43837</c:v>
                </c:pt>
                <c:pt idx="1305">
                  <c:v>43836</c:v>
                </c:pt>
                <c:pt idx="1306">
                  <c:v>43833</c:v>
                </c:pt>
                <c:pt idx="1307">
                  <c:v>43832</c:v>
                </c:pt>
                <c:pt idx="1308">
                  <c:v>43829</c:v>
                </c:pt>
                <c:pt idx="1309">
                  <c:v>43826</c:v>
                </c:pt>
                <c:pt idx="1310">
                  <c:v>43822</c:v>
                </c:pt>
                <c:pt idx="1311">
                  <c:v>43819</c:v>
                </c:pt>
                <c:pt idx="1312">
                  <c:v>43818</c:v>
                </c:pt>
                <c:pt idx="1313">
                  <c:v>43817</c:v>
                </c:pt>
                <c:pt idx="1314">
                  <c:v>43816</c:v>
                </c:pt>
                <c:pt idx="1315">
                  <c:v>43815</c:v>
                </c:pt>
                <c:pt idx="1316">
                  <c:v>43812</c:v>
                </c:pt>
                <c:pt idx="1317">
                  <c:v>43811</c:v>
                </c:pt>
                <c:pt idx="1318">
                  <c:v>43810</c:v>
                </c:pt>
                <c:pt idx="1319">
                  <c:v>43809</c:v>
                </c:pt>
                <c:pt idx="1320">
                  <c:v>43808</c:v>
                </c:pt>
                <c:pt idx="1321">
                  <c:v>43805</c:v>
                </c:pt>
                <c:pt idx="1322">
                  <c:v>43804</c:v>
                </c:pt>
                <c:pt idx="1323">
                  <c:v>43803</c:v>
                </c:pt>
                <c:pt idx="1324">
                  <c:v>43802</c:v>
                </c:pt>
                <c:pt idx="1325">
                  <c:v>43801</c:v>
                </c:pt>
                <c:pt idx="1326">
                  <c:v>43798</c:v>
                </c:pt>
                <c:pt idx="1327">
                  <c:v>43797</c:v>
                </c:pt>
                <c:pt idx="1328">
                  <c:v>43796</c:v>
                </c:pt>
                <c:pt idx="1329">
                  <c:v>43795</c:v>
                </c:pt>
                <c:pt idx="1330">
                  <c:v>43794</c:v>
                </c:pt>
                <c:pt idx="1331">
                  <c:v>43791</c:v>
                </c:pt>
                <c:pt idx="1332">
                  <c:v>43790</c:v>
                </c:pt>
                <c:pt idx="1333">
                  <c:v>43789</c:v>
                </c:pt>
                <c:pt idx="1334">
                  <c:v>43788</c:v>
                </c:pt>
                <c:pt idx="1335">
                  <c:v>43787</c:v>
                </c:pt>
                <c:pt idx="1336">
                  <c:v>43784</c:v>
                </c:pt>
                <c:pt idx="1337">
                  <c:v>43783</c:v>
                </c:pt>
                <c:pt idx="1338">
                  <c:v>43782</c:v>
                </c:pt>
                <c:pt idx="1339">
                  <c:v>43781</c:v>
                </c:pt>
                <c:pt idx="1340">
                  <c:v>43780</c:v>
                </c:pt>
                <c:pt idx="1341">
                  <c:v>43777</c:v>
                </c:pt>
                <c:pt idx="1342">
                  <c:v>43776</c:v>
                </c:pt>
                <c:pt idx="1343">
                  <c:v>43775</c:v>
                </c:pt>
                <c:pt idx="1344">
                  <c:v>43774</c:v>
                </c:pt>
                <c:pt idx="1345">
                  <c:v>43773</c:v>
                </c:pt>
                <c:pt idx="1346">
                  <c:v>43770</c:v>
                </c:pt>
                <c:pt idx="1347">
                  <c:v>43769</c:v>
                </c:pt>
                <c:pt idx="1348">
                  <c:v>43768</c:v>
                </c:pt>
                <c:pt idx="1349">
                  <c:v>43767</c:v>
                </c:pt>
                <c:pt idx="1350">
                  <c:v>43766</c:v>
                </c:pt>
                <c:pt idx="1351">
                  <c:v>43763</c:v>
                </c:pt>
                <c:pt idx="1352">
                  <c:v>43762</c:v>
                </c:pt>
                <c:pt idx="1353">
                  <c:v>43761</c:v>
                </c:pt>
                <c:pt idx="1354">
                  <c:v>43760</c:v>
                </c:pt>
                <c:pt idx="1355">
                  <c:v>43759</c:v>
                </c:pt>
                <c:pt idx="1356">
                  <c:v>43756</c:v>
                </c:pt>
                <c:pt idx="1357">
                  <c:v>43755</c:v>
                </c:pt>
                <c:pt idx="1358">
                  <c:v>43754</c:v>
                </c:pt>
                <c:pt idx="1359">
                  <c:v>43753</c:v>
                </c:pt>
                <c:pt idx="1360">
                  <c:v>43752</c:v>
                </c:pt>
                <c:pt idx="1361">
                  <c:v>43749</c:v>
                </c:pt>
                <c:pt idx="1362">
                  <c:v>43748</c:v>
                </c:pt>
                <c:pt idx="1363">
                  <c:v>43747</c:v>
                </c:pt>
                <c:pt idx="1364">
                  <c:v>43746</c:v>
                </c:pt>
                <c:pt idx="1365">
                  <c:v>43745</c:v>
                </c:pt>
                <c:pt idx="1366">
                  <c:v>43742</c:v>
                </c:pt>
                <c:pt idx="1367">
                  <c:v>43741</c:v>
                </c:pt>
                <c:pt idx="1368">
                  <c:v>43740</c:v>
                </c:pt>
                <c:pt idx="1369">
                  <c:v>43739</c:v>
                </c:pt>
                <c:pt idx="1370">
                  <c:v>43738</c:v>
                </c:pt>
                <c:pt idx="1371">
                  <c:v>43735</c:v>
                </c:pt>
                <c:pt idx="1372">
                  <c:v>43734</c:v>
                </c:pt>
                <c:pt idx="1373">
                  <c:v>43733</c:v>
                </c:pt>
                <c:pt idx="1374">
                  <c:v>43732</c:v>
                </c:pt>
                <c:pt idx="1375">
                  <c:v>43731</c:v>
                </c:pt>
                <c:pt idx="1376">
                  <c:v>43728</c:v>
                </c:pt>
                <c:pt idx="1377">
                  <c:v>43727</c:v>
                </c:pt>
                <c:pt idx="1378">
                  <c:v>43726</c:v>
                </c:pt>
                <c:pt idx="1379">
                  <c:v>43725</c:v>
                </c:pt>
                <c:pt idx="1380">
                  <c:v>43724</c:v>
                </c:pt>
                <c:pt idx="1381">
                  <c:v>43721</c:v>
                </c:pt>
                <c:pt idx="1382">
                  <c:v>43720</c:v>
                </c:pt>
                <c:pt idx="1383">
                  <c:v>43719</c:v>
                </c:pt>
                <c:pt idx="1384">
                  <c:v>43718</c:v>
                </c:pt>
                <c:pt idx="1385">
                  <c:v>43717</c:v>
                </c:pt>
                <c:pt idx="1386">
                  <c:v>43714</c:v>
                </c:pt>
                <c:pt idx="1387">
                  <c:v>43713</c:v>
                </c:pt>
                <c:pt idx="1388">
                  <c:v>43712</c:v>
                </c:pt>
                <c:pt idx="1389">
                  <c:v>43711</c:v>
                </c:pt>
                <c:pt idx="1390">
                  <c:v>43710</c:v>
                </c:pt>
                <c:pt idx="1391">
                  <c:v>43707</c:v>
                </c:pt>
                <c:pt idx="1392">
                  <c:v>43706</c:v>
                </c:pt>
                <c:pt idx="1393">
                  <c:v>43705</c:v>
                </c:pt>
                <c:pt idx="1394">
                  <c:v>43704</c:v>
                </c:pt>
                <c:pt idx="1395">
                  <c:v>43703</c:v>
                </c:pt>
                <c:pt idx="1396">
                  <c:v>43700</c:v>
                </c:pt>
                <c:pt idx="1397">
                  <c:v>43699</c:v>
                </c:pt>
                <c:pt idx="1398">
                  <c:v>43698</c:v>
                </c:pt>
                <c:pt idx="1399">
                  <c:v>43697</c:v>
                </c:pt>
                <c:pt idx="1400">
                  <c:v>43696</c:v>
                </c:pt>
                <c:pt idx="1401">
                  <c:v>43693</c:v>
                </c:pt>
                <c:pt idx="1402">
                  <c:v>43691</c:v>
                </c:pt>
                <c:pt idx="1403">
                  <c:v>43690</c:v>
                </c:pt>
                <c:pt idx="1404">
                  <c:v>43689</c:v>
                </c:pt>
                <c:pt idx="1405">
                  <c:v>43686</c:v>
                </c:pt>
                <c:pt idx="1406">
                  <c:v>43685</c:v>
                </c:pt>
                <c:pt idx="1407">
                  <c:v>43684</c:v>
                </c:pt>
                <c:pt idx="1408">
                  <c:v>43683</c:v>
                </c:pt>
                <c:pt idx="1409">
                  <c:v>43682</c:v>
                </c:pt>
                <c:pt idx="1410">
                  <c:v>43679</c:v>
                </c:pt>
                <c:pt idx="1411">
                  <c:v>43678</c:v>
                </c:pt>
                <c:pt idx="1412">
                  <c:v>43677</c:v>
                </c:pt>
                <c:pt idx="1413">
                  <c:v>43676</c:v>
                </c:pt>
                <c:pt idx="1414">
                  <c:v>43675</c:v>
                </c:pt>
                <c:pt idx="1415">
                  <c:v>43672</c:v>
                </c:pt>
                <c:pt idx="1416">
                  <c:v>43671</c:v>
                </c:pt>
                <c:pt idx="1417">
                  <c:v>43670</c:v>
                </c:pt>
                <c:pt idx="1418">
                  <c:v>43669</c:v>
                </c:pt>
                <c:pt idx="1419">
                  <c:v>43668</c:v>
                </c:pt>
                <c:pt idx="1420">
                  <c:v>43665</c:v>
                </c:pt>
                <c:pt idx="1421">
                  <c:v>43664</c:v>
                </c:pt>
                <c:pt idx="1422">
                  <c:v>43663</c:v>
                </c:pt>
                <c:pt idx="1423">
                  <c:v>43662</c:v>
                </c:pt>
                <c:pt idx="1424">
                  <c:v>43661</c:v>
                </c:pt>
                <c:pt idx="1425">
                  <c:v>43658</c:v>
                </c:pt>
                <c:pt idx="1426">
                  <c:v>43657</c:v>
                </c:pt>
                <c:pt idx="1427">
                  <c:v>43656</c:v>
                </c:pt>
                <c:pt idx="1428">
                  <c:v>43655</c:v>
                </c:pt>
                <c:pt idx="1429">
                  <c:v>43654</c:v>
                </c:pt>
                <c:pt idx="1430">
                  <c:v>43651</c:v>
                </c:pt>
                <c:pt idx="1431">
                  <c:v>43650</c:v>
                </c:pt>
                <c:pt idx="1432">
                  <c:v>43649</c:v>
                </c:pt>
                <c:pt idx="1433">
                  <c:v>43648</c:v>
                </c:pt>
                <c:pt idx="1434">
                  <c:v>43647</c:v>
                </c:pt>
                <c:pt idx="1435">
                  <c:v>43644</c:v>
                </c:pt>
                <c:pt idx="1436">
                  <c:v>43643</c:v>
                </c:pt>
                <c:pt idx="1437">
                  <c:v>43642</c:v>
                </c:pt>
                <c:pt idx="1438">
                  <c:v>43641</c:v>
                </c:pt>
                <c:pt idx="1439">
                  <c:v>43640</c:v>
                </c:pt>
                <c:pt idx="1440">
                  <c:v>43637</c:v>
                </c:pt>
                <c:pt idx="1441">
                  <c:v>43636</c:v>
                </c:pt>
                <c:pt idx="1442">
                  <c:v>43635</c:v>
                </c:pt>
                <c:pt idx="1443">
                  <c:v>43634</c:v>
                </c:pt>
                <c:pt idx="1444">
                  <c:v>43633</c:v>
                </c:pt>
                <c:pt idx="1445">
                  <c:v>43630</c:v>
                </c:pt>
                <c:pt idx="1446">
                  <c:v>43629</c:v>
                </c:pt>
                <c:pt idx="1447">
                  <c:v>43628</c:v>
                </c:pt>
                <c:pt idx="1448">
                  <c:v>43627</c:v>
                </c:pt>
                <c:pt idx="1449">
                  <c:v>43626</c:v>
                </c:pt>
                <c:pt idx="1450">
                  <c:v>43623</c:v>
                </c:pt>
                <c:pt idx="1451">
                  <c:v>43622</c:v>
                </c:pt>
                <c:pt idx="1452">
                  <c:v>43621</c:v>
                </c:pt>
                <c:pt idx="1453">
                  <c:v>43620</c:v>
                </c:pt>
                <c:pt idx="1454">
                  <c:v>43619</c:v>
                </c:pt>
                <c:pt idx="1455">
                  <c:v>43616</c:v>
                </c:pt>
                <c:pt idx="1456">
                  <c:v>43615</c:v>
                </c:pt>
                <c:pt idx="1457">
                  <c:v>43614</c:v>
                </c:pt>
                <c:pt idx="1458">
                  <c:v>43613</c:v>
                </c:pt>
                <c:pt idx="1459">
                  <c:v>43612</c:v>
                </c:pt>
                <c:pt idx="1460">
                  <c:v>43609</c:v>
                </c:pt>
                <c:pt idx="1461">
                  <c:v>43608</c:v>
                </c:pt>
                <c:pt idx="1462">
                  <c:v>43607</c:v>
                </c:pt>
                <c:pt idx="1463">
                  <c:v>43606</c:v>
                </c:pt>
                <c:pt idx="1464">
                  <c:v>43605</c:v>
                </c:pt>
                <c:pt idx="1465">
                  <c:v>43602</c:v>
                </c:pt>
                <c:pt idx="1466">
                  <c:v>43601</c:v>
                </c:pt>
                <c:pt idx="1467">
                  <c:v>43600</c:v>
                </c:pt>
                <c:pt idx="1468">
                  <c:v>43599</c:v>
                </c:pt>
                <c:pt idx="1469">
                  <c:v>43598</c:v>
                </c:pt>
                <c:pt idx="1470">
                  <c:v>43595</c:v>
                </c:pt>
                <c:pt idx="1471">
                  <c:v>43594</c:v>
                </c:pt>
                <c:pt idx="1472">
                  <c:v>43593</c:v>
                </c:pt>
                <c:pt idx="1473">
                  <c:v>43592</c:v>
                </c:pt>
                <c:pt idx="1474">
                  <c:v>43591</c:v>
                </c:pt>
                <c:pt idx="1475">
                  <c:v>43588</c:v>
                </c:pt>
                <c:pt idx="1476">
                  <c:v>43587</c:v>
                </c:pt>
                <c:pt idx="1477">
                  <c:v>43585</c:v>
                </c:pt>
                <c:pt idx="1478">
                  <c:v>43584</c:v>
                </c:pt>
                <c:pt idx="1479">
                  <c:v>43581</c:v>
                </c:pt>
                <c:pt idx="1480">
                  <c:v>43580</c:v>
                </c:pt>
                <c:pt idx="1481">
                  <c:v>43579</c:v>
                </c:pt>
                <c:pt idx="1482">
                  <c:v>43578</c:v>
                </c:pt>
                <c:pt idx="1483">
                  <c:v>43573</c:v>
                </c:pt>
                <c:pt idx="1484">
                  <c:v>43572</c:v>
                </c:pt>
                <c:pt idx="1485">
                  <c:v>43571</c:v>
                </c:pt>
                <c:pt idx="1486">
                  <c:v>43570</c:v>
                </c:pt>
                <c:pt idx="1487">
                  <c:v>43567</c:v>
                </c:pt>
                <c:pt idx="1488">
                  <c:v>43566</c:v>
                </c:pt>
                <c:pt idx="1489">
                  <c:v>43565</c:v>
                </c:pt>
                <c:pt idx="1490">
                  <c:v>43564</c:v>
                </c:pt>
                <c:pt idx="1491">
                  <c:v>43563</c:v>
                </c:pt>
                <c:pt idx="1492">
                  <c:v>43560</c:v>
                </c:pt>
                <c:pt idx="1493">
                  <c:v>43559</c:v>
                </c:pt>
                <c:pt idx="1494">
                  <c:v>43558</c:v>
                </c:pt>
                <c:pt idx="1495">
                  <c:v>43557</c:v>
                </c:pt>
                <c:pt idx="1496">
                  <c:v>43556</c:v>
                </c:pt>
                <c:pt idx="1497">
                  <c:v>43553</c:v>
                </c:pt>
                <c:pt idx="1498">
                  <c:v>43552</c:v>
                </c:pt>
                <c:pt idx="1499">
                  <c:v>43551</c:v>
                </c:pt>
                <c:pt idx="1500">
                  <c:v>43550</c:v>
                </c:pt>
                <c:pt idx="1501">
                  <c:v>43549</c:v>
                </c:pt>
                <c:pt idx="1502">
                  <c:v>43546</c:v>
                </c:pt>
                <c:pt idx="1503">
                  <c:v>43545</c:v>
                </c:pt>
                <c:pt idx="1504">
                  <c:v>43544</c:v>
                </c:pt>
                <c:pt idx="1505">
                  <c:v>43543</c:v>
                </c:pt>
                <c:pt idx="1506">
                  <c:v>43542</c:v>
                </c:pt>
                <c:pt idx="1507">
                  <c:v>43539</c:v>
                </c:pt>
                <c:pt idx="1508">
                  <c:v>43538</c:v>
                </c:pt>
                <c:pt idx="1509">
                  <c:v>43537</c:v>
                </c:pt>
                <c:pt idx="1510">
                  <c:v>43536</c:v>
                </c:pt>
                <c:pt idx="1511">
                  <c:v>43535</c:v>
                </c:pt>
                <c:pt idx="1512">
                  <c:v>43532</c:v>
                </c:pt>
                <c:pt idx="1513">
                  <c:v>43531</c:v>
                </c:pt>
                <c:pt idx="1514">
                  <c:v>43530</c:v>
                </c:pt>
                <c:pt idx="1515">
                  <c:v>43529</c:v>
                </c:pt>
                <c:pt idx="1516">
                  <c:v>43528</c:v>
                </c:pt>
                <c:pt idx="1517">
                  <c:v>43525</c:v>
                </c:pt>
                <c:pt idx="1518">
                  <c:v>43524</c:v>
                </c:pt>
                <c:pt idx="1519">
                  <c:v>43523</c:v>
                </c:pt>
                <c:pt idx="1520">
                  <c:v>43522</c:v>
                </c:pt>
                <c:pt idx="1521">
                  <c:v>43521</c:v>
                </c:pt>
                <c:pt idx="1522">
                  <c:v>43518</c:v>
                </c:pt>
                <c:pt idx="1523">
                  <c:v>43517</c:v>
                </c:pt>
                <c:pt idx="1524">
                  <c:v>43516</c:v>
                </c:pt>
                <c:pt idx="1525">
                  <c:v>43515</c:v>
                </c:pt>
                <c:pt idx="1526">
                  <c:v>43514</c:v>
                </c:pt>
                <c:pt idx="1527">
                  <c:v>43511</c:v>
                </c:pt>
                <c:pt idx="1528">
                  <c:v>43510</c:v>
                </c:pt>
                <c:pt idx="1529">
                  <c:v>43509</c:v>
                </c:pt>
                <c:pt idx="1530">
                  <c:v>43508</c:v>
                </c:pt>
                <c:pt idx="1531">
                  <c:v>43507</c:v>
                </c:pt>
                <c:pt idx="1532">
                  <c:v>43504</c:v>
                </c:pt>
                <c:pt idx="1533">
                  <c:v>43503</c:v>
                </c:pt>
                <c:pt idx="1534">
                  <c:v>43502</c:v>
                </c:pt>
                <c:pt idx="1535">
                  <c:v>43501</c:v>
                </c:pt>
                <c:pt idx="1536">
                  <c:v>43500</c:v>
                </c:pt>
                <c:pt idx="1537">
                  <c:v>43497</c:v>
                </c:pt>
                <c:pt idx="1538">
                  <c:v>43496</c:v>
                </c:pt>
                <c:pt idx="1539">
                  <c:v>43495</c:v>
                </c:pt>
                <c:pt idx="1540">
                  <c:v>43494</c:v>
                </c:pt>
                <c:pt idx="1541">
                  <c:v>43493</c:v>
                </c:pt>
                <c:pt idx="1542">
                  <c:v>43490</c:v>
                </c:pt>
                <c:pt idx="1543">
                  <c:v>43489</c:v>
                </c:pt>
                <c:pt idx="1544">
                  <c:v>43488</c:v>
                </c:pt>
                <c:pt idx="1545">
                  <c:v>43487</c:v>
                </c:pt>
                <c:pt idx="1546">
                  <c:v>43486</c:v>
                </c:pt>
                <c:pt idx="1547">
                  <c:v>43483</c:v>
                </c:pt>
                <c:pt idx="1548">
                  <c:v>43482</c:v>
                </c:pt>
                <c:pt idx="1549">
                  <c:v>43481</c:v>
                </c:pt>
                <c:pt idx="1550">
                  <c:v>43480</c:v>
                </c:pt>
                <c:pt idx="1551">
                  <c:v>43479</c:v>
                </c:pt>
                <c:pt idx="1552">
                  <c:v>43476</c:v>
                </c:pt>
                <c:pt idx="1553">
                  <c:v>43475</c:v>
                </c:pt>
                <c:pt idx="1554">
                  <c:v>43474</c:v>
                </c:pt>
                <c:pt idx="1555">
                  <c:v>43473</c:v>
                </c:pt>
                <c:pt idx="1556">
                  <c:v>43472</c:v>
                </c:pt>
                <c:pt idx="1557">
                  <c:v>43469</c:v>
                </c:pt>
                <c:pt idx="1558">
                  <c:v>43468</c:v>
                </c:pt>
                <c:pt idx="1559">
                  <c:v>43467</c:v>
                </c:pt>
                <c:pt idx="1560">
                  <c:v>43462</c:v>
                </c:pt>
                <c:pt idx="1561">
                  <c:v>43461</c:v>
                </c:pt>
                <c:pt idx="1562">
                  <c:v>43455</c:v>
                </c:pt>
                <c:pt idx="1563">
                  <c:v>43454</c:v>
                </c:pt>
                <c:pt idx="1564">
                  <c:v>43453</c:v>
                </c:pt>
                <c:pt idx="1565">
                  <c:v>43452</c:v>
                </c:pt>
                <c:pt idx="1566">
                  <c:v>43451</c:v>
                </c:pt>
                <c:pt idx="1567">
                  <c:v>43448</c:v>
                </c:pt>
                <c:pt idx="1568">
                  <c:v>43447</c:v>
                </c:pt>
                <c:pt idx="1569">
                  <c:v>43446</c:v>
                </c:pt>
                <c:pt idx="1570">
                  <c:v>43445</c:v>
                </c:pt>
                <c:pt idx="1571">
                  <c:v>43444</c:v>
                </c:pt>
                <c:pt idx="1572">
                  <c:v>43441</c:v>
                </c:pt>
                <c:pt idx="1573">
                  <c:v>43440</c:v>
                </c:pt>
                <c:pt idx="1574">
                  <c:v>43439</c:v>
                </c:pt>
                <c:pt idx="1575">
                  <c:v>43438</c:v>
                </c:pt>
                <c:pt idx="1576">
                  <c:v>43437</c:v>
                </c:pt>
                <c:pt idx="1577">
                  <c:v>43434</c:v>
                </c:pt>
                <c:pt idx="1578">
                  <c:v>43433</c:v>
                </c:pt>
                <c:pt idx="1579">
                  <c:v>43432</c:v>
                </c:pt>
                <c:pt idx="1580">
                  <c:v>43431</c:v>
                </c:pt>
                <c:pt idx="1581">
                  <c:v>43430</c:v>
                </c:pt>
                <c:pt idx="1582">
                  <c:v>43427</c:v>
                </c:pt>
                <c:pt idx="1583">
                  <c:v>43426</c:v>
                </c:pt>
                <c:pt idx="1584">
                  <c:v>43425</c:v>
                </c:pt>
                <c:pt idx="1585">
                  <c:v>43424</c:v>
                </c:pt>
                <c:pt idx="1586">
                  <c:v>43423</c:v>
                </c:pt>
                <c:pt idx="1587">
                  <c:v>43420</c:v>
                </c:pt>
                <c:pt idx="1588">
                  <c:v>43419</c:v>
                </c:pt>
                <c:pt idx="1589">
                  <c:v>43418</c:v>
                </c:pt>
                <c:pt idx="1590">
                  <c:v>43417</c:v>
                </c:pt>
                <c:pt idx="1591">
                  <c:v>43416</c:v>
                </c:pt>
                <c:pt idx="1592">
                  <c:v>43413</c:v>
                </c:pt>
                <c:pt idx="1593">
                  <c:v>43412</c:v>
                </c:pt>
                <c:pt idx="1594">
                  <c:v>43411</c:v>
                </c:pt>
                <c:pt idx="1595">
                  <c:v>43410</c:v>
                </c:pt>
                <c:pt idx="1596">
                  <c:v>43409</c:v>
                </c:pt>
                <c:pt idx="1597">
                  <c:v>43406</c:v>
                </c:pt>
                <c:pt idx="1598">
                  <c:v>43405</c:v>
                </c:pt>
                <c:pt idx="1599">
                  <c:v>43404</c:v>
                </c:pt>
                <c:pt idx="1600">
                  <c:v>43403</c:v>
                </c:pt>
                <c:pt idx="1601">
                  <c:v>43402</c:v>
                </c:pt>
                <c:pt idx="1602">
                  <c:v>43399</c:v>
                </c:pt>
                <c:pt idx="1603">
                  <c:v>43398</c:v>
                </c:pt>
                <c:pt idx="1604">
                  <c:v>43397</c:v>
                </c:pt>
                <c:pt idx="1605">
                  <c:v>43396</c:v>
                </c:pt>
                <c:pt idx="1606">
                  <c:v>43395</c:v>
                </c:pt>
                <c:pt idx="1607">
                  <c:v>43392</c:v>
                </c:pt>
                <c:pt idx="1608">
                  <c:v>43391</c:v>
                </c:pt>
                <c:pt idx="1609">
                  <c:v>43390</c:v>
                </c:pt>
                <c:pt idx="1610">
                  <c:v>43389</c:v>
                </c:pt>
                <c:pt idx="1611">
                  <c:v>43388</c:v>
                </c:pt>
                <c:pt idx="1612">
                  <c:v>43385</c:v>
                </c:pt>
                <c:pt idx="1613">
                  <c:v>43384</c:v>
                </c:pt>
                <c:pt idx="1614">
                  <c:v>43383</c:v>
                </c:pt>
                <c:pt idx="1615">
                  <c:v>43382</c:v>
                </c:pt>
                <c:pt idx="1616">
                  <c:v>43381</c:v>
                </c:pt>
                <c:pt idx="1617">
                  <c:v>43378</c:v>
                </c:pt>
                <c:pt idx="1618">
                  <c:v>43377</c:v>
                </c:pt>
                <c:pt idx="1619">
                  <c:v>43376</c:v>
                </c:pt>
                <c:pt idx="1620">
                  <c:v>43375</c:v>
                </c:pt>
                <c:pt idx="1621">
                  <c:v>43374</c:v>
                </c:pt>
                <c:pt idx="1622">
                  <c:v>43371</c:v>
                </c:pt>
                <c:pt idx="1623">
                  <c:v>43370</c:v>
                </c:pt>
                <c:pt idx="1624">
                  <c:v>43369</c:v>
                </c:pt>
                <c:pt idx="1625">
                  <c:v>43368</c:v>
                </c:pt>
                <c:pt idx="1626">
                  <c:v>43367</c:v>
                </c:pt>
                <c:pt idx="1627">
                  <c:v>43364</c:v>
                </c:pt>
                <c:pt idx="1628">
                  <c:v>43363</c:v>
                </c:pt>
                <c:pt idx="1629">
                  <c:v>43362</c:v>
                </c:pt>
                <c:pt idx="1630">
                  <c:v>43361</c:v>
                </c:pt>
                <c:pt idx="1631">
                  <c:v>43360</c:v>
                </c:pt>
                <c:pt idx="1632">
                  <c:v>43357</c:v>
                </c:pt>
                <c:pt idx="1633">
                  <c:v>43356</c:v>
                </c:pt>
                <c:pt idx="1634">
                  <c:v>43355</c:v>
                </c:pt>
                <c:pt idx="1635">
                  <c:v>43354</c:v>
                </c:pt>
                <c:pt idx="1636">
                  <c:v>43353</c:v>
                </c:pt>
                <c:pt idx="1637">
                  <c:v>43350</c:v>
                </c:pt>
                <c:pt idx="1638">
                  <c:v>43349</c:v>
                </c:pt>
                <c:pt idx="1639">
                  <c:v>43348</c:v>
                </c:pt>
                <c:pt idx="1640">
                  <c:v>43347</c:v>
                </c:pt>
                <c:pt idx="1641">
                  <c:v>43346</c:v>
                </c:pt>
                <c:pt idx="1642">
                  <c:v>43343</c:v>
                </c:pt>
                <c:pt idx="1643">
                  <c:v>43342</c:v>
                </c:pt>
                <c:pt idx="1644">
                  <c:v>43341</c:v>
                </c:pt>
                <c:pt idx="1645">
                  <c:v>43340</c:v>
                </c:pt>
                <c:pt idx="1646">
                  <c:v>43339</c:v>
                </c:pt>
                <c:pt idx="1647">
                  <c:v>43336</c:v>
                </c:pt>
                <c:pt idx="1648">
                  <c:v>43335</c:v>
                </c:pt>
                <c:pt idx="1649">
                  <c:v>43334</c:v>
                </c:pt>
                <c:pt idx="1650">
                  <c:v>43333</c:v>
                </c:pt>
                <c:pt idx="1651">
                  <c:v>43332</c:v>
                </c:pt>
                <c:pt idx="1652">
                  <c:v>43329</c:v>
                </c:pt>
                <c:pt idx="1653">
                  <c:v>43328</c:v>
                </c:pt>
                <c:pt idx="1654">
                  <c:v>43326</c:v>
                </c:pt>
                <c:pt idx="1655">
                  <c:v>43325</c:v>
                </c:pt>
                <c:pt idx="1656">
                  <c:v>43322</c:v>
                </c:pt>
                <c:pt idx="1657">
                  <c:v>43321</c:v>
                </c:pt>
                <c:pt idx="1658">
                  <c:v>43320</c:v>
                </c:pt>
                <c:pt idx="1659">
                  <c:v>43319</c:v>
                </c:pt>
                <c:pt idx="1660">
                  <c:v>43318</c:v>
                </c:pt>
                <c:pt idx="1661">
                  <c:v>43315</c:v>
                </c:pt>
                <c:pt idx="1662">
                  <c:v>43314</c:v>
                </c:pt>
                <c:pt idx="1663">
                  <c:v>43313</c:v>
                </c:pt>
                <c:pt idx="1664">
                  <c:v>43312</c:v>
                </c:pt>
                <c:pt idx="1665">
                  <c:v>43311</c:v>
                </c:pt>
                <c:pt idx="1666">
                  <c:v>43308</c:v>
                </c:pt>
                <c:pt idx="1667">
                  <c:v>43307</c:v>
                </c:pt>
                <c:pt idx="1668">
                  <c:v>43306</c:v>
                </c:pt>
                <c:pt idx="1669">
                  <c:v>43305</c:v>
                </c:pt>
                <c:pt idx="1670">
                  <c:v>43304</c:v>
                </c:pt>
                <c:pt idx="1671">
                  <c:v>43301</c:v>
                </c:pt>
                <c:pt idx="1672">
                  <c:v>43300</c:v>
                </c:pt>
                <c:pt idx="1673">
                  <c:v>43299</c:v>
                </c:pt>
                <c:pt idx="1674">
                  <c:v>43298</c:v>
                </c:pt>
                <c:pt idx="1675">
                  <c:v>43297</c:v>
                </c:pt>
                <c:pt idx="1676">
                  <c:v>43294</c:v>
                </c:pt>
                <c:pt idx="1677">
                  <c:v>43293</c:v>
                </c:pt>
                <c:pt idx="1678">
                  <c:v>43292</c:v>
                </c:pt>
                <c:pt idx="1679">
                  <c:v>43291</c:v>
                </c:pt>
                <c:pt idx="1680">
                  <c:v>43290</c:v>
                </c:pt>
                <c:pt idx="1681">
                  <c:v>43287</c:v>
                </c:pt>
                <c:pt idx="1682">
                  <c:v>43286</c:v>
                </c:pt>
                <c:pt idx="1683">
                  <c:v>43285</c:v>
                </c:pt>
                <c:pt idx="1684">
                  <c:v>43284</c:v>
                </c:pt>
                <c:pt idx="1685">
                  <c:v>43283</c:v>
                </c:pt>
                <c:pt idx="1686">
                  <c:v>43280</c:v>
                </c:pt>
                <c:pt idx="1687">
                  <c:v>43279</c:v>
                </c:pt>
                <c:pt idx="1688">
                  <c:v>43278</c:v>
                </c:pt>
                <c:pt idx="1689">
                  <c:v>43277</c:v>
                </c:pt>
                <c:pt idx="1690">
                  <c:v>43276</c:v>
                </c:pt>
                <c:pt idx="1691">
                  <c:v>43273</c:v>
                </c:pt>
                <c:pt idx="1692">
                  <c:v>43272</c:v>
                </c:pt>
                <c:pt idx="1693">
                  <c:v>43271</c:v>
                </c:pt>
                <c:pt idx="1694">
                  <c:v>43270</c:v>
                </c:pt>
                <c:pt idx="1695">
                  <c:v>43269</c:v>
                </c:pt>
                <c:pt idx="1696">
                  <c:v>43266</c:v>
                </c:pt>
                <c:pt idx="1697">
                  <c:v>43265</c:v>
                </c:pt>
                <c:pt idx="1698">
                  <c:v>43264</c:v>
                </c:pt>
                <c:pt idx="1699">
                  <c:v>43263</c:v>
                </c:pt>
                <c:pt idx="1700">
                  <c:v>43262</c:v>
                </c:pt>
                <c:pt idx="1701">
                  <c:v>43259</c:v>
                </c:pt>
                <c:pt idx="1702">
                  <c:v>43258</c:v>
                </c:pt>
                <c:pt idx="1703">
                  <c:v>43257</c:v>
                </c:pt>
                <c:pt idx="1704">
                  <c:v>43256</c:v>
                </c:pt>
                <c:pt idx="1705">
                  <c:v>43255</c:v>
                </c:pt>
                <c:pt idx="1706">
                  <c:v>43252</c:v>
                </c:pt>
                <c:pt idx="1707">
                  <c:v>43251</c:v>
                </c:pt>
                <c:pt idx="1708">
                  <c:v>43250</c:v>
                </c:pt>
                <c:pt idx="1709">
                  <c:v>43249</c:v>
                </c:pt>
                <c:pt idx="1710">
                  <c:v>43248</c:v>
                </c:pt>
                <c:pt idx="1711">
                  <c:v>43245</c:v>
                </c:pt>
                <c:pt idx="1712">
                  <c:v>43244</c:v>
                </c:pt>
                <c:pt idx="1713">
                  <c:v>43243</c:v>
                </c:pt>
                <c:pt idx="1714">
                  <c:v>43242</c:v>
                </c:pt>
                <c:pt idx="1715">
                  <c:v>43241</c:v>
                </c:pt>
                <c:pt idx="1716">
                  <c:v>43238</c:v>
                </c:pt>
                <c:pt idx="1717">
                  <c:v>43237</c:v>
                </c:pt>
                <c:pt idx="1718">
                  <c:v>43236</c:v>
                </c:pt>
                <c:pt idx="1719">
                  <c:v>43235</c:v>
                </c:pt>
                <c:pt idx="1720">
                  <c:v>43234</c:v>
                </c:pt>
                <c:pt idx="1721">
                  <c:v>43231</c:v>
                </c:pt>
                <c:pt idx="1722">
                  <c:v>43230</c:v>
                </c:pt>
                <c:pt idx="1723">
                  <c:v>43229</c:v>
                </c:pt>
                <c:pt idx="1724">
                  <c:v>43228</c:v>
                </c:pt>
                <c:pt idx="1725">
                  <c:v>43227</c:v>
                </c:pt>
                <c:pt idx="1726">
                  <c:v>43224</c:v>
                </c:pt>
                <c:pt idx="1727">
                  <c:v>43223</c:v>
                </c:pt>
                <c:pt idx="1728">
                  <c:v>43222</c:v>
                </c:pt>
                <c:pt idx="1729">
                  <c:v>43220</c:v>
                </c:pt>
                <c:pt idx="1730">
                  <c:v>43217</c:v>
                </c:pt>
                <c:pt idx="1731">
                  <c:v>43216</c:v>
                </c:pt>
                <c:pt idx="1732">
                  <c:v>43215</c:v>
                </c:pt>
                <c:pt idx="1733">
                  <c:v>43214</c:v>
                </c:pt>
                <c:pt idx="1734">
                  <c:v>43213</c:v>
                </c:pt>
                <c:pt idx="1735">
                  <c:v>43210</c:v>
                </c:pt>
                <c:pt idx="1736">
                  <c:v>43209</c:v>
                </c:pt>
                <c:pt idx="1737">
                  <c:v>43208</c:v>
                </c:pt>
                <c:pt idx="1738">
                  <c:v>43207</c:v>
                </c:pt>
                <c:pt idx="1739">
                  <c:v>43206</c:v>
                </c:pt>
                <c:pt idx="1740">
                  <c:v>43203</c:v>
                </c:pt>
                <c:pt idx="1741">
                  <c:v>43202</c:v>
                </c:pt>
                <c:pt idx="1742">
                  <c:v>43201</c:v>
                </c:pt>
                <c:pt idx="1743">
                  <c:v>43200</c:v>
                </c:pt>
                <c:pt idx="1744">
                  <c:v>43199</c:v>
                </c:pt>
                <c:pt idx="1745">
                  <c:v>43196</c:v>
                </c:pt>
                <c:pt idx="1746">
                  <c:v>43195</c:v>
                </c:pt>
                <c:pt idx="1747">
                  <c:v>43194</c:v>
                </c:pt>
                <c:pt idx="1748">
                  <c:v>43193</c:v>
                </c:pt>
                <c:pt idx="1749">
                  <c:v>43188</c:v>
                </c:pt>
                <c:pt idx="1750">
                  <c:v>43187</c:v>
                </c:pt>
                <c:pt idx="1751">
                  <c:v>43186</c:v>
                </c:pt>
                <c:pt idx="1752">
                  <c:v>43185</c:v>
                </c:pt>
                <c:pt idx="1753">
                  <c:v>43182</c:v>
                </c:pt>
                <c:pt idx="1754">
                  <c:v>43181</c:v>
                </c:pt>
                <c:pt idx="1755">
                  <c:v>43180</c:v>
                </c:pt>
                <c:pt idx="1756">
                  <c:v>43179</c:v>
                </c:pt>
                <c:pt idx="1757">
                  <c:v>43178</c:v>
                </c:pt>
                <c:pt idx="1758">
                  <c:v>43175</c:v>
                </c:pt>
                <c:pt idx="1759">
                  <c:v>43174</c:v>
                </c:pt>
                <c:pt idx="1760">
                  <c:v>43173</c:v>
                </c:pt>
                <c:pt idx="1761">
                  <c:v>43172</c:v>
                </c:pt>
                <c:pt idx="1762">
                  <c:v>43171</c:v>
                </c:pt>
                <c:pt idx="1763">
                  <c:v>43168</c:v>
                </c:pt>
                <c:pt idx="1764">
                  <c:v>43167</c:v>
                </c:pt>
                <c:pt idx="1765">
                  <c:v>43166</c:v>
                </c:pt>
                <c:pt idx="1766">
                  <c:v>43165</c:v>
                </c:pt>
                <c:pt idx="1767">
                  <c:v>43164</c:v>
                </c:pt>
                <c:pt idx="1768">
                  <c:v>43161</c:v>
                </c:pt>
                <c:pt idx="1769">
                  <c:v>43160</c:v>
                </c:pt>
                <c:pt idx="1770">
                  <c:v>43159</c:v>
                </c:pt>
                <c:pt idx="1771">
                  <c:v>43158</c:v>
                </c:pt>
                <c:pt idx="1772">
                  <c:v>43157</c:v>
                </c:pt>
                <c:pt idx="1773">
                  <c:v>43154</c:v>
                </c:pt>
                <c:pt idx="1774">
                  <c:v>43153</c:v>
                </c:pt>
                <c:pt idx="1775">
                  <c:v>43152</c:v>
                </c:pt>
                <c:pt idx="1776">
                  <c:v>43151</c:v>
                </c:pt>
                <c:pt idx="1777">
                  <c:v>43150</c:v>
                </c:pt>
                <c:pt idx="1778">
                  <c:v>43147</c:v>
                </c:pt>
                <c:pt idx="1779">
                  <c:v>43146</c:v>
                </c:pt>
                <c:pt idx="1780">
                  <c:v>43145</c:v>
                </c:pt>
                <c:pt idx="1781">
                  <c:v>43144</c:v>
                </c:pt>
                <c:pt idx="1782">
                  <c:v>43143</c:v>
                </c:pt>
                <c:pt idx="1783">
                  <c:v>43140</c:v>
                </c:pt>
                <c:pt idx="1784">
                  <c:v>43139</c:v>
                </c:pt>
                <c:pt idx="1785">
                  <c:v>43138</c:v>
                </c:pt>
                <c:pt idx="1786">
                  <c:v>43137</c:v>
                </c:pt>
                <c:pt idx="1787">
                  <c:v>43136</c:v>
                </c:pt>
                <c:pt idx="1788">
                  <c:v>43133</c:v>
                </c:pt>
                <c:pt idx="1789">
                  <c:v>43132</c:v>
                </c:pt>
                <c:pt idx="1790">
                  <c:v>43131</c:v>
                </c:pt>
                <c:pt idx="1791">
                  <c:v>43130</c:v>
                </c:pt>
                <c:pt idx="1792">
                  <c:v>43129</c:v>
                </c:pt>
                <c:pt idx="1793">
                  <c:v>43126</c:v>
                </c:pt>
                <c:pt idx="1794">
                  <c:v>43125</c:v>
                </c:pt>
                <c:pt idx="1795">
                  <c:v>43124</c:v>
                </c:pt>
                <c:pt idx="1796">
                  <c:v>43123</c:v>
                </c:pt>
                <c:pt idx="1797">
                  <c:v>43122</c:v>
                </c:pt>
                <c:pt idx="1798">
                  <c:v>43119</c:v>
                </c:pt>
                <c:pt idx="1799">
                  <c:v>43118</c:v>
                </c:pt>
                <c:pt idx="1800">
                  <c:v>43117</c:v>
                </c:pt>
                <c:pt idx="1801">
                  <c:v>43116</c:v>
                </c:pt>
                <c:pt idx="1802">
                  <c:v>43115</c:v>
                </c:pt>
                <c:pt idx="1803">
                  <c:v>43112</c:v>
                </c:pt>
                <c:pt idx="1804">
                  <c:v>43111</c:v>
                </c:pt>
                <c:pt idx="1805">
                  <c:v>43110</c:v>
                </c:pt>
                <c:pt idx="1806">
                  <c:v>43109</c:v>
                </c:pt>
                <c:pt idx="1807">
                  <c:v>43108</c:v>
                </c:pt>
                <c:pt idx="1808">
                  <c:v>43105</c:v>
                </c:pt>
                <c:pt idx="1809">
                  <c:v>43104</c:v>
                </c:pt>
                <c:pt idx="1810">
                  <c:v>43103</c:v>
                </c:pt>
                <c:pt idx="1811">
                  <c:v>43102</c:v>
                </c:pt>
                <c:pt idx="1812">
                  <c:v>43098</c:v>
                </c:pt>
                <c:pt idx="1813">
                  <c:v>43097</c:v>
                </c:pt>
                <c:pt idx="1814">
                  <c:v>43096</c:v>
                </c:pt>
                <c:pt idx="1815">
                  <c:v>43091</c:v>
                </c:pt>
                <c:pt idx="1816">
                  <c:v>43090</c:v>
                </c:pt>
                <c:pt idx="1817">
                  <c:v>43089</c:v>
                </c:pt>
                <c:pt idx="1818">
                  <c:v>43088</c:v>
                </c:pt>
                <c:pt idx="1819">
                  <c:v>43087</c:v>
                </c:pt>
                <c:pt idx="1820">
                  <c:v>43084</c:v>
                </c:pt>
                <c:pt idx="1821">
                  <c:v>43083</c:v>
                </c:pt>
                <c:pt idx="1822">
                  <c:v>43082</c:v>
                </c:pt>
                <c:pt idx="1823">
                  <c:v>43081</c:v>
                </c:pt>
                <c:pt idx="1824">
                  <c:v>43080</c:v>
                </c:pt>
                <c:pt idx="1825">
                  <c:v>43077</c:v>
                </c:pt>
                <c:pt idx="1826">
                  <c:v>43076</c:v>
                </c:pt>
                <c:pt idx="1827">
                  <c:v>43075</c:v>
                </c:pt>
                <c:pt idx="1828">
                  <c:v>43074</c:v>
                </c:pt>
                <c:pt idx="1829">
                  <c:v>43073</c:v>
                </c:pt>
                <c:pt idx="1830">
                  <c:v>43070</c:v>
                </c:pt>
                <c:pt idx="1831">
                  <c:v>43069</c:v>
                </c:pt>
                <c:pt idx="1832">
                  <c:v>43068</c:v>
                </c:pt>
                <c:pt idx="1833">
                  <c:v>43067</c:v>
                </c:pt>
                <c:pt idx="1834">
                  <c:v>43066</c:v>
                </c:pt>
                <c:pt idx="1835">
                  <c:v>43063</c:v>
                </c:pt>
                <c:pt idx="1836">
                  <c:v>43062</c:v>
                </c:pt>
                <c:pt idx="1837">
                  <c:v>43061</c:v>
                </c:pt>
                <c:pt idx="1838">
                  <c:v>43060</c:v>
                </c:pt>
                <c:pt idx="1839">
                  <c:v>43059</c:v>
                </c:pt>
                <c:pt idx="1840">
                  <c:v>43056</c:v>
                </c:pt>
                <c:pt idx="1841">
                  <c:v>43055</c:v>
                </c:pt>
                <c:pt idx="1842">
                  <c:v>43054</c:v>
                </c:pt>
                <c:pt idx="1843">
                  <c:v>43053</c:v>
                </c:pt>
                <c:pt idx="1844">
                  <c:v>43052</c:v>
                </c:pt>
                <c:pt idx="1845">
                  <c:v>43049</c:v>
                </c:pt>
                <c:pt idx="1846">
                  <c:v>43048</c:v>
                </c:pt>
                <c:pt idx="1847">
                  <c:v>43047</c:v>
                </c:pt>
                <c:pt idx="1848">
                  <c:v>43046</c:v>
                </c:pt>
                <c:pt idx="1849">
                  <c:v>43045</c:v>
                </c:pt>
                <c:pt idx="1850">
                  <c:v>43042</c:v>
                </c:pt>
                <c:pt idx="1851">
                  <c:v>43041</c:v>
                </c:pt>
                <c:pt idx="1852">
                  <c:v>43040</c:v>
                </c:pt>
                <c:pt idx="1853">
                  <c:v>43039</c:v>
                </c:pt>
                <c:pt idx="1854">
                  <c:v>43038</c:v>
                </c:pt>
                <c:pt idx="1855">
                  <c:v>43035</c:v>
                </c:pt>
                <c:pt idx="1856">
                  <c:v>43034</c:v>
                </c:pt>
                <c:pt idx="1857">
                  <c:v>43033</c:v>
                </c:pt>
                <c:pt idx="1858">
                  <c:v>43032</c:v>
                </c:pt>
                <c:pt idx="1859">
                  <c:v>43031</c:v>
                </c:pt>
                <c:pt idx="1860">
                  <c:v>43028</c:v>
                </c:pt>
                <c:pt idx="1861">
                  <c:v>43027</c:v>
                </c:pt>
                <c:pt idx="1862">
                  <c:v>43026</c:v>
                </c:pt>
                <c:pt idx="1863">
                  <c:v>43025</c:v>
                </c:pt>
                <c:pt idx="1864">
                  <c:v>43024</c:v>
                </c:pt>
                <c:pt idx="1865">
                  <c:v>43021</c:v>
                </c:pt>
                <c:pt idx="1866">
                  <c:v>43020</c:v>
                </c:pt>
                <c:pt idx="1867">
                  <c:v>43019</c:v>
                </c:pt>
                <c:pt idx="1868">
                  <c:v>43018</c:v>
                </c:pt>
                <c:pt idx="1869">
                  <c:v>43017</c:v>
                </c:pt>
                <c:pt idx="1870">
                  <c:v>43014</c:v>
                </c:pt>
                <c:pt idx="1871">
                  <c:v>43013</c:v>
                </c:pt>
                <c:pt idx="1872">
                  <c:v>43012</c:v>
                </c:pt>
                <c:pt idx="1873">
                  <c:v>43011</c:v>
                </c:pt>
                <c:pt idx="1874">
                  <c:v>43010</c:v>
                </c:pt>
                <c:pt idx="1875">
                  <c:v>43007</c:v>
                </c:pt>
                <c:pt idx="1876">
                  <c:v>43006</c:v>
                </c:pt>
                <c:pt idx="1877">
                  <c:v>43005</c:v>
                </c:pt>
                <c:pt idx="1878">
                  <c:v>43004</c:v>
                </c:pt>
                <c:pt idx="1879">
                  <c:v>43003</c:v>
                </c:pt>
                <c:pt idx="1880">
                  <c:v>43000</c:v>
                </c:pt>
                <c:pt idx="1881">
                  <c:v>42999</c:v>
                </c:pt>
                <c:pt idx="1882">
                  <c:v>42998</c:v>
                </c:pt>
                <c:pt idx="1883">
                  <c:v>42997</c:v>
                </c:pt>
                <c:pt idx="1884">
                  <c:v>42996</c:v>
                </c:pt>
                <c:pt idx="1885">
                  <c:v>42993</c:v>
                </c:pt>
                <c:pt idx="1886">
                  <c:v>42992</c:v>
                </c:pt>
                <c:pt idx="1887">
                  <c:v>42991</c:v>
                </c:pt>
                <c:pt idx="1888">
                  <c:v>42990</c:v>
                </c:pt>
                <c:pt idx="1889">
                  <c:v>42989</c:v>
                </c:pt>
                <c:pt idx="1890">
                  <c:v>42986</c:v>
                </c:pt>
                <c:pt idx="1891">
                  <c:v>42985</c:v>
                </c:pt>
                <c:pt idx="1892">
                  <c:v>42984</c:v>
                </c:pt>
                <c:pt idx="1893">
                  <c:v>42983</c:v>
                </c:pt>
                <c:pt idx="1894">
                  <c:v>42982</c:v>
                </c:pt>
                <c:pt idx="1895">
                  <c:v>42979</c:v>
                </c:pt>
                <c:pt idx="1896">
                  <c:v>42978</c:v>
                </c:pt>
                <c:pt idx="1897">
                  <c:v>42977</c:v>
                </c:pt>
                <c:pt idx="1898">
                  <c:v>42976</c:v>
                </c:pt>
                <c:pt idx="1899">
                  <c:v>42975</c:v>
                </c:pt>
                <c:pt idx="1900">
                  <c:v>42972</c:v>
                </c:pt>
                <c:pt idx="1901">
                  <c:v>42971</c:v>
                </c:pt>
                <c:pt idx="1902">
                  <c:v>42970</c:v>
                </c:pt>
                <c:pt idx="1903">
                  <c:v>42969</c:v>
                </c:pt>
                <c:pt idx="1904">
                  <c:v>42968</c:v>
                </c:pt>
                <c:pt idx="1905">
                  <c:v>42965</c:v>
                </c:pt>
                <c:pt idx="1906">
                  <c:v>42964</c:v>
                </c:pt>
                <c:pt idx="1907">
                  <c:v>42963</c:v>
                </c:pt>
                <c:pt idx="1908">
                  <c:v>42961</c:v>
                </c:pt>
                <c:pt idx="1909">
                  <c:v>42958</c:v>
                </c:pt>
                <c:pt idx="1910">
                  <c:v>42957</c:v>
                </c:pt>
                <c:pt idx="1911">
                  <c:v>42956</c:v>
                </c:pt>
                <c:pt idx="1912">
                  <c:v>42955</c:v>
                </c:pt>
                <c:pt idx="1913">
                  <c:v>42954</c:v>
                </c:pt>
                <c:pt idx="1914">
                  <c:v>42951</c:v>
                </c:pt>
                <c:pt idx="1915">
                  <c:v>42950</c:v>
                </c:pt>
                <c:pt idx="1916">
                  <c:v>42949</c:v>
                </c:pt>
                <c:pt idx="1917">
                  <c:v>42948</c:v>
                </c:pt>
                <c:pt idx="1918">
                  <c:v>42947</c:v>
                </c:pt>
                <c:pt idx="1919">
                  <c:v>42944</c:v>
                </c:pt>
                <c:pt idx="1920">
                  <c:v>42943</c:v>
                </c:pt>
                <c:pt idx="1921">
                  <c:v>42942</c:v>
                </c:pt>
                <c:pt idx="1922">
                  <c:v>42941</c:v>
                </c:pt>
                <c:pt idx="1923">
                  <c:v>42940</c:v>
                </c:pt>
                <c:pt idx="1924">
                  <c:v>42937</c:v>
                </c:pt>
                <c:pt idx="1925">
                  <c:v>42936</c:v>
                </c:pt>
                <c:pt idx="1926">
                  <c:v>42935</c:v>
                </c:pt>
                <c:pt idx="1927">
                  <c:v>42934</c:v>
                </c:pt>
                <c:pt idx="1928">
                  <c:v>42933</c:v>
                </c:pt>
                <c:pt idx="1929">
                  <c:v>42930</c:v>
                </c:pt>
                <c:pt idx="1930">
                  <c:v>42929</c:v>
                </c:pt>
                <c:pt idx="1931">
                  <c:v>42928</c:v>
                </c:pt>
                <c:pt idx="1932">
                  <c:v>42927</c:v>
                </c:pt>
                <c:pt idx="1933">
                  <c:v>42926</c:v>
                </c:pt>
                <c:pt idx="1934">
                  <c:v>42923</c:v>
                </c:pt>
                <c:pt idx="1935">
                  <c:v>42922</c:v>
                </c:pt>
                <c:pt idx="1936">
                  <c:v>42921</c:v>
                </c:pt>
                <c:pt idx="1937">
                  <c:v>42920</c:v>
                </c:pt>
                <c:pt idx="1938">
                  <c:v>42919</c:v>
                </c:pt>
                <c:pt idx="1939">
                  <c:v>42916</c:v>
                </c:pt>
                <c:pt idx="1940">
                  <c:v>42915</c:v>
                </c:pt>
                <c:pt idx="1941">
                  <c:v>42914</c:v>
                </c:pt>
                <c:pt idx="1942">
                  <c:v>42913</c:v>
                </c:pt>
                <c:pt idx="1943">
                  <c:v>42912</c:v>
                </c:pt>
                <c:pt idx="1944">
                  <c:v>42909</c:v>
                </c:pt>
                <c:pt idx="1945">
                  <c:v>42908</c:v>
                </c:pt>
                <c:pt idx="1946">
                  <c:v>42907</c:v>
                </c:pt>
                <c:pt idx="1947">
                  <c:v>42906</c:v>
                </c:pt>
                <c:pt idx="1948">
                  <c:v>42905</c:v>
                </c:pt>
                <c:pt idx="1949">
                  <c:v>42902</c:v>
                </c:pt>
                <c:pt idx="1950">
                  <c:v>42901</c:v>
                </c:pt>
                <c:pt idx="1951">
                  <c:v>42900</c:v>
                </c:pt>
                <c:pt idx="1952">
                  <c:v>42899</c:v>
                </c:pt>
                <c:pt idx="1953">
                  <c:v>42898</c:v>
                </c:pt>
                <c:pt idx="1954">
                  <c:v>42895</c:v>
                </c:pt>
                <c:pt idx="1955">
                  <c:v>42894</c:v>
                </c:pt>
                <c:pt idx="1956">
                  <c:v>42893</c:v>
                </c:pt>
                <c:pt idx="1957">
                  <c:v>42892</c:v>
                </c:pt>
                <c:pt idx="1958">
                  <c:v>42891</c:v>
                </c:pt>
                <c:pt idx="1959">
                  <c:v>42888</c:v>
                </c:pt>
                <c:pt idx="1960">
                  <c:v>42887</c:v>
                </c:pt>
                <c:pt idx="1961">
                  <c:v>42886</c:v>
                </c:pt>
                <c:pt idx="1962">
                  <c:v>42885</c:v>
                </c:pt>
                <c:pt idx="1963">
                  <c:v>42884</c:v>
                </c:pt>
                <c:pt idx="1964">
                  <c:v>42881</c:v>
                </c:pt>
                <c:pt idx="1965">
                  <c:v>42880</c:v>
                </c:pt>
                <c:pt idx="1966">
                  <c:v>42879</c:v>
                </c:pt>
                <c:pt idx="1967">
                  <c:v>42878</c:v>
                </c:pt>
                <c:pt idx="1968">
                  <c:v>42877</c:v>
                </c:pt>
                <c:pt idx="1969">
                  <c:v>42874</c:v>
                </c:pt>
                <c:pt idx="1970">
                  <c:v>42873</c:v>
                </c:pt>
                <c:pt idx="1971">
                  <c:v>42872</c:v>
                </c:pt>
                <c:pt idx="1972">
                  <c:v>42871</c:v>
                </c:pt>
                <c:pt idx="1973">
                  <c:v>42870</c:v>
                </c:pt>
                <c:pt idx="1974">
                  <c:v>42867</c:v>
                </c:pt>
                <c:pt idx="1975">
                  <c:v>42866</c:v>
                </c:pt>
                <c:pt idx="1976">
                  <c:v>42865</c:v>
                </c:pt>
                <c:pt idx="1977">
                  <c:v>42864</c:v>
                </c:pt>
                <c:pt idx="1978">
                  <c:v>42863</c:v>
                </c:pt>
                <c:pt idx="1979">
                  <c:v>42860</c:v>
                </c:pt>
                <c:pt idx="1980">
                  <c:v>42859</c:v>
                </c:pt>
                <c:pt idx="1981">
                  <c:v>42858</c:v>
                </c:pt>
                <c:pt idx="1982">
                  <c:v>42857</c:v>
                </c:pt>
                <c:pt idx="1983">
                  <c:v>42853</c:v>
                </c:pt>
                <c:pt idx="1984">
                  <c:v>42852</c:v>
                </c:pt>
                <c:pt idx="1985">
                  <c:v>42851</c:v>
                </c:pt>
                <c:pt idx="1986">
                  <c:v>42850</c:v>
                </c:pt>
                <c:pt idx="1987">
                  <c:v>42849</c:v>
                </c:pt>
                <c:pt idx="1988">
                  <c:v>42846</c:v>
                </c:pt>
                <c:pt idx="1989">
                  <c:v>42845</c:v>
                </c:pt>
                <c:pt idx="1990">
                  <c:v>42844</c:v>
                </c:pt>
                <c:pt idx="1991">
                  <c:v>42843</c:v>
                </c:pt>
                <c:pt idx="1992">
                  <c:v>42838</c:v>
                </c:pt>
                <c:pt idx="1993">
                  <c:v>42837</c:v>
                </c:pt>
                <c:pt idx="1994">
                  <c:v>42836</c:v>
                </c:pt>
                <c:pt idx="1995">
                  <c:v>42835</c:v>
                </c:pt>
                <c:pt idx="1996">
                  <c:v>42832</c:v>
                </c:pt>
                <c:pt idx="1997">
                  <c:v>42831</c:v>
                </c:pt>
                <c:pt idx="1998">
                  <c:v>42830</c:v>
                </c:pt>
                <c:pt idx="1999">
                  <c:v>42829</c:v>
                </c:pt>
                <c:pt idx="2000">
                  <c:v>42828</c:v>
                </c:pt>
                <c:pt idx="2001">
                  <c:v>42825</c:v>
                </c:pt>
                <c:pt idx="2002">
                  <c:v>42824</c:v>
                </c:pt>
                <c:pt idx="2003">
                  <c:v>42823</c:v>
                </c:pt>
                <c:pt idx="2004">
                  <c:v>42822</c:v>
                </c:pt>
                <c:pt idx="2005">
                  <c:v>42821</c:v>
                </c:pt>
                <c:pt idx="2006">
                  <c:v>42818</c:v>
                </c:pt>
                <c:pt idx="2007">
                  <c:v>42817</c:v>
                </c:pt>
                <c:pt idx="2008">
                  <c:v>42816</c:v>
                </c:pt>
                <c:pt idx="2009">
                  <c:v>42815</c:v>
                </c:pt>
                <c:pt idx="2010">
                  <c:v>42814</c:v>
                </c:pt>
                <c:pt idx="2011">
                  <c:v>42811</c:v>
                </c:pt>
                <c:pt idx="2012">
                  <c:v>42810</c:v>
                </c:pt>
                <c:pt idx="2013">
                  <c:v>42809</c:v>
                </c:pt>
                <c:pt idx="2014">
                  <c:v>42808</c:v>
                </c:pt>
                <c:pt idx="2015">
                  <c:v>42807</c:v>
                </c:pt>
                <c:pt idx="2016">
                  <c:v>42804</c:v>
                </c:pt>
                <c:pt idx="2017">
                  <c:v>42803</c:v>
                </c:pt>
                <c:pt idx="2018">
                  <c:v>42802</c:v>
                </c:pt>
                <c:pt idx="2019">
                  <c:v>42801</c:v>
                </c:pt>
                <c:pt idx="2020">
                  <c:v>42800</c:v>
                </c:pt>
                <c:pt idx="2021">
                  <c:v>42797</c:v>
                </c:pt>
                <c:pt idx="2022">
                  <c:v>42796</c:v>
                </c:pt>
                <c:pt idx="2023">
                  <c:v>42795</c:v>
                </c:pt>
                <c:pt idx="2024">
                  <c:v>42794</c:v>
                </c:pt>
                <c:pt idx="2025">
                  <c:v>42793</c:v>
                </c:pt>
                <c:pt idx="2026">
                  <c:v>42790</c:v>
                </c:pt>
                <c:pt idx="2027">
                  <c:v>42789</c:v>
                </c:pt>
                <c:pt idx="2028">
                  <c:v>42788</c:v>
                </c:pt>
                <c:pt idx="2029">
                  <c:v>42787</c:v>
                </c:pt>
                <c:pt idx="2030">
                  <c:v>42786</c:v>
                </c:pt>
                <c:pt idx="2031">
                  <c:v>42783</c:v>
                </c:pt>
                <c:pt idx="2032">
                  <c:v>42782</c:v>
                </c:pt>
                <c:pt idx="2033">
                  <c:v>42781</c:v>
                </c:pt>
                <c:pt idx="2034">
                  <c:v>42780</c:v>
                </c:pt>
                <c:pt idx="2035">
                  <c:v>42779</c:v>
                </c:pt>
                <c:pt idx="2036">
                  <c:v>42776</c:v>
                </c:pt>
                <c:pt idx="2037">
                  <c:v>42775</c:v>
                </c:pt>
                <c:pt idx="2038">
                  <c:v>42774</c:v>
                </c:pt>
                <c:pt idx="2039">
                  <c:v>42773</c:v>
                </c:pt>
                <c:pt idx="2040">
                  <c:v>42772</c:v>
                </c:pt>
                <c:pt idx="2041">
                  <c:v>42769</c:v>
                </c:pt>
                <c:pt idx="2042">
                  <c:v>42768</c:v>
                </c:pt>
                <c:pt idx="2043">
                  <c:v>42767</c:v>
                </c:pt>
                <c:pt idx="2044">
                  <c:v>42766</c:v>
                </c:pt>
                <c:pt idx="2045">
                  <c:v>42765</c:v>
                </c:pt>
                <c:pt idx="2046">
                  <c:v>42762</c:v>
                </c:pt>
                <c:pt idx="2047">
                  <c:v>42761</c:v>
                </c:pt>
                <c:pt idx="2048">
                  <c:v>42760</c:v>
                </c:pt>
                <c:pt idx="2049">
                  <c:v>42759</c:v>
                </c:pt>
                <c:pt idx="2050">
                  <c:v>42758</c:v>
                </c:pt>
                <c:pt idx="2051">
                  <c:v>42755</c:v>
                </c:pt>
                <c:pt idx="2052">
                  <c:v>42754</c:v>
                </c:pt>
                <c:pt idx="2053">
                  <c:v>42753</c:v>
                </c:pt>
                <c:pt idx="2054">
                  <c:v>42752</c:v>
                </c:pt>
                <c:pt idx="2055">
                  <c:v>42751</c:v>
                </c:pt>
                <c:pt idx="2056">
                  <c:v>42748</c:v>
                </c:pt>
                <c:pt idx="2057">
                  <c:v>42747</c:v>
                </c:pt>
                <c:pt idx="2058">
                  <c:v>42746</c:v>
                </c:pt>
                <c:pt idx="2059">
                  <c:v>42745</c:v>
                </c:pt>
                <c:pt idx="2060">
                  <c:v>42744</c:v>
                </c:pt>
                <c:pt idx="2061">
                  <c:v>42741</c:v>
                </c:pt>
                <c:pt idx="2062">
                  <c:v>42740</c:v>
                </c:pt>
                <c:pt idx="2063">
                  <c:v>42739</c:v>
                </c:pt>
                <c:pt idx="2064">
                  <c:v>42738</c:v>
                </c:pt>
                <c:pt idx="2065">
                  <c:v>42737</c:v>
                </c:pt>
                <c:pt idx="2066">
                  <c:v>42734</c:v>
                </c:pt>
                <c:pt idx="2067">
                  <c:v>42733</c:v>
                </c:pt>
                <c:pt idx="2068">
                  <c:v>42732</c:v>
                </c:pt>
                <c:pt idx="2069">
                  <c:v>42731</c:v>
                </c:pt>
                <c:pt idx="2070">
                  <c:v>42727</c:v>
                </c:pt>
                <c:pt idx="2071">
                  <c:v>42726</c:v>
                </c:pt>
                <c:pt idx="2072">
                  <c:v>42725</c:v>
                </c:pt>
                <c:pt idx="2073">
                  <c:v>42724</c:v>
                </c:pt>
                <c:pt idx="2074">
                  <c:v>42723</c:v>
                </c:pt>
                <c:pt idx="2075">
                  <c:v>42720</c:v>
                </c:pt>
                <c:pt idx="2076">
                  <c:v>42719</c:v>
                </c:pt>
                <c:pt idx="2077">
                  <c:v>42718</c:v>
                </c:pt>
                <c:pt idx="2078">
                  <c:v>42717</c:v>
                </c:pt>
                <c:pt idx="2079">
                  <c:v>42716</c:v>
                </c:pt>
                <c:pt idx="2080">
                  <c:v>42713</c:v>
                </c:pt>
                <c:pt idx="2081">
                  <c:v>42712</c:v>
                </c:pt>
                <c:pt idx="2082">
                  <c:v>42711</c:v>
                </c:pt>
                <c:pt idx="2083">
                  <c:v>42710</c:v>
                </c:pt>
                <c:pt idx="2084">
                  <c:v>42709</c:v>
                </c:pt>
                <c:pt idx="2085">
                  <c:v>42706</c:v>
                </c:pt>
                <c:pt idx="2086">
                  <c:v>42705</c:v>
                </c:pt>
                <c:pt idx="2087">
                  <c:v>42704</c:v>
                </c:pt>
                <c:pt idx="2088">
                  <c:v>42703</c:v>
                </c:pt>
                <c:pt idx="2089">
                  <c:v>42702</c:v>
                </c:pt>
                <c:pt idx="2090">
                  <c:v>42699</c:v>
                </c:pt>
                <c:pt idx="2091">
                  <c:v>42698</c:v>
                </c:pt>
                <c:pt idx="2092">
                  <c:v>42697</c:v>
                </c:pt>
                <c:pt idx="2093">
                  <c:v>42696</c:v>
                </c:pt>
                <c:pt idx="2094">
                  <c:v>42695</c:v>
                </c:pt>
                <c:pt idx="2095">
                  <c:v>42692</c:v>
                </c:pt>
                <c:pt idx="2096">
                  <c:v>42691</c:v>
                </c:pt>
                <c:pt idx="2097">
                  <c:v>42690</c:v>
                </c:pt>
                <c:pt idx="2098">
                  <c:v>42689</c:v>
                </c:pt>
                <c:pt idx="2099">
                  <c:v>42688</c:v>
                </c:pt>
                <c:pt idx="2100">
                  <c:v>42685</c:v>
                </c:pt>
                <c:pt idx="2101">
                  <c:v>42684</c:v>
                </c:pt>
                <c:pt idx="2102">
                  <c:v>42683</c:v>
                </c:pt>
                <c:pt idx="2103">
                  <c:v>42682</c:v>
                </c:pt>
                <c:pt idx="2104">
                  <c:v>42681</c:v>
                </c:pt>
                <c:pt idx="2105">
                  <c:v>42678</c:v>
                </c:pt>
                <c:pt idx="2106">
                  <c:v>42677</c:v>
                </c:pt>
                <c:pt idx="2107">
                  <c:v>42676</c:v>
                </c:pt>
                <c:pt idx="2108">
                  <c:v>42675</c:v>
                </c:pt>
                <c:pt idx="2109">
                  <c:v>42674</c:v>
                </c:pt>
                <c:pt idx="2110">
                  <c:v>42671</c:v>
                </c:pt>
                <c:pt idx="2111">
                  <c:v>42670</c:v>
                </c:pt>
                <c:pt idx="2112">
                  <c:v>42669</c:v>
                </c:pt>
                <c:pt idx="2113">
                  <c:v>42668</c:v>
                </c:pt>
                <c:pt idx="2114">
                  <c:v>42667</c:v>
                </c:pt>
                <c:pt idx="2115">
                  <c:v>42664</c:v>
                </c:pt>
                <c:pt idx="2116">
                  <c:v>42663</c:v>
                </c:pt>
                <c:pt idx="2117">
                  <c:v>42662</c:v>
                </c:pt>
                <c:pt idx="2118">
                  <c:v>42661</c:v>
                </c:pt>
                <c:pt idx="2119">
                  <c:v>42660</c:v>
                </c:pt>
                <c:pt idx="2120">
                  <c:v>42657</c:v>
                </c:pt>
                <c:pt idx="2121">
                  <c:v>42656</c:v>
                </c:pt>
                <c:pt idx="2122">
                  <c:v>42655</c:v>
                </c:pt>
                <c:pt idx="2123">
                  <c:v>42654</c:v>
                </c:pt>
                <c:pt idx="2124">
                  <c:v>42653</c:v>
                </c:pt>
                <c:pt idx="2125">
                  <c:v>42650</c:v>
                </c:pt>
                <c:pt idx="2126">
                  <c:v>42649</c:v>
                </c:pt>
                <c:pt idx="2127">
                  <c:v>42648</c:v>
                </c:pt>
                <c:pt idx="2128">
                  <c:v>42647</c:v>
                </c:pt>
                <c:pt idx="2129">
                  <c:v>42646</c:v>
                </c:pt>
                <c:pt idx="2130">
                  <c:v>42643</c:v>
                </c:pt>
                <c:pt idx="2131">
                  <c:v>42642</c:v>
                </c:pt>
                <c:pt idx="2132">
                  <c:v>42641</c:v>
                </c:pt>
                <c:pt idx="2133">
                  <c:v>42640</c:v>
                </c:pt>
                <c:pt idx="2134">
                  <c:v>42639</c:v>
                </c:pt>
                <c:pt idx="2135">
                  <c:v>42636</c:v>
                </c:pt>
                <c:pt idx="2136">
                  <c:v>42635</c:v>
                </c:pt>
                <c:pt idx="2137">
                  <c:v>42634</c:v>
                </c:pt>
                <c:pt idx="2138">
                  <c:v>42633</c:v>
                </c:pt>
                <c:pt idx="2139">
                  <c:v>42632</c:v>
                </c:pt>
                <c:pt idx="2140">
                  <c:v>42629</c:v>
                </c:pt>
                <c:pt idx="2141">
                  <c:v>42628</c:v>
                </c:pt>
                <c:pt idx="2142">
                  <c:v>42627</c:v>
                </c:pt>
                <c:pt idx="2143">
                  <c:v>42626</c:v>
                </c:pt>
                <c:pt idx="2144">
                  <c:v>42625</c:v>
                </c:pt>
                <c:pt idx="2145">
                  <c:v>42622</c:v>
                </c:pt>
                <c:pt idx="2146">
                  <c:v>42621</c:v>
                </c:pt>
                <c:pt idx="2147">
                  <c:v>42620</c:v>
                </c:pt>
                <c:pt idx="2148">
                  <c:v>42619</c:v>
                </c:pt>
                <c:pt idx="2149">
                  <c:v>42618</c:v>
                </c:pt>
                <c:pt idx="2150">
                  <c:v>42615</c:v>
                </c:pt>
                <c:pt idx="2151">
                  <c:v>42614</c:v>
                </c:pt>
                <c:pt idx="2152">
                  <c:v>42613</c:v>
                </c:pt>
                <c:pt idx="2153">
                  <c:v>42612</c:v>
                </c:pt>
                <c:pt idx="2154">
                  <c:v>42611</c:v>
                </c:pt>
                <c:pt idx="2155">
                  <c:v>42608</c:v>
                </c:pt>
                <c:pt idx="2156">
                  <c:v>42607</c:v>
                </c:pt>
                <c:pt idx="2157">
                  <c:v>42606</c:v>
                </c:pt>
                <c:pt idx="2158">
                  <c:v>42605</c:v>
                </c:pt>
                <c:pt idx="2159">
                  <c:v>42604</c:v>
                </c:pt>
                <c:pt idx="2160">
                  <c:v>42601</c:v>
                </c:pt>
                <c:pt idx="2161">
                  <c:v>42600</c:v>
                </c:pt>
                <c:pt idx="2162">
                  <c:v>42599</c:v>
                </c:pt>
                <c:pt idx="2163">
                  <c:v>42598</c:v>
                </c:pt>
                <c:pt idx="2164">
                  <c:v>42594</c:v>
                </c:pt>
                <c:pt idx="2165">
                  <c:v>42593</c:v>
                </c:pt>
                <c:pt idx="2166">
                  <c:v>42592</c:v>
                </c:pt>
                <c:pt idx="2167">
                  <c:v>42591</c:v>
                </c:pt>
                <c:pt idx="2168">
                  <c:v>42590</c:v>
                </c:pt>
                <c:pt idx="2169">
                  <c:v>42587</c:v>
                </c:pt>
                <c:pt idx="2170">
                  <c:v>42586</c:v>
                </c:pt>
                <c:pt idx="2171">
                  <c:v>42585</c:v>
                </c:pt>
                <c:pt idx="2172">
                  <c:v>42584</c:v>
                </c:pt>
                <c:pt idx="2173">
                  <c:v>42583</c:v>
                </c:pt>
                <c:pt idx="2174">
                  <c:v>42580</c:v>
                </c:pt>
                <c:pt idx="2175">
                  <c:v>42579</c:v>
                </c:pt>
                <c:pt idx="2176">
                  <c:v>42578</c:v>
                </c:pt>
                <c:pt idx="2177">
                  <c:v>42577</c:v>
                </c:pt>
                <c:pt idx="2178">
                  <c:v>42576</c:v>
                </c:pt>
                <c:pt idx="2179">
                  <c:v>42573</c:v>
                </c:pt>
                <c:pt idx="2180">
                  <c:v>42572</c:v>
                </c:pt>
                <c:pt idx="2181">
                  <c:v>42571</c:v>
                </c:pt>
                <c:pt idx="2182">
                  <c:v>42570</c:v>
                </c:pt>
                <c:pt idx="2183">
                  <c:v>42569</c:v>
                </c:pt>
                <c:pt idx="2184">
                  <c:v>42566</c:v>
                </c:pt>
                <c:pt idx="2185">
                  <c:v>42565</c:v>
                </c:pt>
                <c:pt idx="2186">
                  <c:v>42564</c:v>
                </c:pt>
                <c:pt idx="2187">
                  <c:v>42563</c:v>
                </c:pt>
                <c:pt idx="2188">
                  <c:v>42562</c:v>
                </c:pt>
                <c:pt idx="2189">
                  <c:v>42559</c:v>
                </c:pt>
                <c:pt idx="2190">
                  <c:v>42558</c:v>
                </c:pt>
                <c:pt idx="2191">
                  <c:v>42557</c:v>
                </c:pt>
                <c:pt idx="2192">
                  <c:v>42556</c:v>
                </c:pt>
                <c:pt idx="2193">
                  <c:v>42555</c:v>
                </c:pt>
                <c:pt idx="2194">
                  <c:v>42552</c:v>
                </c:pt>
                <c:pt idx="2195">
                  <c:v>42551</c:v>
                </c:pt>
                <c:pt idx="2196">
                  <c:v>42550</c:v>
                </c:pt>
                <c:pt idx="2197">
                  <c:v>42549</c:v>
                </c:pt>
                <c:pt idx="2198">
                  <c:v>42548</c:v>
                </c:pt>
                <c:pt idx="2199">
                  <c:v>42545</c:v>
                </c:pt>
                <c:pt idx="2200">
                  <c:v>42544</c:v>
                </c:pt>
                <c:pt idx="2201">
                  <c:v>42543</c:v>
                </c:pt>
                <c:pt idx="2202">
                  <c:v>42542</c:v>
                </c:pt>
                <c:pt idx="2203">
                  <c:v>42541</c:v>
                </c:pt>
                <c:pt idx="2204">
                  <c:v>42538</c:v>
                </c:pt>
                <c:pt idx="2205">
                  <c:v>42537</c:v>
                </c:pt>
                <c:pt idx="2206">
                  <c:v>42536</c:v>
                </c:pt>
                <c:pt idx="2207">
                  <c:v>42535</c:v>
                </c:pt>
                <c:pt idx="2208">
                  <c:v>42534</c:v>
                </c:pt>
                <c:pt idx="2209">
                  <c:v>42531</c:v>
                </c:pt>
                <c:pt idx="2210">
                  <c:v>42530</c:v>
                </c:pt>
                <c:pt idx="2211">
                  <c:v>42529</c:v>
                </c:pt>
                <c:pt idx="2212">
                  <c:v>42528</c:v>
                </c:pt>
                <c:pt idx="2213">
                  <c:v>42527</c:v>
                </c:pt>
                <c:pt idx="2214">
                  <c:v>42524</c:v>
                </c:pt>
                <c:pt idx="2215">
                  <c:v>42523</c:v>
                </c:pt>
                <c:pt idx="2216">
                  <c:v>42522</c:v>
                </c:pt>
                <c:pt idx="2217">
                  <c:v>42521</c:v>
                </c:pt>
                <c:pt idx="2218">
                  <c:v>42520</c:v>
                </c:pt>
                <c:pt idx="2219">
                  <c:v>42517</c:v>
                </c:pt>
                <c:pt idx="2220">
                  <c:v>42516</c:v>
                </c:pt>
                <c:pt idx="2221">
                  <c:v>42515</c:v>
                </c:pt>
                <c:pt idx="2222">
                  <c:v>42514</c:v>
                </c:pt>
                <c:pt idx="2223">
                  <c:v>42513</c:v>
                </c:pt>
                <c:pt idx="2224">
                  <c:v>42510</c:v>
                </c:pt>
                <c:pt idx="2225">
                  <c:v>42509</c:v>
                </c:pt>
                <c:pt idx="2226">
                  <c:v>42508</c:v>
                </c:pt>
                <c:pt idx="2227">
                  <c:v>42507</c:v>
                </c:pt>
                <c:pt idx="2228">
                  <c:v>42506</c:v>
                </c:pt>
                <c:pt idx="2229">
                  <c:v>42503</c:v>
                </c:pt>
                <c:pt idx="2230">
                  <c:v>42502</c:v>
                </c:pt>
                <c:pt idx="2231">
                  <c:v>42501</c:v>
                </c:pt>
                <c:pt idx="2232">
                  <c:v>42500</c:v>
                </c:pt>
                <c:pt idx="2233">
                  <c:v>42499</c:v>
                </c:pt>
                <c:pt idx="2234">
                  <c:v>42496</c:v>
                </c:pt>
                <c:pt idx="2235">
                  <c:v>42495</c:v>
                </c:pt>
                <c:pt idx="2236">
                  <c:v>42494</c:v>
                </c:pt>
                <c:pt idx="2237">
                  <c:v>42493</c:v>
                </c:pt>
                <c:pt idx="2238">
                  <c:v>42492</c:v>
                </c:pt>
                <c:pt idx="2239">
                  <c:v>42489</c:v>
                </c:pt>
                <c:pt idx="2240">
                  <c:v>42488</c:v>
                </c:pt>
                <c:pt idx="2241">
                  <c:v>42487</c:v>
                </c:pt>
                <c:pt idx="2242">
                  <c:v>42486</c:v>
                </c:pt>
                <c:pt idx="2243">
                  <c:v>42485</c:v>
                </c:pt>
                <c:pt idx="2244">
                  <c:v>42482</c:v>
                </c:pt>
                <c:pt idx="2245">
                  <c:v>42481</c:v>
                </c:pt>
                <c:pt idx="2246">
                  <c:v>42480</c:v>
                </c:pt>
                <c:pt idx="2247">
                  <c:v>42479</c:v>
                </c:pt>
                <c:pt idx="2248">
                  <c:v>42478</c:v>
                </c:pt>
                <c:pt idx="2249">
                  <c:v>42475</c:v>
                </c:pt>
                <c:pt idx="2250">
                  <c:v>42474</c:v>
                </c:pt>
                <c:pt idx="2251">
                  <c:v>42473</c:v>
                </c:pt>
                <c:pt idx="2252">
                  <c:v>42472</c:v>
                </c:pt>
                <c:pt idx="2253">
                  <c:v>42471</c:v>
                </c:pt>
                <c:pt idx="2254">
                  <c:v>42468</c:v>
                </c:pt>
                <c:pt idx="2255">
                  <c:v>42467</c:v>
                </c:pt>
                <c:pt idx="2256">
                  <c:v>42466</c:v>
                </c:pt>
                <c:pt idx="2257">
                  <c:v>42465</c:v>
                </c:pt>
                <c:pt idx="2258">
                  <c:v>42464</c:v>
                </c:pt>
                <c:pt idx="2259">
                  <c:v>42461</c:v>
                </c:pt>
                <c:pt idx="2260">
                  <c:v>42460</c:v>
                </c:pt>
                <c:pt idx="2261">
                  <c:v>42459</c:v>
                </c:pt>
                <c:pt idx="2262">
                  <c:v>42458</c:v>
                </c:pt>
                <c:pt idx="2263">
                  <c:v>42453</c:v>
                </c:pt>
                <c:pt idx="2264">
                  <c:v>42452</c:v>
                </c:pt>
                <c:pt idx="2265">
                  <c:v>42451</c:v>
                </c:pt>
                <c:pt idx="2266">
                  <c:v>42450</c:v>
                </c:pt>
                <c:pt idx="2267">
                  <c:v>42447</c:v>
                </c:pt>
                <c:pt idx="2268">
                  <c:v>42446</c:v>
                </c:pt>
                <c:pt idx="2269">
                  <c:v>42445</c:v>
                </c:pt>
                <c:pt idx="2270">
                  <c:v>42444</c:v>
                </c:pt>
                <c:pt idx="2271">
                  <c:v>42443</c:v>
                </c:pt>
                <c:pt idx="2272">
                  <c:v>42440</c:v>
                </c:pt>
                <c:pt idx="2273">
                  <c:v>42439</c:v>
                </c:pt>
                <c:pt idx="2274">
                  <c:v>42438</c:v>
                </c:pt>
                <c:pt idx="2275">
                  <c:v>42437</c:v>
                </c:pt>
                <c:pt idx="2276">
                  <c:v>42436</c:v>
                </c:pt>
                <c:pt idx="2277">
                  <c:v>42433</c:v>
                </c:pt>
                <c:pt idx="2278">
                  <c:v>42432</c:v>
                </c:pt>
                <c:pt idx="2279">
                  <c:v>42431</c:v>
                </c:pt>
                <c:pt idx="2280">
                  <c:v>42430</c:v>
                </c:pt>
                <c:pt idx="2281">
                  <c:v>42429</c:v>
                </c:pt>
                <c:pt idx="2282">
                  <c:v>42426</c:v>
                </c:pt>
                <c:pt idx="2283">
                  <c:v>42425</c:v>
                </c:pt>
                <c:pt idx="2284">
                  <c:v>42424</c:v>
                </c:pt>
                <c:pt idx="2285">
                  <c:v>42423</c:v>
                </c:pt>
                <c:pt idx="2286">
                  <c:v>42422</c:v>
                </c:pt>
                <c:pt idx="2287">
                  <c:v>42419</c:v>
                </c:pt>
                <c:pt idx="2288">
                  <c:v>42418</c:v>
                </c:pt>
                <c:pt idx="2289">
                  <c:v>42417</c:v>
                </c:pt>
                <c:pt idx="2290">
                  <c:v>42416</c:v>
                </c:pt>
                <c:pt idx="2291">
                  <c:v>42415</c:v>
                </c:pt>
                <c:pt idx="2292">
                  <c:v>42412</c:v>
                </c:pt>
                <c:pt idx="2293">
                  <c:v>42411</c:v>
                </c:pt>
                <c:pt idx="2294">
                  <c:v>42410</c:v>
                </c:pt>
                <c:pt idx="2295">
                  <c:v>42409</c:v>
                </c:pt>
                <c:pt idx="2296">
                  <c:v>42408</c:v>
                </c:pt>
                <c:pt idx="2297">
                  <c:v>42405</c:v>
                </c:pt>
                <c:pt idx="2298">
                  <c:v>42404</c:v>
                </c:pt>
                <c:pt idx="2299">
                  <c:v>42403</c:v>
                </c:pt>
                <c:pt idx="2300">
                  <c:v>42402</c:v>
                </c:pt>
                <c:pt idx="2301">
                  <c:v>42401</c:v>
                </c:pt>
                <c:pt idx="2302">
                  <c:v>42398</c:v>
                </c:pt>
                <c:pt idx="2303">
                  <c:v>42397</c:v>
                </c:pt>
                <c:pt idx="2304">
                  <c:v>42396</c:v>
                </c:pt>
                <c:pt idx="2305">
                  <c:v>42395</c:v>
                </c:pt>
                <c:pt idx="2306">
                  <c:v>42394</c:v>
                </c:pt>
                <c:pt idx="2307">
                  <c:v>42391</c:v>
                </c:pt>
                <c:pt idx="2308">
                  <c:v>42390</c:v>
                </c:pt>
                <c:pt idx="2309">
                  <c:v>42389</c:v>
                </c:pt>
                <c:pt idx="2310">
                  <c:v>42388</c:v>
                </c:pt>
                <c:pt idx="2311">
                  <c:v>42387</c:v>
                </c:pt>
                <c:pt idx="2312">
                  <c:v>42384</c:v>
                </c:pt>
                <c:pt idx="2313">
                  <c:v>42383</c:v>
                </c:pt>
                <c:pt idx="2314">
                  <c:v>42382</c:v>
                </c:pt>
                <c:pt idx="2315">
                  <c:v>42381</c:v>
                </c:pt>
                <c:pt idx="2316">
                  <c:v>42380</c:v>
                </c:pt>
                <c:pt idx="2317">
                  <c:v>42377</c:v>
                </c:pt>
                <c:pt idx="2318">
                  <c:v>42376</c:v>
                </c:pt>
                <c:pt idx="2319">
                  <c:v>42375</c:v>
                </c:pt>
                <c:pt idx="2320">
                  <c:v>42374</c:v>
                </c:pt>
                <c:pt idx="2321">
                  <c:v>42373</c:v>
                </c:pt>
              </c:numCache>
            </c:numRef>
          </c:cat>
          <c:val>
            <c:numRef>
              <c:f>'Moncler SpA Stock Price History'!$B$2:$B$2323</c:f>
              <c:numCache>
                <c:formatCode>General</c:formatCode>
                <c:ptCount val="2322"/>
                <c:pt idx="0">
                  <c:v>66.239999999999995</c:v>
                </c:pt>
                <c:pt idx="1">
                  <c:v>65.66</c:v>
                </c:pt>
                <c:pt idx="2">
                  <c:v>67.38</c:v>
                </c:pt>
                <c:pt idx="3">
                  <c:v>68.2</c:v>
                </c:pt>
                <c:pt idx="4">
                  <c:v>62.26</c:v>
                </c:pt>
                <c:pt idx="5">
                  <c:v>62.3</c:v>
                </c:pt>
                <c:pt idx="6">
                  <c:v>60.9</c:v>
                </c:pt>
                <c:pt idx="7">
                  <c:v>60.58</c:v>
                </c:pt>
                <c:pt idx="8">
                  <c:v>62.02</c:v>
                </c:pt>
                <c:pt idx="9">
                  <c:v>60.86</c:v>
                </c:pt>
                <c:pt idx="10">
                  <c:v>61.3</c:v>
                </c:pt>
                <c:pt idx="11">
                  <c:v>61</c:v>
                </c:pt>
                <c:pt idx="12">
                  <c:v>61.28</c:v>
                </c:pt>
                <c:pt idx="13">
                  <c:v>61</c:v>
                </c:pt>
                <c:pt idx="14">
                  <c:v>60.84</c:v>
                </c:pt>
                <c:pt idx="15">
                  <c:v>61.2</c:v>
                </c:pt>
                <c:pt idx="16">
                  <c:v>61.46</c:v>
                </c:pt>
                <c:pt idx="17">
                  <c:v>61.32</c:v>
                </c:pt>
                <c:pt idx="18">
                  <c:v>59.52</c:v>
                </c:pt>
                <c:pt idx="19">
                  <c:v>58.46</c:v>
                </c:pt>
                <c:pt idx="20">
                  <c:v>58.24</c:v>
                </c:pt>
                <c:pt idx="21">
                  <c:v>57.6</c:v>
                </c:pt>
                <c:pt idx="22">
                  <c:v>57.52</c:v>
                </c:pt>
                <c:pt idx="23">
                  <c:v>56.84</c:v>
                </c:pt>
                <c:pt idx="24">
                  <c:v>53.46</c:v>
                </c:pt>
                <c:pt idx="25">
                  <c:v>53.32</c:v>
                </c:pt>
                <c:pt idx="26">
                  <c:v>53.42</c:v>
                </c:pt>
                <c:pt idx="27">
                  <c:v>53.1</c:v>
                </c:pt>
                <c:pt idx="28">
                  <c:v>52.96</c:v>
                </c:pt>
                <c:pt idx="29">
                  <c:v>52.08</c:v>
                </c:pt>
                <c:pt idx="30">
                  <c:v>52.58</c:v>
                </c:pt>
                <c:pt idx="31">
                  <c:v>51.36</c:v>
                </c:pt>
                <c:pt idx="32">
                  <c:v>49.31</c:v>
                </c:pt>
                <c:pt idx="33">
                  <c:v>50.96</c:v>
                </c:pt>
                <c:pt idx="34">
                  <c:v>50.98</c:v>
                </c:pt>
                <c:pt idx="35">
                  <c:v>50.94</c:v>
                </c:pt>
                <c:pt idx="36">
                  <c:v>49.91</c:v>
                </c:pt>
                <c:pt idx="37">
                  <c:v>50.4</c:v>
                </c:pt>
                <c:pt idx="38">
                  <c:v>50.02</c:v>
                </c:pt>
                <c:pt idx="39">
                  <c:v>50.54</c:v>
                </c:pt>
                <c:pt idx="40">
                  <c:v>51.34</c:v>
                </c:pt>
                <c:pt idx="41">
                  <c:v>51.4</c:v>
                </c:pt>
                <c:pt idx="42">
                  <c:v>51.34</c:v>
                </c:pt>
                <c:pt idx="43">
                  <c:v>52.3</c:v>
                </c:pt>
                <c:pt idx="44">
                  <c:v>52.12</c:v>
                </c:pt>
                <c:pt idx="45">
                  <c:v>51.44</c:v>
                </c:pt>
                <c:pt idx="46">
                  <c:v>51.76</c:v>
                </c:pt>
                <c:pt idx="47">
                  <c:v>50.18</c:v>
                </c:pt>
                <c:pt idx="48">
                  <c:v>47.81</c:v>
                </c:pt>
                <c:pt idx="49">
                  <c:v>47.45</c:v>
                </c:pt>
                <c:pt idx="50">
                  <c:v>46.42</c:v>
                </c:pt>
                <c:pt idx="51">
                  <c:v>46.6</c:v>
                </c:pt>
                <c:pt idx="52">
                  <c:v>46.35</c:v>
                </c:pt>
                <c:pt idx="53">
                  <c:v>46.71</c:v>
                </c:pt>
                <c:pt idx="54">
                  <c:v>46.98</c:v>
                </c:pt>
                <c:pt idx="55">
                  <c:v>47.31</c:v>
                </c:pt>
                <c:pt idx="56">
                  <c:v>47.32</c:v>
                </c:pt>
                <c:pt idx="57">
                  <c:v>46.45</c:v>
                </c:pt>
                <c:pt idx="58">
                  <c:v>46.55</c:v>
                </c:pt>
                <c:pt idx="59">
                  <c:v>47.2</c:v>
                </c:pt>
                <c:pt idx="60">
                  <c:v>47.32</c:v>
                </c:pt>
                <c:pt idx="61">
                  <c:v>48.07</c:v>
                </c:pt>
                <c:pt idx="62">
                  <c:v>47.83</c:v>
                </c:pt>
                <c:pt idx="63">
                  <c:v>47.71</c:v>
                </c:pt>
                <c:pt idx="64">
                  <c:v>46.3</c:v>
                </c:pt>
                <c:pt idx="65">
                  <c:v>46.52</c:v>
                </c:pt>
                <c:pt idx="66">
                  <c:v>48.21</c:v>
                </c:pt>
                <c:pt idx="67">
                  <c:v>48.79</c:v>
                </c:pt>
                <c:pt idx="68">
                  <c:v>50.66</c:v>
                </c:pt>
                <c:pt idx="69">
                  <c:v>48.97</c:v>
                </c:pt>
                <c:pt idx="70">
                  <c:v>48.95</c:v>
                </c:pt>
                <c:pt idx="71">
                  <c:v>49.8</c:v>
                </c:pt>
                <c:pt idx="72">
                  <c:v>50.86</c:v>
                </c:pt>
                <c:pt idx="73">
                  <c:v>50.94</c:v>
                </c:pt>
                <c:pt idx="74">
                  <c:v>51.64</c:v>
                </c:pt>
                <c:pt idx="75">
                  <c:v>53</c:v>
                </c:pt>
                <c:pt idx="76">
                  <c:v>54</c:v>
                </c:pt>
                <c:pt idx="77">
                  <c:v>54.06</c:v>
                </c:pt>
                <c:pt idx="78">
                  <c:v>54.42</c:v>
                </c:pt>
                <c:pt idx="79">
                  <c:v>53.8</c:v>
                </c:pt>
                <c:pt idx="80">
                  <c:v>53.82</c:v>
                </c:pt>
                <c:pt idx="81">
                  <c:v>54.28</c:v>
                </c:pt>
                <c:pt idx="82">
                  <c:v>55.2</c:v>
                </c:pt>
                <c:pt idx="83">
                  <c:v>54.06</c:v>
                </c:pt>
                <c:pt idx="84">
                  <c:v>52.78</c:v>
                </c:pt>
                <c:pt idx="85">
                  <c:v>53.28</c:v>
                </c:pt>
                <c:pt idx="86">
                  <c:v>54.56</c:v>
                </c:pt>
                <c:pt idx="87">
                  <c:v>54.6</c:v>
                </c:pt>
                <c:pt idx="88">
                  <c:v>54.76</c:v>
                </c:pt>
                <c:pt idx="89">
                  <c:v>54.64</c:v>
                </c:pt>
                <c:pt idx="90">
                  <c:v>54.14</c:v>
                </c:pt>
                <c:pt idx="91">
                  <c:v>54.9</c:v>
                </c:pt>
                <c:pt idx="92">
                  <c:v>53.8</c:v>
                </c:pt>
                <c:pt idx="93">
                  <c:v>53.42</c:v>
                </c:pt>
                <c:pt idx="94">
                  <c:v>54.86</c:v>
                </c:pt>
                <c:pt idx="95">
                  <c:v>55.08</c:v>
                </c:pt>
                <c:pt idx="96">
                  <c:v>57.02</c:v>
                </c:pt>
                <c:pt idx="97">
                  <c:v>57.74</c:v>
                </c:pt>
                <c:pt idx="98">
                  <c:v>52.06</c:v>
                </c:pt>
                <c:pt idx="99">
                  <c:v>48.85</c:v>
                </c:pt>
                <c:pt idx="100">
                  <c:v>49.17</c:v>
                </c:pt>
                <c:pt idx="101">
                  <c:v>48.64</c:v>
                </c:pt>
                <c:pt idx="102">
                  <c:v>48</c:v>
                </c:pt>
                <c:pt idx="103">
                  <c:v>50.62</c:v>
                </c:pt>
                <c:pt idx="104">
                  <c:v>49.64</c:v>
                </c:pt>
                <c:pt idx="105">
                  <c:v>50.56</c:v>
                </c:pt>
                <c:pt idx="106">
                  <c:v>50.76</c:v>
                </c:pt>
                <c:pt idx="107">
                  <c:v>51</c:v>
                </c:pt>
                <c:pt idx="108">
                  <c:v>51.12</c:v>
                </c:pt>
                <c:pt idx="109">
                  <c:v>50.1</c:v>
                </c:pt>
                <c:pt idx="110">
                  <c:v>49.98</c:v>
                </c:pt>
                <c:pt idx="111">
                  <c:v>49.91</c:v>
                </c:pt>
                <c:pt idx="112">
                  <c:v>50.4</c:v>
                </c:pt>
                <c:pt idx="113">
                  <c:v>50.9</c:v>
                </c:pt>
                <c:pt idx="114">
                  <c:v>52.04</c:v>
                </c:pt>
                <c:pt idx="115">
                  <c:v>54.46</c:v>
                </c:pt>
                <c:pt idx="116">
                  <c:v>54.68</c:v>
                </c:pt>
                <c:pt idx="117">
                  <c:v>55.42</c:v>
                </c:pt>
                <c:pt idx="118">
                  <c:v>55.62</c:v>
                </c:pt>
                <c:pt idx="119">
                  <c:v>55</c:v>
                </c:pt>
                <c:pt idx="120">
                  <c:v>55.42</c:v>
                </c:pt>
                <c:pt idx="121">
                  <c:v>56</c:v>
                </c:pt>
                <c:pt idx="122">
                  <c:v>55.86</c:v>
                </c:pt>
                <c:pt idx="123">
                  <c:v>55.6</c:v>
                </c:pt>
                <c:pt idx="124">
                  <c:v>55.54</c:v>
                </c:pt>
                <c:pt idx="125">
                  <c:v>54.4</c:v>
                </c:pt>
                <c:pt idx="126">
                  <c:v>54.36</c:v>
                </c:pt>
                <c:pt idx="127">
                  <c:v>53.5</c:v>
                </c:pt>
                <c:pt idx="128">
                  <c:v>52.96</c:v>
                </c:pt>
                <c:pt idx="129">
                  <c:v>52.46</c:v>
                </c:pt>
                <c:pt idx="130">
                  <c:v>52.14</c:v>
                </c:pt>
                <c:pt idx="131">
                  <c:v>52.4</c:v>
                </c:pt>
                <c:pt idx="132">
                  <c:v>52.02</c:v>
                </c:pt>
                <c:pt idx="133">
                  <c:v>52.62</c:v>
                </c:pt>
                <c:pt idx="134">
                  <c:v>51.8</c:v>
                </c:pt>
                <c:pt idx="135">
                  <c:v>52.3</c:v>
                </c:pt>
                <c:pt idx="136">
                  <c:v>52.78</c:v>
                </c:pt>
                <c:pt idx="137">
                  <c:v>53.92</c:v>
                </c:pt>
                <c:pt idx="138">
                  <c:v>55.08</c:v>
                </c:pt>
                <c:pt idx="139">
                  <c:v>55</c:v>
                </c:pt>
                <c:pt idx="140">
                  <c:v>55.64</c:v>
                </c:pt>
                <c:pt idx="141">
                  <c:v>56.48</c:v>
                </c:pt>
                <c:pt idx="142">
                  <c:v>55.44</c:v>
                </c:pt>
                <c:pt idx="143">
                  <c:v>54.42</c:v>
                </c:pt>
                <c:pt idx="144">
                  <c:v>56.66</c:v>
                </c:pt>
                <c:pt idx="145">
                  <c:v>57</c:v>
                </c:pt>
                <c:pt idx="146">
                  <c:v>56.38</c:v>
                </c:pt>
                <c:pt idx="147">
                  <c:v>56.6</c:v>
                </c:pt>
                <c:pt idx="148">
                  <c:v>56.8</c:v>
                </c:pt>
                <c:pt idx="149">
                  <c:v>56.56</c:v>
                </c:pt>
                <c:pt idx="150">
                  <c:v>56.9</c:v>
                </c:pt>
                <c:pt idx="151">
                  <c:v>58.28</c:v>
                </c:pt>
                <c:pt idx="152">
                  <c:v>57.16</c:v>
                </c:pt>
                <c:pt idx="153">
                  <c:v>56.64</c:v>
                </c:pt>
                <c:pt idx="154">
                  <c:v>55.56</c:v>
                </c:pt>
                <c:pt idx="155">
                  <c:v>56.3</c:v>
                </c:pt>
                <c:pt idx="156">
                  <c:v>56.68</c:v>
                </c:pt>
                <c:pt idx="157">
                  <c:v>56.38</c:v>
                </c:pt>
                <c:pt idx="158">
                  <c:v>56.54</c:v>
                </c:pt>
                <c:pt idx="159">
                  <c:v>56.94</c:v>
                </c:pt>
                <c:pt idx="160">
                  <c:v>57.48</c:v>
                </c:pt>
                <c:pt idx="161">
                  <c:v>57.06</c:v>
                </c:pt>
                <c:pt idx="162">
                  <c:v>57.18</c:v>
                </c:pt>
                <c:pt idx="163">
                  <c:v>58.44</c:v>
                </c:pt>
                <c:pt idx="164">
                  <c:v>58.58</c:v>
                </c:pt>
                <c:pt idx="165">
                  <c:v>58.26</c:v>
                </c:pt>
                <c:pt idx="166">
                  <c:v>56.82</c:v>
                </c:pt>
                <c:pt idx="167">
                  <c:v>57</c:v>
                </c:pt>
                <c:pt idx="168">
                  <c:v>56.54</c:v>
                </c:pt>
                <c:pt idx="169">
                  <c:v>57.58</c:v>
                </c:pt>
                <c:pt idx="170">
                  <c:v>59.16</c:v>
                </c:pt>
                <c:pt idx="171">
                  <c:v>58.64</c:v>
                </c:pt>
                <c:pt idx="172">
                  <c:v>59.82</c:v>
                </c:pt>
                <c:pt idx="173">
                  <c:v>60.02</c:v>
                </c:pt>
                <c:pt idx="174">
                  <c:v>59.32</c:v>
                </c:pt>
                <c:pt idx="175">
                  <c:v>60.32</c:v>
                </c:pt>
                <c:pt idx="176">
                  <c:v>61.46</c:v>
                </c:pt>
                <c:pt idx="177">
                  <c:v>62</c:v>
                </c:pt>
                <c:pt idx="178">
                  <c:v>61.52</c:v>
                </c:pt>
                <c:pt idx="179">
                  <c:v>61.46</c:v>
                </c:pt>
                <c:pt idx="180">
                  <c:v>61.8</c:v>
                </c:pt>
                <c:pt idx="181">
                  <c:v>61.24</c:v>
                </c:pt>
                <c:pt idx="182">
                  <c:v>61.18</c:v>
                </c:pt>
                <c:pt idx="183">
                  <c:v>60.28</c:v>
                </c:pt>
                <c:pt idx="184">
                  <c:v>61.02</c:v>
                </c:pt>
                <c:pt idx="185">
                  <c:v>61.76</c:v>
                </c:pt>
                <c:pt idx="186">
                  <c:v>61.94</c:v>
                </c:pt>
                <c:pt idx="187">
                  <c:v>60.94</c:v>
                </c:pt>
                <c:pt idx="188">
                  <c:v>60.42</c:v>
                </c:pt>
                <c:pt idx="189">
                  <c:v>60.74</c:v>
                </c:pt>
                <c:pt idx="190">
                  <c:v>63.02</c:v>
                </c:pt>
                <c:pt idx="191">
                  <c:v>64</c:v>
                </c:pt>
                <c:pt idx="192">
                  <c:v>63.98</c:v>
                </c:pt>
                <c:pt idx="193">
                  <c:v>63.84</c:v>
                </c:pt>
                <c:pt idx="194">
                  <c:v>63.36</c:v>
                </c:pt>
                <c:pt idx="195">
                  <c:v>62.3</c:v>
                </c:pt>
                <c:pt idx="196">
                  <c:v>63.44</c:v>
                </c:pt>
                <c:pt idx="197">
                  <c:v>63.44</c:v>
                </c:pt>
                <c:pt idx="198">
                  <c:v>63.22</c:v>
                </c:pt>
                <c:pt idx="199">
                  <c:v>64.2</c:v>
                </c:pt>
                <c:pt idx="200">
                  <c:v>64.28</c:v>
                </c:pt>
                <c:pt idx="201">
                  <c:v>64.3</c:v>
                </c:pt>
                <c:pt idx="202">
                  <c:v>64.12</c:v>
                </c:pt>
                <c:pt idx="203">
                  <c:v>64.12</c:v>
                </c:pt>
                <c:pt idx="204">
                  <c:v>64.52</c:v>
                </c:pt>
                <c:pt idx="205">
                  <c:v>64.92</c:v>
                </c:pt>
                <c:pt idx="206">
                  <c:v>64.760000000000005</c:v>
                </c:pt>
                <c:pt idx="207">
                  <c:v>66.8</c:v>
                </c:pt>
                <c:pt idx="208">
                  <c:v>65.84</c:v>
                </c:pt>
                <c:pt idx="209">
                  <c:v>65.260000000000005</c:v>
                </c:pt>
                <c:pt idx="210">
                  <c:v>65.44</c:v>
                </c:pt>
                <c:pt idx="211">
                  <c:v>65.64</c:v>
                </c:pt>
                <c:pt idx="212">
                  <c:v>66.06</c:v>
                </c:pt>
                <c:pt idx="213">
                  <c:v>64.56</c:v>
                </c:pt>
                <c:pt idx="214">
                  <c:v>64.900000000000006</c:v>
                </c:pt>
                <c:pt idx="215">
                  <c:v>64.16</c:v>
                </c:pt>
                <c:pt idx="216">
                  <c:v>64.62</c:v>
                </c:pt>
                <c:pt idx="217">
                  <c:v>64.58</c:v>
                </c:pt>
                <c:pt idx="218">
                  <c:v>65.2</c:v>
                </c:pt>
                <c:pt idx="219">
                  <c:v>66.040000000000006</c:v>
                </c:pt>
                <c:pt idx="220">
                  <c:v>66.040000000000006</c:v>
                </c:pt>
                <c:pt idx="221">
                  <c:v>66.900000000000006</c:v>
                </c:pt>
                <c:pt idx="222">
                  <c:v>67.36</c:v>
                </c:pt>
                <c:pt idx="223">
                  <c:v>67.3</c:v>
                </c:pt>
                <c:pt idx="224">
                  <c:v>69.180000000000007</c:v>
                </c:pt>
                <c:pt idx="225">
                  <c:v>68.52</c:v>
                </c:pt>
                <c:pt idx="226">
                  <c:v>68</c:v>
                </c:pt>
                <c:pt idx="227">
                  <c:v>68.16</c:v>
                </c:pt>
                <c:pt idx="228">
                  <c:v>68.16</c:v>
                </c:pt>
                <c:pt idx="229">
                  <c:v>68.239999999999995</c:v>
                </c:pt>
                <c:pt idx="230">
                  <c:v>68.239999999999995</c:v>
                </c:pt>
                <c:pt idx="231">
                  <c:v>68.5</c:v>
                </c:pt>
                <c:pt idx="232">
                  <c:v>69.22</c:v>
                </c:pt>
                <c:pt idx="233">
                  <c:v>69.260000000000005</c:v>
                </c:pt>
                <c:pt idx="234">
                  <c:v>70.34</c:v>
                </c:pt>
                <c:pt idx="235">
                  <c:v>69.64</c:v>
                </c:pt>
                <c:pt idx="236">
                  <c:v>69.38</c:v>
                </c:pt>
                <c:pt idx="237">
                  <c:v>68.28</c:v>
                </c:pt>
                <c:pt idx="238">
                  <c:v>67.099999999999994</c:v>
                </c:pt>
                <c:pt idx="239">
                  <c:v>67</c:v>
                </c:pt>
                <c:pt idx="240">
                  <c:v>66.64</c:v>
                </c:pt>
                <c:pt idx="241">
                  <c:v>65.98</c:v>
                </c:pt>
                <c:pt idx="242">
                  <c:v>66.92</c:v>
                </c:pt>
                <c:pt idx="243">
                  <c:v>67.459999999999994</c:v>
                </c:pt>
                <c:pt idx="244">
                  <c:v>66.66</c:v>
                </c:pt>
                <c:pt idx="245">
                  <c:v>63.5</c:v>
                </c:pt>
                <c:pt idx="246">
                  <c:v>63.68</c:v>
                </c:pt>
                <c:pt idx="247">
                  <c:v>62.7</c:v>
                </c:pt>
                <c:pt idx="248">
                  <c:v>64.099999999999994</c:v>
                </c:pt>
                <c:pt idx="249">
                  <c:v>63.72</c:v>
                </c:pt>
                <c:pt idx="250">
                  <c:v>62.92</c:v>
                </c:pt>
                <c:pt idx="251">
                  <c:v>62.68</c:v>
                </c:pt>
                <c:pt idx="252">
                  <c:v>62.56</c:v>
                </c:pt>
                <c:pt idx="253">
                  <c:v>62.52</c:v>
                </c:pt>
                <c:pt idx="254">
                  <c:v>61.82</c:v>
                </c:pt>
                <c:pt idx="255">
                  <c:v>59.7</c:v>
                </c:pt>
                <c:pt idx="256">
                  <c:v>59.36</c:v>
                </c:pt>
                <c:pt idx="257">
                  <c:v>60.34</c:v>
                </c:pt>
                <c:pt idx="258">
                  <c:v>59.56</c:v>
                </c:pt>
                <c:pt idx="259">
                  <c:v>58.82</c:v>
                </c:pt>
                <c:pt idx="260">
                  <c:v>58.14</c:v>
                </c:pt>
                <c:pt idx="261">
                  <c:v>58.38</c:v>
                </c:pt>
                <c:pt idx="262">
                  <c:v>57.72</c:v>
                </c:pt>
                <c:pt idx="263">
                  <c:v>57.74</c:v>
                </c:pt>
                <c:pt idx="264">
                  <c:v>57.16</c:v>
                </c:pt>
                <c:pt idx="265">
                  <c:v>57.3</c:v>
                </c:pt>
                <c:pt idx="266">
                  <c:v>57.7</c:v>
                </c:pt>
                <c:pt idx="267">
                  <c:v>57.28</c:v>
                </c:pt>
                <c:pt idx="268">
                  <c:v>56.86</c:v>
                </c:pt>
                <c:pt idx="269">
                  <c:v>51.86</c:v>
                </c:pt>
                <c:pt idx="270">
                  <c:v>51.96</c:v>
                </c:pt>
                <c:pt idx="271">
                  <c:v>51.9</c:v>
                </c:pt>
                <c:pt idx="272">
                  <c:v>51.8</c:v>
                </c:pt>
                <c:pt idx="273">
                  <c:v>51.44</c:v>
                </c:pt>
                <c:pt idx="274">
                  <c:v>51.54</c:v>
                </c:pt>
                <c:pt idx="275">
                  <c:v>51.14</c:v>
                </c:pt>
                <c:pt idx="276">
                  <c:v>52.6</c:v>
                </c:pt>
                <c:pt idx="277">
                  <c:v>53.5</c:v>
                </c:pt>
                <c:pt idx="278">
                  <c:v>53.74</c:v>
                </c:pt>
                <c:pt idx="279">
                  <c:v>53.4</c:v>
                </c:pt>
                <c:pt idx="280">
                  <c:v>54.3</c:v>
                </c:pt>
                <c:pt idx="281">
                  <c:v>54.14</c:v>
                </c:pt>
                <c:pt idx="282">
                  <c:v>53.44</c:v>
                </c:pt>
                <c:pt idx="283">
                  <c:v>52.12</c:v>
                </c:pt>
                <c:pt idx="284">
                  <c:v>52.3</c:v>
                </c:pt>
                <c:pt idx="285">
                  <c:v>53.14</c:v>
                </c:pt>
                <c:pt idx="286">
                  <c:v>55.64</c:v>
                </c:pt>
                <c:pt idx="287">
                  <c:v>55.7</c:v>
                </c:pt>
                <c:pt idx="288">
                  <c:v>55.56</c:v>
                </c:pt>
                <c:pt idx="289">
                  <c:v>55.96</c:v>
                </c:pt>
                <c:pt idx="290">
                  <c:v>56</c:v>
                </c:pt>
                <c:pt idx="291">
                  <c:v>56.26</c:v>
                </c:pt>
                <c:pt idx="292">
                  <c:v>55.74</c:v>
                </c:pt>
                <c:pt idx="293">
                  <c:v>55.16</c:v>
                </c:pt>
                <c:pt idx="294">
                  <c:v>54.64</c:v>
                </c:pt>
                <c:pt idx="295">
                  <c:v>55.92</c:v>
                </c:pt>
                <c:pt idx="296">
                  <c:v>56.46</c:v>
                </c:pt>
                <c:pt idx="297">
                  <c:v>54.04</c:v>
                </c:pt>
                <c:pt idx="298">
                  <c:v>54.6</c:v>
                </c:pt>
                <c:pt idx="299">
                  <c:v>54.3</c:v>
                </c:pt>
                <c:pt idx="300">
                  <c:v>53.66</c:v>
                </c:pt>
                <c:pt idx="301">
                  <c:v>52.38</c:v>
                </c:pt>
                <c:pt idx="302">
                  <c:v>51.94</c:v>
                </c:pt>
                <c:pt idx="303">
                  <c:v>51.5</c:v>
                </c:pt>
                <c:pt idx="304">
                  <c:v>51.04</c:v>
                </c:pt>
                <c:pt idx="305">
                  <c:v>50.68</c:v>
                </c:pt>
                <c:pt idx="306">
                  <c:v>50.88</c:v>
                </c:pt>
                <c:pt idx="307">
                  <c:v>51.02</c:v>
                </c:pt>
                <c:pt idx="308">
                  <c:v>50.72</c:v>
                </c:pt>
                <c:pt idx="309">
                  <c:v>51.3</c:v>
                </c:pt>
                <c:pt idx="310">
                  <c:v>51.56</c:v>
                </c:pt>
                <c:pt idx="311">
                  <c:v>52.1</c:v>
                </c:pt>
                <c:pt idx="312">
                  <c:v>51.8</c:v>
                </c:pt>
                <c:pt idx="313">
                  <c:v>50.96</c:v>
                </c:pt>
                <c:pt idx="314">
                  <c:v>51.62</c:v>
                </c:pt>
                <c:pt idx="315">
                  <c:v>50.44</c:v>
                </c:pt>
                <c:pt idx="316">
                  <c:v>50.5</c:v>
                </c:pt>
                <c:pt idx="317">
                  <c:v>51.86</c:v>
                </c:pt>
                <c:pt idx="318">
                  <c:v>51.46</c:v>
                </c:pt>
                <c:pt idx="319">
                  <c:v>49.73</c:v>
                </c:pt>
                <c:pt idx="320">
                  <c:v>49.46</c:v>
                </c:pt>
                <c:pt idx="321">
                  <c:v>51.04</c:v>
                </c:pt>
                <c:pt idx="322">
                  <c:v>50.9</c:v>
                </c:pt>
                <c:pt idx="323">
                  <c:v>49.95</c:v>
                </c:pt>
                <c:pt idx="324">
                  <c:v>50.8</c:v>
                </c:pt>
                <c:pt idx="325">
                  <c:v>51</c:v>
                </c:pt>
                <c:pt idx="326">
                  <c:v>51.2</c:v>
                </c:pt>
                <c:pt idx="327">
                  <c:v>49.55</c:v>
                </c:pt>
                <c:pt idx="328">
                  <c:v>48.94</c:v>
                </c:pt>
                <c:pt idx="329">
                  <c:v>48.76</c:v>
                </c:pt>
                <c:pt idx="330">
                  <c:v>48.51</c:v>
                </c:pt>
                <c:pt idx="331">
                  <c:v>51.86</c:v>
                </c:pt>
                <c:pt idx="332">
                  <c:v>53.28</c:v>
                </c:pt>
                <c:pt idx="333">
                  <c:v>53.84</c:v>
                </c:pt>
                <c:pt idx="334">
                  <c:v>52.74</c:v>
                </c:pt>
                <c:pt idx="335">
                  <c:v>52.58</c:v>
                </c:pt>
                <c:pt idx="336">
                  <c:v>53.12</c:v>
                </c:pt>
                <c:pt idx="337">
                  <c:v>53.04</c:v>
                </c:pt>
                <c:pt idx="338">
                  <c:v>52.98</c:v>
                </c:pt>
                <c:pt idx="339">
                  <c:v>52.94</c:v>
                </c:pt>
                <c:pt idx="340">
                  <c:v>53.18</c:v>
                </c:pt>
                <c:pt idx="341">
                  <c:v>52.84</c:v>
                </c:pt>
                <c:pt idx="342">
                  <c:v>53.9</c:v>
                </c:pt>
                <c:pt idx="343">
                  <c:v>55.26</c:v>
                </c:pt>
                <c:pt idx="344">
                  <c:v>54.34</c:v>
                </c:pt>
                <c:pt idx="345">
                  <c:v>56.02</c:v>
                </c:pt>
                <c:pt idx="346">
                  <c:v>54.82</c:v>
                </c:pt>
                <c:pt idx="347">
                  <c:v>54.62</c:v>
                </c:pt>
                <c:pt idx="348">
                  <c:v>53.88</c:v>
                </c:pt>
                <c:pt idx="349">
                  <c:v>54.32</c:v>
                </c:pt>
                <c:pt idx="350">
                  <c:v>55.08</c:v>
                </c:pt>
                <c:pt idx="351">
                  <c:v>54.54</c:v>
                </c:pt>
                <c:pt idx="352">
                  <c:v>53.34</c:v>
                </c:pt>
                <c:pt idx="353">
                  <c:v>54.3</c:v>
                </c:pt>
                <c:pt idx="354">
                  <c:v>56.28</c:v>
                </c:pt>
                <c:pt idx="355">
                  <c:v>57.48</c:v>
                </c:pt>
                <c:pt idx="356">
                  <c:v>56.54</c:v>
                </c:pt>
                <c:pt idx="357">
                  <c:v>57.74</c:v>
                </c:pt>
                <c:pt idx="358">
                  <c:v>57.7</c:v>
                </c:pt>
                <c:pt idx="359">
                  <c:v>57.9</c:v>
                </c:pt>
                <c:pt idx="360">
                  <c:v>59.78</c:v>
                </c:pt>
                <c:pt idx="361">
                  <c:v>59.14</c:v>
                </c:pt>
                <c:pt idx="362">
                  <c:v>58.54</c:v>
                </c:pt>
                <c:pt idx="363">
                  <c:v>58.5</c:v>
                </c:pt>
                <c:pt idx="364">
                  <c:v>59.22</c:v>
                </c:pt>
                <c:pt idx="365">
                  <c:v>58.5</c:v>
                </c:pt>
                <c:pt idx="366">
                  <c:v>58.4</c:v>
                </c:pt>
                <c:pt idx="367">
                  <c:v>58.52</c:v>
                </c:pt>
                <c:pt idx="368">
                  <c:v>61.58</c:v>
                </c:pt>
                <c:pt idx="369">
                  <c:v>62.64</c:v>
                </c:pt>
                <c:pt idx="370">
                  <c:v>62.62</c:v>
                </c:pt>
                <c:pt idx="371">
                  <c:v>62.64</c:v>
                </c:pt>
                <c:pt idx="372">
                  <c:v>63.88</c:v>
                </c:pt>
                <c:pt idx="373">
                  <c:v>63.86</c:v>
                </c:pt>
                <c:pt idx="374">
                  <c:v>63.1</c:v>
                </c:pt>
                <c:pt idx="375">
                  <c:v>62.36</c:v>
                </c:pt>
                <c:pt idx="376">
                  <c:v>62.02</c:v>
                </c:pt>
                <c:pt idx="377">
                  <c:v>62.04</c:v>
                </c:pt>
                <c:pt idx="378">
                  <c:v>63.06</c:v>
                </c:pt>
                <c:pt idx="379">
                  <c:v>63.36</c:v>
                </c:pt>
                <c:pt idx="380">
                  <c:v>62.46</c:v>
                </c:pt>
                <c:pt idx="381">
                  <c:v>62.66</c:v>
                </c:pt>
                <c:pt idx="382">
                  <c:v>64.34</c:v>
                </c:pt>
                <c:pt idx="383">
                  <c:v>64.06</c:v>
                </c:pt>
                <c:pt idx="384">
                  <c:v>63.5</c:v>
                </c:pt>
                <c:pt idx="385">
                  <c:v>64.040000000000006</c:v>
                </c:pt>
                <c:pt idx="386">
                  <c:v>61.82</c:v>
                </c:pt>
                <c:pt idx="387">
                  <c:v>61.64</c:v>
                </c:pt>
                <c:pt idx="388">
                  <c:v>62.06</c:v>
                </c:pt>
                <c:pt idx="389">
                  <c:v>62.38</c:v>
                </c:pt>
                <c:pt idx="390">
                  <c:v>62.38</c:v>
                </c:pt>
                <c:pt idx="391">
                  <c:v>63.12</c:v>
                </c:pt>
                <c:pt idx="392">
                  <c:v>63.9</c:v>
                </c:pt>
                <c:pt idx="393">
                  <c:v>65.72</c:v>
                </c:pt>
                <c:pt idx="394">
                  <c:v>65.38</c:v>
                </c:pt>
                <c:pt idx="395">
                  <c:v>65.92</c:v>
                </c:pt>
                <c:pt idx="396">
                  <c:v>61.74</c:v>
                </c:pt>
                <c:pt idx="397">
                  <c:v>62.82</c:v>
                </c:pt>
                <c:pt idx="398">
                  <c:v>62.38</c:v>
                </c:pt>
                <c:pt idx="399">
                  <c:v>62.22</c:v>
                </c:pt>
                <c:pt idx="400">
                  <c:v>61.84</c:v>
                </c:pt>
                <c:pt idx="401">
                  <c:v>62</c:v>
                </c:pt>
                <c:pt idx="402">
                  <c:v>63.08</c:v>
                </c:pt>
                <c:pt idx="403">
                  <c:v>63.98</c:v>
                </c:pt>
                <c:pt idx="404">
                  <c:v>65.900000000000006</c:v>
                </c:pt>
                <c:pt idx="405">
                  <c:v>66</c:v>
                </c:pt>
                <c:pt idx="406">
                  <c:v>65.48</c:v>
                </c:pt>
                <c:pt idx="407">
                  <c:v>64.48</c:v>
                </c:pt>
                <c:pt idx="408">
                  <c:v>62.66</c:v>
                </c:pt>
                <c:pt idx="409">
                  <c:v>61.6</c:v>
                </c:pt>
                <c:pt idx="410">
                  <c:v>61.3</c:v>
                </c:pt>
                <c:pt idx="411">
                  <c:v>62.9</c:v>
                </c:pt>
                <c:pt idx="412">
                  <c:v>63.28</c:v>
                </c:pt>
                <c:pt idx="413">
                  <c:v>62.92</c:v>
                </c:pt>
                <c:pt idx="414">
                  <c:v>63.34</c:v>
                </c:pt>
                <c:pt idx="415">
                  <c:v>62.86</c:v>
                </c:pt>
                <c:pt idx="416">
                  <c:v>62.7</c:v>
                </c:pt>
                <c:pt idx="417">
                  <c:v>62.06</c:v>
                </c:pt>
                <c:pt idx="418">
                  <c:v>62.28</c:v>
                </c:pt>
                <c:pt idx="419">
                  <c:v>62.44</c:v>
                </c:pt>
                <c:pt idx="420">
                  <c:v>63.52</c:v>
                </c:pt>
                <c:pt idx="421">
                  <c:v>64.14</c:v>
                </c:pt>
                <c:pt idx="422">
                  <c:v>65.459999999999994</c:v>
                </c:pt>
                <c:pt idx="423">
                  <c:v>66.599999999999994</c:v>
                </c:pt>
                <c:pt idx="424">
                  <c:v>67.180000000000007</c:v>
                </c:pt>
                <c:pt idx="425">
                  <c:v>65.5</c:v>
                </c:pt>
                <c:pt idx="426">
                  <c:v>65.680000000000007</c:v>
                </c:pt>
                <c:pt idx="427">
                  <c:v>65.72</c:v>
                </c:pt>
                <c:pt idx="428">
                  <c:v>64.56</c:v>
                </c:pt>
                <c:pt idx="429">
                  <c:v>63.32</c:v>
                </c:pt>
                <c:pt idx="430">
                  <c:v>63.5</c:v>
                </c:pt>
                <c:pt idx="431">
                  <c:v>63</c:v>
                </c:pt>
                <c:pt idx="432">
                  <c:v>63.8</c:v>
                </c:pt>
                <c:pt idx="433">
                  <c:v>63.42</c:v>
                </c:pt>
                <c:pt idx="434">
                  <c:v>64.36</c:v>
                </c:pt>
                <c:pt idx="435">
                  <c:v>61.88</c:v>
                </c:pt>
                <c:pt idx="436">
                  <c:v>63.32</c:v>
                </c:pt>
                <c:pt idx="437">
                  <c:v>63.5</c:v>
                </c:pt>
                <c:pt idx="438">
                  <c:v>62.72</c:v>
                </c:pt>
                <c:pt idx="439">
                  <c:v>63.38</c:v>
                </c:pt>
                <c:pt idx="440">
                  <c:v>61.98</c:v>
                </c:pt>
                <c:pt idx="441">
                  <c:v>61.22</c:v>
                </c:pt>
                <c:pt idx="442">
                  <c:v>61.2</c:v>
                </c:pt>
                <c:pt idx="443">
                  <c:v>64.7</c:v>
                </c:pt>
                <c:pt idx="444">
                  <c:v>64.36</c:v>
                </c:pt>
                <c:pt idx="445">
                  <c:v>64.5</c:v>
                </c:pt>
                <c:pt idx="446">
                  <c:v>65.28</c:v>
                </c:pt>
                <c:pt idx="447">
                  <c:v>65.180000000000007</c:v>
                </c:pt>
                <c:pt idx="448">
                  <c:v>65.599999999999994</c:v>
                </c:pt>
                <c:pt idx="449">
                  <c:v>66.680000000000007</c:v>
                </c:pt>
                <c:pt idx="450">
                  <c:v>66.78</c:v>
                </c:pt>
                <c:pt idx="451">
                  <c:v>65.599999999999994</c:v>
                </c:pt>
                <c:pt idx="452">
                  <c:v>66.2</c:v>
                </c:pt>
                <c:pt idx="453">
                  <c:v>66.760000000000005</c:v>
                </c:pt>
                <c:pt idx="454">
                  <c:v>67.180000000000007</c:v>
                </c:pt>
                <c:pt idx="455">
                  <c:v>67.3</c:v>
                </c:pt>
                <c:pt idx="456">
                  <c:v>68.56</c:v>
                </c:pt>
                <c:pt idx="457">
                  <c:v>67.180000000000007</c:v>
                </c:pt>
                <c:pt idx="458">
                  <c:v>67.16</c:v>
                </c:pt>
                <c:pt idx="459">
                  <c:v>67.819999999999993</c:v>
                </c:pt>
                <c:pt idx="460">
                  <c:v>66.92</c:v>
                </c:pt>
                <c:pt idx="461">
                  <c:v>67.540000000000006</c:v>
                </c:pt>
                <c:pt idx="462">
                  <c:v>67.680000000000007</c:v>
                </c:pt>
                <c:pt idx="463">
                  <c:v>67.2</c:v>
                </c:pt>
                <c:pt idx="464">
                  <c:v>66.92</c:v>
                </c:pt>
                <c:pt idx="465">
                  <c:v>65.92</c:v>
                </c:pt>
                <c:pt idx="466">
                  <c:v>65.5</c:v>
                </c:pt>
                <c:pt idx="467">
                  <c:v>64.64</c:v>
                </c:pt>
                <c:pt idx="468">
                  <c:v>65.94</c:v>
                </c:pt>
                <c:pt idx="469">
                  <c:v>65.78</c:v>
                </c:pt>
                <c:pt idx="470">
                  <c:v>62.98</c:v>
                </c:pt>
                <c:pt idx="471">
                  <c:v>63.42</c:v>
                </c:pt>
                <c:pt idx="472">
                  <c:v>63.26</c:v>
                </c:pt>
                <c:pt idx="473">
                  <c:v>64.239999999999995</c:v>
                </c:pt>
                <c:pt idx="474">
                  <c:v>63.6</c:v>
                </c:pt>
                <c:pt idx="475">
                  <c:v>63.7</c:v>
                </c:pt>
                <c:pt idx="476">
                  <c:v>63.54</c:v>
                </c:pt>
                <c:pt idx="477">
                  <c:v>62.42</c:v>
                </c:pt>
                <c:pt idx="478">
                  <c:v>62.44</c:v>
                </c:pt>
                <c:pt idx="479">
                  <c:v>60.56</c:v>
                </c:pt>
                <c:pt idx="480">
                  <c:v>60.7</c:v>
                </c:pt>
                <c:pt idx="481">
                  <c:v>60.64</c:v>
                </c:pt>
                <c:pt idx="482">
                  <c:v>61.62</c:v>
                </c:pt>
                <c:pt idx="483">
                  <c:v>61.42</c:v>
                </c:pt>
                <c:pt idx="484">
                  <c:v>60.94</c:v>
                </c:pt>
                <c:pt idx="485">
                  <c:v>59.66</c:v>
                </c:pt>
                <c:pt idx="486">
                  <c:v>59.58</c:v>
                </c:pt>
                <c:pt idx="487">
                  <c:v>61.1</c:v>
                </c:pt>
                <c:pt idx="488">
                  <c:v>58.58</c:v>
                </c:pt>
                <c:pt idx="489">
                  <c:v>60.48</c:v>
                </c:pt>
                <c:pt idx="490">
                  <c:v>58.18</c:v>
                </c:pt>
                <c:pt idx="491">
                  <c:v>60.28</c:v>
                </c:pt>
                <c:pt idx="492">
                  <c:v>59.78</c:v>
                </c:pt>
                <c:pt idx="493">
                  <c:v>60.6</c:v>
                </c:pt>
                <c:pt idx="494">
                  <c:v>61.2</c:v>
                </c:pt>
                <c:pt idx="495">
                  <c:v>60.56</c:v>
                </c:pt>
                <c:pt idx="496">
                  <c:v>60.78</c:v>
                </c:pt>
                <c:pt idx="497">
                  <c:v>60.36</c:v>
                </c:pt>
                <c:pt idx="498">
                  <c:v>59.7</c:v>
                </c:pt>
                <c:pt idx="499">
                  <c:v>57.8</c:v>
                </c:pt>
                <c:pt idx="500">
                  <c:v>58.3</c:v>
                </c:pt>
                <c:pt idx="501">
                  <c:v>57.72</c:v>
                </c:pt>
                <c:pt idx="502">
                  <c:v>58.26</c:v>
                </c:pt>
                <c:pt idx="503">
                  <c:v>58.62</c:v>
                </c:pt>
                <c:pt idx="504">
                  <c:v>58.66</c:v>
                </c:pt>
                <c:pt idx="505">
                  <c:v>57.7</c:v>
                </c:pt>
                <c:pt idx="506">
                  <c:v>57.66</c:v>
                </c:pt>
                <c:pt idx="507">
                  <c:v>58.16</c:v>
                </c:pt>
                <c:pt idx="508">
                  <c:v>57.16</c:v>
                </c:pt>
                <c:pt idx="509">
                  <c:v>56.7</c:v>
                </c:pt>
                <c:pt idx="510">
                  <c:v>56.2</c:v>
                </c:pt>
                <c:pt idx="511">
                  <c:v>55.32</c:v>
                </c:pt>
                <c:pt idx="512">
                  <c:v>56.26</c:v>
                </c:pt>
                <c:pt idx="513">
                  <c:v>56.62</c:v>
                </c:pt>
                <c:pt idx="514">
                  <c:v>57.26</c:v>
                </c:pt>
                <c:pt idx="515">
                  <c:v>57.44</c:v>
                </c:pt>
                <c:pt idx="516">
                  <c:v>58.76</c:v>
                </c:pt>
                <c:pt idx="517">
                  <c:v>58.52</c:v>
                </c:pt>
                <c:pt idx="518">
                  <c:v>57.06</c:v>
                </c:pt>
                <c:pt idx="519">
                  <c:v>57.2</c:v>
                </c:pt>
                <c:pt idx="520">
                  <c:v>57.32</c:v>
                </c:pt>
                <c:pt idx="521">
                  <c:v>57.78</c:v>
                </c:pt>
                <c:pt idx="522">
                  <c:v>56.44</c:v>
                </c:pt>
                <c:pt idx="523">
                  <c:v>56.28</c:v>
                </c:pt>
                <c:pt idx="524">
                  <c:v>56.52</c:v>
                </c:pt>
                <c:pt idx="525">
                  <c:v>56.22</c:v>
                </c:pt>
                <c:pt idx="526">
                  <c:v>56.04</c:v>
                </c:pt>
                <c:pt idx="527">
                  <c:v>55.02</c:v>
                </c:pt>
                <c:pt idx="528">
                  <c:v>56.26</c:v>
                </c:pt>
                <c:pt idx="529">
                  <c:v>56.04</c:v>
                </c:pt>
                <c:pt idx="530">
                  <c:v>55.48</c:v>
                </c:pt>
                <c:pt idx="531">
                  <c:v>54.98</c:v>
                </c:pt>
                <c:pt idx="532">
                  <c:v>53.5</c:v>
                </c:pt>
                <c:pt idx="533">
                  <c:v>53.14</c:v>
                </c:pt>
                <c:pt idx="534">
                  <c:v>51.9</c:v>
                </c:pt>
                <c:pt idx="535">
                  <c:v>52.68</c:v>
                </c:pt>
                <c:pt idx="536">
                  <c:v>52.34</c:v>
                </c:pt>
                <c:pt idx="537">
                  <c:v>51.66</c:v>
                </c:pt>
                <c:pt idx="538">
                  <c:v>51.46</c:v>
                </c:pt>
                <c:pt idx="539">
                  <c:v>50.4</c:v>
                </c:pt>
                <c:pt idx="540">
                  <c:v>50.66</c:v>
                </c:pt>
                <c:pt idx="541">
                  <c:v>49.5</c:v>
                </c:pt>
                <c:pt idx="542">
                  <c:v>50.14</c:v>
                </c:pt>
                <c:pt idx="543">
                  <c:v>49.47</c:v>
                </c:pt>
                <c:pt idx="544">
                  <c:v>49.55</c:v>
                </c:pt>
                <c:pt idx="545">
                  <c:v>48.1</c:v>
                </c:pt>
                <c:pt idx="546">
                  <c:v>48.4</c:v>
                </c:pt>
                <c:pt idx="547">
                  <c:v>48.91</c:v>
                </c:pt>
                <c:pt idx="548">
                  <c:v>47.59</c:v>
                </c:pt>
                <c:pt idx="549">
                  <c:v>48.53</c:v>
                </c:pt>
                <c:pt idx="550">
                  <c:v>49.19</c:v>
                </c:pt>
                <c:pt idx="551">
                  <c:v>49.42</c:v>
                </c:pt>
                <c:pt idx="552">
                  <c:v>51.52</c:v>
                </c:pt>
                <c:pt idx="553">
                  <c:v>51.66</c:v>
                </c:pt>
                <c:pt idx="554">
                  <c:v>50.08</c:v>
                </c:pt>
                <c:pt idx="555">
                  <c:v>49.37</c:v>
                </c:pt>
                <c:pt idx="556">
                  <c:v>48.48</c:v>
                </c:pt>
                <c:pt idx="557">
                  <c:v>47.34</c:v>
                </c:pt>
                <c:pt idx="558">
                  <c:v>47.43</c:v>
                </c:pt>
                <c:pt idx="559">
                  <c:v>48.32</c:v>
                </c:pt>
                <c:pt idx="560">
                  <c:v>48.27</c:v>
                </c:pt>
                <c:pt idx="561">
                  <c:v>49.88</c:v>
                </c:pt>
                <c:pt idx="562">
                  <c:v>49.05</c:v>
                </c:pt>
                <c:pt idx="563">
                  <c:v>48</c:v>
                </c:pt>
                <c:pt idx="564">
                  <c:v>47.5</c:v>
                </c:pt>
                <c:pt idx="565">
                  <c:v>48</c:v>
                </c:pt>
                <c:pt idx="566">
                  <c:v>48.13</c:v>
                </c:pt>
                <c:pt idx="567">
                  <c:v>48.29</c:v>
                </c:pt>
                <c:pt idx="568">
                  <c:v>48.33</c:v>
                </c:pt>
                <c:pt idx="569">
                  <c:v>48.36</c:v>
                </c:pt>
                <c:pt idx="570">
                  <c:v>49.83</c:v>
                </c:pt>
                <c:pt idx="571">
                  <c:v>49.88</c:v>
                </c:pt>
                <c:pt idx="572">
                  <c:v>50.02</c:v>
                </c:pt>
                <c:pt idx="573">
                  <c:v>50.62</c:v>
                </c:pt>
                <c:pt idx="574">
                  <c:v>50.46</c:v>
                </c:pt>
                <c:pt idx="575">
                  <c:v>51.52</c:v>
                </c:pt>
                <c:pt idx="576">
                  <c:v>49.57</c:v>
                </c:pt>
                <c:pt idx="577">
                  <c:v>46.72</c:v>
                </c:pt>
                <c:pt idx="578">
                  <c:v>46.45</c:v>
                </c:pt>
                <c:pt idx="579">
                  <c:v>45.51</c:v>
                </c:pt>
                <c:pt idx="580">
                  <c:v>45.39</c:v>
                </c:pt>
                <c:pt idx="581">
                  <c:v>42.26</c:v>
                </c:pt>
                <c:pt idx="582">
                  <c:v>43.47</c:v>
                </c:pt>
                <c:pt idx="583">
                  <c:v>44.18</c:v>
                </c:pt>
                <c:pt idx="584">
                  <c:v>43.69</c:v>
                </c:pt>
                <c:pt idx="585">
                  <c:v>45.29</c:v>
                </c:pt>
                <c:pt idx="586">
                  <c:v>46.36</c:v>
                </c:pt>
                <c:pt idx="587">
                  <c:v>48.4</c:v>
                </c:pt>
                <c:pt idx="588">
                  <c:v>48.93</c:v>
                </c:pt>
                <c:pt idx="589">
                  <c:v>46.03</c:v>
                </c:pt>
                <c:pt idx="590">
                  <c:v>45.95</c:v>
                </c:pt>
                <c:pt idx="591">
                  <c:v>47.34</c:v>
                </c:pt>
                <c:pt idx="592">
                  <c:v>46.33</c:v>
                </c:pt>
                <c:pt idx="593">
                  <c:v>46.69</c:v>
                </c:pt>
                <c:pt idx="594">
                  <c:v>46.42</c:v>
                </c:pt>
                <c:pt idx="595">
                  <c:v>45.28</c:v>
                </c:pt>
                <c:pt idx="596">
                  <c:v>45.2</c:v>
                </c:pt>
                <c:pt idx="597">
                  <c:v>45.6</c:v>
                </c:pt>
                <c:pt idx="598">
                  <c:v>44.37</c:v>
                </c:pt>
                <c:pt idx="599">
                  <c:v>44</c:v>
                </c:pt>
                <c:pt idx="600">
                  <c:v>44.48</c:v>
                </c:pt>
                <c:pt idx="601">
                  <c:v>45.62</c:v>
                </c:pt>
                <c:pt idx="602">
                  <c:v>45.4</c:v>
                </c:pt>
                <c:pt idx="603">
                  <c:v>45.79</c:v>
                </c:pt>
                <c:pt idx="604">
                  <c:v>42.37</c:v>
                </c:pt>
                <c:pt idx="605">
                  <c:v>42.39</c:v>
                </c:pt>
                <c:pt idx="606">
                  <c:v>42.19</c:v>
                </c:pt>
                <c:pt idx="607">
                  <c:v>43.52</c:v>
                </c:pt>
                <c:pt idx="608">
                  <c:v>42.99</c:v>
                </c:pt>
                <c:pt idx="609">
                  <c:v>43.05</c:v>
                </c:pt>
                <c:pt idx="610">
                  <c:v>41.61</c:v>
                </c:pt>
                <c:pt idx="611">
                  <c:v>42.34</c:v>
                </c:pt>
                <c:pt idx="612">
                  <c:v>45</c:v>
                </c:pt>
                <c:pt idx="613">
                  <c:v>44.3</c:v>
                </c:pt>
                <c:pt idx="614">
                  <c:v>43.97</c:v>
                </c:pt>
                <c:pt idx="615">
                  <c:v>43.37</c:v>
                </c:pt>
                <c:pt idx="616">
                  <c:v>44.05</c:v>
                </c:pt>
                <c:pt idx="617">
                  <c:v>45.27</c:v>
                </c:pt>
                <c:pt idx="618">
                  <c:v>44.53</c:v>
                </c:pt>
                <c:pt idx="619">
                  <c:v>45.57</c:v>
                </c:pt>
                <c:pt idx="620">
                  <c:v>45.01</c:v>
                </c:pt>
                <c:pt idx="621">
                  <c:v>44.19</c:v>
                </c:pt>
                <c:pt idx="622">
                  <c:v>43.87</c:v>
                </c:pt>
                <c:pt idx="623">
                  <c:v>43.64</c:v>
                </c:pt>
                <c:pt idx="624">
                  <c:v>43.6</c:v>
                </c:pt>
                <c:pt idx="625">
                  <c:v>44.75</c:v>
                </c:pt>
                <c:pt idx="626">
                  <c:v>43.5</c:v>
                </c:pt>
                <c:pt idx="627">
                  <c:v>44.64</c:v>
                </c:pt>
                <c:pt idx="628">
                  <c:v>44.84</c:v>
                </c:pt>
                <c:pt idx="629">
                  <c:v>44.67</c:v>
                </c:pt>
                <c:pt idx="630">
                  <c:v>45.62</c:v>
                </c:pt>
                <c:pt idx="631">
                  <c:v>47.98</c:v>
                </c:pt>
                <c:pt idx="632">
                  <c:v>47.92</c:v>
                </c:pt>
                <c:pt idx="633">
                  <c:v>47.52</c:v>
                </c:pt>
                <c:pt idx="634">
                  <c:v>46.66</c:v>
                </c:pt>
                <c:pt idx="635">
                  <c:v>48.89</c:v>
                </c:pt>
                <c:pt idx="636">
                  <c:v>49.55</c:v>
                </c:pt>
                <c:pt idx="637">
                  <c:v>48.76</c:v>
                </c:pt>
                <c:pt idx="638">
                  <c:v>49.23</c:v>
                </c:pt>
                <c:pt idx="639">
                  <c:v>49.38</c:v>
                </c:pt>
                <c:pt idx="640">
                  <c:v>49.76</c:v>
                </c:pt>
                <c:pt idx="641">
                  <c:v>49.51</c:v>
                </c:pt>
                <c:pt idx="642">
                  <c:v>48.6</c:v>
                </c:pt>
                <c:pt idx="643">
                  <c:v>49.28</c:v>
                </c:pt>
                <c:pt idx="644">
                  <c:v>49.3</c:v>
                </c:pt>
                <c:pt idx="645">
                  <c:v>49.31</c:v>
                </c:pt>
                <c:pt idx="646">
                  <c:v>48.05</c:v>
                </c:pt>
                <c:pt idx="647">
                  <c:v>47.74</c:v>
                </c:pt>
                <c:pt idx="648">
                  <c:v>48.73</c:v>
                </c:pt>
                <c:pt idx="649">
                  <c:v>48.67</c:v>
                </c:pt>
                <c:pt idx="650">
                  <c:v>46.63</c:v>
                </c:pt>
                <c:pt idx="651">
                  <c:v>43.16</c:v>
                </c:pt>
                <c:pt idx="652">
                  <c:v>42.03</c:v>
                </c:pt>
                <c:pt idx="653">
                  <c:v>44.04</c:v>
                </c:pt>
                <c:pt idx="654">
                  <c:v>43.61</c:v>
                </c:pt>
                <c:pt idx="655">
                  <c:v>43.19</c:v>
                </c:pt>
                <c:pt idx="656">
                  <c:v>42.76</c:v>
                </c:pt>
                <c:pt idx="657">
                  <c:v>42.56</c:v>
                </c:pt>
                <c:pt idx="658">
                  <c:v>40.880000000000003</c:v>
                </c:pt>
                <c:pt idx="659">
                  <c:v>40.090000000000003</c:v>
                </c:pt>
                <c:pt idx="660">
                  <c:v>40.22</c:v>
                </c:pt>
                <c:pt idx="661">
                  <c:v>40.98</c:v>
                </c:pt>
                <c:pt idx="662">
                  <c:v>41.32</c:v>
                </c:pt>
                <c:pt idx="663">
                  <c:v>40.83</c:v>
                </c:pt>
                <c:pt idx="664">
                  <c:v>41.48</c:v>
                </c:pt>
                <c:pt idx="665">
                  <c:v>41.39</c:v>
                </c:pt>
                <c:pt idx="666">
                  <c:v>41.22</c:v>
                </c:pt>
                <c:pt idx="667">
                  <c:v>39.61</c:v>
                </c:pt>
                <c:pt idx="668">
                  <c:v>40.340000000000003</c:v>
                </c:pt>
                <c:pt idx="669">
                  <c:v>40.340000000000003</c:v>
                </c:pt>
                <c:pt idx="670">
                  <c:v>40.93</c:v>
                </c:pt>
                <c:pt idx="671">
                  <c:v>40.799999999999997</c:v>
                </c:pt>
                <c:pt idx="672">
                  <c:v>40.69</c:v>
                </c:pt>
                <c:pt idx="673">
                  <c:v>39.96</c:v>
                </c:pt>
                <c:pt idx="674">
                  <c:v>39.700000000000003</c:v>
                </c:pt>
                <c:pt idx="675">
                  <c:v>37.81</c:v>
                </c:pt>
                <c:pt idx="676">
                  <c:v>37.020000000000003</c:v>
                </c:pt>
                <c:pt idx="677">
                  <c:v>37.090000000000003</c:v>
                </c:pt>
                <c:pt idx="678">
                  <c:v>37.06</c:v>
                </c:pt>
                <c:pt idx="679">
                  <c:v>37.19</c:v>
                </c:pt>
                <c:pt idx="680">
                  <c:v>37.49</c:v>
                </c:pt>
                <c:pt idx="681">
                  <c:v>39.76</c:v>
                </c:pt>
                <c:pt idx="682">
                  <c:v>38.380000000000003</c:v>
                </c:pt>
                <c:pt idx="683">
                  <c:v>39.44</c:v>
                </c:pt>
                <c:pt idx="684">
                  <c:v>40.96</c:v>
                </c:pt>
                <c:pt idx="685">
                  <c:v>43.68</c:v>
                </c:pt>
                <c:pt idx="686">
                  <c:v>44.63</c:v>
                </c:pt>
                <c:pt idx="687">
                  <c:v>45.82</c:v>
                </c:pt>
                <c:pt idx="688">
                  <c:v>46.08</c:v>
                </c:pt>
                <c:pt idx="689">
                  <c:v>45.89</c:v>
                </c:pt>
                <c:pt idx="690">
                  <c:v>46.26</c:v>
                </c:pt>
                <c:pt idx="691">
                  <c:v>44.89</c:v>
                </c:pt>
                <c:pt idx="692">
                  <c:v>44.7</c:v>
                </c:pt>
                <c:pt idx="693">
                  <c:v>44.89</c:v>
                </c:pt>
                <c:pt idx="694">
                  <c:v>43.09</c:v>
                </c:pt>
                <c:pt idx="695">
                  <c:v>42.2</c:v>
                </c:pt>
                <c:pt idx="696">
                  <c:v>40.909999999999997</c:v>
                </c:pt>
                <c:pt idx="697">
                  <c:v>40.869999999999997</c:v>
                </c:pt>
                <c:pt idx="698">
                  <c:v>42.28</c:v>
                </c:pt>
                <c:pt idx="699">
                  <c:v>42.26</c:v>
                </c:pt>
                <c:pt idx="700">
                  <c:v>43.1</c:v>
                </c:pt>
                <c:pt idx="701">
                  <c:v>43.7</c:v>
                </c:pt>
                <c:pt idx="702">
                  <c:v>45.27</c:v>
                </c:pt>
                <c:pt idx="703">
                  <c:v>44.38</c:v>
                </c:pt>
                <c:pt idx="704">
                  <c:v>45.36</c:v>
                </c:pt>
                <c:pt idx="705">
                  <c:v>43.87</c:v>
                </c:pt>
                <c:pt idx="706">
                  <c:v>44.74</c:v>
                </c:pt>
                <c:pt idx="707">
                  <c:v>42.86</c:v>
                </c:pt>
                <c:pt idx="708">
                  <c:v>41.83</c:v>
                </c:pt>
                <c:pt idx="709">
                  <c:v>42.72</c:v>
                </c:pt>
                <c:pt idx="710">
                  <c:v>44.6</c:v>
                </c:pt>
                <c:pt idx="711">
                  <c:v>47.26</c:v>
                </c:pt>
                <c:pt idx="712">
                  <c:v>47.96</c:v>
                </c:pt>
                <c:pt idx="713">
                  <c:v>48.99</c:v>
                </c:pt>
                <c:pt idx="714">
                  <c:v>50.28</c:v>
                </c:pt>
                <c:pt idx="715">
                  <c:v>49.74</c:v>
                </c:pt>
                <c:pt idx="716">
                  <c:v>48.84</c:v>
                </c:pt>
                <c:pt idx="717">
                  <c:v>47.12</c:v>
                </c:pt>
                <c:pt idx="718">
                  <c:v>47.68</c:v>
                </c:pt>
                <c:pt idx="719">
                  <c:v>50.02</c:v>
                </c:pt>
                <c:pt idx="720">
                  <c:v>51.16</c:v>
                </c:pt>
                <c:pt idx="721">
                  <c:v>50.72</c:v>
                </c:pt>
                <c:pt idx="722">
                  <c:v>49.65</c:v>
                </c:pt>
                <c:pt idx="723">
                  <c:v>50.56</c:v>
                </c:pt>
                <c:pt idx="724">
                  <c:v>49.94</c:v>
                </c:pt>
                <c:pt idx="725">
                  <c:v>49.48</c:v>
                </c:pt>
                <c:pt idx="726">
                  <c:v>48.55</c:v>
                </c:pt>
                <c:pt idx="727">
                  <c:v>51</c:v>
                </c:pt>
                <c:pt idx="728">
                  <c:v>49.44</c:v>
                </c:pt>
                <c:pt idx="729">
                  <c:v>50.48</c:v>
                </c:pt>
                <c:pt idx="730">
                  <c:v>52.98</c:v>
                </c:pt>
                <c:pt idx="731">
                  <c:v>52.6</c:v>
                </c:pt>
                <c:pt idx="732">
                  <c:v>50.72</c:v>
                </c:pt>
                <c:pt idx="733">
                  <c:v>50.74</c:v>
                </c:pt>
                <c:pt idx="734">
                  <c:v>52.1</c:v>
                </c:pt>
                <c:pt idx="735">
                  <c:v>52.54</c:v>
                </c:pt>
                <c:pt idx="736">
                  <c:v>49.75</c:v>
                </c:pt>
                <c:pt idx="737">
                  <c:v>49.67</c:v>
                </c:pt>
                <c:pt idx="738">
                  <c:v>49.26</c:v>
                </c:pt>
                <c:pt idx="739">
                  <c:v>49.77</c:v>
                </c:pt>
                <c:pt idx="740">
                  <c:v>50.66</c:v>
                </c:pt>
                <c:pt idx="741">
                  <c:v>50.64</c:v>
                </c:pt>
                <c:pt idx="742">
                  <c:v>51.1</c:v>
                </c:pt>
                <c:pt idx="743">
                  <c:v>50.3</c:v>
                </c:pt>
                <c:pt idx="744">
                  <c:v>49.14</c:v>
                </c:pt>
                <c:pt idx="745">
                  <c:v>46.49</c:v>
                </c:pt>
                <c:pt idx="746">
                  <c:v>48</c:v>
                </c:pt>
                <c:pt idx="747">
                  <c:v>47.97</c:v>
                </c:pt>
                <c:pt idx="748">
                  <c:v>47.3</c:v>
                </c:pt>
                <c:pt idx="749">
                  <c:v>48.35</c:v>
                </c:pt>
                <c:pt idx="750">
                  <c:v>44.61</c:v>
                </c:pt>
                <c:pt idx="751">
                  <c:v>45.31</c:v>
                </c:pt>
                <c:pt idx="752">
                  <c:v>45.02</c:v>
                </c:pt>
                <c:pt idx="753">
                  <c:v>48.32</c:v>
                </c:pt>
                <c:pt idx="754">
                  <c:v>50.66</c:v>
                </c:pt>
                <c:pt idx="755">
                  <c:v>49.24</c:v>
                </c:pt>
                <c:pt idx="756">
                  <c:v>54.18</c:v>
                </c:pt>
                <c:pt idx="757">
                  <c:v>54.7</c:v>
                </c:pt>
                <c:pt idx="758">
                  <c:v>52.1</c:v>
                </c:pt>
                <c:pt idx="759">
                  <c:v>54.7</c:v>
                </c:pt>
                <c:pt idx="760">
                  <c:v>54.74</c:v>
                </c:pt>
                <c:pt idx="761">
                  <c:v>54.8</c:v>
                </c:pt>
                <c:pt idx="762">
                  <c:v>55.08</c:v>
                </c:pt>
                <c:pt idx="763">
                  <c:v>55.64</c:v>
                </c:pt>
                <c:pt idx="764">
                  <c:v>55.88</c:v>
                </c:pt>
                <c:pt idx="765">
                  <c:v>56.04</c:v>
                </c:pt>
                <c:pt idx="766">
                  <c:v>54.44</c:v>
                </c:pt>
                <c:pt idx="767">
                  <c:v>55.52</c:v>
                </c:pt>
                <c:pt idx="768">
                  <c:v>57.18</c:v>
                </c:pt>
                <c:pt idx="769">
                  <c:v>58.16</c:v>
                </c:pt>
                <c:pt idx="770">
                  <c:v>56.84</c:v>
                </c:pt>
                <c:pt idx="771">
                  <c:v>57.62</c:v>
                </c:pt>
                <c:pt idx="772">
                  <c:v>58</c:v>
                </c:pt>
                <c:pt idx="773">
                  <c:v>57.88</c:v>
                </c:pt>
                <c:pt idx="774">
                  <c:v>59.42</c:v>
                </c:pt>
                <c:pt idx="775">
                  <c:v>59.02</c:v>
                </c:pt>
                <c:pt idx="776">
                  <c:v>56.34</c:v>
                </c:pt>
                <c:pt idx="777">
                  <c:v>55.44</c:v>
                </c:pt>
                <c:pt idx="778">
                  <c:v>56.48</c:v>
                </c:pt>
                <c:pt idx="779">
                  <c:v>56.24</c:v>
                </c:pt>
                <c:pt idx="780">
                  <c:v>55.12</c:v>
                </c:pt>
                <c:pt idx="781">
                  <c:v>55.58</c:v>
                </c:pt>
                <c:pt idx="782">
                  <c:v>57.94</c:v>
                </c:pt>
                <c:pt idx="783">
                  <c:v>58.42</c:v>
                </c:pt>
                <c:pt idx="784">
                  <c:v>58.38</c:v>
                </c:pt>
                <c:pt idx="785">
                  <c:v>56.56</c:v>
                </c:pt>
                <c:pt idx="786">
                  <c:v>57.74</c:v>
                </c:pt>
                <c:pt idx="787">
                  <c:v>56.86</c:v>
                </c:pt>
                <c:pt idx="788">
                  <c:v>59</c:v>
                </c:pt>
                <c:pt idx="789">
                  <c:v>59.98</c:v>
                </c:pt>
                <c:pt idx="790">
                  <c:v>60.38</c:v>
                </c:pt>
                <c:pt idx="791">
                  <c:v>60.62</c:v>
                </c:pt>
                <c:pt idx="792">
                  <c:v>61.24</c:v>
                </c:pt>
                <c:pt idx="793">
                  <c:v>62.8</c:v>
                </c:pt>
                <c:pt idx="794">
                  <c:v>65.5</c:v>
                </c:pt>
                <c:pt idx="795">
                  <c:v>65</c:v>
                </c:pt>
                <c:pt idx="796">
                  <c:v>64.3</c:v>
                </c:pt>
                <c:pt idx="797">
                  <c:v>64.02</c:v>
                </c:pt>
                <c:pt idx="798">
                  <c:v>64.58</c:v>
                </c:pt>
                <c:pt idx="799">
                  <c:v>64.239999999999995</c:v>
                </c:pt>
                <c:pt idx="800">
                  <c:v>64.08</c:v>
                </c:pt>
                <c:pt idx="801">
                  <c:v>62.96</c:v>
                </c:pt>
                <c:pt idx="802">
                  <c:v>62.7</c:v>
                </c:pt>
                <c:pt idx="803">
                  <c:v>62.2</c:v>
                </c:pt>
                <c:pt idx="804">
                  <c:v>62.6</c:v>
                </c:pt>
                <c:pt idx="805">
                  <c:v>63.22</c:v>
                </c:pt>
                <c:pt idx="806">
                  <c:v>63.16</c:v>
                </c:pt>
                <c:pt idx="807">
                  <c:v>64.7</c:v>
                </c:pt>
                <c:pt idx="808">
                  <c:v>63.08</c:v>
                </c:pt>
                <c:pt idx="809">
                  <c:v>65.180000000000007</c:v>
                </c:pt>
                <c:pt idx="810">
                  <c:v>66.06</c:v>
                </c:pt>
                <c:pt idx="811">
                  <c:v>66.819999999999993</c:v>
                </c:pt>
                <c:pt idx="812">
                  <c:v>67.16</c:v>
                </c:pt>
                <c:pt idx="813">
                  <c:v>69.28</c:v>
                </c:pt>
                <c:pt idx="814">
                  <c:v>66.319999999999993</c:v>
                </c:pt>
                <c:pt idx="815">
                  <c:v>65.14</c:v>
                </c:pt>
                <c:pt idx="816">
                  <c:v>65.52</c:v>
                </c:pt>
                <c:pt idx="817">
                  <c:v>65.62</c:v>
                </c:pt>
                <c:pt idx="818">
                  <c:v>64.08</c:v>
                </c:pt>
                <c:pt idx="819">
                  <c:v>64.599999999999994</c:v>
                </c:pt>
                <c:pt idx="820">
                  <c:v>62.72</c:v>
                </c:pt>
                <c:pt idx="821">
                  <c:v>67</c:v>
                </c:pt>
                <c:pt idx="822">
                  <c:v>66.56</c:v>
                </c:pt>
                <c:pt idx="823">
                  <c:v>66.16</c:v>
                </c:pt>
                <c:pt idx="824">
                  <c:v>68.760000000000005</c:v>
                </c:pt>
                <c:pt idx="825">
                  <c:v>67.8</c:v>
                </c:pt>
                <c:pt idx="826">
                  <c:v>68.34</c:v>
                </c:pt>
                <c:pt idx="827">
                  <c:v>69.040000000000006</c:v>
                </c:pt>
                <c:pt idx="828">
                  <c:v>69.16</c:v>
                </c:pt>
                <c:pt idx="829">
                  <c:v>68.540000000000006</c:v>
                </c:pt>
                <c:pt idx="830">
                  <c:v>67.66</c:v>
                </c:pt>
                <c:pt idx="831">
                  <c:v>66.459999999999994</c:v>
                </c:pt>
                <c:pt idx="832">
                  <c:v>65.3</c:v>
                </c:pt>
                <c:pt idx="833">
                  <c:v>66.02</c:v>
                </c:pt>
                <c:pt idx="834">
                  <c:v>68.16</c:v>
                </c:pt>
                <c:pt idx="835">
                  <c:v>67.599999999999994</c:v>
                </c:pt>
                <c:pt idx="836">
                  <c:v>66.28</c:v>
                </c:pt>
                <c:pt idx="837">
                  <c:v>63.68</c:v>
                </c:pt>
                <c:pt idx="838">
                  <c:v>62.9</c:v>
                </c:pt>
                <c:pt idx="839">
                  <c:v>63.9</c:v>
                </c:pt>
                <c:pt idx="840">
                  <c:v>62.12</c:v>
                </c:pt>
                <c:pt idx="841">
                  <c:v>61.22</c:v>
                </c:pt>
                <c:pt idx="842">
                  <c:v>60.18</c:v>
                </c:pt>
                <c:pt idx="843">
                  <c:v>60.62</c:v>
                </c:pt>
                <c:pt idx="844">
                  <c:v>61.1</c:v>
                </c:pt>
                <c:pt idx="845">
                  <c:v>61.02</c:v>
                </c:pt>
                <c:pt idx="846">
                  <c:v>60.24</c:v>
                </c:pt>
                <c:pt idx="847">
                  <c:v>59.74</c:v>
                </c:pt>
                <c:pt idx="848">
                  <c:v>58.56</c:v>
                </c:pt>
                <c:pt idx="849">
                  <c:v>58.28</c:v>
                </c:pt>
                <c:pt idx="850">
                  <c:v>58.8</c:v>
                </c:pt>
                <c:pt idx="851">
                  <c:v>58.82</c:v>
                </c:pt>
                <c:pt idx="852">
                  <c:v>57.94</c:v>
                </c:pt>
                <c:pt idx="853">
                  <c:v>56.4</c:v>
                </c:pt>
                <c:pt idx="854">
                  <c:v>57.02</c:v>
                </c:pt>
                <c:pt idx="855">
                  <c:v>56.44</c:v>
                </c:pt>
                <c:pt idx="856">
                  <c:v>56.96</c:v>
                </c:pt>
                <c:pt idx="857">
                  <c:v>55.88</c:v>
                </c:pt>
                <c:pt idx="858">
                  <c:v>55.64</c:v>
                </c:pt>
                <c:pt idx="859">
                  <c:v>54.82</c:v>
                </c:pt>
                <c:pt idx="860">
                  <c:v>54.2</c:v>
                </c:pt>
                <c:pt idx="861">
                  <c:v>53.02</c:v>
                </c:pt>
                <c:pt idx="862">
                  <c:v>52.94</c:v>
                </c:pt>
                <c:pt idx="863">
                  <c:v>52.26</c:v>
                </c:pt>
                <c:pt idx="864">
                  <c:v>53.82</c:v>
                </c:pt>
                <c:pt idx="865">
                  <c:v>55</c:v>
                </c:pt>
                <c:pt idx="866">
                  <c:v>55.24</c:v>
                </c:pt>
                <c:pt idx="867">
                  <c:v>54.36</c:v>
                </c:pt>
                <c:pt idx="868">
                  <c:v>52.68</c:v>
                </c:pt>
                <c:pt idx="869">
                  <c:v>51.66</c:v>
                </c:pt>
                <c:pt idx="870">
                  <c:v>53.02</c:v>
                </c:pt>
                <c:pt idx="871">
                  <c:v>51.7</c:v>
                </c:pt>
                <c:pt idx="872">
                  <c:v>51.78</c:v>
                </c:pt>
                <c:pt idx="873">
                  <c:v>54.6</c:v>
                </c:pt>
                <c:pt idx="874">
                  <c:v>54.64</c:v>
                </c:pt>
                <c:pt idx="875">
                  <c:v>55.18</c:v>
                </c:pt>
                <c:pt idx="876">
                  <c:v>55.18</c:v>
                </c:pt>
                <c:pt idx="877">
                  <c:v>55.26</c:v>
                </c:pt>
                <c:pt idx="878">
                  <c:v>55.6</c:v>
                </c:pt>
                <c:pt idx="879">
                  <c:v>54.94</c:v>
                </c:pt>
                <c:pt idx="880">
                  <c:v>54.02</c:v>
                </c:pt>
                <c:pt idx="881">
                  <c:v>54.82</c:v>
                </c:pt>
                <c:pt idx="882">
                  <c:v>54.86</c:v>
                </c:pt>
                <c:pt idx="883">
                  <c:v>54.2</c:v>
                </c:pt>
                <c:pt idx="884">
                  <c:v>54.62</c:v>
                </c:pt>
                <c:pt idx="885">
                  <c:v>54.34</c:v>
                </c:pt>
                <c:pt idx="886">
                  <c:v>54.18</c:v>
                </c:pt>
                <c:pt idx="887">
                  <c:v>54.58</c:v>
                </c:pt>
                <c:pt idx="888">
                  <c:v>54.66</c:v>
                </c:pt>
                <c:pt idx="889">
                  <c:v>55.5</c:v>
                </c:pt>
                <c:pt idx="890">
                  <c:v>53.92</c:v>
                </c:pt>
                <c:pt idx="891">
                  <c:v>54.9</c:v>
                </c:pt>
                <c:pt idx="892">
                  <c:v>58.48</c:v>
                </c:pt>
                <c:pt idx="893">
                  <c:v>60.06</c:v>
                </c:pt>
                <c:pt idx="894">
                  <c:v>60.66</c:v>
                </c:pt>
                <c:pt idx="895">
                  <c:v>61.88</c:v>
                </c:pt>
                <c:pt idx="896">
                  <c:v>62.06</c:v>
                </c:pt>
                <c:pt idx="897">
                  <c:v>61.6</c:v>
                </c:pt>
                <c:pt idx="898">
                  <c:v>61.2</c:v>
                </c:pt>
                <c:pt idx="899">
                  <c:v>59.76</c:v>
                </c:pt>
                <c:pt idx="900">
                  <c:v>58.62</c:v>
                </c:pt>
                <c:pt idx="901">
                  <c:v>58.74</c:v>
                </c:pt>
                <c:pt idx="902">
                  <c:v>58.8</c:v>
                </c:pt>
                <c:pt idx="903">
                  <c:v>58.74</c:v>
                </c:pt>
                <c:pt idx="904">
                  <c:v>58.28</c:v>
                </c:pt>
                <c:pt idx="905">
                  <c:v>58</c:v>
                </c:pt>
                <c:pt idx="906">
                  <c:v>57.92</c:v>
                </c:pt>
                <c:pt idx="907">
                  <c:v>58.12</c:v>
                </c:pt>
                <c:pt idx="908">
                  <c:v>59.66</c:v>
                </c:pt>
                <c:pt idx="909">
                  <c:v>59.94</c:v>
                </c:pt>
                <c:pt idx="910">
                  <c:v>59.6</c:v>
                </c:pt>
                <c:pt idx="911">
                  <c:v>58.72</c:v>
                </c:pt>
                <c:pt idx="912">
                  <c:v>57.78</c:v>
                </c:pt>
                <c:pt idx="913">
                  <c:v>57.18</c:v>
                </c:pt>
                <c:pt idx="914">
                  <c:v>56.06</c:v>
                </c:pt>
                <c:pt idx="915">
                  <c:v>56.74</c:v>
                </c:pt>
                <c:pt idx="916">
                  <c:v>57.76</c:v>
                </c:pt>
                <c:pt idx="917">
                  <c:v>58.44</c:v>
                </c:pt>
                <c:pt idx="918">
                  <c:v>57.76</c:v>
                </c:pt>
                <c:pt idx="919">
                  <c:v>57.28</c:v>
                </c:pt>
                <c:pt idx="920">
                  <c:v>56.36</c:v>
                </c:pt>
                <c:pt idx="921">
                  <c:v>55.34</c:v>
                </c:pt>
                <c:pt idx="922">
                  <c:v>57.34</c:v>
                </c:pt>
                <c:pt idx="923">
                  <c:v>57.02</c:v>
                </c:pt>
                <c:pt idx="924">
                  <c:v>56.78</c:v>
                </c:pt>
                <c:pt idx="925">
                  <c:v>57.32</c:v>
                </c:pt>
                <c:pt idx="926">
                  <c:v>57.48</c:v>
                </c:pt>
                <c:pt idx="927">
                  <c:v>57.06</c:v>
                </c:pt>
                <c:pt idx="928">
                  <c:v>57.62</c:v>
                </c:pt>
                <c:pt idx="929">
                  <c:v>57.22</c:v>
                </c:pt>
                <c:pt idx="930">
                  <c:v>57.72</c:v>
                </c:pt>
                <c:pt idx="931">
                  <c:v>57.46</c:v>
                </c:pt>
                <c:pt idx="932">
                  <c:v>57.22</c:v>
                </c:pt>
                <c:pt idx="933">
                  <c:v>58.28</c:v>
                </c:pt>
                <c:pt idx="934">
                  <c:v>58.24</c:v>
                </c:pt>
                <c:pt idx="935">
                  <c:v>58.1</c:v>
                </c:pt>
                <c:pt idx="936">
                  <c:v>58.6</c:v>
                </c:pt>
                <c:pt idx="937">
                  <c:v>58.32</c:v>
                </c:pt>
                <c:pt idx="938">
                  <c:v>57.94</c:v>
                </c:pt>
                <c:pt idx="939">
                  <c:v>57.12</c:v>
                </c:pt>
                <c:pt idx="940">
                  <c:v>56.84</c:v>
                </c:pt>
                <c:pt idx="941">
                  <c:v>56.8</c:v>
                </c:pt>
                <c:pt idx="942">
                  <c:v>57.6</c:v>
                </c:pt>
                <c:pt idx="943">
                  <c:v>58.92</c:v>
                </c:pt>
                <c:pt idx="944">
                  <c:v>59.24</c:v>
                </c:pt>
                <c:pt idx="945">
                  <c:v>58.3</c:v>
                </c:pt>
                <c:pt idx="946">
                  <c:v>58.18</c:v>
                </c:pt>
                <c:pt idx="947">
                  <c:v>57.66</c:v>
                </c:pt>
                <c:pt idx="948">
                  <c:v>57.46</c:v>
                </c:pt>
                <c:pt idx="949">
                  <c:v>58.12</c:v>
                </c:pt>
                <c:pt idx="950">
                  <c:v>58.04</c:v>
                </c:pt>
                <c:pt idx="951">
                  <c:v>57</c:v>
                </c:pt>
                <c:pt idx="952">
                  <c:v>55.5</c:v>
                </c:pt>
                <c:pt idx="953">
                  <c:v>54.96</c:v>
                </c:pt>
                <c:pt idx="954">
                  <c:v>54.28</c:v>
                </c:pt>
                <c:pt idx="955">
                  <c:v>53.58</c:v>
                </c:pt>
                <c:pt idx="956">
                  <c:v>53.3</c:v>
                </c:pt>
                <c:pt idx="957">
                  <c:v>52.5</c:v>
                </c:pt>
                <c:pt idx="958">
                  <c:v>52.76</c:v>
                </c:pt>
                <c:pt idx="959">
                  <c:v>51.96</c:v>
                </c:pt>
                <c:pt idx="960">
                  <c:v>51.6</c:v>
                </c:pt>
                <c:pt idx="961">
                  <c:v>51.58</c:v>
                </c:pt>
                <c:pt idx="962">
                  <c:v>50.94</c:v>
                </c:pt>
                <c:pt idx="963">
                  <c:v>50.54</c:v>
                </c:pt>
                <c:pt idx="964">
                  <c:v>51.74</c:v>
                </c:pt>
                <c:pt idx="965">
                  <c:v>51.26</c:v>
                </c:pt>
                <c:pt idx="966">
                  <c:v>51.42</c:v>
                </c:pt>
                <c:pt idx="967">
                  <c:v>51</c:v>
                </c:pt>
                <c:pt idx="968">
                  <c:v>50.28</c:v>
                </c:pt>
                <c:pt idx="969">
                  <c:v>51.48</c:v>
                </c:pt>
                <c:pt idx="970">
                  <c:v>51.02</c:v>
                </c:pt>
                <c:pt idx="971">
                  <c:v>50.96</c:v>
                </c:pt>
                <c:pt idx="972">
                  <c:v>50.92</c:v>
                </c:pt>
                <c:pt idx="973">
                  <c:v>51</c:v>
                </c:pt>
                <c:pt idx="974">
                  <c:v>51.5</c:v>
                </c:pt>
                <c:pt idx="975">
                  <c:v>51.34</c:v>
                </c:pt>
                <c:pt idx="976">
                  <c:v>53.5</c:v>
                </c:pt>
                <c:pt idx="977">
                  <c:v>52.36</c:v>
                </c:pt>
                <c:pt idx="978">
                  <c:v>50.22</c:v>
                </c:pt>
                <c:pt idx="979">
                  <c:v>51.34</c:v>
                </c:pt>
                <c:pt idx="980">
                  <c:v>51.5</c:v>
                </c:pt>
                <c:pt idx="981">
                  <c:v>50.44</c:v>
                </c:pt>
                <c:pt idx="982">
                  <c:v>50.52</c:v>
                </c:pt>
                <c:pt idx="983">
                  <c:v>50.14</c:v>
                </c:pt>
                <c:pt idx="984">
                  <c:v>50.1</c:v>
                </c:pt>
                <c:pt idx="985">
                  <c:v>50.36</c:v>
                </c:pt>
                <c:pt idx="986">
                  <c:v>50.36</c:v>
                </c:pt>
                <c:pt idx="987">
                  <c:v>49.5</c:v>
                </c:pt>
                <c:pt idx="988">
                  <c:v>50.84</c:v>
                </c:pt>
                <c:pt idx="989">
                  <c:v>49.7</c:v>
                </c:pt>
                <c:pt idx="990">
                  <c:v>48.87</c:v>
                </c:pt>
                <c:pt idx="991">
                  <c:v>49.21</c:v>
                </c:pt>
                <c:pt idx="992">
                  <c:v>47.82</c:v>
                </c:pt>
                <c:pt idx="993">
                  <c:v>47.95</c:v>
                </c:pt>
                <c:pt idx="994">
                  <c:v>48.23</c:v>
                </c:pt>
                <c:pt idx="995">
                  <c:v>48.18</c:v>
                </c:pt>
                <c:pt idx="996">
                  <c:v>47.95</c:v>
                </c:pt>
                <c:pt idx="997">
                  <c:v>49.2</c:v>
                </c:pt>
                <c:pt idx="998">
                  <c:v>49.44</c:v>
                </c:pt>
                <c:pt idx="999">
                  <c:v>50.1</c:v>
                </c:pt>
                <c:pt idx="1000">
                  <c:v>50.78</c:v>
                </c:pt>
                <c:pt idx="1001">
                  <c:v>51.44</c:v>
                </c:pt>
                <c:pt idx="1002">
                  <c:v>51.32</c:v>
                </c:pt>
                <c:pt idx="1003">
                  <c:v>52.04</c:v>
                </c:pt>
                <c:pt idx="1004">
                  <c:v>51.82</c:v>
                </c:pt>
                <c:pt idx="1005">
                  <c:v>49.61</c:v>
                </c:pt>
                <c:pt idx="1006">
                  <c:v>50.32</c:v>
                </c:pt>
                <c:pt idx="1007">
                  <c:v>49.72</c:v>
                </c:pt>
                <c:pt idx="1008">
                  <c:v>49.55</c:v>
                </c:pt>
                <c:pt idx="1009">
                  <c:v>50.54</c:v>
                </c:pt>
                <c:pt idx="1010">
                  <c:v>51.7</c:v>
                </c:pt>
                <c:pt idx="1011">
                  <c:v>52.54</c:v>
                </c:pt>
                <c:pt idx="1012">
                  <c:v>52.16</c:v>
                </c:pt>
                <c:pt idx="1013">
                  <c:v>51.3</c:v>
                </c:pt>
                <c:pt idx="1014">
                  <c:v>51.14</c:v>
                </c:pt>
                <c:pt idx="1015">
                  <c:v>51</c:v>
                </c:pt>
                <c:pt idx="1016">
                  <c:v>51.22</c:v>
                </c:pt>
                <c:pt idx="1017">
                  <c:v>51.9</c:v>
                </c:pt>
                <c:pt idx="1018">
                  <c:v>53.32</c:v>
                </c:pt>
                <c:pt idx="1019">
                  <c:v>50.58</c:v>
                </c:pt>
                <c:pt idx="1020">
                  <c:v>50.64</c:v>
                </c:pt>
                <c:pt idx="1021">
                  <c:v>51.82</c:v>
                </c:pt>
                <c:pt idx="1022">
                  <c:v>52.2</c:v>
                </c:pt>
                <c:pt idx="1023">
                  <c:v>51.24</c:v>
                </c:pt>
                <c:pt idx="1024">
                  <c:v>51.98</c:v>
                </c:pt>
                <c:pt idx="1025">
                  <c:v>51.66</c:v>
                </c:pt>
                <c:pt idx="1026">
                  <c:v>52.12</c:v>
                </c:pt>
                <c:pt idx="1027">
                  <c:v>51.58</c:v>
                </c:pt>
                <c:pt idx="1028">
                  <c:v>50.84</c:v>
                </c:pt>
                <c:pt idx="1029">
                  <c:v>50.02</c:v>
                </c:pt>
                <c:pt idx="1030">
                  <c:v>47.93</c:v>
                </c:pt>
                <c:pt idx="1031">
                  <c:v>47.92</c:v>
                </c:pt>
                <c:pt idx="1032">
                  <c:v>47.46</c:v>
                </c:pt>
                <c:pt idx="1033">
                  <c:v>46.61</c:v>
                </c:pt>
                <c:pt idx="1034">
                  <c:v>48.09</c:v>
                </c:pt>
                <c:pt idx="1035">
                  <c:v>47.26</c:v>
                </c:pt>
                <c:pt idx="1036">
                  <c:v>48.15</c:v>
                </c:pt>
                <c:pt idx="1037">
                  <c:v>47.34</c:v>
                </c:pt>
                <c:pt idx="1038">
                  <c:v>48.67</c:v>
                </c:pt>
                <c:pt idx="1039">
                  <c:v>49.59</c:v>
                </c:pt>
                <c:pt idx="1040">
                  <c:v>48.67</c:v>
                </c:pt>
                <c:pt idx="1041">
                  <c:v>47.65</c:v>
                </c:pt>
                <c:pt idx="1042">
                  <c:v>48.43</c:v>
                </c:pt>
                <c:pt idx="1043">
                  <c:v>47.35</c:v>
                </c:pt>
                <c:pt idx="1044">
                  <c:v>47.78</c:v>
                </c:pt>
                <c:pt idx="1045">
                  <c:v>48.15</c:v>
                </c:pt>
                <c:pt idx="1046">
                  <c:v>47.04</c:v>
                </c:pt>
                <c:pt idx="1047">
                  <c:v>48</c:v>
                </c:pt>
                <c:pt idx="1048">
                  <c:v>48.06</c:v>
                </c:pt>
                <c:pt idx="1049">
                  <c:v>47.82</c:v>
                </c:pt>
                <c:pt idx="1050">
                  <c:v>48.64</c:v>
                </c:pt>
                <c:pt idx="1051">
                  <c:v>48.62</c:v>
                </c:pt>
                <c:pt idx="1052">
                  <c:v>50</c:v>
                </c:pt>
                <c:pt idx="1053">
                  <c:v>50.14</c:v>
                </c:pt>
                <c:pt idx="1054">
                  <c:v>50.3</c:v>
                </c:pt>
                <c:pt idx="1055">
                  <c:v>49.73</c:v>
                </c:pt>
                <c:pt idx="1056">
                  <c:v>48.21</c:v>
                </c:pt>
                <c:pt idx="1057">
                  <c:v>48.38</c:v>
                </c:pt>
                <c:pt idx="1058">
                  <c:v>47.56</c:v>
                </c:pt>
                <c:pt idx="1059">
                  <c:v>48.5</c:v>
                </c:pt>
                <c:pt idx="1060">
                  <c:v>49</c:v>
                </c:pt>
                <c:pt idx="1061">
                  <c:v>48.71</c:v>
                </c:pt>
                <c:pt idx="1062">
                  <c:v>48.8</c:v>
                </c:pt>
                <c:pt idx="1063">
                  <c:v>47.88</c:v>
                </c:pt>
                <c:pt idx="1064">
                  <c:v>47.58</c:v>
                </c:pt>
                <c:pt idx="1065">
                  <c:v>46.46</c:v>
                </c:pt>
                <c:pt idx="1066">
                  <c:v>46.61</c:v>
                </c:pt>
                <c:pt idx="1067">
                  <c:v>44.9</c:v>
                </c:pt>
                <c:pt idx="1068">
                  <c:v>44</c:v>
                </c:pt>
                <c:pt idx="1069">
                  <c:v>43.2</c:v>
                </c:pt>
                <c:pt idx="1070">
                  <c:v>42.59</c:v>
                </c:pt>
                <c:pt idx="1071">
                  <c:v>41.71</c:v>
                </c:pt>
                <c:pt idx="1072">
                  <c:v>41.09</c:v>
                </c:pt>
                <c:pt idx="1073">
                  <c:v>41.16</c:v>
                </c:pt>
                <c:pt idx="1074">
                  <c:v>41.01</c:v>
                </c:pt>
                <c:pt idx="1075">
                  <c:v>41.46</c:v>
                </c:pt>
                <c:pt idx="1076">
                  <c:v>41.9</c:v>
                </c:pt>
                <c:pt idx="1077">
                  <c:v>41.97</c:v>
                </c:pt>
                <c:pt idx="1078">
                  <c:v>41.69</c:v>
                </c:pt>
                <c:pt idx="1079">
                  <c:v>41.16</c:v>
                </c:pt>
                <c:pt idx="1080">
                  <c:v>40.6</c:v>
                </c:pt>
                <c:pt idx="1081">
                  <c:v>40.78</c:v>
                </c:pt>
                <c:pt idx="1082">
                  <c:v>41.06</c:v>
                </c:pt>
                <c:pt idx="1083">
                  <c:v>41.08</c:v>
                </c:pt>
                <c:pt idx="1084">
                  <c:v>39.81</c:v>
                </c:pt>
                <c:pt idx="1085">
                  <c:v>39.69</c:v>
                </c:pt>
                <c:pt idx="1086">
                  <c:v>40.49</c:v>
                </c:pt>
                <c:pt idx="1087">
                  <c:v>39.71</c:v>
                </c:pt>
                <c:pt idx="1088">
                  <c:v>39.68</c:v>
                </c:pt>
                <c:pt idx="1089">
                  <c:v>37.549999999999997</c:v>
                </c:pt>
                <c:pt idx="1090">
                  <c:v>37.82</c:v>
                </c:pt>
                <c:pt idx="1091">
                  <c:v>36.369999999999997</c:v>
                </c:pt>
                <c:pt idx="1092">
                  <c:v>36</c:v>
                </c:pt>
                <c:pt idx="1093">
                  <c:v>35.119999999999997</c:v>
                </c:pt>
                <c:pt idx="1094">
                  <c:v>34.36</c:v>
                </c:pt>
                <c:pt idx="1095">
                  <c:v>34.130000000000003</c:v>
                </c:pt>
                <c:pt idx="1096">
                  <c:v>34.9</c:v>
                </c:pt>
                <c:pt idx="1097">
                  <c:v>37</c:v>
                </c:pt>
                <c:pt idx="1098">
                  <c:v>36.9</c:v>
                </c:pt>
                <c:pt idx="1099">
                  <c:v>38.94</c:v>
                </c:pt>
                <c:pt idx="1100">
                  <c:v>37.299999999999997</c:v>
                </c:pt>
                <c:pt idx="1101">
                  <c:v>37.43</c:v>
                </c:pt>
                <c:pt idx="1102">
                  <c:v>37.89</c:v>
                </c:pt>
                <c:pt idx="1103">
                  <c:v>36.74</c:v>
                </c:pt>
                <c:pt idx="1104">
                  <c:v>36.799999999999997</c:v>
                </c:pt>
                <c:pt idx="1105">
                  <c:v>35.35</c:v>
                </c:pt>
                <c:pt idx="1106">
                  <c:v>36.9</c:v>
                </c:pt>
                <c:pt idx="1107">
                  <c:v>36.79</c:v>
                </c:pt>
                <c:pt idx="1108">
                  <c:v>36.96</c:v>
                </c:pt>
                <c:pt idx="1109">
                  <c:v>36.39</c:v>
                </c:pt>
                <c:pt idx="1110">
                  <c:v>36.020000000000003</c:v>
                </c:pt>
                <c:pt idx="1111">
                  <c:v>36.700000000000003</c:v>
                </c:pt>
                <c:pt idx="1112">
                  <c:v>36.43</c:v>
                </c:pt>
                <c:pt idx="1113">
                  <c:v>36.17</c:v>
                </c:pt>
                <c:pt idx="1114">
                  <c:v>35.47</c:v>
                </c:pt>
                <c:pt idx="1115">
                  <c:v>35.61</c:v>
                </c:pt>
                <c:pt idx="1116">
                  <c:v>34.979999999999997</c:v>
                </c:pt>
                <c:pt idx="1117">
                  <c:v>35.049999999999997</c:v>
                </c:pt>
                <c:pt idx="1118">
                  <c:v>35.18</c:v>
                </c:pt>
                <c:pt idx="1119">
                  <c:v>34.74</c:v>
                </c:pt>
                <c:pt idx="1120">
                  <c:v>35.200000000000003</c:v>
                </c:pt>
                <c:pt idx="1121">
                  <c:v>35.200000000000003</c:v>
                </c:pt>
                <c:pt idx="1122">
                  <c:v>34.520000000000003</c:v>
                </c:pt>
                <c:pt idx="1123">
                  <c:v>35.07</c:v>
                </c:pt>
                <c:pt idx="1124">
                  <c:v>36.5</c:v>
                </c:pt>
                <c:pt idx="1125">
                  <c:v>37.22</c:v>
                </c:pt>
                <c:pt idx="1126">
                  <c:v>37.93</c:v>
                </c:pt>
                <c:pt idx="1127">
                  <c:v>36.74</c:v>
                </c:pt>
                <c:pt idx="1128">
                  <c:v>35.21</c:v>
                </c:pt>
                <c:pt idx="1129">
                  <c:v>34.89</c:v>
                </c:pt>
                <c:pt idx="1130">
                  <c:v>34.31</c:v>
                </c:pt>
                <c:pt idx="1131">
                  <c:v>34.47</c:v>
                </c:pt>
                <c:pt idx="1132">
                  <c:v>34.200000000000003</c:v>
                </c:pt>
                <c:pt idx="1133">
                  <c:v>34.47</c:v>
                </c:pt>
                <c:pt idx="1134">
                  <c:v>33.770000000000003</c:v>
                </c:pt>
                <c:pt idx="1135">
                  <c:v>33.39</c:v>
                </c:pt>
                <c:pt idx="1136">
                  <c:v>33.479999999999997</c:v>
                </c:pt>
                <c:pt idx="1137">
                  <c:v>32.479999999999997</c:v>
                </c:pt>
                <c:pt idx="1138">
                  <c:v>32.450000000000003</c:v>
                </c:pt>
                <c:pt idx="1139">
                  <c:v>32.4</c:v>
                </c:pt>
                <c:pt idx="1140">
                  <c:v>32.619999999999997</c:v>
                </c:pt>
                <c:pt idx="1141">
                  <c:v>33.159999999999997</c:v>
                </c:pt>
                <c:pt idx="1142">
                  <c:v>32.53</c:v>
                </c:pt>
                <c:pt idx="1143">
                  <c:v>32.369999999999997</c:v>
                </c:pt>
                <c:pt idx="1144">
                  <c:v>32.04</c:v>
                </c:pt>
                <c:pt idx="1145">
                  <c:v>32.020000000000003</c:v>
                </c:pt>
                <c:pt idx="1146">
                  <c:v>32.229999999999997</c:v>
                </c:pt>
                <c:pt idx="1147">
                  <c:v>32.61</c:v>
                </c:pt>
                <c:pt idx="1148">
                  <c:v>32.950000000000003</c:v>
                </c:pt>
                <c:pt idx="1149">
                  <c:v>32.880000000000003</c:v>
                </c:pt>
                <c:pt idx="1150">
                  <c:v>33.479999999999997</c:v>
                </c:pt>
                <c:pt idx="1151">
                  <c:v>33.89</c:v>
                </c:pt>
                <c:pt idx="1152">
                  <c:v>32.700000000000003</c:v>
                </c:pt>
                <c:pt idx="1153">
                  <c:v>31.97</c:v>
                </c:pt>
                <c:pt idx="1154">
                  <c:v>32.28</c:v>
                </c:pt>
                <c:pt idx="1155">
                  <c:v>32.07</c:v>
                </c:pt>
                <c:pt idx="1156">
                  <c:v>32.380000000000003</c:v>
                </c:pt>
                <c:pt idx="1157">
                  <c:v>31.9</c:v>
                </c:pt>
                <c:pt idx="1158">
                  <c:v>32.630000000000003</c:v>
                </c:pt>
                <c:pt idx="1159">
                  <c:v>32.6</c:v>
                </c:pt>
                <c:pt idx="1160">
                  <c:v>33.17</c:v>
                </c:pt>
                <c:pt idx="1161">
                  <c:v>33.200000000000003</c:v>
                </c:pt>
                <c:pt idx="1162">
                  <c:v>32.89</c:v>
                </c:pt>
                <c:pt idx="1163">
                  <c:v>34.4</c:v>
                </c:pt>
                <c:pt idx="1164">
                  <c:v>33.619999999999997</c:v>
                </c:pt>
                <c:pt idx="1165">
                  <c:v>34.14</c:v>
                </c:pt>
                <c:pt idx="1166">
                  <c:v>33.590000000000003</c:v>
                </c:pt>
                <c:pt idx="1167">
                  <c:v>34.5</c:v>
                </c:pt>
                <c:pt idx="1168">
                  <c:v>33.68</c:v>
                </c:pt>
                <c:pt idx="1169">
                  <c:v>33.229999999999997</c:v>
                </c:pt>
                <c:pt idx="1170">
                  <c:v>33.99</c:v>
                </c:pt>
                <c:pt idx="1171">
                  <c:v>34.58</c:v>
                </c:pt>
                <c:pt idx="1172">
                  <c:v>34.14</c:v>
                </c:pt>
                <c:pt idx="1173">
                  <c:v>34.65</c:v>
                </c:pt>
                <c:pt idx="1174">
                  <c:v>34.159999999999997</c:v>
                </c:pt>
                <c:pt idx="1175">
                  <c:v>34.159999999999997</c:v>
                </c:pt>
                <c:pt idx="1176">
                  <c:v>34.51</c:v>
                </c:pt>
                <c:pt idx="1177">
                  <c:v>34.82</c:v>
                </c:pt>
                <c:pt idx="1178">
                  <c:v>34.159999999999997</c:v>
                </c:pt>
                <c:pt idx="1179">
                  <c:v>33.89</c:v>
                </c:pt>
                <c:pt idx="1180">
                  <c:v>34.64</c:v>
                </c:pt>
                <c:pt idx="1181">
                  <c:v>34.26</c:v>
                </c:pt>
                <c:pt idx="1182">
                  <c:v>34.04</c:v>
                </c:pt>
                <c:pt idx="1183">
                  <c:v>34.83</c:v>
                </c:pt>
                <c:pt idx="1184">
                  <c:v>34.299999999999997</c:v>
                </c:pt>
                <c:pt idx="1185">
                  <c:v>34.39</c:v>
                </c:pt>
                <c:pt idx="1186">
                  <c:v>34.79</c:v>
                </c:pt>
                <c:pt idx="1187">
                  <c:v>35.840000000000003</c:v>
                </c:pt>
                <c:pt idx="1188">
                  <c:v>35.520000000000003</c:v>
                </c:pt>
                <c:pt idx="1189">
                  <c:v>35.229999999999997</c:v>
                </c:pt>
                <c:pt idx="1190">
                  <c:v>35.14</c:v>
                </c:pt>
                <c:pt idx="1191">
                  <c:v>35.1</c:v>
                </c:pt>
                <c:pt idx="1192">
                  <c:v>34.659999999999997</c:v>
                </c:pt>
                <c:pt idx="1193">
                  <c:v>33.869999999999997</c:v>
                </c:pt>
                <c:pt idx="1194">
                  <c:v>34.020000000000003</c:v>
                </c:pt>
                <c:pt idx="1195">
                  <c:v>33.65</c:v>
                </c:pt>
                <c:pt idx="1196">
                  <c:v>35.4</c:v>
                </c:pt>
                <c:pt idx="1197">
                  <c:v>34.159999999999997</c:v>
                </c:pt>
                <c:pt idx="1198">
                  <c:v>34.729999999999997</c:v>
                </c:pt>
                <c:pt idx="1199">
                  <c:v>35.700000000000003</c:v>
                </c:pt>
                <c:pt idx="1200">
                  <c:v>34.58</c:v>
                </c:pt>
                <c:pt idx="1201">
                  <c:v>34.97</c:v>
                </c:pt>
                <c:pt idx="1202">
                  <c:v>34.68</c:v>
                </c:pt>
                <c:pt idx="1203">
                  <c:v>33.69</c:v>
                </c:pt>
                <c:pt idx="1204">
                  <c:v>33.450000000000003</c:v>
                </c:pt>
                <c:pt idx="1205">
                  <c:v>34.869999999999997</c:v>
                </c:pt>
                <c:pt idx="1206">
                  <c:v>32.950000000000003</c:v>
                </c:pt>
                <c:pt idx="1207">
                  <c:v>33.39</c:v>
                </c:pt>
                <c:pt idx="1208">
                  <c:v>31.84</c:v>
                </c:pt>
                <c:pt idx="1209">
                  <c:v>31.23</c:v>
                </c:pt>
                <c:pt idx="1210">
                  <c:v>31.89</c:v>
                </c:pt>
                <c:pt idx="1211">
                  <c:v>32.380000000000003</c:v>
                </c:pt>
                <c:pt idx="1212">
                  <c:v>32.24</c:v>
                </c:pt>
                <c:pt idx="1213">
                  <c:v>32.700000000000003</c:v>
                </c:pt>
                <c:pt idx="1214">
                  <c:v>31.03</c:v>
                </c:pt>
                <c:pt idx="1215">
                  <c:v>31.12</c:v>
                </c:pt>
                <c:pt idx="1216">
                  <c:v>31.89</c:v>
                </c:pt>
                <c:pt idx="1217">
                  <c:v>32.770000000000003</c:v>
                </c:pt>
                <c:pt idx="1218">
                  <c:v>32.29</c:v>
                </c:pt>
                <c:pt idx="1219">
                  <c:v>32.78</c:v>
                </c:pt>
                <c:pt idx="1220">
                  <c:v>33.29</c:v>
                </c:pt>
                <c:pt idx="1221">
                  <c:v>32.43</c:v>
                </c:pt>
                <c:pt idx="1222">
                  <c:v>33.36</c:v>
                </c:pt>
                <c:pt idx="1223">
                  <c:v>32.82</c:v>
                </c:pt>
                <c:pt idx="1224">
                  <c:v>34.299999999999997</c:v>
                </c:pt>
                <c:pt idx="1225">
                  <c:v>34.68</c:v>
                </c:pt>
                <c:pt idx="1226">
                  <c:v>34.450000000000003</c:v>
                </c:pt>
                <c:pt idx="1227">
                  <c:v>34.159999999999997</c:v>
                </c:pt>
                <c:pt idx="1228">
                  <c:v>32.58</c:v>
                </c:pt>
                <c:pt idx="1229">
                  <c:v>33.15</c:v>
                </c:pt>
                <c:pt idx="1230">
                  <c:v>33.49</c:v>
                </c:pt>
                <c:pt idx="1231">
                  <c:v>34</c:v>
                </c:pt>
                <c:pt idx="1232">
                  <c:v>35.25</c:v>
                </c:pt>
                <c:pt idx="1233">
                  <c:v>34.520000000000003</c:v>
                </c:pt>
                <c:pt idx="1234">
                  <c:v>32.85</c:v>
                </c:pt>
                <c:pt idx="1235">
                  <c:v>33.21</c:v>
                </c:pt>
                <c:pt idx="1236">
                  <c:v>33.700000000000003</c:v>
                </c:pt>
                <c:pt idx="1237">
                  <c:v>32.85</c:v>
                </c:pt>
                <c:pt idx="1238">
                  <c:v>32.64</c:v>
                </c:pt>
                <c:pt idx="1239">
                  <c:v>33</c:v>
                </c:pt>
                <c:pt idx="1240">
                  <c:v>33.25</c:v>
                </c:pt>
                <c:pt idx="1241">
                  <c:v>31.1</c:v>
                </c:pt>
                <c:pt idx="1242">
                  <c:v>32</c:v>
                </c:pt>
                <c:pt idx="1243">
                  <c:v>32.39</c:v>
                </c:pt>
                <c:pt idx="1244">
                  <c:v>33.29</c:v>
                </c:pt>
                <c:pt idx="1245">
                  <c:v>34</c:v>
                </c:pt>
                <c:pt idx="1246">
                  <c:v>33.130000000000003</c:v>
                </c:pt>
                <c:pt idx="1247">
                  <c:v>34.4</c:v>
                </c:pt>
                <c:pt idx="1248">
                  <c:v>34.1</c:v>
                </c:pt>
                <c:pt idx="1249">
                  <c:v>32.450000000000003</c:v>
                </c:pt>
                <c:pt idx="1250">
                  <c:v>28.6</c:v>
                </c:pt>
                <c:pt idx="1251">
                  <c:v>29.27</c:v>
                </c:pt>
                <c:pt idx="1252">
                  <c:v>27.02</c:v>
                </c:pt>
                <c:pt idx="1253">
                  <c:v>27.5</c:v>
                </c:pt>
                <c:pt idx="1254">
                  <c:v>27</c:v>
                </c:pt>
                <c:pt idx="1255">
                  <c:v>27.39</c:v>
                </c:pt>
                <c:pt idx="1256">
                  <c:v>29.7</c:v>
                </c:pt>
                <c:pt idx="1257">
                  <c:v>26</c:v>
                </c:pt>
                <c:pt idx="1258">
                  <c:v>29.36</c:v>
                </c:pt>
                <c:pt idx="1259">
                  <c:v>30.14</c:v>
                </c:pt>
                <c:pt idx="1260">
                  <c:v>30.52</c:v>
                </c:pt>
                <c:pt idx="1261">
                  <c:v>33.72</c:v>
                </c:pt>
                <c:pt idx="1262">
                  <c:v>34.25</c:v>
                </c:pt>
                <c:pt idx="1263">
                  <c:v>35</c:v>
                </c:pt>
                <c:pt idx="1264">
                  <c:v>34.5</c:v>
                </c:pt>
                <c:pt idx="1265">
                  <c:v>34.43</c:v>
                </c:pt>
                <c:pt idx="1266">
                  <c:v>35.22</c:v>
                </c:pt>
                <c:pt idx="1267">
                  <c:v>35.26</c:v>
                </c:pt>
                <c:pt idx="1268">
                  <c:v>35.700000000000003</c:v>
                </c:pt>
                <c:pt idx="1269">
                  <c:v>35.130000000000003</c:v>
                </c:pt>
                <c:pt idx="1270">
                  <c:v>35.159999999999997</c:v>
                </c:pt>
                <c:pt idx="1271">
                  <c:v>37.15</c:v>
                </c:pt>
                <c:pt idx="1272">
                  <c:v>38.25</c:v>
                </c:pt>
                <c:pt idx="1273">
                  <c:v>39.04</c:v>
                </c:pt>
                <c:pt idx="1274">
                  <c:v>37.64</c:v>
                </c:pt>
                <c:pt idx="1275">
                  <c:v>38.26</c:v>
                </c:pt>
                <c:pt idx="1276">
                  <c:v>38.1</c:v>
                </c:pt>
                <c:pt idx="1277">
                  <c:v>38.65</c:v>
                </c:pt>
                <c:pt idx="1278">
                  <c:v>39.31</c:v>
                </c:pt>
                <c:pt idx="1279">
                  <c:v>38.65</c:v>
                </c:pt>
                <c:pt idx="1280">
                  <c:v>39.729999999999997</c:v>
                </c:pt>
                <c:pt idx="1281">
                  <c:v>38.71</c:v>
                </c:pt>
                <c:pt idx="1282">
                  <c:v>39.590000000000003</c:v>
                </c:pt>
                <c:pt idx="1283">
                  <c:v>40.409999999999997</c:v>
                </c:pt>
                <c:pt idx="1284">
                  <c:v>39.96</c:v>
                </c:pt>
                <c:pt idx="1285">
                  <c:v>39.43</c:v>
                </c:pt>
                <c:pt idx="1286">
                  <c:v>39</c:v>
                </c:pt>
                <c:pt idx="1287">
                  <c:v>39.56</c:v>
                </c:pt>
                <c:pt idx="1288">
                  <c:v>40.369999999999997</c:v>
                </c:pt>
                <c:pt idx="1289">
                  <c:v>40.07</c:v>
                </c:pt>
                <c:pt idx="1290">
                  <c:v>38.86</c:v>
                </c:pt>
                <c:pt idx="1291">
                  <c:v>40.549999999999997</c:v>
                </c:pt>
                <c:pt idx="1292">
                  <c:v>40.340000000000003</c:v>
                </c:pt>
                <c:pt idx="1293">
                  <c:v>41.49</c:v>
                </c:pt>
                <c:pt idx="1294">
                  <c:v>40.43</c:v>
                </c:pt>
                <c:pt idx="1295">
                  <c:v>41.35</c:v>
                </c:pt>
                <c:pt idx="1296">
                  <c:v>42.7</c:v>
                </c:pt>
                <c:pt idx="1297">
                  <c:v>42.68</c:v>
                </c:pt>
                <c:pt idx="1298">
                  <c:v>42.72</c:v>
                </c:pt>
                <c:pt idx="1299">
                  <c:v>41.59</c:v>
                </c:pt>
                <c:pt idx="1300">
                  <c:v>40.799999999999997</c:v>
                </c:pt>
                <c:pt idx="1301">
                  <c:v>40.71</c:v>
                </c:pt>
                <c:pt idx="1302">
                  <c:v>41.14</c:v>
                </c:pt>
                <c:pt idx="1303">
                  <c:v>41.16</c:v>
                </c:pt>
                <c:pt idx="1304">
                  <c:v>40.270000000000003</c:v>
                </c:pt>
                <c:pt idx="1305">
                  <c:v>40.07</c:v>
                </c:pt>
                <c:pt idx="1306">
                  <c:v>40.090000000000003</c:v>
                </c:pt>
                <c:pt idx="1307">
                  <c:v>40.590000000000003</c:v>
                </c:pt>
                <c:pt idx="1308">
                  <c:v>40.07</c:v>
                </c:pt>
                <c:pt idx="1309">
                  <c:v>40.630000000000003</c:v>
                </c:pt>
                <c:pt idx="1310">
                  <c:v>40.79</c:v>
                </c:pt>
                <c:pt idx="1311">
                  <c:v>40.89</c:v>
                </c:pt>
                <c:pt idx="1312">
                  <c:v>40.32</c:v>
                </c:pt>
                <c:pt idx="1313">
                  <c:v>40.159999999999997</c:v>
                </c:pt>
                <c:pt idx="1314">
                  <c:v>40.44</c:v>
                </c:pt>
                <c:pt idx="1315">
                  <c:v>40.28</c:v>
                </c:pt>
                <c:pt idx="1316">
                  <c:v>40.9</c:v>
                </c:pt>
                <c:pt idx="1317">
                  <c:v>41</c:v>
                </c:pt>
                <c:pt idx="1318">
                  <c:v>41.3</c:v>
                </c:pt>
                <c:pt idx="1319">
                  <c:v>42.09</c:v>
                </c:pt>
                <c:pt idx="1320">
                  <c:v>41.79</c:v>
                </c:pt>
                <c:pt idx="1321">
                  <c:v>42.2</c:v>
                </c:pt>
                <c:pt idx="1322">
                  <c:v>41.36</c:v>
                </c:pt>
                <c:pt idx="1323">
                  <c:v>38.83</c:v>
                </c:pt>
                <c:pt idx="1324">
                  <c:v>38.68</c:v>
                </c:pt>
                <c:pt idx="1325">
                  <c:v>38.79</c:v>
                </c:pt>
                <c:pt idx="1326">
                  <c:v>39.770000000000003</c:v>
                </c:pt>
                <c:pt idx="1327">
                  <c:v>40.14</c:v>
                </c:pt>
                <c:pt idx="1328">
                  <c:v>39.19</c:v>
                </c:pt>
                <c:pt idx="1329">
                  <c:v>39.08</c:v>
                </c:pt>
                <c:pt idx="1330">
                  <c:v>38.21</c:v>
                </c:pt>
                <c:pt idx="1331">
                  <c:v>37.31</c:v>
                </c:pt>
                <c:pt idx="1332">
                  <c:v>37.43</c:v>
                </c:pt>
                <c:pt idx="1333">
                  <c:v>37.75</c:v>
                </c:pt>
                <c:pt idx="1334">
                  <c:v>37.1</c:v>
                </c:pt>
                <c:pt idx="1335">
                  <c:v>36.840000000000003</c:v>
                </c:pt>
                <c:pt idx="1336">
                  <c:v>36.56</c:v>
                </c:pt>
                <c:pt idx="1337">
                  <c:v>36.44</c:v>
                </c:pt>
                <c:pt idx="1338">
                  <c:v>36.869999999999997</c:v>
                </c:pt>
                <c:pt idx="1339">
                  <c:v>36.96</c:v>
                </c:pt>
                <c:pt idx="1340">
                  <c:v>37.200000000000003</c:v>
                </c:pt>
                <c:pt idx="1341">
                  <c:v>37.64</c:v>
                </c:pt>
                <c:pt idx="1342">
                  <c:v>37.11</c:v>
                </c:pt>
                <c:pt idx="1343">
                  <c:v>35.4</c:v>
                </c:pt>
                <c:pt idx="1344">
                  <c:v>35.03</c:v>
                </c:pt>
                <c:pt idx="1345">
                  <c:v>35.29</c:v>
                </c:pt>
                <c:pt idx="1346">
                  <c:v>35.17</c:v>
                </c:pt>
                <c:pt idx="1347">
                  <c:v>34.54</c:v>
                </c:pt>
                <c:pt idx="1348">
                  <c:v>34.68</c:v>
                </c:pt>
                <c:pt idx="1349">
                  <c:v>35.1</c:v>
                </c:pt>
                <c:pt idx="1350">
                  <c:v>35.5</c:v>
                </c:pt>
                <c:pt idx="1351">
                  <c:v>36.17</c:v>
                </c:pt>
                <c:pt idx="1352">
                  <c:v>32.49</c:v>
                </c:pt>
                <c:pt idx="1353">
                  <c:v>32.19</c:v>
                </c:pt>
                <c:pt idx="1354">
                  <c:v>32.28</c:v>
                </c:pt>
                <c:pt idx="1355">
                  <c:v>32.5</c:v>
                </c:pt>
                <c:pt idx="1356">
                  <c:v>32.17</c:v>
                </c:pt>
                <c:pt idx="1357">
                  <c:v>33.31</c:v>
                </c:pt>
                <c:pt idx="1358">
                  <c:v>33.64</c:v>
                </c:pt>
                <c:pt idx="1359">
                  <c:v>34.07</c:v>
                </c:pt>
                <c:pt idx="1360">
                  <c:v>34.200000000000003</c:v>
                </c:pt>
                <c:pt idx="1361">
                  <c:v>34.479999999999997</c:v>
                </c:pt>
                <c:pt idx="1362">
                  <c:v>33.82</c:v>
                </c:pt>
                <c:pt idx="1363">
                  <c:v>33.19</c:v>
                </c:pt>
                <c:pt idx="1364">
                  <c:v>32.58</c:v>
                </c:pt>
                <c:pt idx="1365">
                  <c:v>32.74</c:v>
                </c:pt>
                <c:pt idx="1366">
                  <c:v>32.54</c:v>
                </c:pt>
                <c:pt idx="1367">
                  <c:v>32.11</c:v>
                </c:pt>
                <c:pt idx="1368">
                  <c:v>31.59</c:v>
                </c:pt>
                <c:pt idx="1369">
                  <c:v>32.340000000000003</c:v>
                </c:pt>
                <c:pt idx="1370">
                  <c:v>32.700000000000003</c:v>
                </c:pt>
                <c:pt idx="1371">
                  <c:v>32.89</c:v>
                </c:pt>
                <c:pt idx="1372">
                  <c:v>32.36</c:v>
                </c:pt>
                <c:pt idx="1373">
                  <c:v>32.14</c:v>
                </c:pt>
                <c:pt idx="1374">
                  <c:v>32.229999999999997</c:v>
                </c:pt>
                <c:pt idx="1375">
                  <c:v>32.1</c:v>
                </c:pt>
                <c:pt idx="1376">
                  <c:v>32.619999999999997</c:v>
                </c:pt>
                <c:pt idx="1377">
                  <c:v>32.47</c:v>
                </c:pt>
                <c:pt idx="1378">
                  <c:v>31.74</c:v>
                </c:pt>
                <c:pt idx="1379">
                  <c:v>34.130000000000003</c:v>
                </c:pt>
                <c:pt idx="1380">
                  <c:v>34.299999999999997</c:v>
                </c:pt>
                <c:pt idx="1381">
                  <c:v>35.1</c:v>
                </c:pt>
                <c:pt idx="1382">
                  <c:v>35.39</c:v>
                </c:pt>
                <c:pt idx="1383">
                  <c:v>35.369999999999997</c:v>
                </c:pt>
                <c:pt idx="1384">
                  <c:v>35.28</c:v>
                </c:pt>
                <c:pt idx="1385">
                  <c:v>35.49</c:v>
                </c:pt>
                <c:pt idx="1386">
                  <c:v>35.96</c:v>
                </c:pt>
                <c:pt idx="1387">
                  <c:v>35.86</c:v>
                </c:pt>
                <c:pt idx="1388">
                  <c:v>35.06</c:v>
                </c:pt>
                <c:pt idx="1389">
                  <c:v>33.74</c:v>
                </c:pt>
                <c:pt idx="1390">
                  <c:v>34.31</c:v>
                </c:pt>
                <c:pt idx="1391">
                  <c:v>34.090000000000003</c:v>
                </c:pt>
                <c:pt idx="1392">
                  <c:v>33.94</c:v>
                </c:pt>
                <c:pt idx="1393">
                  <c:v>34</c:v>
                </c:pt>
                <c:pt idx="1394">
                  <c:v>34.21</c:v>
                </c:pt>
                <c:pt idx="1395">
                  <c:v>34.25</c:v>
                </c:pt>
                <c:pt idx="1396">
                  <c:v>34.42</c:v>
                </c:pt>
                <c:pt idx="1397">
                  <c:v>34.700000000000003</c:v>
                </c:pt>
                <c:pt idx="1398">
                  <c:v>35.46</c:v>
                </c:pt>
                <c:pt idx="1399">
                  <c:v>34.36</c:v>
                </c:pt>
                <c:pt idx="1400">
                  <c:v>34.43</c:v>
                </c:pt>
                <c:pt idx="1401">
                  <c:v>33.86</c:v>
                </c:pt>
                <c:pt idx="1402">
                  <c:v>34.15</c:v>
                </c:pt>
                <c:pt idx="1403">
                  <c:v>35.07</c:v>
                </c:pt>
                <c:pt idx="1404">
                  <c:v>35.14</c:v>
                </c:pt>
                <c:pt idx="1405">
                  <c:v>35.299999999999997</c:v>
                </c:pt>
                <c:pt idx="1406">
                  <c:v>34.51</c:v>
                </c:pt>
                <c:pt idx="1407">
                  <c:v>34.08</c:v>
                </c:pt>
                <c:pt idx="1408">
                  <c:v>34.11</c:v>
                </c:pt>
                <c:pt idx="1409">
                  <c:v>34.409999999999997</c:v>
                </c:pt>
                <c:pt idx="1410">
                  <c:v>36.26</c:v>
                </c:pt>
                <c:pt idx="1411">
                  <c:v>37.630000000000003</c:v>
                </c:pt>
                <c:pt idx="1412">
                  <c:v>37.17</c:v>
                </c:pt>
                <c:pt idx="1413">
                  <c:v>37.61</c:v>
                </c:pt>
                <c:pt idx="1414">
                  <c:v>38.61</c:v>
                </c:pt>
                <c:pt idx="1415">
                  <c:v>38.99</c:v>
                </c:pt>
                <c:pt idx="1416">
                  <c:v>39.020000000000003</c:v>
                </c:pt>
                <c:pt idx="1417">
                  <c:v>38.950000000000003</c:v>
                </c:pt>
                <c:pt idx="1418">
                  <c:v>38.64</c:v>
                </c:pt>
                <c:pt idx="1419">
                  <c:v>38.659999999999997</c:v>
                </c:pt>
                <c:pt idx="1420">
                  <c:v>38.21</c:v>
                </c:pt>
                <c:pt idx="1421">
                  <c:v>38.19</c:v>
                </c:pt>
                <c:pt idx="1422">
                  <c:v>38.090000000000003</c:v>
                </c:pt>
                <c:pt idx="1423">
                  <c:v>38.5</c:v>
                </c:pt>
                <c:pt idx="1424">
                  <c:v>37.99</c:v>
                </c:pt>
                <c:pt idx="1425">
                  <c:v>38.479999999999997</c:v>
                </c:pt>
                <c:pt idx="1426">
                  <c:v>38.049999999999997</c:v>
                </c:pt>
                <c:pt idx="1427">
                  <c:v>38.33</c:v>
                </c:pt>
                <c:pt idx="1428">
                  <c:v>38.25</c:v>
                </c:pt>
                <c:pt idx="1429">
                  <c:v>38.520000000000003</c:v>
                </c:pt>
                <c:pt idx="1430">
                  <c:v>38.51</c:v>
                </c:pt>
                <c:pt idx="1431">
                  <c:v>38.61</c:v>
                </c:pt>
                <c:pt idx="1432">
                  <c:v>38.5</c:v>
                </c:pt>
                <c:pt idx="1433">
                  <c:v>37.92</c:v>
                </c:pt>
                <c:pt idx="1434">
                  <c:v>38</c:v>
                </c:pt>
                <c:pt idx="1435">
                  <c:v>37.6</c:v>
                </c:pt>
                <c:pt idx="1436">
                  <c:v>37.14</c:v>
                </c:pt>
                <c:pt idx="1437">
                  <c:v>36.340000000000003</c:v>
                </c:pt>
                <c:pt idx="1438">
                  <c:v>36.630000000000003</c:v>
                </c:pt>
                <c:pt idx="1439">
                  <c:v>37.31</c:v>
                </c:pt>
                <c:pt idx="1440">
                  <c:v>37.409999999999997</c:v>
                </c:pt>
                <c:pt idx="1441">
                  <c:v>37.630000000000003</c:v>
                </c:pt>
                <c:pt idx="1442">
                  <c:v>36.61</c:v>
                </c:pt>
                <c:pt idx="1443">
                  <c:v>36.479999999999997</c:v>
                </c:pt>
                <c:pt idx="1444">
                  <c:v>35.4</c:v>
                </c:pt>
                <c:pt idx="1445">
                  <c:v>35.049999999999997</c:v>
                </c:pt>
                <c:pt idx="1446">
                  <c:v>34.49</c:v>
                </c:pt>
                <c:pt idx="1447">
                  <c:v>34.409999999999997</c:v>
                </c:pt>
                <c:pt idx="1448">
                  <c:v>34.82</c:v>
                </c:pt>
                <c:pt idx="1449">
                  <c:v>34.33</c:v>
                </c:pt>
                <c:pt idx="1450">
                  <c:v>34.700000000000003</c:v>
                </c:pt>
                <c:pt idx="1451">
                  <c:v>34.5</c:v>
                </c:pt>
                <c:pt idx="1452">
                  <c:v>34.5</c:v>
                </c:pt>
                <c:pt idx="1453">
                  <c:v>33.74</c:v>
                </c:pt>
                <c:pt idx="1454">
                  <c:v>33.130000000000003</c:v>
                </c:pt>
                <c:pt idx="1455">
                  <c:v>33</c:v>
                </c:pt>
                <c:pt idx="1456">
                  <c:v>33.200000000000003</c:v>
                </c:pt>
                <c:pt idx="1457">
                  <c:v>33.380000000000003</c:v>
                </c:pt>
                <c:pt idx="1458">
                  <c:v>34.46</c:v>
                </c:pt>
                <c:pt idx="1459">
                  <c:v>35</c:v>
                </c:pt>
                <c:pt idx="1460">
                  <c:v>34.97</c:v>
                </c:pt>
                <c:pt idx="1461">
                  <c:v>34.54</c:v>
                </c:pt>
                <c:pt idx="1462">
                  <c:v>35.6</c:v>
                </c:pt>
                <c:pt idx="1463">
                  <c:v>34.57</c:v>
                </c:pt>
                <c:pt idx="1464">
                  <c:v>34.25</c:v>
                </c:pt>
                <c:pt idx="1465">
                  <c:v>35.700000000000003</c:v>
                </c:pt>
                <c:pt idx="1466">
                  <c:v>35.229999999999997</c:v>
                </c:pt>
                <c:pt idx="1467">
                  <c:v>35.840000000000003</c:v>
                </c:pt>
                <c:pt idx="1468">
                  <c:v>35.65</c:v>
                </c:pt>
                <c:pt idx="1469">
                  <c:v>35.03</c:v>
                </c:pt>
                <c:pt idx="1470">
                  <c:v>36.67</c:v>
                </c:pt>
                <c:pt idx="1471">
                  <c:v>35.53</c:v>
                </c:pt>
                <c:pt idx="1472">
                  <c:v>35.69</c:v>
                </c:pt>
                <c:pt idx="1473">
                  <c:v>35.57</c:v>
                </c:pt>
                <c:pt idx="1474">
                  <c:v>36.36</c:v>
                </c:pt>
                <c:pt idx="1475">
                  <c:v>37.19</c:v>
                </c:pt>
                <c:pt idx="1476">
                  <c:v>36.44</c:v>
                </c:pt>
                <c:pt idx="1477">
                  <c:v>36.57</c:v>
                </c:pt>
                <c:pt idx="1478">
                  <c:v>36.56</c:v>
                </c:pt>
                <c:pt idx="1479">
                  <c:v>36.25</c:v>
                </c:pt>
                <c:pt idx="1480">
                  <c:v>36.93</c:v>
                </c:pt>
                <c:pt idx="1481">
                  <c:v>37.14</c:v>
                </c:pt>
                <c:pt idx="1482">
                  <c:v>37</c:v>
                </c:pt>
                <c:pt idx="1483">
                  <c:v>36.520000000000003</c:v>
                </c:pt>
                <c:pt idx="1484">
                  <c:v>36.31</c:v>
                </c:pt>
                <c:pt idx="1485">
                  <c:v>36.65</c:v>
                </c:pt>
                <c:pt idx="1486">
                  <c:v>36.29</c:v>
                </c:pt>
                <c:pt idx="1487">
                  <c:v>36.5</c:v>
                </c:pt>
                <c:pt idx="1488">
                  <c:v>36.42</c:v>
                </c:pt>
                <c:pt idx="1489">
                  <c:v>35.81</c:v>
                </c:pt>
                <c:pt idx="1490">
                  <c:v>35.979999999999997</c:v>
                </c:pt>
                <c:pt idx="1491">
                  <c:v>36.76</c:v>
                </c:pt>
                <c:pt idx="1492">
                  <c:v>37.130000000000003</c:v>
                </c:pt>
                <c:pt idx="1493">
                  <c:v>37.200000000000003</c:v>
                </c:pt>
                <c:pt idx="1494">
                  <c:v>37.42</c:v>
                </c:pt>
                <c:pt idx="1495">
                  <c:v>36.85</c:v>
                </c:pt>
                <c:pt idx="1496">
                  <c:v>36.74</c:v>
                </c:pt>
                <c:pt idx="1497">
                  <c:v>35.92</c:v>
                </c:pt>
                <c:pt idx="1498">
                  <c:v>35.65</c:v>
                </c:pt>
                <c:pt idx="1499">
                  <c:v>35.65</c:v>
                </c:pt>
                <c:pt idx="1500">
                  <c:v>35.57</c:v>
                </c:pt>
                <c:pt idx="1501">
                  <c:v>34.799999999999997</c:v>
                </c:pt>
                <c:pt idx="1502">
                  <c:v>35.340000000000003</c:v>
                </c:pt>
                <c:pt idx="1503">
                  <c:v>36</c:v>
                </c:pt>
                <c:pt idx="1504">
                  <c:v>36.4</c:v>
                </c:pt>
                <c:pt idx="1505">
                  <c:v>37.049999999999997</c:v>
                </c:pt>
                <c:pt idx="1506">
                  <c:v>36.76</c:v>
                </c:pt>
                <c:pt idx="1507">
                  <c:v>37</c:v>
                </c:pt>
                <c:pt idx="1508">
                  <c:v>36.19</c:v>
                </c:pt>
                <c:pt idx="1509">
                  <c:v>36.090000000000003</c:v>
                </c:pt>
                <c:pt idx="1510">
                  <c:v>35.56</c:v>
                </c:pt>
                <c:pt idx="1511">
                  <c:v>35.72</c:v>
                </c:pt>
                <c:pt idx="1512">
                  <c:v>35.65</c:v>
                </c:pt>
                <c:pt idx="1513">
                  <c:v>35.85</c:v>
                </c:pt>
                <c:pt idx="1514">
                  <c:v>36</c:v>
                </c:pt>
                <c:pt idx="1515">
                  <c:v>36.1</c:v>
                </c:pt>
                <c:pt idx="1516">
                  <c:v>37.049999999999997</c:v>
                </c:pt>
                <c:pt idx="1517">
                  <c:v>37.450000000000003</c:v>
                </c:pt>
                <c:pt idx="1518">
                  <c:v>33.72</c:v>
                </c:pt>
                <c:pt idx="1519">
                  <c:v>34.21</c:v>
                </c:pt>
                <c:pt idx="1520">
                  <c:v>34.979999999999997</c:v>
                </c:pt>
                <c:pt idx="1521">
                  <c:v>35.049999999999997</c:v>
                </c:pt>
                <c:pt idx="1522">
                  <c:v>34.51</c:v>
                </c:pt>
                <c:pt idx="1523">
                  <c:v>34.700000000000003</c:v>
                </c:pt>
                <c:pt idx="1524">
                  <c:v>34.71</c:v>
                </c:pt>
                <c:pt idx="1525">
                  <c:v>34.840000000000003</c:v>
                </c:pt>
                <c:pt idx="1526">
                  <c:v>34.880000000000003</c:v>
                </c:pt>
                <c:pt idx="1527">
                  <c:v>34.35</c:v>
                </c:pt>
                <c:pt idx="1528">
                  <c:v>34.65</c:v>
                </c:pt>
                <c:pt idx="1529">
                  <c:v>34.99</c:v>
                </c:pt>
                <c:pt idx="1530">
                  <c:v>34.76</c:v>
                </c:pt>
                <c:pt idx="1531">
                  <c:v>33.92</c:v>
                </c:pt>
                <c:pt idx="1532">
                  <c:v>33.6</c:v>
                </c:pt>
                <c:pt idx="1533">
                  <c:v>33.380000000000003</c:v>
                </c:pt>
                <c:pt idx="1534">
                  <c:v>34.21</c:v>
                </c:pt>
                <c:pt idx="1535">
                  <c:v>33.770000000000003</c:v>
                </c:pt>
                <c:pt idx="1536">
                  <c:v>33.549999999999997</c:v>
                </c:pt>
                <c:pt idx="1537">
                  <c:v>33.549999999999997</c:v>
                </c:pt>
                <c:pt idx="1538">
                  <c:v>32.9</c:v>
                </c:pt>
                <c:pt idx="1539">
                  <c:v>32.799999999999997</c:v>
                </c:pt>
                <c:pt idx="1540">
                  <c:v>30.96</c:v>
                </c:pt>
                <c:pt idx="1541">
                  <c:v>30.57</c:v>
                </c:pt>
                <c:pt idx="1542">
                  <c:v>30.65</c:v>
                </c:pt>
                <c:pt idx="1543">
                  <c:v>30.6</c:v>
                </c:pt>
                <c:pt idx="1544">
                  <c:v>30.02</c:v>
                </c:pt>
                <c:pt idx="1545">
                  <c:v>30.05</c:v>
                </c:pt>
                <c:pt idx="1546">
                  <c:v>30.59</c:v>
                </c:pt>
                <c:pt idx="1547">
                  <c:v>30.34</c:v>
                </c:pt>
                <c:pt idx="1548">
                  <c:v>30.05</c:v>
                </c:pt>
                <c:pt idx="1549">
                  <c:v>29.97</c:v>
                </c:pt>
                <c:pt idx="1550">
                  <c:v>29.64</c:v>
                </c:pt>
                <c:pt idx="1551">
                  <c:v>29.67</c:v>
                </c:pt>
                <c:pt idx="1552">
                  <c:v>30.48</c:v>
                </c:pt>
                <c:pt idx="1553">
                  <c:v>30.86</c:v>
                </c:pt>
                <c:pt idx="1554">
                  <c:v>31.36</c:v>
                </c:pt>
                <c:pt idx="1555">
                  <c:v>30.63</c:v>
                </c:pt>
                <c:pt idx="1556">
                  <c:v>29.81</c:v>
                </c:pt>
                <c:pt idx="1557">
                  <c:v>29.02</c:v>
                </c:pt>
                <c:pt idx="1558">
                  <c:v>27.81</c:v>
                </c:pt>
                <c:pt idx="1559">
                  <c:v>29.16</c:v>
                </c:pt>
                <c:pt idx="1560">
                  <c:v>28.93</c:v>
                </c:pt>
                <c:pt idx="1561">
                  <c:v>28.05</c:v>
                </c:pt>
                <c:pt idx="1562">
                  <c:v>27.79</c:v>
                </c:pt>
                <c:pt idx="1563">
                  <c:v>27.57</c:v>
                </c:pt>
                <c:pt idx="1564">
                  <c:v>28.18</c:v>
                </c:pt>
                <c:pt idx="1565">
                  <c:v>27.6</c:v>
                </c:pt>
                <c:pt idx="1566">
                  <c:v>27.02</c:v>
                </c:pt>
                <c:pt idx="1567">
                  <c:v>27.55</c:v>
                </c:pt>
                <c:pt idx="1568">
                  <c:v>28.14</c:v>
                </c:pt>
                <c:pt idx="1569">
                  <c:v>28.46</c:v>
                </c:pt>
                <c:pt idx="1570">
                  <c:v>27.77</c:v>
                </c:pt>
                <c:pt idx="1571">
                  <c:v>27.94</c:v>
                </c:pt>
                <c:pt idx="1572">
                  <c:v>29.45</c:v>
                </c:pt>
                <c:pt idx="1573">
                  <c:v>29.07</c:v>
                </c:pt>
                <c:pt idx="1574">
                  <c:v>29.94</c:v>
                </c:pt>
                <c:pt idx="1575">
                  <c:v>29.35</c:v>
                </c:pt>
                <c:pt idx="1576">
                  <c:v>30.49</c:v>
                </c:pt>
                <c:pt idx="1577">
                  <c:v>28.78</c:v>
                </c:pt>
                <c:pt idx="1578">
                  <c:v>29.51</c:v>
                </c:pt>
                <c:pt idx="1579">
                  <c:v>29.31</c:v>
                </c:pt>
                <c:pt idx="1580">
                  <c:v>29.83</c:v>
                </c:pt>
                <c:pt idx="1581">
                  <c:v>30.73</c:v>
                </c:pt>
                <c:pt idx="1582">
                  <c:v>30.08</c:v>
                </c:pt>
                <c:pt idx="1583">
                  <c:v>29.4</c:v>
                </c:pt>
                <c:pt idx="1584">
                  <c:v>29.44</c:v>
                </c:pt>
                <c:pt idx="1585">
                  <c:v>28.8</c:v>
                </c:pt>
                <c:pt idx="1586">
                  <c:v>29.99</c:v>
                </c:pt>
                <c:pt idx="1587">
                  <c:v>30.74</c:v>
                </c:pt>
                <c:pt idx="1588">
                  <c:v>30.73</c:v>
                </c:pt>
                <c:pt idx="1589">
                  <c:v>31.84</c:v>
                </c:pt>
                <c:pt idx="1590">
                  <c:v>31.2</c:v>
                </c:pt>
                <c:pt idx="1591">
                  <c:v>30.1</c:v>
                </c:pt>
                <c:pt idx="1592">
                  <c:v>30.32</c:v>
                </c:pt>
                <c:pt idx="1593">
                  <c:v>31.46</c:v>
                </c:pt>
                <c:pt idx="1594">
                  <c:v>31.94</c:v>
                </c:pt>
                <c:pt idx="1595">
                  <c:v>31.77</c:v>
                </c:pt>
                <c:pt idx="1596">
                  <c:v>32.01</c:v>
                </c:pt>
                <c:pt idx="1597">
                  <c:v>32.4</c:v>
                </c:pt>
                <c:pt idx="1598">
                  <c:v>30.8</c:v>
                </c:pt>
                <c:pt idx="1599">
                  <c:v>30.7</c:v>
                </c:pt>
                <c:pt idx="1600">
                  <c:v>30.2</c:v>
                </c:pt>
                <c:pt idx="1601">
                  <c:v>29.8</c:v>
                </c:pt>
                <c:pt idx="1602">
                  <c:v>30.23</c:v>
                </c:pt>
                <c:pt idx="1603">
                  <c:v>30.6</c:v>
                </c:pt>
                <c:pt idx="1604">
                  <c:v>29.9</c:v>
                </c:pt>
                <c:pt idx="1605">
                  <c:v>29.23</c:v>
                </c:pt>
                <c:pt idx="1606">
                  <c:v>30.48</c:v>
                </c:pt>
                <c:pt idx="1607">
                  <c:v>30.4</c:v>
                </c:pt>
                <c:pt idx="1608">
                  <c:v>31.2</c:v>
                </c:pt>
                <c:pt idx="1609">
                  <c:v>31.14</c:v>
                </c:pt>
                <c:pt idx="1610">
                  <c:v>30.99</c:v>
                </c:pt>
                <c:pt idx="1611">
                  <c:v>30.32</c:v>
                </c:pt>
                <c:pt idx="1612">
                  <c:v>30.92</c:v>
                </c:pt>
                <c:pt idx="1613">
                  <c:v>31.28</c:v>
                </c:pt>
                <c:pt idx="1614">
                  <c:v>31.73</c:v>
                </c:pt>
                <c:pt idx="1615">
                  <c:v>35.590000000000003</c:v>
                </c:pt>
                <c:pt idx="1616">
                  <c:v>34.9</c:v>
                </c:pt>
                <c:pt idx="1617">
                  <c:v>36.64</c:v>
                </c:pt>
                <c:pt idx="1618">
                  <c:v>36.159999999999997</c:v>
                </c:pt>
                <c:pt idx="1619">
                  <c:v>38.31</c:v>
                </c:pt>
                <c:pt idx="1620">
                  <c:v>38.619999999999997</c:v>
                </c:pt>
                <c:pt idx="1621">
                  <c:v>38.799999999999997</c:v>
                </c:pt>
                <c:pt idx="1622">
                  <c:v>37.1</c:v>
                </c:pt>
                <c:pt idx="1623">
                  <c:v>38.01</c:v>
                </c:pt>
                <c:pt idx="1624">
                  <c:v>37.729999999999997</c:v>
                </c:pt>
                <c:pt idx="1625">
                  <c:v>37.83</c:v>
                </c:pt>
                <c:pt idx="1626">
                  <c:v>37.369999999999997</c:v>
                </c:pt>
                <c:pt idx="1627">
                  <c:v>37.950000000000003</c:v>
                </c:pt>
                <c:pt idx="1628">
                  <c:v>37.840000000000003</c:v>
                </c:pt>
                <c:pt idx="1629">
                  <c:v>37.85</c:v>
                </c:pt>
                <c:pt idx="1630">
                  <c:v>37.93</c:v>
                </c:pt>
                <c:pt idx="1631">
                  <c:v>37.74</c:v>
                </c:pt>
                <c:pt idx="1632">
                  <c:v>37.950000000000003</c:v>
                </c:pt>
                <c:pt idx="1633">
                  <c:v>37.26</c:v>
                </c:pt>
                <c:pt idx="1634">
                  <c:v>38.14</c:v>
                </c:pt>
                <c:pt idx="1635">
                  <c:v>37.61</c:v>
                </c:pt>
                <c:pt idx="1636">
                  <c:v>37.65</c:v>
                </c:pt>
                <c:pt idx="1637">
                  <c:v>37.590000000000003</c:v>
                </c:pt>
                <c:pt idx="1638">
                  <c:v>37.1</c:v>
                </c:pt>
                <c:pt idx="1639">
                  <c:v>36.979999999999997</c:v>
                </c:pt>
                <c:pt idx="1640">
                  <c:v>38.5</c:v>
                </c:pt>
                <c:pt idx="1641">
                  <c:v>38.93</c:v>
                </c:pt>
                <c:pt idx="1642">
                  <c:v>38.96</c:v>
                </c:pt>
                <c:pt idx="1643">
                  <c:v>39.78</c:v>
                </c:pt>
                <c:pt idx="1644">
                  <c:v>39.82</c:v>
                </c:pt>
                <c:pt idx="1645">
                  <c:v>39.64</c:v>
                </c:pt>
                <c:pt idx="1646">
                  <c:v>39.71</c:v>
                </c:pt>
                <c:pt idx="1647">
                  <c:v>39.01</c:v>
                </c:pt>
                <c:pt idx="1648">
                  <c:v>38.49</c:v>
                </c:pt>
                <c:pt idx="1649">
                  <c:v>38.15</c:v>
                </c:pt>
                <c:pt idx="1650">
                  <c:v>37.81</c:v>
                </c:pt>
                <c:pt idx="1651">
                  <c:v>38.18</c:v>
                </c:pt>
                <c:pt idx="1652">
                  <c:v>37.299999999999997</c:v>
                </c:pt>
                <c:pt idx="1653">
                  <c:v>37.799999999999997</c:v>
                </c:pt>
                <c:pt idx="1654">
                  <c:v>37.96</c:v>
                </c:pt>
                <c:pt idx="1655">
                  <c:v>38.08</c:v>
                </c:pt>
                <c:pt idx="1656">
                  <c:v>37.07</c:v>
                </c:pt>
                <c:pt idx="1657">
                  <c:v>37.869999999999997</c:v>
                </c:pt>
                <c:pt idx="1658">
                  <c:v>37.69</c:v>
                </c:pt>
                <c:pt idx="1659">
                  <c:v>38.549999999999997</c:v>
                </c:pt>
                <c:pt idx="1660">
                  <c:v>37.57</c:v>
                </c:pt>
                <c:pt idx="1661">
                  <c:v>36.979999999999997</c:v>
                </c:pt>
                <c:pt idx="1662">
                  <c:v>36.64</c:v>
                </c:pt>
                <c:pt idx="1663">
                  <c:v>37.5</c:v>
                </c:pt>
                <c:pt idx="1664">
                  <c:v>37.72</c:v>
                </c:pt>
                <c:pt idx="1665">
                  <c:v>37.07</c:v>
                </c:pt>
                <c:pt idx="1666">
                  <c:v>38.04</c:v>
                </c:pt>
                <c:pt idx="1667">
                  <c:v>38.25</c:v>
                </c:pt>
                <c:pt idx="1668">
                  <c:v>39.65</c:v>
                </c:pt>
                <c:pt idx="1669">
                  <c:v>38.64</c:v>
                </c:pt>
                <c:pt idx="1670">
                  <c:v>38.799999999999997</c:v>
                </c:pt>
                <c:pt idx="1671">
                  <c:v>38.89</c:v>
                </c:pt>
                <c:pt idx="1672">
                  <c:v>38.89</c:v>
                </c:pt>
                <c:pt idx="1673">
                  <c:v>39</c:v>
                </c:pt>
                <c:pt idx="1674">
                  <c:v>39.06</c:v>
                </c:pt>
                <c:pt idx="1675">
                  <c:v>38.51</c:v>
                </c:pt>
                <c:pt idx="1676">
                  <c:v>39.03</c:v>
                </c:pt>
                <c:pt idx="1677">
                  <c:v>38.200000000000003</c:v>
                </c:pt>
                <c:pt idx="1678">
                  <c:v>37.479999999999997</c:v>
                </c:pt>
                <c:pt idx="1679">
                  <c:v>38.44</c:v>
                </c:pt>
                <c:pt idx="1680">
                  <c:v>37.6</c:v>
                </c:pt>
                <c:pt idx="1681">
                  <c:v>37</c:v>
                </c:pt>
                <c:pt idx="1682">
                  <c:v>37.229999999999997</c:v>
                </c:pt>
                <c:pt idx="1683">
                  <c:v>37.85</c:v>
                </c:pt>
                <c:pt idx="1684">
                  <c:v>39.270000000000003</c:v>
                </c:pt>
                <c:pt idx="1685">
                  <c:v>38.76</c:v>
                </c:pt>
                <c:pt idx="1686">
                  <c:v>39</c:v>
                </c:pt>
                <c:pt idx="1687">
                  <c:v>38.49</c:v>
                </c:pt>
                <c:pt idx="1688">
                  <c:v>38.94</c:v>
                </c:pt>
                <c:pt idx="1689">
                  <c:v>38.81</c:v>
                </c:pt>
                <c:pt idx="1690">
                  <c:v>38.83</c:v>
                </c:pt>
                <c:pt idx="1691">
                  <c:v>39.57</c:v>
                </c:pt>
                <c:pt idx="1692">
                  <c:v>39.78</c:v>
                </c:pt>
                <c:pt idx="1693">
                  <c:v>39.85</c:v>
                </c:pt>
                <c:pt idx="1694">
                  <c:v>40.19</c:v>
                </c:pt>
                <c:pt idx="1695">
                  <c:v>41.47</c:v>
                </c:pt>
                <c:pt idx="1696">
                  <c:v>42.06</c:v>
                </c:pt>
                <c:pt idx="1697">
                  <c:v>42.18</c:v>
                </c:pt>
                <c:pt idx="1698">
                  <c:v>41.56</c:v>
                </c:pt>
                <c:pt idx="1699">
                  <c:v>41.22</c:v>
                </c:pt>
                <c:pt idx="1700">
                  <c:v>40.869999999999997</c:v>
                </c:pt>
                <c:pt idx="1701">
                  <c:v>39.75</c:v>
                </c:pt>
                <c:pt idx="1702">
                  <c:v>39.840000000000003</c:v>
                </c:pt>
                <c:pt idx="1703">
                  <c:v>40.89</c:v>
                </c:pt>
                <c:pt idx="1704">
                  <c:v>41.34</c:v>
                </c:pt>
                <c:pt idx="1705">
                  <c:v>39.840000000000003</c:v>
                </c:pt>
                <c:pt idx="1706">
                  <c:v>39.299999999999997</c:v>
                </c:pt>
                <c:pt idx="1707">
                  <c:v>39.270000000000003</c:v>
                </c:pt>
                <c:pt idx="1708">
                  <c:v>38.549999999999997</c:v>
                </c:pt>
                <c:pt idx="1709">
                  <c:v>38.229999999999997</c:v>
                </c:pt>
                <c:pt idx="1710">
                  <c:v>39.479999999999997</c:v>
                </c:pt>
                <c:pt idx="1711">
                  <c:v>39.26</c:v>
                </c:pt>
                <c:pt idx="1712">
                  <c:v>37.83</c:v>
                </c:pt>
                <c:pt idx="1713">
                  <c:v>36.979999999999997</c:v>
                </c:pt>
                <c:pt idx="1714">
                  <c:v>37.799999999999997</c:v>
                </c:pt>
                <c:pt idx="1715">
                  <c:v>38.86</c:v>
                </c:pt>
                <c:pt idx="1716">
                  <c:v>39.4</c:v>
                </c:pt>
                <c:pt idx="1717">
                  <c:v>38.909999999999997</c:v>
                </c:pt>
                <c:pt idx="1718">
                  <c:v>37.979999999999997</c:v>
                </c:pt>
                <c:pt idx="1719">
                  <c:v>37.65</c:v>
                </c:pt>
                <c:pt idx="1720">
                  <c:v>37.630000000000003</c:v>
                </c:pt>
                <c:pt idx="1721">
                  <c:v>37.200000000000003</c:v>
                </c:pt>
                <c:pt idx="1722">
                  <c:v>36.79</c:v>
                </c:pt>
                <c:pt idx="1723">
                  <c:v>36.53</c:v>
                </c:pt>
                <c:pt idx="1724">
                  <c:v>36.479999999999997</c:v>
                </c:pt>
                <c:pt idx="1725">
                  <c:v>35.25</c:v>
                </c:pt>
                <c:pt idx="1726">
                  <c:v>35.67</c:v>
                </c:pt>
                <c:pt idx="1727">
                  <c:v>36.5</c:v>
                </c:pt>
                <c:pt idx="1728">
                  <c:v>38</c:v>
                </c:pt>
                <c:pt idx="1729">
                  <c:v>37.44</c:v>
                </c:pt>
                <c:pt idx="1730">
                  <c:v>36.950000000000003</c:v>
                </c:pt>
                <c:pt idx="1731">
                  <c:v>36.4</c:v>
                </c:pt>
                <c:pt idx="1732">
                  <c:v>36.1</c:v>
                </c:pt>
                <c:pt idx="1733">
                  <c:v>36.020000000000003</c:v>
                </c:pt>
                <c:pt idx="1734">
                  <c:v>35.25</c:v>
                </c:pt>
                <c:pt idx="1735">
                  <c:v>35.36</c:v>
                </c:pt>
                <c:pt idx="1736">
                  <c:v>35.020000000000003</c:v>
                </c:pt>
                <c:pt idx="1737">
                  <c:v>35.229999999999997</c:v>
                </c:pt>
                <c:pt idx="1738">
                  <c:v>34.46</c:v>
                </c:pt>
                <c:pt idx="1739">
                  <c:v>33.659999999999997</c:v>
                </c:pt>
                <c:pt idx="1740">
                  <c:v>34.04</c:v>
                </c:pt>
                <c:pt idx="1741">
                  <c:v>33.75</c:v>
                </c:pt>
                <c:pt idx="1742">
                  <c:v>33.75</c:v>
                </c:pt>
                <c:pt idx="1743">
                  <c:v>33.03</c:v>
                </c:pt>
                <c:pt idx="1744">
                  <c:v>33.39</c:v>
                </c:pt>
                <c:pt idx="1745">
                  <c:v>33.299999999999997</c:v>
                </c:pt>
                <c:pt idx="1746">
                  <c:v>32.92</c:v>
                </c:pt>
                <c:pt idx="1747">
                  <c:v>32.5</c:v>
                </c:pt>
                <c:pt idx="1748">
                  <c:v>32.869999999999997</c:v>
                </c:pt>
                <c:pt idx="1749">
                  <c:v>30.9</c:v>
                </c:pt>
                <c:pt idx="1750">
                  <c:v>30.83</c:v>
                </c:pt>
                <c:pt idx="1751">
                  <c:v>30.86</c:v>
                </c:pt>
                <c:pt idx="1752">
                  <c:v>30.56</c:v>
                </c:pt>
                <c:pt idx="1753">
                  <c:v>30.61</c:v>
                </c:pt>
                <c:pt idx="1754">
                  <c:v>30.45</c:v>
                </c:pt>
                <c:pt idx="1755">
                  <c:v>30.86</c:v>
                </c:pt>
                <c:pt idx="1756">
                  <c:v>30.33</c:v>
                </c:pt>
                <c:pt idx="1757">
                  <c:v>29.77</c:v>
                </c:pt>
                <c:pt idx="1758">
                  <c:v>29.54</c:v>
                </c:pt>
                <c:pt idx="1759">
                  <c:v>29.61</c:v>
                </c:pt>
                <c:pt idx="1760">
                  <c:v>28.95</c:v>
                </c:pt>
                <c:pt idx="1761">
                  <c:v>29.25</c:v>
                </c:pt>
                <c:pt idx="1762">
                  <c:v>29.45</c:v>
                </c:pt>
                <c:pt idx="1763">
                  <c:v>29.27</c:v>
                </c:pt>
                <c:pt idx="1764">
                  <c:v>29.16</c:v>
                </c:pt>
                <c:pt idx="1765">
                  <c:v>28.95</c:v>
                </c:pt>
                <c:pt idx="1766">
                  <c:v>28.24</c:v>
                </c:pt>
                <c:pt idx="1767">
                  <c:v>28.38</c:v>
                </c:pt>
                <c:pt idx="1768">
                  <c:v>27.9</c:v>
                </c:pt>
                <c:pt idx="1769">
                  <c:v>27.96</c:v>
                </c:pt>
                <c:pt idx="1770">
                  <c:v>28.7</c:v>
                </c:pt>
                <c:pt idx="1771">
                  <c:v>28.86</c:v>
                </c:pt>
                <c:pt idx="1772">
                  <c:v>28.31</c:v>
                </c:pt>
                <c:pt idx="1773">
                  <c:v>28.04</c:v>
                </c:pt>
                <c:pt idx="1774">
                  <c:v>28.12</c:v>
                </c:pt>
                <c:pt idx="1775">
                  <c:v>28.25</c:v>
                </c:pt>
                <c:pt idx="1776">
                  <c:v>28.23</c:v>
                </c:pt>
                <c:pt idx="1777">
                  <c:v>28.08</c:v>
                </c:pt>
                <c:pt idx="1778">
                  <c:v>28.45</c:v>
                </c:pt>
                <c:pt idx="1779">
                  <c:v>28.35</c:v>
                </c:pt>
                <c:pt idx="1780">
                  <c:v>27.23</c:v>
                </c:pt>
                <c:pt idx="1781">
                  <c:v>26.55</c:v>
                </c:pt>
                <c:pt idx="1782">
                  <c:v>26.55</c:v>
                </c:pt>
                <c:pt idx="1783">
                  <c:v>25.72</c:v>
                </c:pt>
                <c:pt idx="1784">
                  <c:v>26.12</c:v>
                </c:pt>
                <c:pt idx="1785">
                  <c:v>26.9</c:v>
                </c:pt>
                <c:pt idx="1786">
                  <c:v>25.6</c:v>
                </c:pt>
                <c:pt idx="1787">
                  <c:v>25.91</c:v>
                </c:pt>
                <c:pt idx="1788">
                  <c:v>26.02</c:v>
                </c:pt>
                <c:pt idx="1789">
                  <c:v>26.74</c:v>
                </c:pt>
                <c:pt idx="1790">
                  <c:v>26.54</c:v>
                </c:pt>
                <c:pt idx="1791">
                  <c:v>26.63</c:v>
                </c:pt>
                <c:pt idx="1792">
                  <c:v>26.82</c:v>
                </c:pt>
                <c:pt idx="1793">
                  <c:v>27.08</c:v>
                </c:pt>
                <c:pt idx="1794">
                  <c:v>26.78</c:v>
                </c:pt>
                <c:pt idx="1795">
                  <c:v>27.06</c:v>
                </c:pt>
                <c:pt idx="1796">
                  <c:v>26.92</c:v>
                </c:pt>
                <c:pt idx="1797">
                  <c:v>26.78</c:v>
                </c:pt>
                <c:pt idx="1798">
                  <c:v>27.04</c:v>
                </c:pt>
                <c:pt idx="1799">
                  <c:v>26.88</c:v>
                </c:pt>
                <c:pt idx="1800">
                  <c:v>26.3</c:v>
                </c:pt>
                <c:pt idx="1801">
                  <c:v>25.5</c:v>
                </c:pt>
                <c:pt idx="1802">
                  <c:v>25.44</c:v>
                </c:pt>
                <c:pt idx="1803">
                  <c:v>25.16</c:v>
                </c:pt>
                <c:pt idx="1804">
                  <c:v>25.2</c:v>
                </c:pt>
                <c:pt idx="1805">
                  <c:v>25.62</c:v>
                </c:pt>
                <c:pt idx="1806">
                  <c:v>26.12</c:v>
                </c:pt>
                <c:pt idx="1807">
                  <c:v>26</c:v>
                </c:pt>
                <c:pt idx="1808">
                  <c:v>25.94</c:v>
                </c:pt>
                <c:pt idx="1809">
                  <c:v>26.1</c:v>
                </c:pt>
                <c:pt idx="1810">
                  <c:v>25.6</c:v>
                </c:pt>
                <c:pt idx="1811">
                  <c:v>25.8</c:v>
                </c:pt>
                <c:pt idx="1812">
                  <c:v>26.08</c:v>
                </c:pt>
                <c:pt idx="1813">
                  <c:v>26.4</c:v>
                </c:pt>
                <c:pt idx="1814">
                  <c:v>26.12</c:v>
                </c:pt>
                <c:pt idx="1815">
                  <c:v>25.68</c:v>
                </c:pt>
                <c:pt idx="1816">
                  <c:v>25.5</c:v>
                </c:pt>
                <c:pt idx="1817">
                  <c:v>25.19</c:v>
                </c:pt>
                <c:pt idx="1818">
                  <c:v>25.29</c:v>
                </c:pt>
                <c:pt idx="1819">
                  <c:v>25.21</c:v>
                </c:pt>
                <c:pt idx="1820">
                  <c:v>24.65</c:v>
                </c:pt>
                <c:pt idx="1821">
                  <c:v>24.29</c:v>
                </c:pt>
                <c:pt idx="1822">
                  <c:v>24.55</c:v>
                </c:pt>
                <c:pt idx="1823">
                  <c:v>25.27</c:v>
                </c:pt>
                <c:pt idx="1824">
                  <c:v>24.86</c:v>
                </c:pt>
                <c:pt idx="1825">
                  <c:v>24.81</c:v>
                </c:pt>
                <c:pt idx="1826">
                  <c:v>24.24</c:v>
                </c:pt>
                <c:pt idx="1827">
                  <c:v>23.65</c:v>
                </c:pt>
                <c:pt idx="1828">
                  <c:v>23.67</c:v>
                </c:pt>
                <c:pt idx="1829">
                  <c:v>23.06</c:v>
                </c:pt>
                <c:pt idx="1830">
                  <c:v>22.97</c:v>
                </c:pt>
                <c:pt idx="1831">
                  <c:v>23.03</c:v>
                </c:pt>
                <c:pt idx="1832">
                  <c:v>23</c:v>
                </c:pt>
                <c:pt idx="1833">
                  <c:v>23.29</c:v>
                </c:pt>
                <c:pt idx="1834">
                  <c:v>23.3</c:v>
                </c:pt>
                <c:pt idx="1835">
                  <c:v>23.34</c:v>
                </c:pt>
                <c:pt idx="1836">
                  <c:v>23.57</c:v>
                </c:pt>
                <c:pt idx="1837">
                  <c:v>23.29</c:v>
                </c:pt>
                <c:pt idx="1838">
                  <c:v>23.5</c:v>
                </c:pt>
                <c:pt idx="1839">
                  <c:v>23.3</c:v>
                </c:pt>
                <c:pt idx="1840">
                  <c:v>22.81</c:v>
                </c:pt>
                <c:pt idx="1841">
                  <c:v>22.94</c:v>
                </c:pt>
                <c:pt idx="1842">
                  <c:v>22.83</c:v>
                </c:pt>
                <c:pt idx="1843">
                  <c:v>23.2</c:v>
                </c:pt>
                <c:pt idx="1844">
                  <c:v>23.26</c:v>
                </c:pt>
                <c:pt idx="1845">
                  <c:v>23.05</c:v>
                </c:pt>
                <c:pt idx="1846">
                  <c:v>22.8</c:v>
                </c:pt>
                <c:pt idx="1847">
                  <c:v>23.49</c:v>
                </c:pt>
                <c:pt idx="1848">
                  <c:v>24.04</c:v>
                </c:pt>
                <c:pt idx="1849">
                  <c:v>24.13</c:v>
                </c:pt>
                <c:pt idx="1850">
                  <c:v>24.23</c:v>
                </c:pt>
                <c:pt idx="1851">
                  <c:v>24.3</c:v>
                </c:pt>
                <c:pt idx="1852">
                  <c:v>24.72</c:v>
                </c:pt>
                <c:pt idx="1853">
                  <c:v>24.38</c:v>
                </c:pt>
                <c:pt idx="1854">
                  <c:v>24.25</c:v>
                </c:pt>
                <c:pt idx="1855">
                  <c:v>24.29</c:v>
                </c:pt>
                <c:pt idx="1856">
                  <c:v>24.43</c:v>
                </c:pt>
                <c:pt idx="1857">
                  <c:v>24.69</c:v>
                </c:pt>
                <c:pt idx="1858">
                  <c:v>24.91</c:v>
                </c:pt>
                <c:pt idx="1859">
                  <c:v>24.68</c:v>
                </c:pt>
                <c:pt idx="1860">
                  <c:v>24.78</c:v>
                </c:pt>
                <c:pt idx="1861">
                  <c:v>24.28</c:v>
                </c:pt>
                <c:pt idx="1862">
                  <c:v>24.73</c:v>
                </c:pt>
                <c:pt idx="1863">
                  <c:v>24.68</c:v>
                </c:pt>
                <c:pt idx="1864">
                  <c:v>24.61</c:v>
                </c:pt>
                <c:pt idx="1865">
                  <c:v>24.6</c:v>
                </c:pt>
                <c:pt idx="1866">
                  <c:v>24.36</c:v>
                </c:pt>
                <c:pt idx="1867">
                  <c:v>24.6</c:v>
                </c:pt>
                <c:pt idx="1868">
                  <c:v>24.46</c:v>
                </c:pt>
                <c:pt idx="1869">
                  <c:v>23.87</c:v>
                </c:pt>
                <c:pt idx="1870">
                  <c:v>23.71</c:v>
                </c:pt>
                <c:pt idx="1871">
                  <c:v>24.02</c:v>
                </c:pt>
                <c:pt idx="1872">
                  <c:v>24.12</c:v>
                </c:pt>
                <c:pt idx="1873">
                  <c:v>24.77</c:v>
                </c:pt>
                <c:pt idx="1874">
                  <c:v>24.45</c:v>
                </c:pt>
                <c:pt idx="1875">
                  <c:v>24.42</c:v>
                </c:pt>
                <c:pt idx="1876">
                  <c:v>24.37</c:v>
                </c:pt>
                <c:pt idx="1877">
                  <c:v>24.1</c:v>
                </c:pt>
                <c:pt idx="1878">
                  <c:v>24.25</c:v>
                </c:pt>
                <c:pt idx="1879">
                  <c:v>24.57</c:v>
                </c:pt>
                <c:pt idx="1880">
                  <c:v>24.53</c:v>
                </c:pt>
                <c:pt idx="1881">
                  <c:v>24.55</c:v>
                </c:pt>
                <c:pt idx="1882">
                  <c:v>24.72</c:v>
                </c:pt>
                <c:pt idx="1883">
                  <c:v>24.56</c:v>
                </c:pt>
                <c:pt idx="1884">
                  <c:v>24.85</c:v>
                </c:pt>
                <c:pt idx="1885">
                  <c:v>24.97</c:v>
                </c:pt>
                <c:pt idx="1886">
                  <c:v>24.7</c:v>
                </c:pt>
                <c:pt idx="1887">
                  <c:v>24.95</c:v>
                </c:pt>
                <c:pt idx="1888">
                  <c:v>24.7</c:v>
                </c:pt>
                <c:pt idx="1889">
                  <c:v>24.77</c:v>
                </c:pt>
                <c:pt idx="1890">
                  <c:v>24.47</c:v>
                </c:pt>
                <c:pt idx="1891">
                  <c:v>24.29</c:v>
                </c:pt>
                <c:pt idx="1892">
                  <c:v>24.07</c:v>
                </c:pt>
                <c:pt idx="1893">
                  <c:v>24.18</c:v>
                </c:pt>
                <c:pt idx="1894">
                  <c:v>24.01</c:v>
                </c:pt>
                <c:pt idx="1895">
                  <c:v>24.18</c:v>
                </c:pt>
                <c:pt idx="1896">
                  <c:v>23.87</c:v>
                </c:pt>
                <c:pt idx="1897">
                  <c:v>23.49</c:v>
                </c:pt>
                <c:pt idx="1898">
                  <c:v>23.05</c:v>
                </c:pt>
                <c:pt idx="1899">
                  <c:v>23.42</c:v>
                </c:pt>
                <c:pt idx="1900">
                  <c:v>23.5</c:v>
                </c:pt>
                <c:pt idx="1901">
                  <c:v>23.57</c:v>
                </c:pt>
                <c:pt idx="1902">
                  <c:v>23.6</c:v>
                </c:pt>
                <c:pt idx="1903">
                  <c:v>23.66</c:v>
                </c:pt>
                <c:pt idx="1904">
                  <c:v>23.57</c:v>
                </c:pt>
                <c:pt idx="1905">
                  <c:v>23.61</c:v>
                </c:pt>
                <c:pt idx="1906">
                  <c:v>23.79</c:v>
                </c:pt>
                <c:pt idx="1907">
                  <c:v>23.35</c:v>
                </c:pt>
                <c:pt idx="1908">
                  <c:v>23.02</c:v>
                </c:pt>
                <c:pt idx="1909">
                  <c:v>22.47</c:v>
                </c:pt>
                <c:pt idx="1910">
                  <c:v>22.5</c:v>
                </c:pt>
                <c:pt idx="1911">
                  <c:v>22.53</c:v>
                </c:pt>
                <c:pt idx="1912">
                  <c:v>22.5</c:v>
                </c:pt>
                <c:pt idx="1913">
                  <c:v>22.45</c:v>
                </c:pt>
                <c:pt idx="1914">
                  <c:v>22.45</c:v>
                </c:pt>
                <c:pt idx="1915">
                  <c:v>22.52</c:v>
                </c:pt>
                <c:pt idx="1916">
                  <c:v>22.37</c:v>
                </c:pt>
                <c:pt idx="1917">
                  <c:v>22.48</c:v>
                </c:pt>
                <c:pt idx="1918">
                  <c:v>22.7</c:v>
                </c:pt>
                <c:pt idx="1919">
                  <c:v>22.6</c:v>
                </c:pt>
                <c:pt idx="1920">
                  <c:v>22.35</c:v>
                </c:pt>
                <c:pt idx="1921">
                  <c:v>21.29</c:v>
                </c:pt>
                <c:pt idx="1922">
                  <c:v>21.48</c:v>
                </c:pt>
                <c:pt idx="1923">
                  <c:v>21.2</c:v>
                </c:pt>
                <c:pt idx="1924">
                  <c:v>21.28</c:v>
                </c:pt>
                <c:pt idx="1925">
                  <c:v>21.46</c:v>
                </c:pt>
                <c:pt idx="1926">
                  <c:v>21.34</c:v>
                </c:pt>
                <c:pt idx="1927">
                  <c:v>21.46</c:v>
                </c:pt>
                <c:pt idx="1928">
                  <c:v>21.48</c:v>
                </c:pt>
                <c:pt idx="1929">
                  <c:v>21.43</c:v>
                </c:pt>
                <c:pt idx="1930">
                  <c:v>21.4</c:v>
                </c:pt>
                <c:pt idx="1931">
                  <c:v>21.3</c:v>
                </c:pt>
                <c:pt idx="1932">
                  <c:v>21.12</c:v>
                </c:pt>
                <c:pt idx="1933">
                  <c:v>21.1</c:v>
                </c:pt>
                <c:pt idx="1934">
                  <c:v>20.55</c:v>
                </c:pt>
                <c:pt idx="1935">
                  <c:v>20.69</c:v>
                </c:pt>
                <c:pt idx="1936">
                  <c:v>20.77</c:v>
                </c:pt>
                <c:pt idx="1937">
                  <c:v>20.54</c:v>
                </c:pt>
                <c:pt idx="1938">
                  <c:v>20.58</c:v>
                </c:pt>
                <c:pt idx="1939">
                  <c:v>20.5</c:v>
                </c:pt>
                <c:pt idx="1940">
                  <c:v>20.29</c:v>
                </c:pt>
                <c:pt idx="1941">
                  <c:v>20.92</c:v>
                </c:pt>
                <c:pt idx="1942">
                  <c:v>21.07</c:v>
                </c:pt>
                <c:pt idx="1943">
                  <c:v>21.34</c:v>
                </c:pt>
                <c:pt idx="1944">
                  <c:v>21.14</c:v>
                </c:pt>
                <c:pt idx="1945">
                  <c:v>21.15</c:v>
                </c:pt>
                <c:pt idx="1946">
                  <c:v>21.22</c:v>
                </c:pt>
                <c:pt idx="1947">
                  <c:v>21.66</c:v>
                </c:pt>
                <c:pt idx="1948">
                  <c:v>21.23</c:v>
                </c:pt>
                <c:pt idx="1949">
                  <c:v>21.36</c:v>
                </c:pt>
                <c:pt idx="1950">
                  <c:v>21.03</c:v>
                </c:pt>
                <c:pt idx="1951">
                  <c:v>21.12</c:v>
                </c:pt>
                <c:pt idx="1952">
                  <c:v>20.8</c:v>
                </c:pt>
                <c:pt idx="1953">
                  <c:v>20.52</c:v>
                </c:pt>
                <c:pt idx="1954">
                  <c:v>21.07</c:v>
                </c:pt>
                <c:pt idx="1955">
                  <c:v>20.95</c:v>
                </c:pt>
                <c:pt idx="1956">
                  <c:v>20.99</c:v>
                </c:pt>
                <c:pt idx="1957">
                  <c:v>20.9</c:v>
                </c:pt>
                <c:pt idx="1958">
                  <c:v>21.29</c:v>
                </c:pt>
                <c:pt idx="1959">
                  <c:v>21.52</c:v>
                </c:pt>
                <c:pt idx="1960">
                  <c:v>21.76</c:v>
                </c:pt>
                <c:pt idx="1961">
                  <c:v>21.68</c:v>
                </c:pt>
                <c:pt idx="1962">
                  <c:v>21.78</c:v>
                </c:pt>
                <c:pt idx="1963">
                  <c:v>21.24</c:v>
                </c:pt>
                <c:pt idx="1964">
                  <c:v>22.1</c:v>
                </c:pt>
                <c:pt idx="1965">
                  <c:v>21.52</c:v>
                </c:pt>
                <c:pt idx="1966">
                  <c:v>21.65</c:v>
                </c:pt>
                <c:pt idx="1967">
                  <c:v>21.78</c:v>
                </c:pt>
                <c:pt idx="1968">
                  <c:v>21.7</c:v>
                </c:pt>
                <c:pt idx="1969">
                  <c:v>21.77</c:v>
                </c:pt>
                <c:pt idx="1970">
                  <c:v>21.59</c:v>
                </c:pt>
                <c:pt idx="1971">
                  <c:v>21.41</c:v>
                </c:pt>
                <c:pt idx="1972">
                  <c:v>22.26</c:v>
                </c:pt>
                <c:pt idx="1973">
                  <c:v>22.15</c:v>
                </c:pt>
                <c:pt idx="1974">
                  <c:v>22.13</c:v>
                </c:pt>
                <c:pt idx="1975">
                  <c:v>22.25</c:v>
                </c:pt>
                <c:pt idx="1976">
                  <c:v>22.15</c:v>
                </c:pt>
                <c:pt idx="1977">
                  <c:v>22.27</c:v>
                </c:pt>
                <c:pt idx="1978">
                  <c:v>22.03</c:v>
                </c:pt>
                <c:pt idx="1979">
                  <c:v>22.8</c:v>
                </c:pt>
                <c:pt idx="1980">
                  <c:v>23.51</c:v>
                </c:pt>
                <c:pt idx="1981">
                  <c:v>23.2</c:v>
                </c:pt>
                <c:pt idx="1982">
                  <c:v>23.01</c:v>
                </c:pt>
                <c:pt idx="1983">
                  <c:v>22.66</c:v>
                </c:pt>
                <c:pt idx="1984">
                  <c:v>22.75</c:v>
                </c:pt>
                <c:pt idx="1985">
                  <c:v>22.48</c:v>
                </c:pt>
                <c:pt idx="1986">
                  <c:v>21.73</c:v>
                </c:pt>
                <c:pt idx="1987">
                  <c:v>21.8</c:v>
                </c:pt>
                <c:pt idx="1988">
                  <c:v>21.67</c:v>
                </c:pt>
                <c:pt idx="1989">
                  <c:v>21.93</c:v>
                </c:pt>
                <c:pt idx="1990">
                  <c:v>21.75</c:v>
                </c:pt>
                <c:pt idx="1991">
                  <c:v>21.51</c:v>
                </c:pt>
                <c:pt idx="1992">
                  <c:v>21.39</c:v>
                </c:pt>
                <c:pt idx="1993">
                  <c:v>21.28</c:v>
                </c:pt>
                <c:pt idx="1994">
                  <c:v>21.78</c:v>
                </c:pt>
                <c:pt idx="1995">
                  <c:v>21.69</c:v>
                </c:pt>
                <c:pt idx="1996">
                  <c:v>21.38</c:v>
                </c:pt>
                <c:pt idx="1997">
                  <c:v>21.42</c:v>
                </c:pt>
                <c:pt idx="1998">
                  <c:v>21.41</c:v>
                </c:pt>
                <c:pt idx="1999">
                  <c:v>21.08</c:v>
                </c:pt>
                <c:pt idx="2000">
                  <c:v>20.73</c:v>
                </c:pt>
                <c:pt idx="2001">
                  <c:v>20.53</c:v>
                </c:pt>
                <c:pt idx="2002">
                  <c:v>20.350000000000001</c:v>
                </c:pt>
                <c:pt idx="2003">
                  <c:v>20.23</c:v>
                </c:pt>
                <c:pt idx="2004">
                  <c:v>20.5</c:v>
                </c:pt>
                <c:pt idx="2005">
                  <c:v>20.05</c:v>
                </c:pt>
                <c:pt idx="2006">
                  <c:v>20.34</c:v>
                </c:pt>
                <c:pt idx="2007">
                  <c:v>20.399999999999999</c:v>
                </c:pt>
                <c:pt idx="2008">
                  <c:v>20.14</c:v>
                </c:pt>
                <c:pt idx="2009">
                  <c:v>20.11</c:v>
                </c:pt>
                <c:pt idx="2010">
                  <c:v>19.91</c:v>
                </c:pt>
                <c:pt idx="2011">
                  <c:v>20.239999999999998</c:v>
                </c:pt>
                <c:pt idx="2012">
                  <c:v>20.05</c:v>
                </c:pt>
                <c:pt idx="2013">
                  <c:v>19.88</c:v>
                </c:pt>
                <c:pt idx="2014">
                  <c:v>19.600000000000001</c:v>
                </c:pt>
                <c:pt idx="2015">
                  <c:v>19.66</c:v>
                </c:pt>
                <c:pt idx="2016">
                  <c:v>19.559999999999999</c:v>
                </c:pt>
                <c:pt idx="2017">
                  <c:v>19.5</c:v>
                </c:pt>
                <c:pt idx="2018">
                  <c:v>19.260000000000002</c:v>
                </c:pt>
                <c:pt idx="2019">
                  <c:v>19.3</c:v>
                </c:pt>
                <c:pt idx="2020">
                  <c:v>19.260000000000002</c:v>
                </c:pt>
                <c:pt idx="2021">
                  <c:v>19.11</c:v>
                </c:pt>
                <c:pt idx="2022">
                  <c:v>19.22</c:v>
                </c:pt>
                <c:pt idx="2023">
                  <c:v>19.04</c:v>
                </c:pt>
                <c:pt idx="2024">
                  <c:v>18.02</c:v>
                </c:pt>
                <c:pt idx="2025">
                  <c:v>17.78</c:v>
                </c:pt>
                <c:pt idx="2026">
                  <c:v>17.7</c:v>
                </c:pt>
                <c:pt idx="2027">
                  <c:v>17.87</c:v>
                </c:pt>
                <c:pt idx="2028">
                  <c:v>17.93</c:v>
                </c:pt>
                <c:pt idx="2029">
                  <c:v>18</c:v>
                </c:pt>
                <c:pt idx="2030">
                  <c:v>18.010000000000002</c:v>
                </c:pt>
                <c:pt idx="2031">
                  <c:v>17.79</c:v>
                </c:pt>
                <c:pt idx="2032">
                  <c:v>17.72</c:v>
                </c:pt>
                <c:pt idx="2033">
                  <c:v>17.690000000000001</c:v>
                </c:pt>
                <c:pt idx="2034">
                  <c:v>17.8</c:v>
                </c:pt>
                <c:pt idx="2035">
                  <c:v>17.8</c:v>
                </c:pt>
                <c:pt idx="2036">
                  <c:v>17.75</c:v>
                </c:pt>
                <c:pt idx="2037">
                  <c:v>17.77</c:v>
                </c:pt>
                <c:pt idx="2038">
                  <c:v>17.79</c:v>
                </c:pt>
                <c:pt idx="2039">
                  <c:v>17.739999999999998</c:v>
                </c:pt>
                <c:pt idx="2040">
                  <c:v>17.41</c:v>
                </c:pt>
                <c:pt idx="2041">
                  <c:v>17.72</c:v>
                </c:pt>
                <c:pt idx="2042">
                  <c:v>17.920000000000002</c:v>
                </c:pt>
                <c:pt idx="2043">
                  <c:v>18</c:v>
                </c:pt>
                <c:pt idx="2044">
                  <c:v>17.8</c:v>
                </c:pt>
                <c:pt idx="2045">
                  <c:v>17.850000000000001</c:v>
                </c:pt>
                <c:pt idx="2046">
                  <c:v>18.03</c:v>
                </c:pt>
                <c:pt idx="2047">
                  <c:v>17.940000000000001</c:v>
                </c:pt>
                <c:pt idx="2048">
                  <c:v>18.09</c:v>
                </c:pt>
                <c:pt idx="2049">
                  <c:v>18.03</c:v>
                </c:pt>
                <c:pt idx="2050">
                  <c:v>18.04</c:v>
                </c:pt>
                <c:pt idx="2051">
                  <c:v>18</c:v>
                </c:pt>
                <c:pt idx="2052">
                  <c:v>17.920000000000002</c:v>
                </c:pt>
                <c:pt idx="2053">
                  <c:v>17.57</c:v>
                </c:pt>
                <c:pt idx="2054">
                  <c:v>17.239999999999998</c:v>
                </c:pt>
                <c:pt idx="2055">
                  <c:v>17.510000000000002</c:v>
                </c:pt>
                <c:pt idx="2056">
                  <c:v>17.47</c:v>
                </c:pt>
                <c:pt idx="2057">
                  <c:v>17.23</c:v>
                </c:pt>
                <c:pt idx="2058">
                  <c:v>17.190000000000001</c:v>
                </c:pt>
                <c:pt idx="2059">
                  <c:v>16.649999999999999</c:v>
                </c:pt>
                <c:pt idx="2060">
                  <c:v>16.32</c:v>
                </c:pt>
                <c:pt idx="2061">
                  <c:v>16.59</c:v>
                </c:pt>
                <c:pt idx="2062">
                  <c:v>16.34</c:v>
                </c:pt>
                <c:pt idx="2063">
                  <c:v>16.38</c:v>
                </c:pt>
                <c:pt idx="2064">
                  <c:v>16.670000000000002</c:v>
                </c:pt>
                <c:pt idx="2065">
                  <c:v>16.8</c:v>
                </c:pt>
                <c:pt idx="2066">
                  <c:v>16.53</c:v>
                </c:pt>
                <c:pt idx="2067">
                  <c:v>16.559999999999999</c:v>
                </c:pt>
                <c:pt idx="2068">
                  <c:v>16.37</c:v>
                </c:pt>
                <c:pt idx="2069">
                  <c:v>16.350000000000001</c:v>
                </c:pt>
                <c:pt idx="2070">
                  <c:v>16.350000000000001</c:v>
                </c:pt>
                <c:pt idx="2071">
                  <c:v>16.32</c:v>
                </c:pt>
                <c:pt idx="2072">
                  <c:v>16.47</c:v>
                </c:pt>
                <c:pt idx="2073">
                  <c:v>16.59</c:v>
                </c:pt>
                <c:pt idx="2074">
                  <c:v>16.559999999999999</c:v>
                </c:pt>
                <c:pt idx="2075">
                  <c:v>16.45</c:v>
                </c:pt>
                <c:pt idx="2076">
                  <c:v>16.41</c:v>
                </c:pt>
                <c:pt idx="2077">
                  <c:v>16.2</c:v>
                </c:pt>
                <c:pt idx="2078">
                  <c:v>16.59</c:v>
                </c:pt>
                <c:pt idx="2079">
                  <c:v>16.75</c:v>
                </c:pt>
                <c:pt idx="2080">
                  <c:v>16.809999999999999</c:v>
                </c:pt>
                <c:pt idx="2081">
                  <c:v>16.61</c:v>
                </c:pt>
                <c:pt idx="2082">
                  <c:v>16.3</c:v>
                </c:pt>
                <c:pt idx="2083">
                  <c:v>16.309999999999999</c:v>
                </c:pt>
                <c:pt idx="2084">
                  <c:v>15.65</c:v>
                </c:pt>
                <c:pt idx="2085">
                  <c:v>15.34</c:v>
                </c:pt>
                <c:pt idx="2086">
                  <c:v>15.44</c:v>
                </c:pt>
                <c:pt idx="2087">
                  <c:v>15.34</c:v>
                </c:pt>
                <c:pt idx="2088">
                  <c:v>15.23</c:v>
                </c:pt>
                <c:pt idx="2089">
                  <c:v>14.84</c:v>
                </c:pt>
                <c:pt idx="2090">
                  <c:v>15.1</c:v>
                </c:pt>
                <c:pt idx="2091">
                  <c:v>15.01</c:v>
                </c:pt>
                <c:pt idx="2092">
                  <c:v>15.18</c:v>
                </c:pt>
                <c:pt idx="2093">
                  <c:v>15.25</c:v>
                </c:pt>
                <c:pt idx="2094">
                  <c:v>15.04</c:v>
                </c:pt>
                <c:pt idx="2095">
                  <c:v>14.85</c:v>
                </c:pt>
                <c:pt idx="2096">
                  <c:v>15.06</c:v>
                </c:pt>
                <c:pt idx="2097">
                  <c:v>14.88</c:v>
                </c:pt>
                <c:pt idx="2098">
                  <c:v>14.92</c:v>
                </c:pt>
                <c:pt idx="2099">
                  <c:v>15.04</c:v>
                </c:pt>
                <c:pt idx="2100">
                  <c:v>14.86</c:v>
                </c:pt>
                <c:pt idx="2101">
                  <c:v>15</c:v>
                </c:pt>
                <c:pt idx="2102">
                  <c:v>15.02</c:v>
                </c:pt>
                <c:pt idx="2103">
                  <c:v>14.86</c:v>
                </c:pt>
                <c:pt idx="2104">
                  <c:v>14.64</c:v>
                </c:pt>
                <c:pt idx="2105">
                  <c:v>14.91</c:v>
                </c:pt>
                <c:pt idx="2106">
                  <c:v>14.92</c:v>
                </c:pt>
                <c:pt idx="2107">
                  <c:v>14.86</c:v>
                </c:pt>
                <c:pt idx="2108">
                  <c:v>15.05</c:v>
                </c:pt>
                <c:pt idx="2109">
                  <c:v>15.17</c:v>
                </c:pt>
                <c:pt idx="2110">
                  <c:v>15.36</c:v>
                </c:pt>
                <c:pt idx="2111">
                  <c:v>15.45</c:v>
                </c:pt>
                <c:pt idx="2112">
                  <c:v>15.55</c:v>
                </c:pt>
                <c:pt idx="2113">
                  <c:v>15.47</c:v>
                </c:pt>
                <c:pt idx="2114">
                  <c:v>15.5</c:v>
                </c:pt>
                <c:pt idx="2115">
                  <c:v>15.61</c:v>
                </c:pt>
                <c:pt idx="2116">
                  <c:v>15.4</c:v>
                </c:pt>
                <c:pt idx="2117">
                  <c:v>15.58</c:v>
                </c:pt>
                <c:pt idx="2118">
                  <c:v>15.7</c:v>
                </c:pt>
                <c:pt idx="2119">
                  <c:v>15.43</c:v>
                </c:pt>
                <c:pt idx="2120">
                  <c:v>15.3</c:v>
                </c:pt>
                <c:pt idx="2121">
                  <c:v>15.1</c:v>
                </c:pt>
                <c:pt idx="2122">
                  <c:v>15.35</c:v>
                </c:pt>
                <c:pt idx="2123">
                  <c:v>15.41</c:v>
                </c:pt>
                <c:pt idx="2124">
                  <c:v>15.25</c:v>
                </c:pt>
                <c:pt idx="2125">
                  <c:v>15.01</c:v>
                </c:pt>
                <c:pt idx="2126">
                  <c:v>15.35</c:v>
                </c:pt>
                <c:pt idx="2127">
                  <c:v>15.42</c:v>
                </c:pt>
                <c:pt idx="2128">
                  <c:v>15.26</c:v>
                </c:pt>
                <c:pt idx="2129">
                  <c:v>14.97</c:v>
                </c:pt>
                <c:pt idx="2130">
                  <c:v>15.19</c:v>
                </c:pt>
                <c:pt idx="2131">
                  <c:v>15.04</c:v>
                </c:pt>
                <c:pt idx="2132">
                  <c:v>15.2</c:v>
                </c:pt>
                <c:pt idx="2133">
                  <c:v>14.98</c:v>
                </c:pt>
                <c:pt idx="2134">
                  <c:v>15.05</c:v>
                </c:pt>
                <c:pt idx="2135">
                  <c:v>15.28</c:v>
                </c:pt>
                <c:pt idx="2136">
                  <c:v>15.62</c:v>
                </c:pt>
                <c:pt idx="2137">
                  <c:v>15.67</c:v>
                </c:pt>
                <c:pt idx="2138">
                  <c:v>15.6</c:v>
                </c:pt>
                <c:pt idx="2139">
                  <c:v>15.6</c:v>
                </c:pt>
                <c:pt idx="2140">
                  <c:v>15.16</c:v>
                </c:pt>
                <c:pt idx="2141">
                  <c:v>15.84</c:v>
                </c:pt>
                <c:pt idx="2142">
                  <c:v>15.25</c:v>
                </c:pt>
                <c:pt idx="2143">
                  <c:v>15.49</c:v>
                </c:pt>
                <c:pt idx="2144">
                  <c:v>15.3</c:v>
                </c:pt>
                <c:pt idx="2145">
                  <c:v>15.14</c:v>
                </c:pt>
                <c:pt idx="2146">
                  <c:v>15.22</c:v>
                </c:pt>
                <c:pt idx="2147">
                  <c:v>15.26</c:v>
                </c:pt>
                <c:pt idx="2148">
                  <c:v>15.07</c:v>
                </c:pt>
                <c:pt idx="2149">
                  <c:v>15.28</c:v>
                </c:pt>
                <c:pt idx="2150">
                  <c:v>15.05</c:v>
                </c:pt>
                <c:pt idx="2151">
                  <c:v>14.94</c:v>
                </c:pt>
                <c:pt idx="2152">
                  <c:v>14.87</c:v>
                </c:pt>
                <c:pt idx="2153">
                  <c:v>15.06</c:v>
                </c:pt>
                <c:pt idx="2154">
                  <c:v>15.13</c:v>
                </c:pt>
                <c:pt idx="2155">
                  <c:v>15.25</c:v>
                </c:pt>
                <c:pt idx="2156">
                  <c:v>15.32</c:v>
                </c:pt>
                <c:pt idx="2157">
                  <c:v>15.59</c:v>
                </c:pt>
                <c:pt idx="2158">
                  <c:v>15.58</c:v>
                </c:pt>
                <c:pt idx="2159">
                  <c:v>15.4</c:v>
                </c:pt>
                <c:pt idx="2160">
                  <c:v>15.33</c:v>
                </c:pt>
                <c:pt idx="2161">
                  <c:v>15.5</c:v>
                </c:pt>
                <c:pt idx="2162">
                  <c:v>15.38</c:v>
                </c:pt>
                <c:pt idx="2163">
                  <c:v>15.58</c:v>
                </c:pt>
                <c:pt idx="2164">
                  <c:v>15.61</c:v>
                </c:pt>
                <c:pt idx="2165">
                  <c:v>15.64</c:v>
                </c:pt>
                <c:pt idx="2166">
                  <c:v>15.42</c:v>
                </c:pt>
                <c:pt idx="2167">
                  <c:v>15.61</c:v>
                </c:pt>
                <c:pt idx="2168">
                  <c:v>15.62</c:v>
                </c:pt>
                <c:pt idx="2169">
                  <c:v>15.51</c:v>
                </c:pt>
                <c:pt idx="2170">
                  <c:v>15.3</c:v>
                </c:pt>
                <c:pt idx="2171">
                  <c:v>15.15</c:v>
                </c:pt>
                <c:pt idx="2172">
                  <c:v>15.04</c:v>
                </c:pt>
                <c:pt idx="2173">
                  <c:v>15.54</c:v>
                </c:pt>
                <c:pt idx="2174">
                  <c:v>15.68</c:v>
                </c:pt>
                <c:pt idx="2175">
                  <c:v>15.66</c:v>
                </c:pt>
                <c:pt idx="2176">
                  <c:v>16</c:v>
                </c:pt>
                <c:pt idx="2177">
                  <c:v>15.66</c:v>
                </c:pt>
                <c:pt idx="2178">
                  <c:v>15.78</c:v>
                </c:pt>
                <c:pt idx="2179">
                  <c:v>15.4</c:v>
                </c:pt>
                <c:pt idx="2180">
                  <c:v>15</c:v>
                </c:pt>
                <c:pt idx="2181">
                  <c:v>14.86</c:v>
                </c:pt>
                <c:pt idx="2182">
                  <c:v>14.22</c:v>
                </c:pt>
                <c:pt idx="2183">
                  <c:v>14.42</c:v>
                </c:pt>
                <c:pt idx="2184">
                  <c:v>14.43</c:v>
                </c:pt>
                <c:pt idx="2185">
                  <c:v>14.67</c:v>
                </c:pt>
                <c:pt idx="2186">
                  <c:v>14.47</c:v>
                </c:pt>
                <c:pt idx="2187">
                  <c:v>14.39</c:v>
                </c:pt>
                <c:pt idx="2188">
                  <c:v>14.44</c:v>
                </c:pt>
                <c:pt idx="2189">
                  <c:v>14.34</c:v>
                </c:pt>
                <c:pt idx="2190">
                  <c:v>14.31</c:v>
                </c:pt>
                <c:pt idx="2191">
                  <c:v>14.05</c:v>
                </c:pt>
                <c:pt idx="2192">
                  <c:v>14.14</c:v>
                </c:pt>
                <c:pt idx="2193">
                  <c:v>14.47</c:v>
                </c:pt>
                <c:pt idx="2194">
                  <c:v>14.64</c:v>
                </c:pt>
                <c:pt idx="2195">
                  <c:v>14.14</c:v>
                </c:pt>
                <c:pt idx="2196">
                  <c:v>14.17</c:v>
                </c:pt>
                <c:pt idx="2197">
                  <c:v>14.14</c:v>
                </c:pt>
                <c:pt idx="2198">
                  <c:v>13.7</c:v>
                </c:pt>
                <c:pt idx="2199">
                  <c:v>14.4</c:v>
                </c:pt>
                <c:pt idx="2200">
                  <c:v>15.84</c:v>
                </c:pt>
                <c:pt idx="2201">
                  <c:v>15.43</c:v>
                </c:pt>
                <c:pt idx="2202">
                  <c:v>15.23</c:v>
                </c:pt>
                <c:pt idx="2203">
                  <c:v>15.38</c:v>
                </c:pt>
                <c:pt idx="2204">
                  <c:v>15</c:v>
                </c:pt>
                <c:pt idx="2205">
                  <c:v>14.32</c:v>
                </c:pt>
                <c:pt idx="2206">
                  <c:v>14.71</c:v>
                </c:pt>
                <c:pt idx="2207">
                  <c:v>14.17</c:v>
                </c:pt>
                <c:pt idx="2208">
                  <c:v>14.65</c:v>
                </c:pt>
                <c:pt idx="2209">
                  <c:v>14.81</c:v>
                </c:pt>
                <c:pt idx="2210">
                  <c:v>15.3</c:v>
                </c:pt>
                <c:pt idx="2211">
                  <c:v>15.29</c:v>
                </c:pt>
                <c:pt idx="2212">
                  <c:v>15.22</c:v>
                </c:pt>
                <c:pt idx="2213">
                  <c:v>14.83</c:v>
                </c:pt>
                <c:pt idx="2214">
                  <c:v>14.88</c:v>
                </c:pt>
                <c:pt idx="2215">
                  <c:v>15.03</c:v>
                </c:pt>
                <c:pt idx="2216">
                  <c:v>15</c:v>
                </c:pt>
                <c:pt idx="2217">
                  <c:v>14.99</c:v>
                </c:pt>
                <c:pt idx="2218">
                  <c:v>15.14</c:v>
                </c:pt>
                <c:pt idx="2219">
                  <c:v>15</c:v>
                </c:pt>
                <c:pt idx="2220">
                  <c:v>14.78</c:v>
                </c:pt>
                <c:pt idx="2221">
                  <c:v>14.97</c:v>
                </c:pt>
                <c:pt idx="2222">
                  <c:v>15.1</c:v>
                </c:pt>
                <c:pt idx="2223">
                  <c:v>14.73</c:v>
                </c:pt>
                <c:pt idx="2224">
                  <c:v>15</c:v>
                </c:pt>
                <c:pt idx="2225">
                  <c:v>15.02</c:v>
                </c:pt>
                <c:pt idx="2226">
                  <c:v>15.25</c:v>
                </c:pt>
                <c:pt idx="2227">
                  <c:v>15.33</c:v>
                </c:pt>
                <c:pt idx="2228">
                  <c:v>15.68</c:v>
                </c:pt>
                <c:pt idx="2229">
                  <c:v>15.73</c:v>
                </c:pt>
                <c:pt idx="2230">
                  <c:v>15.8</c:v>
                </c:pt>
                <c:pt idx="2231">
                  <c:v>15.66</c:v>
                </c:pt>
                <c:pt idx="2232">
                  <c:v>14.97</c:v>
                </c:pt>
                <c:pt idx="2233">
                  <c:v>14.61</c:v>
                </c:pt>
                <c:pt idx="2234">
                  <c:v>14.5</c:v>
                </c:pt>
                <c:pt idx="2235">
                  <c:v>14.65</c:v>
                </c:pt>
                <c:pt idx="2236">
                  <c:v>14.85</c:v>
                </c:pt>
                <c:pt idx="2237">
                  <c:v>14.72</c:v>
                </c:pt>
                <c:pt idx="2238">
                  <c:v>14.58</c:v>
                </c:pt>
                <c:pt idx="2239">
                  <c:v>14.16</c:v>
                </c:pt>
                <c:pt idx="2240">
                  <c:v>14.06</c:v>
                </c:pt>
                <c:pt idx="2241">
                  <c:v>14.26</c:v>
                </c:pt>
                <c:pt idx="2242">
                  <c:v>14.35</c:v>
                </c:pt>
                <c:pt idx="2243">
                  <c:v>14.38</c:v>
                </c:pt>
                <c:pt idx="2244">
                  <c:v>14.8</c:v>
                </c:pt>
                <c:pt idx="2245">
                  <c:v>15.05</c:v>
                </c:pt>
                <c:pt idx="2246">
                  <c:v>14.84</c:v>
                </c:pt>
                <c:pt idx="2247">
                  <c:v>15.12</c:v>
                </c:pt>
                <c:pt idx="2248">
                  <c:v>14.78</c:v>
                </c:pt>
                <c:pt idx="2249">
                  <c:v>14.47</c:v>
                </c:pt>
                <c:pt idx="2250">
                  <c:v>14.6</c:v>
                </c:pt>
                <c:pt idx="2251">
                  <c:v>14.65</c:v>
                </c:pt>
                <c:pt idx="2252">
                  <c:v>14.42</c:v>
                </c:pt>
                <c:pt idx="2253">
                  <c:v>14.42</c:v>
                </c:pt>
                <c:pt idx="2254">
                  <c:v>14.38</c:v>
                </c:pt>
                <c:pt idx="2255">
                  <c:v>14.15</c:v>
                </c:pt>
                <c:pt idx="2256">
                  <c:v>14.5</c:v>
                </c:pt>
                <c:pt idx="2257">
                  <c:v>14.53</c:v>
                </c:pt>
                <c:pt idx="2258">
                  <c:v>14.59</c:v>
                </c:pt>
                <c:pt idx="2259">
                  <c:v>14.75</c:v>
                </c:pt>
                <c:pt idx="2260">
                  <c:v>14.85</c:v>
                </c:pt>
                <c:pt idx="2261">
                  <c:v>15.19</c:v>
                </c:pt>
                <c:pt idx="2262">
                  <c:v>14.72</c:v>
                </c:pt>
                <c:pt idx="2263">
                  <c:v>14.55</c:v>
                </c:pt>
                <c:pt idx="2264">
                  <c:v>14.63</c:v>
                </c:pt>
                <c:pt idx="2265">
                  <c:v>14.5</c:v>
                </c:pt>
                <c:pt idx="2266">
                  <c:v>14.6</c:v>
                </c:pt>
                <c:pt idx="2267">
                  <c:v>14.68</c:v>
                </c:pt>
                <c:pt idx="2268">
                  <c:v>14.66</c:v>
                </c:pt>
                <c:pt idx="2269">
                  <c:v>14.99</c:v>
                </c:pt>
                <c:pt idx="2270">
                  <c:v>15.12</c:v>
                </c:pt>
                <c:pt idx="2271">
                  <c:v>15.41</c:v>
                </c:pt>
                <c:pt idx="2272">
                  <c:v>15.31</c:v>
                </c:pt>
                <c:pt idx="2273">
                  <c:v>15.12</c:v>
                </c:pt>
                <c:pt idx="2274">
                  <c:v>15.7</c:v>
                </c:pt>
                <c:pt idx="2275">
                  <c:v>15.15</c:v>
                </c:pt>
                <c:pt idx="2276">
                  <c:v>15.07</c:v>
                </c:pt>
                <c:pt idx="2277">
                  <c:v>14.85</c:v>
                </c:pt>
                <c:pt idx="2278">
                  <c:v>14.35</c:v>
                </c:pt>
                <c:pt idx="2279">
                  <c:v>14.57</c:v>
                </c:pt>
                <c:pt idx="2280">
                  <c:v>14.57</c:v>
                </c:pt>
                <c:pt idx="2281">
                  <c:v>14.32</c:v>
                </c:pt>
                <c:pt idx="2282">
                  <c:v>13.95</c:v>
                </c:pt>
                <c:pt idx="2283">
                  <c:v>13.71</c:v>
                </c:pt>
                <c:pt idx="2284">
                  <c:v>13.26</c:v>
                </c:pt>
                <c:pt idx="2285">
                  <c:v>13.62</c:v>
                </c:pt>
                <c:pt idx="2286">
                  <c:v>13.94</c:v>
                </c:pt>
                <c:pt idx="2287">
                  <c:v>13.79</c:v>
                </c:pt>
                <c:pt idx="2288">
                  <c:v>13.77</c:v>
                </c:pt>
                <c:pt idx="2289">
                  <c:v>13.95</c:v>
                </c:pt>
                <c:pt idx="2290">
                  <c:v>13.35</c:v>
                </c:pt>
                <c:pt idx="2291">
                  <c:v>13.12</c:v>
                </c:pt>
                <c:pt idx="2292">
                  <c:v>12.7</c:v>
                </c:pt>
                <c:pt idx="2293">
                  <c:v>12.3</c:v>
                </c:pt>
                <c:pt idx="2294">
                  <c:v>12.65</c:v>
                </c:pt>
                <c:pt idx="2295">
                  <c:v>12.41</c:v>
                </c:pt>
                <c:pt idx="2296">
                  <c:v>12.67</c:v>
                </c:pt>
                <c:pt idx="2297">
                  <c:v>12.83</c:v>
                </c:pt>
                <c:pt idx="2298">
                  <c:v>13.39</c:v>
                </c:pt>
                <c:pt idx="2299">
                  <c:v>13.22</c:v>
                </c:pt>
                <c:pt idx="2300">
                  <c:v>13.37</c:v>
                </c:pt>
                <c:pt idx="2301">
                  <c:v>13.43</c:v>
                </c:pt>
                <c:pt idx="2302">
                  <c:v>13.59</c:v>
                </c:pt>
                <c:pt idx="2303">
                  <c:v>13.18</c:v>
                </c:pt>
                <c:pt idx="2304">
                  <c:v>13.6</c:v>
                </c:pt>
                <c:pt idx="2305">
                  <c:v>13.63</c:v>
                </c:pt>
                <c:pt idx="2306">
                  <c:v>13.49</c:v>
                </c:pt>
                <c:pt idx="2307">
                  <c:v>13.62</c:v>
                </c:pt>
                <c:pt idx="2308">
                  <c:v>13.29</c:v>
                </c:pt>
                <c:pt idx="2309">
                  <c:v>12.82</c:v>
                </c:pt>
                <c:pt idx="2310">
                  <c:v>13.19</c:v>
                </c:pt>
                <c:pt idx="2311">
                  <c:v>12.98</c:v>
                </c:pt>
                <c:pt idx="2312">
                  <c:v>12.54</c:v>
                </c:pt>
                <c:pt idx="2313">
                  <c:v>12.9</c:v>
                </c:pt>
                <c:pt idx="2314">
                  <c:v>13.07</c:v>
                </c:pt>
                <c:pt idx="2315">
                  <c:v>13.44</c:v>
                </c:pt>
                <c:pt idx="2316">
                  <c:v>12.56</c:v>
                </c:pt>
                <c:pt idx="2317">
                  <c:v>12.35</c:v>
                </c:pt>
                <c:pt idx="2318">
                  <c:v>12.25</c:v>
                </c:pt>
                <c:pt idx="2319">
                  <c:v>12.19</c:v>
                </c:pt>
                <c:pt idx="2320">
                  <c:v>12.33</c:v>
                </c:pt>
                <c:pt idx="2321">
                  <c:v>12.45</c:v>
                </c:pt>
              </c:numCache>
            </c:numRef>
          </c:val>
          <c:smooth val="0"/>
          <c:extLst>
            <c:ext xmlns:c16="http://schemas.microsoft.com/office/drawing/2014/chart" uri="{C3380CC4-5D6E-409C-BE32-E72D297353CC}">
              <c16:uniqueId val="{00000000-9F6D-4E9F-A484-FE9EB239BADE}"/>
            </c:ext>
          </c:extLst>
        </c:ser>
        <c:dLbls>
          <c:showLegendKey val="0"/>
          <c:showVal val="0"/>
          <c:showCatName val="0"/>
          <c:showSerName val="0"/>
          <c:showPercent val="0"/>
          <c:showBubbleSize val="0"/>
        </c:dLbls>
        <c:smooth val="0"/>
        <c:axId val="159583520"/>
        <c:axId val="159580640"/>
      </c:lineChart>
      <c:dateAx>
        <c:axId val="159583520"/>
        <c:scaling>
          <c:orientation val="minMax"/>
        </c:scaling>
        <c:delete val="0"/>
        <c:axPos val="b"/>
        <c:numFmt formatCode="mm/dd/yyyy" sourceLinked="1"/>
        <c:majorTickMark val="out"/>
        <c:minorTickMark val="none"/>
        <c:tickLblPos val="nextTo"/>
        <c:spPr>
          <a:noFill/>
          <a:ln w="9525" cap="flat" cmpd="sng" algn="ctr">
            <a:solidFill>
              <a:srgbClr val="002060">
                <a:alpha val="94000"/>
              </a:srgb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59580640"/>
        <c:crosses val="autoZero"/>
        <c:auto val="1"/>
        <c:lblOffset val="100"/>
        <c:baseTimeUnit val="days"/>
        <c:majorUnit val="12"/>
        <c:majorTimeUnit val="months"/>
      </c:dateAx>
      <c:valAx>
        <c:axId val="159580640"/>
        <c:scaling>
          <c:orientation val="minMax"/>
        </c:scaling>
        <c:delete val="1"/>
        <c:axPos val="l"/>
        <c:numFmt formatCode="General" sourceLinked="1"/>
        <c:majorTickMark val="none"/>
        <c:minorTickMark val="none"/>
        <c:tickLblPos val="nextTo"/>
        <c:crossAx val="159583520"/>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Sheet5!$B$3</c:f>
              <c:strCache>
                <c:ptCount val="1"/>
                <c:pt idx="0">
                  <c:v>Revenue</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Sheet5!$C$2:$I$2</c:f>
              <c:numCache>
                <c:formatCode>General</c:formatCode>
                <c:ptCount val="7"/>
                <c:pt idx="0">
                  <c:v>2017</c:v>
                </c:pt>
                <c:pt idx="1">
                  <c:v>2018</c:v>
                </c:pt>
                <c:pt idx="2">
                  <c:v>2019</c:v>
                </c:pt>
                <c:pt idx="3">
                  <c:v>2020</c:v>
                </c:pt>
                <c:pt idx="4">
                  <c:v>2021</c:v>
                </c:pt>
                <c:pt idx="5">
                  <c:v>2022</c:v>
                </c:pt>
                <c:pt idx="6">
                  <c:v>2023</c:v>
                </c:pt>
              </c:numCache>
            </c:numRef>
          </c:cat>
          <c:val>
            <c:numRef>
              <c:f>Sheet5!$C$3:$I$3</c:f>
              <c:numCache>
                <c:formatCode>#,##0.00_);\(#,##0.00\)</c:formatCode>
                <c:ptCount val="7"/>
                <c:pt idx="0">
                  <c:v>120600</c:v>
                </c:pt>
                <c:pt idx="1">
                  <c:v>151500</c:v>
                </c:pt>
                <c:pt idx="2">
                  <c:v>143080</c:v>
                </c:pt>
                <c:pt idx="3">
                  <c:v>173550</c:v>
                </c:pt>
                <c:pt idx="4">
                  <c:v>256839.99999999997</c:v>
                </c:pt>
                <c:pt idx="5">
                  <c:v>479770</c:v>
                </c:pt>
                <c:pt idx="6">
                  <c:v>654120</c:v>
                </c:pt>
              </c:numCache>
            </c:numRef>
          </c:val>
          <c:extLst>
            <c:ext xmlns:c16="http://schemas.microsoft.com/office/drawing/2014/chart" uri="{C3380CC4-5D6E-409C-BE32-E72D297353CC}">
              <c16:uniqueId val="{00000000-23EB-4EA8-86E9-1FBDBA720736}"/>
            </c:ext>
          </c:extLst>
        </c:ser>
        <c:ser>
          <c:idx val="1"/>
          <c:order val="1"/>
          <c:tx>
            <c:strRef>
              <c:f>Sheet5!$B$4</c:f>
              <c:strCache>
                <c:ptCount val="1"/>
                <c:pt idx="0">
                  <c:v>Gross profit</c:v>
                </c:pt>
              </c:strCache>
            </c:strRef>
          </c:tx>
          <c:spPr>
            <a:solidFill>
              <a:schemeClr val="accent2"/>
            </a:solidFill>
            <a:ln>
              <a:solidFill>
                <a:schemeClr val="tx1"/>
              </a:solidFill>
            </a:ln>
            <a:effectLst/>
          </c:spPr>
          <c:invertIfNegative val="0"/>
          <c:dLbls>
            <c:delete val="1"/>
          </c:dLbls>
          <c:cat>
            <c:numRef>
              <c:f>Sheet5!$C$2:$I$2</c:f>
              <c:numCache>
                <c:formatCode>General</c:formatCode>
                <c:ptCount val="7"/>
                <c:pt idx="0">
                  <c:v>2017</c:v>
                </c:pt>
                <c:pt idx="1">
                  <c:v>2018</c:v>
                </c:pt>
                <c:pt idx="2">
                  <c:v>2019</c:v>
                </c:pt>
                <c:pt idx="3">
                  <c:v>2020</c:v>
                </c:pt>
                <c:pt idx="4">
                  <c:v>2021</c:v>
                </c:pt>
                <c:pt idx="5">
                  <c:v>2022</c:v>
                </c:pt>
                <c:pt idx="6">
                  <c:v>2023</c:v>
                </c:pt>
              </c:numCache>
            </c:numRef>
          </c:cat>
          <c:val>
            <c:numRef>
              <c:f>Sheet5!$C$4:$I$4</c:f>
              <c:numCache>
                <c:formatCode>#,##0.00_);\(#,##0.00\)</c:formatCode>
                <c:ptCount val="7"/>
                <c:pt idx="0">
                  <c:v>20910</c:v>
                </c:pt>
                <c:pt idx="1">
                  <c:v>20880</c:v>
                </c:pt>
                <c:pt idx="2">
                  <c:v>19610</c:v>
                </c:pt>
                <c:pt idx="3">
                  <c:v>29160</c:v>
                </c:pt>
                <c:pt idx="4">
                  <c:v>27440</c:v>
                </c:pt>
                <c:pt idx="5">
                  <c:v>66780</c:v>
                </c:pt>
                <c:pt idx="6">
                  <c:v>116520</c:v>
                </c:pt>
              </c:numCache>
            </c:numRef>
          </c:val>
          <c:extLst>
            <c:ext xmlns:c16="http://schemas.microsoft.com/office/drawing/2014/chart" uri="{C3380CC4-5D6E-409C-BE32-E72D297353CC}">
              <c16:uniqueId val="{00000001-23EB-4EA8-86E9-1FBDBA720736}"/>
            </c:ext>
          </c:extLst>
        </c:ser>
        <c:ser>
          <c:idx val="2"/>
          <c:order val="2"/>
          <c:tx>
            <c:strRef>
              <c:f>Sheet5!$B$5</c:f>
              <c:strCache>
                <c:ptCount val="1"/>
                <c:pt idx="0">
                  <c:v>EBITDA</c:v>
                </c:pt>
              </c:strCache>
            </c:strRef>
          </c:tx>
          <c:spPr>
            <a:solidFill>
              <a:schemeClr val="accent2">
                <a:lumMod val="40000"/>
                <a:lumOff val="60000"/>
              </a:schemeClr>
            </a:solidFill>
            <a:ln>
              <a:solidFill>
                <a:schemeClr val="tx1"/>
              </a:solidFill>
            </a:ln>
            <a:effectLst/>
          </c:spPr>
          <c:invertIfNegative val="0"/>
          <c:dLbls>
            <c:delete val="1"/>
          </c:dLbls>
          <c:cat>
            <c:numRef>
              <c:f>Sheet5!$C$2:$I$2</c:f>
              <c:numCache>
                <c:formatCode>General</c:formatCode>
                <c:ptCount val="7"/>
                <c:pt idx="0">
                  <c:v>2017</c:v>
                </c:pt>
                <c:pt idx="1">
                  <c:v>2018</c:v>
                </c:pt>
                <c:pt idx="2">
                  <c:v>2019</c:v>
                </c:pt>
                <c:pt idx="3">
                  <c:v>2020</c:v>
                </c:pt>
                <c:pt idx="4">
                  <c:v>2021</c:v>
                </c:pt>
                <c:pt idx="5">
                  <c:v>2022</c:v>
                </c:pt>
                <c:pt idx="6">
                  <c:v>2023</c:v>
                </c:pt>
              </c:numCache>
            </c:numRef>
          </c:cat>
          <c:val>
            <c:numRef>
              <c:f>Sheet5!$C$5:$I$5</c:f>
              <c:numCache>
                <c:formatCode>#,##0.00_);\(#,##0.00\)</c:formatCode>
                <c:ptCount val="7"/>
                <c:pt idx="0">
                  <c:v>16090</c:v>
                </c:pt>
                <c:pt idx="1">
                  <c:v>17280</c:v>
                </c:pt>
                <c:pt idx="2">
                  <c:v>16260.000000000002</c:v>
                </c:pt>
                <c:pt idx="3">
                  <c:v>25190</c:v>
                </c:pt>
                <c:pt idx="4">
                  <c:v>22080</c:v>
                </c:pt>
                <c:pt idx="5">
                  <c:v>46120</c:v>
                </c:pt>
                <c:pt idx="6">
                  <c:v>80600</c:v>
                </c:pt>
              </c:numCache>
            </c:numRef>
          </c:val>
          <c:extLst>
            <c:ext xmlns:c16="http://schemas.microsoft.com/office/drawing/2014/chart" uri="{C3380CC4-5D6E-409C-BE32-E72D297353CC}">
              <c16:uniqueId val="{00000002-23EB-4EA8-86E9-1FBDBA720736}"/>
            </c:ext>
          </c:extLst>
        </c:ser>
        <c:ser>
          <c:idx val="3"/>
          <c:order val="3"/>
          <c:tx>
            <c:strRef>
              <c:f>Sheet5!$B$6</c:f>
              <c:strCache>
                <c:ptCount val="1"/>
                <c:pt idx="0">
                  <c:v>Net income</c:v>
                </c:pt>
              </c:strCache>
            </c:strRef>
          </c:tx>
          <c:spPr>
            <a:solidFill>
              <a:schemeClr val="accent2">
                <a:lumMod val="20000"/>
                <a:lumOff val="80000"/>
              </a:schemeClr>
            </a:solidFill>
            <a:ln>
              <a:solidFill>
                <a:schemeClr val="tx1"/>
              </a:solidFill>
            </a:ln>
            <a:effectLst/>
          </c:spPr>
          <c:invertIfNegative val="0"/>
          <c:dLbls>
            <c:delete val="1"/>
          </c:dLbls>
          <c:cat>
            <c:numRef>
              <c:f>Sheet5!$C$2:$I$2</c:f>
              <c:numCache>
                <c:formatCode>General</c:formatCode>
                <c:ptCount val="7"/>
                <c:pt idx="0">
                  <c:v>2017</c:v>
                </c:pt>
                <c:pt idx="1">
                  <c:v>2018</c:v>
                </c:pt>
                <c:pt idx="2">
                  <c:v>2019</c:v>
                </c:pt>
                <c:pt idx="3">
                  <c:v>2020</c:v>
                </c:pt>
                <c:pt idx="4">
                  <c:v>2021</c:v>
                </c:pt>
                <c:pt idx="5">
                  <c:v>2022</c:v>
                </c:pt>
                <c:pt idx="6">
                  <c:v>2023</c:v>
                </c:pt>
              </c:numCache>
            </c:numRef>
          </c:cat>
          <c:val>
            <c:numRef>
              <c:f>Sheet5!$C$6:$I$6</c:f>
              <c:numCache>
                <c:formatCode>#,##0.00_);\(#,##0.00\)</c:formatCode>
                <c:ptCount val="7"/>
                <c:pt idx="0">
                  <c:v>4690</c:v>
                </c:pt>
                <c:pt idx="1">
                  <c:v>3290</c:v>
                </c:pt>
                <c:pt idx="2">
                  <c:v>1830</c:v>
                </c:pt>
                <c:pt idx="3">
                  <c:v>4760</c:v>
                </c:pt>
                <c:pt idx="4">
                  <c:v>3670</c:v>
                </c:pt>
                <c:pt idx="5">
                  <c:v>19330</c:v>
                </c:pt>
                <c:pt idx="6">
                  <c:v>33240</c:v>
                </c:pt>
              </c:numCache>
            </c:numRef>
          </c:val>
          <c:extLst>
            <c:ext xmlns:c16="http://schemas.microsoft.com/office/drawing/2014/chart" uri="{C3380CC4-5D6E-409C-BE32-E72D297353CC}">
              <c16:uniqueId val="{00000003-23EB-4EA8-86E9-1FBDBA720736}"/>
            </c:ext>
          </c:extLst>
        </c:ser>
        <c:ser>
          <c:idx val="4"/>
          <c:order val="4"/>
          <c:tx>
            <c:strRef>
              <c:f>Sheet5!$B$7</c:f>
              <c:strCache>
                <c:ptCount val="1"/>
                <c:pt idx="0">
                  <c:v>Free cash flow</c:v>
                </c:pt>
              </c:strCache>
            </c:strRef>
          </c:tx>
          <c:spPr>
            <a:solidFill>
              <a:srgbClr val="FF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Sheet5!$C$2:$I$2</c:f>
              <c:numCache>
                <c:formatCode>General</c:formatCode>
                <c:ptCount val="7"/>
                <c:pt idx="0">
                  <c:v>2017</c:v>
                </c:pt>
                <c:pt idx="1">
                  <c:v>2018</c:v>
                </c:pt>
                <c:pt idx="2">
                  <c:v>2019</c:v>
                </c:pt>
                <c:pt idx="3">
                  <c:v>2020</c:v>
                </c:pt>
                <c:pt idx="4">
                  <c:v>2021</c:v>
                </c:pt>
                <c:pt idx="5">
                  <c:v>2022</c:v>
                </c:pt>
                <c:pt idx="6">
                  <c:v>2023</c:v>
                </c:pt>
              </c:numCache>
            </c:numRef>
          </c:cat>
          <c:val>
            <c:numRef>
              <c:f>Sheet5!$C$7:$I$7</c:f>
              <c:numCache>
                <c:formatCode>#,##0.00_);\(#,##0.00\)</c:formatCode>
                <c:ptCount val="7"/>
                <c:pt idx="0">
                  <c:v>-9650</c:v>
                </c:pt>
                <c:pt idx="1">
                  <c:v>-6500</c:v>
                </c:pt>
                <c:pt idx="2">
                  <c:v>-6870</c:v>
                </c:pt>
                <c:pt idx="3">
                  <c:v>37800</c:v>
                </c:pt>
                <c:pt idx="4">
                  <c:v>34070</c:v>
                </c:pt>
                <c:pt idx="5">
                  <c:v>50600</c:v>
                </c:pt>
                <c:pt idx="6">
                  <c:v>52850</c:v>
                </c:pt>
              </c:numCache>
            </c:numRef>
          </c:val>
          <c:extLst>
            <c:ext xmlns:c16="http://schemas.microsoft.com/office/drawing/2014/chart" uri="{C3380CC4-5D6E-409C-BE32-E72D297353CC}">
              <c16:uniqueId val="{00000004-23EB-4EA8-86E9-1FBDBA720736}"/>
            </c:ext>
          </c:extLst>
        </c:ser>
        <c:dLbls>
          <c:showLegendKey val="0"/>
          <c:showVal val="1"/>
          <c:showCatName val="0"/>
          <c:showSerName val="0"/>
          <c:showPercent val="0"/>
          <c:showBubbleSize val="0"/>
        </c:dLbls>
        <c:gapWidth val="75"/>
        <c:axId val="1661488383"/>
        <c:axId val="1661485503"/>
      </c:barChart>
      <c:catAx>
        <c:axId val="1661488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661485503"/>
        <c:crosses val="autoZero"/>
        <c:auto val="1"/>
        <c:lblAlgn val="ctr"/>
        <c:lblOffset val="100"/>
        <c:noMultiLvlLbl val="0"/>
      </c:catAx>
      <c:valAx>
        <c:axId val="1661485503"/>
        <c:scaling>
          <c:orientation val="minMax"/>
        </c:scaling>
        <c:delete val="1"/>
        <c:axPos val="l"/>
        <c:numFmt formatCode="#,##0.00_);\(#,##0.00\)" sourceLinked="1"/>
        <c:majorTickMark val="none"/>
        <c:minorTickMark val="none"/>
        <c:tickLblPos val="nextTo"/>
        <c:crossAx val="1661488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Sheet6!$B$1</c:f>
              <c:strCache>
                <c:ptCount val="1"/>
                <c:pt idx="0">
                  <c:v>Price</c:v>
                </c:pt>
              </c:strCache>
            </c:strRef>
          </c:tx>
          <c:spPr>
            <a:ln w="19050" cap="rnd">
              <a:solidFill>
                <a:schemeClr val="bg1"/>
              </a:solidFill>
              <a:round/>
            </a:ln>
            <a:effectLst/>
          </c:spPr>
          <c:marker>
            <c:symbol val="none"/>
          </c:marker>
          <c:cat>
            <c:numRef>
              <c:f>Sheet6!$A$2:$A$1970</c:f>
              <c:numCache>
                <c:formatCode>yyyy</c:formatCode>
                <c:ptCount val="1969"/>
                <c:pt idx="0">
                  <c:v>45689</c:v>
                </c:pt>
                <c:pt idx="1">
                  <c:v>45685</c:v>
                </c:pt>
                <c:pt idx="2">
                  <c:v>45684</c:v>
                </c:pt>
                <c:pt idx="3">
                  <c:v>45681</c:v>
                </c:pt>
                <c:pt idx="4">
                  <c:v>45680</c:v>
                </c:pt>
                <c:pt idx="5">
                  <c:v>45679</c:v>
                </c:pt>
                <c:pt idx="6">
                  <c:v>45678</c:v>
                </c:pt>
                <c:pt idx="7">
                  <c:v>45677</c:v>
                </c:pt>
                <c:pt idx="8">
                  <c:v>45674</c:v>
                </c:pt>
                <c:pt idx="9">
                  <c:v>45673</c:v>
                </c:pt>
                <c:pt idx="10">
                  <c:v>45672</c:v>
                </c:pt>
                <c:pt idx="11">
                  <c:v>45671</c:v>
                </c:pt>
                <c:pt idx="12">
                  <c:v>45670</c:v>
                </c:pt>
                <c:pt idx="13">
                  <c:v>45667</c:v>
                </c:pt>
                <c:pt idx="14">
                  <c:v>45666</c:v>
                </c:pt>
                <c:pt idx="15">
                  <c:v>45665</c:v>
                </c:pt>
                <c:pt idx="16">
                  <c:v>45664</c:v>
                </c:pt>
                <c:pt idx="17">
                  <c:v>45663</c:v>
                </c:pt>
                <c:pt idx="18">
                  <c:v>45660</c:v>
                </c:pt>
                <c:pt idx="19">
                  <c:v>45659</c:v>
                </c:pt>
                <c:pt idx="20">
                  <c:v>45657</c:v>
                </c:pt>
                <c:pt idx="21">
                  <c:v>45656</c:v>
                </c:pt>
                <c:pt idx="22">
                  <c:v>45653</c:v>
                </c:pt>
                <c:pt idx="23">
                  <c:v>45650</c:v>
                </c:pt>
                <c:pt idx="24">
                  <c:v>45649</c:v>
                </c:pt>
                <c:pt idx="25">
                  <c:v>45646</c:v>
                </c:pt>
                <c:pt idx="26">
                  <c:v>45645</c:v>
                </c:pt>
                <c:pt idx="27">
                  <c:v>45644</c:v>
                </c:pt>
                <c:pt idx="28">
                  <c:v>45643</c:v>
                </c:pt>
                <c:pt idx="29">
                  <c:v>45642</c:v>
                </c:pt>
                <c:pt idx="30">
                  <c:v>45639</c:v>
                </c:pt>
                <c:pt idx="31">
                  <c:v>45638</c:v>
                </c:pt>
                <c:pt idx="32">
                  <c:v>45637</c:v>
                </c:pt>
                <c:pt idx="33">
                  <c:v>45636</c:v>
                </c:pt>
                <c:pt idx="34">
                  <c:v>45635</c:v>
                </c:pt>
                <c:pt idx="35">
                  <c:v>45632</c:v>
                </c:pt>
                <c:pt idx="36">
                  <c:v>45631</c:v>
                </c:pt>
                <c:pt idx="37">
                  <c:v>45630</c:v>
                </c:pt>
                <c:pt idx="38">
                  <c:v>45629</c:v>
                </c:pt>
                <c:pt idx="39">
                  <c:v>45628</c:v>
                </c:pt>
                <c:pt idx="40">
                  <c:v>45625</c:v>
                </c:pt>
                <c:pt idx="41">
                  <c:v>45624</c:v>
                </c:pt>
                <c:pt idx="42">
                  <c:v>45623</c:v>
                </c:pt>
                <c:pt idx="43">
                  <c:v>45622</c:v>
                </c:pt>
                <c:pt idx="44">
                  <c:v>45621</c:v>
                </c:pt>
                <c:pt idx="45">
                  <c:v>45618</c:v>
                </c:pt>
                <c:pt idx="46">
                  <c:v>45617</c:v>
                </c:pt>
                <c:pt idx="47">
                  <c:v>45616</c:v>
                </c:pt>
                <c:pt idx="48">
                  <c:v>45615</c:v>
                </c:pt>
                <c:pt idx="49">
                  <c:v>45614</c:v>
                </c:pt>
                <c:pt idx="50">
                  <c:v>45611</c:v>
                </c:pt>
                <c:pt idx="51">
                  <c:v>45610</c:v>
                </c:pt>
                <c:pt idx="52">
                  <c:v>45609</c:v>
                </c:pt>
                <c:pt idx="53">
                  <c:v>45608</c:v>
                </c:pt>
                <c:pt idx="54">
                  <c:v>45607</c:v>
                </c:pt>
                <c:pt idx="55">
                  <c:v>45604</c:v>
                </c:pt>
                <c:pt idx="56">
                  <c:v>45603</c:v>
                </c:pt>
                <c:pt idx="57">
                  <c:v>45602</c:v>
                </c:pt>
                <c:pt idx="58">
                  <c:v>45601</c:v>
                </c:pt>
                <c:pt idx="59">
                  <c:v>45600</c:v>
                </c:pt>
                <c:pt idx="60">
                  <c:v>45597</c:v>
                </c:pt>
                <c:pt idx="61">
                  <c:v>45596</c:v>
                </c:pt>
                <c:pt idx="62">
                  <c:v>45595</c:v>
                </c:pt>
                <c:pt idx="63">
                  <c:v>45594</c:v>
                </c:pt>
                <c:pt idx="64">
                  <c:v>45593</c:v>
                </c:pt>
                <c:pt idx="65">
                  <c:v>45590</c:v>
                </c:pt>
                <c:pt idx="66">
                  <c:v>45589</c:v>
                </c:pt>
                <c:pt idx="67">
                  <c:v>45588</c:v>
                </c:pt>
                <c:pt idx="68">
                  <c:v>45587</c:v>
                </c:pt>
                <c:pt idx="69">
                  <c:v>45586</c:v>
                </c:pt>
                <c:pt idx="70">
                  <c:v>45583</c:v>
                </c:pt>
                <c:pt idx="71">
                  <c:v>45582</c:v>
                </c:pt>
                <c:pt idx="72">
                  <c:v>45581</c:v>
                </c:pt>
                <c:pt idx="73">
                  <c:v>45580</c:v>
                </c:pt>
                <c:pt idx="74">
                  <c:v>45579</c:v>
                </c:pt>
                <c:pt idx="75">
                  <c:v>45575</c:v>
                </c:pt>
                <c:pt idx="76">
                  <c:v>45574</c:v>
                </c:pt>
                <c:pt idx="77">
                  <c:v>45573</c:v>
                </c:pt>
                <c:pt idx="78">
                  <c:v>45572</c:v>
                </c:pt>
                <c:pt idx="79">
                  <c:v>45569</c:v>
                </c:pt>
                <c:pt idx="80">
                  <c:v>45568</c:v>
                </c:pt>
                <c:pt idx="81">
                  <c:v>45567</c:v>
                </c:pt>
                <c:pt idx="82">
                  <c:v>45565</c:v>
                </c:pt>
                <c:pt idx="83">
                  <c:v>45562</c:v>
                </c:pt>
                <c:pt idx="84">
                  <c:v>45561</c:v>
                </c:pt>
                <c:pt idx="85">
                  <c:v>45560</c:v>
                </c:pt>
                <c:pt idx="86">
                  <c:v>45559</c:v>
                </c:pt>
                <c:pt idx="87">
                  <c:v>45558</c:v>
                </c:pt>
                <c:pt idx="88">
                  <c:v>45555</c:v>
                </c:pt>
                <c:pt idx="89">
                  <c:v>45554</c:v>
                </c:pt>
                <c:pt idx="90">
                  <c:v>45552</c:v>
                </c:pt>
                <c:pt idx="91">
                  <c:v>45551</c:v>
                </c:pt>
                <c:pt idx="92">
                  <c:v>45548</c:v>
                </c:pt>
                <c:pt idx="93">
                  <c:v>45547</c:v>
                </c:pt>
                <c:pt idx="94">
                  <c:v>45546</c:v>
                </c:pt>
                <c:pt idx="95">
                  <c:v>45545</c:v>
                </c:pt>
                <c:pt idx="96">
                  <c:v>45544</c:v>
                </c:pt>
                <c:pt idx="97">
                  <c:v>45540</c:v>
                </c:pt>
                <c:pt idx="98">
                  <c:v>45539</c:v>
                </c:pt>
                <c:pt idx="99">
                  <c:v>45538</c:v>
                </c:pt>
                <c:pt idx="100">
                  <c:v>45537</c:v>
                </c:pt>
                <c:pt idx="101">
                  <c:v>45534</c:v>
                </c:pt>
                <c:pt idx="102">
                  <c:v>45533</c:v>
                </c:pt>
                <c:pt idx="103">
                  <c:v>45532</c:v>
                </c:pt>
                <c:pt idx="104">
                  <c:v>45531</c:v>
                </c:pt>
                <c:pt idx="105">
                  <c:v>45530</c:v>
                </c:pt>
                <c:pt idx="106">
                  <c:v>45527</c:v>
                </c:pt>
                <c:pt idx="107">
                  <c:v>45526</c:v>
                </c:pt>
                <c:pt idx="108">
                  <c:v>45525</c:v>
                </c:pt>
                <c:pt idx="109">
                  <c:v>45524</c:v>
                </c:pt>
                <c:pt idx="110">
                  <c:v>45523</c:v>
                </c:pt>
                <c:pt idx="111">
                  <c:v>45520</c:v>
                </c:pt>
                <c:pt idx="112">
                  <c:v>45519</c:v>
                </c:pt>
                <c:pt idx="113">
                  <c:v>45518</c:v>
                </c:pt>
                <c:pt idx="114">
                  <c:v>45517</c:v>
                </c:pt>
                <c:pt idx="115">
                  <c:v>45516</c:v>
                </c:pt>
                <c:pt idx="116">
                  <c:v>45513</c:v>
                </c:pt>
                <c:pt idx="117">
                  <c:v>45512</c:v>
                </c:pt>
                <c:pt idx="118">
                  <c:v>45511</c:v>
                </c:pt>
                <c:pt idx="119">
                  <c:v>45510</c:v>
                </c:pt>
                <c:pt idx="120">
                  <c:v>45509</c:v>
                </c:pt>
                <c:pt idx="121">
                  <c:v>45506</c:v>
                </c:pt>
                <c:pt idx="122">
                  <c:v>45505</c:v>
                </c:pt>
                <c:pt idx="123">
                  <c:v>45504</c:v>
                </c:pt>
                <c:pt idx="124">
                  <c:v>45503</c:v>
                </c:pt>
                <c:pt idx="125">
                  <c:v>45502</c:v>
                </c:pt>
                <c:pt idx="126">
                  <c:v>45499</c:v>
                </c:pt>
                <c:pt idx="127">
                  <c:v>45498</c:v>
                </c:pt>
                <c:pt idx="128">
                  <c:v>45497</c:v>
                </c:pt>
                <c:pt idx="129">
                  <c:v>45496</c:v>
                </c:pt>
                <c:pt idx="130">
                  <c:v>45495</c:v>
                </c:pt>
                <c:pt idx="131">
                  <c:v>45492</c:v>
                </c:pt>
                <c:pt idx="132">
                  <c:v>45491</c:v>
                </c:pt>
                <c:pt idx="133">
                  <c:v>45490</c:v>
                </c:pt>
                <c:pt idx="134">
                  <c:v>45489</c:v>
                </c:pt>
                <c:pt idx="135">
                  <c:v>45488</c:v>
                </c:pt>
                <c:pt idx="136">
                  <c:v>45485</c:v>
                </c:pt>
                <c:pt idx="137">
                  <c:v>45484</c:v>
                </c:pt>
                <c:pt idx="138">
                  <c:v>45483</c:v>
                </c:pt>
                <c:pt idx="139">
                  <c:v>45482</c:v>
                </c:pt>
                <c:pt idx="140">
                  <c:v>45481</c:v>
                </c:pt>
                <c:pt idx="141">
                  <c:v>45478</c:v>
                </c:pt>
                <c:pt idx="142">
                  <c:v>45477</c:v>
                </c:pt>
                <c:pt idx="143">
                  <c:v>45476</c:v>
                </c:pt>
                <c:pt idx="144">
                  <c:v>45475</c:v>
                </c:pt>
                <c:pt idx="145">
                  <c:v>45471</c:v>
                </c:pt>
                <c:pt idx="146">
                  <c:v>45470</c:v>
                </c:pt>
                <c:pt idx="147">
                  <c:v>45469</c:v>
                </c:pt>
                <c:pt idx="148">
                  <c:v>45468</c:v>
                </c:pt>
                <c:pt idx="149">
                  <c:v>45467</c:v>
                </c:pt>
                <c:pt idx="150">
                  <c:v>45464</c:v>
                </c:pt>
                <c:pt idx="151">
                  <c:v>45463</c:v>
                </c:pt>
                <c:pt idx="152">
                  <c:v>45462</c:v>
                </c:pt>
                <c:pt idx="153">
                  <c:v>45461</c:v>
                </c:pt>
                <c:pt idx="154">
                  <c:v>45460</c:v>
                </c:pt>
                <c:pt idx="155">
                  <c:v>45457</c:v>
                </c:pt>
                <c:pt idx="156">
                  <c:v>45456</c:v>
                </c:pt>
                <c:pt idx="157">
                  <c:v>45455</c:v>
                </c:pt>
                <c:pt idx="158">
                  <c:v>45454</c:v>
                </c:pt>
                <c:pt idx="159">
                  <c:v>45450</c:v>
                </c:pt>
                <c:pt idx="160">
                  <c:v>45449</c:v>
                </c:pt>
                <c:pt idx="161">
                  <c:v>45448</c:v>
                </c:pt>
                <c:pt idx="162">
                  <c:v>45447</c:v>
                </c:pt>
                <c:pt idx="163">
                  <c:v>45446</c:v>
                </c:pt>
                <c:pt idx="164">
                  <c:v>45443</c:v>
                </c:pt>
                <c:pt idx="165">
                  <c:v>45442</c:v>
                </c:pt>
                <c:pt idx="166">
                  <c:v>45441</c:v>
                </c:pt>
                <c:pt idx="167">
                  <c:v>45440</c:v>
                </c:pt>
                <c:pt idx="168">
                  <c:v>45439</c:v>
                </c:pt>
                <c:pt idx="169">
                  <c:v>45436</c:v>
                </c:pt>
                <c:pt idx="170">
                  <c:v>45435</c:v>
                </c:pt>
                <c:pt idx="171">
                  <c:v>45434</c:v>
                </c:pt>
                <c:pt idx="172">
                  <c:v>45433</c:v>
                </c:pt>
                <c:pt idx="173">
                  <c:v>45432</c:v>
                </c:pt>
                <c:pt idx="174">
                  <c:v>45429</c:v>
                </c:pt>
                <c:pt idx="175">
                  <c:v>45428</c:v>
                </c:pt>
                <c:pt idx="176">
                  <c:v>45426</c:v>
                </c:pt>
                <c:pt idx="177">
                  <c:v>45425</c:v>
                </c:pt>
                <c:pt idx="178">
                  <c:v>45422</c:v>
                </c:pt>
                <c:pt idx="179">
                  <c:v>45421</c:v>
                </c:pt>
                <c:pt idx="180">
                  <c:v>45420</c:v>
                </c:pt>
                <c:pt idx="181">
                  <c:v>45419</c:v>
                </c:pt>
                <c:pt idx="182">
                  <c:v>45418</c:v>
                </c:pt>
                <c:pt idx="183">
                  <c:v>45415</c:v>
                </c:pt>
                <c:pt idx="184">
                  <c:v>45414</c:v>
                </c:pt>
                <c:pt idx="185">
                  <c:v>45412</c:v>
                </c:pt>
                <c:pt idx="186">
                  <c:v>45411</c:v>
                </c:pt>
                <c:pt idx="187">
                  <c:v>45408</c:v>
                </c:pt>
                <c:pt idx="188">
                  <c:v>45407</c:v>
                </c:pt>
                <c:pt idx="189">
                  <c:v>45406</c:v>
                </c:pt>
                <c:pt idx="190">
                  <c:v>45405</c:v>
                </c:pt>
                <c:pt idx="191">
                  <c:v>45404</c:v>
                </c:pt>
                <c:pt idx="192">
                  <c:v>45401</c:v>
                </c:pt>
                <c:pt idx="193">
                  <c:v>45400</c:v>
                </c:pt>
                <c:pt idx="194">
                  <c:v>45399</c:v>
                </c:pt>
                <c:pt idx="195">
                  <c:v>45398</c:v>
                </c:pt>
                <c:pt idx="196">
                  <c:v>45397</c:v>
                </c:pt>
                <c:pt idx="197">
                  <c:v>45394</c:v>
                </c:pt>
                <c:pt idx="198">
                  <c:v>45393</c:v>
                </c:pt>
                <c:pt idx="199">
                  <c:v>45392</c:v>
                </c:pt>
                <c:pt idx="200">
                  <c:v>45391</c:v>
                </c:pt>
                <c:pt idx="201">
                  <c:v>45390</c:v>
                </c:pt>
                <c:pt idx="202">
                  <c:v>45387</c:v>
                </c:pt>
                <c:pt idx="203">
                  <c:v>45385</c:v>
                </c:pt>
                <c:pt idx="204">
                  <c:v>45384</c:v>
                </c:pt>
                <c:pt idx="205">
                  <c:v>45379</c:v>
                </c:pt>
                <c:pt idx="206">
                  <c:v>45378</c:v>
                </c:pt>
                <c:pt idx="207">
                  <c:v>45377</c:v>
                </c:pt>
                <c:pt idx="208">
                  <c:v>45376</c:v>
                </c:pt>
                <c:pt idx="209">
                  <c:v>45373</c:v>
                </c:pt>
                <c:pt idx="210">
                  <c:v>45372</c:v>
                </c:pt>
                <c:pt idx="211">
                  <c:v>45371</c:v>
                </c:pt>
                <c:pt idx="212">
                  <c:v>45370</c:v>
                </c:pt>
                <c:pt idx="213">
                  <c:v>45369</c:v>
                </c:pt>
                <c:pt idx="214">
                  <c:v>45366</c:v>
                </c:pt>
                <c:pt idx="215">
                  <c:v>45365</c:v>
                </c:pt>
                <c:pt idx="216">
                  <c:v>45364</c:v>
                </c:pt>
                <c:pt idx="217">
                  <c:v>45363</c:v>
                </c:pt>
                <c:pt idx="218">
                  <c:v>45362</c:v>
                </c:pt>
                <c:pt idx="219">
                  <c:v>45359</c:v>
                </c:pt>
                <c:pt idx="220">
                  <c:v>45358</c:v>
                </c:pt>
                <c:pt idx="221">
                  <c:v>45357</c:v>
                </c:pt>
                <c:pt idx="222">
                  <c:v>45356</c:v>
                </c:pt>
                <c:pt idx="223">
                  <c:v>45355</c:v>
                </c:pt>
                <c:pt idx="224">
                  <c:v>45352</c:v>
                </c:pt>
                <c:pt idx="225">
                  <c:v>45351</c:v>
                </c:pt>
                <c:pt idx="226">
                  <c:v>45350</c:v>
                </c:pt>
                <c:pt idx="227">
                  <c:v>45349</c:v>
                </c:pt>
                <c:pt idx="228">
                  <c:v>45348</c:v>
                </c:pt>
                <c:pt idx="229">
                  <c:v>45345</c:v>
                </c:pt>
                <c:pt idx="230">
                  <c:v>45344</c:v>
                </c:pt>
                <c:pt idx="231">
                  <c:v>45343</c:v>
                </c:pt>
                <c:pt idx="232">
                  <c:v>45342</c:v>
                </c:pt>
                <c:pt idx="233">
                  <c:v>45341</c:v>
                </c:pt>
                <c:pt idx="234">
                  <c:v>45338</c:v>
                </c:pt>
                <c:pt idx="235">
                  <c:v>45337</c:v>
                </c:pt>
                <c:pt idx="236">
                  <c:v>45336</c:v>
                </c:pt>
                <c:pt idx="237">
                  <c:v>45331</c:v>
                </c:pt>
                <c:pt idx="238">
                  <c:v>45330</c:v>
                </c:pt>
                <c:pt idx="239">
                  <c:v>45329</c:v>
                </c:pt>
                <c:pt idx="240">
                  <c:v>45328</c:v>
                </c:pt>
                <c:pt idx="241">
                  <c:v>45327</c:v>
                </c:pt>
                <c:pt idx="242">
                  <c:v>45324</c:v>
                </c:pt>
                <c:pt idx="243">
                  <c:v>45323</c:v>
                </c:pt>
                <c:pt idx="244">
                  <c:v>45322</c:v>
                </c:pt>
                <c:pt idx="245">
                  <c:v>45321</c:v>
                </c:pt>
                <c:pt idx="246">
                  <c:v>45320</c:v>
                </c:pt>
                <c:pt idx="247">
                  <c:v>45317</c:v>
                </c:pt>
                <c:pt idx="248">
                  <c:v>45316</c:v>
                </c:pt>
                <c:pt idx="249">
                  <c:v>45315</c:v>
                </c:pt>
                <c:pt idx="250">
                  <c:v>45314</c:v>
                </c:pt>
                <c:pt idx="251">
                  <c:v>45313</c:v>
                </c:pt>
                <c:pt idx="252">
                  <c:v>45310</c:v>
                </c:pt>
                <c:pt idx="253">
                  <c:v>45309</c:v>
                </c:pt>
                <c:pt idx="254">
                  <c:v>45308</c:v>
                </c:pt>
                <c:pt idx="255">
                  <c:v>45307</c:v>
                </c:pt>
                <c:pt idx="256">
                  <c:v>45306</c:v>
                </c:pt>
                <c:pt idx="257">
                  <c:v>45303</c:v>
                </c:pt>
                <c:pt idx="258">
                  <c:v>45302</c:v>
                </c:pt>
                <c:pt idx="259">
                  <c:v>45301</c:v>
                </c:pt>
                <c:pt idx="260">
                  <c:v>45300</c:v>
                </c:pt>
                <c:pt idx="261">
                  <c:v>45299</c:v>
                </c:pt>
                <c:pt idx="262">
                  <c:v>45296</c:v>
                </c:pt>
                <c:pt idx="263">
                  <c:v>45295</c:v>
                </c:pt>
                <c:pt idx="264">
                  <c:v>45294</c:v>
                </c:pt>
                <c:pt idx="265">
                  <c:v>45293</c:v>
                </c:pt>
                <c:pt idx="266">
                  <c:v>45289</c:v>
                </c:pt>
                <c:pt idx="267">
                  <c:v>45288</c:v>
                </c:pt>
                <c:pt idx="268">
                  <c:v>45287</c:v>
                </c:pt>
                <c:pt idx="269">
                  <c:v>45282</c:v>
                </c:pt>
                <c:pt idx="270">
                  <c:v>45281</c:v>
                </c:pt>
                <c:pt idx="271">
                  <c:v>45280</c:v>
                </c:pt>
                <c:pt idx="272">
                  <c:v>45279</c:v>
                </c:pt>
                <c:pt idx="273">
                  <c:v>45278</c:v>
                </c:pt>
                <c:pt idx="274">
                  <c:v>45275</c:v>
                </c:pt>
                <c:pt idx="275">
                  <c:v>45274</c:v>
                </c:pt>
                <c:pt idx="276">
                  <c:v>45273</c:v>
                </c:pt>
                <c:pt idx="277">
                  <c:v>45272</c:v>
                </c:pt>
                <c:pt idx="278">
                  <c:v>45271</c:v>
                </c:pt>
                <c:pt idx="279">
                  <c:v>45268</c:v>
                </c:pt>
                <c:pt idx="280">
                  <c:v>45267</c:v>
                </c:pt>
                <c:pt idx="281">
                  <c:v>45266</c:v>
                </c:pt>
                <c:pt idx="282">
                  <c:v>45265</c:v>
                </c:pt>
                <c:pt idx="283">
                  <c:v>45264</c:v>
                </c:pt>
                <c:pt idx="284">
                  <c:v>45261</c:v>
                </c:pt>
                <c:pt idx="285">
                  <c:v>45260</c:v>
                </c:pt>
                <c:pt idx="286">
                  <c:v>45259</c:v>
                </c:pt>
                <c:pt idx="287">
                  <c:v>45258</c:v>
                </c:pt>
                <c:pt idx="288">
                  <c:v>45257</c:v>
                </c:pt>
                <c:pt idx="289">
                  <c:v>45254</c:v>
                </c:pt>
                <c:pt idx="290">
                  <c:v>45253</c:v>
                </c:pt>
                <c:pt idx="291">
                  <c:v>45252</c:v>
                </c:pt>
                <c:pt idx="292">
                  <c:v>45251</c:v>
                </c:pt>
                <c:pt idx="293">
                  <c:v>45250</c:v>
                </c:pt>
                <c:pt idx="294">
                  <c:v>45247</c:v>
                </c:pt>
                <c:pt idx="295">
                  <c:v>45246</c:v>
                </c:pt>
                <c:pt idx="296">
                  <c:v>45245</c:v>
                </c:pt>
                <c:pt idx="297">
                  <c:v>45244</c:v>
                </c:pt>
                <c:pt idx="298">
                  <c:v>45243</c:v>
                </c:pt>
                <c:pt idx="299">
                  <c:v>45240</c:v>
                </c:pt>
                <c:pt idx="300">
                  <c:v>45239</c:v>
                </c:pt>
                <c:pt idx="301">
                  <c:v>45238</c:v>
                </c:pt>
                <c:pt idx="302">
                  <c:v>45237</c:v>
                </c:pt>
                <c:pt idx="303">
                  <c:v>45236</c:v>
                </c:pt>
                <c:pt idx="304">
                  <c:v>45233</c:v>
                </c:pt>
                <c:pt idx="305">
                  <c:v>45232</c:v>
                </c:pt>
                <c:pt idx="306">
                  <c:v>45231</c:v>
                </c:pt>
                <c:pt idx="307">
                  <c:v>45230</c:v>
                </c:pt>
                <c:pt idx="308">
                  <c:v>45229</c:v>
                </c:pt>
                <c:pt idx="309">
                  <c:v>45226</c:v>
                </c:pt>
                <c:pt idx="310">
                  <c:v>45225</c:v>
                </c:pt>
                <c:pt idx="311">
                  <c:v>45224</c:v>
                </c:pt>
                <c:pt idx="312">
                  <c:v>45223</c:v>
                </c:pt>
                <c:pt idx="313">
                  <c:v>45219</c:v>
                </c:pt>
                <c:pt idx="314">
                  <c:v>45218</c:v>
                </c:pt>
                <c:pt idx="315">
                  <c:v>45217</c:v>
                </c:pt>
                <c:pt idx="316">
                  <c:v>45216</c:v>
                </c:pt>
                <c:pt idx="317">
                  <c:v>45215</c:v>
                </c:pt>
                <c:pt idx="318">
                  <c:v>45212</c:v>
                </c:pt>
                <c:pt idx="319">
                  <c:v>45211</c:v>
                </c:pt>
                <c:pt idx="320">
                  <c:v>45210</c:v>
                </c:pt>
                <c:pt idx="321">
                  <c:v>45209</c:v>
                </c:pt>
                <c:pt idx="322">
                  <c:v>45208</c:v>
                </c:pt>
                <c:pt idx="323">
                  <c:v>45205</c:v>
                </c:pt>
                <c:pt idx="324">
                  <c:v>45204</c:v>
                </c:pt>
                <c:pt idx="325">
                  <c:v>45203</c:v>
                </c:pt>
                <c:pt idx="326">
                  <c:v>45202</c:v>
                </c:pt>
                <c:pt idx="327">
                  <c:v>45198</c:v>
                </c:pt>
                <c:pt idx="328">
                  <c:v>45197</c:v>
                </c:pt>
                <c:pt idx="329">
                  <c:v>45196</c:v>
                </c:pt>
                <c:pt idx="330">
                  <c:v>45195</c:v>
                </c:pt>
                <c:pt idx="331">
                  <c:v>45194</c:v>
                </c:pt>
                <c:pt idx="332">
                  <c:v>45191</c:v>
                </c:pt>
                <c:pt idx="333">
                  <c:v>45190</c:v>
                </c:pt>
                <c:pt idx="334">
                  <c:v>45189</c:v>
                </c:pt>
                <c:pt idx="335">
                  <c:v>45188</c:v>
                </c:pt>
                <c:pt idx="336">
                  <c:v>45187</c:v>
                </c:pt>
                <c:pt idx="337">
                  <c:v>45184</c:v>
                </c:pt>
                <c:pt idx="338">
                  <c:v>45183</c:v>
                </c:pt>
                <c:pt idx="339">
                  <c:v>45182</c:v>
                </c:pt>
                <c:pt idx="340">
                  <c:v>45181</c:v>
                </c:pt>
                <c:pt idx="341">
                  <c:v>45180</c:v>
                </c:pt>
                <c:pt idx="342">
                  <c:v>45176</c:v>
                </c:pt>
                <c:pt idx="343">
                  <c:v>45175</c:v>
                </c:pt>
                <c:pt idx="344">
                  <c:v>45174</c:v>
                </c:pt>
                <c:pt idx="345">
                  <c:v>45173</c:v>
                </c:pt>
                <c:pt idx="346">
                  <c:v>45169</c:v>
                </c:pt>
                <c:pt idx="347">
                  <c:v>45168</c:v>
                </c:pt>
                <c:pt idx="348">
                  <c:v>45167</c:v>
                </c:pt>
                <c:pt idx="349">
                  <c:v>45166</c:v>
                </c:pt>
                <c:pt idx="350">
                  <c:v>45163</c:v>
                </c:pt>
                <c:pt idx="351">
                  <c:v>45162</c:v>
                </c:pt>
                <c:pt idx="352">
                  <c:v>45161</c:v>
                </c:pt>
                <c:pt idx="353">
                  <c:v>45160</c:v>
                </c:pt>
                <c:pt idx="354">
                  <c:v>45159</c:v>
                </c:pt>
                <c:pt idx="355">
                  <c:v>45156</c:v>
                </c:pt>
                <c:pt idx="356">
                  <c:v>45155</c:v>
                </c:pt>
                <c:pt idx="357">
                  <c:v>45154</c:v>
                </c:pt>
                <c:pt idx="358">
                  <c:v>45153</c:v>
                </c:pt>
                <c:pt idx="359">
                  <c:v>45152</c:v>
                </c:pt>
                <c:pt idx="360">
                  <c:v>45149</c:v>
                </c:pt>
                <c:pt idx="361">
                  <c:v>45148</c:v>
                </c:pt>
                <c:pt idx="362">
                  <c:v>45147</c:v>
                </c:pt>
                <c:pt idx="363">
                  <c:v>45146</c:v>
                </c:pt>
                <c:pt idx="364">
                  <c:v>45145</c:v>
                </c:pt>
                <c:pt idx="365">
                  <c:v>45142</c:v>
                </c:pt>
                <c:pt idx="366">
                  <c:v>45141</c:v>
                </c:pt>
                <c:pt idx="367">
                  <c:v>45140</c:v>
                </c:pt>
                <c:pt idx="368">
                  <c:v>45139</c:v>
                </c:pt>
                <c:pt idx="369">
                  <c:v>45138</c:v>
                </c:pt>
                <c:pt idx="370">
                  <c:v>45135</c:v>
                </c:pt>
                <c:pt idx="371">
                  <c:v>45134</c:v>
                </c:pt>
                <c:pt idx="372">
                  <c:v>45133</c:v>
                </c:pt>
                <c:pt idx="373">
                  <c:v>45132</c:v>
                </c:pt>
                <c:pt idx="374">
                  <c:v>45131</c:v>
                </c:pt>
                <c:pt idx="375">
                  <c:v>45128</c:v>
                </c:pt>
                <c:pt idx="376">
                  <c:v>45127</c:v>
                </c:pt>
                <c:pt idx="377">
                  <c:v>45126</c:v>
                </c:pt>
                <c:pt idx="378">
                  <c:v>45125</c:v>
                </c:pt>
                <c:pt idx="379">
                  <c:v>45121</c:v>
                </c:pt>
                <c:pt idx="380">
                  <c:v>45120</c:v>
                </c:pt>
                <c:pt idx="381">
                  <c:v>45119</c:v>
                </c:pt>
                <c:pt idx="382">
                  <c:v>45118</c:v>
                </c:pt>
                <c:pt idx="383">
                  <c:v>45117</c:v>
                </c:pt>
                <c:pt idx="384">
                  <c:v>45114</c:v>
                </c:pt>
                <c:pt idx="385">
                  <c:v>45113</c:v>
                </c:pt>
                <c:pt idx="386">
                  <c:v>45112</c:v>
                </c:pt>
                <c:pt idx="387">
                  <c:v>45111</c:v>
                </c:pt>
                <c:pt idx="388">
                  <c:v>45110</c:v>
                </c:pt>
                <c:pt idx="389">
                  <c:v>45107</c:v>
                </c:pt>
                <c:pt idx="390">
                  <c:v>45106</c:v>
                </c:pt>
                <c:pt idx="391">
                  <c:v>45105</c:v>
                </c:pt>
                <c:pt idx="392">
                  <c:v>45104</c:v>
                </c:pt>
                <c:pt idx="393">
                  <c:v>45103</c:v>
                </c:pt>
                <c:pt idx="394">
                  <c:v>45100</c:v>
                </c:pt>
                <c:pt idx="395">
                  <c:v>45098</c:v>
                </c:pt>
                <c:pt idx="396">
                  <c:v>45097</c:v>
                </c:pt>
                <c:pt idx="397">
                  <c:v>45096</c:v>
                </c:pt>
                <c:pt idx="398">
                  <c:v>45093</c:v>
                </c:pt>
                <c:pt idx="399">
                  <c:v>45092</c:v>
                </c:pt>
                <c:pt idx="400">
                  <c:v>45091</c:v>
                </c:pt>
                <c:pt idx="401">
                  <c:v>45090</c:v>
                </c:pt>
                <c:pt idx="402">
                  <c:v>45089</c:v>
                </c:pt>
                <c:pt idx="403">
                  <c:v>45086</c:v>
                </c:pt>
                <c:pt idx="404">
                  <c:v>45085</c:v>
                </c:pt>
                <c:pt idx="405">
                  <c:v>45084</c:v>
                </c:pt>
                <c:pt idx="406">
                  <c:v>45083</c:v>
                </c:pt>
                <c:pt idx="407">
                  <c:v>45082</c:v>
                </c:pt>
                <c:pt idx="408">
                  <c:v>45079</c:v>
                </c:pt>
                <c:pt idx="409">
                  <c:v>45078</c:v>
                </c:pt>
                <c:pt idx="410">
                  <c:v>45077</c:v>
                </c:pt>
                <c:pt idx="411">
                  <c:v>45076</c:v>
                </c:pt>
                <c:pt idx="412">
                  <c:v>45075</c:v>
                </c:pt>
                <c:pt idx="413">
                  <c:v>45071</c:v>
                </c:pt>
                <c:pt idx="414">
                  <c:v>45070</c:v>
                </c:pt>
                <c:pt idx="415">
                  <c:v>45069</c:v>
                </c:pt>
                <c:pt idx="416">
                  <c:v>45068</c:v>
                </c:pt>
                <c:pt idx="417">
                  <c:v>45065</c:v>
                </c:pt>
                <c:pt idx="418">
                  <c:v>45064</c:v>
                </c:pt>
                <c:pt idx="419">
                  <c:v>45063</c:v>
                </c:pt>
                <c:pt idx="420">
                  <c:v>45062</c:v>
                </c:pt>
                <c:pt idx="421">
                  <c:v>45061</c:v>
                </c:pt>
                <c:pt idx="422">
                  <c:v>45058</c:v>
                </c:pt>
                <c:pt idx="423">
                  <c:v>45057</c:v>
                </c:pt>
                <c:pt idx="424">
                  <c:v>45056</c:v>
                </c:pt>
                <c:pt idx="425">
                  <c:v>45055</c:v>
                </c:pt>
                <c:pt idx="426">
                  <c:v>45054</c:v>
                </c:pt>
                <c:pt idx="427">
                  <c:v>45051</c:v>
                </c:pt>
                <c:pt idx="428">
                  <c:v>45050</c:v>
                </c:pt>
                <c:pt idx="429">
                  <c:v>45049</c:v>
                </c:pt>
                <c:pt idx="430">
                  <c:v>45048</c:v>
                </c:pt>
                <c:pt idx="431">
                  <c:v>45044</c:v>
                </c:pt>
                <c:pt idx="432">
                  <c:v>45043</c:v>
                </c:pt>
                <c:pt idx="433">
                  <c:v>45042</c:v>
                </c:pt>
                <c:pt idx="434">
                  <c:v>45041</c:v>
                </c:pt>
                <c:pt idx="435">
                  <c:v>45040</c:v>
                </c:pt>
                <c:pt idx="436">
                  <c:v>45037</c:v>
                </c:pt>
                <c:pt idx="437">
                  <c:v>45036</c:v>
                </c:pt>
                <c:pt idx="438">
                  <c:v>45035</c:v>
                </c:pt>
                <c:pt idx="439">
                  <c:v>45034</c:v>
                </c:pt>
                <c:pt idx="440">
                  <c:v>45033</c:v>
                </c:pt>
                <c:pt idx="441">
                  <c:v>45030</c:v>
                </c:pt>
                <c:pt idx="442">
                  <c:v>45029</c:v>
                </c:pt>
                <c:pt idx="443">
                  <c:v>45028</c:v>
                </c:pt>
                <c:pt idx="444">
                  <c:v>45027</c:v>
                </c:pt>
                <c:pt idx="445">
                  <c:v>45022</c:v>
                </c:pt>
                <c:pt idx="446">
                  <c:v>45020</c:v>
                </c:pt>
                <c:pt idx="447">
                  <c:v>45019</c:v>
                </c:pt>
                <c:pt idx="448">
                  <c:v>45016</c:v>
                </c:pt>
                <c:pt idx="449">
                  <c:v>45015</c:v>
                </c:pt>
                <c:pt idx="450">
                  <c:v>45014</c:v>
                </c:pt>
                <c:pt idx="451">
                  <c:v>45013</c:v>
                </c:pt>
                <c:pt idx="452">
                  <c:v>45012</c:v>
                </c:pt>
                <c:pt idx="453">
                  <c:v>45009</c:v>
                </c:pt>
                <c:pt idx="454">
                  <c:v>45008</c:v>
                </c:pt>
                <c:pt idx="455">
                  <c:v>45007</c:v>
                </c:pt>
                <c:pt idx="456">
                  <c:v>45006</c:v>
                </c:pt>
                <c:pt idx="457">
                  <c:v>45005</c:v>
                </c:pt>
                <c:pt idx="458">
                  <c:v>45002</c:v>
                </c:pt>
                <c:pt idx="459">
                  <c:v>45001</c:v>
                </c:pt>
                <c:pt idx="460">
                  <c:v>45000</c:v>
                </c:pt>
                <c:pt idx="461">
                  <c:v>44999</c:v>
                </c:pt>
                <c:pt idx="462">
                  <c:v>44998</c:v>
                </c:pt>
                <c:pt idx="463">
                  <c:v>44995</c:v>
                </c:pt>
                <c:pt idx="464">
                  <c:v>44994</c:v>
                </c:pt>
                <c:pt idx="465">
                  <c:v>44993</c:v>
                </c:pt>
                <c:pt idx="466">
                  <c:v>44992</c:v>
                </c:pt>
                <c:pt idx="467">
                  <c:v>44991</c:v>
                </c:pt>
                <c:pt idx="468">
                  <c:v>44988</c:v>
                </c:pt>
                <c:pt idx="469">
                  <c:v>44987</c:v>
                </c:pt>
                <c:pt idx="470">
                  <c:v>44986</c:v>
                </c:pt>
                <c:pt idx="471">
                  <c:v>44985</c:v>
                </c:pt>
                <c:pt idx="472">
                  <c:v>44984</c:v>
                </c:pt>
                <c:pt idx="473">
                  <c:v>44981</c:v>
                </c:pt>
                <c:pt idx="474">
                  <c:v>44980</c:v>
                </c:pt>
                <c:pt idx="475">
                  <c:v>44979</c:v>
                </c:pt>
                <c:pt idx="476">
                  <c:v>44978</c:v>
                </c:pt>
                <c:pt idx="477">
                  <c:v>44977</c:v>
                </c:pt>
                <c:pt idx="478">
                  <c:v>44974</c:v>
                </c:pt>
                <c:pt idx="479">
                  <c:v>44973</c:v>
                </c:pt>
                <c:pt idx="480">
                  <c:v>44972</c:v>
                </c:pt>
                <c:pt idx="481">
                  <c:v>44971</c:v>
                </c:pt>
                <c:pt idx="482">
                  <c:v>44970</c:v>
                </c:pt>
                <c:pt idx="483">
                  <c:v>44967</c:v>
                </c:pt>
                <c:pt idx="484">
                  <c:v>44966</c:v>
                </c:pt>
                <c:pt idx="485">
                  <c:v>44965</c:v>
                </c:pt>
                <c:pt idx="486">
                  <c:v>44964</c:v>
                </c:pt>
                <c:pt idx="487">
                  <c:v>44963</c:v>
                </c:pt>
                <c:pt idx="488">
                  <c:v>44960</c:v>
                </c:pt>
                <c:pt idx="489">
                  <c:v>44959</c:v>
                </c:pt>
                <c:pt idx="490">
                  <c:v>44958</c:v>
                </c:pt>
                <c:pt idx="491">
                  <c:v>44957</c:v>
                </c:pt>
                <c:pt idx="492">
                  <c:v>44956</c:v>
                </c:pt>
                <c:pt idx="493">
                  <c:v>44953</c:v>
                </c:pt>
                <c:pt idx="494">
                  <c:v>44952</c:v>
                </c:pt>
                <c:pt idx="495">
                  <c:v>44946</c:v>
                </c:pt>
                <c:pt idx="496">
                  <c:v>44945</c:v>
                </c:pt>
                <c:pt idx="497">
                  <c:v>44944</c:v>
                </c:pt>
                <c:pt idx="498">
                  <c:v>44943</c:v>
                </c:pt>
                <c:pt idx="499">
                  <c:v>44942</c:v>
                </c:pt>
                <c:pt idx="500">
                  <c:v>44939</c:v>
                </c:pt>
                <c:pt idx="501">
                  <c:v>44938</c:v>
                </c:pt>
                <c:pt idx="502">
                  <c:v>44937</c:v>
                </c:pt>
                <c:pt idx="503">
                  <c:v>44936</c:v>
                </c:pt>
                <c:pt idx="504">
                  <c:v>44935</c:v>
                </c:pt>
                <c:pt idx="505">
                  <c:v>44932</c:v>
                </c:pt>
                <c:pt idx="506">
                  <c:v>44931</c:v>
                </c:pt>
                <c:pt idx="507">
                  <c:v>44930</c:v>
                </c:pt>
                <c:pt idx="508">
                  <c:v>44929</c:v>
                </c:pt>
                <c:pt idx="509">
                  <c:v>44925</c:v>
                </c:pt>
                <c:pt idx="510">
                  <c:v>44924</c:v>
                </c:pt>
                <c:pt idx="511">
                  <c:v>44923</c:v>
                </c:pt>
                <c:pt idx="512">
                  <c:v>44918</c:v>
                </c:pt>
                <c:pt idx="513">
                  <c:v>44917</c:v>
                </c:pt>
                <c:pt idx="514">
                  <c:v>44916</c:v>
                </c:pt>
                <c:pt idx="515">
                  <c:v>44915</c:v>
                </c:pt>
                <c:pt idx="516">
                  <c:v>44914</c:v>
                </c:pt>
                <c:pt idx="517">
                  <c:v>44911</c:v>
                </c:pt>
                <c:pt idx="518">
                  <c:v>44910</c:v>
                </c:pt>
                <c:pt idx="519">
                  <c:v>44909</c:v>
                </c:pt>
                <c:pt idx="520">
                  <c:v>44908</c:v>
                </c:pt>
                <c:pt idx="521">
                  <c:v>44907</c:v>
                </c:pt>
                <c:pt idx="522">
                  <c:v>44904</c:v>
                </c:pt>
                <c:pt idx="523">
                  <c:v>44903</c:v>
                </c:pt>
                <c:pt idx="524">
                  <c:v>44902</c:v>
                </c:pt>
                <c:pt idx="525">
                  <c:v>44901</c:v>
                </c:pt>
                <c:pt idx="526">
                  <c:v>44900</c:v>
                </c:pt>
                <c:pt idx="527">
                  <c:v>44897</c:v>
                </c:pt>
                <c:pt idx="528">
                  <c:v>44896</c:v>
                </c:pt>
                <c:pt idx="529">
                  <c:v>44895</c:v>
                </c:pt>
                <c:pt idx="530">
                  <c:v>44894</c:v>
                </c:pt>
                <c:pt idx="531">
                  <c:v>44893</c:v>
                </c:pt>
                <c:pt idx="532">
                  <c:v>44890</c:v>
                </c:pt>
                <c:pt idx="533">
                  <c:v>44889</c:v>
                </c:pt>
                <c:pt idx="534">
                  <c:v>44888</c:v>
                </c:pt>
                <c:pt idx="535">
                  <c:v>44887</c:v>
                </c:pt>
                <c:pt idx="536">
                  <c:v>44886</c:v>
                </c:pt>
                <c:pt idx="537">
                  <c:v>44883</c:v>
                </c:pt>
                <c:pt idx="538">
                  <c:v>44882</c:v>
                </c:pt>
                <c:pt idx="539">
                  <c:v>44881</c:v>
                </c:pt>
                <c:pt idx="540">
                  <c:v>44880</c:v>
                </c:pt>
                <c:pt idx="541">
                  <c:v>44879</c:v>
                </c:pt>
                <c:pt idx="542">
                  <c:v>44876</c:v>
                </c:pt>
                <c:pt idx="543">
                  <c:v>44875</c:v>
                </c:pt>
                <c:pt idx="544">
                  <c:v>44874</c:v>
                </c:pt>
                <c:pt idx="545">
                  <c:v>44873</c:v>
                </c:pt>
                <c:pt idx="546">
                  <c:v>44872</c:v>
                </c:pt>
                <c:pt idx="547">
                  <c:v>44869</c:v>
                </c:pt>
                <c:pt idx="548">
                  <c:v>44868</c:v>
                </c:pt>
                <c:pt idx="549">
                  <c:v>44867</c:v>
                </c:pt>
                <c:pt idx="550">
                  <c:v>44866</c:v>
                </c:pt>
                <c:pt idx="551">
                  <c:v>44865</c:v>
                </c:pt>
                <c:pt idx="552">
                  <c:v>44862</c:v>
                </c:pt>
                <c:pt idx="553">
                  <c:v>44861</c:v>
                </c:pt>
                <c:pt idx="554">
                  <c:v>44860</c:v>
                </c:pt>
                <c:pt idx="555">
                  <c:v>44859</c:v>
                </c:pt>
                <c:pt idx="556">
                  <c:v>44858</c:v>
                </c:pt>
                <c:pt idx="557">
                  <c:v>44855</c:v>
                </c:pt>
                <c:pt idx="558">
                  <c:v>44854</c:v>
                </c:pt>
                <c:pt idx="559">
                  <c:v>44853</c:v>
                </c:pt>
                <c:pt idx="560">
                  <c:v>44852</c:v>
                </c:pt>
                <c:pt idx="561">
                  <c:v>44851</c:v>
                </c:pt>
                <c:pt idx="562">
                  <c:v>44848</c:v>
                </c:pt>
                <c:pt idx="563">
                  <c:v>44847</c:v>
                </c:pt>
                <c:pt idx="564">
                  <c:v>44846</c:v>
                </c:pt>
                <c:pt idx="565">
                  <c:v>44845</c:v>
                </c:pt>
                <c:pt idx="566">
                  <c:v>44844</c:v>
                </c:pt>
                <c:pt idx="567">
                  <c:v>44841</c:v>
                </c:pt>
                <c:pt idx="568">
                  <c:v>44840</c:v>
                </c:pt>
                <c:pt idx="569">
                  <c:v>44839</c:v>
                </c:pt>
                <c:pt idx="570">
                  <c:v>44837</c:v>
                </c:pt>
                <c:pt idx="571">
                  <c:v>44834</c:v>
                </c:pt>
                <c:pt idx="572">
                  <c:v>44833</c:v>
                </c:pt>
                <c:pt idx="573">
                  <c:v>44832</c:v>
                </c:pt>
                <c:pt idx="574">
                  <c:v>44831</c:v>
                </c:pt>
                <c:pt idx="575">
                  <c:v>44830</c:v>
                </c:pt>
                <c:pt idx="576">
                  <c:v>44827</c:v>
                </c:pt>
                <c:pt idx="577">
                  <c:v>44826</c:v>
                </c:pt>
                <c:pt idx="578">
                  <c:v>44825</c:v>
                </c:pt>
                <c:pt idx="579">
                  <c:v>44824</c:v>
                </c:pt>
                <c:pt idx="580">
                  <c:v>44823</c:v>
                </c:pt>
                <c:pt idx="581">
                  <c:v>44820</c:v>
                </c:pt>
                <c:pt idx="582">
                  <c:v>44819</c:v>
                </c:pt>
                <c:pt idx="583">
                  <c:v>44818</c:v>
                </c:pt>
                <c:pt idx="584">
                  <c:v>44817</c:v>
                </c:pt>
                <c:pt idx="585">
                  <c:v>44813</c:v>
                </c:pt>
                <c:pt idx="586">
                  <c:v>44812</c:v>
                </c:pt>
                <c:pt idx="587">
                  <c:v>44811</c:v>
                </c:pt>
                <c:pt idx="588">
                  <c:v>44810</c:v>
                </c:pt>
                <c:pt idx="589">
                  <c:v>44809</c:v>
                </c:pt>
                <c:pt idx="590">
                  <c:v>44806</c:v>
                </c:pt>
                <c:pt idx="591">
                  <c:v>44805</c:v>
                </c:pt>
                <c:pt idx="592">
                  <c:v>44804</c:v>
                </c:pt>
                <c:pt idx="593">
                  <c:v>44803</c:v>
                </c:pt>
                <c:pt idx="594">
                  <c:v>44802</c:v>
                </c:pt>
                <c:pt idx="595">
                  <c:v>44799</c:v>
                </c:pt>
                <c:pt idx="596">
                  <c:v>44798</c:v>
                </c:pt>
                <c:pt idx="597">
                  <c:v>44797</c:v>
                </c:pt>
                <c:pt idx="598">
                  <c:v>44796</c:v>
                </c:pt>
                <c:pt idx="599">
                  <c:v>44795</c:v>
                </c:pt>
                <c:pt idx="600">
                  <c:v>44792</c:v>
                </c:pt>
                <c:pt idx="601">
                  <c:v>44791</c:v>
                </c:pt>
                <c:pt idx="602">
                  <c:v>44790</c:v>
                </c:pt>
                <c:pt idx="603">
                  <c:v>44789</c:v>
                </c:pt>
                <c:pt idx="604">
                  <c:v>44788</c:v>
                </c:pt>
                <c:pt idx="605">
                  <c:v>44785</c:v>
                </c:pt>
                <c:pt idx="606">
                  <c:v>44784</c:v>
                </c:pt>
                <c:pt idx="607">
                  <c:v>44783</c:v>
                </c:pt>
                <c:pt idx="608">
                  <c:v>44782</c:v>
                </c:pt>
                <c:pt idx="609">
                  <c:v>44781</c:v>
                </c:pt>
                <c:pt idx="610">
                  <c:v>44778</c:v>
                </c:pt>
                <c:pt idx="611">
                  <c:v>44777</c:v>
                </c:pt>
                <c:pt idx="612">
                  <c:v>44776</c:v>
                </c:pt>
                <c:pt idx="613">
                  <c:v>44775</c:v>
                </c:pt>
                <c:pt idx="614">
                  <c:v>44774</c:v>
                </c:pt>
                <c:pt idx="615">
                  <c:v>44771</c:v>
                </c:pt>
                <c:pt idx="616">
                  <c:v>44770</c:v>
                </c:pt>
                <c:pt idx="617">
                  <c:v>44769</c:v>
                </c:pt>
                <c:pt idx="618">
                  <c:v>44768</c:v>
                </c:pt>
                <c:pt idx="619">
                  <c:v>44767</c:v>
                </c:pt>
                <c:pt idx="620">
                  <c:v>44764</c:v>
                </c:pt>
                <c:pt idx="621">
                  <c:v>44763</c:v>
                </c:pt>
                <c:pt idx="622">
                  <c:v>44762</c:v>
                </c:pt>
                <c:pt idx="623">
                  <c:v>44761</c:v>
                </c:pt>
                <c:pt idx="624">
                  <c:v>44760</c:v>
                </c:pt>
                <c:pt idx="625">
                  <c:v>44757</c:v>
                </c:pt>
                <c:pt idx="626">
                  <c:v>44756</c:v>
                </c:pt>
                <c:pt idx="627">
                  <c:v>44755</c:v>
                </c:pt>
                <c:pt idx="628">
                  <c:v>44754</c:v>
                </c:pt>
                <c:pt idx="629">
                  <c:v>44753</c:v>
                </c:pt>
                <c:pt idx="630">
                  <c:v>44750</c:v>
                </c:pt>
                <c:pt idx="631">
                  <c:v>44749</c:v>
                </c:pt>
                <c:pt idx="632">
                  <c:v>44748</c:v>
                </c:pt>
                <c:pt idx="633">
                  <c:v>44747</c:v>
                </c:pt>
                <c:pt idx="634">
                  <c:v>44746</c:v>
                </c:pt>
                <c:pt idx="635">
                  <c:v>44742</c:v>
                </c:pt>
                <c:pt idx="636">
                  <c:v>44741</c:v>
                </c:pt>
                <c:pt idx="637">
                  <c:v>44740</c:v>
                </c:pt>
                <c:pt idx="638">
                  <c:v>44739</c:v>
                </c:pt>
                <c:pt idx="639">
                  <c:v>44736</c:v>
                </c:pt>
                <c:pt idx="640">
                  <c:v>44735</c:v>
                </c:pt>
                <c:pt idx="641">
                  <c:v>44734</c:v>
                </c:pt>
                <c:pt idx="642">
                  <c:v>44733</c:v>
                </c:pt>
                <c:pt idx="643">
                  <c:v>44732</c:v>
                </c:pt>
                <c:pt idx="644">
                  <c:v>44729</c:v>
                </c:pt>
                <c:pt idx="645">
                  <c:v>44728</c:v>
                </c:pt>
                <c:pt idx="646">
                  <c:v>44727</c:v>
                </c:pt>
                <c:pt idx="647">
                  <c:v>44726</c:v>
                </c:pt>
                <c:pt idx="648">
                  <c:v>44725</c:v>
                </c:pt>
                <c:pt idx="649">
                  <c:v>44722</c:v>
                </c:pt>
                <c:pt idx="650">
                  <c:v>44721</c:v>
                </c:pt>
                <c:pt idx="651">
                  <c:v>44720</c:v>
                </c:pt>
                <c:pt idx="652">
                  <c:v>44719</c:v>
                </c:pt>
                <c:pt idx="653">
                  <c:v>44718</c:v>
                </c:pt>
                <c:pt idx="654">
                  <c:v>44714</c:v>
                </c:pt>
                <c:pt idx="655">
                  <c:v>44713</c:v>
                </c:pt>
                <c:pt idx="656">
                  <c:v>44712</c:v>
                </c:pt>
                <c:pt idx="657">
                  <c:v>44711</c:v>
                </c:pt>
                <c:pt idx="658">
                  <c:v>44708</c:v>
                </c:pt>
                <c:pt idx="659">
                  <c:v>44707</c:v>
                </c:pt>
                <c:pt idx="660">
                  <c:v>44706</c:v>
                </c:pt>
                <c:pt idx="661">
                  <c:v>44705</c:v>
                </c:pt>
                <c:pt idx="662">
                  <c:v>44704</c:v>
                </c:pt>
                <c:pt idx="663">
                  <c:v>44701</c:v>
                </c:pt>
                <c:pt idx="664">
                  <c:v>44700</c:v>
                </c:pt>
                <c:pt idx="665">
                  <c:v>44699</c:v>
                </c:pt>
                <c:pt idx="666">
                  <c:v>44698</c:v>
                </c:pt>
                <c:pt idx="667">
                  <c:v>44697</c:v>
                </c:pt>
                <c:pt idx="668">
                  <c:v>44694</c:v>
                </c:pt>
                <c:pt idx="669">
                  <c:v>44693</c:v>
                </c:pt>
                <c:pt idx="670">
                  <c:v>44692</c:v>
                </c:pt>
                <c:pt idx="671">
                  <c:v>44691</c:v>
                </c:pt>
                <c:pt idx="672">
                  <c:v>44687</c:v>
                </c:pt>
                <c:pt idx="673">
                  <c:v>44686</c:v>
                </c:pt>
                <c:pt idx="674">
                  <c:v>44685</c:v>
                </c:pt>
                <c:pt idx="675">
                  <c:v>44684</c:v>
                </c:pt>
                <c:pt idx="676">
                  <c:v>44680</c:v>
                </c:pt>
                <c:pt idx="677">
                  <c:v>44679</c:v>
                </c:pt>
                <c:pt idx="678">
                  <c:v>44678</c:v>
                </c:pt>
                <c:pt idx="679">
                  <c:v>44677</c:v>
                </c:pt>
                <c:pt idx="680">
                  <c:v>44676</c:v>
                </c:pt>
                <c:pt idx="681">
                  <c:v>44673</c:v>
                </c:pt>
                <c:pt idx="682">
                  <c:v>44672</c:v>
                </c:pt>
                <c:pt idx="683">
                  <c:v>44671</c:v>
                </c:pt>
                <c:pt idx="684">
                  <c:v>44670</c:v>
                </c:pt>
                <c:pt idx="685">
                  <c:v>44665</c:v>
                </c:pt>
                <c:pt idx="686">
                  <c:v>44664</c:v>
                </c:pt>
                <c:pt idx="687">
                  <c:v>44663</c:v>
                </c:pt>
                <c:pt idx="688">
                  <c:v>44662</c:v>
                </c:pt>
                <c:pt idx="689">
                  <c:v>44659</c:v>
                </c:pt>
                <c:pt idx="690">
                  <c:v>44658</c:v>
                </c:pt>
                <c:pt idx="691">
                  <c:v>44657</c:v>
                </c:pt>
                <c:pt idx="692">
                  <c:v>44655</c:v>
                </c:pt>
                <c:pt idx="693">
                  <c:v>44652</c:v>
                </c:pt>
                <c:pt idx="694">
                  <c:v>44651</c:v>
                </c:pt>
                <c:pt idx="695">
                  <c:v>44650</c:v>
                </c:pt>
                <c:pt idx="696">
                  <c:v>44649</c:v>
                </c:pt>
                <c:pt idx="697">
                  <c:v>44648</c:v>
                </c:pt>
                <c:pt idx="698">
                  <c:v>44645</c:v>
                </c:pt>
                <c:pt idx="699">
                  <c:v>44644</c:v>
                </c:pt>
                <c:pt idx="700">
                  <c:v>44643</c:v>
                </c:pt>
                <c:pt idx="701">
                  <c:v>44642</c:v>
                </c:pt>
                <c:pt idx="702">
                  <c:v>44641</c:v>
                </c:pt>
                <c:pt idx="703">
                  <c:v>44638</c:v>
                </c:pt>
                <c:pt idx="704">
                  <c:v>44637</c:v>
                </c:pt>
                <c:pt idx="705">
                  <c:v>44636</c:v>
                </c:pt>
                <c:pt idx="706">
                  <c:v>44635</c:v>
                </c:pt>
                <c:pt idx="707">
                  <c:v>44634</c:v>
                </c:pt>
                <c:pt idx="708">
                  <c:v>44631</c:v>
                </c:pt>
                <c:pt idx="709">
                  <c:v>44630</c:v>
                </c:pt>
                <c:pt idx="710">
                  <c:v>44629</c:v>
                </c:pt>
                <c:pt idx="711">
                  <c:v>44628</c:v>
                </c:pt>
                <c:pt idx="712">
                  <c:v>44627</c:v>
                </c:pt>
                <c:pt idx="713">
                  <c:v>44624</c:v>
                </c:pt>
                <c:pt idx="714">
                  <c:v>44623</c:v>
                </c:pt>
                <c:pt idx="715">
                  <c:v>44622</c:v>
                </c:pt>
                <c:pt idx="716">
                  <c:v>44621</c:v>
                </c:pt>
                <c:pt idx="717">
                  <c:v>44620</c:v>
                </c:pt>
                <c:pt idx="718">
                  <c:v>44617</c:v>
                </c:pt>
                <c:pt idx="719">
                  <c:v>44616</c:v>
                </c:pt>
                <c:pt idx="720">
                  <c:v>44615</c:v>
                </c:pt>
                <c:pt idx="721">
                  <c:v>44614</c:v>
                </c:pt>
                <c:pt idx="722">
                  <c:v>44613</c:v>
                </c:pt>
                <c:pt idx="723">
                  <c:v>44610</c:v>
                </c:pt>
                <c:pt idx="724">
                  <c:v>44609</c:v>
                </c:pt>
                <c:pt idx="725">
                  <c:v>44608</c:v>
                </c:pt>
                <c:pt idx="726">
                  <c:v>44607</c:v>
                </c:pt>
                <c:pt idx="727">
                  <c:v>44606</c:v>
                </c:pt>
                <c:pt idx="728">
                  <c:v>44603</c:v>
                </c:pt>
                <c:pt idx="729">
                  <c:v>44602</c:v>
                </c:pt>
                <c:pt idx="730">
                  <c:v>44601</c:v>
                </c:pt>
                <c:pt idx="731">
                  <c:v>44600</c:v>
                </c:pt>
                <c:pt idx="732">
                  <c:v>44599</c:v>
                </c:pt>
                <c:pt idx="733">
                  <c:v>44596</c:v>
                </c:pt>
                <c:pt idx="734">
                  <c:v>44592</c:v>
                </c:pt>
                <c:pt idx="735">
                  <c:v>44589</c:v>
                </c:pt>
                <c:pt idx="736">
                  <c:v>44588</c:v>
                </c:pt>
                <c:pt idx="737">
                  <c:v>44587</c:v>
                </c:pt>
                <c:pt idx="738">
                  <c:v>44586</c:v>
                </c:pt>
                <c:pt idx="739">
                  <c:v>44585</c:v>
                </c:pt>
                <c:pt idx="740">
                  <c:v>44582</c:v>
                </c:pt>
                <c:pt idx="741">
                  <c:v>44581</c:v>
                </c:pt>
                <c:pt idx="742">
                  <c:v>44580</c:v>
                </c:pt>
                <c:pt idx="743">
                  <c:v>44579</c:v>
                </c:pt>
                <c:pt idx="744">
                  <c:v>44578</c:v>
                </c:pt>
                <c:pt idx="745">
                  <c:v>44575</c:v>
                </c:pt>
                <c:pt idx="746">
                  <c:v>44574</c:v>
                </c:pt>
                <c:pt idx="747">
                  <c:v>44573</c:v>
                </c:pt>
                <c:pt idx="748">
                  <c:v>44572</c:v>
                </c:pt>
                <c:pt idx="749">
                  <c:v>44571</c:v>
                </c:pt>
                <c:pt idx="750">
                  <c:v>44568</c:v>
                </c:pt>
                <c:pt idx="751">
                  <c:v>44567</c:v>
                </c:pt>
                <c:pt idx="752">
                  <c:v>44566</c:v>
                </c:pt>
                <c:pt idx="753">
                  <c:v>44565</c:v>
                </c:pt>
                <c:pt idx="754">
                  <c:v>44564</c:v>
                </c:pt>
                <c:pt idx="755">
                  <c:v>44561</c:v>
                </c:pt>
                <c:pt idx="756">
                  <c:v>44560</c:v>
                </c:pt>
                <c:pt idx="757">
                  <c:v>44559</c:v>
                </c:pt>
                <c:pt idx="758">
                  <c:v>44558</c:v>
                </c:pt>
                <c:pt idx="759">
                  <c:v>44554</c:v>
                </c:pt>
                <c:pt idx="760">
                  <c:v>44553</c:v>
                </c:pt>
                <c:pt idx="761">
                  <c:v>44552</c:v>
                </c:pt>
                <c:pt idx="762">
                  <c:v>44551</c:v>
                </c:pt>
                <c:pt idx="763">
                  <c:v>44550</c:v>
                </c:pt>
                <c:pt idx="764">
                  <c:v>44547</c:v>
                </c:pt>
                <c:pt idx="765">
                  <c:v>44546</c:v>
                </c:pt>
                <c:pt idx="766">
                  <c:v>44545</c:v>
                </c:pt>
                <c:pt idx="767">
                  <c:v>44544</c:v>
                </c:pt>
                <c:pt idx="768">
                  <c:v>44543</c:v>
                </c:pt>
                <c:pt idx="769">
                  <c:v>44540</c:v>
                </c:pt>
                <c:pt idx="770">
                  <c:v>44539</c:v>
                </c:pt>
                <c:pt idx="771">
                  <c:v>44538</c:v>
                </c:pt>
                <c:pt idx="772">
                  <c:v>44537</c:v>
                </c:pt>
                <c:pt idx="773">
                  <c:v>44536</c:v>
                </c:pt>
                <c:pt idx="774">
                  <c:v>44533</c:v>
                </c:pt>
                <c:pt idx="775">
                  <c:v>44532</c:v>
                </c:pt>
                <c:pt idx="776">
                  <c:v>44531</c:v>
                </c:pt>
                <c:pt idx="777">
                  <c:v>44530</c:v>
                </c:pt>
                <c:pt idx="778">
                  <c:v>44529</c:v>
                </c:pt>
                <c:pt idx="779">
                  <c:v>44526</c:v>
                </c:pt>
                <c:pt idx="780">
                  <c:v>44525</c:v>
                </c:pt>
                <c:pt idx="781">
                  <c:v>44524</c:v>
                </c:pt>
                <c:pt idx="782">
                  <c:v>44523</c:v>
                </c:pt>
                <c:pt idx="783">
                  <c:v>44522</c:v>
                </c:pt>
                <c:pt idx="784">
                  <c:v>44519</c:v>
                </c:pt>
                <c:pt idx="785">
                  <c:v>44518</c:v>
                </c:pt>
                <c:pt idx="786">
                  <c:v>44517</c:v>
                </c:pt>
                <c:pt idx="787">
                  <c:v>44516</c:v>
                </c:pt>
                <c:pt idx="788">
                  <c:v>44515</c:v>
                </c:pt>
                <c:pt idx="789">
                  <c:v>44512</c:v>
                </c:pt>
                <c:pt idx="790">
                  <c:v>44511</c:v>
                </c:pt>
                <c:pt idx="791">
                  <c:v>44510</c:v>
                </c:pt>
                <c:pt idx="792">
                  <c:v>44509</c:v>
                </c:pt>
                <c:pt idx="793">
                  <c:v>44508</c:v>
                </c:pt>
                <c:pt idx="794">
                  <c:v>44505</c:v>
                </c:pt>
                <c:pt idx="795">
                  <c:v>44504</c:v>
                </c:pt>
                <c:pt idx="796">
                  <c:v>44503</c:v>
                </c:pt>
                <c:pt idx="797">
                  <c:v>44502</c:v>
                </c:pt>
                <c:pt idx="798">
                  <c:v>44501</c:v>
                </c:pt>
                <c:pt idx="799">
                  <c:v>44498</c:v>
                </c:pt>
                <c:pt idx="800">
                  <c:v>44497</c:v>
                </c:pt>
                <c:pt idx="801">
                  <c:v>44496</c:v>
                </c:pt>
                <c:pt idx="802">
                  <c:v>44495</c:v>
                </c:pt>
                <c:pt idx="803">
                  <c:v>44494</c:v>
                </c:pt>
                <c:pt idx="804">
                  <c:v>44491</c:v>
                </c:pt>
                <c:pt idx="805">
                  <c:v>44490</c:v>
                </c:pt>
                <c:pt idx="806">
                  <c:v>44489</c:v>
                </c:pt>
                <c:pt idx="807">
                  <c:v>44488</c:v>
                </c:pt>
                <c:pt idx="808">
                  <c:v>44487</c:v>
                </c:pt>
                <c:pt idx="809">
                  <c:v>44484</c:v>
                </c:pt>
                <c:pt idx="810">
                  <c:v>44481</c:v>
                </c:pt>
                <c:pt idx="811">
                  <c:v>44480</c:v>
                </c:pt>
                <c:pt idx="812">
                  <c:v>44477</c:v>
                </c:pt>
                <c:pt idx="813">
                  <c:v>44476</c:v>
                </c:pt>
                <c:pt idx="814">
                  <c:v>44475</c:v>
                </c:pt>
                <c:pt idx="815">
                  <c:v>44474</c:v>
                </c:pt>
                <c:pt idx="816">
                  <c:v>44473</c:v>
                </c:pt>
                <c:pt idx="817">
                  <c:v>44469</c:v>
                </c:pt>
                <c:pt idx="818">
                  <c:v>44468</c:v>
                </c:pt>
                <c:pt idx="819">
                  <c:v>44467</c:v>
                </c:pt>
                <c:pt idx="820">
                  <c:v>44466</c:v>
                </c:pt>
                <c:pt idx="821">
                  <c:v>44463</c:v>
                </c:pt>
                <c:pt idx="822">
                  <c:v>44462</c:v>
                </c:pt>
                <c:pt idx="823">
                  <c:v>44460</c:v>
                </c:pt>
                <c:pt idx="824">
                  <c:v>44459</c:v>
                </c:pt>
                <c:pt idx="825">
                  <c:v>44456</c:v>
                </c:pt>
                <c:pt idx="826">
                  <c:v>44455</c:v>
                </c:pt>
                <c:pt idx="827">
                  <c:v>44454</c:v>
                </c:pt>
                <c:pt idx="828">
                  <c:v>44453</c:v>
                </c:pt>
                <c:pt idx="829">
                  <c:v>44452</c:v>
                </c:pt>
                <c:pt idx="830">
                  <c:v>44449</c:v>
                </c:pt>
                <c:pt idx="831">
                  <c:v>44448</c:v>
                </c:pt>
                <c:pt idx="832">
                  <c:v>44447</c:v>
                </c:pt>
                <c:pt idx="833">
                  <c:v>44446</c:v>
                </c:pt>
                <c:pt idx="834">
                  <c:v>44445</c:v>
                </c:pt>
                <c:pt idx="835">
                  <c:v>44442</c:v>
                </c:pt>
                <c:pt idx="836">
                  <c:v>44441</c:v>
                </c:pt>
                <c:pt idx="837">
                  <c:v>44440</c:v>
                </c:pt>
                <c:pt idx="838">
                  <c:v>44439</c:v>
                </c:pt>
                <c:pt idx="839">
                  <c:v>44438</c:v>
                </c:pt>
                <c:pt idx="840">
                  <c:v>44435</c:v>
                </c:pt>
                <c:pt idx="841">
                  <c:v>44434</c:v>
                </c:pt>
                <c:pt idx="842">
                  <c:v>44433</c:v>
                </c:pt>
                <c:pt idx="843">
                  <c:v>44432</c:v>
                </c:pt>
                <c:pt idx="844">
                  <c:v>44431</c:v>
                </c:pt>
                <c:pt idx="845">
                  <c:v>44428</c:v>
                </c:pt>
                <c:pt idx="846">
                  <c:v>44427</c:v>
                </c:pt>
                <c:pt idx="847">
                  <c:v>44426</c:v>
                </c:pt>
                <c:pt idx="848">
                  <c:v>44425</c:v>
                </c:pt>
                <c:pt idx="849">
                  <c:v>44424</c:v>
                </c:pt>
                <c:pt idx="850">
                  <c:v>44421</c:v>
                </c:pt>
                <c:pt idx="851">
                  <c:v>44420</c:v>
                </c:pt>
                <c:pt idx="852">
                  <c:v>44419</c:v>
                </c:pt>
                <c:pt idx="853">
                  <c:v>44418</c:v>
                </c:pt>
                <c:pt idx="854">
                  <c:v>44417</c:v>
                </c:pt>
                <c:pt idx="855">
                  <c:v>44414</c:v>
                </c:pt>
                <c:pt idx="856">
                  <c:v>44413</c:v>
                </c:pt>
                <c:pt idx="857">
                  <c:v>44412</c:v>
                </c:pt>
                <c:pt idx="858">
                  <c:v>44411</c:v>
                </c:pt>
                <c:pt idx="859">
                  <c:v>44410</c:v>
                </c:pt>
                <c:pt idx="860">
                  <c:v>44407</c:v>
                </c:pt>
                <c:pt idx="861">
                  <c:v>44406</c:v>
                </c:pt>
                <c:pt idx="862">
                  <c:v>44405</c:v>
                </c:pt>
                <c:pt idx="863">
                  <c:v>44404</c:v>
                </c:pt>
                <c:pt idx="864">
                  <c:v>44403</c:v>
                </c:pt>
                <c:pt idx="865">
                  <c:v>44400</c:v>
                </c:pt>
                <c:pt idx="866">
                  <c:v>44399</c:v>
                </c:pt>
                <c:pt idx="867">
                  <c:v>44398</c:v>
                </c:pt>
                <c:pt idx="868">
                  <c:v>44397</c:v>
                </c:pt>
                <c:pt idx="869">
                  <c:v>44396</c:v>
                </c:pt>
                <c:pt idx="870">
                  <c:v>44393</c:v>
                </c:pt>
                <c:pt idx="871">
                  <c:v>44392</c:v>
                </c:pt>
                <c:pt idx="872">
                  <c:v>44391</c:v>
                </c:pt>
                <c:pt idx="873">
                  <c:v>44390</c:v>
                </c:pt>
                <c:pt idx="874">
                  <c:v>44389</c:v>
                </c:pt>
                <c:pt idx="875">
                  <c:v>44386</c:v>
                </c:pt>
                <c:pt idx="876">
                  <c:v>44385</c:v>
                </c:pt>
                <c:pt idx="877">
                  <c:v>44384</c:v>
                </c:pt>
                <c:pt idx="878">
                  <c:v>44383</c:v>
                </c:pt>
                <c:pt idx="879">
                  <c:v>44382</c:v>
                </c:pt>
                <c:pt idx="880">
                  <c:v>44379</c:v>
                </c:pt>
                <c:pt idx="881">
                  <c:v>44377</c:v>
                </c:pt>
                <c:pt idx="882">
                  <c:v>44376</c:v>
                </c:pt>
                <c:pt idx="883">
                  <c:v>44375</c:v>
                </c:pt>
                <c:pt idx="884">
                  <c:v>44372</c:v>
                </c:pt>
                <c:pt idx="885">
                  <c:v>44371</c:v>
                </c:pt>
                <c:pt idx="886">
                  <c:v>44370</c:v>
                </c:pt>
                <c:pt idx="887">
                  <c:v>44369</c:v>
                </c:pt>
                <c:pt idx="888">
                  <c:v>44368</c:v>
                </c:pt>
                <c:pt idx="889">
                  <c:v>44365</c:v>
                </c:pt>
                <c:pt idx="890">
                  <c:v>44364</c:v>
                </c:pt>
                <c:pt idx="891">
                  <c:v>44363</c:v>
                </c:pt>
                <c:pt idx="892">
                  <c:v>44362</c:v>
                </c:pt>
                <c:pt idx="893">
                  <c:v>44358</c:v>
                </c:pt>
                <c:pt idx="894">
                  <c:v>44357</c:v>
                </c:pt>
                <c:pt idx="895">
                  <c:v>44356</c:v>
                </c:pt>
                <c:pt idx="896">
                  <c:v>44355</c:v>
                </c:pt>
                <c:pt idx="897">
                  <c:v>44354</c:v>
                </c:pt>
                <c:pt idx="898">
                  <c:v>44351</c:v>
                </c:pt>
                <c:pt idx="899">
                  <c:v>44350</c:v>
                </c:pt>
                <c:pt idx="900">
                  <c:v>44349</c:v>
                </c:pt>
                <c:pt idx="901">
                  <c:v>44348</c:v>
                </c:pt>
                <c:pt idx="902">
                  <c:v>44347</c:v>
                </c:pt>
                <c:pt idx="903">
                  <c:v>44344</c:v>
                </c:pt>
                <c:pt idx="904">
                  <c:v>44343</c:v>
                </c:pt>
                <c:pt idx="905">
                  <c:v>44342</c:v>
                </c:pt>
                <c:pt idx="906">
                  <c:v>44341</c:v>
                </c:pt>
                <c:pt idx="907">
                  <c:v>44340</c:v>
                </c:pt>
                <c:pt idx="908">
                  <c:v>44337</c:v>
                </c:pt>
                <c:pt idx="909">
                  <c:v>44336</c:v>
                </c:pt>
                <c:pt idx="910">
                  <c:v>44334</c:v>
                </c:pt>
                <c:pt idx="911">
                  <c:v>44333</c:v>
                </c:pt>
                <c:pt idx="912">
                  <c:v>44330</c:v>
                </c:pt>
                <c:pt idx="913">
                  <c:v>44329</c:v>
                </c:pt>
                <c:pt idx="914">
                  <c:v>44328</c:v>
                </c:pt>
                <c:pt idx="915">
                  <c:v>44327</c:v>
                </c:pt>
                <c:pt idx="916">
                  <c:v>44326</c:v>
                </c:pt>
                <c:pt idx="917">
                  <c:v>44323</c:v>
                </c:pt>
                <c:pt idx="918">
                  <c:v>44322</c:v>
                </c:pt>
                <c:pt idx="919">
                  <c:v>44321</c:v>
                </c:pt>
                <c:pt idx="920">
                  <c:v>44320</c:v>
                </c:pt>
                <c:pt idx="921">
                  <c:v>44319</c:v>
                </c:pt>
                <c:pt idx="922">
                  <c:v>44316</c:v>
                </c:pt>
                <c:pt idx="923">
                  <c:v>44315</c:v>
                </c:pt>
                <c:pt idx="924">
                  <c:v>44314</c:v>
                </c:pt>
                <c:pt idx="925">
                  <c:v>44313</c:v>
                </c:pt>
                <c:pt idx="926">
                  <c:v>44312</c:v>
                </c:pt>
                <c:pt idx="927">
                  <c:v>44309</c:v>
                </c:pt>
                <c:pt idx="928">
                  <c:v>44308</c:v>
                </c:pt>
                <c:pt idx="929">
                  <c:v>44307</c:v>
                </c:pt>
                <c:pt idx="930">
                  <c:v>44306</c:v>
                </c:pt>
                <c:pt idx="931">
                  <c:v>44305</c:v>
                </c:pt>
                <c:pt idx="932">
                  <c:v>44302</c:v>
                </c:pt>
                <c:pt idx="933">
                  <c:v>44301</c:v>
                </c:pt>
                <c:pt idx="934">
                  <c:v>44300</c:v>
                </c:pt>
                <c:pt idx="935">
                  <c:v>44299</c:v>
                </c:pt>
                <c:pt idx="936">
                  <c:v>44298</c:v>
                </c:pt>
                <c:pt idx="937">
                  <c:v>44295</c:v>
                </c:pt>
                <c:pt idx="938">
                  <c:v>44294</c:v>
                </c:pt>
                <c:pt idx="939">
                  <c:v>44293</c:v>
                </c:pt>
                <c:pt idx="940">
                  <c:v>44287</c:v>
                </c:pt>
                <c:pt idx="941">
                  <c:v>44286</c:v>
                </c:pt>
                <c:pt idx="942">
                  <c:v>44285</c:v>
                </c:pt>
                <c:pt idx="943">
                  <c:v>44284</c:v>
                </c:pt>
                <c:pt idx="944">
                  <c:v>44281</c:v>
                </c:pt>
                <c:pt idx="945">
                  <c:v>44280</c:v>
                </c:pt>
                <c:pt idx="946">
                  <c:v>44279</c:v>
                </c:pt>
                <c:pt idx="947">
                  <c:v>44278</c:v>
                </c:pt>
                <c:pt idx="948">
                  <c:v>44277</c:v>
                </c:pt>
                <c:pt idx="949">
                  <c:v>44274</c:v>
                </c:pt>
                <c:pt idx="950">
                  <c:v>44273</c:v>
                </c:pt>
                <c:pt idx="951">
                  <c:v>44272</c:v>
                </c:pt>
                <c:pt idx="952">
                  <c:v>44271</c:v>
                </c:pt>
                <c:pt idx="953">
                  <c:v>44270</c:v>
                </c:pt>
                <c:pt idx="954">
                  <c:v>44267</c:v>
                </c:pt>
                <c:pt idx="955">
                  <c:v>44266</c:v>
                </c:pt>
                <c:pt idx="956">
                  <c:v>44265</c:v>
                </c:pt>
                <c:pt idx="957">
                  <c:v>44264</c:v>
                </c:pt>
                <c:pt idx="958">
                  <c:v>44263</c:v>
                </c:pt>
                <c:pt idx="959">
                  <c:v>44260</c:v>
                </c:pt>
                <c:pt idx="960">
                  <c:v>44259</c:v>
                </c:pt>
                <c:pt idx="961">
                  <c:v>44258</c:v>
                </c:pt>
                <c:pt idx="962">
                  <c:v>44257</c:v>
                </c:pt>
                <c:pt idx="963">
                  <c:v>44256</c:v>
                </c:pt>
                <c:pt idx="964">
                  <c:v>44253</c:v>
                </c:pt>
                <c:pt idx="965">
                  <c:v>44252</c:v>
                </c:pt>
                <c:pt idx="966">
                  <c:v>44251</c:v>
                </c:pt>
                <c:pt idx="967">
                  <c:v>44250</c:v>
                </c:pt>
                <c:pt idx="968">
                  <c:v>44249</c:v>
                </c:pt>
                <c:pt idx="969">
                  <c:v>44246</c:v>
                </c:pt>
                <c:pt idx="970">
                  <c:v>44245</c:v>
                </c:pt>
                <c:pt idx="971">
                  <c:v>44244</c:v>
                </c:pt>
                <c:pt idx="972">
                  <c:v>44243</c:v>
                </c:pt>
                <c:pt idx="973">
                  <c:v>44238</c:v>
                </c:pt>
                <c:pt idx="974">
                  <c:v>44237</c:v>
                </c:pt>
                <c:pt idx="975">
                  <c:v>44236</c:v>
                </c:pt>
                <c:pt idx="976">
                  <c:v>44235</c:v>
                </c:pt>
                <c:pt idx="977">
                  <c:v>44232</c:v>
                </c:pt>
                <c:pt idx="978">
                  <c:v>44231</c:v>
                </c:pt>
                <c:pt idx="979">
                  <c:v>44230</c:v>
                </c:pt>
                <c:pt idx="980">
                  <c:v>44229</c:v>
                </c:pt>
                <c:pt idx="981">
                  <c:v>44228</c:v>
                </c:pt>
                <c:pt idx="982">
                  <c:v>44225</c:v>
                </c:pt>
                <c:pt idx="983">
                  <c:v>44224</c:v>
                </c:pt>
                <c:pt idx="984">
                  <c:v>44223</c:v>
                </c:pt>
                <c:pt idx="985">
                  <c:v>44222</c:v>
                </c:pt>
                <c:pt idx="986">
                  <c:v>44221</c:v>
                </c:pt>
                <c:pt idx="987">
                  <c:v>44218</c:v>
                </c:pt>
                <c:pt idx="988">
                  <c:v>44217</c:v>
                </c:pt>
                <c:pt idx="989">
                  <c:v>44216</c:v>
                </c:pt>
                <c:pt idx="990">
                  <c:v>44215</c:v>
                </c:pt>
                <c:pt idx="991">
                  <c:v>44214</c:v>
                </c:pt>
                <c:pt idx="992">
                  <c:v>44211</c:v>
                </c:pt>
                <c:pt idx="993">
                  <c:v>44210</c:v>
                </c:pt>
                <c:pt idx="994">
                  <c:v>44209</c:v>
                </c:pt>
                <c:pt idx="995">
                  <c:v>44208</c:v>
                </c:pt>
                <c:pt idx="996">
                  <c:v>44207</c:v>
                </c:pt>
                <c:pt idx="997">
                  <c:v>44204</c:v>
                </c:pt>
                <c:pt idx="998">
                  <c:v>44203</c:v>
                </c:pt>
                <c:pt idx="999">
                  <c:v>44202</c:v>
                </c:pt>
                <c:pt idx="1000">
                  <c:v>44201</c:v>
                </c:pt>
                <c:pt idx="1001">
                  <c:v>44200</c:v>
                </c:pt>
                <c:pt idx="1002">
                  <c:v>44196</c:v>
                </c:pt>
                <c:pt idx="1003">
                  <c:v>44195</c:v>
                </c:pt>
                <c:pt idx="1004">
                  <c:v>44194</c:v>
                </c:pt>
                <c:pt idx="1005">
                  <c:v>44193</c:v>
                </c:pt>
                <c:pt idx="1006">
                  <c:v>44189</c:v>
                </c:pt>
                <c:pt idx="1007">
                  <c:v>44188</c:v>
                </c:pt>
                <c:pt idx="1008">
                  <c:v>44187</c:v>
                </c:pt>
                <c:pt idx="1009">
                  <c:v>44186</c:v>
                </c:pt>
                <c:pt idx="1010">
                  <c:v>44183</c:v>
                </c:pt>
                <c:pt idx="1011">
                  <c:v>44182</c:v>
                </c:pt>
                <c:pt idx="1012">
                  <c:v>44181</c:v>
                </c:pt>
                <c:pt idx="1013">
                  <c:v>44180</c:v>
                </c:pt>
                <c:pt idx="1014">
                  <c:v>44179</c:v>
                </c:pt>
                <c:pt idx="1015">
                  <c:v>44176</c:v>
                </c:pt>
                <c:pt idx="1016">
                  <c:v>44175</c:v>
                </c:pt>
                <c:pt idx="1017">
                  <c:v>44174</c:v>
                </c:pt>
                <c:pt idx="1018">
                  <c:v>44173</c:v>
                </c:pt>
                <c:pt idx="1019">
                  <c:v>44172</c:v>
                </c:pt>
                <c:pt idx="1020">
                  <c:v>44169</c:v>
                </c:pt>
                <c:pt idx="1021">
                  <c:v>44168</c:v>
                </c:pt>
                <c:pt idx="1022">
                  <c:v>44167</c:v>
                </c:pt>
                <c:pt idx="1023">
                  <c:v>44166</c:v>
                </c:pt>
                <c:pt idx="1024">
                  <c:v>44165</c:v>
                </c:pt>
                <c:pt idx="1025">
                  <c:v>44162</c:v>
                </c:pt>
                <c:pt idx="1026">
                  <c:v>44161</c:v>
                </c:pt>
                <c:pt idx="1027">
                  <c:v>44160</c:v>
                </c:pt>
                <c:pt idx="1028">
                  <c:v>44159</c:v>
                </c:pt>
                <c:pt idx="1029">
                  <c:v>44158</c:v>
                </c:pt>
                <c:pt idx="1030">
                  <c:v>44155</c:v>
                </c:pt>
                <c:pt idx="1031">
                  <c:v>44154</c:v>
                </c:pt>
                <c:pt idx="1032">
                  <c:v>44153</c:v>
                </c:pt>
                <c:pt idx="1033">
                  <c:v>44152</c:v>
                </c:pt>
                <c:pt idx="1034">
                  <c:v>44151</c:v>
                </c:pt>
                <c:pt idx="1035">
                  <c:v>44148</c:v>
                </c:pt>
                <c:pt idx="1036">
                  <c:v>44147</c:v>
                </c:pt>
                <c:pt idx="1037">
                  <c:v>44146</c:v>
                </c:pt>
                <c:pt idx="1038">
                  <c:v>44145</c:v>
                </c:pt>
                <c:pt idx="1039">
                  <c:v>44144</c:v>
                </c:pt>
                <c:pt idx="1040">
                  <c:v>44141</c:v>
                </c:pt>
                <c:pt idx="1041">
                  <c:v>44140</c:v>
                </c:pt>
                <c:pt idx="1042">
                  <c:v>44139</c:v>
                </c:pt>
                <c:pt idx="1043">
                  <c:v>44138</c:v>
                </c:pt>
                <c:pt idx="1044">
                  <c:v>44137</c:v>
                </c:pt>
                <c:pt idx="1045">
                  <c:v>44134</c:v>
                </c:pt>
                <c:pt idx="1046">
                  <c:v>44133</c:v>
                </c:pt>
                <c:pt idx="1047">
                  <c:v>44132</c:v>
                </c:pt>
                <c:pt idx="1048">
                  <c:v>44131</c:v>
                </c:pt>
                <c:pt idx="1049">
                  <c:v>44127</c:v>
                </c:pt>
                <c:pt idx="1050">
                  <c:v>44126</c:v>
                </c:pt>
                <c:pt idx="1051">
                  <c:v>44125</c:v>
                </c:pt>
                <c:pt idx="1052">
                  <c:v>44124</c:v>
                </c:pt>
                <c:pt idx="1053">
                  <c:v>44123</c:v>
                </c:pt>
                <c:pt idx="1054">
                  <c:v>44120</c:v>
                </c:pt>
                <c:pt idx="1055">
                  <c:v>44119</c:v>
                </c:pt>
                <c:pt idx="1056">
                  <c:v>44118</c:v>
                </c:pt>
                <c:pt idx="1057">
                  <c:v>44116</c:v>
                </c:pt>
                <c:pt idx="1058">
                  <c:v>44113</c:v>
                </c:pt>
                <c:pt idx="1059">
                  <c:v>44112</c:v>
                </c:pt>
                <c:pt idx="1060">
                  <c:v>44111</c:v>
                </c:pt>
                <c:pt idx="1061">
                  <c:v>44110</c:v>
                </c:pt>
                <c:pt idx="1062">
                  <c:v>44109</c:v>
                </c:pt>
                <c:pt idx="1063">
                  <c:v>44104</c:v>
                </c:pt>
                <c:pt idx="1064">
                  <c:v>44103</c:v>
                </c:pt>
                <c:pt idx="1065">
                  <c:v>44102</c:v>
                </c:pt>
                <c:pt idx="1066">
                  <c:v>44099</c:v>
                </c:pt>
                <c:pt idx="1067">
                  <c:v>44098</c:v>
                </c:pt>
                <c:pt idx="1068">
                  <c:v>44097</c:v>
                </c:pt>
                <c:pt idx="1069">
                  <c:v>44096</c:v>
                </c:pt>
                <c:pt idx="1070">
                  <c:v>44095</c:v>
                </c:pt>
                <c:pt idx="1071">
                  <c:v>44092</c:v>
                </c:pt>
                <c:pt idx="1072">
                  <c:v>44091</c:v>
                </c:pt>
                <c:pt idx="1073">
                  <c:v>44090</c:v>
                </c:pt>
                <c:pt idx="1074">
                  <c:v>44089</c:v>
                </c:pt>
                <c:pt idx="1075">
                  <c:v>44088</c:v>
                </c:pt>
                <c:pt idx="1076">
                  <c:v>44085</c:v>
                </c:pt>
                <c:pt idx="1077">
                  <c:v>44084</c:v>
                </c:pt>
                <c:pt idx="1078">
                  <c:v>44083</c:v>
                </c:pt>
                <c:pt idx="1079">
                  <c:v>44082</c:v>
                </c:pt>
                <c:pt idx="1080">
                  <c:v>44081</c:v>
                </c:pt>
                <c:pt idx="1081">
                  <c:v>44078</c:v>
                </c:pt>
                <c:pt idx="1082">
                  <c:v>44077</c:v>
                </c:pt>
                <c:pt idx="1083">
                  <c:v>44076</c:v>
                </c:pt>
                <c:pt idx="1084">
                  <c:v>44075</c:v>
                </c:pt>
                <c:pt idx="1085">
                  <c:v>44074</c:v>
                </c:pt>
                <c:pt idx="1086">
                  <c:v>44071</c:v>
                </c:pt>
                <c:pt idx="1087">
                  <c:v>44070</c:v>
                </c:pt>
                <c:pt idx="1088">
                  <c:v>44069</c:v>
                </c:pt>
                <c:pt idx="1089">
                  <c:v>44068</c:v>
                </c:pt>
                <c:pt idx="1090">
                  <c:v>44067</c:v>
                </c:pt>
                <c:pt idx="1091">
                  <c:v>44064</c:v>
                </c:pt>
                <c:pt idx="1092">
                  <c:v>44063</c:v>
                </c:pt>
                <c:pt idx="1093">
                  <c:v>44062</c:v>
                </c:pt>
                <c:pt idx="1094">
                  <c:v>44061</c:v>
                </c:pt>
                <c:pt idx="1095">
                  <c:v>44060</c:v>
                </c:pt>
                <c:pt idx="1096">
                  <c:v>44057</c:v>
                </c:pt>
                <c:pt idx="1097">
                  <c:v>44056</c:v>
                </c:pt>
                <c:pt idx="1098">
                  <c:v>44055</c:v>
                </c:pt>
                <c:pt idx="1099">
                  <c:v>44054</c:v>
                </c:pt>
                <c:pt idx="1100">
                  <c:v>44053</c:v>
                </c:pt>
                <c:pt idx="1101">
                  <c:v>44050</c:v>
                </c:pt>
                <c:pt idx="1102">
                  <c:v>44049</c:v>
                </c:pt>
                <c:pt idx="1103">
                  <c:v>44048</c:v>
                </c:pt>
                <c:pt idx="1104">
                  <c:v>44047</c:v>
                </c:pt>
                <c:pt idx="1105">
                  <c:v>44046</c:v>
                </c:pt>
                <c:pt idx="1106">
                  <c:v>44043</c:v>
                </c:pt>
                <c:pt idx="1107">
                  <c:v>44042</c:v>
                </c:pt>
                <c:pt idx="1108">
                  <c:v>44041</c:v>
                </c:pt>
                <c:pt idx="1109">
                  <c:v>44040</c:v>
                </c:pt>
                <c:pt idx="1110">
                  <c:v>44039</c:v>
                </c:pt>
                <c:pt idx="1111">
                  <c:v>44036</c:v>
                </c:pt>
                <c:pt idx="1112">
                  <c:v>44035</c:v>
                </c:pt>
                <c:pt idx="1113">
                  <c:v>44034</c:v>
                </c:pt>
                <c:pt idx="1114">
                  <c:v>44033</c:v>
                </c:pt>
                <c:pt idx="1115">
                  <c:v>44032</c:v>
                </c:pt>
                <c:pt idx="1116">
                  <c:v>44029</c:v>
                </c:pt>
                <c:pt idx="1117">
                  <c:v>44028</c:v>
                </c:pt>
                <c:pt idx="1118">
                  <c:v>44027</c:v>
                </c:pt>
                <c:pt idx="1119">
                  <c:v>44026</c:v>
                </c:pt>
                <c:pt idx="1120">
                  <c:v>44025</c:v>
                </c:pt>
                <c:pt idx="1121">
                  <c:v>44022</c:v>
                </c:pt>
                <c:pt idx="1122">
                  <c:v>44021</c:v>
                </c:pt>
                <c:pt idx="1123">
                  <c:v>44020</c:v>
                </c:pt>
                <c:pt idx="1124">
                  <c:v>44019</c:v>
                </c:pt>
                <c:pt idx="1125">
                  <c:v>44018</c:v>
                </c:pt>
                <c:pt idx="1126">
                  <c:v>44015</c:v>
                </c:pt>
                <c:pt idx="1127">
                  <c:v>44014</c:v>
                </c:pt>
                <c:pt idx="1128">
                  <c:v>44012</c:v>
                </c:pt>
                <c:pt idx="1129">
                  <c:v>44011</c:v>
                </c:pt>
                <c:pt idx="1130">
                  <c:v>44008</c:v>
                </c:pt>
                <c:pt idx="1131">
                  <c:v>44006</c:v>
                </c:pt>
                <c:pt idx="1132">
                  <c:v>44005</c:v>
                </c:pt>
                <c:pt idx="1133">
                  <c:v>44004</c:v>
                </c:pt>
                <c:pt idx="1134">
                  <c:v>44001</c:v>
                </c:pt>
                <c:pt idx="1135">
                  <c:v>44000</c:v>
                </c:pt>
                <c:pt idx="1136">
                  <c:v>43999</c:v>
                </c:pt>
                <c:pt idx="1137">
                  <c:v>43998</c:v>
                </c:pt>
                <c:pt idx="1138">
                  <c:v>43997</c:v>
                </c:pt>
                <c:pt idx="1139">
                  <c:v>43994</c:v>
                </c:pt>
                <c:pt idx="1140">
                  <c:v>43993</c:v>
                </c:pt>
                <c:pt idx="1141">
                  <c:v>43992</c:v>
                </c:pt>
                <c:pt idx="1142">
                  <c:v>43991</c:v>
                </c:pt>
                <c:pt idx="1143">
                  <c:v>43990</c:v>
                </c:pt>
                <c:pt idx="1144">
                  <c:v>43987</c:v>
                </c:pt>
                <c:pt idx="1145">
                  <c:v>43986</c:v>
                </c:pt>
                <c:pt idx="1146">
                  <c:v>43985</c:v>
                </c:pt>
                <c:pt idx="1147">
                  <c:v>43984</c:v>
                </c:pt>
                <c:pt idx="1148">
                  <c:v>43983</c:v>
                </c:pt>
                <c:pt idx="1149">
                  <c:v>43980</c:v>
                </c:pt>
                <c:pt idx="1150">
                  <c:v>43979</c:v>
                </c:pt>
                <c:pt idx="1151">
                  <c:v>43978</c:v>
                </c:pt>
                <c:pt idx="1152">
                  <c:v>43977</c:v>
                </c:pt>
                <c:pt idx="1153">
                  <c:v>43976</c:v>
                </c:pt>
                <c:pt idx="1154">
                  <c:v>43973</c:v>
                </c:pt>
                <c:pt idx="1155">
                  <c:v>43972</c:v>
                </c:pt>
                <c:pt idx="1156">
                  <c:v>43971</c:v>
                </c:pt>
                <c:pt idx="1157">
                  <c:v>43970</c:v>
                </c:pt>
                <c:pt idx="1158">
                  <c:v>43969</c:v>
                </c:pt>
                <c:pt idx="1159">
                  <c:v>43966</c:v>
                </c:pt>
                <c:pt idx="1160">
                  <c:v>43965</c:v>
                </c:pt>
                <c:pt idx="1161">
                  <c:v>43964</c:v>
                </c:pt>
                <c:pt idx="1162">
                  <c:v>43963</c:v>
                </c:pt>
                <c:pt idx="1163">
                  <c:v>43962</c:v>
                </c:pt>
                <c:pt idx="1164">
                  <c:v>43959</c:v>
                </c:pt>
                <c:pt idx="1165">
                  <c:v>43958</c:v>
                </c:pt>
                <c:pt idx="1166">
                  <c:v>43957</c:v>
                </c:pt>
                <c:pt idx="1167">
                  <c:v>43956</c:v>
                </c:pt>
                <c:pt idx="1168">
                  <c:v>43955</c:v>
                </c:pt>
                <c:pt idx="1169">
                  <c:v>43950</c:v>
                </c:pt>
                <c:pt idx="1170">
                  <c:v>43949</c:v>
                </c:pt>
                <c:pt idx="1171">
                  <c:v>43948</c:v>
                </c:pt>
                <c:pt idx="1172">
                  <c:v>43945</c:v>
                </c:pt>
                <c:pt idx="1173">
                  <c:v>43944</c:v>
                </c:pt>
                <c:pt idx="1174">
                  <c:v>43943</c:v>
                </c:pt>
                <c:pt idx="1175">
                  <c:v>43942</c:v>
                </c:pt>
                <c:pt idx="1176">
                  <c:v>43941</c:v>
                </c:pt>
                <c:pt idx="1177">
                  <c:v>43938</c:v>
                </c:pt>
                <c:pt idx="1178">
                  <c:v>43937</c:v>
                </c:pt>
                <c:pt idx="1179">
                  <c:v>43936</c:v>
                </c:pt>
                <c:pt idx="1180">
                  <c:v>43935</c:v>
                </c:pt>
                <c:pt idx="1181">
                  <c:v>43930</c:v>
                </c:pt>
                <c:pt idx="1182">
                  <c:v>43929</c:v>
                </c:pt>
                <c:pt idx="1183">
                  <c:v>43928</c:v>
                </c:pt>
                <c:pt idx="1184">
                  <c:v>43927</c:v>
                </c:pt>
                <c:pt idx="1185">
                  <c:v>43924</c:v>
                </c:pt>
                <c:pt idx="1186">
                  <c:v>43923</c:v>
                </c:pt>
                <c:pt idx="1187">
                  <c:v>43922</c:v>
                </c:pt>
                <c:pt idx="1188">
                  <c:v>43921</c:v>
                </c:pt>
                <c:pt idx="1189">
                  <c:v>43920</c:v>
                </c:pt>
                <c:pt idx="1190">
                  <c:v>43917</c:v>
                </c:pt>
                <c:pt idx="1191">
                  <c:v>43916</c:v>
                </c:pt>
                <c:pt idx="1192">
                  <c:v>43915</c:v>
                </c:pt>
                <c:pt idx="1193">
                  <c:v>43914</c:v>
                </c:pt>
                <c:pt idx="1194">
                  <c:v>43913</c:v>
                </c:pt>
                <c:pt idx="1195">
                  <c:v>43910</c:v>
                </c:pt>
                <c:pt idx="1196">
                  <c:v>43909</c:v>
                </c:pt>
                <c:pt idx="1197">
                  <c:v>43908</c:v>
                </c:pt>
                <c:pt idx="1198">
                  <c:v>43907</c:v>
                </c:pt>
                <c:pt idx="1199">
                  <c:v>43906</c:v>
                </c:pt>
                <c:pt idx="1200">
                  <c:v>43903</c:v>
                </c:pt>
                <c:pt idx="1201">
                  <c:v>43902</c:v>
                </c:pt>
                <c:pt idx="1202">
                  <c:v>43901</c:v>
                </c:pt>
                <c:pt idx="1203">
                  <c:v>43900</c:v>
                </c:pt>
                <c:pt idx="1204">
                  <c:v>43899</c:v>
                </c:pt>
                <c:pt idx="1205">
                  <c:v>43896</c:v>
                </c:pt>
                <c:pt idx="1206">
                  <c:v>43895</c:v>
                </c:pt>
                <c:pt idx="1207">
                  <c:v>43894</c:v>
                </c:pt>
                <c:pt idx="1208">
                  <c:v>43893</c:v>
                </c:pt>
                <c:pt idx="1209">
                  <c:v>43892</c:v>
                </c:pt>
                <c:pt idx="1210">
                  <c:v>43889</c:v>
                </c:pt>
                <c:pt idx="1211">
                  <c:v>43888</c:v>
                </c:pt>
                <c:pt idx="1212">
                  <c:v>43887</c:v>
                </c:pt>
                <c:pt idx="1213">
                  <c:v>43886</c:v>
                </c:pt>
                <c:pt idx="1214">
                  <c:v>43885</c:v>
                </c:pt>
                <c:pt idx="1215">
                  <c:v>43882</c:v>
                </c:pt>
                <c:pt idx="1216">
                  <c:v>43881</c:v>
                </c:pt>
                <c:pt idx="1217">
                  <c:v>43880</c:v>
                </c:pt>
                <c:pt idx="1218">
                  <c:v>43879</c:v>
                </c:pt>
                <c:pt idx="1219">
                  <c:v>43878</c:v>
                </c:pt>
                <c:pt idx="1220">
                  <c:v>43875</c:v>
                </c:pt>
                <c:pt idx="1221">
                  <c:v>43874</c:v>
                </c:pt>
                <c:pt idx="1222">
                  <c:v>43873</c:v>
                </c:pt>
                <c:pt idx="1223">
                  <c:v>43872</c:v>
                </c:pt>
                <c:pt idx="1224">
                  <c:v>43871</c:v>
                </c:pt>
                <c:pt idx="1225">
                  <c:v>43868</c:v>
                </c:pt>
                <c:pt idx="1226">
                  <c:v>43867</c:v>
                </c:pt>
                <c:pt idx="1227">
                  <c:v>43866</c:v>
                </c:pt>
                <c:pt idx="1228">
                  <c:v>43865</c:v>
                </c:pt>
                <c:pt idx="1229">
                  <c:v>43864</c:v>
                </c:pt>
                <c:pt idx="1230">
                  <c:v>43861</c:v>
                </c:pt>
                <c:pt idx="1231">
                  <c:v>43860</c:v>
                </c:pt>
                <c:pt idx="1232">
                  <c:v>43859</c:v>
                </c:pt>
                <c:pt idx="1233">
                  <c:v>43854</c:v>
                </c:pt>
                <c:pt idx="1234">
                  <c:v>43853</c:v>
                </c:pt>
                <c:pt idx="1235">
                  <c:v>43852</c:v>
                </c:pt>
                <c:pt idx="1236">
                  <c:v>43851</c:v>
                </c:pt>
                <c:pt idx="1237">
                  <c:v>43850</c:v>
                </c:pt>
                <c:pt idx="1238">
                  <c:v>43847</c:v>
                </c:pt>
                <c:pt idx="1239">
                  <c:v>43846</c:v>
                </c:pt>
                <c:pt idx="1240">
                  <c:v>43845</c:v>
                </c:pt>
                <c:pt idx="1241">
                  <c:v>43844</c:v>
                </c:pt>
                <c:pt idx="1242">
                  <c:v>43843</c:v>
                </c:pt>
                <c:pt idx="1243">
                  <c:v>43840</c:v>
                </c:pt>
                <c:pt idx="1244">
                  <c:v>43839</c:v>
                </c:pt>
                <c:pt idx="1245">
                  <c:v>43838</c:v>
                </c:pt>
                <c:pt idx="1246">
                  <c:v>43837</c:v>
                </c:pt>
                <c:pt idx="1247">
                  <c:v>43836</c:v>
                </c:pt>
                <c:pt idx="1248">
                  <c:v>43833</c:v>
                </c:pt>
                <c:pt idx="1249">
                  <c:v>43832</c:v>
                </c:pt>
                <c:pt idx="1250">
                  <c:v>43830</c:v>
                </c:pt>
                <c:pt idx="1251">
                  <c:v>43829</c:v>
                </c:pt>
                <c:pt idx="1252">
                  <c:v>43826</c:v>
                </c:pt>
                <c:pt idx="1253">
                  <c:v>43823</c:v>
                </c:pt>
                <c:pt idx="1254">
                  <c:v>43822</c:v>
                </c:pt>
                <c:pt idx="1255">
                  <c:v>43819</c:v>
                </c:pt>
                <c:pt idx="1256">
                  <c:v>43818</c:v>
                </c:pt>
                <c:pt idx="1257">
                  <c:v>43817</c:v>
                </c:pt>
                <c:pt idx="1258">
                  <c:v>43816</c:v>
                </c:pt>
                <c:pt idx="1259">
                  <c:v>43815</c:v>
                </c:pt>
                <c:pt idx="1260">
                  <c:v>43812</c:v>
                </c:pt>
                <c:pt idx="1261">
                  <c:v>43811</c:v>
                </c:pt>
                <c:pt idx="1262">
                  <c:v>43810</c:v>
                </c:pt>
                <c:pt idx="1263">
                  <c:v>43809</c:v>
                </c:pt>
                <c:pt idx="1264">
                  <c:v>43808</c:v>
                </c:pt>
                <c:pt idx="1265">
                  <c:v>43805</c:v>
                </c:pt>
                <c:pt idx="1266">
                  <c:v>43804</c:v>
                </c:pt>
                <c:pt idx="1267">
                  <c:v>43803</c:v>
                </c:pt>
                <c:pt idx="1268">
                  <c:v>43802</c:v>
                </c:pt>
                <c:pt idx="1269">
                  <c:v>43801</c:v>
                </c:pt>
                <c:pt idx="1270">
                  <c:v>43798</c:v>
                </c:pt>
                <c:pt idx="1271">
                  <c:v>43797</c:v>
                </c:pt>
                <c:pt idx="1272">
                  <c:v>43796</c:v>
                </c:pt>
                <c:pt idx="1273">
                  <c:v>43795</c:v>
                </c:pt>
                <c:pt idx="1274">
                  <c:v>43794</c:v>
                </c:pt>
                <c:pt idx="1275">
                  <c:v>43791</c:v>
                </c:pt>
                <c:pt idx="1276">
                  <c:v>43790</c:v>
                </c:pt>
                <c:pt idx="1277">
                  <c:v>43789</c:v>
                </c:pt>
                <c:pt idx="1278">
                  <c:v>43788</c:v>
                </c:pt>
                <c:pt idx="1279">
                  <c:v>43787</c:v>
                </c:pt>
                <c:pt idx="1280">
                  <c:v>43784</c:v>
                </c:pt>
                <c:pt idx="1281">
                  <c:v>43783</c:v>
                </c:pt>
                <c:pt idx="1282">
                  <c:v>43782</c:v>
                </c:pt>
                <c:pt idx="1283">
                  <c:v>43781</c:v>
                </c:pt>
                <c:pt idx="1284">
                  <c:v>43780</c:v>
                </c:pt>
                <c:pt idx="1285">
                  <c:v>43777</c:v>
                </c:pt>
                <c:pt idx="1286">
                  <c:v>43776</c:v>
                </c:pt>
                <c:pt idx="1287">
                  <c:v>43775</c:v>
                </c:pt>
                <c:pt idx="1288">
                  <c:v>43774</c:v>
                </c:pt>
                <c:pt idx="1289">
                  <c:v>43773</c:v>
                </c:pt>
                <c:pt idx="1290">
                  <c:v>43770</c:v>
                </c:pt>
                <c:pt idx="1291">
                  <c:v>43769</c:v>
                </c:pt>
                <c:pt idx="1292">
                  <c:v>43768</c:v>
                </c:pt>
                <c:pt idx="1293">
                  <c:v>43767</c:v>
                </c:pt>
                <c:pt idx="1294">
                  <c:v>43766</c:v>
                </c:pt>
                <c:pt idx="1295">
                  <c:v>43763</c:v>
                </c:pt>
                <c:pt idx="1296">
                  <c:v>43762</c:v>
                </c:pt>
                <c:pt idx="1297">
                  <c:v>43761</c:v>
                </c:pt>
                <c:pt idx="1298">
                  <c:v>43760</c:v>
                </c:pt>
                <c:pt idx="1299">
                  <c:v>43759</c:v>
                </c:pt>
                <c:pt idx="1300">
                  <c:v>43756</c:v>
                </c:pt>
                <c:pt idx="1301">
                  <c:v>43755</c:v>
                </c:pt>
                <c:pt idx="1302">
                  <c:v>43754</c:v>
                </c:pt>
                <c:pt idx="1303">
                  <c:v>43753</c:v>
                </c:pt>
                <c:pt idx="1304">
                  <c:v>43752</c:v>
                </c:pt>
                <c:pt idx="1305">
                  <c:v>43749</c:v>
                </c:pt>
                <c:pt idx="1306">
                  <c:v>43748</c:v>
                </c:pt>
                <c:pt idx="1307">
                  <c:v>43747</c:v>
                </c:pt>
                <c:pt idx="1308">
                  <c:v>43746</c:v>
                </c:pt>
                <c:pt idx="1309">
                  <c:v>43742</c:v>
                </c:pt>
                <c:pt idx="1310">
                  <c:v>43741</c:v>
                </c:pt>
                <c:pt idx="1311">
                  <c:v>43740</c:v>
                </c:pt>
                <c:pt idx="1312">
                  <c:v>43738</c:v>
                </c:pt>
                <c:pt idx="1313">
                  <c:v>43735</c:v>
                </c:pt>
                <c:pt idx="1314">
                  <c:v>43734</c:v>
                </c:pt>
                <c:pt idx="1315">
                  <c:v>43733</c:v>
                </c:pt>
                <c:pt idx="1316">
                  <c:v>43732</c:v>
                </c:pt>
                <c:pt idx="1317">
                  <c:v>43731</c:v>
                </c:pt>
                <c:pt idx="1318">
                  <c:v>43728</c:v>
                </c:pt>
                <c:pt idx="1319">
                  <c:v>43727</c:v>
                </c:pt>
                <c:pt idx="1320">
                  <c:v>43726</c:v>
                </c:pt>
                <c:pt idx="1321">
                  <c:v>43725</c:v>
                </c:pt>
                <c:pt idx="1322">
                  <c:v>43724</c:v>
                </c:pt>
                <c:pt idx="1323">
                  <c:v>43721</c:v>
                </c:pt>
                <c:pt idx="1324">
                  <c:v>43720</c:v>
                </c:pt>
                <c:pt idx="1325">
                  <c:v>43719</c:v>
                </c:pt>
                <c:pt idx="1326">
                  <c:v>43718</c:v>
                </c:pt>
                <c:pt idx="1327">
                  <c:v>43717</c:v>
                </c:pt>
                <c:pt idx="1328">
                  <c:v>43714</c:v>
                </c:pt>
                <c:pt idx="1329">
                  <c:v>43713</c:v>
                </c:pt>
                <c:pt idx="1330">
                  <c:v>43712</c:v>
                </c:pt>
                <c:pt idx="1331">
                  <c:v>43711</c:v>
                </c:pt>
                <c:pt idx="1332">
                  <c:v>43710</c:v>
                </c:pt>
                <c:pt idx="1333">
                  <c:v>43707</c:v>
                </c:pt>
                <c:pt idx="1334">
                  <c:v>43706</c:v>
                </c:pt>
                <c:pt idx="1335">
                  <c:v>43705</c:v>
                </c:pt>
                <c:pt idx="1336">
                  <c:v>43704</c:v>
                </c:pt>
                <c:pt idx="1337">
                  <c:v>43703</c:v>
                </c:pt>
                <c:pt idx="1338">
                  <c:v>43700</c:v>
                </c:pt>
                <c:pt idx="1339">
                  <c:v>43699</c:v>
                </c:pt>
                <c:pt idx="1340">
                  <c:v>43698</c:v>
                </c:pt>
                <c:pt idx="1341">
                  <c:v>43697</c:v>
                </c:pt>
                <c:pt idx="1342">
                  <c:v>43696</c:v>
                </c:pt>
                <c:pt idx="1343">
                  <c:v>43693</c:v>
                </c:pt>
                <c:pt idx="1344">
                  <c:v>43692</c:v>
                </c:pt>
                <c:pt idx="1345">
                  <c:v>43691</c:v>
                </c:pt>
                <c:pt idx="1346">
                  <c:v>43690</c:v>
                </c:pt>
                <c:pt idx="1347">
                  <c:v>43689</c:v>
                </c:pt>
                <c:pt idx="1348">
                  <c:v>43686</c:v>
                </c:pt>
                <c:pt idx="1349">
                  <c:v>43685</c:v>
                </c:pt>
                <c:pt idx="1350">
                  <c:v>43684</c:v>
                </c:pt>
                <c:pt idx="1351">
                  <c:v>43683</c:v>
                </c:pt>
                <c:pt idx="1352">
                  <c:v>43682</c:v>
                </c:pt>
                <c:pt idx="1353">
                  <c:v>43679</c:v>
                </c:pt>
                <c:pt idx="1354">
                  <c:v>43678</c:v>
                </c:pt>
                <c:pt idx="1355">
                  <c:v>43677</c:v>
                </c:pt>
                <c:pt idx="1356">
                  <c:v>43676</c:v>
                </c:pt>
                <c:pt idx="1357">
                  <c:v>43675</c:v>
                </c:pt>
                <c:pt idx="1358">
                  <c:v>43672</c:v>
                </c:pt>
                <c:pt idx="1359">
                  <c:v>43671</c:v>
                </c:pt>
                <c:pt idx="1360">
                  <c:v>43670</c:v>
                </c:pt>
                <c:pt idx="1361">
                  <c:v>43669</c:v>
                </c:pt>
                <c:pt idx="1362">
                  <c:v>43668</c:v>
                </c:pt>
                <c:pt idx="1363">
                  <c:v>43665</c:v>
                </c:pt>
                <c:pt idx="1364">
                  <c:v>43664</c:v>
                </c:pt>
                <c:pt idx="1365">
                  <c:v>43663</c:v>
                </c:pt>
                <c:pt idx="1366">
                  <c:v>43662</c:v>
                </c:pt>
                <c:pt idx="1367">
                  <c:v>43661</c:v>
                </c:pt>
                <c:pt idx="1368">
                  <c:v>43658</c:v>
                </c:pt>
                <c:pt idx="1369">
                  <c:v>43657</c:v>
                </c:pt>
                <c:pt idx="1370">
                  <c:v>43656</c:v>
                </c:pt>
                <c:pt idx="1371">
                  <c:v>43655</c:v>
                </c:pt>
                <c:pt idx="1372">
                  <c:v>43654</c:v>
                </c:pt>
                <c:pt idx="1373">
                  <c:v>43651</c:v>
                </c:pt>
                <c:pt idx="1374">
                  <c:v>43650</c:v>
                </c:pt>
                <c:pt idx="1375">
                  <c:v>43649</c:v>
                </c:pt>
                <c:pt idx="1376">
                  <c:v>43648</c:v>
                </c:pt>
                <c:pt idx="1377">
                  <c:v>43644</c:v>
                </c:pt>
                <c:pt idx="1378">
                  <c:v>43643</c:v>
                </c:pt>
                <c:pt idx="1379">
                  <c:v>43642</c:v>
                </c:pt>
                <c:pt idx="1380">
                  <c:v>43641</c:v>
                </c:pt>
                <c:pt idx="1381">
                  <c:v>43640</c:v>
                </c:pt>
                <c:pt idx="1382">
                  <c:v>43637</c:v>
                </c:pt>
                <c:pt idx="1383">
                  <c:v>43636</c:v>
                </c:pt>
                <c:pt idx="1384">
                  <c:v>43635</c:v>
                </c:pt>
                <c:pt idx="1385">
                  <c:v>43634</c:v>
                </c:pt>
                <c:pt idx="1386">
                  <c:v>43633</c:v>
                </c:pt>
                <c:pt idx="1387">
                  <c:v>43630</c:v>
                </c:pt>
                <c:pt idx="1388">
                  <c:v>43629</c:v>
                </c:pt>
                <c:pt idx="1389">
                  <c:v>43628</c:v>
                </c:pt>
                <c:pt idx="1390">
                  <c:v>43627</c:v>
                </c:pt>
                <c:pt idx="1391">
                  <c:v>43626</c:v>
                </c:pt>
                <c:pt idx="1392">
                  <c:v>43622</c:v>
                </c:pt>
                <c:pt idx="1393">
                  <c:v>43621</c:v>
                </c:pt>
                <c:pt idx="1394">
                  <c:v>43620</c:v>
                </c:pt>
                <c:pt idx="1395">
                  <c:v>43619</c:v>
                </c:pt>
                <c:pt idx="1396">
                  <c:v>43616</c:v>
                </c:pt>
                <c:pt idx="1397">
                  <c:v>43615</c:v>
                </c:pt>
                <c:pt idx="1398">
                  <c:v>43614</c:v>
                </c:pt>
                <c:pt idx="1399">
                  <c:v>43613</c:v>
                </c:pt>
                <c:pt idx="1400">
                  <c:v>43612</c:v>
                </c:pt>
                <c:pt idx="1401">
                  <c:v>43609</c:v>
                </c:pt>
                <c:pt idx="1402">
                  <c:v>43608</c:v>
                </c:pt>
                <c:pt idx="1403">
                  <c:v>43607</c:v>
                </c:pt>
                <c:pt idx="1404">
                  <c:v>43606</c:v>
                </c:pt>
                <c:pt idx="1405">
                  <c:v>43605</c:v>
                </c:pt>
                <c:pt idx="1406">
                  <c:v>43602</c:v>
                </c:pt>
                <c:pt idx="1407">
                  <c:v>43601</c:v>
                </c:pt>
                <c:pt idx="1408">
                  <c:v>43600</c:v>
                </c:pt>
                <c:pt idx="1409">
                  <c:v>43599</c:v>
                </c:pt>
                <c:pt idx="1410">
                  <c:v>43595</c:v>
                </c:pt>
                <c:pt idx="1411">
                  <c:v>43594</c:v>
                </c:pt>
                <c:pt idx="1412">
                  <c:v>43593</c:v>
                </c:pt>
                <c:pt idx="1413">
                  <c:v>43592</c:v>
                </c:pt>
                <c:pt idx="1414">
                  <c:v>43591</c:v>
                </c:pt>
                <c:pt idx="1415">
                  <c:v>43588</c:v>
                </c:pt>
                <c:pt idx="1416">
                  <c:v>43587</c:v>
                </c:pt>
                <c:pt idx="1417">
                  <c:v>43585</c:v>
                </c:pt>
                <c:pt idx="1418">
                  <c:v>43584</c:v>
                </c:pt>
                <c:pt idx="1419">
                  <c:v>43581</c:v>
                </c:pt>
                <c:pt idx="1420">
                  <c:v>43580</c:v>
                </c:pt>
                <c:pt idx="1421">
                  <c:v>43579</c:v>
                </c:pt>
                <c:pt idx="1422">
                  <c:v>43578</c:v>
                </c:pt>
                <c:pt idx="1423">
                  <c:v>43573</c:v>
                </c:pt>
                <c:pt idx="1424">
                  <c:v>43572</c:v>
                </c:pt>
                <c:pt idx="1425">
                  <c:v>43571</c:v>
                </c:pt>
                <c:pt idx="1426">
                  <c:v>43570</c:v>
                </c:pt>
                <c:pt idx="1427">
                  <c:v>43567</c:v>
                </c:pt>
                <c:pt idx="1428">
                  <c:v>43566</c:v>
                </c:pt>
                <c:pt idx="1429">
                  <c:v>43565</c:v>
                </c:pt>
                <c:pt idx="1430">
                  <c:v>43564</c:v>
                </c:pt>
                <c:pt idx="1431">
                  <c:v>43563</c:v>
                </c:pt>
                <c:pt idx="1432">
                  <c:v>43559</c:v>
                </c:pt>
                <c:pt idx="1433">
                  <c:v>43558</c:v>
                </c:pt>
                <c:pt idx="1434">
                  <c:v>43557</c:v>
                </c:pt>
                <c:pt idx="1435">
                  <c:v>43556</c:v>
                </c:pt>
                <c:pt idx="1436">
                  <c:v>43553</c:v>
                </c:pt>
                <c:pt idx="1437">
                  <c:v>43552</c:v>
                </c:pt>
                <c:pt idx="1438">
                  <c:v>43551</c:v>
                </c:pt>
                <c:pt idx="1439">
                  <c:v>43550</c:v>
                </c:pt>
                <c:pt idx="1440">
                  <c:v>43549</c:v>
                </c:pt>
                <c:pt idx="1441">
                  <c:v>43546</c:v>
                </c:pt>
                <c:pt idx="1442">
                  <c:v>43545</c:v>
                </c:pt>
                <c:pt idx="1443">
                  <c:v>43544</c:v>
                </c:pt>
                <c:pt idx="1444">
                  <c:v>43543</c:v>
                </c:pt>
                <c:pt idx="1445">
                  <c:v>43542</c:v>
                </c:pt>
                <c:pt idx="1446">
                  <c:v>43539</c:v>
                </c:pt>
                <c:pt idx="1447">
                  <c:v>43538</c:v>
                </c:pt>
                <c:pt idx="1448">
                  <c:v>43537</c:v>
                </c:pt>
                <c:pt idx="1449">
                  <c:v>43536</c:v>
                </c:pt>
                <c:pt idx="1450">
                  <c:v>43535</c:v>
                </c:pt>
                <c:pt idx="1451">
                  <c:v>43532</c:v>
                </c:pt>
                <c:pt idx="1452">
                  <c:v>43531</c:v>
                </c:pt>
                <c:pt idx="1453">
                  <c:v>43530</c:v>
                </c:pt>
                <c:pt idx="1454">
                  <c:v>43529</c:v>
                </c:pt>
                <c:pt idx="1455">
                  <c:v>43528</c:v>
                </c:pt>
                <c:pt idx="1456">
                  <c:v>43525</c:v>
                </c:pt>
                <c:pt idx="1457">
                  <c:v>43524</c:v>
                </c:pt>
                <c:pt idx="1458">
                  <c:v>43523</c:v>
                </c:pt>
                <c:pt idx="1459">
                  <c:v>43522</c:v>
                </c:pt>
                <c:pt idx="1460">
                  <c:v>43521</c:v>
                </c:pt>
                <c:pt idx="1461">
                  <c:v>43518</c:v>
                </c:pt>
                <c:pt idx="1462">
                  <c:v>43517</c:v>
                </c:pt>
                <c:pt idx="1463">
                  <c:v>43516</c:v>
                </c:pt>
                <c:pt idx="1464">
                  <c:v>43515</c:v>
                </c:pt>
                <c:pt idx="1465">
                  <c:v>43514</c:v>
                </c:pt>
                <c:pt idx="1466">
                  <c:v>43511</c:v>
                </c:pt>
                <c:pt idx="1467">
                  <c:v>43510</c:v>
                </c:pt>
                <c:pt idx="1468">
                  <c:v>43509</c:v>
                </c:pt>
                <c:pt idx="1469">
                  <c:v>43508</c:v>
                </c:pt>
                <c:pt idx="1470">
                  <c:v>43507</c:v>
                </c:pt>
                <c:pt idx="1471">
                  <c:v>43504</c:v>
                </c:pt>
                <c:pt idx="1472">
                  <c:v>43500</c:v>
                </c:pt>
                <c:pt idx="1473">
                  <c:v>43497</c:v>
                </c:pt>
                <c:pt idx="1474">
                  <c:v>43496</c:v>
                </c:pt>
                <c:pt idx="1475">
                  <c:v>43495</c:v>
                </c:pt>
                <c:pt idx="1476">
                  <c:v>43494</c:v>
                </c:pt>
                <c:pt idx="1477">
                  <c:v>43493</c:v>
                </c:pt>
                <c:pt idx="1478">
                  <c:v>43490</c:v>
                </c:pt>
                <c:pt idx="1479">
                  <c:v>43489</c:v>
                </c:pt>
                <c:pt idx="1480">
                  <c:v>43488</c:v>
                </c:pt>
                <c:pt idx="1481">
                  <c:v>43487</c:v>
                </c:pt>
                <c:pt idx="1482">
                  <c:v>43486</c:v>
                </c:pt>
                <c:pt idx="1483">
                  <c:v>43483</c:v>
                </c:pt>
                <c:pt idx="1484">
                  <c:v>43482</c:v>
                </c:pt>
                <c:pt idx="1485">
                  <c:v>43481</c:v>
                </c:pt>
                <c:pt idx="1486">
                  <c:v>43480</c:v>
                </c:pt>
                <c:pt idx="1487">
                  <c:v>43479</c:v>
                </c:pt>
                <c:pt idx="1488">
                  <c:v>43476</c:v>
                </c:pt>
                <c:pt idx="1489">
                  <c:v>43475</c:v>
                </c:pt>
                <c:pt idx="1490">
                  <c:v>43474</c:v>
                </c:pt>
                <c:pt idx="1491">
                  <c:v>43473</c:v>
                </c:pt>
                <c:pt idx="1492">
                  <c:v>43472</c:v>
                </c:pt>
                <c:pt idx="1493">
                  <c:v>43469</c:v>
                </c:pt>
                <c:pt idx="1494">
                  <c:v>43468</c:v>
                </c:pt>
                <c:pt idx="1495">
                  <c:v>43467</c:v>
                </c:pt>
                <c:pt idx="1496">
                  <c:v>43465</c:v>
                </c:pt>
                <c:pt idx="1497">
                  <c:v>43462</c:v>
                </c:pt>
                <c:pt idx="1498">
                  <c:v>43461</c:v>
                </c:pt>
                <c:pt idx="1499">
                  <c:v>43458</c:v>
                </c:pt>
                <c:pt idx="1500">
                  <c:v>43455</c:v>
                </c:pt>
                <c:pt idx="1501">
                  <c:v>43454</c:v>
                </c:pt>
                <c:pt idx="1502">
                  <c:v>43453</c:v>
                </c:pt>
                <c:pt idx="1503">
                  <c:v>43452</c:v>
                </c:pt>
                <c:pt idx="1504">
                  <c:v>43451</c:v>
                </c:pt>
                <c:pt idx="1505">
                  <c:v>43448</c:v>
                </c:pt>
                <c:pt idx="1506">
                  <c:v>43447</c:v>
                </c:pt>
                <c:pt idx="1507">
                  <c:v>43446</c:v>
                </c:pt>
                <c:pt idx="1508">
                  <c:v>43445</c:v>
                </c:pt>
                <c:pt idx="1509">
                  <c:v>43444</c:v>
                </c:pt>
                <c:pt idx="1510">
                  <c:v>43441</c:v>
                </c:pt>
                <c:pt idx="1511">
                  <c:v>43440</c:v>
                </c:pt>
                <c:pt idx="1512">
                  <c:v>43439</c:v>
                </c:pt>
                <c:pt idx="1513">
                  <c:v>43438</c:v>
                </c:pt>
                <c:pt idx="1514">
                  <c:v>43437</c:v>
                </c:pt>
                <c:pt idx="1515">
                  <c:v>43434</c:v>
                </c:pt>
                <c:pt idx="1516">
                  <c:v>43433</c:v>
                </c:pt>
                <c:pt idx="1517">
                  <c:v>43432</c:v>
                </c:pt>
                <c:pt idx="1518">
                  <c:v>43431</c:v>
                </c:pt>
                <c:pt idx="1519">
                  <c:v>43430</c:v>
                </c:pt>
                <c:pt idx="1520">
                  <c:v>43427</c:v>
                </c:pt>
                <c:pt idx="1521">
                  <c:v>43426</c:v>
                </c:pt>
                <c:pt idx="1522">
                  <c:v>43425</c:v>
                </c:pt>
                <c:pt idx="1523">
                  <c:v>43424</c:v>
                </c:pt>
                <c:pt idx="1524">
                  <c:v>43423</c:v>
                </c:pt>
                <c:pt idx="1525">
                  <c:v>43420</c:v>
                </c:pt>
                <c:pt idx="1526">
                  <c:v>43419</c:v>
                </c:pt>
                <c:pt idx="1527">
                  <c:v>43418</c:v>
                </c:pt>
                <c:pt idx="1528">
                  <c:v>43417</c:v>
                </c:pt>
                <c:pt idx="1529">
                  <c:v>43416</c:v>
                </c:pt>
                <c:pt idx="1530">
                  <c:v>43413</c:v>
                </c:pt>
                <c:pt idx="1531">
                  <c:v>43412</c:v>
                </c:pt>
                <c:pt idx="1532">
                  <c:v>43411</c:v>
                </c:pt>
                <c:pt idx="1533">
                  <c:v>43410</c:v>
                </c:pt>
                <c:pt idx="1534">
                  <c:v>43409</c:v>
                </c:pt>
                <c:pt idx="1535">
                  <c:v>43406</c:v>
                </c:pt>
                <c:pt idx="1536">
                  <c:v>43405</c:v>
                </c:pt>
                <c:pt idx="1537">
                  <c:v>43404</c:v>
                </c:pt>
                <c:pt idx="1538">
                  <c:v>43403</c:v>
                </c:pt>
                <c:pt idx="1539">
                  <c:v>43402</c:v>
                </c:pt>
                <c:pt idx="1540">
                  <c:v>43399</c:v>
                </c:pt>
                <c:pt idx="1541">
                  <c:v>43398</c:v>
                </c:pt>
                <c:pt idx="1542">
                  <c:v>43397</c:v>
                </c:pt>
                <c:pt idx="1543">
                  <c:v>43396</c:v>
                </c:pt>
                <c:pt idx="1544">
                  <c:v>43395</c:v>
                </c:pt>
                <c:pt idx="1545">
                  <c:v>43392</c:v>
                </c:pt>
                <c:pt idx="1546">
                  <c:v>43391</c:v>
                </c:pt>
                <c:pt idx="1547">
                  <c:v>43389</c:v>
                </c:pt>
                <c:pt idx="1548">
                  <c:v>43388</c:v>
                </c:pt>
                <c:pt idx="1549">
                  <c:v>43385</c:v>
                </c:pt>
                <c:pt idx="1550">
                  <c:v>43384</c:v>
                </c:pt>
                <c:pt idx="1551">
                  <c:v>43383</c:v>
                </c:pt>
                <c:pt idx="1552">
                  <c:v>43382</c:v>
                </c:pt>
                <c:pt idx="1553">
                  <c:v>43381</c:v>
                </c:pt>
                <c:pt idx="1554">
                  <c:v>43378</c:v>
                </c:pt>
                <c:pt idx="1555">
                  <c:v>43377</c:v>
                </c:pt>
                <c:pt idx="1556">
                  <c:v>43376</c:v>
                </c:pt>
                <c:pt idx="1557">
                  <c:v>43375</c:v>
                </c:pt>
                <c:pt idx="1558">
                  <c:v>43371</c:v>
                </c:pt>
                <c:pt idx="1559">
                  <c:v>43370</c:v>
                </c:pt>
                <c:pt idx="1560">
                  <c:v>43369</c:v>
                </c:pt>
                <c:pt idx="1561">
                  <c:v>43367</c:v>
                </c:pt>
                <c:pt idx="1562">
                  <c:v>43364</c:v>
                </c:pt>
                <c:pt idx="1563">
                  <c:v>43363</c:v>
                </c:pt>
                <c:pt idx="1564">
                  <c:v>43362</c:v>
                </c:pt>
                <c:pt idx="1565">
                  <c:v>43361</c:v>
                </c:pt>
                <c:pt idx="1566">
                  <c:v>43360</c:v>
                </c:pt>
                <c:pt idx="1567">
                  <c:v>43357</c:v>
                </c:pt>
                <c:pt idx="1568">
                  <c:v>43356</c:v>
                </c:pt>
                <c:pt idx="1569">
                  <c:v>43355</c:v>
                </c:pt>
                <c:pt idx="1570">
                  <c:v>43354</c:v>
                </c:pt>
                <c:pt idx="1571">
                  <c:v>43353</c:v>
                </c:pt>
                <c:pt idx="1572">
                  <c:v>43350</c:v>
                </c:pt>
                <c:pt idx="1573">
                  <c:v>43349</c:v>
                </c:pt>
                <c:pt idx="1574">
                  <c:v>43348</c:v>
                </c:pt>
                <c:pt idx="1575">
                  <c:v>43347</c:v>
                </c:pt>
                <c:pt idx="1576">
                  <c:v>43346</c:v>
                </c:pt>
                <c:pt idx="1577">
                  <c:v>43343</c:v>
                </c:pt>
                <c:pt idx="1578">
                  <c:v>43342</c:v>
                </c:pt>
                <c:pt idx="1579">
                  <c:v>43341</c:v>
                </c:pt>
                <c:pt idx="1580">
                  <c:v>43340</c:v>
                </c:pt>
                <c:pt idx="1581">
                  <c:v>43339</c:v>
                </c:pt>
                <c:pt idx="1582">
                  <c:v>43336</c:v>
                </c:pt>
                <c:pt idx="1583">
                  <c:v>43335</c:v>
                </c:pt>
                <c:pt idx="1584">
                  <c:v>43334</c:v>
                </c:pt>
                <c:pt idx="1585">
                  <c:v>43333</c:v>
                </c:pt>
                <c:pt idx="1586">
                  <c:v>43332</c:v>
                </c:pt>
                <c:pt idx="1587">
                  <c:v>43329</c:v>
                </c:pt>
                <c:pt idx="1588">
                  <c:v>43328</c:v>
                </c:pt>
                <c:pt idx="1589">
                  <c:v>43327</c:v>
                </c:pt>
                <c:pt idx="1590">
                  <c:v>43326</c:v>
                </c:pt>
                <c:pt idx="1591">
                  <c:v>43325</c:v>
                </c:pt>
                <c:pt idx="1592">
                  <c:v>43322</c:v>
                </c:pt>
                <c:pt idx="1593">
                  <c:v>43321</c:v>
                </c:pt>
                <c:pt idx="1594">
                  <c:v>43320</c:v>
                </c:pt>
                <c:pt idx="1595">
                  <c:v>43319</c:v>
                </c:pt>
                <c:pt idx="1596">
                  <c:v>43318</c:v>
                </c:pt>
                <c:pt idx="1597">
                  <c:v>43315</c:v>
                </c:pt>
                <c:pt idx="1598">
                  <c:v>43314</c:v>
                </c:pt>
                <c:pt idx="1599">
                  <c:v>43313</c:v>
                </c:pt>
                <c:pt idx="1600">
                  <c:v>43312</c:v>
                </c:pt>
                <c:pt idx="1601">
                  <c:v>43311</c:v>
                </c:pt>
                <c:pt idx="1602">
                  <c:v>43308</c:v>
                </c:pt>
                <c:pt idx="1603">
                  <c:v>43307</c:v>
                </c:pt>
                <c:pt idx="1604">
                  <c:v>43306</c:v>
                </c:pt>
                <c:pt idx="1605">
                  <c:v>43305</c:v>
                </c:pt>
                <c:pt idx="1606">
                  <c:v>43304</c:v>
                </c:pt>
                <c:pt idx="1607">
                  <c:v>43301</c:v>
                </c:pt>
                <c:pt idx="1608">
                  <c:v>43300</c:v>
                </c:pt>
                <c:pt idx="1609">
                  <c:v>43299</c:v>
                </c:pt>
                <c:pt idx="1610">
                  <c:v>43298</c:v>
                </c:pt>
                <c:pt idx="1611">
                  <c:v>43297</c:v>
                </c:pt>
                <c:pt idx="1612">
                  <c:v>43294</c:v>
                </c:pt>
                <c:pt idx="1613">
                  <c:v>43293</c:v>
                </c:pt>
                <c:pt idx="1614">
                  <c:v>43292</c:v>
                </c:pt>
                <c:pt idx="1615">
                  <c:v>43291</c:v>
                </c:pt>
                <c:pt idx="1616">
                  <c:v>43290</c:v>
                </c:pt>
                <c:pt idx="1617">
                  <c:v>43287</c:v>
                </c:pt>
                <c:pt idx="1618">
                  <c:v>43286</c:v>
                </c:pt>
                <c:pt idx="1619">
                  <c:v>43285</c:v>
                </c:pt>
                <c:pt idx="1620">
                  <c:v>43284</c:v>
                </c:pt>
                <c:pt idx="1621">
                  <c:v>43280</c:v>
                </c:pt>
                <c:pt idx="1622">
                  <c:v>43279</c:v>
                </c:pt>
                <c:pt idx="1623">
                  <c:v>43278</c:v>
                </c:pt>
                <c:pt idx="1624">
                  <c:v>43277</c:v>
                </c:pt>
                <c:pt idx="1625">
                  <c:v>43276</c:v>
                </c:pt>
                <c:pt idx="1626">
                  <c:v>43273</c:v>
                </c:pt>
                <c:pt idx="1627">
                  <c:v>43272</c:v>
                </c:pt>
                <c:pt idx="1628">
                  <c:v>43271</c:v>
                </c:pt>
                <c:pt idx="1629">
                  <c:v>43270</c:v>
                </c:pt>
                <c:pt idx="1630">
                  <c:v>43266</c:v>
                </c:pt>
                <c:pt idx="1631">
                  <c:v>43265</c:v>
                </c:pt>
                <c:pt idx="1632">
                  <c:v>43264</c:v>
                </c:pt>
                <c:pt idx="1633">
                  <c:v>43263</c:v>
                </c:pt>
                <c:pt idx="1634">
                  <c:v>43262</c:v>
                </c:pt>
                <c:pt idx="1635">
                  <c:v>43259</c:v>
                </c:pt>
                <c:pt idx="1636">
                  <c:v>43258</c:v>
                </c:pt>
                <c:pt idx="1637">
                  <c:v>43257</c:v>
                </c:pt>
                <c:pt idx="1638">
                  <c:v>43256</c:v>
                </c:pt>
                <c:pt idx="1639">
                  <c:v>43255</c:v>
                </c:pt>
                <c:pt idx="1640">
                  <c:v>43252</c:v>
                </c:pt>
                <c:pt idx="1641">
                  <c:v>43251</c:v>
                </c:pt>
                <c:pt idx="1642">
                  <c:v>43250</c:v>
                </c:pt>
                <c:pt idx="1643">
                  <c:v>43249</c:v>
                </c:pt>
                <c:pt idx="1644">
                  <c:v>43248</c:v>
                </c:pt>
                <c:pt idx="1645">
                  <c:v>43245</c:v>
                </c:pt>
                <c:pt idx="1646">
                  <c:v>43244</c:v>
                </c:pt>
                <c:pt idx="1647">
                  <c:v>43243</c:v>
                </c:pt>
                <c:pt idx="1648">
                  <c:v>43241</c:v>
                </c:pt>
                <c:pt idx="1649">
                  <c:v>43238</c:v>
                </c:pt>
                <c:pt idx="1650">
                  <c:v>43237</c:v>
                </c:pt>
                <c:pt idx="1651">
                  <c:v>43236</c:v>
                </c:pt>
                <c:pt idx="1652">
                  <c:v>43235</c:v>
                </c:pt>
                <c:pt idx="1653">
                  <c:v>43234</c:v>
                </c:pt>
                <c:pt idx="1654">
                  <c:v>43231</c:v>
                </c:pt>
                <c:pt idx="1655">
                  <c:v>43230</c:v>
                </c:pt>
                <c:pt idx="1656">
                  <c:v>43229</c:v>
                </c:pt>
                <c:pt idx="1657">
                  <c:v>43228</c:v>
                </c:pt>
                <c:pt idx="1658">
                  <c:v>43227</c:v>
                </c:pt>
                <c:pt idx="1659">
                  <c:v>43224</c:v>
                </c:pt>
                <c:pt idx="1660">
                  <c:v>43223</c:v>
                </c:pt>
                <c:pt idx="1661">
                  <c:v>43222</c:v>
                </c:pt>
                <c:pt idx="1662">
                  <c:v>43220</c:v>
                </c:pt>
                <c:pt idx="1663">
                  <c:v>43217</c:v>
                </c:pt>
                <c:pt idx="1664">
                  <c:v>43216</c:v>
                </c:pt>
                <c:pt idx="1665">
                  <c:v>43215</c:v>
                </c:pt>
                <c:pt idx="1666">
                  <c:v>43214</c:v>
                </c:pt>
                <c:pt idx="1667">
                  <c:v>43213</c:v>
                </c:pt>
                <c:pt idx="1668">
                  <c:v>43210</c:v>
                </c:pt>
                <c:pt idx="1669">
                  <c:v>43209</c:v>
                </c:pt>
                <c:pt idx="1670">
                  <c:v>43208</c:v>
                </c:pt>
                <c:pt idx="1671">
                  <c:v>43207</c:v>
                </c:pt>
                <c:pt idx="1672">
                  <c:v>43206</c:v>
                </c:pt>
                <c:pt idx="1673">
                  <c:v>43203</c:v>
                </c:pt>
                <c:pt idx="1674">
                  <c:v>43202</c:v>
                </c:pt>
                <c:pt idx="1675">
                  <c:v>43201</c:v>
                </c:pt>
                <c:pt idx="1676">
                  <c:v>43200</c:v>
                </c:pt>
                <c:pt idx="1677">
                  <c:v>43199</c:v>
                </c:pt>
                <c:pt idx="1678">
                  <c:v>43196</c:v>
                </c:pt>
                <c:pt idx="1679">
                  <c:v>43194</c:v>
                </c:pt>
                <c:pt idx="1680">
                  <c:v>43193</c:v>
                </c:pt>
                <c:pt idx="1681">
                  <c:v>43188</c:v>
                </c:pt>
                <c:pt idx="1682">
                  <c:v>43187</c:v>
                </c:pt>
                <c:pt idx="1683">
                  <c:v>43186</c:v>
                </c:pt>
                <c:pt idx="1684">
                  <c:v>43185</c:v>
                </c:pt>
                <c:pt idx="1685">
                  <c:v>43182</c:v>
                </c:pt>
                <c:pt idx="1686">
                  <c:v>43181</c:v>
                </c:pt>
                <c:pt idx="1687">
                  <c:v>43180</c:v>
                </c:pt>
                <c:pt idx="1688">
                  <c:v>43179</c:v>
                </c:pt>
                <c:pt idx="1689">
                  <c:v>43178</c:v>
                </c:pt>
                <c:pt idx="1690">
                  <c:v>43175</c:v>
                </c:pt>
                <c:pt idx="1691">
                  <c:v>43174</c:v>
                </c:pt>
                <c:pt idx="1692">
                  <c:v>43173</c:v>
                </c:pt>
                <c:pt idx="1693">
                  <c:v>43172</c:v>
                </c:pt>
                <c:pt idx="1694">
                  <c:v>43171</c:v>
                </c:pt>
                <c:pt idx="1695">
                  <c:v>43168</c:v>
                </c:pt>
                <c:pt idx="1696">
                  <c:v>43167</c:v>
                </c:pt>
                <c:pt idx="1697">
                  <c:v>43166</c:v>
                </c:pt>
                <c:pt idx="1698">
                  <c:v>43165</c:v>
                </c:pt>
                <c:pt idx="1699">
                  <c:v>43164</c:v>
                </c:pt>
                <c:pt idx="1700">
                  <c:v>43161</c:v>
                </c:pt>
                <c:pt idx="1701">
                  <c:v>43160</c:v>
                </c:pt>
                <c:pt idx="1702">
                  <c:v>43159</c:v>
                </c:pt>
                <c:pt idx="1703">
                  <c:v>43158</c:v>
                </c:pt>
                <c:pt idx="1704">
                  <c:v>43157</c:v>
                </c:pt>
                <c:pt idx="1705">
                  <c:v>43154</c:v>
                </c:pt>
                <c:pt idx="1706">
                  <c:v>43153</c:v>
                </c:pt>
                <c:pt idx="1707">
                  <c:v>43152</c:v>
                </c:pt>
                <c:pt idx="1708">
                  <c:v>43151</c:v>
                </c:pt>
                <c:pt idx="1709">
                  <c:v>43146</c:v>
                </c:pt>
                <c:pt idx="1710">
                  <c:v>43145</c:v>
                </c:pt>
                <c:pt idx="1711">
                  <c:v>43144</c:v>
                </c:pt>
                <c:pt idx="1712">
                  <c:v>43143</c:v>
                </c:pt>
                <c:pt idx="1713">
                  <c:v>43140</c:v>
                </c:pt>
                <c:pt idx="1714">
                  <c:v>43139</c:v>
                </c:pt>
                <c:pt idx="1715">
                  <c:v>43138</c:v>
                </c:pt>
                <c:pt idx="1716">
                  <c:v>43137</c:v>
                </c:pt>
                <c:pt idx="1717">
                  <c:v>43136</c:v>
                </c:pt>
                <c:pt idx="1718">
                  <c:v>43133</c:v>
                </c:pt>
                <c:pt idx="1719">
                  <c:v>43132</c:v>
                </c:pt>
                <c:pt idx="1720">
                  <c:v>43131</c:v>
                </c:pt>
                <c:pt idx="1721">
                  <c:v>43130</c:v>
                </c:pt>
                <c:pt idx="1722">
                  <c:v>43129</c:v>
                </c:pt>
                <c:pt idx="1723">
                  <c:v>43126</c:v>
                </c:pt>
                <c:pt idx="1724">
                  <c:v>43125</c:v>
                </c:pt>
                <c:pt idx="1725">
                  <c:v>43124</c:v>
                </c:pt>
                <c:pt idx="1726">
                  <c:v>43123</c:v>
                </c:pt>
                <c:pt idx="1727">
                  <c:v>43122</c:v>
                </c:pt>
                <c:pt idx="1728">
                  <c:v>43119</c:v>
                </c:pt>
                <c:pt idx="1729">
                  <c:v>43118</c:v>
                </c:pt>
                <c:pt idx="1730">
                  <c:v>43117</c:v>
                </c:pt>
                <c:pt idx="1731">
                  <c:v>43116</c:v>
                </c:pt>
                <c:pt idx="1732">
                  <c:v>43115</c:v>
                </c:pt>
                <c:pt idx="1733">
                  <c:v>43112</c:v>
                </c:pt>
                <c:pt idx="1734">
                  <c:v>43111</c:v>
                </c:pt>
                <c:pt idx="1735">
                  <c:v>43110</c:v>
                </c:pt>
                <c:pt idx="1736">
                  <c:v>43109</c:v>
                </c:pt>
                <c:pt idx="1737">
                  <c:v>43108</c:v>
                </c:pt>
                <c:pt idx="1738">
                  <c:v>43105</c:v>
                </c:pt>
                <c:pt idx="1739">
                  <c:v>43104</c:v>
                </c:pt>
                <c:pt idx="1740">
                  <c:v>43103</c:v>
                </c:pt>
                <c:pt idx="1741">
                  <c:v>43102</c:v>
                </c:pt>
                <c:pt idx="1742">
                  <c:v>43098</c:v>
                </c:pt>
                <c:pt idx="1743">
                  <c:v>43097</c:v>
                </c:pt>
                <c:pt idx="1744">
                  <c:v>43096</c:v>
                </c:pt>
                <c:pt idx="1745">
                  <c:v>43091</c:v>
                </c:pt>
                <c:pt idx="1746">
                  <c:v>43090</c:v>
                </c:pt>
                <c:pt idx="1747">
                  <c:v>43089</c:v>
                </c:pt>
                <c:pt idx="1748">
                  <c:v>43088</c:v>
                </c:pt>
                <c:pt idx="1749">
                  <c:v>43087</c:v>
                </c:pt>
                <c:pt idx="1750">
                  <c:v>43084</c:v>
                </c:pt>
                <c:pt idx="1751">
                  <c:v>43083</c:v>
                </c:pt>
                <c:pt idx="1752">
                  <c:v>43082</c:v>
                </c:pt>
                <c:pt idx="1753">
                  <c:v>43081</c:v>
                </c:pt>
                <c:pt idx="1754">
                  <c:v>43080</c:v>
                </c:pt>
                <c:pt idx="1755">
                  <c:v>43077</c:v>
                </c:pt>
                <c:pt idx="1756">
                  <c:v>43076</c:v>
                </c:pt>
                <c:pt idx="1757">
                  <c:v>43075</c:v>
                </c:pt>
                <c:pt idx="1758">
                  <c:v>43074</c:v>
                </c:pt>
                <c:pt idx="1759">
                  <c:v>43073</c:v>
                </c:pt>
                <c:pt idx="1760">
                  <c:v>43070</c:v>
                </c:pt>
                <c:pt idx="1761">
                  <c:v>43069</c:v>
                </c:pt>
                <c:pt idx="1762">
                  <c:v>43068</c:v>
                </c:pt>
                <c:pt idx="1763">
                  <c:v>43067</c:v>
                </c:pt>
                <c:pt idx="1764">
                  <c:v>43066</c:v>
                </c:pt>
                <c:pt idx="1765">
                  <c:v>43063</c:v>
                </c:pt>
                <c:pt idx="1766">
                  <c:v>43062</c:v>
                </c:pt>
                <c:pt idx="1767">
                  <c:v>43061</c:v>
                </c:pt>
                <c:pt idx="1768">
                  <c:v>43060</c:v>
                </c:pt>
                <c:pt idx="1769">
                  <c:v>43059</c:v>
                </c:pt>
                <c:pt idx="1770">
                  <c:v>43056</c:v>
                </c:pt>
                <c:pt idx="1771">
                  <c:v>43055</c:v>
                </c:pt>
                <c:pt idx="1772">
                  <c:v>43054</c:v>
                </c:pt>
                <c:pt idx="1773">
                  <c:v>43053</c:v>
                </c:pt>
                <c:pt idx="1774">
                  <c:v>43052</c:v>
                </c:pt>
                <c:pt idx="1775">
                  <c:v>43049</c:v>
                </c:pt>
                <c:pt idx="1776">
                  <c:v>43048</c:v>
                </c:pt>
                <c:pt idx="1777">
                  <c:v>43047</c:v>
                </c:pt>
                <c:pt idx="1778">
                  <c:v>43046</c:v>
                </c:pt>
                <c:pt idx="1779">
                  <c:v>43045</c:v>
                </c:pt>
                <c:pt idx="1780">
                  <c:v>43042</c:v>
                </c:pt>
                <c:pt idx="1781">
                  <c:v>43041</c:v>
                </c:pt>
                <c:pt idx="1782">
                  <c:v>43040</c:v>
                </c:pt>
                <c:pt idx="1783">
                  <c:v>43039</c:v>
                </c:pt>
                <c:pt idx="1784">
                  <c:v>43038</c:v>
                </c:pt>
                <c:pt idx="1785">
                  <c:v>43035</c:v>
                </c:pt>
                <c:pt idx="1786">
                  <c:v>43034</c:v>
                </c:pt>
                <c:pt idx="1787">
                  <c:v>43033</c:v>
                </c:pt>
                <c:pt idx="1788">
                  <c:v>43032</c:v>
                </c:pt>
                <c:pt idx="1789">
                  <c:v>43031</c:v>
                </c:pt>
                <c:pt idx="1790">
                  <c:v>43028</c:v>
                </c:pt>
                <c:pt idx="1791">
                  <c:v>43027</c:v>
                </c:pt>
                <c:pt idx="1792">
                  <c:v>43026</c:v>
                </c:pt>
                <c:pt idx="1793">
                  <c:v>43025</c:v>
                </c:pt>
                <c:pt idx="1794">
                  <c:v>43024</c:v>
                </c:pt>
                <c:pt idx="1795">
                  <c:v>43021</c:v>
                </c:pt>
                <c:pt idx="1796">
                  <c:v>43020</c:v>
                </c:pt>
                <c:pt idx="1797">
                  <c:v>43019</c:v>
                </c:pt>
                <c:pt idx="1798">
                  <c:v>43018</c:v>
                </c:pt>
                <c:pt idx="1799">
                  <c:v>43017</c:v>
                </c:pt>
                <c:pt idx="1800">
                  <c:v>43014</c:v>
                </c:pt>
                <c:pt idx="1801">
                  <c:v>43012</c:v>
                </c:pt>
                <c:pt idx="1802">
                  <c:v>43011</c:v>
                </c:pt>
                <c:pt idx="1803">
                  <c:v>43007</c:v>
                </c:pt>
                <c:pt idx="1804">
                  <c:v>43006</c:v>
                </c:pt>
                <c:pt idx="1805">
                  <c:v>43005</c:v>
                </c:pt>
                <c:pt idx="1806">
                  <c:v>43004</c:v>
                </c:pt>
                <c:pt idx="1807">
                  <c:v>43003</c:v>
                </c:pt>
                <c:pt idx="1808">
                  <c:v>43000</c:v>
                </c:pt>
                <c:pt idx="1809">
                  <c:v>42999</c:v>
                </c:pt>
                <c:pt idx="1810">
                  <c:v>42998</c:v>
                </c:pt>
                <c:pt idx="1811">
                  <c:v>42997</c:v>
                </c:pt>
                <c:pt idx="1812">
                  <c:v>42996</c:v>
                </c:pt>
                <c:pt idx="1813">
                  <c:v>42993</c:v>
                </c:pt>
                <c:pt idx="1814">
                  <c:v>42992</c:v>
                </c:pt>
                <c:pt idx="1815">
                  <c:v>42991</c:v>
                </c:pt>
                <c:pt idx="1816">
                  <c:v>42990</c:v>
                </c:pt>
                <c:pt idx="1817">
                  <c:v>42989</c:v>
                </c:pt>
                <c:pt idx="1818">
                  <c:v>42986</c:v>
                </c:pt>
                <c:pt idx="1819">
                  <c:v>42985</c:v>
                </c:pt>
                <c:pt idx="1820">
                  <c:v>42984</c:v>
                </c:pt>
                <c:pt idx="1821">
                  <c:v>42983</c:v>
                </c:pt>
                <c:pt idx="1822">
                  <c:v>42982</c:v>
                </c:pt>
                <c:pt idx="1823">
                  <c:v>42979</c:v>
                </c:pt>
                <c:pt idx="1824">
                  <c:v>42978</c:v>
                </c:pt>
                <c:pt idx="1825">
                  <c:v>42977</c:v>
                </c:pt>
                <c:pt idx="1826">
                  <c:v>42976</c:v>
                </c:pt>
                <c:pt idx="1827">
                  <c:v>42975</c:v>
                </c:pt>
                <c:pt idx="1828">
                  <c:v>42972</c:v>
                </c:pt>
                <c:pt idx="1829">
                  <c:v>42971</c:v>
                </c:pt>
                <c:pt idx="1830">
                  <c:v>42969</c:v>
                </c:pt>
                <c:pt idx="1831">
                  <c:v>42968</c:v>
                </c:pt>
                <c:pt idx="1832">
                  <c:v>42965</c:v>
                </c:pt>
                <c:pt idx="1833">
                  <c:v>42964</c:v>
                </c:pt>
                <c:pt idx="1834">
                  <c:v>42963</c:v>
                </c:pt>
                <c:pt idx="1835">
                  <c:v>42962</c:v>
                </c:pt>
                <c:pt idx="1836">
                  <c:v>42961</c:v>
                </c:pt>
                <c:pt idx="1837">
                  <c:v>42958</c:v>
                </c:pt>
                <c:pt idx="1838">
                  <c:v>42957</c:v>
                </c:pt>
                <c:pt idx="1839">
                  <c:v>42956</c:v>
                </c:pt>
                <c:pt idx="1840">
                  <c:v>42955</c:v>
                </c:pt>
                <c:pt idx="1841">
                  <c:v>42954</c:v>
                </c:pt>
                <c:pt idx="1842">
                  <c:v>42951</c:v>
                </c:pt>
                <c:pt idx="1843">
                  <c:v>42950</c:v>
                </c:pt>
                <c:pt idx="1844">
                  <c:v>42949</c:v>
                </c:pt>
                <c:pt idx="1845">
                  <c:v>42948</c:v>
                </c:pt>
                <c:pt idx="1846">
                  <c:v>42947</c:v>
                </c:pt>
                <c:pt idx="1847">
                  <c:v>42944</c:v>
                </c:pt>
                <c:pt idx="1848">
                  <c:v>42943</c:v>
                </c:pt>
                <c:pt idx="1849">
                  <c:v>42942</c:v>
                </c:pt>
                <c:pt idx="1850">
                  <c:v>42941</c:v>
                </c:pt>
                <c:pt idx="1851">
                  <c:v>42940</c:v>
                </c:pt>
                <c:pt idx="1852">
                  <c:v>42937</c:v>
                </c:pt>
                <c:pt idx="1853">
                  <c:v>42936</c:v>
                </c:pt>
                <c:pt idx="1854">
                  <c:v>42935</c:v>
                </c:pt>
                <c:pt idx="1855">
                  <c:v>42934</c:v>
                </c:pt>
                <c:pt idx="1856">
                  <c:v>42933</c:v>
                </c:pt>
                <c:pt idx="1857">
                  <c:v>42930</c:v>
                </c:pt>
                <c:pt idx="1858">
                  <c:v>42929</c:v>
                </c:pt>
                <c:pt idx="1859">
                  <c:v>42928</c:v>
                </c:pt>
                <c:pt idx="1860">
                  <c:v>42927</c:v>
                </c:pt>
                <c:pt idx="1861">
                  <c:v>42926</c:v>
                </c:pt>
                <c:pt idx="1862">
                  <c:v>42923</c:v>
                </c:pt>
                <c:pt idx="1863">
                  <c:v>42922</c:v>
                </c:pt>
                <c:pt idx="1864">
                  <c:v>42921</c:v>
                </c:pt>
                <c:pt idx="1865">
                  <c:v>42920</c:v>
                </c:pt>
                <c:pt idx="1866">
                  <c:v>42919</c:v>
                </c:pt>
                <c:pt idx="1867">
                  <c:v>42916</c:v>
                </c:pt>
                <c:pt idx="1868">
                  <c:v>42915</c:v>
                </c:pt>
                <c:pt idx="1869">
                  <c:v>42914</c:v>
                </c:pt>
                <c:pt idx="1870">
                  <c:v>42913</c:v>
                </c:pt>
                <c:pt idx="1871">
                  <c:v>42912</c:v>
                </c:pt>
                <c:pt idx="1872">
                  <c:v>42909</c:v>
                </c:pt>
                <c:pt idx="1873">
                  <c:v>42908</c:v>
                </c:pt>
                <c:pt idx="1874">
                  <c:v>42907</c:v>
                </c:pt>
                <c:pt idx="1875">
                  <c:v>42906</c:v>
                </c:pt>
                <c:pt idx="1876">
                  <c:v>42905</c:v>
                </c:pt>
                <c:pt idx="1877">
                  <c:v>42902</c:v>
                </c:pt>
                <c:pt idx="1878">
                  <c:v>42901</c:v>
                </c:pt>
                <c:pt idx="1879">
                  <c:v>42900</c:v>
                </c:pt>
                <c:pt idx="1880">
                  <c:v>42899</c:v>
                </c:pt>
                <c:pt idx="1881">
                  <c:v>42898</c:v>
                </c:pt>
                <c:pt idx="1882">
                  <c:v>42895</c:v>
                </c:pt>
                <c:pt idx="1883">
                  <c:v>42894</c:v>
                </c:pt>
                <c:pt idx="1884">
                  <c:v>42893</c:v>
                </c:pt>
                <c:pt idx="1885">
                  <c:v>42892</c:v>
                </c:pt>
                <c:pt idx="1886">
                  <c:v>42891</c:v>
                </c:pt>
                <c:pt idx="1887">
                  <c:v>42888</c:v>
                </c:pt>
                <c:pt idx="1888">
                  <c:v>42887</c:v>
                </c:pt>
                <c:pt idx="1889">
                  <c:v>42886</c:v>
                </c:pt>
                <c:pt idx="1890">
                  <c:v>42884</c:v>
                </c:pt>
                <c:pt idx="1891">
                  <c:v>42881</c:v>
                </c:pt>
                <c:pt idx="1892">
                  <c:v>42880</c:v>
                </c:pt>
                <c:pt idx="1893">
                  <c:v>42879</c:v>
                </c:pt>
                <c:pt idx="1894">
                  <c:v>42878</c:v>
                </c:pt>
                <c:pt idx="1895">
                  <c:v>42877</c:v>
                </c:pt>
                <c:pt idx="1896">
                  <c:v>42874</c:v>
                </c:pt>
                <c:pt idx="1897">
                  <c:v>42873</c:v>
                </c:pt>
                <c:pt idx="1898">
                  <c:v>42872</c:v>
                </c:pt>
                <c:pt idx="1899">
                  <c:v>42871</c:v>
                </c:pt>
                <c:pt idx="1900">
                  <c:v>42870</c:v>
                </c:pt>
                <c:pt idx="1901">
                  <c:v>42867</c:v>
                </c:pt>
                <c:pt idx="1902">
                  <c:v>42866</c:v>
                </c:pt>
                <c:pt idx="1903">
                  <c:v>42865</c:v>
                </c:pt>
                <c:pt idx="1904">
                  <c:v>42864</c:v>
                </c:pt>
                <c:pt idx="1905">
                  <c:v>42863</c:v>
                </c:pt>
                <c:pt idx="1906">
                  <c:v>42860</c:v>
                </c:pt>
                <c:pt idx="1907">
                  <c:v>42859</c:v>
                </c:pt>
                <c:pt idx="1908">
                  <c:v>42857</c:v>
                </c:pt>
                <c:pt idx="1909">
                  <c:v>42853</c:v>
                </c:pt>
                <c:pt idx="1910">
                  <c:v>42852</c:v>
                </c:pt>
                <c:pt idx="1911">
                  <c:v>42851</c:v>
                </c:pt>
                <c:pt idx="1912">
                  <c:v>42850</c:v>
                </c:pt>
                <c:pt idx="1913">
                  <c:v>42849</c:v>
                </c:pt>
                <c:pt idx="1914">
                  <c:v>42846</c:v>
                </c:pt>
                <c:pt idx="1915">
                  <c:v>42845</c:v>
                </c:pt>
                <c:pt idx="1916">
                  <c:v>42844</c:v>
                </c:pt>
                <c:pt idx="1917">
                  <c:v>42843</c:v>
                </c:pt>
                <c:pt idx="1918">
                  <c:v>42838</c:v>
                </c:pt>
                <c:pt idx="1919">
                  <c:v>42837</c:v>
                </c:pt>
                <c:pt idx="1920">
                  <c:v>42836</c:v>
                </c:pt>
                <c:pt idx="1921">
                  <c:v>42835</c:v>
                </c:pt>
                <c:pt idx="1922">
                  <c:v>42832</c:v>
                </c:pt>
                <c:pt idx="1923">
                  <c:v>42831</c:v>
                </c:pt>
                <c:pt idx="1924">
                  <c:v>42830</c:v>
                </c:pt>
                <c:pt idx="1925">
                  <c:v>42828</c:v>
                </c:pt>
                <c:pt idx="1926">
                  <c:v>42825</c:v>
                </c:pt>
                <c:pt idx="1927">
                  <c:v>42824</c:v>
                </c:pt>
                <c:pt idx="1928">
                  <c:v>42823</c:v>
                </c:pt>
                <c:pt idx="1929">
                  <c:v>42822</c:v>
                </c:pt>
                <c:pt idx="1930">
                  <c:v>42821</c:v>
                </c:pt>
                <c:pt idx="1931">
                  <c:v>42818</c:v>
                </c:pt>
                <c:pt idx="1932">
                  <c:v>42817</c:v>
                </c:pt>
                <c:pt idx="1933">
                  <c:v>42816</c:v>
                </c:pt>
                <c:pt idx="1934">
                  <c:v>42815</c:v>
                </c:pt>
                <c:pt idx="1935">
                  <c:v>42814</c:v>
                </c:pt>
                <c:pt idx="1936">
                  <c:v>42811</c:v>
                </c:pt>
                <c:pt idx="1937">
                  <c:v>42810</c:v>
                </c:pt>
                <c:pt idx="1938">
                  <c:v>42809</c:v>
                </c:pt>
                <c:pt idx="1939">
                  <c:v>42808</c:v>
                </c:pt>
                <c:pt idx="1940">
                  <c:v>42807</c:v>
                </c:pt>
                <c:pt idx="1941">
                  <c:v>42804</c:v>
                </c:pt>
                <c:pt idx="1942">
                  <c:v>42803</c:v>
                </c:pt>
                <c:pt idx="1943">
                  <c:v>42802</c:v>
                </c:pt>
                <c:pt idx="1944">
                  <c:v>42801</c:v>
                </c:pt>
                <c:pt idx="1945">
                  <c:v>42800</c:v>
                </c:pt>
                <c:pt idx="1946">
                  <c:v>42797</c:v>
                </c:pt>
                <c:pt idx="1947">
                  <c:v>42796</c:v>
                </c:pt>
                <c:pt idx="1948">
                  <c:v>42795</c:v>
                </c:pt>
                <c:pt idx="1949">
                  <c:v>42794</c:v>
                </c:pt>
                <c:pt idx="1950">
                  <c:v>42793</c:v>
                </c:pt>
                <c:pt idx="1951">
                  <c:v>42790</c:v>
                </c:pt>
                <c:pt idx="1952">
                  <c:v>42789</c:v>
                </c:pt>
                <c:pt idx="1953">
                  <c:v>42788</c:v>
                </c:pt>
                <c:pt idx="1954">
                  <c:v>42787</c:v>
                </c:pt>
                <c:pt idx="1955">
                  <c:v>42786</c:v>
                </c:pt>
                <c:pt idx="1956">
                  <c:v>42783</c:v>
                </c:pt>
                <c:pt idx="1957">
                  <c:v>42782</c:v>
                </c:pt>
                <c:pt idx="1958">
                  <c:v>42781</c:v>
                </c:pt>
                <c:pt idx="1959">
                  <c:v>42780</c:v>
                </c:pt>
                <c:pt idx="1960">
                  <c:v>42779</c:v>
                </c:pt>
                <c:pt idx="1961">
                  <c:v>42776</c:v>
                </c:pt>
                <c:pt idx="1962">
                  <c:v>42775</c:v>
                </c:pt>
                <c:pt idx="1963">
                  <c:v>42774</c:v>
                </c:pt>
                <c:pt idx="1964">
                  <c:v>42773</c:v>
                </c:pt>
                <c:pt idx="1965">
                  <c:v>42772</c:v>
                </c:pt>
                <c:pt idx="1966">
                  <c:v>42769</c:v>
                </c:pt>
                <c:pt idx="1967">
                  <c:v>42768</c:v>
                </c:pt>
                <c:pt idx="1968">
                  <c:v>42767</c:v>
                </c:pt>
              </c:numCache>
            </c:numRef>
          </c:cat>
          <c:val>
            <c:numRef>
              <c:f>Sheet6!$B$2:$B$1970</c:f>
              <c:numCache>
                <c:formatCode>General</c:formatCode>
                <c:ptCount val="1969"/>
                <c:pt idx="0">
                  <c:v>273</c:v>
                </c:pt>
                <c:pt idx="1">
                  <c:v>273</c:v>
                </c:pt>
                <c:pt idx="2">
                  <c:v>274.8</c:v>
                </c:pt>
                <c:pt idx="3">
                  <c:v>274.39999999999998</c:v>
                </c:pt>
                <c:pt idx="4">
                  <c:v>270.60000000000002</c:v>
                </c:pt>
                <c:pt idx="5">
                  <c:v>276.60000000000002</c:v>
                </c:pt>
                <c:pt idx="6">
                  <c:v>279.60000000000002</c:v>
                </c:pt>
                <c:pt idx="7">
                  <c:v>275</c:v>
                </c:pt>
                <c:pt idx="8">
                  <c:v>263.8</c:v>
                </c:pt>
                <c:pt idx="9">
                  <c:v>261</c:v>
                </c:pt>
                <c:pt idx="10">
                  <c:v>258.8</c:v>
                </c:pt>
                <c:pt idx="11">
                  <c:v>257</c:v>
                </c:pt>
                <c:pt idx="12">
                  <c:v>249.2</c:v>
                </c:pt>
                <c:pt idx="13">
                  <c:v>251.4</c:v>
                </c:pt>
                <c:pt idx="14">
                  <c:v>255.8</c:v>
                </c:pt>
                <c:pt idx="15">
                  <c:v>254.4</c:v>
                </c:pt>
                <c:pt idx="16">
                  <c:v>259.2</c:v>
                </c:pt>
                <c:pt idx="17">
                  <c:v>256.60000000000002</c:v>
                </c:pt>
                <c:pt idx="18">
                  <c:v>258</c:v>
                </c:pt>
                <c:pt idx="19">
                  <c:v>258.2</c:v>
                </c:pt>
                <c:pt idx="20">
                  <c:v>266.60000000000002</c:v>
                </c:pt>
                <c:pt idx="21">
                  <c:v>268.2</c:v>
                </c:pt>
                <c:pt idx="22">
                  <c:v>273.60000000000002</c:v>
                </c:pt>
                <c:pt idx="23">
                  <c:v>273.8</c:v>
                </c:pt>
                <c:pt idx="24">
                  <c:v>269.60000000000002</c:v>
                </c:pt>
                <c:pt idx="25">
                  <c:v>267</c:v>
                </c:pt>
                <c:pt idx="26">
                  <c:v>268.60000000000002</c:v>
                </c:pt>
                <c:pt idx="27">
                  <c:v>269.8</c:v>
                </c:pt>
                <c:pt idx="28">
                  <c:v>266.60000000000002</c:v>
                </c:pt>
                <c:pt idx="29">
                  <c:v>262.2</c:v>
                </c:pt>
                <c:pt idx="30">
                  <c:v>268.60000000000002</c:v>
                </c:pt>
                <c:pt idx="31">
                  <c:v>280</c:v>
                </c:pt>
                <c:pt idx="32">
                  <c:v>273.39999999999998</c:v>
                </c:pt>
                <c:pt idx="33">
                  <c:v>272.39999999999998</c:v>
                </c:pt>
                <c:pt idx="34">
                  <c:v>273.8</c:v>
                </c:pt>
                <c:pt idx="35">
                  <c:v>266</c:v>
                </c:pt>
                <c:pt idx="36">
                  <c:v>255.8</c:v>
                </c:pt>
                <c:pt idx="37">
                  <c:v>260.39999999999998</c:v>
                </c:pt>
                <c:pt idx="38">
                  <c:v>262.39999999999998</c:v>
                </c:pt>
                <c:pt idx="39">
                  <c:v>259.8</c:v>
                </c:pt>
                <c:pt idx="40">
                  <c:v>253.6</c:v>
                </c:pt>
                <c:pt idx="41">
                  <c:v>252.2</c:v>
                </c:pt>
                <c:pt idx="42">
                  <c:v>259</c:v>
                </c:pt>
                <c:pt idx="43">
                  <c:v>257</c:v>
                </c:pt>
                <c:pt idx="44">
                  <c:v>259.60000000000002</c:v>
                </c:pt>
                <c:pt idx="45">
                  <c:v>258.60000000000002</c:v>
                </c:pt>
                <c:pt idx="46">
                  <c:v>264.8</c:v>
                </c:pt>
                <c:pt idx="47">
                  <c:v>265.39999999999998</c:v>
                </c:pt>
                <c:pt idx="48">
                  <c:v>268.60000000000002</c:v>
                </c:pt>
                <c:pt idx="49">
                  <c:v>267.2</c:v>
                </c:pt>
                <c:pt idx="50">
                  <c:v>264</c:v>
                </c:pt>
                <c:pt idx="51">
                  <c:v>265.8</c:v>
                </c:pt>
                <c:pt idx="52">
                  <c:v>275</c:v>
                </c:pt>
                <c:pt idx="53">
                  <c:v>274</c:v>
                </c:pt>
                <c:pt idx="54">
                  <c:v>276.8</c:v>
                </c:pt>
                <c:pt idx="55">
                  <c:v>278.8</c:v>
                </c:pt>
                <c:pt idx="56">
                  <c:v>280.39999999999998</c:v>
                </c:pt>
                <c:pt idx="57">
                  <c:v>283</c:v>
                </c:pt>
                <c:pt idx="58">
                  <c:v>294.2</c:v>
                </c:pt>
                <c:pt idx="59">
                  <c:v>287.39999999999998</c:v>
                </c:pt>
                <c:pt idx="60">
                  <c:v>277.60000000000002</c:v>
                </c:pt>
                <c:pt idx="61">
                  <c:v>281.39999999999998</c:v>
                </c:pt>
                <c:pt idx="62">
                  <c:v>295</c:v>
                </c:pt>
                <c:pt idx="63">
                  <c:v>297</c:v>
                </c:pt>
                <c:pt idx="64">
                  <c:v>294.60000000000002</c:v>
                </c:pt>
                <c:pt idx="65">
                  <c:v>292.60000000000002</c:v>
                </c:pt>
                <c:pt idx="66">
                  <c:v>285.8</c:v>
                </c:pt>
                <c:pt idx="67">
                  <c:v>289.2</c:v>
                </c:pt>
                <c:pt idx="68">
                  <c:v>284.60000000000002</c:v>
                </c:pt>
                <c:pt idx="69">
                  <c:v>287.39999999999998</c:v>
                </c:pt>
                <c:pt idx="70">
                  <c:v>287</c:v>
                </c:pt>
                <c:pt idx="71">
                  <c:v>270.60000000000002</c:v>
                </c:pt>
                <c:pt idx="72">
                  <c:v>270.60000000000002</c:v>
                </c:pt>
                <c:pt idx="73">
                  <c:v>275.60000000000002</c:v>
                </c:pt>
                <c:pt idx="74">
                  <c:v>288</c:v>
                </c:pt>
                <c:pt idx="75">
                  <c:v>298.8</c:v>
                </c:pt>
                <c:pt idx="76">
                  <c:v>286.2</c:v>
                </c:pt>
                <c:pt idx="77">
                  <c:v>291</c:v>
                </c:pt>
                <c:pt idx="78">
                  <c:v>319.60000000000002</c:v>
                </c:pt>
                <c:pt idx="79">
                  <c:v>305.60000000000002</c:v>
                </c:pt>
                <c:pt idx="80">
                  <c:v>299</c:v>
                </c:pt>
                <c:pt idx="81">
                  <c:v>299.39999999999998</c:v>
                </c:pt>
                <c:pt idx="82">
                  <c:v>283.8</c:v>
                </c:pt>
                <c:pt idx="83">
                  <c:v>275.8</c:v>
                </c:pt>
                <c:pt idx="84">
                  <c:v>260.39999999999998</c:v>
                </c:pt>
                <c:pt idx="85">
                  <c:v>251.8</c:v>
                </c:pt>
                <c:pt idx="86">
                  <c:v>248.8</c:v>
                </c:pt>
                <c:pt idx="87">
                  <c:v>240.4</c:v>
                </c:pt>
                <c:pt idx="88">
                  <c:v>245.2</c:v>
                </c:pt>
                <c:pt idx="89">
                  <c:v>245</c:v>
                </c:pt>
                <c:pt idx="90">
                  <c:v>242.8</c:v>
                </c:pt>
                <c:pt idx="91">
                  <c:v>240</c:v>
                </c:pt>
                <c:pt idx="92">
                  <c:v>239.8</c:v>
                </c:pt>
                <c:pt idx="93">
                  <c:v>238.8</c:v>
                </c:pt>
                <c:pt idx="94">
                  <c:v>240.2</c:v>
                </c:pt>
                <c:pt idx="95">
                  <c:v>236.2</c:v>
                </c:pt>
                <c:pt idx="96">
                  <c:v>235</c:v>
                </c:pt>
                <c:pt idx="97">
                  <c:v>237.2</c:v>
                </c:pt>
                <c:pt idx="98">
                  <c:v>234.8</c:v>
                </c:pt>
                <c:pt idx="99">
                  <c:v>235.6</c:v>
                </c:pt>
                <c:pt idx="100">
                  <c:v>235</c:v>
                </c:pt>
                <c:pt idx="101">
                  <c:v>241.2</c:v>
                </c:pt>
                <c:pt idx="102">
                  <c:v>227.6</c:v>
                </c:pt>
                <c:pt idx="103">
                  <c:v>226</c:v>
                </c:pt>
                <c:pt idx="104">
                  <c:v>230.2</c:v>
                </c:pt>
                <c:pt idx="105">
                  <c:v>228.8</c:v>
                </c:pt>
                <c:pt idx="106">
                  <c:v>226.2</c:v>
                </c:pt>
                <c:pt idx="107">
                  <c:v>227.6</c:v>
                </c:pt>
                <c:pt idx="108">
                  <c:v>225.2</c:v>
                </c:pt>
                <c:pt idx="109">
                  <c:v>224.8</c:v>
                </c:pt>
                <c:pt idx="110">
                  <c:v>221.4</c:v>
                </c:pt>
                <c:pt idx="111">
                  <c:v>220.4</c:v>
                </c:pt>
                <c:pt idx="112">
                  <c:v>214.6</c:v>
                </c:pt>
                <c:pt idx="113">
                  <c:v>212.4</c:v>
                </c:pt>
                <c:pt idx="114">
                  <c:v>213</c:v>
                </c:pt>
                <c:pt idx="115">
                  <c:v>213.6</c:v>
                </c:pt>
                <c:pt idx="116">
                  <c:v>214.2</c:v>
                </c:pt>
                <c:pt idx="117">
                  <c:v>207.6</c:v>
                </c:pt>
                <c:pt idx="118">
                  <c:v>211.2</c:v>
                </c:pt>
                <c:pt idx="119">
                  <c:v>211</c:v>
                </c:pt>
                <c:pt idx="120">
                  <c:v>215.4</c:v>
                </c:pt>
                <c:pt idx="121">
                  <c:v>219.2</c:v>
                </c:pt>
                <c:pt idx="122">
                  <c:v>226.8</c:v>
                </c:pt>
                <c:pt idx="123">
                  <c:v>228</c:v>
                </c:pt>
                <c:pt idx="124">
                  <c:v>224.8</c:v>
                </c:pt>
                <c:pt idx="125">
                  <c:v>231.4</c:v>
                </c:pt>
                <c:pt idx="126">
                  <c:v>235.8</c:v>
                </c:pt>
                <c:pt idx="127">
                  <c:v>234.2</c:v>
                </c:pt>
                <c:pt idx="128">
                  <c:v>233</c:v>
                </c:pt>
                <c:pt idx="129">
                  <c:v>238.4</c:v>
                </c:pt>
                <c:pt idx="130">
                  <c:v>246</c:v>
                </c:pt>
                <c:pt idx="131">
                  <c:v>243</c:v>
                </c:pt>
                <c:pt idx="132">
                  <c:v>241.6</c:v>
                </c:pt>
                <c:pt idx="133">
                  <c:v>239.8</c:v>
                </c:pt>
                <c:pt idx="134">
                  <c:v>240.6</c:v>
                </c:pt>
                <c:pt idx="135">
                  <c:v>244.2</c:v>
                </c:pt>
                <c:pt idx="136">
                  <c:v>246.6</c:v>
                </c:pt>
                <c:pt idx="137">
                  <c:v>241.4</c:v>
                </c:pt>
                <c:pt idx="138">
                  <c:v>236.8</c:v>
                </c:pt>
                <c:pt idx="139">
                  <c:v>235.2</c:v>
                </c:pt>
                <c:pt idx="140">
                  <c:v>233.2</c:v>
                </c:pt>
                <c:pt idx="141">
                  <c:v>235</c:v>
                </c:pt>
                <c:pt idx="142">
                  <c:v>234.6</c:v>
                </c:pt>
                <c:pt idx="143">
                  <c:v>230.2</c:v>
                </c:pt>
                <c:pt idx="144">
                  <c:v>228.2</c:v>
                </c:pt>
                <c:pt idx="145">
                  <c:v>232</c:v>
                </c:pt>
                <c:pt idx="146">
                  <c:v>230.8</c:v>
                </c:pt>
                <c:pt idx="147">
                  <c:v>237.4</c:v>
                </c:pt>
                <c:pt idx="148">
                  <c:v>239.6</c:v>
                </c:pt>
                <c:pt idx="149">
                  <c:v>237.6</c:v>
                </c:pt>
                <c:pt idx="150">
                  <c:v>236.2</c:v>
                </c:pt>
                <c:pt idx="151">
                  <c:v>237.6</c:v>
                </c:pt>
                <c:pt idx="152">
                  <c:v>238</c:v>
                </c:pt>
                <c:pt idx="153">
                  <c:v>233.6</c:v>
                </c:pt>
                <c:pt idx="154">
                  <c:v>233.4</c:v>
                </c:pt>
                <c:pt idx="155">
                  <c:v>229.4</c:v>
                </c:pt>
                <c:pt idx="156">
                  <c:v>232.8</c:v>
                </c:pt>
                <c:pt idx="157">
                  <c:v>220</c:v>
                </c:pt>
                <c:pt idx="158">
                  <c:v>228.4</c:v>
                </c:pt>
                <c:pt idx="159">
                  <c:v>228</c:v>
                </c:pt>
                <c:pt idx="160">
                  <c:v>229.2</c:v>
                </c:pt>
                <c:pt idx="161">
                  <c:v>233.4</c:v>
                </c:pt>
                <c:pt idx="162">
                  <c:v>230.8</c:v>
                </c:pt>
                <c:pt idx="163">
                  <c:v>230.6</c:v>
                </c:pt>
                <c:pt idx="164">
                  <c:v>219.6</c:v>
                </c:pt>
                <c:pt idx="165">
                  <c:v>219.4</c:v>
                </c:pt>
                <c:pt idx="166">
                  <c:v>217.6</c:v>
                </c:pt>
                <c:pt idx="167">
                  <c:v>206.6</c:v>
                </c:pt>
                <c:pt idx="168">
                  <c:v>207</c:v>
                </c:pt>
                <c:pt idx="169">
                  <c:v>208</c:v>
                </c:pt>
                <c:pt idx="170">
                  <c:v>211.6</c:v>
                </c:pt>
                <c:pt idx="171">
                  <c:v>214.2</c:v>
                </c:pt>
                <c:pt idx="172">
                  <c:v>217</c:v>
                </c:pt>
                <c:pt idx="173">
                  <c:v>227</c:v>
                </c:pt>
                <c:pt idx="174">
                  <c:v>222.6</c:v>
                </c:pt>
                <c:pt idx="175">
                  <c:v>221.8</c:v>
                </c:pt>
                <c:pt idx="176">
                  <c:v>223</c:v>
                </c:pt>
                <c:pt idx="177">
                  <c:v>222.6</c:v>
                </c:pt>
                <c:pt idx="178">
                  <c:v>223.4</c:v>
                </c:pt>
                <c:pt idx="179">
                  <c:v>225.8</c:v>
                </c:pt>
                <c:pt idx="180">
                  <c:v>223</c:v>
                </c:pt>
                <c:pt idx="181">
                  <c:v>227.4</c:v>
                </c:pt>
                <c:pt idx="182">
                  <c:v>226</c:v>
                </c:pt>
                <c:pt idx="183">
                  <c:v>226.4</c:v>
                </c:pt>
                <c:pt idx="184">
                  <c:v>225</c:v>
                </c:pt>
                <c:pt idx="185">
                  <c:v>215.6</c:v>
                </c:pt>
                <c:pt idx="186">
                  <c:v>216.4</c:v>
                </c:pt>
                <c:pt idx="187">
                  <c:v>212.8</c:v>
                </c:pt>
                <c:pt idx="188">
                  <c:v>203.8</c:v>
                </c:pt>
                <c:pt idx="189">
                  <c:v>201.2</c:v>
                </c:pt>
                <c:pt idx="190">
                  <c:v>197.5</c:v>
                </c:pt>
                <c:pt idx="191">
                  <c:v>200.8</c:v>
                </c:pt>
                <c:pt idx="192">
                  <c:v>201.2</c:v>
                </c:pt>
                <c:pt idx="193">
                  <c:v>205.4</c:v>
                </c:pt>
                <c:pt idx="194">
                  <c:v>203.8</c:v>
                </c:pt>
                <c:pt idx="195">
                  <c:v>205.2</c:v>
                </c:pt>
                <c:pt idx="196">
                  <c:v>208.2</c:v>
                </c:pt>
                <c:pt idx="197">
                  <c:v>210.2</c:v>
                </c:pt>
                <c:pt idx="198">
                  <c:v>211.6</c:v>
                </c:pt>
                <c:pt idx="199">
                  <c:v>211.4</c:v>
                </c:pt>
                <c:pt idx="200">
                  <c:v>207.2</c:v>
                </c:pt>
                <c:pt idx="201">
                  <c:v>202</c:v>
                </c:pt>
                <c:pt idx="202">
                  <c:v>197.9</c:v>
                </c:pt>
                <c:pt idx="203">
                  <c:v>198.2</c:v>
                </c:pt>
                <c:pt idx="204">
                  <c:v>202.6</c:v>
                </c:pt>
                <c:pt idx="205">
                  <c:v>201.6</c:v>
                </c:pt>
                <c:pt idx="206">
                  <c:v>202.8</c:v>
                </c:pt>
                <c:pt idx="207">
                  <c:v>216</c:v>
                </c:pt>
                <c:pt idx="208">
                  <c:v>211</c:v>
                </c:pt>
                <c:pt idx="209">
                  <c:v>214</c:v>
                </c:pt>
                <c:pt idx="210">
                  <c:v>216.6</c:v>
                </c:pt>
                <c:pt idx="211">
                  <c:v>215</c:v>
                </c:pt>
                <c:pt idx="212">
                  <c:v>213.8</c:v>
                </c:pt>
                <c:pt idx="213">
                  <c:v>216.8</c:v>
                </c:pt>
                <c:pt idx="214">
                  <c:v>210.2</c:v>
                </c:pt>
                <c:pt idx="215">
                  <c:v>212.6</c:v>
                </c:pt>
                <c:pt idx="216">
                  <c:v>209.4</c:v>
                </c:pt>
                <c:pt idx="217">
                  <c:v>209.6</c:v>
                </c:pt>
                <c:pt idx="218">
                  <c:v>197.4</c:v>
                </c:pt>
                <c:pt idx="219">
                  <c:v>188</c:v>
                </c:pt>
                <c:pt idx="220">
                  <c:v>188.4</c:v>
                </c:pt>
                <c:pt idx="221">
                  <c:v>192.9</c:v>
                </c:pt>
                <c:pt idx="222">
                  <c:v>191.1</c:v>
                </c:pt>
                <c:pt idx="223">
                  <c:v>192.6</c:v>
                </c:pt>
                <c:pt idx="224">
                  <c:v>194.7</c:v>
                </c:pt>
                <c:pt idx="225">
                  <c:v>193.3</c:v>
                </c:pt>
                <c:pt idx="226">
                  <c:v>192.9</c:v>
                </c:pt>
                <c:pt idx="227">
                  <c:v>197.9</c:v>
                </c:pt>
                <c:pt idx="228">
                  <c:v>187.9</c:v>
                </c:pt>
                <c:pt idx="229">
                  <c:v>185.2</c:v>
                </c:pt>
                <c:pt idx="230">
                  <c:v>187.3</c:v>
                </c:pt>
                <c:pt idx="231">
                  <c:v>186.3</c:v>
                </c:pt>
                <c:pt idx="232">
                  <c:v>182.2</c:v>
                </c:pt>
                <c:pt idx="233">
                  <c:v>186.4</c:v>
                </c:pt>
                <c:pt idx="234">
                  <c:v>190</c:v>
                </c:pt>
                <c:pt idx="235">
                  <c:v>182.9</c:v>
                </c:pt>
                <c:pt idx="236">
                  <c:v>182.9</c:v>
                </c:pt>
                <c:pt idx="237">
                  <c:v>182.9</c:v>
                </c:pt>
                <c:pt idx="238">
                  <c:v>184.1</c:v>
                </c:pt>
                <c:pt idx="239">
                  <c:v>182.8</c:v>
                </c:pt>
                <c:pt idx="240">
                  <c:v>180.9</c:v>
                </c:pt>
                <c:pt idx="241">
                  <c:v>171.7</c:v>
                </c:pt>
                <c:pt idx="242">
                  <c:v>172.8</c:v>
                </c:pt>
                <c:pt idx="243">
                  <c:v>175.3</c:v>
                </c:pt>
                <c:pt idx="244">
                  <c:v>174.3</c:v>
                </c:pt>
                <c:pt idx="245">
                  <c:v>177.9</c:v>
                </c:pt>
                <c:pt idx="246">
                  <c:v>186.1</c:v>
                </c:pt>
                <c:pt idx="247">
                  <c:v>190.2</c:v>
                </c:pt>
                <c:pt idx="248">
                  <c:v>198.4</c:v>
                </c:pt>
                <c:pt idx="249">
                  <c:v>199.4</c:v>
                </c:pt>
                <c:pt idx="250">
                  <c:v>197</c:v>
                </c:pt>
                <c:pt idx="251">
                  <c:v>190.9</c:v>
                </c:pt>
                <c:pt idx="252">
                  <c:v>195.6</c:v>
                </c:pt>
                <c:pt idx="253">
                  <c:v>196.4</c:v>
                </c:pt>
                <c:pt idx="254">
                  <c:v>195.3</c:v>
                </c:pt>
                <c:pt idx="255">
                  <c:v>205.2</c:v>
                </c:pt>
                <c:pt idx="256">
                  <c:v>206.8</c:v>
                </c:pt>
                <c:pt idx="257">
                  <c:v>211</c:v>
                </c:pt>
                <c:pt idx="258">
                  <c:v>212.4</c:v>
                </c:pt>
                <c:pt idx="259">
                  <c:v>204.6</c:v>
                </c:pt>
                <c:pt idx="260">
                  <c:v>207.6</c:v>
                </c:pt>
                <c:pt idx="261">
                  <c:v>204.8</c:v>
                </c:pt>
                <c:pt idx="262">
                  <c:v>208.2</c:v>
                </c:pt>
                <c:pt idx="263">
                  <c:v>209.6</c:v>
                </c:pt>
                <c:pt idx="264">
                  <c:v>210.6</c:v>
                </c:pt>
                <c:pt idx="265">
                  <c:v>209.4</c:v>
                </c:pt>
                <c:pt idx="266">
                  <c:v>214.4</c:v>
                </c:pt>
                <c:pt idx="267">
                  <c:v>213.6</c:v>
                </c:pt>
                <c:pt idx="268">
                  <c:v>205.2</c:v>
                </c:pt>
                <c:pt idx="269">
                  <c:v>202.6</c:v>
                </c:pt>
                <c:pt idx="270">
                  <c:v>201.4</c:v>
                </c:pt>
                <c:pt idx="271">
                  <c:v>200</c:v>
                </c:pt>
                <c:pt idx="272">
                  <c:v>201.8</c:v>
                </c:pt>
                <c:pt idx="273">
                  <c:v>203</c:v>
                </c:pt>
                <c:pt idx="274">
                  <c:v>208.6</c:v>
                </c:pt>
                <c:pt idx="275">
                  <c:v>205.2</c:v>
                </c:pt>
                <c:pt idx="276">
                  <c:v>203.4</c:v>
                </c:pt>
                <c:pt idx="277">
                  <c:v>207.4</c:v>
                </c:pt>
                <c:pt idx="278">
                  <c:v>208.2</c:v>
                </c:pt>
                <c:pt idx="279">
                  <c:v>210.8</c:v>
                </c:pt>
                <c:pt idx="280">
                  <c:v>213</c:v>
                </c:pt>
                <c:pt idx="281">
                  <c:v>213.2</c:v>
                </c:pt>
                <c:pt idx="282">
                  <c:v>207.8</c:v>
                </c:pt>
                <c:pt idx="283">
                  <c:v>206.6</c:v>
                </c:pt>
                <c:pt idx="284">
                  <c:v>206</c:v>
                </c:pt>
                <c:pt idx="285">
                  <c:v>210</c:v>
                </c:pt>
                <c:pt idx="286">
                  <c:v>211.8</c:v>
                </c:pt>
                <c:pt idx="287">
                  <c:v>219</c:v>
                </c:pt>
                <c:pt idx="288">
                  <c:v>222.2</c:v>
                </c:pt>
                <c:pt idx="289">
                  <c:v>228.4</c:v>
                </c:pt>
                <c:pt idx="290">
                  <c:v>241.8</c:v>
                </c:pt>
                <c:pt idx="291">
                  <c:v>240</c:v>
                </c:pt>
                <c:pt idx="292">
                  <c:v>242.2</c:v>
                </c:pt>
                <c:pt idx="293">
                  <c:v>244.4</c:v>
                </c:pt>
                <c:pt idx="294">
                  <c:v>244.2</c:v>
                </c:pt>
                <c:pt idx="295">
                  <c:v>251.2</c:v>
                </c:pt>
                <c:pt idx="296">
                  <c:v>250.4</c:v>
                </c:pt>
                <c:pt idx="297">
                  <c:v>243</c:v>
                </c:pt>
                <c:pt idx="298">
                  <c:v>242.2</c:v>
                </c:pt>
                <c:pt idx="299">
                  <c:v>241.2</c:v>
                </c:pt>
                <c:pt idx="300">
                  <c:v>246</c:v>
                </c:pt>
                <c:pt idx="301">
                  <c:v>245.8</c:v>
                </c:pt>
                <c:pt idx="302">
                  <c:v>248</c:v>
                </c:pt>
                <c:pt idx="303">
                  <c:v>249.2</c:v>
                </c:pt>
                <c:pt idx="304">
                  <c:v>241</c:v>
                </c:pt>
                <c:pt idx="305">
                  <c:v>232</c:v>
                </c:pt>
                <c:pt idx="306">
                  <c:v>233.2</c:v>
                </c:pt>
                <c:pt idx="307">
                  <c:v>237.4</c:v>
                </c:pt>
                <c:pt idx="308">
                  <c:v>246.2</c:v>
                </c:pt>
                <c:pt idx="309">
                  <c:v>245.8</c:v>
                </c:pt>
                <c:pt idx="310">
                  <c:v>242.4</c:v>
                </c:pt>
                <c:pt idx="311">
                  <c:v>241.4</c:v>
                </c:pt>
                <c:pt idx="312">
                  <c:v>238.6</c:v>
                </c:pt>
                <c:pt idx="313">
                  <c:v>244.4</c:v>
                </c:pt>
                <c:pt idx="314">
                  <c:v>248</c:v>
                </c:pt>
                <c:pt idx="315">
                  <c:v>257.39999999999998</c:v>
                </c:pt>
                <c:pt idx="316">
                  <c:v>240.8</c:v>
                </c:pt>
                <c:pt idx="317">
                  <c:v>240.4</c:v>
                </c:pt>
                <c:pt idx="318">
                  <c:v>243.4</c:v>
                </c:pt>
                <c:pt idx="319">
                  <c:v>248.6</c:v>
                </c:pt>
                <c:pt idx="320">
                  <c:v>241.2</c:v>
                </c:pt>
                <c:pt idx="321">
                  <c:v>236.6</c:v>
                </c:pt>
                <c:pt idx="322">
                  <c:v>235</c:v>
                </c:pt>
                <c:pt idx="323">
                  <c:v>233.8</c:v>
                </c:pt>
                <c:pt idx="324">
                  <c:v>232.2</c:v>
                </c:pt>
                <c:pt idx="325">
                  <c:v>231</c:v>
                </c:pt>
                <c:pt idx="326">
                  <c:v>238.6</c:v>
                </c:pt>
                <c:pt idx="327">
                  <c:v>242</c:v>
                </c:pt>
                <c:pt idx="328">
                  <c:v>235</c:v>
                </c:pt>
                <c:pt idx="329">
                  <c:v>237.4</c:v>
                </c:pt>
                <c:pt idx="330">
                  <c:v>239.2</c:v>
                </c:pt>
                <c:pt idx="331">
                  <c:v>247.8</c:v>
                </c:pt>
                <c:pt idx="332">
                  <c:v>248.2</c:v>
                </c:pt>
                <c:pt idx="333">
                  <c:v>240.4</c:v>
                </c:pt>
                <c:pt idx="334">
                  <c:v>244.4</c:v>
                </c:pt>
                <c:pt idx="335">
                  <c:v>246.6</c:v>
                </c:pt>
                <c:pt idx="336">
                  <c:v>247</c:v>
                </c:pt>
                <c:pt idx="337">
                  <c:v>247.4</c:v>
                </c:pt>
                <c:pt idx="338">
                  <c:v>244.8</c:v>
                </c:pt>
                <c:pt idx="339">
                  <c:v>247.8</c:v>
                </c:pt>
                <c:pt idx="340">
                  <c:v>254.8</c:v>
                </c:pt>
                <c:pt idx="341">
                  <c:v>247.8</c:v>
                </c:pt>
                <c:pt idx="342">
                  <c:v>247.2</c:v>
                </c:pt>
                <c:pt idx="343">
                  <c:v>249.2</c:v>
                </c:pt>
                <c:pt idx="344">
                  <c:v>247.6</c:v>
                </c:pt>
                <c:pt idx="345">
                  <c:v>253.4</c:v>
                </c:pt>
                <c:pt idx="346">
                  <c:v>245.8</c:v>
                </c:pt>
                <c:pt idx="347">
                  <c:v>244.8</c:v>
                </c:pt>
                <c:pt idx="348">
                  <c:v>237.8</c:v>
                </c:pt>
                <c:pt idx="349">
                  <c:v>225.2</c:v>
                </c:pt>
                <c:pt idx="350">
                  <c:v>223.6</c:v>
                </c:pt>
                <c:pt idx="351">
                  <c:v>225.8</c:v>
                </c:pt>
                <c:pt idx="352">
                  <c:v>220.2</c:v>
                </c:pt>
                <c:pt idx="353">
                  <c:v>220.8</c:v>
                </c:pt>
                <c:pt idx="354">
                  <c:v>218.6</c:v>
                </c:pt>
                <c:pt idx="355">
                  <c:v>225.2</c:v>
                </c:pt>
                <c:pt idx="356">
                  <c:v>234</c:v>
                </c:pt>
                <c:pt idx="357">
                  <c:v>230.4</c:v>
                </c:pt>
                <c:pt idx="358">
                  <c:v>235.4</c:v>
                </c:pt>
                <c:pt idx="359">
                  <c:v>238.6</c:v>
                </c:pt>
                <c:pt idx="360">
                  <c:v>254.4</c:v>
                </c:pt>
                <c:pt idx="361">
                  <c:v>259.39999999999998</c:v>
                </c:pt>
                <c:pt idx="362">
                  <c:v>259</c:v>
                </c:pt>
                <c:pt idx="363">
                  <c:v>259.60000000000002</c:v>
                </c:pt>
                <c:pt idx="364">
                  <c:v>270.2</c:v>
                </c:pt>
                <c:pt idx="365">
                  <c:v>268.2</c:v>
                </c:pt>
                <c:pt idx="366">
                  <c:v>269.8</c:v>
                </c:pt>
                <c:pt idx="367">
                  <c:v>269</c:v>
                </c:pt>
                <c:pt idx="368">
                  <c:v>274.8</c:v>
                </c:pt>
                <c:pt idx="369">
                  <c:v>275.60000000000002</c:v>
                </c:pt>
                <c:pt idx="370">
                  <c:v>271.2</c:v>
                </c:pt>
                <c:pt idx="371">
                  <c:v>266.39999999999998</c:v>
                </c:pt>
                <c:pt idx="372">
                  <c:v>265.8</c:v>
                </c:pt>
                <c:pt idx="373">
                  <c:v>266.2</c:v>
                </c:pt>
                <c:pt idx="374">
                  <c:v>260.39999999999998</c:v>
                </c:pt>
                <c:pt idx="375">
                  <c:v>267</c:v>
                </c:pt>
                <c:pt idx="376">
                  <c:v>266.8</c:v>
                </c:pt>
                <c:pt idx="377">
                  <c:v>265.2</c:v>
                </c:pt>
                <c:pt idx="378">
                  <c:v>265</c:v>
                </c:pt>
                <c:pt idx="379">
                  <c:v>262.60000000000002</c:v>
                </c:pt>
                <c:pt idx="380">
                  <c:v>264</c:v>
                </c:pt>
                <c:pt idx="381">
                  <c:v>261.2</c:v>
                </c:pt>
                <c:pt idx="382">
                  <c:v>264</c:v>
                </c:pt>
                <c:pt idx="383">
                  <c:v>256.8</c:v>
                </c:pt>
                <c:pt idx="384">
                  <c:v>254.6</c:v>
                </c:pt>
                <c:pt idx="385">
                  <c:v>262.39999999999998</c:v>
                </c:pt>
                <c:pt idx="386">
                  <c:v>262.2</c:v>
                </c:pt>
                <c:pt idx="387">
                  <c:v>264.8</c:v>
                </c:pt>
                <c:pt idx="388">
                  <c:v>261.2</c:v>
                </c:pt>
                <c:pt idx="389">
                  <c:v>250</c:v>
                </c:pt>
                <c:pt idx="390">
                  <c:v>247.8</c:v>
                </c:pt>
                <c:pt idx="391">
                  <c:v>252.2</c:v>
                </c:pt>
                <c:pt idx="392">
                  <c:v>252.6</c:v>
                </c:pt>
                <c:pt idx="393">
                  <c:v>254.6</c:v>
                </c:pt>
                <c:pt idx="394">
                  <c:v>256</c:v>
                </c:pt>
                <c:pt idx="395">
                  <c:v>264.60000000000002</c:v>
                </c:pt>
                <c:pt idx="396">
                  <c:v>263</c:v>
                </c:pt>
                <c:pt idx="397">
                  <c:v>266.8</c:v>
                </c:pt>
                <c:pt idx="398">
                  <c:v>267.39999999999998</c:v>
                </c:pt>
                <c:pt idx="399">
                  <c:v>268.60000000000002</c:v>
                </c:pt>
                <c:pt idx="400">
                  <c:v>258.8</c:v>
                </c:pt>
                <c:pt idx="401">
                  <c:v>257.8</c:v>
                </c:pt>
                <c:pt idx="402">
                  <c:v>255.6</c:v>
                </c:pt>
                <c:pt idx="403">
                  <c:v>251.2</c:v>
                </c:pt>
                <c:pt idx="404">
                  <c:v>247.8</c:v>
                </c:pt>
                <c:pt idx="405">
                  <c:v>252.8</c:v>
                </c:pt>
                <c:pt idx="406">
                  <c:v>252</c:v>
                </c:pt>
                <c:pt idx="407">
                  <c:v>248.2</c:v>
                </c:pt>
                <c:pt idx="408">
                  <c:v>245</c:v>
                </c:pt>
                <c:pt idx="409">
                  <c:v>234.4</c:v>
                </c:pt>
                <c:pt idx="410">
                  <c:v>236.4</c:v>
                </c:pt>
                <c:pt idx="411">
                  <c:v>234.8</c:v>
                </c:pt>
                <c:pt idx="412">
                  <c:v>229.8</c:v>
                </c:pt>
                <c:pt idx="413">
                  <c:v>234.6</c:v>
                </c:pt>
                <c:pt idx="414">
                  <c:v>248</c:v>
                </c:pt>
                <c:pt idx="415">
                  <c:v>250</c:v>
                </c:pt>
                <c:pt idx="416">
                  <c:v>252.2</c:v>
                </c:pt>
                <c:pt idx="417">
                  <c:v>244</c:v>
                </c:pt>
                <c:pt idx="418">
                  <c:v>243.8</c:v>
                </c:pt>
                <c:pt idx="419">
                  <c:v>239.6</c:v>
                </c:pt>
                <c:pt idx="420">
                  <c:v>244.2</c:v>
                </c:pt>
                <c:pt idx="421">
                  <c:v>245.4</c:v>
                </c:pt>
                <c:pt idx="422">
                  <c:v>243.2</c:v>
                </c:pt>
                <c:pt idx="423">
                  <c:v>246.2</c:v>
                </c:pt>
                <c:pt idx="424">
                  <c:v>243.4</c:v>
                </c:pt>
                <c:pt idx="425">
                  <c:v>237.6</c:v>
                </c:pt>
                <c:pt idx="426">
                  <c:v>240</c:v>
                </c:pt>
                <c:pt idx="427">
                  <c:v>235</c:v>
                </c:pt>
                <c:pt idx="428">
                  <c:v>234.2</c:v>
                </c:pt>
                <c:pt idx="429">
                  <c:v>232</c:v>
                </c:pt>
                <c:pt idx="430">
                  <c:v>231.8</c:v>
                </c:pt>
                <c:pt idx="431">
                  <c:v>236</c:v>
                </c:pt>
                <c:pt idx="432">
                  <c:v>236</c:v>
                </c:pt>
                <c:pt idx="433">
                  <c:v>232.8</c:v>
                </c:pt>
                <c:pt idx="434">
                  <c:v>223</c:v>
                </c:pt>
                <c:pt idx="435">
                  <c:v>229.8</c:v>
                </c:pt>
                <c:pt idx="436">
                  <c:v>221.8</c:v>
                </c:pt>
                <c:pt idx="437">
                  <c:v>227.6</c:v>
                </c:pt>
                <c:pt idx="438">
                  <c:v>229.6</c:v>
                </c:pt>
                <c:pt idx="439">
                  <c:v>229.6</c:v>
                </c:pt>
                <c:pt idx="440">
                  <c:v>231.8</c:v>
                </c:pt>
                <c:pt idx="441">
                  <c:v>226.8</c:v>
                </c:pt>
                <c:pt idx="442">
                  <c:v>222.2</c:v>
                </c:pt>
                <c:pt idx="443">
                  <c:v>222.6</c:v>
                </c:pt>
                <c:pt idx="444">
                  <c:v>227.8</c:v>
                </c:pt>
                <c:pt idx="445">
                  <c:v>227.4</c:v>
                </c:pt>
                <c:pt idx="446">
                  <c:v>227.2</c:v>
                </c:pt>
                <c:pt idx="447">
                  <c:v>231.4</c:v>
                </c:pt>
                <c:pt idx="448">
                  <c:v>229.8</c:v>
                </c:pt>
                <c:pt idx="449">
                  <c:v>225.2</c:v>
                </c:pt>
                <c:pt idx="450">
                  <c:v>218</c:v>
                </c:pt>
                <c:pt idx="451">
                  <c:v>211.4</c:v>
                </c:pt>
                <c:pt idx="452">
                  <c:v>208</c:v>
                </c:pt>
                <c:pt idx="453">
                  <c:v>211.2</c:v>
                </c:pt>
                <c:pt idx="454">
                  <c:v>211</c:v>
                </c:pt>
                <c:pt idx="455">
                  <c:v>206.2</c:v>
                </c:pt>
                <c:pt idx="456">
                  <c:v>202</c:v>
                </c:pt>
                <c:pt idx="457">
                  <c:v>199.1</c:v>
                </c:pt>
                <c:pt idx="458">
                  <c:v>205</c:v>
                </c:pt>
                <c:pt idx="459">
                  <c:v>200</c:v>
                </c:pt>
                <c:pt idx="460">
                  <c:v>200</c:v>
                </c:pt>
                <c:pt idx="461">
                  <c:v>195.8</c:v>
                </c:pt>
                <c:pt idx="462">
                  <c:v>200</c:v>
                </c:pt>
                <c:pt idx="463">
                  <c:v>201.2</c:v>
                </c:pt>
                <c:pt idx="464">
                  <c:v>219</c:v>
                </c:pt>
                <c:pt idx="465">
                  <c:v>217.4</c:v>
                </c:pt>
                <c:pt idx="466">
                  <c:v>223.8</c:v>
                </c:pt>
                <c:pt idx="467">
                  <c:v>226.8</c:v>
                </c:pt>
                <c:pt idx="468">
                  <c:v>225.2</c:v>
                </c:pt>
                <c:pt idx="469">
                  <c:v>223.2</c:v>
                </c:pt>
                <c:pt idx="470">
                  <c:v>224.4</c:v>
                </c:pt>
                <c:pt idx="471">
                  <c:v>211.2</c:v>
                </c:pt>
                <c:pt idx="472">
                  <c:v>215.4</c:v>
                </c:pt>
                <c:pt idx="473">
                  <c:v>223</c:v>
                </c:pt>
                <c:pt idx="474">
                  <c:v>225</c:v>
                </c:pt>
                <c:pt idx="475">
                  <c:v>224.8</c:v>
                </c:pt>
                <c:pt idx="476">
                  <c:v>227.8</c:v>
                </c:pt>
                <c:pt idx="477">
                  <c:v>229</c:v>
                </c:pt>
                <c:pt idx="478">
                  <c:v>229.6</c:v>
                </c:pt>
                <c:pt idx="479">
                  <c:v>235.2</c:v>
                </c:pt>
                <c:pt idx="480">
                  <c:v>236.2</c:v>
                </c:pt>
                <c:pt idx="481">
                  <c:v>238.6</c:v>
                </c:pt>
                <c:pt idx="482">
                  <c:v>241</c:v>
                </c:pt>
                <c:pt idx="483">
                  <c:v>240.6</c:v>
                </c:pt>
                <c:pt idx="484">
                  <c:v>249.4</c:v>
                </c:pt>
                <c:pt idx="485">
                  <c:v>242</c:v>
                </c:pt>
                <c:pt idx="486">
                  <c:v>245.4</c:v>
                </c:pt>
                <c:pt idx="487">
                  <c:v>245.8</c:v>
                </c:pt>
                <c:pt idx="488">
                  <c:v>254.8</c:v>
                </c:pt>
                <c:pt idx="489">
                  <c:v>262</c:v>
                </c:pt>
                <c:pt idx="490">
                  <c:v>260</c:v>
                </c:pt>
                <c:pt idx="491">
                  <c:v>245</c:v>
                </c:pt>
                <c:pt idx="492">
                  <c:v>239.6</c:v>
                </c:pt>
                <c:pt idx="493">
                  <c:v>246.2</c:v>
                </c:pt>
                <c:pt idx="494">
                  <c:v>240</c:v>
                </c:pt>
                <c:pt idx="495">
                  <c:v>226.4</c:v>
                </c:pt>
                <c:pt idx="496">
                  <c:v>226.6</c:v>
                </c:pt>
                <c:pt idx="497">
                  <c:v>221.6</c:v>
                </c:pt>
                <c:pt idx="498">
                  <c:v>221.4</c:v>
                </c:pt>
                <c:pt idx="499">
                  <c:v>226.8</c:v>
                </c:pt>
                <c:pt idx="500">
                  <c:v>230.6</c:v>
                </c:pt>
                <c:pt idx="501">
                  <c:v>228.4</c:v>
                </c:pt>
                <c:pt idx="502">
                  <c:v>217</c:v>
                </c:pt>
                <c:pt idx="503">
                  <c:v>207.2</c:v>
                </c:pt>
                <c:pt idx="504">
                  <c:v>201.4</c:v>
                </c:pt>
                <c:pt idx="505">
                  <c:v>202.4</c:v>
                </c:pt>
                <c:pt idx="506">
                  <c:v>207.8</c:v>
                </c:pt>
                <c:pt idx="507">
                  <c:v>203</c:v>
                </c:pt>
                <c:pt idx="508">
                  <c:v>201.6</c:v>
                </c:pt>
                <c:pt idx="509">
                  <c:v>192.6</c:v>
                </c:pt>
                <c:pt idx="510">
                  <c:v>191</c:v>
                </c:pt>
                <c:pt idx="511">
                  <c:v>193</c:v>
                </c:pt>
                <c:pt idx="512">
                  <c:v>194.1</c:v>
                </c:pt>
                <c:pt idx="513">
                  <c:v>201.6</c:v>
                </c:pt>
                <c:pt idx="514">
                  <c:v>198.1</c:v>
                </c:pt>
                <c:pt idx="515">
                  <c:v>201.6</c:v>
                </c:pt>
                <c:pt idx="516">
                  <c:v>204.4</c:v>
                </c:pt>
                <c:pt idx="517">
                  <c:v>208</c:v>
                </c:pt>
                <c:pt idx="518">
                  <c:v>206.8</c:v>
                </c:pt>
                <c:pt idx="519">
                  <c:v>207.8</c:v>
                </c:pt>
                <c:pt idx="520">
                  <c:v>210.4</c:v>
                </c:pt>
                <c:pt idx="521">
                  <c:v>211.2</c:v>
                </c:pt>
                <c:pt idx="522">
                  <c:v>215</c:v>
                </c:pt>
                <c:pt idx="523">
                  <c:v>212.8</c:v>
                </c:pt>
                <c:pt idx="524">
                  <c:v>200.2</c:v>
                </c:pt>
                <c:pt idx="525">
                  <c:v>199.7</c:v>
                </c:pt>
                <c:pt idx="526">
                  <c:v>196</c:v>
                </c:pt>
                <c:pt idx="527">
                  <c:v>191.4</c:v>
                </c:pt>
                <c:pt idx="528">
                  <c:v>193.5</c:v>
                </c:pt>
                <c:pt idx="529">
                  <c:v>191.5</c:v>
                </c:pt>
                <c:pt idx="530">
                  <c:v>182</c:v>
                </c:pt>
                <c:pt idx="531">
                  <c:v>172.8</c:v>
                </c:pt>
                <c:pt idx="532">
                  <c:v>172.3</c:v>
                </c:pt>
                <c:pt idx="533">
                  <c:v>177.3</c:v>
                </c:pt>
                <c:pt idx="534">
                  <c:v>175</c:v>
                </c:pt>
                <c:pt idx="535">
                  <c:v>178.2</c:v>
                </c:pt>
                <c:pt idx="536">
                  <c:v>184.4</c:v>
                </c:pt>
                <c:pt idx="537">
                  <c:v>184.6</c:v>
                </c:pt>
                <c:pt idx="538">
                  <c:v>187</c:v>
                </c:pt>
                <c:pt idx="539">
                  <c:v>192</c:v>
                </c:pt>
                <c:pt idx="540">
                  <c:v>195.5</c:v>
                </c:pt>
                <c:pt idx="541">
                  <c:v>190.5</c:v>
                </c:pt>
                <c:pt idx="542">
                  <c:v>193.4</c:v>
                </c:pt>
                <c:pt idx="543">
                  <c:v>178</c:v>
                </c:pt>
                <c:pt idx="544">
                  <c:v>187</c:v>
                </c:pt>
                <c:pt idx="545">
                  <c:v>196.1</c:v>
                </c:pt>
                <c:pt idx="546">
                  <c:v>198.5</c:v>
                </c:pt>
                <c:pt idx="547">
                  <c:v>197</c:v>
                </c:pt>
                <c:pt idx="548">
                  <c:v>187.4</c:v>
                </c:pt>
                <c:pt idx="549">
                  <c:v>190.9</c:v>
                </c:pt>
                <c:pt idx="550">
                  <c:v>183.6</c:v>
                </c:pt>
                <c:pt idx="551">
                  <c:v>175.7</c:v>
                </c:pt>
                <c:pt idx="552">
                  <c:v>165.7</c:v>
                </c:pt>
                <c:pt idx="553">
                  <c:v>183.8</c:v>
                </c:pt>
                <c:pt idx="554">
                  <c:v>187.1</c:v>
                </c:pt>
                <c:pt idx="555">
                  <c:v>182.9</c:v>
                </c:pt>
                <c:pt idx="556">
                  <c:v>185.5</c:v>
                </c:pt>
                <c:pt idx="557">
                  <c:v>195.4</c:v>
                </c:pt>
                <c:pt idx="558">
                  <c:v>194.7</c:v>
                </c:pt>
                <c:pt idx="559">
                  <c:v>198.4</c:v>
                </c:pt>
                <c:pt idx="560">
                  <c:v>205</c:v>
                </c:pt>
                <c:pt idx="561">
                  <c:v>193</c:v>
                </c:pt>
                <c:pt idx="562">
                  <c:v>194.9</c:v>
                </c:pt>
                <c:pt idx="563">
                  <c:v>191.5</c:v>
                </c:pt>
                <c:pt idx="564">
                  <c:v>195</c:v>
                </c:pt>
                <c:pt idx="565">
                  <c:v>188.9</c:v>
                </c:pt>
                <c:pt idx="566">
                  <c:v>189.8</c:v>
                </c:pt>
                <c:pt idx="567">
                  <c:v>197.5</c:v>
                </c:pt>
                <c:pt idx="568">
                  <c:v>205</c:v>
                </c:pt>
                <c:pt idx="569">
                  <c:v>209.8</c:v>
                </c:pt>
                <c:pt idx="570">
                  <c:v>192</c:v>
                </c:pt>
                <c:pt idx="571">
                  <c:v>194.4</c:v>
                </c:pt>
                <c:pt idx="572">
                  <c:v>200.8</c:v>
                </c:pt>
                <c:pt idx="573">
                  <c:v>205</c:v>
                </c:pt>
                <c:pt idx="574">
                  <c:v>214.2</c:v>
                </c:pt>
                <c:pt idx="575">
                  <c:v>213.4</c:v>
                </c:pt>
                <c:pt idx="576">
                  <c:v>210.6</c:v>
                </c:pt>
                <c:pt idx="577">
                  <c:v>215</c:v>
                </c:pt>
                <c:pt idx="578">
                  <c:v>217.2</c:v>
                </c:pt>
                <c:pt idx="579">
                  <c:v>222</c:v>
                </c:pt>
                <c:pt idx="580">
                  <c:v>215.8</c:v>
                </c:pt>
                <c:pt idx="581">
                  <c:v>215.2</c:v>
                </c:pt>
                <c:pt idx="582">
                  <c:v>217.2</c:v>
                </c:pt>
                <c:pt idx="583">
                  <c:v>220</c:v>
                </c:pt>
                <c:pt idx="584">
                  <c:v>228</c:v>
                </c:pt>
                <c:pt idx="585">
                  <c:v>221.6</c:v>
                </c:pt>
                <c:pt idx="586">
                  <c:v>216.2</c:v>
                </c:pt>
                <c:pt idx="587">
                  <c:v>223</c:v>
                </c:pt>
                <c:pt idx="588">
                  <c:v>220.8</c:v>
                </c:pt>
                <c:pt idx="589">
                  <c:v>215</c:v>
                </c:pt>
                <c:pt idx="590">
                  <c:v>228.4</c:v>
                </c:pt>
                <c:pt idx="591">
                  <c:v>232.6</c:v>
                </c:pt>
                <c:pt idx="592">
                  <c:v>242.2</c:v>
                </c:pt>
                <c:pt idx="593">
                  <c:v>263</c:v>
                </c:pt>
                <c:pt idx="594">
                  <c:v>264.2</c:v>
                </c:pt>
                <c:pt idx="595">
                  <c:v>265</c:v>
                </c:pt>
                <c:pt idx="596">
                  <c:v>262.2</c:v>
                </c:pt>
                <c:pt idx="597">
                  <c:v>258.8</c:v>
                </c:pt>
                <c:pt idx="598">
                  <c:v>273</c:v>
                </c:pt>
                <c:pt idx="599">
                  <c:v>278</c:v>
                </c:pt>
                <c:pt idx="600">
                  <c:v>279.39999999999998</c:v>
                </c:pt>
                <c:pt idx="601">
                  <c:v>283.39999999999998</c:v>
                </c:pt>
                <c:pt idx="602">
                  <c:v>288.8</c:v>
                </c:pt>
                <c:pt idx="603">
                  <c:v>284.8</c:v>
                </c:pt>
                <c:pt idx="604">
                  <c:v>286</c:v>
                </c:pt>
                <c:pt idx="605">
                  <c:v>286.8</c:v>
                </c:pt>
                <c:pt idx="606">
                  <c:v>286</c:v>
                </c:pt>
                <c:pt idx="607">
                  <c:v>279.60000000000002</c:v>
                </c:pt>
                <c:pt idx="608">
                  <c:v>289.8</c:v>
                </c:pt>
                <c:pt idx="609">
                  <c:v>292.39999999999998</c:v>
                </c:pt>
                <c:pt idx="610">
                  <c:v>291.39999999999998</c:v>
                </c:pt>
                <c:pt idx="611">
                  <c:v>295</c:v>
                </c:pt>
                <c:pt idx="612">
                  <c:v>287.8</c:v>
                </c:pt>
                <c:pt idx="613">
                  <c:v>287</c:v>
                </c:pt>
                <c:pt idx="614">
                  <c:v>295.8</c:v>
                </c:pt>
                <c:pt idx="615">
                  <c:v>285.60000000000002</c:v>
                </c:pt>
                <c:pt idx="616">
                  <c:v>289.2</c:v>
                </c:pt>
                <c:pt idx="617">
                  <c:v>288</c:v>
                </c:pt>
                <c:pt idx="618">
                  <c:v>289</c:v>
                </c:pt>
                <c:pt idx="619">
                  <c:v>283.8</c:v>
                </c:pt>
                <c:pt idx="620">
                  <c:v>285.39999999999998</c:v>
                </c:pt>
                <c:pt idx="621">
                  <c:v>284.39999999999998</c:v>
                </c:pt>
                <c:pt idx="622">
                  <c:v>288</c:v>
                </c:pt>
                <c:pt idx="623">
                  <c:v>290</c:v>
                </c:pt>
                <c:pt idx="624">
                  <c:v>293.8</c:v>
                </c:pt>
                <c:pt idx="625">
                  <c:v>294.2</c:v>
                </c:pt>
                <c:pt idx="626">
                  <c:v>283</c:v>
                </c:pt>
                <c:pt idx="627">
                  <c:v>268.2</c:v>
                </c:pt>
                <c:pt idx="628">
                  <c:v>270.2</c:v>
                </c:pt>
                <c:pt idx="629">
                  <c:v>306.8</c:v>
                </c:pt>
                <c:pt idx="630">
                  <c:v>320.8</c:v>
                </c:pt>
                <c:pt idx="631">
                  <c:v>325</c:v>
                </c:pt>
                <c:pt idx="632">
                  <c:v>317.39999999999998</c:v>
                </c:pt>
                <c:pt idx="633">
                  <c:v>313.60000000000002</c:v>
                </c:pt>
                <c:pt idx="634">
                  <c:v>315.8</c:v>
                </c:pt>
                <c:pt idx="635">
                  <c:v>314</c:v>
                </c:pt>
                <c:pt idx="636">
                  <c:v>315</c:v>
                </c:pt>
                <c:pt idx="637">
                  <c:v>331.4</c:v>
                </c:pt>
                <c:pt idx="638">
                  <c:v>318</c:v>
                </c:pt>
                <c:pt idx="639">
                  <c:v>310.2</c:v>
                </c:pt>
                <c:pt idx="640">
                  <c:v>310</c:v>
                </c:pt>
                <c:pt idx="641">
                  <c:v>296.60000000000002</c:v>
                </c:pt>
                <c:pt idx="642">
                  <c:v>299.60000000000002</c:v>
                </c:pt>
                <c:pt idx="643">
                  <c:v>301.2</c:v>
                </c:pt>
                <c:pt idx="644">
                  <c:v>293</c:v>
                </c:pt>
                <c:pt idx="645">
                  <c:v>290.8</c:v>
                </c:pt>
                <c:pt idx="646">
                  <c:v>295.8</c:v>
                </c:pt>
                <c:pt idx="647">
                  <c:v>303.8</c:v>
                </c:pt>
                <c:pt idx="648">
                  <c:v>308.2</c:v>
                </c:pt>
                <c:pt idx="649">
                  <c:v>315.8</c:v>
                </c:pt>
                <c:pt idx="650">
                  <c:v>300</c:v>
                </c:pt>
                <c:pt idx="651">
                  <c:v>302</c:v>
                </c:pt>
                <c:pt idx="652">
                  <c:v>293.8</c:v>
                </c:pt>
                <c:pt idx="653">
                  <c:v>300.60000000000002</c:v>
                </c:pt>
                <c:pt idx="654">
                  <c:v>284.39999999999998</c:v>
                </c:pt>
                <c:pt idx="655">
                  <c:v>282.60000000000002</c:v>
                </c:pt>
                <c:pt idx="656">
                  <c:v>280</c:v>
                </c:pt>
                <c:pt idx="657">
                  <c:v>275</c:v>
                </c:pt>
                <c:pt idx="658">
                  <c:v>268.60000000000002</c:v>
                </c:pt>
                <c:pt idx="659">
                  <c:v>263.8</c:v>
                </c:pt>
                <c:pt idx="660">
                  <c:v>261.2</c:v>
                </c:pt>
                <c:pt idx="661">
                  <c:v>254.8</c:v>
                </c:pt>
                <c:pt idx="662">
                  <c:v>270.39999999999998</c:v>
                </c:pt>
                <c:pt idx="663">
                  <c:v>268.60000000000002</c:v>
                </c:pt>
                <c:pt idx="664">
                  <c:v>259.60000000000002</c:v>
                </c:pt>
                <c:pt idx="665">
                  <c:v>260.2</c:v>
                </c:pt>
                <c:pt idx="666">
                  <c:v>254</c:v>
                </c:pt>
                <c:pt idx="667">
                  <c:v>237.6</c:v>
                </c:pt>
                <c:pt idx="668">
                  <c:v>237.2</c:v>
                </c:pt>
                <c:pt idx="669">
                  <c:v>225.8</c:v>
                </c:pt>
                <c:pt idx="670">
                  <c:v>233.2</c:v>
                </c:pt>
                <c:pt idx="671">
                  <c:v>215</c:v>
                </c:pt>
                <c:pt idx="672">
                  <c:v>228.6</c:v>
                </c:pt>
                <c:pt idx="673">
                  <c:v>238.4</c:v>
                </c:pt>
                <c:pt idx="674">
                  <c:v>236.6</c:v>
                </c:pt>
                <c:pt idx="675">
                  <c:v>234.8</c:v>
                </c:pt>
                <c:pt idx="676">
                  <c:v>235.8</c:v>
                </c:pt>
                <c:pt idx="677">
                  <c:v>227.2</c:v>
                </c:pt>
                <c:pt idx="678">
                  <c:v>224</c:v>
                </c:pt>
                <c:pt idx="679">
                  <c:v>224.2</c:v>
                </c:pt>
                <c:pt idx="680">
                  <c:v>219.4</c:v>
                </c:pt>
                <c:pt idx="681">
                  <c:v>231.6</c:v>
                </c:pt>
                <c:pt idx="682">
                  <c:v>231.2</c:v>
                </c:pt>
                <c:pt idx="683">
                  <c:v>238.6</c:v>
                </c:pt>
                <c:pt idx="684">
                  <c:v>240</c:v>
                </c:pt>
                <c:pt idx="685">
                  <c:v>239.8</c:v>
                </c:pt>
                <c:pt idx="686">
                  <c:v>229</c:v>
                </c:pt>
                <c:pt idx="687">
                  <c:v>223.6</c:v>
                </c:pt>
                <c:pt idx="688">
                  <c:v>220.8</c:v>
                </c:pt>
                <c:pt idx="689">
                  <c:v>238.4</c:v>
                </c:pt>
                <c:pt idx="690">
                  <c:v>235.6</c:v>
                </c:pt>
                <c:pt idx="691">
                  <c:v>239.2</c:v>
                </c:pt>
                <c:pt idx="692">
                  <c:v>243.6</c:v>
                </c:pt>
                <c:pt idx="693">
                  <c:v>225.2</c:v>
                </c:pt>
                <c:pt idx="694">
                  <c:v>224.4</c:v>
                </c:pt>
                <c:pt idx="695">
                  <c:v>223.8</c:v>
                </c:pt>
                <c:pt idx="696">
                  <c:v>216</c:v>
                </c:pt>
                <c:pt idx="697">
                  <c:v>211.4</c:v>
                </c:pt>
                <c:pt idx="698">
                  <c:v>211.6</c:v>
                </c:pt>
                <c:pt idx="699">
                  <c:v>225.2</c:v>
                </c:pt>
                <c:pt idx="700">
                  <c:v>225.6</c:v>
                </c:pt>
                <c:pt idx="701">
                  <c:v>217.6</c:v>
                </c:pt>
                <c:pt idx="702">
                  <c:v>212.4</c:v>
                </c:pt>
                <c:pt idx="703">
                  <c:v>212.2</c:v>
                </c:pt>
                <c:pt idx="704">
                  <c:v>213.8</c:v>
                </c:pt>
                <c:pt idx="705">
                  <c:v>196.6</c:v>
                </c:pt>
                <c:pt idx="706">
                  <c:v>166.9</c:v>
                </c:pt>
                <c:pt idx="707">
                  <c:v>179</c:v>
                </c:pt>
                <c:pt idx="708">
                  <c:v>195.1</c:v>
                </c:pt>
                <c:pt idx="709">
                  <c:v>200.2</c:v>
                </c:pt>
                <c:pt idx="710">
                  <c:v>189.9</c:v>
                </c:pt>
                <c:pt idx="711">
                  <c:v>184</c:v>
                </c:pt>
                <c:pt idx="712">
                  <c:v>203.2</c:v>
                </c:pt>
                <c:pt idx="713">
                  <c:v>212.4</c:v>
                </c:pt>
                <c:pt idx="714">
                  <c:v>232.4</c:v>
                </c:pt>
                <c:pt idx="715">
                  <c:v>239.2</c:v>
                </c:pt>
                <c:pt idx="716">
                  <c:v>240.4</c:v>
                </c:pt>
                <c:pt idx="717">
                  <c:v>237.4</c:v>
                </c:pt>
                <c:pt idx="718">
                  <c:v>236</c:v>
                </c:pt>
                <c:pt idx="719">
                  <c:v>232.2</c:v>
                </c:pt>
                <c:pt idx="720">
                  <c:v>243.4</c:v>
                </c:pt>
                <c:pt idx="721">
                  <c:v>236</c:v>
                </c:pt>
                <c:pt idx="722">
                  <c:v>246.8</c:v>
                </c:pt>
                <c:pt idx="723">
                  <c:v>246.2</c:v>
                </c:pt>
                <c:pt idx="724">
                  <c:v>253.6</c:v>
                </c:pt>
                <c:pt idx="725">
                  <c:v>247</c:v>
                </c:pt>
                <c:pt idx="726">
                  <c:v>240.8</c:v>
                </c:pt>
                <c:pt idx="727">
                  <c:v>235.4</c:v>
                </c:pt>
                <c:pt idx="728">
                  <c:v>233.6</c:v>
                </c:pt>
                <c:pt idx="729">
                  <c:v>240.6</c:v>
                </c:pt>
                <c:pt idx="730">
                  <c:v>243.6</c:v>
                </c:pt>
                <c:pt idx="731">
                  <c:v>235.4</c:v>
                </c:pt>
                <c:pt idx="732">
                  <c:v>241.4</c:v>
                </c:pt>
                <c:pt idx="733">
                  <c:v>237</c:v>
                </c:pt>
                <c:pt idx="734">
                  <c:v>221.4</c:v>
                </c:pt>
                <c:pt idx="735">
                  <c:v>219.8</c:v>
                </c:pt>
                <c:pt idx="736">
                  <c:v>241.6</c:v>
                </c:pt>
                <c:pt idx="737">
                  <c:v>245.6</c:v>
                </c:pt>
                <c:pt idx="738">
                  <c:v>242.4</c:v>
                </c:pt>
                <c:pt idx="739">
                  <c:v>252.2</c:v>
                </c:pt>
                <c:pt idx="740">
                  <c:v>260.8</c:v>
                </c:pt>
                <c:pt idx="741">
                  <c:v>261.2</c:v>
                </c:pt>
                <c:pt idx="742">
                  <c:v>258</c:v>
                </c:pt>
                <c:pt idx="743">
                  <c:v>266</c:v>
                </c:pt>
                <c:pt idx="744">
                  <c:v>268.2</c:v>
                </c:pt>
                <c:pt idx="745">
                  <c:v>263.8</c:v>
                </c:pt>
                <c:pt idx="746">
                  <c:v>260.39999999999998</c:v>
                </c:pt>
                <c:pt idx="747">
                  <c:v>259.60000000000002</c:v>
                </c:pt>
                <c:pt idx="748">
                  <c:v>241.2</c:v>
                </c:pt>
                <c:pt idx="749">
                  <c:v>245.6</c:v>
                </c:pt>
                <c:pt idx="750">
                  <c:v>247.2</c:v>
                </c:pt>
                <c:pt idx="751">
                  <c:v>249</c:v>
                </c:pt>
                <c:pt idx="752">
                  <c:v>250</c:v>
                </c:pt>
                <c:pt idx="753">
                  <c:v>272.8</c:v>
                </c:pt>
                <c:pt idx="754">
                  <c:v>265.2</c:v>
                </c:pt>
                <c:pt idx="755">
                  <c:v>266.60000000000002</c:v>
                </c:pt>
                <c:pt idx="756">
                  <c:v>263</c:v>
                </c:pt>
                <c:pt idx="757">
                  <c:v>262.2</c:v>
                </c:pt>
                <c:pt idx="758">
                  <c:v>259.8</c:v>
                </c:pt>
                <c:pt idx="759">
                  <c:v>262.2</c:v>
                </c:pt>
                <c:pt idx="760">
                  <c:v>266.2</c:v>
                </c:pt>
                <c:pt idx="761">
                  <c:v>265</c:v>
                </c:pt>
                <c:pt idx="762">
                  <c:v>256</c:v>
                </c:pt>
                <c:pt idx="763">
                  <c:v>251.6</c:v>
                </c:pt>
                <c:pt idx="764">
                  <c:v>265.60000000000002</c:v>
                </c:pt>
                <c:pt idx="765">
                  <c:v>276.60000000000002</c:v>
                </c:pt>
                <c:pt idx="766">
                  <c:v>271</c:v>
                </c:pt>
                <c:pt idx="767">
                  <c:v>277.39999999999998</c:v>
                </c:pt>
                <c:pt idx="768">
                  <c:v>288.2</c:v>
                </c:pt>
                <c:pt idx="769">
                  <c:v>289.8</c:v>
                </c:pt>
                <c:pt idx="770">
                  <c:v>291.60000000000002</c:v>
                </c:pt>
                <c:pt idx="771">
                  <c:v>291.8</c:v>
                </c:pt>
                <c:pt idx="772">
                  <c:v>292.2</c:v>
                </c:pt>
                <c:pt idx="773">
                  <c:v>284</c:v>
                </c:pt>
                <c:pt idx="774">
                  <c:v>297.8</c:v>
                </c:pt>
                <c:pt idx="775">
                  <c:v>305.39999999999998</c:v>
                </c:pt>
                <c:pt idx="776">
                  <c:v>305.8</c:v>
                </c:pt>
                <c:pt idx="777">
                  <c:v>306.39999999999998</c:v>
                </c:pt>
                <c:pt idx="778">
                  <c:v>302.2</c:v>
                </c:pt>
                <c:pt idx="779">
                  <c:v>302</c:v>
                </c:pt>
                <c:pt idx="780">
                  <c:v>306.8</c:v>
                </c:pt>
                <c:pt idx="781">
                  <c:v>313.8</c:v>
                </c:pt>
                <c:pt idx="782">
                  <c:v>317</c:v>
                </c:pt>
                <c:pt idx="783">
                  <c:v>317</c:v>
                </c:pt>
                <c:pt idx="784">
                  <c:v>299.8</c:v>
                </c:pt>
                <c:pt idx="785">
                  <c:v>302.8</c:v>
                </c:pt>
                <c:pt idx="786">
                  <c:v>298.8</c:v>
                </c:pt>
                <c:pt idx="787">
                  <c:v>299.8</c:v>
                </c:pt>
                <c:pt idx="788">
                  <c:v>294</c:v>
                </c:pt>
                <c:pt idx="789">
                  <c:v>300</c:v>
                </c:pt>
                <c:pt idx="790">
                  <c:v>301.60000000000002</c:v>
                </c:pt>
                <c:pt idx="791">
                  <c:v>299.39999999999998</c:v>
                </c:pt>
                <c:pt idx="792">
                  <c:v>310.60000000000002</c:v>
                </c:pt>
                <c:pt idx="793">
                  <c:v>304</c:v>
                </c:pt>
                <c:pt idx="794">
                  <c:v>311</c:v>
                </c:pt>
                <c:pt idx="795">
                  <c:v>315.60000000000002</c:v>
                </c:pt>
                <c:pt idx="796">
                  <c:v>292.8</c:v>
                </c:pt>
                <c:pt idx="797">
                  <c:v>297.60000000000002</c:v>
                </c:pt>
                <c:pt idx="798">
                  <c:v>287.2</c:v>
                </c:pt>
                <c:pt idx="799">
                  <c:v>296.60000000000002</c:v>
                </c:pt>
                <c:pt idx="800">
                  <c:v>301.8</c:v>
                </c:pt>
                <c:pt idx="801">
                  <c:v>308.8</c:v>
                </c:pt>
                <c:pt idx="802">
                  <c:v>311.39999999999998</c:v>
                </c:pt>
                <c:pt idx="803">
                  <c:v>302.8</c:v>
                </c:pt>
                <c:pt idx="804">
                  <c:v>295.39999999999998</c:v>
                </c:pt>
                <c:pt idx="805">
                  <c:v>282</c:v>
                </c:pt>
                <c:pt idx="806">
                  <c:v>285</c:v>
                </c:pt>
                <c:pt idx="807">
                  <c:v>281</c:v>
                </c:pt>
                <c:pt idx="808">
                  <c:v>276.8</c:v>
                </c:pt>
                <c:pt idx="809">
                  <c:v>273</c:v>
                </c:pt>
                <c:pt idx="810">
                  <c:v>253.8</c:v>
                </c:pt>
                <c:pt idx="811">
                  <c:v>258.8</c:v>
                </c:pt>
                <c:pt idx="812">
                  <c:v>246</c:v>
                </c:pt>
                <c:pt idx="813">
                  <c:v>248.6</c:v>
                </c:pt>
                <c:pt idx="814">
                  <c:v>239.8</c:v>
                </c:pt>
                <c:pt idx="815">
                  <c:v>246.6</c:v>
                </c:pt>
                <c:pt idx="816">
                  <c:v>241.8</c:v>
                </c:pt>
                <c:pt idx="817">
                  <c:v>243</c:v>
                </c:pt>
                <c:pt idx="818">
                  <c:v>238.6</c:v>
                </c:pt>
                <c:pt idx="819">
                  <c:v>242.2</c:v>
                </c:pt>
                <c:pt idx="820">
                  <c:v>242.2</c:v>
                </c:pt>
                <c:pt idx="821">
                  <c:v>243</c:v>
                </c:pt>
                <c:pt idx="822">
                  <c:v>242.2</c:v>
                </c:pt>
                <c:pt idx="823">
                  <c:v>243</c:v>
                </c:pt>
                <c:pt idx="824">
                  <c:v>243.8</c:v>
                </c:pt>
                <c:pt idx="825">
                  <c:v>257.39999999999998</c:v>
                </c:pt>
                <c:pt idx="826">
                  <c:v>249</c:v>
                </c:pt>
                <c:pt idx="827">
                  <c:v>258.39999999999998</c:v>
                </c:pt>
                <c:pt idx="828">
                  <c:v>263</c:v>
                </c:pt>
                <c:pt idx="829">
                  <c:v>256</c:v>
                </c:pt>
                <c:pt idx="830">
                  <c:v>261.60000000000002</c:v>
                </c:pt>
                <c:pt idx="831">
                  <c:v>262.39999999999998</c:v>
                </c:pt>
                <c:pt idx="832">
                  <c:v>269.60000000000002</c:v>
                </c:pt>
                <c:pt idx="833">
                  <c:v>270.8</c:v>
                </c:pt>
                <c:pt idx="834">
                  <c:v>274.2</c:v>
                </c:pt>
                <c:pt idx="835">
                  <c:v>254.4</c:v>
                </c:pt>
                <c:pt idx="836">
                  <c:v>262.2</c:v>
                </c:pt>
                <c:pt idx="837">
                  <c:v>256.39999999999998</c:v>
                </c:pt>
                <c:pt idx="838">
                  <c:v>263.39999999999998</c:v>
                </c:pt>
                <c:pt idx="839">
                  <c:v>261.39999999999998</c:v>
                </c:pt>
                <c:pt idx="840">
                  <c:v>262.39999999999998</c:v>
                </c:pt>
                <c:pt idx="841">
                  <c:v>256.39999999999998</c:v>
                </c:pt>
                <c:pt idx="842">
                  <c:v>266.39999999999998</c:v>
                </c:pt>
                <c:pt idx="843">
                  <c:v>266.60000000000002</c:v>
                </c:pt>
                <c:pt idx="844">
                  <c:v>262.39999999999998</c:v>
                </c:pt>
                <c:pt idx="845">
                  <c:v>250.4</c:v>
                </c:pt>
                <c:pt idx="846">
                  <c:v>258.39999999999998</c:v>
                </c:pt>
                <c:pt idx="847">
                  <c:v>256.8</c:v>
                </c:pt>
                <c:pt idx="848">
                  <c:v>252.8</c:v>
                </c:pt>
                <c:pt idx="849">
                  <c:v>253.6</c:v>
                </c:pt>
                <c:pt idx="850">
                  <c:v>273.39999999999998</c:v>
                </c:pt>
                <c:pt idx="851">
                  <c:v>276.8</c:v>
                </c:pt>
                <c:pt idx="852">
                  <c:v>268.39999999999998</c:v>
                </c:pt>
                <c:pt idx="853">
                  <c:v>270</c:v>
                </c:pt>
                <c:pt idx="854">
                  <c:v>263.60000000000002</c:v>
                </c:pt>
                <c:pt idx="855">
                  <c:v>275.39999999999998</c:v>
                </c:pt>
                <c:pt idx="856">
                  <c:v>270.8</c:v>
                </c:pt>
                <c:pt idx="857">
                  <c:v>280.60000000000002</c:v>
                </c:pt>
                <c:pt idx="858">
                  <c:v>259</c:v>
                </c:pt>
                <c:pt idx="859">
                  <c:v>258.2</c:v>
                </c:pt>
                <c:pt idx="860">
                  <c:v>239</c:v>
                </c:pt>
                <c:pt idx="861">
                  <c:v>231</c:v>
                </c:pt>
                <c:pt idx="862">
                  <c:v>211</c:v>
                </c:pt>
                <c:pt idx="863">
                  <c:v>204</c:v>
                </c:pt>
                <c:pt idx="864">
                  <c:v>217.8</c:v>
                </c:pt>
                <c:pt idx="865">
                  <c:v>227.2</c:v>
                </c:pt>
                <c:pt idx="866">
                  <c:v>223.8</c:v>
                </c:pt>
                <c:pt idx="867">
                  <c:v>218.6</c:v>
                </c:pt>
                <c:pt idx="868">
                  <c:v>206</c:v>
                </c:pt>
                <c:pt idx="869">
                  <c:v>208.2</c:v>
                </c:pt>
                <c:pt idx="870">
                  <c:v>212.4</c:v>
                </c:pt>
                <c:pt idx="871">
                  <c:v>213.8</c:v>
                </c:pt>
                <c:pt idx="872">
                  <c:v>221</c:v>
                </c:pt>
                <c:pt idx="873">
                  <c:v>234.2</c:v>
                </c:pt>
                <c:pt idx="874">
                  <c:v>233</c:v>
                </c:pt>
                <c:pt idx="875">
                  <c:v>216.2</c:v>
                </c:pt>
                <c:pt idx="876">
                  <c:v>219.8</c:v>
                </c:pt>
                <c:pt idx="877">
                  <c:v>225.2</c:v>
                </c:pt>
                <c:pt idx="878">
                  <c:v>223.8</c:v>
                </c:pt>
                <c:pt idx="879">
                  <c:v>232.2</c:v>
                </c:pt>
                <c:pt idx="880">
                  <c:v>221.2</c:v>
                </c:pt>
                <c:pt idx="881">
                  <c:v>232.2</c:v>
                </c:pt>
                <c:pt idx="882">
                  <c:v>236.6</c:v>
                </c:pt>
                <c:pt idx="883">
                  <c:v>234.8</c:v>
                </c:pt>
                <c:pt idx="884">
                  <c:v>229</c:v>
                </c:pt>
                <c:pt idx="885">
                  <c:v>227.6</c:v>
                </c:pt>
                <c:pt idx="886">
                  <c:v>229.8</c:v>
                </c:pt>
                <c:pt idx="887">
                  <c:v>223.2</c:v>
                </c:pt>
                <c:pt idx="888">
                  <c:v>232.6</c:v>
                </c:pt>
                <c:pt idx="889">
                  <c:v>232.4</c:v>
                </c:pt>
                <c:pt idx="890">
                  <c:v>223</c:v>
                </c:pt>
                <c:pt idx="891">
                  <c:v>206</c:v>
                </c:pt>
                <c:pt idx="892">
                  <c:v>224.4</c:v>
                </c:pt>
                <c:pt idx="893">
                  <c:v>214.4</c:v>
                </c:pt>
                <c:pt idx="894">
                  <c:v>212</c:v>
                </c:pt>
                <c:pt idx="895">
                  <c:v>199.5</c:v>
                </c:pt>
                <c:pt idx="896">
                  <c:v>201.6</c:v>
                </c:pt>
                <c:pt idx="897">
                  <c:v>189.7</c:v>
                </c:pt>
                <c:pt idx="898">
                  <c:v>191.9</c:v>
                </c:pt>
                <c:pt idx="899">
                  <c:v>189.7</c:v>
                </c:pt>
                <c:pt idx="900">
                  <c:v>193</c:v>
                </c:pt>
                <c:pt idx="901">
                  <c:v>190.9</c:v>
                </c:pt>
                <c:pt idx="902">
                  <c:v>180</c:v>
                </c:pt>
                <c:pt idx="903">
                  <c:v>177.7</c:v>
                </c:pt>
                <c:pt idx="904">
                  <c:v>176.5</c:v>
                </c:pt>
                <c:pt idx="905">
                  <c:v>175.4</c:v>
                </c:pt>
                <c:pt idx="906">
                  <c:v>171.3</c:v>
                </c:pt>
                <c:pt idx="907">
                  <c:v>167.6</c:v>
                </c:pt>
                <c:pt idx="908">
                  <c:v>163.9</c:v>
                </c:pt>
                <c:pt idx="909">
                  <c:v>160.9</c:v>
                </c:pt>
                <c:pt idx="910">
                  <c:v>151.30000000000001</c:v>
                </c:pt>
                <c:pt idx="911">
                  <c:v>152.9</c:v>
                </c:pt>
                <c:pt idx="912">
                  <c:v>143.80000000000001</c:v>
                </c:pt>
                <c:pt idx="913">
                  <c:v>141.19999999999999</c:v>
                </c:pt>
                <c:pt idx="914">
                  <c:v>148.9</c:v>
                </c:pt>
                <c:pt idx="915">
                  <c:v>142</c:v>
                </c:pt>
                <c:pt idx="916">
                  <c:v>146.19999999999999</c:v>
                </c:pt>
                <c:pt idx="917">
                  <c:v>145</c:v>
                </c:pt>
                <c:pt idx="918">
                  <c:v>153.80000000000001</c:v>
                </c:pt>
                <c:pt idx="919">
                  <c:v>157.1</c:v>
                </c:pt>
                <c:pt idx="920">
                  <c:v>159.5</c:v>
                </c:pt>
                <c:pt idx="921">
                  <c:v>156.80000000000001</c:v>
                </c:pt>
                <c:pt idx="922">
                  <c:v>160.30000000000001</c:v>
                </c:pt>
                <c:pt idx="923">
                  <c:v>168.8</c:v>
                </c:pt>
                <c:pt idx="924">
                  <c:v>174.4</c:v>
                </c:pt>
                <c:pt idx="925">
                  <c:v>177.5</c:v>
                </c:pt>
                <c:pt idx="926">
                  <c:v>177.1</c:v>
                </c:pt>
                <c:pt idx="927">
                  <c:v>180.5</c:v>
                </c:pt>
                <c:pt idx="928">
                  <c:v>177.5</c:v>
                </c:pt>
                <c:pt idx="929">
                  <c:v>177.8</c:v>
                </c:pt>
                <c:pt idx="930">
                  <c:v>183</c:v>
                </c:pt>
                <c:pt idx="931">
                  <c:v>184.6</c:v>
                </c:pt>
                <c:pt idx="932">
                  <c:v>176.2</c:v>
                </c:pt>
                <c:pt idx="933">
                  <c:v>175</c:v>
                </c:pt>
                <c:pt idx="934">
                  <c:v>178.3</c:v>
                </c:pt>
                <c:pt idx="935">
                  <c:v>168.3</c:v>
                </c:pt>
                <c:pt idx="936">
                  <c:v>170.4</c:v>
                </c:pt>
                <c:pt idx="937">
                  <c:v>175.1</c:v>
                </c:pt>
                <c:pt idx="938">
                  <c:v>178</c:v>
                </c:pt>
                <c:pt idx="939">
                  <c:v>177.8</c:v>
                </c:pt>
                <c:pt idx="940">
                  <c:v>177.5</c:v>
                </c:pt>
                <c:pt idx="941">
                  <c:v>164.9</c:v>
                </c:pt>
                <c:pt idx="942">
                  <c:v>170.4</c:v>
                </c:pt>
                <c:pt idx="943">
                  <c:v>171.1</c:v>
                </c:pt>
                <c:pt idx="944">
                  <c:v>177</c:v>
                </c:pt>
                <c:pt idx="945">
                  <c:v>168</c:v>
                </c:pt>
                <c:pt idx="946">
                  <c:v>168.2</c:v>
                </c:pt>
                <c:pt idx="947">
                  <c:v>180.6</c:v>
                </c:pt>
                <c:pt idx="948">
                  <c:v>187.1</c:v>
                </c:pt>
                <c:pt idx="949">
                  <c:v>184.8</c:v>
                </c:pt>
                <c:pt idx="950">
                  <c:v>192</c:v>
                </c:pt>
                <c:pt idx="951">
                  <c:v>190.5</c:v>
                </c:pt>
                <c:pt idx="952">
                  <c:v>191</c:v>
                </c:pt>
                <c:pt idx="953">
                  <c:v>185.6</c:v>
                </c:pt>
                <c:pt idx="954">
                  <c:v>191.1</c:v>
                </c:pt>
                <c:pt idx="955">
                  <c:v>196.1</c:v>
                </c:pt>
                <c:pt idx="956">
                  <c:v>185.7</c:v>
                </c:pt>
                <c:pt idx="957">
                  <c:v>176.5</c:v>
                </c:pt>
                <c:pt idx="958">
                  <c:v>175.1</c:v>
                </c:pt>
                <c:pt idx="959">
                  <c:v>195</c:v>
                </c:pt>
                <c:pt idx="960">
                  <c:v>197</c:v>
                </c:pt>
                <c:pt idx="961">
                  <c:v>214.4</c:v>
                </c:pt>
                <c:pt idx="962">
                  <c:v>214.6</c:v>
                </c:pt>
                <c:pt idx="963">
                  <c:v>213</c:v>
                </c:pt>
                <c:pt idx="964">
                  <c:v>197.2</c:v>
                </c:pt>
                <c:pt idx="965">
                  <c:v>216.2</c:v>
                </c:pt>
                <c:pt idx="966">
                  <c:v>212.2</c:v>
                </c:pt>
                <c:pt idx="967">
                  <c:v>225.6</c:v>
                </c:pt>
                <c:pt idx="968">
                  <c:v>239.4</c:v>
                </c:pt>
                <c:pt idx="969">
                  <c:v>249</c:v>
                </c:pt>
                <c:pt idx="970">
                  <c:v>253.8</c:v>
                </c:pt>
                <c:pt idx="971">
                  <c:v>265.39999999999998</c:v>
                </c:pt>
                <c:pt idx="972">
                  <c:v>269.60000000000002</c:v>
                </c:pt>
                <c:pt idx="973">
                  <c:v>265</c:v>
                </c:pt>
                <c:pt idx="974">
                  <c:v>267</c:v>
                </c:pt>
                <c:pt idx="975">
                  <c:v>260</c:v>
                </c:pt>
                <c:pt idx="976">
                  <c:v>250</c:v>
                </c:pt>
                <c:pt idx="977">
                  <c:v>249.6</c:v>
                </c:pt>
                <c:pt idx="978">
                  <c:v>255</c:v>
                </c:pt>
                <c:pt idx="979">
                  <c:v>267</c:v>
                </c:pt>
                <c:pt idx="980">
                  <c:v>262.2</c:v>
                </c:pt>
                <c:pt idx="981">
                  <c:v>245</c:v>
                </c:pt>
                <c:pt idx="982">
                  <c:v>237.4</c:v>
                </c:pt>
                <c:pt idx="983">
                  <c:v>236</c:v>
                </c:pt>
                <c:pt idx="984">
                  <c:v>254</c:v>
                </c:pt>
                <c:pt idx="985">
                  <c:v>261.39999999999998</c:v>
                </c:pt>
                <c:pt idx="986">
                  <c:v>278.39999999999998</c:v>
                </c:pt>
                <c:pt idx="987">
                  <c:v>254.6</c:v>
                </c:pt>
                <c:pt idx="988">
                  <c:v>248.4</c:v>
                </c:pt>
                <c:pt idx="989">
                  <c:v>244</c:v>
                </c:pt>
                <c:pt idx="990">
                  <c:v>234</c:v>
                </c:pt>
                <c:pt idx="991">
                  <c:v>235.4</c:v>
                </c:pt>
                <c:pt idx="992">
                  <c:v>245.8</c:v>
                </c:pt>
                <c:pt idx="993">
                  <c:v>249</c:v>
                </c:pt>
                <c:pt idx="994">
                  <c:v>258</c:v>
                </c:pt>
                <c:pt idx="995">
                  <c:v>253.8</c:v>
                </c:pt>
                <c:pt idx="996">
                  <c:v>256.2</c:v>
                </c:pt>
                <c:pt idx="997">
                  <c:v>240.2</c:v>
                </c:pt>
                <c:pt idx="998">
                  <c:v>235.2</c:v>
                </c:pt>
                <c:pt idx="999">
                  <c:v>223.6</c:v>
                </c:pt>
                <c:pt idx="1000">
                  <c:v>229.6</c:v>
                </c:pt>
                <c:pt idx="1001">
                  <c:v>223.2</c:v>
                </c:pt>
                <c:pt idx="1002">
                  <c:v>203.2</c:v>
                </c:pt>
                <c:pt idx="1003">
                  <c:v>195</c:v>
                </c:pt>
                <c:pt idx="1004">
                  <c:v>192.5</c:v>
                </c:pt>
                <c:pt idx="1005">
                  <c:v>199.7</c:v>
                </c:pt>
                <c:pt idx="1006">
                  <c:v>193.5</c:v>
                </c:pt>
                <c:pt idx="1007">
                  <c:v>198.4</c:v>
                </c:pt>
                <c:pt idx="1008">
                  <c:v>193.7</c:v>
                </c:pt>
                <c:pt idx="1009">
                  <c:v>206.6</c:v>
                </c:pt>
                <c:pt idx="1010">
                  <c:v>185</c:v>
                </c:pt>
                <c:pt idx="1011">
                  <c:v>182.8</c:v>
                </c:pt>
                <c:pt idx="1012">
                  <c:v>180.9</c:v>
                </c:pt>
                <c:pt idx="1013">
                  <c:v>178.5</c:v>
                </c:pt>
                <c:pt idx="1014">
                  <c:v>179.5</c:v>
                </c:pt>
                <c:pt idx="1015">
                  <c:v>174.1</c:v>
                </c:pt>
                <c:pt idx="1016">
                  <c:v>175.1</c:v>
                </c:pt>
                <c:pt idx="1017">
                  <c:v>179</c:v>
                </c:pt>
                <c:pt idx="1018">
                  <c:v>181.4</c:v>
                </c:pt>
                <c:pt idx="1019">
                  <c:v>176.9</c:v>
                </c:pt>
                <c:pt idx="1020">
                  <c:v>175.5</c:v>
                </c:pt>
                <c:pt idx="1021">
                  <c:v>172.9</c:v>
                </c:pt>
                <c:pt idx="1022">
                  <c:v>172.8</c:v>
                </c:pt>
                <c:pt idx="1023">
                  <c:v>187.6</c:v>
                </c:pt>
                <c:pt idx="1024">
                  <c:v>182.1</c:v>
                </c:pt>
                <c:pt idx="1025">
                  <c:v>186.9</c:v>
                </c:pt>
                <c:pt idx="1026">
                  <c:v>189.9</c:v>
                </c:pt>
                <c:pt idx="1027">
                  <c:v>192.7</c:v>
                </c:pt>
                <c:pt idx="1028">
                  <c:v>199.8</c:v>
                </c:pt>
                <c:pt idx="1029">
                  <c:v>198.2</c:v>
                </c:pt>
                <c:pt idx="1030">
                  <c:v>182.5</c:v>
                </c:pt>
                <c:pt idx="1031">
                  <c:v>172.3</c:v>
                </c:pt>
                <c:pt idx="1032">
                  <c:v>176.5</c:v>
                </c:pt>
                <c:pt idx="1033">
                  <c:v>170.3</c:v>
                </c:pt>
                <c:pt idx="1034">
                  <c:v>179.8</c:v>
                </c:pt>
                <c:pt idx="1035">
                  <c:v>181.9</c:v>
                </c:pt>
                <c:pt idx="1036">
                  <c:v>177</c:v>
                </c:pt>
                <c:pt idx="1037">
                  <c:v>157</c:v>
                </c:pt>
                <c:pt idx="1038">
                  <c:v>184.5</c:v>
                </c:pt>
                <c:pt idx="1039">
                  <c:v>196</c:v>
                </c:pt>
                <c:pt idx="1040">
                  <c:v>194</c:v>
                </c:pt>
                <c:pt idx="1041">
                  <c:v>197.2</c:v>
                </c:pt>
                <c:pt idx="1042">
                  <c:v>170</c:v>
                </c:pt>
                <c:pt idx="1043">
                  <c:v>170.3</c:v>
                </c:pt>
                <c:pt idx="1044">
                  <c:v>173.7</c:v>
                </c:pt>
                <c:pt idx="1045">
                  <c:v>154.1</c:v>
                </c:pt>
                <c:pt idx="1046">
                  <c:v>156.6</c:v>
                </c:pt>
                <c:pt idx="1047">
                  <c:v>149.1</c:v>
                </c:pt>
                <c:pt idx="1048">
                  <c:v>141.4</c:v>
                </c:pt>
                <c:pt idx="1049">
                  <c:v>135.9</c:v>
                </c:pt>
                <c:pt idx="1050">
                  <c:v>145.6</c:v>
                </c:pt>
                <c:pt idx="1051">
                  <c:v>139.5</c:v>
                </c:pt>
                <c:pt idx="1052">
                  <c:v>139.9</c:v>
                </c:pt>
                <c:pt idx="1053">
                  <c:v>128.4</c:v>
                </c:pt>
                <c:pt idx="1054">
                  <c:v>129.6</c:v>
                </c:pt>
                <c:pt idx="1055">
                  <c:v>134.30000000000001</c:v>
                </c:pt>
                <c:pt idx="1056">
                  <c:v>134.5</c:v>
                </c:pt>
                <c:pt idx="1057">
                  <c:v>129</c:v>
                </c:pt>
                <c:pt idx="1058">
                  <c:v>122.4</c:v>
                </c:pt>
                <c:pt idx="1059">
                  <c:v>128.4</c:v>
                </c:pt>
                <c:pt idx="1060">
                  <c:v>121.2</c:v>
                </c:pt>
                <c:pt idx="1061">
                  <c:v>122.1</c:v>
                </c:pt>
                <c:pt idx="1062">
                  <c:v>123.6</c:v>
                </c:pt>
                <c:pt idx="1063">
                  <c:v>121.4</c:v>
                </c:pt>
                <c:pt idx="1064">
                  <c:v>108.2</c:v>
                </c:pt>
                <c:pt idx="1065">
                  <c:v>104.9</c:v>
                </c:pt>
                <c:pt idx="1066">
                  <c:v>103.1</c:v>
                </c:pt>
                <c:pt idx="1067">
                  <c:v>103.5</c:v>
                </c:pt>
                <c:pt idx="1068">
                  <c:v>107.4</c:v>
                </c:pt>
                <c:pt idx="1069">
                  <c:v>106.2</c:v>
                </c:pt>
                <c:pt idx="1070">
                  <c:v>102.2</c:v>
                </c:pt>
                <c:pt idx="1071">
                  <c:v>110.5</c:v>
                </c:pt>
                <c:pt idx="1072">
                  <c:v>109.7</c:v>
                </c:pt>
                <c:pt idx="1073">
                  <c:v>103.6</c:v>
                </c:pt>
                <c:pt idx="1074">
                  <c:v>97.3</c:v>
                </c:pt>
                <c:pt idx="1075">
                  <c:v>86.4</c:v>
                </c:pt>
                <c:pt idx="1076">
                  <c:v>87.15</c:v>
                </c:pt>
                <c:pt idx="1077">
                  <c:v>81.25</c:v>
                </c:pt>
                <c:pt idx="1078">
                  <c:v>79.150000000000006</c:v>
                </c:pt>
                <c:pt idx="1079">
                  <c:v>82.5</c:v>
                </c:pt>
                <c:pt idx="1080">
                  <c:v>85</c:v>
                </c:pt>
                <c:pt idx="1081">
                  <c:v>81.95</c:v>
                </c:pt>
                <c:pt idx="1082">
                  <c:v>85</c:v>
                </c:pt>
                <c:pt idx="1083">
                  <c:v>86.55</c:v>
                </c:pt>
                <c:pt idx="1084">
                  <c:v>87.65</c:v>
                </c:pt>
                <c:pt idx="1085">
                  <c:v>77</c:v>
                </c:pt>
                <c:pt idx="1086">
                  <c:v>77.150000000000006</c:v>
                </c:pt>
                <c:pt idx="1087">
                  <c:v>78.099999999999994</c:v>
                </c:pt>
                <c:pt idx="1088">
                  <c:v>75.900000000000006</c:v>
                </c:pt>
                <c:pt idx="1089">
                  <c:v>73.25</c:v>
                </c:pt>
                <c:pt idx="1090">
                  <c:v>71.25</c:v>
                </c:pt>
                <c:pt idx="1091">
                  <c:v>70.150000000000006</c:v>
                </c:pt>
                <c:pt idx="1092">
                  <c:v>70.2</c:v>
                </c:pt>
                <c:pt idx="1093">
                  <c:v>72</c:v>
                </c:pt>
                <c:pt idx="1094">
                  <c:v>71.75</c:v>
                </c:pt>
                <c:pt idx="1095">
                  <c:v>72.150000000000006</c:v>
                </c:pt>
                <c:pt idx="1096">
                  <c:v>73.45</c:v>
                </c:pt>
                <c:pt idx="1097">
                  <c:v>73.3</c:v>
                </c:pt>
                <c:pt idx="1098">
                  <c:v>73.5</c:v>
                </c:pt>
                <c:pt idx="1099">
                  <c:v>75.45</c:v>
                </c:pt>
                <c:pt idx="1100">
                  <c:v>76.400000000000006</c:v>
                </c:pt>
                <c:pt idx="1101">
                  <c:v>78.349999999999994</c:v>
                </c:pt>
                <c:pt idx="1102">
                  <c:v>79.599999999999994</c:v>
                </c:pt>
                <c:pt idx="1103">
                  <c:v>78.349999999999994</c:v>
                </c:pt>
                <c:pt idx="1104">
                  <c:v>77.900000000000006</c:v>
                </c:pt>
                <c:pt idx="1105">
                  <c:v>74.650000000000006</c:v>
                </c:pt>
                <c:pt idx="1106">
                  <c:v>74.05</c:v>
                </c:pt>
                <c:pt idx="1107">
                  <c:v>73.55</c:v>
                </c:pt>
                <c:pt idx="1108">
                  <c:v>75.349999999999994</c:v>
                </c:pt>
                <c:pt idx="1109">
                  <c:v>74</c:v>
                </c:pt>
                <c:pt idx="1110">
                  <c:v>71.45</c:v>
                </c:pt>
                <c:pt idx="1111">
                  <c:v>72.45</c:v>
                </c:pt>
                <c:pt idx="1112">
                  <c:v>79.5</c:v>
                </c:pt>
                <c:pt idx="1113">
                  <c:v>74</c:v>
                </c:pt>
                <c:pt idx="1114">
                  <c:v>78.400000000000006</c:v>
                </c:pt>
                <c:pt idx="1115">
                  <c:v>77.45</c:v>
                </c:pt>
                <c:pt idx="1116">
                  <c:v>69</c:v>
                </c:pt>
                <c:pt idx="1117">
                  <c:v>69.650000000000006</c:v>
                </c:pt>
                <c:pt idx="1118">
                  <c:v>79</c:v>
                </c:pt>
                <c:pt idx="1119">
                  <c:v>82.55</c:v>
                </c:pt>
                <c:pt idx="1120">
                  <c:v>89.8</c:v>
                </c:pt>
                <c:pt idx="1121">
                  <c:v>77.3</c:v>
                </c:pt>
                <c:pt idx="1122">
                  <c:v>74.599999999999994</c:v>
                </c:pt>
                <c:pt idx="1123">
                  <c:v>74</c:v>
                </c:pt>
                <c:pt idx="1124">
                  <c:v>71.25</c:v>
                </c:pt>
                <c:pt idx="1125">
                  <c:v>72</c:v>
                </c:pt>
                <c:pt idx="1126">
                  <c:v>67.900000000000006</c:v>
                </c:pt>
                <c:pt idx="1127">
                  <c:v>59.8</c:v>
                </c:pt>
                <c:pt idx="1128">
                  <c:v>59.85</c:v>
                </c:pt>
                <c:pt idx="1129">
                  <c:v>59.65</c:v>
                </c:pt>
                <c:pt idx="1130">
                  <c:v>59.85</c:v>
                </c:pt>
                <c:pt idx="1131">
                  <c:v>61.05</c:v>
                </c:pt>
                <c:pt idx="1132">
                  <c:v>60.45</c:v>
                </c:pt>
                <c:pt idx="1133">
                  <c:v>59.4</c:v>
                </c:pt>
                <c:pt idx="1134">
                  <c:v>59.85</c:v>
                </c:pt>
                <c:pt idx="1135">
                  <c:v>58.1</c:v>
                </c:pt>
                <c:pt idx="1136">
                  <c:v>55.45</c:v>
                </c:pt>
                <c:pt idx="1137">
                  <c:v>54.3</c:v>
                </c:pt>
                <c:pt idx="1138">
                  <c:v>53.3</c:v>
                </c:pt>
                <c:pt idx="1139">
                  <c:v>51.5</c:v>
                </c:pt>
                <c:pt idx="1140">
                  <c:v>53.35</c:v>
                </c:pt>
                <c:pt idx="1141">
                  <c:v>52.15</c:v>
                </c:pt>
                <c:pt idx="1142">
                  <c:v>52.25</c:v>
                </c:pt>
                <c:pt idx="1143">
                  <c:v>52.5</c:v>
                </c:pt>
                <c:pt idx="1144">
                  <c:v>51.75</c:v>
                </c:pt>
                <c:pt idx="1145">
                  <c:v>48.2</c:v>
                </c:pt>
                <c:pt idx="1146">
                  <c:v>47.7</c:v>
                </c:pt>
                <c:pt idx="1147">
                  <c:v>47.7</c:v>
                </c:pt>
                <c:pt idx="1148">
                  <c:v>46.5</c:v>
                </c:pt>
                <c:pt idx="1149">
                  <c:v>43.5</c:v>
                </c:pt>
                <c:pt idx="1150">
                  <c:v>44.15</c:v>
                </c:pt>
                <c:pt idx="1151">
                  <c:v>43.95</c:v>
                </c:pt>
                <c:pt idx="1152">
                  <c:v>44.8</c:v>
                </c:pt>
                <c:pt idx="1153">
                  <c:v>42.4</c:v>
                </c:pt>
                <c:pt idx="1154">
                  <c:v>42.9</c:v>
                </c:pt>
                <c:pt idx="1155">
                  <c:v>44.85</c:v>
                </c:pt>
                <c:pt idx="1156">
                  <c:v>45.6</c:v>
                </c:pt>
                <c:pt idx="1157">
                  <c:v>45.2</c:v>
                </c:pt>
                <c:pt idx="1158">
                  <c:v>43.25</c:v>
                </c:pt>
                <c:pt idx="1159">
                  <c:v>44.05</c:v>
                </c:pt>
                <c:pt idx="1160">
                  <c:v>44.05</c:v>
                </c:pt>
                <c:pt idx="1161">
                  <c:v>45.7</c:v>
                </c:pt>
                <c:pt idx="1162">
                  <c:v>45.9</c:v>
                </c:pt>
                <c:pt idx="1163">
                  <c:v>45.95</c:v>
                </c:pt>
                <c:pt idx="1164">
                  <c:v>46.8</c:v>
                </c:pt>
                <c:pt idx="1165">
                  <c:v>47.5</c:v>
                </c:pt>
                <c:pt idx="1166">
                  <c:v>48.6</c:v>
                </c:pt>
                <c:pt idx="1167">
                  <c:v>47.75</c:v>
                </c:pt>
                <c:pt idx="1168">
                  <c:v>47.4</c:v>
                </c:pt>
                <c:pt idx="1169">
                  <c:v>48.8</c:v>
                </c:pt>
                <c:pt idx="1170">
                  <c:v>45.3</c:v>
                </c:pt>
                <c:pt idx="1171">
                  <c:v>44.05</c:v>
                </c:pt>
                <c:pt idx="1172">
                  <c:v>43.4</c:v>
                </c:pt>
                <c:pt idx="1173">
                  <c:v>43.25</c:v>
                </c:pt>
                <c:pt idx="1174">
                  <c:v>42.4</c:v>
                </c:pt>
                <c:pt idx="1175">
                  <c:v>41.75</c:v>
                </c:pt>
                <c:pt idx="1176">
                  <c:v>44.15</c:v>
                </c:pt>
                <c:pt idx="1177">
                  <c:v>43.95</c:v>
                </c:pt>
                <c:pt idx="1178">
                  <c:v>44.1</c:v>
                </c:pt>
                <c:pt idx="1179">
                  <c:v>42.6</c:v>
                </c:pt>
                <c:pt idx="1180">
                  <c:v>41.85</c:v>
                </c:pt>
                <c:pt idx="1181">
                  <c:v>40.5</c:v>
                </c:pt>
                <c:pt idx="1182">
                  <c:v>40</c:v>
                </c:pt>
                <c:pt idx="1183">
                  <c:v>41</c:v>
                </c:pt>
                <c:pt idx="1184">
                  <c:v>39.4</c:v>
                </c:pt>
                <c:pt idx="1185">
                  <c:v>38.700000000000003</c:v>
                </c:pt>
                <c:pt idx="1186">
                  <c:v>39.299999999999997</c:v>
                </c:pt>
                <c:pt idx="1187">
                  <c:v>38</c:v>
                </c:pt>
                <c:pt idx="1188">
                  <c:v>40.5</c:v>
                </c:pt>
                <c:pt idx="1189">
                  <c:v>38.6</c:v>
                </c:pt>
                <c:pt idx="1190">
                  <c:v>38.4</c:v>
                </c:pt>
                <c:pt idx="1191">
                  <c:v>38</c:v>
                </c:pt>
                <c:pt idx="1192">
                  <c:v>38.4</c:v>
                </c:pt>
                <c:pt idx="1193">
                  <c:v>35.35</c:v>
                </c:pt>
                <c:pt idx="1194">
                  <c:v>33.549999999999997</c:v>
                </c:pt>
                <c:pt idx="1195">
                  <c:v>36.9</c:v>
                </c:pt>
                <c:pt idx="1196">
                  <c:v>35.15</c:v>
                </c:pt>
                <c:pt idx="1197">
                  <c:v>36.15</c:v>
                </c:pt>
                <c:pt idx="1198">
                  <c:v>38.85</c:v>
                </c:pt>
                <c:pt idx="1199">
                  <c:v>39.700000000000003</c:v>
                </c:pt>
                <c:pt idx="1200">
                  <c:v>42</c:v>
                </c:pt>
                <c:pt idx="1201">
                  <c:v>41.7</c:v>
                </c:pt>
                <c:pt idx="1202">
                  <c:v>43.95</c:v>
                </c:pt>
                <c:pt idx="1203">
                  <c:v>44.5</c:v>
                </c:pt>
                <c:pt idx="1204">
                  <c:v>44.1</c:v>
                </c:pt>
                <c:pt idx="1205">
                  <c:v>48.15</c:v>
                </c:pt>
                <c:pt idx="1206">
                  <c:v>49.5</c:v>
                </c:pt>
                <c:pt idx="1207">
                  <c:v>49.05</c:v>
                </c:pt>
                <c:pt idx="1208">
                  <c:v>49.6</c:v>
                </c:pt>
                <c:pt idx="1209">
                  <c:v>48.6</c:v>
                </c:pt>
                <c:pt idx="1210">
                  <c:v>47.7</c:v>
                </c:pt>
                <c:pt idx="1211">
                  <c:v>51.2</c:v>
                </c:pt>
                <c:pt idx="1212">
                  <c:v>52.2</c:v>
                </c:pt>
                <c:pt idx="1213">
                  <c:v>52</c:v>
                </c:pt>
                <c:pt idx="1214">
                  <c:v>50.1</c:v>
                </c:pt>
                <c:pt idx="1215">
                  <c:v>53.4</c:v>
                </c:pt>
                <c:pt idx="1216">
                  <c:v>53.6</c:v>
                </c:pt>
                <c:pt idx="1217">
                  <c:v>48.1</c:v>
                </c:pt>
                <c:pt idx="1218">
                  <c:v>45.25</c:v>
                </c:pt>
                <c:pt idx="1219">
                  <c:v>45.1</c:v>
                </c:pt>
                <c:pt idx="1220">
                  <c:v>44.45</c:v>
                </c:pt>
                <c:pt idx="1221">
                  <c:v>45.3</c:v>
                </c:pt>
                <c:pt idx="1222">
                  <c:v>45.6</c:v>
                </c:pt>
                <c:pt idx="1223">
                  <c:v>45.35</c:v>
                </c:pt>
                <c:pt idx="1224">
                  <c:v>47</c:v>
                </c:pt>
                <c:pt idx="1225">
                  <c:v>45.6</c:v>
                </c:pt>
                <c:pt idx="1226">
                  <c:v>46.35</c:v>
                </c:pt>
                <c:pt idx="1227">
                  <c:v>46.95</c:v>
                </c:pt>
                <c:pt idx="1228">
                  <c:v>43.9</c:v>
                </c:pt>
                <c:pt idx="1229">
                  <c:v>41.45</c:v>
                </c:pt>
                <c:pt idx="1230">
                  <c:v>41.1</c:v>
                </c:pt>
                <c:pt idx="1231">
                  <c:v>41.65</c:v>
                </c:pt>
                <c:pt idx="1232">
                  <c:v>43.2</c:v>
                </c:pt>
                <c:pt idx="1233">
                  <c:v>46.2</c:v>
                </c:pt>
                <c:pt idx="1234">
                  <c:v>46.35</c:v>
                </c:pt>
                <c:pt idx="1235">
                  <c:v>47.45</c:v>
                </c:pt>
                <c:pt idx="1236">
                  <c:v>45.6</c:v>
                </c:pt>
                <c:pt idx="1237">
                  <c:v>48.2</c:v>
                </c:pt>
                <c:pt idx="1238">
                  <c:v>48</c:v>
                </c:pt>
                <c:pt idx="1239">
                  <c:v>45.5</c:v>
                </c:pt>
                <c:pt idx="1240">
                  <c:v>45.75</c:v>
                </c:pt>
                <c:pt idx="1241">
                  <c:v>45.05</c:v>
                </c:pt>
                <c:pt idx="1242">
                  <c:v>44.9</c:v>
                </c:pt>
                <c:pt idx="1243">
                  <c:v>38.75</c:v>
                </c:pt>
                <c:pt idx="1244">
                  <c:v>38.799999999999997</c:v>
                </c:pt>
                <c:pt idx="1245">
                  <c:v>38.25</c:v>
                </c:pt>
                <c:pt idx="1246">
                  <c:v>38.700000000000003</c:v>
                </c:pt>
                <c:pt idx="1247">
                  <c:v>38.700000000000003</c:v>
                </c:pt>
                <c:pt idx="1248">
                  <c:v>39.25</c:v>
                </c:pt>
                <c:pt idx="1249">
                  <c:v>39.35</c:v>
                </c:pt>
                <c:pt idx="1250">
                  <c:v>38.85</c:v>
                </c:pt>
                <c:pt idx="1251">
                  <c:v>38.799999999999997</c:v>
                </c:pt>
                <c:pt idx="1252">
                  <c:v>37.799999999999997</c:v>
                </c:pt>
                <c:pt idx="1253">
                  <c:v>37.299999999999997</c:v>
                </c:pt>
                <c:pt idx="1254">
                  <c:v>37.299999999999997</c:v>
                </c:pt>
                <c:pt idx="1255">
                  <c:v>37.700000000000003</c:v>
                </c:pt>
                <c:pt idx="1256">
                  <c:v>37.75</c:v>
                </c:pt>
                <c:pt idx="1257">
                  <c:v>37.6</c:v>
                </c:pt>
                <c:pt idx="1258">
                  <c:v>39</c:v>
                </c:pt>
                <c:pt idx="1259">
                  <c:v>38.25</c:v>
                </c:pt>
                <c:pt idx="1260">
                  <c:v>38.25</c:v>
                </c:pt>
                <c:pt idx="1261">
                  <c:v>37.25</c:v>
                </c:pt>
                <c:pt idx="1262">
                  <c:v>37.4</c:v>
                </c:pt>
                <c:pt idx="1263">
                  <c:v>37.200000000000003</c:v>
                </c:pt>
                <c:pt idx="1264">
                  <c:v>37.25</c:v>
                </c:pt>
                <c:pt idx="1265">
                  <c:v>37.15</c:v>
                </c:pt>
                <c:pt idx="1266">
                  <c:v>37.299999999999997</c:v>
                </c:pt>
                <c:pt idx="1267">
                  <c:v>37.1</c:v>
                </c:pt>
                <c:pt idx="1268">
                  <c:v>37.25</c:v>
                </c:pt>
                <c:pt idx="1269">
                  <c:v>37.1</c:v>
                </c:pt>
                <c:pt idx="1270">
                  <c:v>37.15</c:v>
                </c:pt>
                <c:pt idx="1271">
                  <c:v>38.15</c:v>
                </c:pt>
                <c:pt idx="1272">
                  <c:v>38.25</c:v>
                </c:pt>
                <c:pt idx="1273">
                  <c:v>38.549999999999997</c:v>
                </c:pt>
                <c:pt idx="1274">
                  <c:v>38.35</c:v>
                </c:pt>
                <c:pt idx="1275">
                  <c:v>37.700000000000003</c:v>
                </c:pt>
                <c:pt idx="1276">
                  <c:v>37.450000000000003</c:v>
                </c:pt>
                <c:pt idx="1277">
                  <c:v>37.85</c:v>
                </c:pt>
                <c:pt idx="1278">
                  <c:v>38</c:v>
                </c:pt>
                <c:pt idx="1279">
                  <c:v>38</c:v>
                </c:pt>
                <c:pt idx="1280">
                  <c:v>37.950000000000003</c:v>
                </c:pt>
                <c:pt idx="1281">
                  <c:v>37.9</c:v>
                </c:pt>
                <c:pt idx="1282">
                  <c:v>38.1</c:v>
                </c:pt>
                <c:pt idx="1283">
                  <c:v>38.4</c:v>
                </c:pt>
                <c:pt idx="1284">
                  <c:v>38.35</c:v>
                </c:pt>
                <c:pt idx="1285">
                  <c:v>39.450000000000003</c:v>
                </c:pt>
                <c:pt idx="1286">
                  <c:v>38.299999999999997</c:v>
                </c:pt>
                <c:pt idx="1287">
                  <c:v>38</c:v>
                </c:pt>
                <c:pt idx="1288">
                  <c:v>38.299999999999997</c:v>
                </c:pt>
                <c:pt idx="1289">
                  <c:v>38.15</c:v>
                </c:pt>
                <c:pt idx="1290">
                  <c:v>37.549999999999997</c:v>
                </c:pt>
                <c:pt idx="1291">
                  <c:v>36.9</c:v>
                </c:pt>
                <c:pt idx="1292">
                  <c:v>37.4</c:v>
                </c:pt>
                <c:pt idx="1293">
                  <c:v>39.6</c:v>
                </c:pt>
                <c:pt idx="1294">
                  <c:v>39.200000000000003</c:v>
                </c:pt>
                <c:pt idx="1295">
                  <c:v>38.35</c:v>
                </c:pt>
                <c:pt idx="1296">
                  <c:v>38.450000000000003</c:v>
                </c:pt>
                <c:pt idx="1297">
                  <c:v>38.35</c:v>
                </c:pt>
                <c:pt idx="1298">
                  <c:v>38.049999999999997</c:v>
                </c:pt>
                <c:pt idx="1299">
                  <c:v>38.15</c:v>
                </c:pt>
                <c:pt idx="1300">
                  <c:v>38.450000000000003</c:v>
                </c:pt>
                <c:pt idx="1301">
                  <c:v>38.549999999999997</c:v>
                </c:pt>
                <c:pt idx="1302">
                  <c:v>38.299999999999997</c:v>
                </c:pt>
                <c:pt idx="1303">
                  <c:v>38.299999999999997</c:v>
                </c:pt>
                <c:pt idx="1304">
                  <c:v>39</c:v>
                </c:pt>
                <c:pt idx="1305">
                  <c:v>38.700000000000003</c:v>
                </c:pt>
                <c:pt idx="1306">
                  <c:v>38.1</c:v>
                </c:pt>
                <c:pt idx="1307">
                  <c:v>37.75</c:v>
                </c:pt>
                <c:pt idx="1308">
                  <c:v>38.6</c:v>
                </c:pt>
                <c:pt idx="1309">
                  <c:v>38.200000000000003</c:v>
                </c:pt>
                <c:pt idx="1310">
                  <c:v>38.4</c:v>
                </c:pt>
                <c:pt idx="1311">
                  <c:v>38.9</c:v>
                </c:pt>
                <c:pt idx="1312">
                  <c:v>39.15</c:v>
                </c:pt>
                <c:pt idx="1313">
                  <c:v>39.15</c:v>
                </c:pt>
                <c:pt idx="1314">
                  <c:v>39.15</c:v>
                </c:pt>
                <c:pt idx="1315">
                  <c:v>38.9</c:v>
                </c:pt>
                <c:pt idx="1316">
                  <c:v>40.549999999999997</c:v>
                </c:pt>
                <c:pt idx="1317">
                  <c:v>40.6</c:v>
                </c:pt>
                <c:pt idx="1318">
                  <c:v>41.3</c:v>
                </c:pt>
                <c:pt idx="1319">
                  <c:v>41.7</c:v>
                </c:pt>
                <c:pt idx="1320">
                  <c:v>42</c:v>
                </c:pt>
                <c:pt idx="1321">
                  <c:v>41.8</c:v>
                </c:pt>
                <c:pt idx="1322">
                  <c:v>42.35</c:v>
                </c:pt>
                <c:pt idx="1323">
                  <c:v>42.7</c:v>
                </c:pt>
                <c:pt idx="1324">
                  <c:v>41.1</c:v>
                </c:pt>
                <c:pt idx="1325">
                  <c:v>42.5</c:v>
                </c:pt>
                <c:pt idx="1326">
                  <c:v>41.6</c:v>
                </c:pt>
                <c:pt idx="1327">
                  <c:v>41.95</c:v>
                </c:pt>
                <c:pt idx="1328">
                  <c:v>41.3</c:v>
                </c:pt>
                <c:pt idx="1329">
                  <c:v>40.35</c:v>
                </c:pt>
                <c:pt idx="1330">
                  <c:v>39.200000000000003</c:v>
                </c:pt>
                <c:pt idx="1331">
                  <c:v>39</c:v>
                </c:pt>
                <c:pt idx="1332">
                  <c:v>39.6</c:v>
                </c:pt>
                <c:pt idx="1333">
                  <c:v>40.6</c:v>
                </c:pt>
                <c:pt idx="1334">
                  <c:v>38.049999999999997</c:v>
                </c:pt>
                <c:pt idx="1335">
                  <c:v>38.049999999999997</c:v>
                </c:pt>
                <c:pt idx="1336">
                  <c:v>37.85</c:v>
                </c:pt>
                <c:pt idx="1337">
                  <c:v>39</c:v>
                </c:pt>
                <c:pt idx="1338">
                  <c:v>39.200000000000003</c:v>
                </c:pt>
                <c:pt idx="1339">
                  <c:v>40.35</c:v>
                </c:pt>
                <c:pt idx="1340">
                  <c:v>43.2</c:v>
                </c:pt>
                <c:pt idx="1341">
                  <c:v>43.55</c:v>
                </c:pt>
                <c:pt idx="1342">
                  <c:v>43.35</c:v>
                </c:pt>
                <c:pt idx="1343">
                  <c:v>42.3</c:v>
                </c:pt>
                <c:pt idx="1344">
                  <c:v>42.35</c:v>
                </c:pt>
                <c:pt idx="1345">
                  <c:v>42.5</c:v>
                </c:pt>
                <c:pt idx="1346">
                  <c:v>42.7</c:v>
                </c:pt>
                <c:pt idx="1347">
                  <c:v>43.7</c:v>
                </c:pt>
                <c:pt idx="1348">
                  <c:v>43.55</c:v>
                </c:pt>
                <c:pt idx="1349">
                  <c:v>43.8</c:v>
                </c:pt>
                <c:pt idx="1350">
                  <c:v>42.95</c:v>
                </c:pt>
                <c:pt idx="1351">
                  <c:v>45.1</c:v>
                </c:pt>
                <c:pt idx="1352">
                  <c:v>46</c:v>
                </c:pt>
                <c:pt idx="1353">
                  <c:v>47.25</c:v>
                </c:pt>
                <c:pt idx="1354">
                  <c:v>49.15</c:v>
                </c:pt>
                <c:pt idx="1355">
                  <c:v>49.3</c:v>
                </c:pt>
                <c:pt idx="1356">
                  <c:v>49.7</c:v>
                </c:pt>
                <c:pt idx="1357">
                  <c:v>49.55</c:v>
                </c:pt>
                <c:pt idx="1358">
                  <c:v>49.3</c:v>
                </c:pt>
                <c:pt idx="1359">
                  <c:v>49.65</c:v>
                </c:pt>
                <c:pt idx="1360">
                  <c:v>50</c:v>
                </c:pt>
                <c:pt idx="1361">
                  <c:v>49.15</c:v>
                </c:pt>
                <c:pt idx="1362">
                  <c:v>48.35</c:v>
                </c:pt>
                <c:pt idx="1363">
                  <c:v>48.05</c:v>
                </c:pt>
                <c:pt idx="1364">
                  <c:v>47.9</c:v>
                </c:pt>
                <c:pt idx="1365">
                  <c:v>48.9</c:v>
                </c:pt>
                <c:pt idx="1366">
                  <c:v>48.2</c:v>
                </c:pt>
                <c:pt idx="1367">
                  <c:v>48.3</c:v>
                </c:pt>
                <c:pt idx="1368">
                  <c:v>47.6</c:v>
                </c:pt>
                <c:pt idx="1369">
                  <c:v>47.6</c:v>
                </c:pt>
                <c:pt idx="1370">
                  <c:v>47.6</c:v>
                </c:pt>
                <c:pt idx="1371">
                  <c:v>47.4</c:v>
                </c:pt>
                <c:pt idx="1372">
                  <c:v>46.85</c:v>
                </c:pt>
                <c:pt idx="1373">
                  <c:v>47.8</c:v>
                </c:pt>
                <c:pt idx="1374">
                  <c:v>48</c:v>
                </c:pt>
                <c:pt idx="1375">
                  <c:v>48.8</c:v>
                </c:pt>
                <c:pt idx="1376">
                  <c:v>48.7</c:v>
                </c:pt>
                <c:pt idx="1377">
                  <c:v>47.15</c:v>
                </c:pt>
                <c:pt idx="1378">
                  <c:v>46.65</c:v>
                </c:pt>
                <c:pt idx="1379">
                  <c:v>46.2</c:v>
                </c:pt>
                <c:pt idx="1380">
                  <c:v>46.9</c:v>
                </c:pt>
                <c:pt idx="1381">
                  <c:v>47.35</c:v>
                </c:pt>
                <c:pt idx="1382">
                  <c:v>47.25</c:v>
                </c:pt>
                <c:pt idx="1383">
                  <c:v>47.6</c:v>
                </c:pt>
                <c:pt idx="1384">
                  <c:v>46.7</c:v>
                </c:pt>
                <c:pt idx="1385">
                  <c:v>45.8</c:v>
                </c:pt>
                <c:pt idx="1386">
                  <c:v>45.6</c:v>
                </c:pt>
                <c:pt idx="1387">
                  <c:v>45.35</c:v>
                </c:pt>
                <c:pt idx="1388">
                  <c:v>46.65</c:v>
                </c:pt>
                <c:pt idx="1389">
                  <c:v>46.9</c:v>
                </c:pt>
                <c:pt idx="1390">
                  <c:v>47.75</c:v>
                </c:pt>
                <c:pt idx="1391">
                  <c:v>47.3</c:v>
                </c:pt>
                <c:pt idx="1392">
                  <c:v>47.75</c:v>
                </c:pt>
                <c:pt idx="1393">
                  <c:v>45.15</c:v>
                </c:pt>
                <c:pt idx="1394">
                  <c:v>45.35</c:v>
                </c:pt>
                <c:pt idx="1395">
                  <c:v>46.1</c:v>
                </c:pt>
                <c:pt idx="1396">
                  <c:v>45.9</c:v>
                </c:pt>
                <c:pt idx="1397">
                  <c:v>46.8</c:v>
                </c:pt>
                <c:pt idx="1398">
                  <c:v>47.3</c:v>
                </c:pt>
                <c:pt idx="1399">
                  <c:v>47.2</c:v>
                </c:pt>
                <c:pt idx="1400">
                  <c:v>45.3</c:v>
                </c:pt>
                <c:pt idx="1401">
                  <c:v>45.5</c:v>
                </c:pt>
                <c:pt idx="1402">
                  <c:v>44.85</c:v>
                </c:pt>
                <c:pt idx="1403">
                  <c:v>46.35</c:v>
                </c:pt>
                <c:pt idx="1404">
                  <c:v>46.75</c:v>
                </c:pt>
                <c:pt idx="1405">
                  <c:v>46.5</c:v>
                </c:pt>
                <c:pt idx="1406">
                  <c:v>47.3</c:v>
                </c:pt>
                <c:pt idx="1407">
                  <c:v>48.25</c:v>
                </c:pt>
                <c:pt idx="1408">
                  <c:v>48.5</c:v>
                </c:pt>
                <c:pt idx="1409">
                  <c:v>48.45</c:v>
                </c:pt>
                <c:pt idx="1410">
                  <c:v>49.3</c:v>
                </c:pt>
                <c:pt idx="1411">
                  <c:v>48.85</c:v>
                </c:pt>
                <c:pt idx="1412">
                  <c:v>49.8</c:v>
                </c:pt>
                <c:pt idx="1413">
                  <c:v>51.35</c:v>
                </c:pt>
                <c:pt idx="1414">
                  <c:v>51.2</c:v>
                </c:pt>
                <c:pt idx="1415">
                  <c:v>53.55</c:v>
                </c:pt>
                <c:pt idx="1416">
                  <c:v>53.55</c:v>
                </c:pt>
                <c:pt idx="1417">
                  <c:v>53.4</c:v>
                </c:pt>
                <c:pt idx="1418">
                  <c:v>53.05</c:v>
                </c:pt>
                <c:pt idx="1419">
                  <c:v>53.5</c:v>
                </c:pt>
                <c:pt idx="1420">
                  <c:v>53.3</c:v>
                </c:pt>
                <c:pt idx="1421">
                  <c:v>55</c:v>
                </c:pt>
                <c:pt idx="1422">
                  <c:v>56</c:v>
                </c:pt>
                <c:pt idx="1423">
                  <c:v>57.35</c:v>
                </c:pt>
                <c:pt idx="1424">
                  <c:v>59.7</c:v>
                </c:pt>
                <c:pt idx="1425">
                  <c:v>52.5</c:v>
                </c:pt>
                <c:pt idx="1426">
                  <c:v>52.2</c:v>
                </c:pt>
                <c:pt idx="1427">
                  <c:v>52</c:v>
                </c:pt>
                <c:pt idx="1428">
                  <c:v>52.2</c:v>
                </c:pt>
                <c:pt idx="1429">
                  <c:v>52.85</c:v>
                </c:pt>
                <c:pt idx="1430">
                  <c:v>51.95</c:v>
                </c:pt>
                <c:pt idx="1431">
                  <c:v>51.3</c:v>
                </c:pt>
                <c:pt idx="1432">
                  <c:v>50.7</c:v>
                </c:pt>
                <c:pt idx="1433">
                  <c:v>50.45</c:v>
                </c:pt>
                <c:pt idx="1434">
                  <c:v>49.4</c:v>
                </c:pt>
                <c:pt idx="1435">
                  <c:v>48.4</c:v>
                </c:pt>
                <c:pt idx="1436">
                  <c:v>47.3</c:v>
                </c:pt>
                <c:pt idx="1437">
                  <c:v>47.1</c:v>
                </c:pt>
                <c:pt idx="1438">
                  <c:v>49.2</c:v>
                </c:pt>
                <c:pt idx="1439">
                  <c:v>50.4</c:v>
                </c:pt>
                <c:pt idx="1440">
                  <c:v>50.05</c:v>
                </c:pt>
                <c:pt idx="1441">
                  <c:v>51.35</c:v>
                </c:pt>
                <c:pt idx="1442">
                  <c:v>50.35</c:v>
                </c:pt>
                <c:pt idx="1443">
                  <c:v>50.4</c:v>
                </c:pt>
                <c:pt idx="1444">
                  <c:v>50.1</c:v>
                </c:pt>
                <c:pt idx="1445">
                  <c:v>49.95</c:v>
                </c:pt>
                <c:pt idx="1446">
                  <c:v>49.15</c:v>
                </c:pt>
                <c:pt idx="1447">
                  <c:v>47.45</c:v>
                </c:pt>
                <c:pt idx="1448">
                  <c:v>46.95</c:v>
                </c:pt>
                <c:pt idx="1449">
                  <c:v>47.75</c:v>
                </c:pt>
                <c:pt idx="1450">
                  <c:v>47.1</c:v>
                </c:pt>
                <c:pt idx="1451">
                  <c:v>47.35</c:v>
                </c:pt>
                <c:pt idx="1452">
                  <c:v>50</c:v>
                </c:pt>
                <c:pt idx="1453">
                  <c:v>49.75</c:v>
                </c:pt>
                <c:pt idx="1454">
                  <c:v>49.6</c:v>
                </c:pt>
                <c:pt idx="1455">
                  <c:v>48.95</c:v>
                </c:pt>
                <c:pt idx="1456">
                  <c:v>50.35</c:v>
                </c:pt>
                <c:pt idx="1457">
                  <c:v>50.2</c:v>
                </c:pt>
                <c:pt idx="1458">
                  <c:v>50</c:v>
                </c:pt>
                <c:pt idx="1459">
                  <c:v>52.35</c:v>
                </c:pt>
                <c:pt idx="1460">
                  <c:v>53.7</c:v>
                </c:pt>
                <c:pt idx="1461">
                  <c:v>50.25</c:v>
                </c:pt>
                <c:pt idx="1462">
                  <c:v>50.25</c:v>
                </c:pt>
                <c:pt idx="1463">
                  <c:v>50.2</c:v>
                </c:pt>
                <c:pt idx="1464">
                  <c:v>49.05</c:v>
                </c:pt>
                <c:pt idx="1465">
                  <c:v>49.6</c:v>
                </c:pt>
                <c:pt idx="1466">
                  <c:v>50.35</c:v>
                </c:pt>
                <c:pt idx="1467">
                  <c:v>52.15</c:v>
                </c:pt>
                <c:pt idx="1468">
                  <c:v>50.55</c:v>
                </c:pt>
                <c:pt idx="1469">
                  <c:v>49.05</c:v>
                </c:pt>
                <c:pt idx="1470">
                  <c:v>47.5</c:v>
                </c:pt>
                <c:pt idx="1471">
                  <c:v>46.75</c:v>
                </c:pt>
                <c:pt idx="1472">
                  <c:v>47.6</c:v>
                </c:pt>
                <c:pt idx="1473">
                  <c:v>46.75</c:v>
                </c:pt>
                <c:pt idx="1474">
                  <c:v>46.05</c:v>
                </c:pt>
                <c:pt idx="1475">
                  <c:v>45.15</c:v>
                </c:pt>
                <c:pt idx="1476">
                  <c:v>46.1</c:v>
                </c:pt>
                <c:pt idx="1477">
                  <c:v>46.95</c:v>
                </c:pt>
                <c:pt idx="1478">
                  <c:v>46.8</c:v>
                </c:pt>
                <c:pt idx="1479">
                  <c:v>46.2</c:v>
                </c:pt>
                <c:pt idx="1480">
                  <c:v>45.3</c:v>
                </c:pt>
                <c:pt idx="1481">
                  <c:v>44.5</c:v>
                </c:pt>
                <c:pt idx="1482">
                  <c:v>44.75</c:v>
                </c:pt>
                <c:pt idx="1483">
                  <c:v>44.05</c:v>
                </c:pt>
                <c:pt idx="1484">
                  <c:v>43.3</c:v>
                </c:pt>
                <c:pt idx="1485">
                  <c:v>46.1</c:v>
                </c:pt>
                <c:pt idx="1486">
                  <c:v>45.95</c:v>
                </c:pt>
                <c:pt idx="1487">
                  <c:v>44.35</c:v>
                </c:pt>
                <c:pt idx="1488">
                  <c:v>47.5</c:v>
                </c:pt>
                <c:pt idx="1489">
                  <c:v>47.05</c:v>
                </c:pt>
                <c:pt idx="1490">
                  <c:v>47.95</c:v>
                </c:pt>
                <c:pt idx="1491">
                  <c:v>48.6</c:v>
                </c:pt>
                <c:pt idx="1492">
                  <c:v>47.1</c:v>
                </c:pt>
                <c:pt idx="1493">
                  <c:v>47.2</c:v>
                </c:pt>
                <c:pt idx="1494">
                  <c:v>46.05</c:v>
                </c:pt>
                <c:pt idx="1495">
                  <c:v>47.75</c:v>
                </c:pt>
                <c:pt idx="1496">
                  <c:v>49.95</c:v>
                </c:pt>
                <c:pt idx="1497">
                  <c:v>49.75</c:v>
                </c:pt>
                <c:pt idx="1498">
                  <c:v>49.1</c:v>
                </c:pt>
                <c:pt idx="1499">
                  <c:v>51.3</c:v>
                </c:pt>
                <c:pt idx="1500">
                  <c:v>51.35</c:v>
                </c:pt>
                <c:pt idx="1501">
                  <c:v>51.85</c:v>
                </c:pt>
                <c:pt idx="1502">
                  <c:v>53.05</c:v>
                </c:pt>
                <c:pt idx="1503">
                  <c:v>54.45</c:v>
                </c:pt>
                <c:pt idx="1504">
                  <c:v>54.7</c:v>
                </c:pt>
                <c:pt idx="1505">
                  <c:v>57.2</c:v>
                </c:pt>
                <c:pt idx="1506">
                  <c:v>57.25</c:v>
                </c:pt>
                <c:pt idx="1507">
                  <c:v>56</c:v>
                </c:pt>
                <c:pt idx="1508">
                  <c:v>54.6</c:v>
                </c:pt>
                <c:pt idx="1509">
                  <c:v>53.9</c:v>
                </c:pt>
                <c:pt idx="1510">
                  <c:v>54.6</c:v>
                </c:pt>
                <c:pt idx="1511">
                  <c:v>54.6</c:v>
                </c:pt>
                <c:pt idx="1512">
                  <c:v>57.35</c:v>
                </c:pt>
                <c:pt idx="1513">
                  <c:v>57.35</c:v>
                </c:pt>
                <c:pt idx="1514">
                  <c:v>56.85</c:v>
                </c:pt>
                <c:pt idx="1515">
                  <c:v>58.65</c:v>
                </c:pt>
                <c:pt idx="1516">
                  <c:v>59.4</c:v>
                </c:pt>
                <c:pt idx="1517">
                  <c:v>58.65</c:v>
                </c:pt>
                <c:pt idx="1518">
                  <c:v>57.55</c:v>
                </c:pt>
                <c:pt idx="1519">
                  <c:v>56</c:v>
                </c:pt>
                <c:pt idx="1520">
                  <c:v>55.75</c:v>
                </c:pt>
                <c:pt idx="1521">
                  <c:v>56.75</c:v>
                </c:pt>
                <c:pt idx="1522">
                  <c:v>57</c:v>
                </c:pt>
                <c:pt idx="1523">
                  <c:v>58.6</c:v>
                </c:pt>
                <c:pt idx="1524">
                  <c:v>58.5</c:v>
                </c:pt>
                <c:pt idx="1525">
                  <c:v>55</c:v>
                </c:pt>
                <c:pt idx="1526">
                  <c:v>53.7</c:v>
                </c:pt>
                <c:pt idx="1527">
                  <c:v>53.8</c:v>
                </c:pt>
                <c:pt idx="1528">
                  <c:v>53.4</c:v>
                </c:pt>
                <c:pt idx="1529">
                  <c:v>53.7</c:v>
                </c:pt>
                <c:pt idx="1530">
                  <c:v>53.3</c:v>
                </c:pt>
                <c:pt idx="1531">
                  <c:v>52.85</c:v>
                </c:pt>
                <c:pt idx="1532">
                  <c:v>51.1</c:v>
                </c:pt>
                <c:pt idx="1533">
                  <c:v>51.05</c:v>
                </c:pt>
                <c:pt idx="1534">
                  <c:v>51.65</c:v>
                </c:pt>
                <c:pt idx="1535">
                  <c:v>51.45</c:v>
                </c:pt>
                <c:pt idx="1536">
                  <c:v>49.25</c:v>
                </c:pt>
                <c:pt idx="1537">
                  <c:v>50.8</c:v>
                </c:pt>
                <c:pt idx="1538">
                  <c:v>49.1</c:v>
                </c:pt>
                <c:pt idx="1539">
                  <c:v>50.1</c:v>
                </c:pt>
                <c:pt idx="1540">
                  <c:v>51.1</c:v>
                </c:pt>
                <c:pt idx="1541">
                  <c:v>53</c:v>
                </c:pt>
                <c:pt idx="1542">
                  <c:v>53</c:v>
                </c:pt>
                <c:pt idx="1543">
                  <c:v>51.6</c:v>
                </c:pt>
                <c:pt idx="1544">
                  <c:v>53.6</c:v>
                </c:pt>
                <c:pt idx="1545">
                  <c:v>49.1</c:v>
                </c:pt>
                <c:pt idx="1546">
                  <c:v>49.8</c:v>
                </c:pt>
                <c:pt idx="1547">
                  <c:v>50.05</c:v>
                </c:pt>
                <c:pt idx="1548">
                  <c:v>50.1</c:v>
                </c:pt>
                <c:pt idx="1549">
                  <c:v>50.05</c:v>
                </c:pt>
                <c:pt idx="1550">
                  <c:v>47.5</c:v>
                </c:pt>
                <c:pt idx="1551">
                  <c:v>49.95</c:v>
                </c:pt>
                <c:pt idx="1552">
                  <c:v>50.9</c:v>
                </c:pt>
                <c:pt idx="1553">
                  <c:v>51.5</c:v>
                </c:pt>
                <c:pt idx="1554">
                  <c:v>52.1</c:v>
                </c:pt>
                <c:pt idx="1555">
                  <c:v>51.95</c:v>
                </c:pt>
                <c:pt idx="1556">
                  <c:v>53.95</c:v>
                </c:pt>
                <c:pt idx="1557">
                  <c:v>53.55</c:v>
                </c:pt>
                <c:pt idx="1558">
                  <c:v>56.2</c:v>
                </c:pt>
                <c:pt idx="1559">
                  <c:v>54.45</c:v>
                </c:pt>
                <c:pt idx="1560">
                  <c:v>55.45</c:v>
                </c:pt>
                <c:pt idx="1561">
                  <c:v>54.75</c:v>
                </c:pt>
                <c:pt idx="1562">
                  <c:v>54.8</c:v>
                </c:pt>
                <c:pt idx="1563">
                  <c:v>51.65</c:v>
                </c:pt>
                <c:pt idx="1564">
                  <c:v>52</c:v>
                </c:pt>
                <c:pt idx="1565">
                  <c:v>48.05</c:v>
                </c:pt>
                <c:pt idx="1566">
                  <c:v>48.5</c:v>
                </c:pt>
                <c:pt idx="1567">
                  <c:v>49.1</c:v>
                </c:pt>
                <c:pt idx="1568">
                  <c:v>45.4</c:v>
                </c:pt>
                <c:pt idx="1569">
                  <c:v>43.45</c:v>
                </c:pt>
                <c:pt idx="1570">
                  <c:v>43.75</c:v>
                </c:pt>
                <c:pt idx="1571">
                  <c:v>44.5</c:v>
                </c:pt>
                <c:pt idx="1572">
                  <c:v>44.85</c:v>
                </c:pt>
                <c:pt idx="1573">
                  <c:v>44.85</c:v>
                </c:pt>
                <c:pt idx="1574">
                  <c:v>45.85</c:v>
                </c:pt>
                <c:pt idx="1575">
                  <c:v>47.4</c:v>
                </c:pt>
                <c:pt idx="1576">
                  <c:v>46.15</c:v>
                </c:pt>
                <c:pt idx="1577">
                  <c:v>46.65</c:v>
                </c:pt>
                <c:pt idx="1578">
                  <c:v>48.15</c:v>
                </c:pt>
                <c:pt idx="1579">
                  <c:v>49.65</c:v>
                </c:pt>
                <c:pt idx="1580">
                  <c:v>49.95</c:v>
                </c:pt>
                <c:pt idx="1581">
                  <c:v>49.55</c:v>
                </c:pt>
                <c:pt idx="1582">
                  <c:v>47.4</c:v>
                </c:pt>
                <c:pt idx="1583">
                  <c:v>47.75</c:v>
                </c:pt>
                <c:pt idx="1584">
                  <c:v>49.35</c:v>
                </c:pt>
                <c:pt idx="1585">
                  <c:v>47.45</c:v>
                </c:pt>
                <c:pt idx="1586">
                  <c:v>46.1</c:v>
                </c:pt>
                <c:pt idx="1587">
                  <c:v>43.4</c:v>
                </c:pt>
                <c:pt idx="1588">
                  <c:v>42.55</c:v>
                </c:pt>
                <c:pt idx="1589">
                  <c:v>42</c:v>
                </c:pt>
                <c:pt idx="1590">
                  <c:v>44.45</c:v>
                </c:pt>
                <c:pt idx="1591">
                  <c:v>44.4</c:v>
                </c:pt>
                <c:pt idx="1592">
                  <c:v>44.9</c:v>
                </c:pt>
                <c:pt idx="1593">
                  <c:v>43</c:v>
                </c:pt>
                <c:pt idx="1594">
                  <c:v>41.95</c:v>
                </c:pt>
                <c:pt idx="1595">
                  <c:v>41.65</c:v>
                </c:pt>
                <c:pt idx="1596">
                  <c:v>40.9</c:v>
                </c:pt>
                <c:pt idx="1597">
                  <c:v>41.4</c:v>
                </c:pt>
                <c:pt idx="1598">
                  <c:v>43.5</c:v>
                </c:pt>
                <c:pt idx="1599">
                  <c:v>44.85</c:v>
                </c:pt>
                <c:pt idx="1600">
                  <c:v>44.4</c:v>
                </c:pt>
                <c:pt idx="1601">
                  <c:v>43.65</c:v>
                </c:pt>
                <c:pt idx="1602">
                  <c:v>45.1</c:v>
                </c:pt>
                <c:pt idx="1603">
                  <c:v>44.5</c:v>
                </c:pt>
                <c:pt idx="1604">
                  <c:v>44.9</c:v>
                </c:pt>
                <c:pt idx="1605">
                  <c:v>44.35</c:v>
                </c:pt>
                <c:pt idx="1606">
                  <c:v>43.45</c:v>
                </c:pt>
                <c:pt idx="1607">
                  <c:v>44</c:v>
                </c:pt>
                <c:pt idx="1608">
                  <c:v>43.55</c:v>
                </c:pt>
                <c:pt idx="1609">
                  <c:v>43.9</c:v>
                </c:pt>
                <c:pt idx="1610">
                  <c:v>44.45</c:v>
                </c:pt>
                <c:pt idx="1611">
                  <c:v>45.3</c:v>
                </c:pt>
                <c:pt idx="1612">
                  <c:v>48.05</c:v>
                </c:pt>
                <c:pt idx="1613">
                  <c:v>47.7</c:v>
                </c:pt>
                <c:pt idx="1614">
                  <c:v>47.35</c:v>
                </c:pt>
                <c:pt idx="1615">
                  <c:v>47.4</c:v>
                </c:pt>
                <c:pt idx="1616">
                  <c:v>47.2</c:v>
                </c:pt>
                <c:pt idx="1617">
                  <c:v>47.7</c:v>
                </c:pt>
                <c:pt idx="1618">
                  <c:v>48</c:v>
                </c:pt>
                <c:pt idx="1619">
                  <c:v>47.75</c:v>
                </c:pt>
                <c:pt idx="1620">
                  <c:v>46.95</c:v>
                </c:pt>
                <c:pt idx="1621">
                  <c:v>47.55</c:v>
                </c:pt>
                <c:pt idx="1622">
                  <c:v>45.95</c:v>
                </c:pt>
                <c:pt idx="1623">
                  <c:v>46</c:v>
                </c:pt>
                <c:pt idx="1624">
                  <c:v>46.8</c:v>
                </c:pt>
                <c:pt idx="1625">
                  <c:v>47.25</c:v>
                </c:pt>
                <c:pt idx="1626">
                  <c:v>48.8</c:v>
                </c:pt>
                <c:pt idx="1627">
                  <c:v>47.7</c:v>
                </c:pt>
                <c:pt idx="1628">
                  <c:v>48.5</c:v>
                </c:pt>
                <c:pt idx="1629">
                  <c:v>49.8</c:v>
                </c:pt>
                <c:pt idx="1630">
                  <c:v>51.3</c:v>
                </c:pt>
                <c:pt idx="1631">
                  <c:v>52.3</c:v>
                </c:pt>
                <c:pt idx="1632">
                  <c:v>52.6</c:v>
                </c:pt>
                <c:pt idx="1633">
                  <c:v>53.75</c:v>
                </c:pt>
                <c:pt idx="1634">
                  <c:v>54.05</c:v>
                </c:pt>
                <c:pt idx="1635">
                  <c:v>54.1</c:v>
                </c:pt>
                <c:pt idx="1636">
                  <c:v>54.95</c:v>
                </c:pt>
                <c:pt idx="1637">
                  <c:v>53.65</c:v>
                </c:pt>
                <c:pt idx="1638">
                  <c:v>52.35</c:v>
                </c:pt>
                <c:pt idx="1639">
                  <c:v>51.45</c:v>
                </c:pt>
                <c:pt idx="1640">
                  <c:v>50.55</c:v>
                </c:pt>
                <c:pt idx="1641">
                  <c:v>50.9</c:v>
                </c:pt>
                <c:pt idx="1642">
                  <c:v>49.55</c:v>
                </c:pt>
                <c:pt idx="1643">
                  <c:v>50.75</c:v>
                </c:pt>
                <c:pt idx="1644">
                  <c:v>51.9</c:v>
                </c:pt>
                <c:pt idx="1645">
                  <c:v>52.35</c:v>
                </c:pt>
                <c:pt idx="1646">
                  <c:v>52.7</c:v>
                </c:pt>
                <c:pt idx="1647">
                  <c:v>53.75</c:v>
                </c:pt>
                <c:pt idx="1648">
                  <c:v>53.2</c:v>
                </c:pt>
                <c:pt idx="1649">
                  <c:v>53</c:v>
                </c:pt>
                <c:pt idx="1650">
                  <c:v>52.7</c:v>
                </c:pt>
                <c:pt idx="1651">
                  <c:v>53.8</c:v>
                </c:pt>
                <c:pt idx="1652">
                  <c:v>54.55</c:v>
                </c:pt>
                <c:pt idx="1653">
                  <c:v>54.35</c:v>
                </c:pt>
                <c:pt idx="1654">
                  <c:v>53.95</c:v>
                </c:pt>
                <c:pt idx="1655">
                  <c:v>52.05</c:v>
                </c:pt>
                <c:pt idx="1656">
                  <c:v>52.1</c:v>
                </c:pt>
                <c:pt idx="1657">
                  <c:v>52.55</c:v>
                </c:pt>
                <c:pt idx="1658">
                  <c:v>50.85</c:v>
                </c:pt>
                <c:pt idx="1659">
                  <c:v>50.65</c:v>
                </c:pt>
                <c:pt idx="1660">
                  <c:v>52.45</c:v>
                </c:pt>
                <c:pt idx="1661">
                  <c:v>54</c:v>
                </c:pt>
                <c:pt idx="1662">
                  <c:v>55.15</c:v>
                </c:pt>
                <c:pt idx="1663">
                  <c:v>58.05</c:v>
                </c:pt>
                <c:pt idx="1664">
                  <c:v>58</c:v>
                </c:pt>
                <c:pt idx="1665">
                  <c:v>58.35</c:v>
                </c:pt>
                <c:pt idx="1666">
                  <c:v>59.15</c:v>
                </c:pt>
                <c:pt idx="1667">
                  <c:v>58.25</c:v>
                </c:pt>
                <c:pt idx="1668">
                  <c:v>58.6</c:v>
                </c:pt>
                <c:pt idx="1669">
                  <c:v>60.05</c:v>
                </c:pt>
                <c:pt idx="1670">
                  <c:v>58.9</c:v>
                </c:pt>
                <c:pt idx="1671">
                  <c:v>61.4</c:v>
                </c:pt>
                <c:pt idx="1672">
                  <c:v>62.25</c:v>
                </c:pt>
                <c:pt idx="1673">
                  <c:v>62.8</c:v>
                </c:pt>
                <c:pt idx="1674">
                  <c:v>63.2</c:v>
                </c:pt>
                <c:pt idx="1675">
                  <c:v>62.6</c:v>
                </c:pt>
                <c:pt idx="1676">
                  <c:v>62.85</c:v>
                </c:pt>
                <c:pt idx="1677">
                  <c:v>63.7</c:v>
                </c:pt>
                <c:pt idx="1678">
                  <c:v>61.75</c:v>
                </c:pt>
                <c:pt idx="1679">
                  <c:v>60.35</c:v>
                </c:pt>
                <c:pt idx="1680">
                  <c:v>60.7</c:v>
                </c:pt>
                <c:pt idx="1681">
                  <c:v>61.2</c:v>
                </c:pt>
                <c:pt idx="1682">
                  <c:v>63.25</c:v>
                </c:pt>
                <c:pt idx="1683">
                  <c:v>70.7</c:v>
                </c:pt>
                <c:pt idx="1684">
                  <c:v>69.95</c:v>
                </c:pt>
                <c:pt idx="1685">
                  <c:v>69.900000000000006</c:v>
                </c:pt>
                <c:pt idx="1686">
                  <c:v>72.8</c:v>
                </c:pt>
                <c:pt idx="1687">
                  <c:v>73.8</c:v>
                </c:pt>
                <c:pt idx="1688">
                  <c:v>73.3</c:v>
                </c:pt>
                <c:pt idx="1689">
                  <c:v>74</c:v>
                </c:pt>
                <c:pt idx="1690">
                  <c:v>74.3</c:v>
                </c:pt>
                <c:pt idx="1691">
                  <c:v>75.2</c:v>
                </c:pt>
                <c:pt idx="1692">
                  <c:v>75.95</c:v>
                </c:pt>
                <c:pt idx="1693">
                  <c:v>76.55</c:v>
                </c:pt>
                <c:pt idx="1694">
                  <c:v>76.2</c:v>
                </c:pt>
                <c:pt idx="1695">
                  <c:v>74.25</c:v>
                </c:pt>
                <c:pt idx="1696">
                  <c:v>74.45</c:v>
                </c:pt>
                <c:pt idx="1697">
                  <c:v>73.95</c:v>
                </c:pt>
                <c:pt idx="1698">
                  <c:v>75.5</c:v>
                </c:pt>
                <c:pt idx="1699">
                  <c:v>71.400000000000006</c:v>
                </c:pt>
                <c:pt idx="1700">
                  <c:v>70.900000000000006</c:v>
                </c:pt>
                <c:pt idx="1701">
                  <c:v>72</c:v>
                </c:pt>
                <c:pt idx="1702">
                  <c:v>72.45</c:v>
                </c:pt>
                <c:pt idx="1703">
                  <c:v>73.150000000000006</c:v>
                </c:pt>
                <c:pt idx="1704">
                  <c:v>74.75</c:v>
                </c:pt>
                <c:pt idx="1705">
                  <c:v>73.2</c:v>
                </c:pt>
                <c:pt idx="1706">
                  <c:v>73</c:v>
                </c:pt>
                <c:pt idx="1707">
                  <c:v>73.900000000000006</c:v>
                </c:pt>
                <c:pt idx="1708">
                  <c:v>72.55</c:v>
                </c:pt>
                <c:pt idx="1709">
                  <c:v>72.099999999999994</c:v>
                </c:pt>
                <c:pt idx="1710">
                  <c:v>71.3</c:v>
                </c:pt>
                <c:pt idx="1711">
                  <c:v>68.849999999999994</c:v>
                </c:pt>
                <c:pt idx="1712">
                  <c:v>68.75</c:v>
                </c:pt>
                <c:pt idx="1713">
                  <c:v>66.650000000000006</c:v>
                </c:pt>
                <c:pt idx="1714">
                  <c:v>68.7</c:v>
                </c:pt>
                <c:pt idx="1715">
                  <c:v>67.7</c:v>
                </c:pt>
                <c:pt idx="1716">
                  <c:v>67.150000000000006</c:v>
                </c:pt>
                <c:pt idx="1717">
                  <c:v>71.3</c:v>
                </c:pt>
                <c:pt idx="1718">
                  <c:v>72.650000000000006</c:v>
                </c:pt>
                <c:pt idx="1719">
                  <c:v>72.45</c:v>
                </c:pt>
                <c:pt idx="1720">
                  <c:v>73.650000000000006</c:v>
                </c:pt>
                <c:pt idx="1721">
                  <c:v>73.45</c:v>
                </c:pt>
                <c:pt idx="1722">
                  <c:v>73.5</c:v>
                </c:pt>
                <c:pt idx="1723">
                  <c:v>74.7</c:v>
                </c:pt>
                <c:pt idx="1724">
                  <c:v>74.150000000000006</c:v>
                </c:pt>
                <c:pt idx="1725">
                  <c:v>75.400000000000006</c:v>
                </c:pt>
                <c:pt idx="1726">
                  <c:v>77.099999999999994</c:v>
                </c:pt>
                <c:pt idx="1727">
                  <c:v>76</c:v>
                </c:pt>
                <c:pt idx="1728">
                  <c:v>70.25</c:v>
                </c:pt>
                <c:pt idx="1729">
                  <c:v>69.599999999999994</c:v>
                </c:pt>
                <c:pt idx="1730">
                  <c:v>71.150000000000006</c:v>
                </c:pt>
                <c:pt idx="1731">
                  <c:v>69.5</c:v>
                </c:pt>
                <c:pt idx="1732">
                  <c:v>69.25</c:v>
                </c:pt>
                <c:pt idx="1733">
                  <c:v>70.95</c:v>
                </c:pt>
                <c:pt idx="1734">
                  <c:v>68.8</c:v>
                </c:pt>
                <c:pt idx="1735">
                  <c:v>68.849999999999994</c:v>
                </c:pt>
                <c:pt idx="1736">
                  <c:v>70.25</c:v>
                </c:pt>
                <c:pt idx="1737">
                  <c:v>70.099999999999994</c:v>
                </c:pt>
                <c:pt idx="1738">
                  <c:v>69.900000000000006</c:v>
                </c:pt>
                <c:pt idx="1739">
                  <c:v>70.599999999999994</c:v>
                </c:pt>
                <c:pt idx="1740">
                  <c:v>71.2</c:v>
                </c:pt>
                <c:pt idx="1741">
                  <c:v>69.650000000000006</c:v>
                </c:pt>
                <c:pt idx="1742">
                  <c:v>68.099999999999994</c:v>
                </c:pt>
                <c:pt idx="1743">
                  <c:v>68.099999999999994</c:v>
                </c:pt>
                <c:pt idx="1744">
                  <c:v>68.3</c:v>
                </c:pt>
                <c:pt idx="1745">
                  <c:v>64.55</c:v>
                </c:pt>
                <c:pt idx="1746">
                  <c:v>64.05</c:v>
                </c:pt>
                <c:pt idx="1747">
                  <c:v>64.150000000000006</c:v>
                </c:pt>
                <c:pt idx="1748">
                  <c:v>65.400000000000006</c:v>
                </c:pt>
                <c:pt idx="1749">
                  <c:v>64.45</c:v>
                </c:pt>
                <c:pt idx="1750">
                  <c:v>64.849999999999994</c:v>
                </c:pt>
                <c:pt idx="1751">
                  <c:v>66.8</c:v>
                </c:pt>
                <c:pt idx="1752">
                  <c:v>66.150000000000006</c:v>
                </c:pt>
                <c:pt idx="1753">
                  <c:v>65.849999999999994</c:v>
                </c:pt>
                <c:pt idx="1754">
                  <c:v>66.650000000000006</c:v>
                </c:pt>
                <c:pt idx="1755">
                  <c:v>64.7</c:v>
                </c:pt>
                <c:pt idx="1756">
                  <c:v>63.25</c:v>
                </c:pt>
                <c:pt idx="1757">
                  <c:v>64.05</c:v>
                </c:pt>
                <c:pt idx="1758">
                  <c:v>68.849999999999994</c:v>
                </c:pt>
                <c:pt idx="1759">
                  <c:v>69.25</c:v>
                </c:pt>
                <c:pt idx="1760">
                  <c:v>68.95</c:v>
                </c:pt>
                <c:pt idx="1761">
                  <c:v>69.25</c:v>
                </c:pt>
                <c:pt idx="1762">
                  <c:v>70.849999999999994</c:v>
                </c:pt>
                <c:pt idx="1763">
                  <c:v>72.55</c:v>
                </c:pt>
                <c:pt idx="1764">
                  <c:v>71.599999999999994</c:v>
                </c:pt>
                <c:pt idx="1765">
                  <c:v>74.099999999999994</c:v>
                </c:pt>
                <c:pt idx="1766">
                  <c:v>72.849999999999994</c:v>
                </c:pt>
                <c:pt idx="1767">
                  <c:v>75.75</c:v>
                </c:pt>
                <c:pt idx="1768">
                  <c:v>76.150000000000006</c:v>
                </c:pt>
                <c:pt idx="1769">
                  <c:v>74.150000000000006</c:v>
                </c:pt>
                <c:pt idx="1770">
                  <c:v>68.7</c:v>
                </c:pt>
                <c:pt idx="1771">
                  <c:v>68.5</c:v>
                </c:pt>
                <c:pt idx="1772">
                  <c:v>68.099999999999994</c:v>
                </c:pt>
                <c:pt idx="1773">
                  <c:v>71.3</c:v>
                </c:pt>
                <c:pt idx="1774">
                  <c:v>72.2</c:v>
                </c:pt>
                <c:pt idx="1775">
                  <c:v>71.849999999999994</c:v>
                </c:pt>
                <c:pt idx="1776">
                  <c:v>73.3</c:v>
                </c:pt>
                <c:pt idx="1777">
                  <c:v>71.3</c:v>
                </c:pt>
                <c:pt idx="1778">
                  <c:v>69.400000000000006</c:v>
                </c:pt>
                <c:pt idx="1779">
                  <c:v>69.3</c:v>
                </c:pt>
                <c:pt idx="1780">
                  <c:v>68</c:v>
                </c:pt>
                <c:pt idx="1781">
                  <c:v>68.25</c:v>
                </c:pt>
                <c:pt idx="1782">
                  <c:v>68.95</c:v>
                </c:pt>
                <c:pt idx="1783">
                  <c:v>68.349999999999994</c:v>
                </c:pt>
                <c:pt idx="1784">
                  <c:v>67.599999999999994</c:v>
                </c:pt>
                <c:pt idx="1785">
                  <c:v>69.2</c:v>
                </c:pt>
                <c:pt idx="1786">
                  <c:v>70.8</c:v>
                </c:pt>
                <c:pt idx="1787">
                  <c:v>71.3</c:v>
                </c:pt>
                <c:pt idx="1788">
                  <c:v>70.349999999999994</c:v>
                </c:pt>
                <c:pt idx="1789">
                  <c:v>73</c:v>
                </c:pt>
                <c:pt idx="1790">
                  <c:v>75.8</c:v>
                </c:pt>
                <c:pt idx="1791">
                  <c:v>73.599999999999994</c:v>
                </c:pt>
                <c:pt idx="1792">
                  <c:v>77.95</c:v>
                </c:pt>
                <c:pt idx="1793">
                  <c:v>77.7</c:v>
                </c:pt>
                <c:pt idx="1794">
                  <c:v>77.75</c:v>
                </c:pt>
                <c:pt idx="1795">
                  <c:v>78.5</c:v>
                </c:pt>
                <c:pt idx="1796">
                  <c:v>78.2</c:v>
                </c:pt>
                <c:pt idx="1797">
                  <c:v>76.5</c:v>
                </c:pt>
                <c:pt idx="1798">
                  <c:v>79.599999999999994</c:v>
                </c:pt>
                <c:pt idx="1799">
                  <c:v>80.349999999999994</c:v>
                </c:pt>
                <c:pt idx="1800">
                  <c:v>80.45</c:v>
                </c:pt>
                <c:pt idx="1801">
                  <c:v>78.900000000000006</c:v>
                </c:pt>
                <c:pt idx="1802">
                  <c:v>73.25</c:v>
                </c:pt>
                <c:pt idx="1803">
                  <c:v>72.45</c:v>
                </c:pt>
                <c:pt idx="1804">
                  <c:v>75.099999999999994</c:v>
                </c:pt>
                <c:pt idx="1805">
                  <c:v>75.8</c:v>
                </c:pt>
                <c:pt idx="1806">
                  <c:v>73.900000000000006</c:v>
                </c:pt>
                <c:pt idx="1807">
                  <c:v>66.2</c:v>
                </c:pt>
                <c:pt idx="1808">
                  <c:v>70.599999999999994</c:v>
                </c:pt>
                <c:pt idx="1809">
                  <c:v>71.650000000000006</c:v>
                </c:pt>
                <c:pt idx="1810">
                  <c:v>68.900000000000006</c:v>
                </c:pt>
                <c:pt idx="1811">
                  <c:v>61.15</c:v>
                </c:pt>
                <c:pt idx="1812">
                  <c:v>61.75</c:v>
                </c:pt>
                <c:pt idx="1813">
                  <c:v>56.45</c:v>
                </c:pt>
                <c:pt idx="1814">
                  <c:v>55.9</c:v>
                </c:pt>
                <c:pt idx="1815">
                  <c:v>58.2</c:v>
                </c:pt>
                <c:pt idx="1816">
                  <c:v>54.6</c:v>
                </c:pt>
                <c:pt idx="1817">
                  <c:v>49.4</c:v>
                </c:pt>
                <c:pt idx="1818">
                  <c:v>47.25</c:v>
                </c:pt>
                <c:pt idx="1819">
                  <c:v>47.2</c:v>
                </c:pt>
                <c:pt idx="1820">
                  <c:v>47.05</c:v>
                </c:pt>
                <c:pt idx="1821">
                  <c:v>46.8</c:v>
                </c:pt>
                <c:pt idx="1822">
                  <c:v>47.2</c:v>
                </c:pt>
                <c:pt idx="1823">
                  <c:v>46.8</c:v>
                </c:pt>
                <c:pt idx="1824">
                  <c:v>46.6</c:v>
                </c:pt>
                <c:pt idx="1825">
                  <c:v>46.9</c:v>
                </c:pt>
                <c:pt idx="1826">
                  <c:v>47.25</c:v>
                </c:pt>
                <c:pt idx="1827">
                  <c:v>48.8</c:v>
                </c:pt>
                <c:pt idx="1828">
                  <c:v>48</c:v>
                </c:pt>
                <c:pt idx="1829">
                  <c:v>48.1</c:v>
                </c:pt>
                <c:pt idx="1830">
                  <c:v>48.2</c:v>
                </c:pt>
                <c:pt idx="1831">
                  <c:v>48.05</c:v>
                </c:pt>
                <c:pt idx="1832">
                  <c:v>48.1</c:v>
                </c:pt>
                <c:pt idx="1833">
                  <c:v>48.5</c:v>
                </c:pt>
                <c:pt idx="1834">
                  <c:v>48.7</c:v>
                </c:pt>
                <c:pt idx="1835">
                  <c:v>48.5</c:v>
                </c:pt>
                <c:pt idx="1836">
                  <c:v>48.75</c:v>
                </c:pt>
                <c:pt idx="1837">
                  <c:v>48.7</c:v>
                </c:pt>
                <c:pt idx="1838">
                  <c:v>49.3</c:v>
                </c:pt>
                <c:pt idx="1839">
                  <c:v>49.35</c:v>
                </c:pt>
                <c:pt idx="1840">
                  <c:v>49.45</c:v>
                </c:pt>
                <c:pt idx="1841">
                  <c:v>48.45</c:v>
                </c:pt>
                <c:pt idx="1842">
                  <c:v>48.25</c:v>
                </c:pt>
                <c:pt idx="1843">
                  <c:v>48</c:v>
                </c:pt>
                <c:pt idx="1844">
                  <c:v>48.6</c:v>
                </c:pt>
                <c:pt idx="1845">
                  <c:v>48.3</c:v>
                </c:pt>
                <c:pt idx="1846">
                  <c:v>48.7</c:v>
                </c:pt>
                <c:pt idx="1847">
                  <c:v>48.7</c:v>
                </c:pt>
                <c:pt idx="1848">
                  <c:v>48.9</c:v>
                </c:pt>
                <c:pt idx="1849">
                  <c:v>48.8</c:v>
                </c:pt>
                <c:pt idx="1850">
                  <c:v>49.6</c:v>
                </c:pt>
                <c:pt idx="1851">
                  <c:v>50.05</c:v>
                </c:pt>
                <c:pt idx="1852">
                  <c:v>51.1</c:v>
                </c:pt>
                <c:pt idx="1853">
                  <c:v>50.45</c:v>
                </c:pt>
                <c:pt idx="1854">
                  <c:v>49.95</c:v>
                </c:pt>
                <c:pt idx="1855">
                  <c:v>49.2</c:v>
                </c:pt>
                <c:pt idx="1856">
                  <c:v>49.25</c:v>
                </c:pt>
                <c:pt idx="1857">
                  <c:v>49.3</c:v>
                </c:pt>
                <c:pt idx="1858">
                  <c:v>49</c:v>
                </c:pt>
                <c:pt idx="1859">
                  <c:v>48.25</c:v>
                </c:pt>
                <c:pt idx="1860">
                  <c:v>48.35</c:v>
                </c:pt>
                <c:pt idx="1861">
                  <c:v>48.05</c:v>
                </c:pt>
                <c:pt idx="1862">
                  <c:v>48.45</c:v>
                </c:pt>
                <c:pt idx="1863">
                  <c:v>49.1</c:v>
                </c:pt>
                <c:pt idx="1864">
                  <c:v>48.45</c:v>
                </c:pt>
                <c:pt idx="1865">
                  <c:v>48.55</c:v>
                </c:pt>
                <c:pt idx="1866">
                  <c:v>48.9</c:v>
                </c:pt>
                <c:pt idx="1867">
                  <c:v>47.9</c:v>
                </c:pt>
                <c:pt idx="1868">
                  <c:v>49.4</c:v>
                </c:pt>
                <c:pt idx="1869">
                  <c:v>48.55</c:v>
                </c:pt>
                <c:pt idx="1870">
                  <c:v>49.9</c:v>
                </c:pt>
                <c:pt idx="1871">
                  <c:v>49.9</c:v>
                </c:pt>
                <c:pt idx="1872">
                  <c:v>48.35</c:v>
                </c:pt>
                <c:pt idx="1873">
                  <c:v>48.3</c:v>
                </c:pt>
                <c:pt idx="1874">
                  <c:v>49</c:v>
                </c:pt>
                <c:pt idx="1875">
                  <c:v>49.2</c:v>
                </c:pt>
                <c:pt idx="1876">
                  <c:v>49.35</c:v>
                </c:pt>
                <c:pt idx="1877">
                  <c:v>49.45</c:v>
                </c:pt>
                <c:pt idx="1878">
                  <c:v>48.95</c:v>
                </c:pt>
                <c:pt idx="1879">
                  <c:v>49.95</c:v>
                </c:pt>
                <c:pt idx="1880">
                  <c:v>48.45</c:v>
                </c:pt>
                <c:pt idx="1881">
                  <c:v>45.5</c:v>
                </c:pt>
                <c:pt idx="1882">
                  <c:v>46.85</c:v>
                </c:pt>
                <c:pt idx="1883">
                  <c:v>46.85</c:v>
                </c:pt>
                <c:pt idx="1884">
                  <c:v>46.85</c:v>
                </c:pt>
                <c:pt idx="1885">
                  <c:v>47</c:v>
                </c:pt>
                <c:pt idx="1886">
                  <c:v>46.95</c:v>
                </c:pt>
                <c:pt idx="1887">
                  <c:v>45.95</c:v>
                </c:pt>
                <c:pt idx="1888">
                  <c:v>46.2</c:v>
                </c:pt>
                <c:pt idx="1889">
                  <c:v>46.55</c:v>
                </c:pt>
                <c:pt idx="1890">
                  <c:v>45.25</c:v>
                </c:pt>
                <c:pt idx="1891">
                  <c:v>44.7</c:v>
                </c:pt>
                <c:pt idx="1892">
                  <c:v>44.25</c:v>
                </c:pt>
                <c:pt idx="1893">
                  <c:v>43.85</c:v>
                </c:pt>
                <c:pt idx="1894">
                  <c:v>44.1</c:v>
                </c:pt>
                <c:pt idx="1895">
                  <c:v>44.25</c:v>
                </c:pt>
                <c:pt idx="1896">
                  <c:v>44.05</c:v>
                </c:pt>
                <c:pt idx="1897">
                  <c:v>43.9</c:v>
                </c:pt>
                <c:pt idx="1898">
                  <c:v>44.15</c:v>
                </c:pt>
                <c:pt idx="1899">
                  <c:v>43.8</c:v>
                </c:pt>
                <c:pt idx="1900">
                  <c:v>43.55</c:v>
                </c:pt>
                <c:pt idx="1901">
                  <c:v>43.55</c:v>
                </c:pt>
                <c:pt idx="1902">
                  <c:v>43.8</c:v>
                </c:pt>
                <c:pt idx="1903">
                  <c:v>43.9</c:v>
                </c:pt>
                <c:pt idx="1904">
                  <c:v>44.2</c:v>
                </c:pt>
                <c:pt idx="1905">
                  <c:v>44</c:v>
                </c:pt>
                <c:pt idx="1906">
                  <c:v>43.55</c:v>
                </c:pt>
                <c:pt idx="1907">
                  <c:v>44</c:v>
                </c:pt>
                <c:pt idx="1908">
                  <c:v>45.05</c:v>
                </c:pt>
                <c:pt idx="1909">
                  <c:v>45.85</c:v>
                </c:pt>
                <c:pt idx="1910">
                  <c:v>45.9</c:v>
                </c:pt>
                <c:pt idx="1911">
                  <c:v>45.95</c:v>
                </c:pt>
                <c:pt idx="1912">
                  <c:v>46</c:v>
                </c:pt>
                <c:pt idx="1913">
                  <c:v>45.8</c:v>
                </c:pt>
                <c:pt idx="1914">
                  <c:v>45.6</c:v>
                </c:pt>
                <c:pt idx="1915">
                  <c:v>45.85</c:v>
                </c:pt>
                <c:pt idx="1916">
                  <c:v>45.5</c:v>
                </c:pt>
                <c:pt idx="1917">
                  <c:v>45.5</c:v>
                </c:pt>
                <c:pt idx="1918">
                  <c:v>46.25</c:v>
                </c:pt>
                <c:pt idx="1919">
                  <c:v>46.3</c:v>
                </c:pt>
                <c:pt idx="1920">
                  <c:v>45.75</c:v>
                </c:pt>
                <c:pt idx="1921">
                  <c:v>45.1</c:v>
                </c:pt>
                <c:pt idx="1922">
                  <c:v>45.45</c:v>
                </c:pt>
                <c:pt idx="1923">
                  <c:v>45.5</c:v>
                </c:pt>
                <c:pt idx="1924">
                  <c:v>45.25</c:v>
                </c:pt>
                <c:pt idx="1925">
                  <c:v>43.65</c:v>
                </c:pt>
                <c:pt idx="1926">
                  <c:v>43.1</c:v>
                </c:pt>
                <c:pt idx="1927">
                  <c:v>42.8</c:v>
                </c:pt>
                <c:pt idx="1928">
                  <c:v>43</c:v>
                </c:pt>
                <c:pt idx="1929">
                  <c:v>44.45</c:v>
                </c:pt>
                <c:pt idx="1930">
                  <c:v>44.25</c:v>
                </c:pt>
                <c:pt idx="1931">
                  <c:v>44.65</c:v>
                </c:pt>
                <c:pt idx="1932">
                  <c:v>44.2</c:v>
                </c:pt>
                <c:pt idx="1933">
                  <c:v>44.2</c:v>
                </c:pt>
                <c:pt idx="1934">
                  <c:v>44.4</c:v>
                </c:pt>
                <c:pt idx="1935">
                  <c:v>44.3</c:v>
                </c:pt>
                <c:pt idx="1936">
                  <c:v>44.4</c:v>
                </c:pt>
                <c:pt idx="1937">
                  <c:v>45</c:v>
                </c:pt>
                <c:pt idx="1938">
                  <c:v>44.65</c:v>
                </c:pt>
                <c:pt idx="1939">
                  <c:v>45.35</c:v>
                </c:pt>
                <c:pt idx="1940">
                  <c:v>45</c:v>
                </c:pt>
                <c:pt idx="1941">
                  <c:v>45.3</c:v>
                </c:pt>
                <c:pt idx="1942">
                  <c:v>44.75</c:v>
                </c:pt>
                <c:pt idx="1943">
                  <c:v>45.4</c:v>
                </c:pt>
                <c:pt idx="1944">
                  <c:v>44.4</c:v>
                </c:pt>
                <c:pt idx="1945">
                  <c:v>44.5</c:v>
                </c:pt>
                <c:pt idx="1946">
                  <c:v>44.9</c:v>
                </c:pt>
                <c:pt idx="1947">
                  <c:v>45.5</c:v>
                </c:pt>
                <c:pt idx="1948">
                  <c:v>45.8</c:v>
                </c:pt>
                <c:pt idx="1949">
                  <c:v>45.65</c:v>
                </c:pt>
                <c:pt idx="1950">
                  <c:v>46.3</c:v>
                </c:pt>
                <c:pt idx="1951">
                  <c:v>45.1</c:v>
                </c:pt>
                <c:pt idx="1952">
                  <c:v>45.5</c:v>
                </c:pt>
                <c:pt idx="1953">
                  <c:v>45.45</c:v>
                </c:pt>
                <c:pt idx="1954">
                  <c:v>45.8</c:v>
                </c:pt>
                <c:pt idx="1955">
                  <c:v>44.9</c:v>
                </c:pt>
                <c:pt idx="1956">
                  <c:v>43.8</c:v>
                </c:pt>
                <c:pt idx="1957">
                  <c:v>44.05</c:v>
                </c:pt>
                <c:pt idx="1958">
                  <c:v>44.25</c:v>
                </c:pt>
                <c:pt idx="1959">
                  <c:v>44.75</c:v>
                </c:pt>
                <c:pt idx="1960">
                  <c:v>45.4</c:v>
                </c:pt>
                <c:pt idx="1961">
                  <c:v>45.5</c:v>
                </c:pt>
                <c:pt idx="1962">
                  <c:v>45.65</c:v>
                </c:pt>
                <c:pt idx="1963">
                  <c:v>46.2</c:v>
                </c:pt>
                <c:pt idx="1964">
                  <c:v>43.85</c:v>
                </c:pt>
                <c:pt idx="1965">
                  <c:v>43.65</c:v>
                </c:pt>
                <c:pt idx="1966">
                  <c:v>42.85</c:v>
                </c:pt>
                <c:pt idx="1967">
                  <c:v>42.7</c:v>
                </c:pt>
                <c:pt idx="1968">
                  <c:v>42.95</c:v>
                </c:pt>
              </c:numCache>
            </c:numRef>
          </c:val>
          <c:smooth val="0"/>
          <c:extLst>
            <c:ext xmlns:c16="http://schemas.microsoft.com/office/drawing/2014/chart" uri="{C3380CC4-5D6E-409C-BE32-E72D297353CC}">
              <c16:uniqueId val="{00000000-67DE-4DE1-A815-8F5F26397AD9}"/>
            </c:ext>
          </c:extLst>
        </c:ser>
        <c:dLbls>
          <c:showLegendKey val="0"/>
          <c:showVal val="0"/>
          <c:showCatName val="0"/>
          <c:showSerName val="0"/>
          <c:showPercent val="0"/>
          <c:showBubbleSize val="0"/>
        </c:dLbls>
        <c:smooth val="0"/>
        <c:axId val="1679995455"/>
        <c:axId val="1679998335"/>
      </c:lineChart>
      <c:dateAx>
        <c:axId val="1679995455"/>
        <c:scaling>
          <c:orientation val="minMax"/>
        </c:scaling>
        <c:delete val="0"/>
        <c:axPos val="b"/>
        <c:numFmt formatCode="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679998335"/>
        <c:crosses val="autoZero"/>
        <c:auto val="1"/>
        <c:lblOffset val="100"/>
        <c:baseTimeUnit val="days"/>
        <c:majorUnit val="12"/>
        <c:majorTimeUnit val="months"/>
        <c:minorUnit val="12"/>
        <c:minorTimeUnit val="months"/>
      </c:dateAx>
      <c:valAx>
        <c:axId val="1679998335"/>
        <c:scaling>
          <c:orientation val="minMax"/>
        </c:scaling>
        <c:delete val="1"/>
        <c:axPos val="l"/>
        <c:numFmt formatCode="General" sourceLinked="1"/>
        <c:majorTickMark val="none"/>
        <c:minorTickMark val="none"/>
        <c:tickLblPos val="nextTo"/>
        <c:crossAx val="1679995455"/>
        <c:crosses val="autoZero"/>
        <c:crossBetween val="midCat"/>
      </c:valAx>
      <c:spPr>
        <a:noFill/>
        <a:ln>
          <a:noFill/>
        </a:ln>
        <a:effectLst/>
      </c:spPr>
    </c:plotArea>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Planilha1!$C$3</c:f>
              <c:strCache>
                <c:ptCount val="1"/>
                <c:pt idx="0">
                  <c:v>OPFIAIE BZ Equity</c:v>
                </c:pt>
              </c:strCache>
            </c:strRef>
          </c:tx>
          <c:spPr>
            <a:ln w="19050" cap="rnd">
              <a:solidFill>
                <a:schemeClr val="accent2">
                  <a:lumMod val="60000"/>
                  <a:lumOff val="4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Planilha1!$C$4:$C$2084</c:f>
              <c:numCache>
                <c:formatCode>General</c:formatCode>
                <c:ptCount val="2081"/>
                <c:pt idx="0">
                  <c:v>217.42095900000001</c:v>
                </c:pt>
                <c:pt idx="1">
                  <c:v>217.42095900000001</c:v>
                </c:pt>
                <c:pt idx="2">
                  <c:v>217.42095900000001</c:v>
                </c:pt>
                <c:pt idx="3">
                  <c:v>215.98492400000001</c:v>
                </c:pt>
                <c:pt idx="4">
                  <c:v>217.84832800000001</c:v>
                </c:pt>
                <c:pt idx="5">
                  <c:v>215.71601899999999</c:v>
                </c:pt>
                <c:pt idx="6">
                  <c:v>211.786102</c:v>
                </c:pt>
                <c:pt idx="7">
                  <c:v>209.85780299999999</c:v>
                </c:pt>
                <c:pt idx="8">
                  <c:v>209.55058299999999</c:v>
                </c:pt>
                <c:pt idx="9">
                  <c:v>208.153198</c:v>
                </c:pt>
                <c:pt idx="10">
                  <c:v>206.75181599999999</c:v>
                </c:pt>
                <c:pt idx="11">
                  <c:v>202.73109400000001</c:v>
                </c:pt>
                <c:pt idx="12">
                  <c:v>205.091049</c:v>
                </c:pt>
                <c:pt idx="13">
                  <c:v>202.46868900000001</c:v>
                </c:pt>
                <c:pt idx="14">
                  <c:v>204.66738900000001</c:v>
                </c:pt>
                <c:pt idx="15">
                  <c:v>207.57489000000001</c:v>
                </c:pt>
                <c:pt idx="16">
                  <c:v>205.29638700000001</c:v>
                </c:pt>
                <c:pt idx="17">
                  <c:v>206.53321800000001</c:v>
                </c:pt>
                <c:pt idx="18">
                  <c:v>207.06178299999999</c:v>
                </c:pt>
                <c:pt idx="19">
                  <c:v>206.540558</c:v>
                </c:pt>
                <c:pt idx="20">
                  <c:v>203.58093299999999</c:v>
                </c:pt>
                <c:pt idx="21">
                  <c:v>205.24200400000001</c:v>
                </c:pt>
                <c:pt idx="22">
                  <c:v>208.27124000000001</c:v>
                </c:pt>
                <c:pt idx="23">
                  <c:v>208.59612999999999</c:v>
                </c:pt>
                <c:pt idx="24">
                  <c:v>206.65245100000001</c:v>
                </c:pt>
                <c:pt idx="25">
                  <c:v>204.42463699999999</c:v>
                </c:pt>
                <c:pt idx="26">
                  <c:v>202.34936500000001</c:v>
                </c:pt>
                <c:pt idx="27">
                  <c:v>200.588593</c:v>
                </c:pt>
                <c:pt idx="28">
                  <c:v>199.36532600000001</c:v>
                </c:pt>
                <c:pt idx="29">
                  <c:v>200.116714</c:v>
                </c:pt>
                <c:pt idx="30">
                  <c:v>204.11219800000001</c:v>
                </c:pt>
                <c:pt idx="31">
                  <c:v>204.055542</c:v>
                </c:pt>
                <c:pt idx="32">
                  <c:v>204.65441899999999</c:v>
                </c:pt>
                <c:pt idx="33">
                  <c:v>204.83317600000001</c:v>
                </c:pt>
                <c:pt idx="34">
                  <c:v>205.25805700000001</c:v>
                </c:pt>
                <c:pt idx="35">
                  <c:v>206.62413000000001</c:v>
                </c:pt>
                <c:pt idx="36">
                  <c:v>207.802887</c:v>
                </c:pt>
                <c:pt idx="37">
                  <c:v>207.61587499999999</c:v>
                </c:pt>
                <c:pt idx="38">
                  <c:v>211.316711</c:v>
                </c:pt>
                <c:pt idx="39">
                  <c:v>210.519058</c:v>
                </c:pt>
                <c:pt idx="40">
                  <c:v>211.151093</c:v>
                </c:pt>
                <c:pt idx="41">
                  <c:v>210.11805699999999</c:v>
                </c:pt>
                <c:pt idx="42">
                  <c:v>205.87634299999999</c:v>
                </c:pt>
                <c:pt idx="43">
                  <c:v>207.939987</c:v>
                </c:pt>
                <c:pt idx="44">
                  <c:v>210.50820899999999</c:v>
                </c:pt>
                <c:pt idx="45">
                  <c:v>211.59283400000001</c:v>
                </c:pt>
                <c:pt idx="46">
                  <c:v>209.53628499999999</c:v>
                </c:pt>
                <c:pt idx="47">
                  <c:v>210.32862900000001</c:v>
                </c:pt>
                <c:pt idx="48">
                  <c:v>211.41407799999999</c:v>
                </c:pt>
                <c:pt idx="49">
                  <c:v>211.704025</c:v>
                </c:pt>
                <c:pt idx="50">
                  <c:v>212.78424100000001</c:v>
                </c:pt>
                <c:pt idx="51">
                  <c:v>215.243683</c:v>
                </c:pt>
                <c:pt idx="52">
                  <c:v>210.76333600000001</c:v>
                </c:pt>
                <c:pt idx="53">
                  <c:v>205.67854299999999</c:v>
                </c:pt>
                <c:pt idx="54">
                  <c:v>209.27087399999999</c:v>
                </c:pt>
                <c:pt idx="55">
                  <c:v>208.85154700000001</c:v>
                </c:pt>
                <c:pt idx="56">
                  <c:v>209.05105599999999</c:v>
                </c:pt>
                <c:pt idx="57">
                  <c:v>206.33223000000001</c:v>
                </c:pt>
                <c:pt idx="58">
                  <c:v>204.75488300000001</c:v>
                </c:pt>
                <c:pt idx="59">
                  <c:v>202.43042</c:v>
                </c:pt>
                <c:pt idx="60">
                  <c:v>200.090439</c:v>
                </c:pt>
                <c:pt idx="61">
                  <c:v>201.33750900000001</c:v>
                </c:pt>
                <c:pt idx="62">
                  <c:v>198.15228300000001</c:v>
                </c:pt>
                <c:pt idx="63">
                  <c:v>198.66824299999999</c:v>
                </c:pt>
                <c:pt idx="64">
                  <c:v>201.274124</c:v>
                </c:pt>
                <c:pt idx="65">
                  <c:v>201.274124</c:v>
                </c:pt>
                <c:pt idx="66">
                  <c:v>200.285706</c:v>
                </c:pt>
                <c:pt idx="67">
                  <c:v>202.12269599999999</c:v>
                </c:pt>
                <c:pt idx="68">
                  <c:v>202.12269599999999</c:v>
                </c:pt>
                <c:pt idx="69">
                  <c:v>203.75824</c:v>
                </c:pt>
                <c:pt idx="70">
                  <c:v>202.99603300000001</c:v>
                </c:pt>
                <c:pt idx="71">
                  <c:v>208.14421100000001</c:v>
                </c:pt>
                <c:pt idx="72">
                  <c:v>208.235367</c:v>
                </c:pt>
                <c:pt idx="73">
                  <c:v>208.63699299999999</c:v>
                </c:pt>
                <c:pt idx="74">
                  <c:v>210.60870399999999</c:v>
                </c:pt>
                <c:pt idx="75">
                  <c:v>213.70993000000001</c:v>
                </c:pt>
                <c:pt idx="76">
                  <c:v>211.512405</c:v>
                </c:pt>
                <c:pt idx="77">
                  <c:v>212.909988</c:v>
                </c:pt>
                <c:pt idx="78">
                  <c:v>209.96258499999999</c:v>
                </c:pt>
                <c:pt idx="79">
                  <c:v>215.29385400000001</c:v>
                </c:pt>
                <c:pt idx="80">
                  <c:v>216.59291099999999</c:v>
                </c:pt>
                <c:pt idx="81">
                  <c:v>215.717499</c:v>
                </c:pt>
                <c:pt idx="82">
                  <c:v>214.64209</c:v>
                </c:pt>
                <c:pt idx="83">
                  <c:v>212.40481600000001</c:v>
                </c:pt>
                <c:pt idx="84">
                  <c:v>213.22439600000001</c:v>
                </c:pt>
                <c:pt idx="85">
                  <c:v>214.49848900000001</c:v>
                </c:pt>
                <c:pt idx="86">
                  <c:v>213.75503499999999</c:v>
                </c:pt>
                <c:pt idx="87">
                  <c:v>212.98902899999999</c:v>
                </c:pt>
                <c:pt idx="88">
                  <c:v>209.778839</c:v>
                </c:pt>
                <c:pt idx="89">
                  <c:v>212.466171</c:v>
                </c:pt>
                <c:pt idx="90">
                  <c:v>213.95929000000001</c:v>
                </c:pt>
                <c:pt idx="91">
                  <c:v>216.03450000000001</c:v>
                </c:pt>
                <c:pt idx="92">
                  <c:v>222.66021699999999</c:v>
                </c:pt>
                <c:pt idx="93">
                  <c:v>216.75091599999999</c:v>
                </c:pt>
                <c:pt idx="94">
                  <c:v>214.55740399999999</c:v>
                </c:pt>
                <c:pt idx="95">
                  <c:v>213.45533800000001</c:v>
                </c:pt>
                <c:pt idx="96">
                  <c:v>218.14404300000001</c:v>
                </c:pt>
                <c:pt idx="97">
                  <c:v>215.50779700000001</c:v>
                </c:pt>
                <c:pt idx="98">
                  <c:v>212.55754099999999</c:v>
                </c:pt>
                <c:pt idx="99">
                  <c:v>213.84150700000001</c:v>
                </c:pt>
                <c:pt idx="100">
                  <c:v>210.29019199999999</c:v>
                </c:pt>
                <c:pt idx="101">
                  <c:v>209.39515700000001</c:v>
                </c:pt>
                <c:pt idx="102">
                  <c:v>209.02496300000001</c:v>
                </c:pt>
                <c:pt idx="103">
                  <c:v>203.48770099999999</c:v>
                </c:pt>
                <c:pt idx="104">
                  <c:v>195.83577</c:v>
                </c:pt>
                <c:pt idx="105">
                  <c:v>196.44468699999999</c:v>
                </c:pt>
                <c:pt idx="106">
                  <c:v>192.34629799999999</c:v>
                </c:pt>
                <c:pt idx="107">
                  <c:v>190.40450999999999</c:v>
                </c:pt>
                <c:pt idx="108">
                  <c:v>189.01004</c:v>
                </c:pt>
                <c:pt idx="109">
                  <c:v>186.930511</c:v>
                </c:pt>
                <c:pt idx="110">
                  <c:v>188.00708</c:v>
                </c:pt>
                <c:pt idx="111">
                  <c:v>186.70800800000001</c:v>
                </c:pt>
                <c:pt idx="112">
                  <c:v>187.92695599999999</c:v>
                </c:pt>
                <c:pt idx="113">
                  <c:v>187.69770800000001</c:v>
                </c:pt>
                <c:pt idx="114">
                  <c:v>187.94975299999999</c:v>
                </c:pt>
                <c:pt idx="115">
                  <c:v>186.73985300000001</c:v>
                </c:pt>
                <c:pt idx="116">
                  <c:v>185.95694</c:v>
                </c:pt>
                <c:pt idx="117">
                  <c:v>186.183243</c:v>
                </c:pt>
                <c:pt idx="118">
                  <c:v>188.21232599999999</c:v>
                </c:pt>
                <c:pt idx="119">
                  <c:v>189.88223300000001</c:v>
                </c:pt>
                <c:pt idx="120">
                  <c:v>192.27894599999999</c:v>
                </c:pt>
                <c:pt idx="121">
                  <c:v>192.73628199999999</c:v>
                </c:pt>
                <c:pt idx="122">
                  <c:v>195.17460600000001</c:v>
                </c:pt>
                <c:pt idx="123">
                  <c:v>192.13215600000001</c:v>
                </c:pt>
                <c:pt idx="124">
                  <c:v>187.62321499999999</c:v>
                </c:pt>
                <c:pt idx="125">
                  <c:v>187.878693</c:v>
                </c:pt>
                <c:pt idx="126">
                  <c:v>188.981964</c:v>
                </c:pt>
                <c:pt idx="127">
                  <c:v>197.01551799999999</c:v>
                </c:pt>
                <c:pt idx="128">
                  <c:v>199.91760300000001</c:v>
                </c:pt>
                <c:pt idx="129">
                  <c:v>196.15815699999999</c:v>
                </c:pt>
                <c:pt idx="130">
                  <c:v>194.595642</c:v>
                </c:pt>
                <c:pt idx="131">
                  <c:v>194.09051500000001</c:v>
                </c:pt>
                <c:pt idx="132">
                  <c:v>193.56492600000001</c:v>
                </c:pt>
                <c:pt idx="133">
                  <c:v>191.63090500000001</c:v>
                </c:pt>
                <c:pt idx="134">
                  <c:v>188.830185</c:v>
                </c:pt>
                <c:pt idx="135">
                  <c:v>189.08917199999999</c:v>
                </c:pt>
                <c:pt idx="136">
                  <c:v>187.65617399999999</c:v>
                </c:pt>
                <c:pt idx="137">
                  <c:v>187.60174599999999</c:v>
                </c:pt>
                <c:pt idx="138">
                  <c:v>189.208496</c:v>
                </c:pt>
                <c:pt idx="139">
                  <c:v>187.54390000000001</c:v>
                </c:pt>
                <c:pt idx="140">
                  <c:v>187.15325899999999</c:v>
                </c:pt>
                <c:pt idx="141">
                  <c:v>185.95002700000001</c:v>
                </c:pt>
                <c:pt idx="142">
                  <c:v>188.078979</c:v>
                </c:pt>
                <c:pt idx="143">
                  <c:v>190.673462</c:v>
                </c:pt>
                <c:pt idx="144">
                  <c:v>192.59544399999999</c:v>
                </c:pt>
                <c:pt idx="145">
                  <c:v>186.73608400000001</c:v>
                </c:pt>
                <c:pt idx="146">
                  <c:v>189.552505</c:v>
                </c:pt>
                <c:pt idx="147">
                  <c:v>191.92845199999999</c:v>
                </c:pt>
                <c:pt idx="148">
                  <c:v>190.66198700000001</c:v>
                </c:pt>
                <c:pt idx="149">
                  <c:v>191.10328699999999</c:v>
                </c:pt>
                <c:pt idx="150">
                  <c:v>192.648911</c:v>
                </c:pt>
                <c:pt idx="151">
                  <c:v>193.83847</c:v>
                </c:pt>
                <c:pt idx="152">
                  <c:v>192.91343699999999</c:v>
                </c:pt>
                <c:pt idx="153">
                  <c:v>193.15450999999999</c:v>
                </c:pt>
                <c:pt idx="154">
                  <c:v>192.052795</c:v>
                </c:pt>
                <c:pt idx="155">
                  <c:v>192.63514699999999</c:v>
                </c:pt>
                <c:pt idx="156">
                  <c:v>192.07643100000001</c:v>
                </c:pt>
                <c:pt idx="157">
                  <c:v>194.147873</c:v>
                </c:pt>
                <c:pt idx="158">
                  <c:v>191.084946</c:v>
                </c:pt>
                <c:pt idx="159">
                  <c:v>186.49897799999999</c:v>
                </c:pt>
                <c:pt idx="160">
                  <c:v>187.60844399999999</c:v>
                </c:pt>
                <c:pt idx="161">
                  <c:v>189.32243299999999</c:v>
                </c:pt>
                <c:pt idx="162">
                  <c:v>189.434235</c:v>
                </c:pt>
                <c:pt idx="163">
                  <c:v>191.75857500000001</c:v>
                </c:pt>
                <c:pt idx="164">
                  <c:v>193.92295799999999</c:v>
                </c:pt>
                <c:pt idx="165">
                  <c:v>195.679306</c:v>
                </c:pt>
                <c:pt idx="166">
                  <c:v>193.281586</c:v>
                </c:pt>
                <c:pt idx="167">
                  <c:v>192.81643700000001</c:v>
                </c:pt>
                <c:pt idx="168">
                  <c:v>190.38432299999999</c:v>
                </c:pt>
                <c:pt idx="169">
                  <c:v>193.104477</c:v>
                </c:pt>
                <c:pt idx="170">
                  <c:v>192.34809899999999</c:v>
                </c:pt>
                <c:pt idx="171">
                  <c:v>190.88578799999999</c:v>
                </c:pt>
                <c:pt idx="172">
                  <c:v>191.28898599999999</c:v>
                </c:pt>
                <c:pt idx="173">
                  <c:v>191.67233300000001</c:v>
                </c:pt>
                <c:pt idx="174">
                  <c:v>193.06080600000001</c:v>
                </c:pt>
                <c:pt idx="175">
                  <c:v>191.03865099999999</c:v>
                </c:pt>
                <c:pt idx="176">
                  <c:v>192.64334099999999</c:v>
                </c:pt>
                <c:pt idx="177">
                  <c:v>190.84146100000001</c:v>
                </c:pt>
                <c:pt idx="178">
                  <c:v>193.104218</c:v>
                </c:pt>
                <c:pt idx="179">
                  <c:v>193.50654599999999</c:v>
                </c:pt>
                <c:pt idx="180">
                  <c:v>191.40791300000001</c:v>
                </c:pt>
                <c:pt idx="181">
                  <c:v>192.507599</c:v>
                </c:pt>
                <c:pt idx="182">
                  <c:v>190.22894299999999</c:v>
                </c:pt>
                <c:pt idx="183">
                  <c:v>189.52536000000001</c:v>
                </c:pt>
                <c:pt idx="184">
                  <c:v>188.917755</c:v>
                </c:pt>
                <c:pt idx="185">
                  <c:v>187.274597</c:v>
                </c:pt>
                <c:pt idx="186">
                  <c:v>186.301163</c:v>
                </c:pt>
                <c:pt idx="187">
                  <c:v>184.66243</c:v>
                </c:pt>
                <c:pt idx="188">
                  <c:v>183.18469200000001</c:v>
                </c:pt>
                <c:pt idx="189">
                  <c:v>183.18469200000001</c:v>
                </c:pt>
                <c:pt idx="190">
                  <c:v>181.95692399999999</c:v>
                </c:pt>
                <c:pt idx="191">
                  <c:v>184.87676999999999</c:v>
                </c:pt>
                <c:pt idx="192">
                  <c:v>184.282715</c:v>
                </c:pt>
                <c:pt idx="193">
                  <c:v>182.52006499999999</c:v>
                </c:pt>
                <c:pt idx="194">
                  <c:v>182.74679599999999</c:v>
                </c:pt>
                <c:pt idx="195">
                  <c:v>180.14917</c:v>
                </c:pt>
                <c:pt idx="196">
                  <c:v>183.438919</c:v>
                </c:pt>
                <c:pt idx="197">
                  <c:v>183.22409099999999</c:v>
                </c:pt>
                <c:pt idx="198">
                  <c:v>183.60526999999999</c:v>
                </c:pt>
                <c:pt idx="199">
                  <c:v>183.38050799999999</c:v>
                </c:pt>
                <c:pt idx="200">
                  <c:v>182.399338</c:v>
                </c:pt>
                <c:pt idx="201">
                  <c:v>182.44252</c:v>
                </c:pt>
                <c:pt idx="202">
                  <c:v>182.69090299999999</c:v>
                </c:pt>
                <c:pt idx="203">
                  <c:v>183.471283</c:v>
                </c:pt>
                <c:pt idx="204">
                  <c:v>181.37808200000001</c:v>
                </c:pt>
                <c:pt idx="205">
                  <c:v>183.99221800000001</c:v>
                </c:pt>
                <c:pt idx="206">
                  <c:v>185.11389199999999</c:v>
                </c:pt>
                <c:pt idx="207">
                  <c:v>184.40541099999999</c:v>
                </c:pt>
                <c:pt idx="208">
                  <c:v>183.57925399999999</c:v>
                </c:pt>
                <c:pt idx="209">
                  <c:v>180.78474399999999</c:v>
                </c:pt>
                <c:pt idx="210">
                  <c:v>180.78474399999999</c:v>
                </c:pt>
                <c:pt idx="211">
                  <c:v>180.82006799999999</c:v>
                </c:pt>
                <c:pt idx="212">
                  <c:v>182.17179899999999</c:v>
                </c:pt>
                <c:pt idx="213">
                  <c:v>182.125854</c:v>
                </c:pt>
                <c:pt idx="214">
                  <c:v>182.66539</c:v>
                </c:pt>
                <c:pt idx="215">
                  <c:v>182.087051</c:v>
                </c:pt>
                <c:pt idx="216">
                  <c:v>181.02621500000001</c:v>
                </c:pt>
                <c:pt idx="217">
                  <c:v>178.86657700000001</c:v>
                </c:pt>
                <c:pt idx="218">
                  <c:v>181.19953899999999</c:v>
                </c:pt>
                <c:pt idx="219">
                  <c:v>179.03242499999999</c:v>
                </c:pt>
                <c:pt idx="220">
                  <c:v>180.426636</c:v>
                </c:pt>
                <c:pt idx="221">
                  <c:v>179.36518899999999</c:v>
                </c:pt>
                <c:pt idx="222">
                  <c:v>180.493179</c:v>
                </c:pt>
                <c:pt idx="223">
                  <c:v>182.122818</c:v>
                </c:pt>
                <c:pt idx="224">
                  <c:v>181.54118299999999</c:v>
                </c:pt>
                <c:pt idx="225">
                  <c:v>181.19920300000001</c:v>
                </c:pt>
                <c:pt idx="226">
                  <c:v>180.860962</c:v>
                </c:pt>
                <c:pt idx="227">
                  <c:v>181.833023</c:v>
                </c:pt>
                <c:pt idx="228">
                  <c:v>180.42494199999999</c:v>
                </c:pt>
                <c:pt idx="229">
                  <c:v>182.73539700000001</c:v>
                </c:pt>
                <c:pt idx="230">
                  <c:v>183.17828399999999</c:v>
                </c:pt>
                <c:pt idx="231">
                  <c:v>182.783005</c:v>
                </c:pt>
                <c:pt idx="232">
                  <c:v>181.547089</c:v>
                </c:pt>
                <c:pt idx="233">
                  <c:v>180.863586</c:v>
                </c:pt>
                <c:pt idx="234">
                  <c:v>182.206985</c:v>
                </c:pt>
                <c:pt idx="235">
                  <c:v>181.50112899999999</c:v>
                </c:pt>
                <c:pt idx="236">
                  <c:v>182.77816799999999</c:v>
                </c:pt>
                <c:pt idx="237">
                  <c:v>184.04368600000001</c:v>
                </c:pt>
                <c:pt idx="238">
                  <c:v>185.348557</c:v>
                </c:pt>
                <c:pt idx="239">
                  <c:v>183.35316499999999</c:v>
                </c:pt>
                <c:pt idx="240">
                  <c:v>183.91596999999999</c:v>
                </c:pt>
                <c:pt idx="241">
                  <c:v>182.15602100000001</c:v>
                </c:pt>
                <c:pt idx="242">
                  <c:v>181.91609199999999</c:v>
                </c:pt>
                <c:pt idx="243">
                  <c:v>182.63999899999999</c:v>
                </c:pt>
                <c:pt idx="244">
                  <c:v>181.42147800000001</c:v>
                </c:pt>
                <c:pt idx="245">
                  <c:v>177.347183</c:v>
                </c:pt>
                <c:pt idx="246">
                  <c:v>176.826065</c:v>
                </c:pt>
                <c:pt idx="247">
                  <c:v>183.43554700000001</c:v>
                </c:pt>
                <c:pt idx="248">
                  <c:v>184.655823</c:v>
                </c:pt>
                <c:pt idx="249">
                  <c:v>184.56868</c:v>
                </c:pt>
                <c:pt idx="250">
                  <c:v>187.52044699999999</c:v>
                </c:pt>
                <c:pt idx="251">
                  <c:v>191.13468900000001</c:v>
                </c:pt>
                <c:pt idx="252">
                  <c:v>189.866165</c:v>
                </c:pt>
                <c:pt idx="253">
                  <c:v>188.50895700000001</c:v>
                </c:pt>
                <c:pt idx="254">
                  <c:v>190.044556</c:v>
                </c:pt>
                <c:pt idx="255">
                  <c:v>187.097275</c:v>
                </c:pt>
                <c:pt idx="256">
                  <c:v>189.87815900000001</c:v>
                </c:pt>
                <c:pt idx="257">
                  <c:v>188.17247</c:v>
                </c:pt>
                <c:pt idx="258">
                  <c:v>186.367569</c:v>
                </c:pt>
                <c:pt idx="259">
                  <c:v>186.517853</c:v>
                </c:pt>
                <c:pt idx="260">
                  <c:v>189.21871899999999</c:v>
                </c:pt>
                <c:pt idx="261">
                  <c:v>191.26795999999999</c:v>
                </c:pt>
                <c:pt idx="262">
                  <c:v>190.663498</c:v>
                </c:pt>
                <c:pt idx="263">
                  <c:v>186.893158</c:v>
                </c:pt>
                <c:pt idx="264">
                  <c:v>185.09292600000001</c:v>
                </c:pt>
                <c:pt idx="265">
                  <c:v>185.09292600000001</c:v>
                </c:pt>
                <c:pt idx="266">
                  <c:v>185.09292600000001</c:v>
                </c:pt>
                <c:pt idx="267">
                  <c:v>184.93266299999999</c:v>
                </c:pt>
                <c:pt idx="268">
                  <c:v>185.232834</c:v>
                </c:pt>
                <c:pt idx="269">
                  <c:v>185.77963299999999</c:v>
                </c:pt>
                <c:pt idx="270">
                  <c:v>181.074997</c:v>
                </c:pt>
                <c:pt idx="271">
                  <c:v>180.514465</c:v>
                </c:pt>
                <c:pt idx="272">
                  <c:v>179.30749499999999</c:v>
                </c:pt>
                <c:pt idx="273">
                  <c:v>179.61938499999999</c:v>
                </c:pt>
                <c:pt idx="274">
                  <c:v>181.78071600000001</c:v>
                </c:pt>
                <c:pt idx="275">
                  <c:v>184.543396</c:v>
                </c:pt>
                <c:pt idx="276">
                  <c:v>184.744553</c:v>
                </c:pt>
                <c:pt idx="277">
                  <c:v>184.36077900000001</c:v>
                </c:pt>
                <c:pt idx="278">
                  <c:v>183.86828600000001</c:v>
                </c:pt>
                <c:pt idx="279">
                  <c:v>183.50868199999999</c:v>
                </c:pt>
                <c:pt idx="280">
                  <c:v>181.096619</c:v>
                </c:pt>
                <c:pt idx="281">
                  <c:v>180.72349500000001</c:v>
                </c:pt>
                <c:pt idx="282">
                  <c:v>181.974243</c:v>
                </c:pt>
                <c:pt idx="283">
                  <c:v>180.453461</c:v>
                </c:pt>
                <c:pt idx="284">
                  <c:v>183.904831</c:v>
                </c:pt>
                <c:pt idx="285">
                  <c:v>185.31079099999999</c:v>
                </c:pt>
                <c:pt idx="286">
                  <c:v>185.94181800000001</c:v>
                </c:pt>
                <c:pt idx="287">
                  <c:v>187.272751</c:v>
                </c:pt>
                <c:pt idx="288">
                  <c:v>187.07101399999999</c:v>
                </c:pt>
                <c:pt idx="289">
                  <c:v>186.92527799999999</c:v>
                </c:pt>
                <c:pt idx="290">
                  <c:v>185.31663499999999</c:v>
                </c:pt>
                <c:pt idx="291">
                  <c:v>183.533447</c:v>
                </c:pt>
                <c:pt idx="292">
                  <c:v>184.65098599999999</c:v>
                </c:pt>
                <c:pt idx="293">
                  <c:v>186.20091199999999</c:v>
                </c:pt>
                <c:pt idx="294">
                  <c:v>187.38436899999999</c:v>
                </c:pt>
                <c:pt idx="295">
                  <c:v>190.39657600000001</c:v>
                </c:pt>
                <c:pt idx="296">
                  <c:v>190.41291799999999</c:v>
                </c:pt>
                <c:pt idx="297">
                  <c:v>189.03208900000001</c:v>
                </c:pt>
                <c:pt idx="298">
                  <c:v>187.67967200000001</c:v>
                </c:pt>
                <c:pt idx="299">
                  <c:v>187.81727599999999</c:v>
                </c:pt>
                <c:pt idx="300">
                  <c:v>188.84278900000001</c:v>
                </c:pt>
                <c:pt idx="301">
                  <c:v>188.03909300000001</c:v>
                </c:pt>
                <c:pt idx="302">
                  <c:v>189.5009</c:v>
                </c:pt>
                <c:pt idx="303">
                  <c:v>189.00308200000001</c:v>
                </c:pt>
                <c:pt idx="304">
                  <c:v>190.87750199999999</c:v>
                </c:pt>
                <c:pt idx="305">
                  <c:v>189.516312</c:v>
                </c:pt>
                <c:pt idx="306">
                  <c:v>188.286621</c:v>
                </c:pt>
                <c:pt idx="307">
                  <c:v>186.92742899999999</c:v>
                </c:pt>
                <c:pt idx="308">
                  <c:v>185.74067700000001</c:v>
                </c:pt>
                <c:pt idx="309">
                  <c:v>184.64827</c:v>
                </c:pt>
                <c:pt idx="310">
                  <c:v>183.32505800000001</c:v>
                </c:pt>
                <c:pt idx="311">
                  <c:v>184.05587800000001</c:v>
                </c:pt>
                <c:pt idx="312">
                  <c:v>184.08431999999999</c:v>
                </c:pt>
                <c:pt idx="313">
                  <c:v>184.09080499999999</c:v>
                </c:pt>
                <c:pt idx="314">
                  <c:v>183.179779</c:v>
                </c:pt>
                <c:pt idx="315">
                  <c:v>184.36854600000001</c:v>
                </c:pt>
                <c:pt idx="316">
                  <c:v>182.412384</c:v>
                </c:pt>
                <c:pt idx="317">
                  <c:v>181.99246199999999</c:v>
                </c:pt>
                <c:pt idx="318">
                  <c:v>178.08715799999999</c:v>
                </c:pt>
                <c:pt idx="319">
                  <c:v>178.65211500000001</c:v>
                </c:pt>
                <c:pt idx="320">
                  <c:v>179.777435</c:v>
                </c:pt>
                <c:pt idx="321">
                  <c:v>179.15072599999999</c:v>
                </c:pt>
                <c:pt idx="322">
                  <c:v>178.358948</c:v>
                </c:pt>
                <c:pt idx="323">
                  <c:v>180.074814</c:v>
                </c:pt>
                <c:pt idx="324">
                  <c:v>178.50968900000001</c:v>
                </c:pt>
                <c:pt idx="325">
                  <c:v>178.09484900000001</c:v>
                </c:pt>
                <c:pt idx="326">
                  <c:v>180.40782200000001</c:v>
                </c:pt>
                <c:pt idx="327">
                  <c:v>180.40782200000001</c:v>
                </c:pt>
                <c:pt idx="328">
                  <c:v>179.135468</c:v>
                </c:pt>
                <c:pt idx="329">
                  <c:v>179.617706</c:v>
                </c:pt>
                <c:pt idx="330">
                  <c:v>179.39385999999999</c:v>
                </c:pt>
                <c:pt idx="331">
                  <c:v>179.98526000000001</c:v>
                </c:pt>
                <c:pt idx="332">
                  <c:v>178.77119400000001</c:v>
                </c:pt>
                <c:pt idx="333">
                  <c:v>178.52229299999999</c:v>
                </c:pt>
                <c:pt idx="334">
                  <c:v>178.20585600000001</c:v>
                </c:pt>
                <c:pt idx="335">
                  <c:v>173.458969</c:v>
                </c:pt>
                <c:pt idx="336">
                  <c:v>173.458969</c:v>
                </c:pt>
                <c:pt idx="337">
                  <c:v>173.26666299999999</c:v>
                </c:pt>
                <c:pt idx="338">
                  <c:v>174.259705</c:v>
                </c:pt>
                <c:pt idx="339">
                  <c:v>173.45980800000001</c:v>
                </c:pt>
                <c:pt idx="340">
                  <c:v>175.011414</c:v>
                </c:pt>
                <c:pt idx="341">
                  <c:v>178.32609600000001</c:v>
                </c:pt>
                <c:pt idx="342">
                  <c:v>181.25714099999999</c:v>
                </c:pt>
                <c:pt idx="343">
                  <c:v>179.836319</c:v>
                </c:pt>
                <c:pt idx="344">
                  <c:v>179.988495</c:v>
                </c:pt>
                <c:pt idx="345">
                  <c:v>180.656555</c:v>
                </c:pt>
                <c:pt idx="346">
                  <c:v>183.53054800000001</c:v>
                </c:pt>
                <c:pt idx="347">
                  <c:v>182.69927999999999</c:v>
                </c:pt>
                <c:pt idx="348">
                  <c:v>183.329453</c:v>
                </c:pt>
                <c:pt idx="349">
                  <c:v>183.053787</c:v>
                </c:pt>
                <c:pt idx="350">
                  <c:v>190.25486799999999</c:v>
                </c:pt>
                <c:pt idx="351">
                  <c:v>190.25486799999999</c:v>
                </c:pt>
                <c:pt idx="352">
                  <c:v>191.12254300000001</c:v>
                </c:pt>
                <c:pt idx="353">
                  <c:v>189.302277</c:v>
                </c:pt>
                <c:pt idx="354">
                  <c:v>189.86293000000001</c:v>
                </c:pt>
                <c:pt idx="355">
                  <c:v>187.33479299999999</c:v>
                </c:pt>
                <c:pt idx="356">
                  <c:v>186.42477400000001</c:v>
                </c:pt>
                <c:pt idx="357">
                  <c:v>185.78787199999999</c:v>
                </c:pt>
                <c:pt idx="358">
                  <c:v>187.40400700000001</c:v>
                </c:pt>
                <c:pt idx="359">
                  <c:v>186.52098100000001</c:v>
                </c:pt>
                <c:pt idx="360">
                  <c:v>185.67729199999999</c:v>
                </c:pt>
                <c:pt idx="361">
                  <c:v>184.34831199999999</c:v>
                </c:pt>
                <c:pt idx="362">
                  <c:v>181.64619400000001</c:v>
                </c:pt>
                <c:pt idx="363">
                  <c:v>184.53659099999999</c:v>
                </c:pt>
                <c:pt idx="364">
                  <c:v>185.99478099999999</c:v>
                </c:pt>
                <c:pt idx="365">
                  <c:v>184.46298200000001</c:v>
                </c:pt>
                <c:pt idx="366">
                  <c:v>186.16751099999999</c:v>
                </c:pt>
                <c:pt idx="367">
                  <c:v>188.48281900000001</c:v>
                </c:pt>
                <c:pt idx="368">
                  <c:v>188.23129299999999</c:v>
                </c:pt>
                <c:pt idx="369">
                  <c:v>191.23472599999999</c:v>
                </c:pt>
                <c:pt idx="370">
                  <c:v>192.19596899999999</c:v>
                </c:pt>
                <c:pt idx="371">
                  <c:v>193.12300099999999</c:v>
                </c:pt>
                <c:pt idx="372">
                  <c:v>194.559753</c:v>
                </c:pt>
                <c:pt idx="373">
                  <c:v>193.19982899999999</c:v>
                </c:pt>
                <c:pt idx="374">
                  <c:v>193.63668799999999</c:v>
                </c:pt>
                <c:pt idx="375">
                  <c:v>198.17095900000001</c:v>
                </c:pt>
                <c:pt idx="376">
                  <c:v>198.17095900000001</c:v>
                </c:pt>
                <c:pt idx="377">
                  <c:v>200.37472500000001</c:v>
                </c:pt>
                <c:pt idx="378">
                  <c:v>200.76812699999999</c:v>
                </c:pt>
                <c:pt idx="379">
                  <c:v>199.381317</c:v>
                </c:pt>
                <c:pt idx="380">
                  <c:v>198.28976399999999</c:v>
                </c:pt>
                <c:pt idx="381">
                  <c:v>195.89645400000001</c:v>
                </c:pt>
                <c:pt idx="382">
                  <c:v>192.53753699999999</c:v>
                </c:pt>
                <c:pt idx="383">
                  <c:v>188.44116199999999</c:v>
                </c:pt>
                <c:pt idx="384">
                  <c:v>186.90368699999999</c:v>
                </c:pt>
                <c:pt idx="385">
                  <c:v>187.72245799999999</c:v>
                </c:pt>
                <c:pt idx="386">
                  <c:v>187.64776599999999</c:v>
                </c:pt>
                <c:pt idx="387">
                  <c:v>187.465439</c:v>
                </c:pt>
                <c:pt idx="388">
                  <c:v>188.84030200000001</c:v>
                </c:pt>
                <c:pt idx="389">
                  <c:v>188.119598</c:v>
                </c:pt>
                <c:pt idx="390">
                  <c:v>189.42401100000001</c:v>
                </c:pt>
                <c:pt idx="391">
                  <c:v>190.04045099999999</c:v>
                </c:pt>
                <c:pt idx="392">
                  <c:v>191.29608200000001</c:v>
                </c:pt>
                <c:pt idx="393">
                  <c:v>193.42738299999999</c:v>
                </c:pt>
                <c:pt idx="394">
                  <c:v>192.002487</c:v>
                </c:pt>
                <c:pt idx="395">
                  <c:v>194.18559300000001</c:v>
                </c:pt>
                <c:pt idx="396">
                  <c:v>185.57867400000001</c:v>
                </c:pt>
                <c:pt idx="397">
                  <c:v>187.28199799999999</c:v>
                </c:pt>
                <c:pt idx="398">
                  <c:v>189.09776299999999</c:v>
                </c:pt>
                <c:pt idx="399">
                  <c:v>189.33783</c:v>
                </c:pt>
                <c:pt idx="400">
                  <c:v>191.12623600000001</c:v>
                </c:pt>
                <c:pt idx="401">
                  <c:v>189.03706399999999</c:v>
                </c:pt>
                <c:pt idx="402">
                  <c:v>191.358047</c:v>
                </c:pt>
                <c:pt idx="403">
                  <c:v>192.047943</c:v>
                </c:pt>
                <c:pt idx="404">
                  <c:v>190.59200999999999</c:v>
                </c:pt>
                <c:pt idx="405">
                  <c:v>188.03646900000001</c:v>
                </c:pt>
                <c:pt idx="406">
                  <c:v>187.269913</c:v>
                </c:pt>
                <c:pt idx="407">
                  <c:v>186.77536000000001</c:v>
                </c:pt>
                <c:pt idx="408">
                  <c:v>184.20372</c:v>
                </c:pt>
                <c:pt idx="409">
                  <c:v>184.50955200000001</c:v>
                </c:pt>
                <c:pt idx="410">
                  <c:v>183.85244800000001</c:v>
                </c:pt>
                <c:pt idx="411">
                  <c:v>186.97564700000001</c:v>
                </c:pt>
                <c:pt idx="412">
                  <c:v>187.325729</c:v>
                </c:pt>
                <c:pt idx="413">
                  <c:v>187.396423</c:v>
                </c:pt>
                <c:pt idx="414">
                  <c:v>187.78770399999999</c:v>
                </c:pt>
                <c:pt idx="415">
                  <c:v>189.63298</c:v>
                </c:pt>
                <c:pt idx="416">
                  <c:v>188.27477999999999</c:v>
                </c:pt>
                <c:pt idx="417">
                  <c:v>187.28566000000001</c:v>
                </c:pt>
                <c:pt idx="418">
                  <c:v>185.598129</c:v>
                </c:pt>
                <c:pt idx="419">
                  <c:v>184.269623</c:v>
                </c:pt>
                <c:pt idx="420">
                  <c:v>183.73306299999999</c:v>
                </c:pt>
                <c:pt idx="421">
                  <c:v>185.763901</c:v>
                </c:pt>
                <c:pt idx="422">
                  <c:v>185.64915500000001</c:v>
                </c:pt>
                <c:pt idx="423">
                  <c:v>184.21639999999999</c:v>
                </c:pt>
                <c:pt idx="424">
                  <c:v>182.45504800000001</c:v>
                </c:pt>
                <c:pt idx="425">
                  <c:v>181.862549</c:v>
                </c:pt>
                <c:pt idx="426">
                  <c:v>183.15936300000001</c:v>
                </c:pt>
                <c:pt idx="427">
                  <c:v>179.98448200000001</c:v>
                </c:pt>
                <c:pt idx="428">
                  <c:v>176.54454000000001</c:v>
                </c:pt>
                <c:pt idx="429">
                  <c:v>176.61759900000001</c:v>
                </c:pt>
                <c:pt idx="430">
                  <c:v>178.635223</c:v>
                </c:pt>
                <c:pt idx="431">
                  <c:v>176.28633099999999</c:v>
                </c:pt>
                <c:pt idx="432">
                  <c:v>178.14415</c:v>
                </c:pt>
                <c:pt idx="433">
                  <c:v>180.713303</c:v>
                </c:pt>
                <c:pt idx="434">
                  <c:v>182.69570899999999</c:v>
                </c:pt>
                <c:pt idx="435">
                  <c:v>182.024811</c:v>
                </c:pt>
                <c:pt idx="436">
                  <c:v>180.053268</c:v>
                </c:pt>
                <c:pt idx="437">
                  <c:v>181.24082899999999</c:v>
                </c:pt>
                <c:pt idx="438">
                  <c:v>180.40034499999999</c:v>
                </c:pt>
                <c:pt idx="439">
                  <c:v>179.12844799999999</c:v>
                </c:pt>
                <c:pt idx="440">
                  <c:v>178.448883</c:v>
                </c:pt>
                <c:pt idx="441">
                  <c:v>178.448883</c:v>
                </c:pt>
                <c:pt idx="442">
                  <c:v>179.104355</c:v>
                </c:pt>
                <c:pt idx="443">
                  <c:v>177.93364</c:v>
                </c:pt>
                <c:pt idx="444">
                  <c:v>181.40579199999999</c:v>
                </c:pt>
                <c:pt idx="445">
                  <c:v>180.273178</c:v>
                </c:pt>
                <c:pt idx="446">
                  <c:v>181.62651099999999</c:v>
                </c:pt>
                <c:pt idx="447">
                  <c:v>183.394409</c:v>
                </c:pt>
                <c:pt idx="448">
                  <c:v>183.24929800000001</c:v>
                </c:pt>
                <c:pt idx="449">
                  <c:v>183.780823</c:v>
                </c:pt>
                <c:pt idx="450">
                  <c:v>180.19982899999999</c:v>
                </c:pt>
                <c:pt idx="451">
                  <c:v>178.768021</c:v>
                </c:pt>
                <c:pt idx="452">
                  <c:v>181.202484</c:v>
                </c:pt>
                <c:pt idx="453">
                  <c:v>184.60067699999999</c:v>
                </c:pt>
                <c:pt idx="454">
                  <c:v>184.09295700000001</c:v>
                </c:pt>
                <c:pt idx="455">
                  <c:v>184.07873499999999</c:v>
                </c:pt>
                <c:pt idx="456">
                  <c:v>183.514633</c:v>
                </c:pt>
                <c:pt idx="457">
                  <c:v>182.90812700000001</c:v>
                </c:pt>
                <c:pt idx="458">
                  <c:v>184.71672100000001</c:v>
                </c:pt>
                <c:pt idx="459">
                  <c:v>184.512146</c:v>
                </c:pt>
                <c:pt idx="460">
                  <c:v>186.46957399999999</c:v>
                </c:pt>
                <c:pt idx="461">
                  <c:v>185.87522899999999</c:v>
                </c:pt>
                <c:pt idx="462">
                  <c:v>186.993439</c:v>
                </c:pt>
                <c:pt idx="463">
                  <c:v>189.436508</c:v>
                </c:pt>
                <c:pt idx="464">
                  <c:v>188.70495600000001</c:v>
                </c:pt>
                <c:pt idx="465">
                  <c:v>188.672256</c:v>
                </c:pt>
                <c:pt idx="466">
                  <c:v>189.30159</c:v>
                </c:pt>
                <c:pt idx="467">
                  <c:v>190.446381</c:v>
                </c:pt>
                <c:pt idx="468">
                  <c:v>189.82261700000001</c:v>
                </c:pt>
                <c:pt idx="469">
                  <c:v>189.82261700000001</c:v>
                </c:pt>
                <c:pt idx="470">
                  <c:v>188.66171299999999</c:v>
                </c:pt>
                <c:pt idx="471">
                  <c:v>189.67671200000001</c:v>
                </c:pt>
                <c:pt idx="472">
                  <c:v>189.43545499999999</c:v>
                </c:pt>
                <c:pt idx="473">
                  <c:v>191.69009399999999</c:v>
                </c:pt>
                <c:pt idx="474">
                  <c:v>192.091522</c:v>
                </c:pt>
                <c:pt idx="475">
                  <c:v>192.091522</c:v>
                </c:pt>
                <c:pt idx="476">
                  <c:v>191.746872</c:v>
                </c:pt>
                <c:pt idx="477">
                  <c:v>189.62464900000001</c:v>
                </c:pt>
                <c:pt idx="478">
                  <c:v>187.19262699999999</c:v>
                </c:pt>
                <c:pt idx="479">
                  <c:v>188.06539900000001</c:v>
                </c:pt>
                <c:pt idx="480">
                  <c:v>188.14097599999999</c:v>
                </c:pt>
                <c:pt idx="481">
                  <c:v>185.31497200000001</c:v>
                </c:pt>
                <c:pt idx="482">
                  <c:v>188.41223099999999</c:v>
                </c:pt>
                <c:pt idx="483">
                  <c:v>188.64442399999999</c:v>
                </c:pt>
                <c:pt idx="484">
                  <c:v>188.44683800000001</c:v>
                </c:pt>
                <c:pt idx="485">
                  <c:v>187.62077300000001</c:v>
                </c:pt>
                <c:pt idx="486">
                  <c:v>189.61170999999999</c:v>
                </c:pt>
                <c:pt idx="487">
                  <c:v>189.743042</c:v>
                </c:pt>
                <c:pt idx="488">
                  <c:v>191.716049</c:v>
                </c:pt>
                <c:pt idx="489">
                  <c:v>191.73715200000001</c:v>
                </c:pt>
                <c:pt idx="490">
                  <c:v>189.115387</c:v>
                </c:pt>
                <c:pt idx="491">
                  <c:v>185.839462</c:v>
                </c:pt>
                <c:pt idx="492">
                  <c:v>183.970932</c:v>
                </c:pt>
                <c:pt idx="493">
                  <c:v>185.80482499999999</c:v>
                </c:pt>
                <c:pt idx="494">
                  <c:v>187.77950999999999</c:v>
                </c:pt>
                <c:pt idx="495">
                  <c:v>185.33577</c:v>
                </c:pt>
                <c:pt idx="496">
                  <c:v>188.01393100000001</c:v>
                </c:pt>
                <c:pt idx="497">
                  <c:v>184.00237999999999</c:v>
                </c:pt>
                <c:pt idx="498">
                  <c:v>187.213684</c:v>
                </c:pt>
                <c:pt idx="499">
                  <c:v>189.81367499999999</c:v>
                </c:pt>
                <c:pt idx="500">
                  <c:v>187.957581</c:v>
                </c:pt>
                <c:pt idx="501">
                  <c:v>189.786621</c:v>
                </c:pt>
                <c:pt idx="502">
                  <c:v>187.136414</c:v>
                </c:pt>
                <c:pt idx="503">
                  <c:v>187.209518</c:v>
                </c:pt>
                <c:pt idx="504">
                  <c:v>188.41584800000001</c:v>
                </c:pt>
                <c:pt idx="505">
                  <c:v>194.59863300000001</c:v>
                </c:pt>
                <c:pt idx="506">
                  <c:v>197.36440999999999</c:v>
                </c:pt>
                <c:pt idx="507">
                  <c:v>200.06137100000001</c:v>
                </c:pt>
                <c:pt idx="508">
                  <c:v>200.77848800000001</c:v>
                </c:pt>
                <c:pt idx="509">
                  <c:v>197.468582</c:v>
                </c:pt>
                <c:pt idx="510">
                  <c:v>196.51724200000001</c:v>
                </c:pt>
                <c:pt idx="511">
                  <c:v>195.86106899999999</c:v>
                </c:pt>
                <c:pt idx="512">
                  <c:v>195.30950899999999</c:v>
                </c:pt>
                <c:pt idx="513">
                  <c:v>193.461151</c:v>
                </c:pt>
                <c:pt idx="514">
                  <c:v>194.99690200000001</c:v>
                </c:pt>
                <c:pt idx="515">
                  <c:v>195.94754</c:v>
                </c:pt>
                <c:pt idx="516">
                  <c:v>200.312408</c:v>
                </c:pt>
                <c:pt idx="517">
                  <c:v>200.312408</c:v>
                </c:pt>
                <c:pt idx="518">
                  <c:v>204.690201</c:v>
                </c:pt>
                <c:pt idx="519">
                  <c:v>203.90913399999999</c:v>
                </c:pt>
                <c:pt idx="520">
                  <c:v>201.64047199999999</c:v>
                </c:pt>
                <c:pt idx="521">
                  <c:v>201.41644299999999</c:v>
                </c:pt>
                <c:pt idx="522">
                  <c:v>201.197067</c:v>
                </c:pt>
                <c:pt idx="523">
                  <c:v>207.18467699999999</c:v>
                </c:pt>
                <c:pt idx="524">
                  <c:v>210.540909</c:v>
                </c:pt>
                <c:pt idx="525">
                  <c:v>214.24688699999999</c:v>
                </c:pt>
                <c:pt idx="526">
                  <c:v>212.177887</c:v>
                </c:pt>
                <c:pt idx="527">
                  <c:v>214.65036000000001</c:v>
                </c:pt>
                <c:pt idx="528">
                  <c:v>213.066742</c:v>
                </c:pt>
                <c:pt idx="529">
                  <c:v>211.13208</c:v>
                </c:pt>
                <c:pt idx="530">
                  <c:v>209.45245399999999</c:v>
                </c:pt>
                <c:pt idx="531">
                  <c:v>207.725708</c:v>
                </c:pt>
                <c:pt idx="532">
                  <c:v>210.948151</c:v>
                </c:pt>
                <c:pt idx="533">
                  <c:v>209.58970600000001</c:v>
                </c:pt>
                <c:pt idx="534">
                  <c:v>207.86215200000001</c:v>
                </c:pt>
                <c:pt idx="535">
                  <c:v>210.31632999999999</c:v>
                </c:pt>
                <c:pt idx="536">
                  <c:v>211.31303399999999</c:v>
                </c:pt>
                <c:pt idx="537">
                  <c:v>209.734802</c:v>
                </c:pt>
                <c:pt idx="538">
                  <c:v>205.72318999999999</c:v>
                </c:pt>
                <c:pt idx="539">
                  <c:v>205.410065</c:v>
                </c:pt>
                <c:pt idx="540">
                  <c:v>204.48306299999999</c:v>
                </c:pt>
                <c:pt idx="541">
                  <c:v>205.173981</c:v>
                </c:pt>
                <c:pt idx="542">
                  <c:v>205.46133399999999</c:v>
                </c:pt>
                <c:pt idx="543">
                  <c:v>203.97436500000001</c:v>
                </c:pt>
                <c:pt idx="544">
                  <c:v>203.96618699999999</c:v>
                </c:pt>
                <c:pt idx="545">
                  <c:v>202.264343</c:v>
                </c:pt>
                <c:pt idx="546">
                  <c:v>203.71229600000001</c:v>
                </c:pt>
                <c:pt idx="547">
                  <c:v>200.56729100000001</c:v>
                </c:pt>
                <c:pt idx="548">
                  <c:v>200.73666399999999</c:v>
                </c:pt>
                <c:pt idx="549">
                  <c:v>202.70474200000001</c:v>
                </c:pt>
                <c:pt idx="550">
                  <c:v>196.66520700000001</c:v>
                </c:pt>
                <c:pt idx="551">
                  <c:v>193.09916699999999</c:v>
                </c:pt>
                <c:pt idx="552">
                  <c:v>190.348175</c:v>
                </c:pt>
                <c:pt idx="553">
                  <c:v>191.117966</c:v>
                </c:pt>
                <c:pt idx="554">
                  <c:v>188.53817699999999</c:v>
                </c:pt>
                <c:pt idx="555">
                  <c:v>190.125381</c:v>
                </c:pt>
                <c:pt idx="556">
                  <c:v>186.90162699999999</c:v>
                </c:pt>
                <c:pt idx="557">
                  <c:v>186.26281700000001</c:v>
                </c:pt>
                <c:pt idx="558">
                  <c:v>186.397583</c:v>
                </c:pt>
                <c:pt idx="559">
                  <c:v>188.71945199999999</c:v>
                </c:pt>
                <c:pt idx="560">
                  <c:v>186.76908900000001</c:v>
                </c:pt>
                <c:pt idx="561">
                  <c:v>189.72309899999999</c:v>
                </c:pt>
                <c:pt idx="562">
                  <c:v>190.747208</c:v>
                </c:pt>
                <c:pt idx="563">
                  <c:v>193.52262899999999</c:v>
                </c:pt>
                <c:pt idx="564">
                  <c:v>199.185226</c:v>
                </c:pt>
                <c:pt idx="565">
                  <c:v>198.39994799999999</c:v>
                </c:pt>
                <c:pt idx="566">
                  <c:v>197.198318</c:v>
                </c:pt>
                <c:pt idx="567">
                  <c:v>195.208618</c:v>
                </c:pt>
                <c:pt idx="568">
                  <c:v>195.05888400000001</c:v>
                </c:pt>
                <c:pt idx="569">
                  <c:v>193.43924000000001</c:v>
                </c:pt>
                <c:pt idx="570">
                  <c:v>194.87998999999999</c:v>
                </c:pt>
                <c:pt idx="571">
                  <c:v>198.64679000000001</c:v>
                </c:pt>
                <c:pt idx="572">
                  <c:v>199.516357</c:v>
                </c:pt>
                <c:pt idx="573">
                  <c:v>199.070435</c:v>
                </c:pt>
                <c:pt idx="574">
                  <c:v>198.011414</c:v>
                </c:pt>
                <c:pt idx="575">
                  <c:v>194.66133099999999</c:v>
                </c:pt>
                <c:pt idx="576">
                  <c:v>195.516525</c:v>
                </c:pt>
                <c:pt idx="577">
                  <c:v>196.888687</c:v>
                </c:pt>
                <c:pt idx="578">
                  <c:v>196.159119</c:v>
                </c:pt>
                <c:pt idx="579">
                  <c:v>195.86416600000001</c:v>
                </c:pt>
                <c:pt idx="580">
                  <c:v>192.94198600000001</c:v>
                </c:pt>
                <c:pt idx="581">
                  <c:v>190.79574600000001</c:v>
                </c:pt>
                <c:pt idx="582">
                  <c:v>195.15181000000001</c:v>
                </c:pt>
                <c:pt idx="583">
                  <c:v>198.56514000000001</c:v>
                </c:pt>
                <c:pt idx="584">
                  <c:v>197.96301299999999</c:v>
                </c:pt>
                <c:pt idx="585">
                  <c:v>198.21388200000001</c:v>
                </c:pt>
                <c:pt idx="586">
                  <c:v>198.21388200000001</c:v>
                </c:pt>
                <c:pt idx="587">
                  <c:v>199.96038799999999</c:v>
                </c:pt>
                <c:pt idx="588">
                  <c:v>190.954849</c:v>
                </c:pt>
                <c:pt idx="589">
                  <c:v>179.59300200000001</c:v>
                </c:pt>
                <c:pt idx="590">
                  <c:v>183.785156</c:v>
                </c:pt>
                <c:pt idx="591">
                  <c:v>181.06770299999999</c:v>
                </c:pt>
                <c:pt idx="592">
                  <c:v>179.66027800000001</c:v>
                </c:pt>
                <c:pt idx="593">
                  <c:v>178.34382600000001</c:v>
                </c:pt>
                <c:pt idx="594">
                  <c:v>184.95330799999999</c:v>
                </c:pt>
                <c:pt idx="595">
                  <c:v>184.95330799999999</c:v>
                </c:pt>
                <c:pt idx="596">
                  <c:v>184.31800799999999</c:v>
                </c:pt>
                <c:pt idx="597">
                  <c:v>187.72457900000001</c:v>
                </c:pt>
                <c:pt idx="598">
                  <c:v>187.30523700000001</c:v>
                </c:pt>
                <c:pt idx="599">
                  <c:v>187.85510300000001</c:v>
                </c:pt>
                <c:pt idx="600">
                  <c:v>187.060913</c:v>
                </c:pt>
                <c:pt idx="601">
                  <c:v>178.97396900000001</c:v>
                </c:pt>
                <c:pt idx="602">
                  <c:v>177.31601000000001</c:v>
                </c:pt>
                <c:pt idx="603">
                  <c:v>176.984894</c:v>
                </c:pt>
                <c:pt idx="604">
                  <c:v>178.22171</c:v>
                </c:pt>
                <c:pt idx="605">
                  <c:v>182.53410299999999</c:v>
                </c:pt>
                <c:pt idx="606">
                  <c:v>180.72148100000001</c:v>
                </c:pt>
                <c:pt idx="607">
                  <c:v>176.88954200000001</c:v>
                </c:pt>
                <c:pt idx="608">
                  <c:v>179.58019999999999</c:v>
                </c:pt>
                <c:pt idx="609">
                  <c:v>177.97422800000001</c:v>
                </c:pt>
                <c:pt idx="610">
                  <c:v>177.97422800000001</c:v>
                </c:pt>
                <c:pt idx="611">
                  <c:v>178.07823200000001</c:v>
                </c:pt>
                <c:pt idx="612">
                  <c:v>181.24191300000001</c:v>
                </c:pt>
                <c:pt idx="613">
                  <c:v>185.37107800000001</c:v>
                </c:pt>
                <c:pt idx="614">
                  <c:v>183.925781</c:v>
                </c:pt>
                <c:pt idx="615">
                  <c:v>183.35665900000001</c:v>
                </c:pt>
                <c:pt idx="616">
                  <c:v>174.841522</c:v>
                </c:pt>
                <c:pt idx="617">
                  <c:v>176.348679</c:v>
                </c:pt>
                <c:pt idx="618">
                  <c:v>176.27247600000001</c:v>
                </c:pt>
                <c:pt idx="619">
                  <c:v>178.64608799999999</c:v>
                </c:pt>
                <c:pt idx="620">
                  <c:v>175.81196600000001</c:v>
                </c:pt>
                <c:pt idx="621">
                  <c:v>176.92588799999999</c:v>
                </c:pt>
                <c:pt idx="622">
                  <c:v>175.50404399999999</c:v>
                </c:pt>
                <c:pt idx="623">
                  <c:v>176.71189899999999</c:v>
                </c:pt>
                <c:pt idx="624">
                  <c:v>180.531982</c:v>
                </c:pt>
                <c:pt idx="625">
                  <c:v>183.458282</c:v>
                </c:pt>
                <c:pt idx="626">
                  <c:v>185.35278299999999</c:v>
                </c:pt>
                <c:pt idx="627">
                  <c:v>184.97955300000001</c:v>
                </c:pt>
                <c:pt idx="628">
                  <c:v>187.699814</c:v>
                </c:pt>
                <c:pt idx="629">
                  <c:v>186.75443999999999</c:v>
                </c:pt>
                <c:pt idx="630">
                  <c:v>187.242447</c:v>
                </c:pt>
                <c:pt idx="631">
                  <c:v>192.327011</c:v>
                </c:pt>
                <c:pt idx="632">
                  <c:v>190.839966</c:v>
                </c:pt>
                <c:pt idx="633">
                  <c:v>187.72349500000001</c:v>
                </c:pt>
                <c:pt idx="634">
                  <c:v>184.390839</c:v>
                </c:pt>
                <c:pt idx="635">
                  <c:v>184.390839</c:v>
                </c:pt>
                <c:pt idx="636">
                  <c:v>184.81028699999999</c:v>
                </c:pt>
                <c:pt idx="637">
                  <c:v>185.867142</c:v>
                </c:pt>
                <c:pt idx="638">
                  <c:v>186.0401</c:v>
                </c:pt>
                <c:pt idx="639">
                  <c:v>187.45799299999999</c:v>
                </c:pt>
                <c:pt idx="640">
                  <c:v>186.15129099999999</c:v>
                </c:pt>
                <c:pt idx="641">
                  <c:v>185.135818</c:v>
                </c:pt>
                <c:pt idx="642">
                  <c:v>188.349594</c:v>
                </c:pt>
                <c:pt idx="643">
                  <c:v>194.39561499999999</c:v>
                </c:pt>
                <c:pt idx="644">
                  <c:v>191.64875799999999</c:v>
                </c:pt>
                <c:pt idx="645">
                  <c:v>189.21623199999999</c:v>
                </c:pt>
                <c:pt idx="646">
                  <c:v>190.24392700000001</c:v>
                </c:pt>
                <c:pt idx="647">
                  <c:v>193.99479700000001</c:v>
                </c:pt>
                <c:pt idx="648">
                  <c:v>197.66241500000001</c:v>
                </c:pt>
                <c:pt idx="649">
                  <c:v>198.70246900000001</c:v>
                </c:pt>
                <c:pt idx="650">
                  <c:v>201.436386</c:v>
                </c:pt>
                <c:pt idx="651">
                  <c:v>201.42907700000001</c:v>
                </c:pt>
                <c:pt idx="652">
                  <c:v>198.966522</c:v>
                </c:pt>
                <c:pt idx="653">
                  <c:v>199.065811</c:v>
                </c:pt>
                <c:pt idx="654">
                  <c:v>197.123367</c:v>
                </c:pt>
                <c:pt idx="655">
                  <c:v>192.73493999999999</c:v>
                </c:pt>
                <c:pt idx="656">
                  <c:v>196.46328700000001</c:v>
                </c:pt>
                <c:pt idx="657">
                  <c:v>196.023224</c:v>
                </c:pt>
                <c:pt idx="658">
                  <c:v>198.026993</c:v>
                </c:pt>
                <c:pt idx="659">
                  <c:v>195.190292</c:v>
                </c:pt>
                <c:pt idx="660">
                  <c:v>189.02304100000001</c:v>
                </c:pt>
                <c:pt idx="661">
                  <c:v>188.560318</c:v>
                </c:pt>
                <c:pt idx="662">
                  <c:v>188.00514200000001</c:v>
                </c:pt>
                <c:pt idx="663">
                  <c:v>187.242828</c:v>
                </c:pt>
                <c:pt idx="664">
                  <c:v>187.58329800000001</c:v>
                </c:pt>
                <c:pt idx="665">
                  <c:v>183.315247</c:v>
                </c:pt>
                <c:pt idx="666">
                  <c:v>189.55905200000001</c:v>
                </c:pt>
                <c:pt idx="667">
                  <c:v>192.60209699999999</c:v>
                </c:pt>
                <c:pt idx="668">
                  <c:v>193.396545</c:v>
                </c:pt>
                <c:pt idx="669">
                  <c:v>193.77551299999999</c:v>
                </c:pt>
                <c:pt idx="670">
                  <c:v>191.64587399999999</c:v>
                </c:pt>
                <c:pt idx="671">
                  <c:v>188.024002</c:v>
                </c:pt>
                <c:pt idx="672">
                  <c:v>186.918747</c:v>
                </c:pt>
                <c:pt idx="673">
                  <c:v>185.10290499999999</c:v>
                </c:pt>
                <c:pt idx="674">
                  <c:v>186.18957499999999</c:v>
                </c:pt>
                <c:pt idx="675">
                  <c:v>187.41593900000001</c:v>
                </c:pt>
                <c:pt idx="676">
                  <c:v>184.53360000000001</c:v>
                </c:pt>
                <c:pt idx="677">
                  <c:v>188.925217</c:v>
                </c:pt>
                <c:pt idx="678">
                  <c:v>192.013519</c:v>
                </c:pt>
                <c:pt idx="679">
                  <c:v>188.989395</c:v>
                </c:pt>
                <c:pt idx="680">
                  <c:v>185.344391</c:v>
                </c:pt>
                <c:pt idx="681">
                  <c:v>184.051376</c:v>
                </c:pt>
                <c:pt idx="682">
                  <c:v>185.854828</c:v>
                </c:pt>
                <c:pt idx="683">
                  <c:v>183.09545900000001</c:v>
                </c:pt>
                <c:pt idx="684">
                  <c:v>181.838776</c:v>
                </c:pt>
                <c:pt idx="685">
                  <c:v>185.64044200000001</c:v>
                </c:pt>
                <c:pt idx="686">
                  <c:v>188.480942</c:v>
                </c:pt>
                <c:pt idx="687">
                  <c:v>189.59124800000001</c:v>
                </c:pt>
                <c:pt idx="688">
                  <c:v>182.358002</c:v>
                </c:pt>
                <c:pt idx="689">
                  <c:v>179.14376799999999</c:v>
                </c:pt>
                <c:pt idx="690">
                  <c:v>180.012497</c:v>
                </c:pt>
                <c:pt idx="691">
                  <c:v>179.860489</c:v>
                </c:pt>
                <c:pt idx="692">
                  <c:v>177.530182</c:v>
                </c:pt>
                <c:pt idx="693">
                  <c:v>183.67480499999999</c:v>
                </c:pt>
                <c:pt idx="694">
                  <c:v>183.67480499999999</c:v>
                </c:pt>
                <c:pt idx="695">
                  <c:v>180.75207499999999</c:v>
                </c:pt>
                <c:pt idx="696">
                  <c:v>181.27719099999999</c:v>
                </c:pt>
                <c:pt idx="697">
                  <c:v>187.58578499999999</c:v>
                </c:pt>
                <c:pt idx="698">
                  <c:v>190.47020000000001</c:v>
                </c:pt>
                <c:pt idx="699">
                  <c:v>195.15368699999999</c:v>
                </c:pt>
                <c:pt idx="700">
                  <c:v>194.239487</c:v>
                </c:pt>
                <c:pt idx="701">
                  <c:v>191.59948700000001</c:v>
                </c:pt>
                <c:pt idx="702">
                  <c:v>189.88857999999999</c:v>
                </c:pt>
                <c:pt idx="703">
                  <c:v>192.64532500000001</c:v>
                </c:pt>
                <c:pt idx="704">
                  <c:v>188.53041099999999</c:v>
                </c:pt>
                <c:pt idx="705">
                  <c:v>187.96792600000001</c:v>
                </c:pt>
                <c:pt idx="706">
                  <c:v>188.70112599999999</c:v>
                </c:pt>
                <c:pt idx="707">
                  <c:v>188.14720199999999</c:v>
                </c:pt>
                <c:pt idx="708">
                  <c:v>186.51063500000001</c:v>
                </c:pt>
                <c:pt idx="709">
                  <c:v>181.06179800000001</c:v>
                </c:pt>
                <c:pt idx="710">
                  <c:v>176.01083399999999</c:v>
                </c:pt>
                <c:pt idx="711">
                  <c:v>182.87982199999999</c:v>
                </c:pt>
                <c:pt idx="712">
                  <c:v>183.81698600000001</c:v>
                </c:pt>
                <c:pt idx="713">
                  <c:v>184.33192399999999</c:v>
                </c:pt>
                <c:pt idx="714">
                  <c:v>185.73220800000001</c:v>
                </c:pt>
                <c:pt idx="715">
                  <c:v>190.07998699999999</c:v>
                </c:pt>
                <c:pt idx="716">
                  <c:v>188.64759799999999</c:v>
                </c:pt>
                <c:pt idx="717">
                  <c:v>190.04693599999999</c:v>
                </c:pt>
                <c:pt idx="718">
                  <c:v>182.491974</c:v>
                </c:pt>
                <c:pt idx="719">
                  <c:v>178.833145</c:v>
                </c:pt>
                <c:pt idx="720">
                  <c:v>180.61979700000001</c:v>
                </c:pt>
                <c:pt idx="721">
                  <c:v>180.005966</c:v>
                </c:pt>
                <c:pt idx="722">
                  <c:v>187.03839099999999</c:v>
                </c:pt>
                <c:pt idx="723">
                  <c:v>189.986771</c:v>
                </c:pt>
                <c:pt idx="724">
                  <c:v>197.982269</c:v>
                </c:pt>
                <c:pt idx="725">
                  <c:v>199.01216099999999</c:v>
                </c:pt>
                <c:pt idx="726">
                  <c:v>201.70040900000001</c:v>
                </c:pt>
                <c:pt idx="727">
                  <c:v>197.13514699999999</c:v>
                </c:pt>
                <c:pt idx="728">
                  <c:v>200.908646</c:v>
                </c:pt>
                <c:pt idx="729">
                  <c:v>197.76149000000001</c:v>
                </c:pt>
                <c:pt idx="730">
                  <c:v>194.16828899999999</c:v>
                </c:pt>
                <c:pt idx="731">
                  <c:v>194.515961</c:v>
                </c:pt>
                <c:pt idx="732">
                  <c:v>193.48736600000001</c:v>
                </c:pt>
                <c:pt idx="733">
                  <c:v>197.075333</c:v>
                </c:pt>
                <c:pt idx="734">
                  <c:v>197.075333</c:v>
                </c:pt>
                <c:pt idx="735">
                  <c:v>198.698059</c:v>
                </c:pt>
                <c:pt idx="736">
                  <c:v>197.44117700000001</c:v>
                </c:pt>
                <c:pt idx="737">
                  <c:v>199.210556</c:v>
                </c:pt>
                <c:pt idx="738">
                  <c:v>198.72723400000001</c:v>
                </c:pt>
                <c:pt idx="739">
                  <c:v>195.846146</c:v>
                </c:pt>
                <c:pt idx="740">
                  <c:v>196.579544</c:v>
                </c:pt>
                <c:pt idx="741">
                  <c:v>201.818939</c:v>
                </c:pt>
                <c:pt idx="742">
                  <c:v>205.48460399999999</c:v>
                </c:pt>
                <c:pt idx="743">
                  <c:v>206.29837000000001</c:v>
                </c:pt>
                <c:pt idx="744">
                  <c:v>212.16310100000001</c:v>
                </c:pt>
                <c:pt idx="745">
                  <c:v>214.280991</c:v>
                </c:pt>
                <c:pt idx="746">
                  <c:v>212.529663</c:v>
                </c:pt>
                <c:pt idx="747">
                  <c:v>211.72183200000001</c:v>
                </c:pt>
                <c:pt idx="748">
                  <c:v>218.001678</c:v>
                </c:pt>
                <c:pt idx="749">
                  <c:v>219.14584400000001</c:v>
                </c:pt>
                <c:pt idx="750">
                  <c:v>212.86938499999999</c:v>
                </c:pt>
                <c:pt idx="751">
                  <c:v>213.94447299999999</c:v>
                </c:pt>
                <c:pt idx="752">
                  <c:v>214.445007</c:v>
                </c:pt>
                <c:pt idx="753">
                  <c:v>213.45117200000001</c:v>
                </c:pt>
                <c:pt idx="754">
                  <c:v>217.44072</c:v>
                </c:pt>
                <c:pt idx="755">
                  <c:v>213.10408000000001</c:v>
                </c:pt>
                <c:pt idx="756">
                  <c:v>218.15887499999999</c:v>
                </c:pt>
                <c:pt idx="757">
                  <c:v>212.66645800000001</c:v>
                </c:pt>
                <c:pt idx="758">
                  <c:v>213.09376499999999</c:v>
                </c:pt>
                <c:pt idx="759">
                  <c:v>200.70665</c:v>
                </c:pt>
                <c:pt idx="760">
                  <c:v>199.96516399999999</c:v>
                </c:pt>
                <c:pt idx="761">
                  <c:v>203.62814299999999</c:v>
                </c:pt>
                <c:pt idx="762">
                  <c:v>208.36578399999999</c:v>
                </c:pt>
                <c:pt idx="763">
                  <c:v>209.12235999999999</c:v>
                </c:pt>
                <c:pt idx="764">
                  <c:v>201.187927</c:v>
                </c:pt>
                <c:pt idx="765">
                  <c:v>203.63945000000001</c:v>
                </c:pt>
                <c:pt idx="766">
                  <c:v>216.856888</c:v>
                </c:pt>
                <c:pt idx="767">
                  <c:v>227.93553199999999</c:v>
                </c:pt>
                <c:pt idx="768">
                  <c:v>233.66345200000001</c:v>
                </c:pt>
                <c:pt idx="769">
                  <c:v>241.873581</c:v>
                </c:pt>
                <c:pt idx="770">
                  <c:v>241.873581</c:v>
                </c:pt>
                <c:pt idx="771">
                  <c:v>241.873581</c:v>
                </c:pt>
                <c:pt idx="772">
                  <c:v>237.224197</c:v>
                </c:pt>
                <c:pt idx="773">
                  <c:v>237.30755600000001</c:v>
                </c:pt>
                <c:pt idx="774">
                  <c:v>242.94986</c:v>
                </c:pt>
                <c:pt idx="775">
                  <c:v>244.40025299999999</c:v>
                </c:pt>
                <c:pt idx="776">
                  <c:v>247.95915199999999</c:v>
                </c:pt>
                <c:pt idx="777">
                  <c:v>252.30345199999999</c:v>
                </c:pt>
                <c:pt idx="778">
                  <c:v>254.78178399999999</c:v>
                </c:pt>
                <c:pt idx="779">
                  <c:v>256.74618500000003</c:v>
                </c:pt>
                <c:pt idx="780">
                  <c:v>248.709518</c:v>
                </c:pt>
                <c:pt idx="781">
                  <c:v>250.589111</c:v>
                </c:pt>
                <c:pt idx="782">
                  <c:v>251.96292099999999</c:v>
                </c:pt>
                <c:pt idx="783">
                  <c:v>253.05462600000001</c:v>
                </c:pt>
                <c:pt idx="784">
                  <c:v>249.41859400000001</c:v>
                </c:pt>
                <c:pt idx="785">
                  <c:v>249.15913399999999</c:v>
                </c:pt>
                <c:pt idx="786">
                  <c:v>249.021637</c:v>
                </c:pt>
                <c:pt idx="787">
                  <c:v>246.211029</c:v>
                </c:pt>
                <c:pt idx="788">
                  <c:v>250.40505999999999</c:v>
                </c:pt>
                <c:pt idx="789">
                  <c:v>247.99704</c:v>
                </c:pt>
                <c:pt idx="790">
                  <c:v>246.996048</c:v>
                </c:pt>
                <c:pt idx="791">
                  <c:v>240.79276999999999</c:v>
                </c:pt>
                <c:pt idx="792">
                  <c:v>238.58766199999999</c:v>
                </c:pt>
                <c:pt idx="793">
                  <c:v>238.54878199999999</c:v>
                </c:pt>
                <c:pt idx="794">
                  <c:v>240.757935</c:v>
                </c:pt>
                <c:pt idx="795">
                  <c:v>241.661652</c:v>
                </c:pt>
                <c:pt idx="796">
                  <c:v>243.89904799999999</c:v>
                </c:pt>
                <c:pt idx="797">
                  <c:v>244.296494</c:v>
                </c:pt>
                <c:pt idx="798">
                  <c:v>243.93289200000001</c:v>
                </c:pt>
                <c:pt idx="799">
                  <c:v>246.908737</c:v>
                </c:pt>
                <c:pt idx="800">
                  <c:v>248.03517199999999</c:v>
                </c:pt>
                <c:pt idx="801">
                  <c:v>249.00001499999999</c:v>
                </c:pt>
                <c:pt idx="802">
                  <c:v>251.16629</c:v>
                </c:pt>
                <c:pt idx="803">
                  <c:v>253.81179800000001</c:v>
                </c:pt>
                <c:pt idx="804">
                  <c:v>252.76068100000001</c:v>
                </c:pt>
                <c:pt idx="805">
                  <c:v>249.54490699999999</c:v>
                </c:pt>
                <c:pt idx="806">
                  <c:v>251.14312699999999</c:v>
                </c:pt>
                <c:pt idx="807">
                  <c:v>253.95683299999999</c:v>
                </c:pt>
                <c:pt idx="808">
                  <c:v>253.92709400000001</c:v>
                </c:pt>
                <c:pt idx="809">
                  <c:v>260.18029799999999</c:v>
                </c:pt>
                <c:pt idx="810">
                  <c:v>261.79834</c:v>
                </c:pt>
                <c:pt idx="811">
                  <c:v>261.13742100000002</c:v>
                </c:pt>
                <c:pt idx="812">
                  <c:v>259.59832799999998</c:v>
                </c:pt>
                <c:pt idx="813">
                  <c:v>259.06753500000002</c:v>
                </c:pt>
                <c:pt idx="814">
                  <c:v>259.25787400000002</c:v>
                </c:pt>
                <c:pt idx="815">
                  <c:v>259.58294699999999</c:v>
                </c:pt>
                <c:pt idx="816">
                  <c:v>256.46032700000001</c:v>
                </c:pt>
                <c:pt idx="817">
                  <c:v>256.65747099999999</c:v>
                </c:pt>
                <c:pt idx="818">
                  <c:v>257.19430499999999</c:v>
                </c:pt>
                <c:pt idx="819">
                  <c:v>256.47949199999999</c:v>
                </c:pt>
                <c:pt idx="820">
                  <c:v>251.04693599999999</c:v>
                </c:pt>
                <c:pt idx="821">
                  <c:v>254.41686999999999</c:v>
                </c:pt>
                <c:pt idx="822">
                  <c:v>257.51428199999998</c:v>
                </c:pt>
                <c:pt idx="823">
                  <c:v>261.30868500000003</c:v>
                </c:pt>
                <c:pt idx="824">
                  <c:v>258.87069700000001</c:v>
                </c:pt>
                <c:pt idx="825">
                  <c:v>262.23202500000002</c:v>
                </c:pt>
                <c:pt idx="826">
                  <c:v>265.49816900000002</c:v>
                </c:pt>
                <c:pt idx="827">
                  <c:v>265.97167999999999</c:v>
                </c:pt>
                <c:pt idx="828">
                  <c:v>268.699341</c:v>
                </c:pt>
                <c:pt idx="829">
                  <c:v>271.78860500000002</c:v>
                </c:pt>
                <c:pt idx="830">
                  <c:v>265.17572000000001</c:v>
                </c:pt>
                <c:pt idx="831">
                  <c:v>264.20480300000003</c:v>
                </c:pt>
                <c:pt idx="832">
                  <c:v>265.714294</c:v>
                </c:pt>
                <c:pt idx="833">
                  <c:v>259.76162699999998</c:v>
                </c:pt>
                <c:pt idx="834">
                  <c:v>258.90228300000001</c:v>
                </c:pt>
                <c:pt idx="835">
                  <c:v>260.74047899999999</c:v>
                </c:pt>
                <c:pt idx="836">
                  <c:v>259.75726300000002</c:v>
                </c:pt>
                <c:pt idx="837">
                  <c:v>268.82412699999998</c:v>
                </c:pt>
                <c:pt idx="838">
                  <c:v>268.38726800000001</c:v>
                </c:pt>
                <c:pt idx="839">
                  <c:v>268.26461799999998</c:v>
                </c:pt>
                <c:pt idx="840">
                  <c:v>270.55813599999999</c:v>
                </c:pt>
                <c:pt idx="841">
                  <c:v>273.25329599999998</c:v>
                </c:pt>
                <c:pt idx="842">
                  <c:v>274.29632600000002</c:v>
                </c:pt>
                <c:pt idx="843">
                  <c:v>277.25656099999998</c:v>
                </c:pt>
                <c:pt idx="844">
                  <c:v>280.76318400000002</c:v>
                </c:pt>
                <c:pt idx="845">
                  <c:v>278.56140099999999</c:v>
                </c:pt>
                <c:pt idx="846">
                  <c:v>278.56140099999999</c:v>
                </c:pt>
                <c:pt idx="847">
                  <c:v>278.36782799999997</c:v>
                </c:pt>
                <c:pt idx="848">
                  <c:v>275.47442599999999</c:v>
                </c:pt>
                <c:pt idx="849">
                  <c:v>277.40213</c:v>
                </c:pt>
                <c:pt idx="850">
                  <c:v>279.44198599999999</c:v>
                </c:pt>
                <c:pt idx="851">
                  <c:v>276.47915599999999</c:v>
                </c:pt>
                <c:pt idx="852">
                  <c:v>279.53710899999999</c:v>
                </c:pt>
                <c:pt idx="853">
                  <c:v>277.22311400000001</c:v>
                </c:pt>
                <c:pt idx="854">
                  <c:v>271.39187600000002</c:v>
                </c:pt>
                <c:pt idx="855">
                  <c:v>271.39187600000002</c:v>
                </c:pt>
                <c:pt idx="856">
                  <c:v>265.90759300000002</c:v>
                </c:pt>
                <c:pt idx="857">
                  <c:v>267.09765599999997</c:v>
                </c:pt>
                <c:pt idx="858">
                  <c:v>265.02041600000001</c:v>
                </c:pt>
                <c:pt idx="859">
                  <c:v>267.92095899999998</c:v>
                </c:pt>
                <c:pt idx="860">
                  <c:v>273.19576999999998</c:v>
                </c:pt>
                <c:pt idx="861">
                  <c:v>276.764679</c:v>
                </c:pt>
                <c:pt idx="862">
                  <c:v>277.409424</c:v>
                </c:pt>
                <c:pt idx="863">
                  <c:v>274.76077299999997</c:v>
                </c:pt>
                <c:pt idx="864">
                  <c:v>274.94833399999999</c:v>
                </c:pt>
                <c:pt idx="865">
                  <c:v>274.26071200000001</c:v>
                </c:pt>
                <c:pt idx="866">
                  <c:v>272.421021</c:v>
                </c:pt>
                <c:pt idx="867">
                  <c:v>271.83975199999998</c:v>
                </c:pt>
                <c:pt idx="868">
                  <c:v>272.87924199999998</c:v>
                </c:pt>
                <c:pt idx="869">
                  <c:v>269.01110799999998</c:v>
                </c:pt>
                <c:pt idx="870">
                  <c:v>269.01110799999998</c:v>
                </c:pt>
                <c:pt idx="871">
                  <c:v>271.46267699999999</c:v>
                </c:pt>
                <c:pt idx="872">
                  <c:v>269.98590100000001</c:v>
                </c:pt>
                <c:pt idx="873">
                  <c:v>262.89685100000003</c:v>
                </c:pt>
                <c:pt idx="874">
                  <c:v>264.06854199999998</c:v>
                </c:pt>
                <c:pt idx="875">
                  <c:v>263.43032799999997</c:v>
                </c:pt>
                <c:pt idx="876">
                  <c:v>265.52771000000001</c:v>
                </c:pt>
                <c:pt idx="877">
                  <c:v>265.285461</c:v>
                </c:pt>
                <c:pt idx="878">
                  <c:v>266.80215500000003</c:v>
                </c:pt>
                <c:pt idx="879">
                  <c:v>267.53543100000002</c:v>
                </c:pt>
                <c:pt idx="880">
                  <c:v>271.17935199999999</c:v>
                </c:pt>
                <c:pt idx="881">
                  <c:v>271.11337300000002</c:v>
                </c:pt>
                <c:pt idx="882">
                  <c:v>272.78265399999998</c:v>
                </c:pt>
                <c:pt idx="883">
                  <c:v>273.88156099999998</c:v>
                </c:pt>
                <c:pt idx="884">
                  <c:v>270.06805400000002</c:v>
                </c:pt>
                <c:pt idx="885">
                  <c:v>263.07549999999998</c:v>
                </c:pt>
                <c:pt idx="886">
                  <c:v>269.52539100000001</c:v>
                </c:pt>
                <c:pt idx="887">
                  <c:v>268.94921900000003</c:v>
                </c:pt>
                <c:pt idx="888">
                  <c:v>269.693848</c:v>
                </c:pt>
                <c:pt idx="889">
                  <c:v>273.89309700000001</c:v>
                </c:pt>
                <c:pt idx="890">
                  <c:v>277.08660900000001</c:v>
                </c:pt>
                <c:pt idx="891">
                  <c:v>278.58166499999999</c:v>
                </c:pt>
                <c:pt idx="892">
                  <c:v>283.95126299999998</c:v>
                </c:pt>
                <c:pt idx="893">
                  <c:v>281.29629499999999</c:v>
                </c:pt>
                <c:pt idx="894">
                  <c:v>281.81091300000003</c:v>
                </c:pt>
                <c:pt idx="895">
                  <c:v>281.81091300000003</c:v>
                </c:pt>
                <c:pt idx="896">
                  <c:v>282.55618299999998</c:v>
                </c:pt>
                <c:pt idx="897">
                  <c:v>282.34683200000001</c:v>
                </c:pt>
                <c:pt idx="898">
                  <c:v>283.67388899999997</c:v>
                </c:pt>
                <c:pt idx="899">
                  <c:v>277.75701900000001</c:v>
                </c:pt>
                <c:pt idx="900">
                  <c:v>278.86996499999998</c:v>
                </c:pt>
                <c:pt idx="901">
                  <c:v>279.91528299999999</c:v>
                </c:pt>
                <c:pt idx="902">
                  <c:v>280.82382200000001</c:v>
                </c:pt>
                <c:pt idx="903">
                  <c:v>283.19012500000002</c:v>
                </c:pt>
                <c:pt idx="904">
                  <c:v>283.70138500000002</c:v>
                </c:pt>
                <c:pt idx="905">
                  <c:v>278.33862299999998</c:v>
                </c:pt>
                <c:pt idx="906">
                  <c:v>273.30664100000001</c:v>
                </c:pt>
                <c:pt idx="907">
                  <c:v>269.95495599999998</c:v>
                </c:pt>
                <c:pt idx="908">
                  <c:v>268.96438599999999</c:v>
                </c:pt>
                <c:pt idx="909">
                  <c:v>269.62423699999999</c:v>
                </c:pt>
                <c:pt idx="910">
                  <c:v>272.90087899999997</c:v>
                </c:pt>
                <c:pt idx="911">
                  <c:v>278.22689800000001</c:v>
                </c:pt>
                <c:pt idx="912">
                  <c:v>278.562164</c:v>
                </c:pt>
                <c:pt idx="913">
                  <c:v>279.76312300000001</c:v>
                </c:pt>
                <c:pt idx="914">
                  <c:v>282.93725599999999</c:v>
                </c:pt>
                <c:pt idx="915">
                  <c:v>282.31909200000001</c:v>
                </c:pt>
                <c:pt idx="916">
                  <c:v>279.96337899999997</c:v>
                </c:pt>
                <c:pt idx="917">
                  <c:v>278.94604500000003</c:v>
                </c:pt>
                <c:pt idx="918">
                  <c:v>283.12033100000002</c:v>
                </c:pt>
                <c:pt idx="919">
                  <c:v>282.75259399999999</c:v>
                </c:pt>
                <c:pt idx="920">
                  <c:v>279.70556599999998</c:v>
                </c:pt>
                <c:pt idx="921">
                  <c:v>278.42901599999999</c:v>
                </c:pt>
                <c:pt idx="922">
                  <c:v>275.76995799999997</c:v>
                </c:pt>
                <c:pt idx="923">
                  <c:v>278.44598400000001</c:v>
                </c:pt>
                <c:pt idx="924">
                  <c:v>275.71228000000002</c:v>
                </c:pt>
                <c:pt idx="925">
                  <c:v>279.84732100000002</c:v>
                </c:pt>
                <c:pt idx="926">
                  <c:v>282.87240600000001</c:v>
                </c:pt>
                <c:pt idx="927">
                  <c:v>288.100525</c:v>
                </c:pt>
                <c:pt idx="928">
                  <c:v>289.27920499999999</c:v>
                </c:pt>
                <c:pt idx="929">
                  <c:v>286.79666099999997</c:v>
                </c:pt>
                <c:pt idx="930">
                  <c:v>284.22491500000001</c:v>
                </c:pt>
                <c:pt idx="931">
                  <c:v>286.30725100000001</c:v>
                </c:pt>
                <c:pt idx="932">
                  <c:v>292.47589099999999</c:v>
                </c:pt>
                <c:pt idx="933">
                  <c:v>293.39581299999998</c:v>
                </c:pt>
                <c:pt idx="934">
                  <c:v>297.61331200000001</c:v>
                </c:pt>
                <c:pt idx="935">
                  <c:v>297.29165599999999</c:v>
                </c:pt>
                <c:pt idx="936">
                  <c:v>299.26782200000002</c:v>
                </c:pt>
                <c:pt idx="937">
                  <c:v>294.57379200000003</c:v>
                </c:pt>
                <c:pt idx="938">
                  <c:v>297.79156499999999</c:v>
                </c:pt>
                <c:pt idx="939">
                  <c:v>298.32379200000003</c:v>
                </c:pt>
                <c:pt idx="940">
                  <c:v>298.396637</c:v>
                </c:pt>
                <c:pt idx="941">
                  <c:v>295.29608200000001</c:v>
                </c:pt>
                <c:pt idx="942">
                  <c:v>295.18536399999999</c:v>
                </c:pt>
                <c:pt idx="943">
                  <c:v>296.32321200000001</c:v>
                </c:pt>
                <c:pt idx="944">
                  <c:v>295.70431500000001</c:v>
                </c:pt>
                <c:pt idx="945">
                  <c:v>295.988586</c:v>
                </c:pt>
                <c:pt idx="946">
                  <c:v>296.14926100000002</c:v>
                </c:pt>
                <c:pt idx="947">
                  <c:v>297.99142499999999</c:v>
                </c:pt>
                <c:pt idx="948">
                  <c:v>296.09085099999999</c:v>
                </c:pt>
                <c:pt idx="949">
                  <c:v>295.26452599999999</c:v>
                </c:pt>
                <c:pt idx="950">
                  <c:v>296.41958599999998</c:v>
                </c:pt>
                <c:pt idx="951">
                  <c:v>298.28530899999998</c:v>
                </c:pt>
                <c:pt idx="952">
                  <c:v>298.785034</c:v>
                </c:pt>
                <c:pt idx="953">
                  <c:v>302.62231400000002</c:v>
                </c:pt>
                <c:pt idx="954">
                  <c:v>304.40371699999997</c:v>
                </c:pt>
                <c:pt idx="955">
                  <c:v>305.65029900000002</c:v>
                </c:pt>
                <c:pt idx="956">
                  <c:v>306.17538500000001</c:v>
                </c:pt>
                <c:pt idx="957">
                  <c:v>303.06451399999997</c:v>
                </c:pt>
                <c:pt idx="958">
                  <c:v>303.294464</c:v>
                </c:pt>
                <c:pt idx="959">
                  <c:v>302.577606</c:v>
                </c:pt>
                <c:pt idx="960">
                  <c:v>302.50680499999999</c:v>
                </c:pt>
                <c:pt idx="961">
                  <c:v>303.50228900000002</c:v>
                </c:pt>
                <c:pt idx="962">
                  <c:v>306.54092400000002</c:v>
                </c:pt>
                <c:pt idx="963">
                  <c:v>306.54092400000002</c:v>
                </c:pt>
                <c:pt idx="964">
                  <c:v>308.77789300000001</c:v>
                </c:pt>
                <c:pt idx="965">
                  <c:v>308.03951999999998</c:v>
                </c:pt>
                <c:pt idx="966">
                  <c:v>307.65548699999999</c:v>
                </c:pt>
                <c:pt idx="967">
                  <c:v>309.84713699999998</c:v>
                </c:pt>
                <c:pt idx="968">
                  <c:v>308.21920799999998</c:v>
                </c:pt>
                <c:pt idx="969">
                  <c:v>307.01443499999999</c:v>
                </c:pt>
                <c:pt idx="970">
                  <c:v>306.01934799999998</c:v>
                </c:pt>
                <c:pt idx="971">
                  <c:v>305.713684</c:v>
                </c:pt>
                <c:pt idx="972">
                  <c:v>303.84121699999997</c:v>
                </c:pt>
                <c:pt idx="973">
                  <c:v>301.67279100000002</c:v>
                </c:pt>
                <c:pt idx="974">
                  <c:v>304.189301</c:v>
                </c:pt>
                <c:pt idx="975">
                  <c:v>304.22924799999998</c:v>
                </c:pt>
                <c:pt idx="976">
                  <c:v>303.013397</c:v>
                </c:pt>
                <c:pt idx="977">
                  <c:v>297.583282</c:v>
                </c:pt>
                <c:pt idx="978">
                  <c:v>297.64968900000002</c:v>
                </c:pt>
                <c:pt idx="979">
                  <c:v>300.61596700000001</c:v>
                </c:pt>
                <c:pt idx="980">
                  <c:v>302.18090799999999</c:v>
                </c:pt>
                <c:pt idx="981">
                  <c:v>306.33657799999997</c:v>
                </c:pt>
                <c:pt idx="982">
                  <c:v>307.53860500000002</c:v>
                </c:pt>
                <c:pt idx="983">
                  <c:v>311.57150300000001</c:v>
                </c:pt>
                <c:pt idx="984">
                  <c:v>312.25</c:v>
                </c:pt>
                <c:pt idx="985">
                  <c:v>313.97876000000002</c:v>
                </c:pt>
                <c:pt idx="986">
                  <c:v>314.17156999999997</c:v>
                </c:pt>
                <c:pt idx="987">
                  <c:v>315.47988900000001</c:v>
                </c:pt>
                <c:pt idx="988">
                  <c:v>317.068848</c:v>
                </c:pt>
                <c:pt idx="989">
                  <c:v>319.857574</c:v>
                </c:pt>
                <c:pt idx="990">
                  <c:v>319.39386000000002</c:v>
                </c:pt>
                <c:pt idx="991">
                  <c:v>319.99704000000003</c:v>
                </c:pt>
                <c:pt idx="992">
                  <c:v>316.43710299999998</c:v>
                </c:pt>
                <c:pt idx="993">
                  <c:v>314.69519000000003</c:v>
                </c:pt>
                <c:pt idx="994">
                  <c:v>314.69519000000003</c:v>
                </c:pt>
                <c:pt idx="995">
                  <c:v>320.49838299999999</c:v>
                </c:pt>
                <c:pt idx="996">
                  <c:v>323.00289900000001</c:v>
                </c:pt>
                <c:pt idx="997">
                  <c:v>322.07885700000003</c:v>
                </c:pt>
                <c:pt idx="998">
                  <c:v>322.66708399999999</c:v>
                </c:pt>
                <c:pt idx="999">
                  <c:v>322.495026</c:v>
                </c:pt>
                <c:pt idx="1000">
                  <c:v>319.33862299999998</c:v>
                </c:pt>
                <c:pt idx="1001">
                  <c:v>319.22781400000002</c:v>
                </c:pt>
                <c:pt idx="1002">
                  <c:v>318.63073700000001</c:v>
                </c:pt>
                <c:pt idx="1003">
                  <c:v>316.40148900000003</c:v>
                </c:pt>
                <c:pt idx="1004">
                  <c:v>318.849243</c:v>
                </c:pt>
                <c:pt idx="1005">
                  <c:v>316.23074300000002</c:v>
                </c:pt>
                <c:pt idx="1006">
                  <c:v>314.13656600000002</c:v>
                </c:pt>
                <c:pt idx="1007">
                  <c:v>311.73916600000001</c:v>
                </c:pt>
                <c:pt idx="1008">
                  <c:v>315.613159</c:v>
                </c:pt>
                <c:pt idx="1009">
                  <c:v>309.86114500000002</c:v>
                </c:pt>
                <c:pt idx="1010">
                  <c:v>312.87051400000001</c:v>
                </c:pt>
                <c:pt idx="1011">
                  <c:v>311.55007899999998</c:v>
                </c:pt>
                <c:pt idx="1012">
                  <c:v>309.054779</c:v>
                </c:pt>
                <c:pt idx="1013">
                  <c:v>317.69079599999998</c:v>
                </c:pt>
                <c:pt idx="1014">
                  <c:v>324.60232500000001</c:v>
                </c:pt>
                <c:pt idx="1015">
                  <c:v>325.55850199999998</c:v>
                </c:pt>
                <c:pt idx="1016">
                  <c:v>326.86691300000001</c:v>
                </c:pt>
                <c:pt idx="1017">
                  <c:v>331.43548600000003</c:v>
                </c:pt>
                <c:pt idx="1018">
                  <c:v>329.17089800000002</c:v>
                </c:pt>
                <c:pt idx="1019">
                  <c:v>328.92181399999998</c:v>
                </c:pt>
                <c:pt idx="1020">
                  <c:v>324.380585</c:v>
                </c:pt>
                <c:pt idx="1021">
                  <c:v>327.42605600000002</c:v>
                </c:pt>
                <c:pt idx="1022">
                  <c:v>324.25900300000001</c:v>
                </c:pt>
                <c:pt idx="1023">
                  <c:v>328.301422</c:v>
                </c:pt>
                <c:pt idx="1024">
                  <c:v>318.94738799999999</c:v>
                </c:pt>
                <c:pt idx="1025">
                  <c:v>319.16961700000002</c:v>
                </c:pt>
                <c:pt idx="1026">
                  <c:v>315.38891599999999</c:v>
                </c:pt>
                <c:pt idx="1027">
                  <c:v>323.28277600000001</c:v>
                </c:pt>
                <c:pt idx="1028">
                  <c:v>321.00826999999998</c:v>
                </c:pt>
                <c:pt idx="1029">
                  <c:v>320.26535000000001</c:v>
                </c:pt>
                <c:pt idx="1030">
                  <c:v>311.73913599999997</c:v>
                </c:pt>
                <c:pt idx="1031">
                  <c:v>314.466522</c:v>
                </c:pt>
                <c:pt idx="1032">
                  <c:v>313.854309</c:v>
                </c:pt>
                <c:pt idx="1033">
                  <c:v>314.476562</c:v>
                </c:pt>
                <c:pt idx="1034">
                  <c:v>313.74005099999999</c:v>
                </c:pt>
                <c:pt idx="1035">
                  <c:v>315.26052900000002</c:v>
                </c:pt>
                <c:pt idx="1036">
                  <c:v>314.04623400000003</c:v>
                </c:pt>
                <c:pt idx="1037">
                  <c:v>317.14361600000001</c:v>
                </c:pt>
                <c:pt idx="1038">
                  <c:v>312.05105600000002</c:v>
                </c:pt>
                <c:pt idx="1039">
                  <c:v>312.05105600000002</c:v>
                </c:pt>
                <c:pt idx="1040">
                  <c:v>312.55593900000002</c:v>
                </c:pt>
                <c:pt idx="1041">
                  <c:v>309.44451900000001</c:v>
                </c:pt>
                <c:pt idx="1042">
                  <c:v>307.53692599999999</c:v>
                </c:pt>
                <c:pt idx="1043">
                  <c:v>306.24996900000002</c:v>
                </c:pt>
                <c:pt idx="1044">
                  <c:v>303.12338299999999</c:v>
                </c:pt>
                <c:pt idx="1045">
                  <c:v>300.48355099999998</c:v>
                </c:pt>
                <c:pt idx="1046">
                  <c:v>295.38980099999998</c:v>
                </c:pt>
                <c:pt idx="1047">
                  <c:v>292.05789199999998</c:v>
                </c:pt>
                <c:pt idx="1048">
                  <c:v>289.250092</c:v>
                </c:pt>
                <c:pt idx="1049">
                  <c:v>284.77459700000003</c:v>
                </c:pt>
                <c:pt idx="1050">
                  <c:v>286.34683200000001</c:v>
                </c:pt>
                <c:pt idx="1051">
                  <c:v>281.65472399999999</c:v>
                </c:pt>
                <c:pt idx="1052">
                  <c:v>285.13809199999997</c:v>
                </c:pt>
                <c:pt idx="1053">
                  <c:v>290.83676100000002</c:v>
                </c:pt>
                <c:pt idx="1054">
                  <c:v>291.64608800000002</c:v>
                </c:pt>
                <c:pt idx="1055">
                  <c:v>288.21862800000002</c:v>
                </c:pt>
                <c:pt idx="1056">
                  <c:v>287.93597399999999</c:v>
                </c:pt>
                <c:pt idx="1057">
                  <c:v>287.30001800000002</c:v>
                </c:pt>
                <c:pt idx="1058">
                  <c:v>286.258759</c:v>
                </c:pt>
                <c:pt idx="1059">
                  <c:v>285.41357399999998</c:v>
                </c:pt>
                <c:pt idx="1060">
                  <c:v>285.78753699999999</c:v>
                </c:pt>
                <c:pt idx="1061">
                  <c:v>288.66577100000001</c:v>
                </c:pt>
                <c:pt idx="1062">
                  <c:v>292.32656900000001</c:v>
                </c:pt>
                <c:pt idx="1063">
                  <c:v>293.55990600000001</c:v>
                </c:pt>
                <c:pt idx="1064">
                  <c:v>294.01580799999999</c:v>
                </c:pt>
                <c:pt idx="1065">
                  <c:v>289.80282599999998</c:v>
                </c:pt>
                <c:pt idx="1066">
                  <c:v>284.12960800000002</c:v>
                </c:pt>
                <c:pt idx="1067">
                  <c:v>283.59979199999998</c:v>
                </c:pt>
                <c:pt idx="1068">
                  <c:v>278.864441</c:v>
                </c:pt>
                <c:pt idx="1069">
                  <c:v>273.23101800000001</c:v>
                </c:pt>
                <c:pt idx="1070">
                  <c:v>274.37545799999998</c:v>
                </c:pt>
                <c:pt idx="1071">
                  <c:v>271.29040500000002</c:v>
                </c:pt>
                <c:pt idx="1072">
                  <c:v>272.14004499999999</c:v>
                </c:pt>
                <c:pt idx="1073">
                  <c:v>268.42413299999998</c:v>
                </c:pt>
                <c:pt idx="1074">
                  <c:v>268.70309400000002</c:v>
                </c:pt>
                <c:pt idx="1075">
                  <c:v>266.00021400000003</c:v>
                </c:pt>
                <c:pt idx="1076">
                  <c:v>264.926941</c:v>
                </c:pt>
                <c:pt idx="1077">
                  <c:v>265.73370399999999</c:v>
                </c:pt>
                <c:pt idx="1078">
                  <c:v>266.24240099999997</c:v>
                </c:pt>
                <c:pt idx="1079">
                  <c:v>265.41918900000002</c:v>
                </c:pt>
                <c:pt idx="1080">
                  <c:v>263.07843000000003</c:v>
                </c:pt>
                <c:pt idx="1081">
                  <c:v>261.57781999999997</c:v>
                </c:pt>
                <c:pt idx="1082">
                  <c:v>260.25158699999997</c:v>
                </c:pt>
                <c:pt idx="1083">
                  <c:v>262.75476099999997</c:v>
                </c:pt>
                <c:pt idx="1084">
                  <c:v>263.32549999999998</c:v>
                </c:pt>
                <c:pt idx="1085">
                  <c:v>262.98590100000001</c:v>
                </c:pt>
                <c:pt idx="1086">
                  <c:v>261.66149899999999</c:v>
                </c:pt>
                <c:pt idx="1087">
                  <c:v>263.44689899999997</c:v>
                </c:pt>
                <c:pt idx="1088">
                  <c:v>263.42837500000002</c:v>
                </c:pt>
                <c:pt idx="1089">
                  <c:v>262.96170000000001</c:v>
                </c:pt>
                <c:pt idx="1090">
                  <c:v>263.44070399999998</c:v>
                </c:pt>
                <c:pt idx="1091">
                  <c:v>263.09115600000001</c:v>
                </c:pt>
                <c:pt idx="1092">
                  <c:v>265.03292800000003</c:v>
                </c:pt>
                <c:pt idx="1093">
                  <c:v>262.72610500000002</c:v>
                </c:pt>
                <c:pt idx="1094">
                  <c:v>262.17028800000003</c:v>
                </c:pt>
                <c:pt idx="1095">
                  <c:v>265.03601099999997</c:v>
                </c:pt>
                <c:pt idx="1096">
                  <c:v>261.52432299999998</c:v>
                </c:pt>
                <c:pt idx="1097">
                  <c:v>257.03994799999998</c:v>
                </c:pt>
                <c:pt idx="1098">
                  <c:v>253.785889</c:v>
                </c:pt>
                <c:pt idx="1099">
                  <c:v>249.35252399999999</c:v>
                </c:pt>
                <c:pt idx="1100">
                  <c:v>258.50476099999997</c:v>
                </c:pt>
                <c:pt idx="1101">
                  <c:v>256.69107100000002</c:v>
                </c:pt>
                <c:pt idx="1102">
                  <c:v>254.13331600000001</c:v>
                </c:pt>
                <c:pt idx="1103">
                  <c:v>249.002365</c:v>
                </c:pt>
                <c:pt idx="1104">
                  <c:v>248.665314</c:v>
                </c:pt>
                <c:pt idx="1105">
                  <c:v>250.189728</c:v>
                </c:pt>
                <c:pt idx="1106">
                  <c:v>248.99165300000001</c:v>
                </c:pt>
                <c:pt idx="1107">
                  <c:v>247.34161399999999</c:v>
                </c:pt>
                <c:pt idx="1108">
                  <c:v>247.358597</c:v>
                </c:pt>
                <c:pt idx="1109">
                  <c:v>243.29226700000001</c:v>
                </c:pt>
                <c:pt idx="1110">
                  <c:v>240.69512900000001</c:v>
                </c:pt>
                <c:pt idx="1111">
                  <c:v>237.171753</c:v>
                </c:pt>
                <c:pt idx="1112">
                  <c:v>237.171753</c:v>
                </c:pt>
                <c:pt idx="1113">
                  <c:v>239.39793399999999</c:v>
                </c:pt>
                <c:pt idx="1114">
                  <c:v>236.80226099999999</c:v>
                </c:pt>
                <c:pt idx="1115">
                  <c:v>239.375168</c:v>
                </c:pt>
                <c:pt idx="1116">
                  <c:v>237.792923</c:v>
                </c:pt>
                <c:pt idx="1117">
                  <c:v>238.32981899999999</c:v>
                </c:pt>
                <c:pt idx="1118">
                  <c:v>236.56187399999999</c:v>
                </c:pt>
                <c:pt idx="1119">
                  <c:v>235.748154</c:v>
                </c:pt>
                <c:pt idx="1120">
                  <c:v>235.551331</c:v>
                </c:pt>
                <c:pt idx="1121">
                  <c:v>234.01438899999999</c:v>
                </c:pt>
                <c:pt idx="1122">
                  <c:v>234.68931599999999</c:v>
                </c:pt>
                <c:pt idx="1123">
                  <c:v>232.48490899999999</c:v>
                </c:pt>
                <c:pt idx="1124">
                  <c:v>232.41137699999999</c:v>
                </c:pt>
                <c:pt idx="1125">
                  <c:v>232.787476</c:v>
                </c:pt>
                <c:pt idx="1126">
                  <c:v>231.738281</c:v>
                </c:pt>
                <c:pt idx="1127">
                  <c:v>231.738281</c:v>
                </c:pt>
                <c:pt idx="1128">
                  <c:v>232.739822</c:v>
                </c:pt>
                <c:pt idx="1129">
                  <c:v>229.807526</c:v>
                </c:pt>
                <c:pt idx="1130">
                  <c:v>226.80661000000001</c:v>
                </c:pt>
                <c:pt idx="1131">
                  <c:v>227.51400799999999</c:v>
                </c:pt>
                <c:pt idx="1132">
                  <c:v>225.824738</c:v>
                </c:pt>
                <c:pt idx="1133">
                  <c:v>227.22457900000001</c:v>
                </c:pt>
                <c:pt idx="1134">
                  <c:v>224.84158300000001</c:v>
                </c:pt>
                <c:pt idx="1135">
                  <c:v>222.98211699999999</c:v>
                </c:pt>
                <c:pt idx="1136">
                  <c:v>223.28187600000001</c:v>
                </c:pt>
                <c:pt idx="1137">
                  <c:v>222.57429500000001</c:v>
                </c:pt>
                <c:pt idx="1138">
                  <c:v>222.32408100000001</c:v>
                </c:pt>
                <c:pt idx="1139">
                  <c:v>223.62956199999999</c:v>
                </c:pt>
                <c:pt idx="1140">
                  <c:v>221.06146200000001</c:v>
                </c:pt>
                <c:pt idx="1141">
                  <c:v>222.017471</c:v>
                </c:pt>
                <c:pt idx="1142">
                  <c:v>222.12879899999999</c:v>
                </c:pt>
                <c:pt idx="1143">
                  <c:v>222.070099</c:v>
                </c:pt>
                <c:pt idx="1144">
                  <c:v>222.75924699999999</c:v>
                </c:pt>
                <c:pt idx="1145">
                  <c:v>220.99586500000001</c:v>
                </c:pt>
                <c:pt idx="1146">
                  <c:v>219.72709699999999</c:v>
                </c:pt>
                <c:pt idx="1147">
                  <c:v>214.45050000000001</c:v>
                </c:pt>
                <c:pt idx="1148">
                  <c:v>212.45388800000001</c:v>
                </c:pt>
                <c:pt idx="1149">
                  <c:v>212.47326699999999</c:v>
                </c:pt>
                <c:pt idx="1150">
                  <c:v>214.210083</c:v>
                </c:pt>
                <c:pt idx="1151">
                  <c:v>215.20463599999999</c:v>
                </c:pt>
                <c:pt idx="1152">
                  <c:v>215.11142000000001</c:v>
                </c:pt>
                <c:pt idx="1153">
                  <c:v>219.35986299999999</c:v>
                </c:pt>
                <c:pt idx="1154">
                  <c:v>219.319489</c:v>
                </c:pt>
                <c:pt idx="1155">
                  <c:v>219.47366299999999</c:v>
                </c:pt>
                <c:pt idx="1156">
                  <c:v>224.45597799999999</c:v>
                </c:pt>
                <c:pt idx="1157">
                  <c:v>226.00647000000001</c:v>
                </c:pt>
                <c:pt idx="1158">
                  <c:v>228.66578699999999</c:v>
                </c:pt>
                <c:pt idx="1159">
                  <c:v>230.18907200000001</c:v>
                </c:pt>
                <c:pt idx="1160">
                  <c:v>230.604401</c:v>
                </c:pt>
                <c:pt idx="1161">
                  <c:v>228.26966899999999</c:v>
                </c:pt>
                <c:pt idx="1162">
                  <c:v>228.24795499999999</c:v>
                </c:pt>
                <c:pt idx="1163">
                  <c:v>228.076797</c:v>
                </c:pt>
                <c:pt idx="1164">
                  <c:v>232.97769199999999</c:v>
                </c:pt>
                <c:pt idx="1165">
                  <c:v>231.158691</c:v>
                </c:pt>
                <c:pt idx="1166">
                  <c:v>226.89292900000001</c:v>
                </c:pt>
                <c:pt idx="1167">
                  <c:v>224.181366</c:v>
                </c:pt>
                <c:pt idx="1168">
                  <c:v>227.43963600000001</c:v>
                </c:pt>
                <c:pt idx="1169">
                  <c:v>222.80014</c:v>
                </c:pt>
                <c:pt idx="1170">
                  <c:v>221.70105000000001</c:v>
                </c:pt>
                <c:pt idx="1171">
                  <c:v>220.21144100000001</c:v>
                </c:pt>
                <c:pt idx="1172">
                  <c:v>223.042587</c:v>
                </c:pt>
                <c:pt idx="1173">
                  <c:v>222.82652300000001</c:v>
                </c:pt>
                <c:pt idx="1174">
                  <c:v>219.018204</c:v>
                </c:pt>
                <c:pt idx="1175">
                  <c:v>219.22901899999999</c:v>
                </c:pt>
                <c:pt idx="1176">
                  <c:v>216.25947600000001</c:v>
                </c:pt>
                <c:pt idx="1177">
                  <c:v>213.927841</c:v>
                </c:pt>
                <c:pt idx="1178">
                  <c:v>214.988541</c:v>
                </c:pt>
                <c:pt idx="1179">
                  <c:v>212.30535900000001</c:v>
                </c:pt>
                <c:pt idx="1180">
                  <c:v>213.04260300000001</c:v>
                </c:pt>
                <c:pt idx="1181">
                  <c:v>211.69958500000001</c:v>
                </c:pt>
                <c:pt idx="1182">
                  <c:v>213.62655599999999</c:v>
                </c:pt>
                <c:pt idx="1183">
                  <c:v>213.714417</c:v>
                </c:pt>
                <c:pt idx="1184">
                  <c:v>217.965912</c:v>
                </c:pt>
                <c:pt idx="1185">
                  <c:v>218.82681299999999</c:v>
                </c:pt>
                <c:pt idx="1186">
                  <c:v>218.04788199999999</c:v>
                </c:pt>
                <c:pt idx="1187">
                  <c:v>216.72453300000001</c:v>
                </c:pt>
                <c:pt idx="1188">
                  <c:v>221.54586800000001</c:v>
                </c:pt>
                <c:pt idx="1189">
                  <c:v>218.260086</c:v>
                </c:pt>
                <c:pt idx="1190">
                  <c:v>218.44575499999999</c:v>
                </c:pt>
                <c:pt idx="1191">
                  <c:v>219.39489699999999</c:v>
                </c:pt>
                <c:pt idx="1192">
                  <c:v>220.56944300000001</c:v>
                </c:pt>
                <c:pt idx="1193">
                  <c:v>221.34515400000001</c:v>
                </c:pt>
                <c:pt idx="1194">
                  <c:v>218.64688100000001</c:v>
                </c:pt>
                <c:pt idx="1195">
                  <c:v>219.43760700000001</c:v>
                </c:pt>
                <c:pt idx="1196">
                  <c:v>215.52220199999999</c:v>
                </c:pt>
                <c:pt idx="1197">
                  <c:v>215.53016700000001</c:v>
                </c:pt>
                <c:pt idx="1198">
                  <c:v>213.81575000000001</c:v>
                </c:pt>
                <c:pt idx="1199">
                  <c:v>216.167877</c:v>
                </c:pt>
                <c:pt idx="1200">
                  <c:v>216.865891</c:v>
                </c:pt>
                <c:pt idx="1201">
                  <c:v>217.476471</c:v>
                </c:pt>
                <c:pt idx="1202">
                  <c:v>217.11097699999999</c:v>
                </c:pt>
                <c:pt idx="1203">
                  <c:v>215.808243</c:v>
                </c:pt>
                <c:pt idx="1204">
                  <c:v>217.33244300000001</c:v>
                </c:pt>
                <c:pt idx="1205">
                  <c:v>217.75662199999999</c:v>
                </c:pt>
                <c:pt idx="1206">
                  <c:v>219.521286</c:v>
                </c:pt>
                <c:pt idx="1207">
                  <c:v>219.703125</c:v>
                </c:pt>
                <c:pt idx="1208">
                  <c:v>215.240433</c:v>
                </c:pt>
                <c:pt idx="1209">
                  <c:v>208.56665000000001</c:v>
                </c:pt>
                <c:pt idx="1210">
                  <c:v>205.71972700000001</c:v>
                </c:pt>
                <c:pt idx="1211">
                  <c:v>203.43936199999999</c:v>
                </c:pt>
                <c:pt idx="1212">
                  <c:v>204.901352</c:v>
                </c:pt>
                <c:pt idx="1213">
                  <c:v>204.901352</c:v>
                </c:pt>
                <c:pt idx="1214">
                  <c:v>206.19618199999999</c:v>
                </c:pt>
                <c:pt idx="1215">
                  <c:v>209.888428</c:v>
                </c:pt>
                <c:pt idx="1216">
                  <c:v>211.06025700000001</c:v>
                </c:pt>
                <c:pt idx="1217">
                  <c:v>210.07295199999999</c:v>
                </c:pt>
                <c:pt idx="1218">
                  <c:v>208.12042199999999</c:v>
                </c:pt>
                <c:pt idx="1219">
                  <c:v>207.69915800000001</c:v>
                </c:pt>
                <c:pt idx="1220">
                  <c:v>204.84492499999999</c:v>
                </c:pt>
                <c:pt idx="1221">
                  <c:v>200.85591099999999</c:v>
                </c:pt>
                <c:pt idx="1222">
                  <c:v>197.60443100000001</c:v>
                </c:pt>
                <c:pt idx="1223">
                  <c:v>198.46890300000001</c:v>
                </c:pt>
                <c:pt idx="1224">
                  <c:v>197.81736799999999</c:v>
                </c:pt>
                <c:pt idx="1225">
                  <c:v>193.01876799999999</c:v>
                </c:pt>
                <c:pt idx="1226">
                  <c:v>193.509399</c:v>
                </c:pt>
                <c:pt idx="1227">
                  <c:v>199.806625</c:v>
                </c:pt>
                <c:pt idx="1228">
                  <c:v>203.12101699999999</c:v>
                </c:pt>
                <c:pt idx="1229">
                  <c:v>201.73457300000001</c:v>
                </c:pt>
                <c:pt idx="1230">
                  <c:v>201.78469799999999</c:v>
                </c:pt>
                <c:pt idx="1231">
                  <c:v>197.254684</c:v>
                </c:pt>
                <c:pt idx="1232">
                  <c:v>198.629684</c:v>
                </c:pt>
                <c:pt idx="1233">
                  <c:v>199.55436700000001</c:v>
                </c:pt>
                <c:pt idx="1234">
                  <c:v>199.480301</c:v>
                </c:pt>
                <c:pt idx="1235">
                  <c:v>199.73554999999999</c:v>
                </c:pt>
                <c:pt idx="1236">
                  <c:v>201.36908</c:v>
                </c:pt>
                <c:pt idx="1237">
                  <c:v>197.48402400000001</c:v>
                </c:pt>
                <c:pt idx="1238">
                  <c:v>192.85192900000001</c:v>
                </c:pt>
                <c:pt idx="1239">
                  <c:v>189.72593699999999</c:v>
                </c:pt>
                <c:pt idx="1240">
                  <c:v>189.00671399999999</c:v>
                </c:pt>
                <c:pt idx="1241">
                  <c:v>196.44653299999999</c:v>
                </c:pt>
                <c:pt idx="1242">
                  <c:v>196.44653299999999</c:v>
                </c:pt>
                <c:pt idx="1243">
                  <c:v>199.57325700000001</c:v>
                </c:pt>
                <c:pt idx="1244">
                  <c:v>198.53967299999999</c:v>
                </c:pt>
                <c:pt idx="1245">
                  <c:v>200.445694</c:v>
                </c:pt>
                <c:pt idx="1246">
                  <c:v>194.57247899999999</c:v>
                </c:pt>
                <c:pt idx="1247">
                  <c:v>190.55259699999999</c:v>
                </c:pt>
                <c:pt idx="1248">
                  <c:v>189.340485</c:v>
                </c:pt>
                <c:pt idx="1249">
                  <c:v>189.86888099999999</c:v>
                </c:pt>
                <c:pt idx="1250">
                  <c:v>189.86888099999999</c:v>
                </c:pt>
                <c:pt idx="1251">
                  <c:v>188.87033099999999</c:v>
                </c:pt>
                <c:pt idx="1252">
                  <c:v>185.93490600000001</c:v>
                </c:pt>
                <c:pt idx="1253">
                  <c:v>183.061218</c:v>
                </c:pt>
                <c:pt idx="1254">
                  <c:v>181.18696600000001</c:v>
                </c:pt>
                <c:pt idx="1255">
                  <c:v>177.12498500000001</c:v>
                </c:pt>
                <c:pt idx="1256">
                  <c:v>175.589798</c:v>
                </c:pt>
                <c:pt idx="1257">
                  <c:v>175.156555</c:v>
                </c:pt>
                <c:pt idx="1258">
                  <c:v>177.527603</c:v>
                </c:pt>
                <c:pt idx="1259">
                  <c:v>169.895386</c:v>
                </c:pt>
                <c:pt idx="1260">
                  <c:v>162.20105000000001</c:v>
                </c:pt>
                <c:pt idx="1261">
                  <c:v>163.41017199999999</c:v>
                </c:pt>
                <c:pt idx="1262">
                  <c:v>164.28143299999999</c:v>
                </c:pt>
                <c:pt idx="1263">
                  <c:v>167.86923200000001</c:v>
                </c:pt>
                <c:pt idx="1264">
                  <c:v>166.747345</c:v>
                </c:pt>
                <c:pt idx="1265">
                  <c:v>165.14671300000001</c:v>
                </c:pt>
                <c:pt idx="1266">
                  <c:v>170.39471399999999</c:v>
                </c:pt>
                <c:pt idx="1267">
                  <c:v>165.62084999999999</c:v>
                </c:pt>
                <c:pt idx="1268">
                  <c:v>158.17259200000001</c:v>
                </c:pt>
                <c:pt idx="1269">
                  <c:v>149.68647799999999</c:v>
                </c:pt>
                <c:pt idx="1270">
                  <c:v>148.75105300000001</c:v>
                </c:pt>
                <c:pt idx="1271">
                  <c:v>147.652725</c:v>
                </c:pt>
                <c:pt idx="1272">
                  <c:v>144.71292099999999</c:v>
                </c:pt>
                <c:pt idx="1273">
                  <c:v>154.20114100000001</c:v>
                </c:pt>
                <c:pt idx="1274">
                  <c:v>151.538025</c:v>
                </c:pt>
                <c:pt idx="1275">
                  <c:v>164.67358400000001</c:v>
                </c:pt>
                <c:pt idx="1276">
                  <c:v>164.480301</c:v>
                </c:pt>
                <c:pt idx="1277">
                  <c:v>178.734161</c:v>
                </c:pt>
                <c:pt idx="1278">
                  <c:v>183.68298300000001</c:v>
                </c:pt>
                <c:pt idx="1279">
                  <c:v>180.42576600000001</c:v>
                </c:pt>
                <c:pt idx="1280">
                  <c:v>189.836365</c:v>
                </c:pt>
                <c:pt idx="1281">
                  <c:v>195.11663799999999</c:v>
                </c:pt>
                <c:pt idx="1282">
                  <c:v>191.22950700000001</c:v>
                </c:pt>
                <c:pt idx="1283">
                  <c:v>187.39392100000001</c:v>
                </c:pt>
                <c:pt idx="1284">
                  <c:v>187.21504200000001</c:v>
                </c:pt>
                <c:pt idx="1285">
                  <c:v>185.79963699999999</c:v>
                </c:pt>
                <c:pt idx="1286">
                  <c:v>186.059845</c:v>
                </c:pt>
                <c:pt idx="1287">
                  <c:v>189.357483</c:v>
                </c:pt>
                <c:pt idx="1288">
                  <c:v>197.62101699999999</c:v>
                </c:pt>
                <c:pt idx="1289">
                  <c:v>197.62101699999999</c:v>
                </c:pt>
                <c:pt idx="1290">
                  <c:v>197.62101699999999</c:v>
                </c:pt>
                <c:pt idx="1291">
                  <c:v>199.66520700000001</c:v>
                </c:pt>
                <c:pt idx="1292">
                  <c:v>199.772446</c:v>
                </c:pt>
                <c:pt idx="1293">
                  <c:v>197.881348</c:v>
                </c:pt>
                <c:pt idx="1294">
                  <c:v>198.50230400000001</c:v>
                </c:pt>
                <c:pt idx="1295">
                  <c:v>196.76068100000001</c:v>
                </c:pt>
                <c:pt idx="1296">
                  <c:v>198.62956199999999</c:v>
                </c:pt>
                <c:pt idx="1297">
                  <c:v>201.200851</c:v>
                </c:pt>
                <c:pt idx="1298">
                  <c:v>198.18225100000001</c:v>
                </c:pt>
                <c:pt idx="1299">
                  <c:v>195.733948</c:v>
                </c:pt>
                <c:pt idx="1300">
                  <c:v>197.09054599999999</c:v>
                </c:pt>
                <c:pt idx="1301">
                  <c:v>197.787781</c:v>
                </c:pt>
                <c:pt idx="1302">
                  <c:v>198.80879200000001</c:v>
                </c:pt>
                <c:pt idx="1303">
                  <c:v>198.086411</c:v>
                </c:pt>
                <c:pt idx="1304">
                  <c:v>193.41262800000001</c:v>
                </c:pt>
                <c:pt idx="1305">
                  <c:v>193.237335</c:v>
                </c:pt>
                <c:pt idx="1306">
                  <c:v>194.76078799999999</c:v>
                </c:pt>
                <c:pt idx="1307">
                  <c:v>194.55900600000001</c:v>
                </c:pt>
                <c:pt idx="1308">
                  <c:v>195.669815</c:v>
                </c:pt>
                <c:pt idx="1309">
                  <c:v>194.167633</c:v>
                </c:pt>
                <c:pt idx="1310">
                  <c:v>196.86880500000001</c:v>
                </c:pt>
                <c:pt idx="1311">
                  <c:v>199.03950499999999</c:v>
                </c:pt>
                <c:pt idx="1312">
                  <c:v>201.63531499999999</c:v>
                </c:pt>
                <c:pt idx="1313">
                  <c:v>202.363586</c:v>
                </c:pt>
                <c:pt idx="1314">
                  <c:v>204.703903</c:v>
                </c:pt>
                <c:pt idx="1315">
                  <c:v>203.80873099999999</c:v>
                </c:pt>
                <c:pt idx="1316">
                  <c:v>203.69842499999999</c:v>
                </c:pt>
                <c:pt idx="1317">
                  <c:v>201.81918300000001</c:v>
                </c:pt>
                <c:pt idx="1318">
                  <c:v>200.84188800000001</c:v>
                </c:pt>
                <c:pt idx="1319">
                  <c:v>200.29534899999999</c:v>
                </c:pt>
                <c:pt idx="1320">
                  <c:v>196.685181</c:v>
                </c:pt>
                <c:pt idx="1321">
                  <c:v>197.16699199999999</c:v>
                </c:pt>
                <c:pt idx="1322">
                  <c:v>193.57411200000001</c:v>
                </c:pt>
                <c:pt idx="1323">
                  <c:v>194.57974200000001</c:v>
                </c:pt>
                <c:pt idx="1324">
                  <c:v>191.385513</c:v>
                </c:pt>
                <c:pt idx="1325">
                  <c:v>190.90850800000001</c:v>
                </c:pt>
                <c:pt idx="1326">
                  <c:v>191.68609599999999</c:v>
                </c:pt>
                <c:pt idx="1327">
                  <c:v>188.04934700000001</c:v>
                </c:pt>
                <c:pt idx="1328">
                  <c:v>189.40585300000001</c:v>
                </c:pt>
                <c:pt idx="1329">
                  <c:v>190.65626499999999</c:v>
                </c:pt>
                <c:pt idx="1330">
                  <c:v>191.849243</c:v>
                </c:pt>
                <c:pt idx="1331">
                  <c:v>191.97169500000001</c:v>
                </c:pt>
                <c:pt idx="1332">
                  <c:v>192.06639100000001</c:v>
                </c:pt>
                <c:pt idx="1333">
                  <c:v>191.81950399999999</c:v>
                </c:pt>
                <c:pt idx="1334">
                  <c:v>191.040131</c:v>
                </c:pt>
                <c:pt idx="1335">
                  <c:v>190.104691</c:v>
                </c:pt>
                <c:pt idx="1336">
                  <c:v>188.86642499999999</c:v>
                </c:pt>
                <c:pt idx="1337">
                  <c:v>188.986572</c:v>
                </c:pt>
                <c:pt idx="1338">
                  <c:v>189.76744099999999</c:v>
                </c:pt>
                <c:pt idx="1339">
                  <c:v>188.655563</c:v>
                </c:pt>
                <c:pt idx="1340">
                  <c:v>187.80467200000001</c:v>
                </c:pt>
                <c:pt idx="1341">
                  <c:v>187.188446</c:v>
                </c:pt>
                <c:pt idx="1342">
                  <c:v>188.712616</c:v>
                </c:pt>
                <c:pt idx="1343">
                  <c:v>191.12159700000001</c:v>
                </c:pt>
                <c:pt idx="1344">
                  <c:v>190.06420900000001</c:v>
                </c:pt>
                <c:pt idx="1345">
                  <c:v>188.26123000000001</c:v>
                </c:pt>
                <c:pt idx="1346">
                  <c:v>190.217636</c:v>
                </c:pt>
                <c:pt idx="1347">
                  <c:v>190.214111</c:v>
                </c:pt>
                <c:pt idx="1348">
                  <c:v>191.47820999999999</c:v>
                </c:pt>
                <c:pt idx="1349">
                  <c:v>192.379898</c:v>
                </c:pt>
                <c:pt idx="1350">
                  <c:v>192.52969400000001</c:v>
                </c:pt>
                <c:pt idx="1351">
                  <c:v>190.26036099999999</c:v>
                </c:pt>
                <c:pt idx="1352">
                  <c:v>189.09420800000001</c:v>
                </c:pt>
                <c:pt idx="1353">
                  <c:v>186.02207899999999</c:v>
                </c:pt>
                <c:pt idx="1354">
                  <c:v>185.37399300000001</c:v>
                </c:pt>
                <c:pt idx="1355">
                  <c:v>185.88092</c:v>
                </c:pt>
                <c:pt idx="1356">
                  <c:v>187.28628499999999</c:v>
                </c:pt>
                <c:pt idx="1357">
                  <c:v>186.30413799999999</c:v>
                </c:pt>
                <c:pt idx="1358">
                  <c:v>185.092285</c:v>
                </c:pt>
                <c:pt idx="1359">
                  <c:v>185.092285</c:v>
                </c:pt>
                <c:pt idx="1360">
                  <c:v>184.77934300000001</c:v>
                </c:pt>
                <c:pt idx="1361">
                  <c:v>186.269409</c:v>
                </c:pt>
                <c:pt idx="1362">
                  <c:v>185.88059999999999</c:v>
                </c:pt>
                <c:pt idx="1363">
                  <c:v>186.43298300000001</c:v>
                </c:pt>
                <c:pt idx="1364">
                  <c:v>184.902908</c:v>
                </c:pt>
                <c:pt idx="1365">
                  <c:v>182.24319499999999</c:v>
                </c:pt>
                <c:pt idx="1366">
                  <c:v>180.11755400000001</c:v>
                </c:pt>
                <c:pt idx="1367">
                  <c:v>179.11644000000001</c:v>
                </c:pt>
                <c:pt idx="1368">
                  <c:v>177.161102</c:v>
                </c:pt>
                <c:pt idx="1369">
                  <c:v>176.17309599999999</c:v>
                </c:pt>
                <c:pt idx="1370">
                  <c:v>176.53083799999999</c:v>
                </c:pt>
                <c:pt idx="1371">
                  <c:v>174.89094499999999</c:v>
                </c:pt>
                <c:pt idx="1372">
                  <c:v>174.57002299999999</c:v>
                </c:pt>
                <c:pt idx="1373">
                  <c:v>174.23317</c:v>
                </c:pt>
                <c:pt idx="1374">
                  <c:v>173.090912</c:v>
                </c:pt>
                <c:pt idx="1375">
                  <c:v>173.851303</c:v>
                </c:pt>
                <c:pt idx="1376">
                  <c:v>175.546448</c:v>
                </c:pt>
                <c:pt idx="1377">
                  <c:v>176.79269400000001</c:v>
                </c:pt>
                <c:pt idx="1378">
                  <c:v>174.41700700000001</c:v>
                </c:pt>
                <c:pt idx="1379">
                  <c:v>177.289322</c:v>
                </c:pt>
                <c:pt idx="1380">
                  <c:v>178.26551799999999</c:v>
                </c:pt>
                <c:pt idx="1381">
                  <c:v>175.551086</c:v>
                </c:pt>
                <c:pt idx="1382">
                  <c:v>173.00915499999999</c:v>
                </c:pt>
                <c:pt idx="1383">
                  <c:v>172.24636799999999</c:v>
                </c:pt>
                <c:pt idx="1384">
                  <c:v>170.435226</c:v>
                </c:pt>
                <c:pt idx="1385">
                  <c:v>167.28407300000001</c:v>
                </c:pt>
                <c:pt idx="1386">
                  <c:v>166.37065100000001</c:v>
                </c:pt>
                <c:pt idx="1387">
                  <c:v>169.050003</c:v>
                </c:pt>
                <c:pt idx="1388">
                  <c:v>168.855469</c:v>
                </c:pt>
                <c:pt idx="1389">
                  <c:v>169.090912</c:v>
                </c:pt>
                <c:pt idx="1390">
                  <c:v>168.738495</c:v>
                </c:pt>
                <c:pt idx="1391">
                  <c:v>171.10290499999999</c:v>
                </c:pt>
                <c:pt idx="1392">
                  <c:v>171.281464</c:v>
                </c:pt>
                <c:pt idx="1393">
                  <c:v>171.30658</c:v>
                </c:pt>
                <c:pt idx="1394">
                  <c:v>172.27839700000001</c:v>
                </c:pt>
                <c:pt idx="1395">
                  <c:v>172.99203499999999</c:v>
                </c:pt>
                <c:pt idx="1396">
                  <c:v>171.233643</c:v>
                </c:pt>
                <c:pt idx="1397">
                  <c:v>173.88471999999999</c:v>
                </c:pt>
                <c:pt idx="1398">
                  <c:v>174.295807</c:v>
                </c:pt>
                <c:pt idx="1399">
                  <c:v>174.250641</c:v>
                </c:pt>
                <c:pt idx="1400">
                  <c:v>173.29688999999999</c:v>
                </c:pt>
                <c:pt idx="1401">
                  <c:v>172.173676</c:v>
                </c:pt>
                <c:pt idx="1402">
                  <c:v>171.58755500000001</c:v>
                </c:pt>
                <c:pt idx="1403">
                  <c:v>171.083237</c:v>
                </c:pt>
                <c:pt idx="1404">
                  <c:v>169.95228599999999</c:v>
                </c:pt>
                <c:pt idx="1405">
                  <c:v>169.018372</c:v>
                </c:pt>
                <c:pt idx="1406">
                  <c:v>168.544983</c:v>
                </c:pt>
                <c:pt idx="1407">
                  <c:v>167.41297900000001</c:v>
                </c:pt>
                <c:pt idx="1408">
                  <c:v>166.33036799999999</c:v>
                </c:pt>
                <c:pt idx="1409">
                  <c:v>166.60691800000001</c:v>
                </c:pt>
                <c:pt idx="1410">
                  <c:v>166.165604</c:v>
                </c:pt>
                <c:pt idx="1411">
                  <c:v>165.41317699999999</c:v>
                </c:pt>
                <c:pt idx="1412">
                  <c:v>167.44404599999999</c:v>
                </c:pt>
                <c:pt idx="1413">
                  <c:v>166.617142</c:v>
                </c:pt>
                <c:pt idx="1414">
                  <c:v>167.48684700000001</c:v>
                </c:pt>
                <c:pt idx="1415">
                  <c:v>164.70121800000001</c:v>
                </c:pt>
                <c:pt idx="1416">
                  <c:v>163.963898</c:v>
                </c:pt>
                <c:pt idx="1417">
                  <c:v>163.25053399999999</c:v>
                </c:pt>
                <c:pt idx="1418">
                  <c:v>162.78028900000001</c:v>
                </c:pt>
                <c:pt idx="1419">
                  <c:v>163.85672</c:v>
                </c:pt>
                <c:pt idx="1420">
                  <c:v>163.31922900000001</c:v>
                </c:pt>
                <c:pt idx="1421">
                  <c:v>163.48765599999999</c:v>
                </c:pt>
                <c:pt idx="1422">
                  <c:v>162.26487700000001</c:v>
                </c:pt>
                <c:pt idx="1423">
                  <c:v>157.32548499999999</c:v>
                </c:pt>
                <c:pt idx="1424">
                  <c:v>157.54849200000001</c:v>
                </c:pt>
                <c:pt idx="1425">
                  <c:v>157.74177599999999</c:v>
                </c:pt>
                <c:pt idx="1426">
                  <c:v>158.34637499999999</c:v>
                </c:pt>
                <c:pt idx="1427">
                  <c:v>158.74310299999999</c:v>
                </c:pt>
                <c:pt idx="1428">
                  <c:v>159.624527</c:v>
                </c:pt>
                <c:pt idx="1429">
                  <c:v>161.374481</c:v>
                </c:pt>
                <c:pt idx="1430">
                  <c:v>161.71044900000001</c:v>
                </c:pt>
                <c:pt idx="1431">
                  <c:v>158.923294</c:v>
                </c:pt>
                <c:pt idx="1432">
                  <c:v>156.60936000000001</c:v>
                </c:pt>
                <c:pt idx="1433">
                  <c:v>158.95919799999999</c:v>
                </c:pt>
                <c:pt idx="1434">
                  <c:v>159.63694799999999</c:v>
                </c:pt>
                <c:pt idx="1435">
                  <c:v>158.53836100000001</c:v>
                </c:pt>
                <c:pt idx="1436">
                  <c:v>159.99527</c:v>
                </c:pt>
                <c:pt idx="1437">
                  <c:v>160.80990600000001</c:v>
                </c:pt>
                <c:pt idx="1438">
                  <c:v>160.312546</c:v>
                </c:pt>
                <c:pt idx="1439">
                  <c:v>161.662308</c:v>
                </c:pt>
                <c:pt idx="1440">
                  <c:v>161.395218</c:v>
                </c:pt>
                <c:pt idx="1441">
                  <c:v>160.382172</c:v>
                </c:pt>
                <c:pt idx="1442">
                  <c:v>157.776184</c:v>
                </c:pt>
                <c:pt idx="1443">
                  <c:v>157.35348500000001</c:v>
                </c:pt>
                <c:pt idx="1444">
                  <c:v>156.62973</c:v>
                </c:pt>
                <c:pt idx="1445">
                  <c:v>156.33914200000001</c:v>
                </c:pt>
                <c:pt idx="1446">
                  <c:v>155.93946800000001</c:v>
                </c:pt>
                <c:pt idx="1447">
                  <c:v>156.53216599999999</c:v>
                </c:pt>
                <c:pt idx="1448">
                  <c:v>155.16717499999999</c:v>
                </c:pt>
                <c:pt idx="1449">
                  <c:v>155.67816199999999</c:v>
                </c:pt>
                <c:pt idx="1450">
                  <c:v>156.55200199999999</c:v>
                </c:pt>
                <c:pt idx="1451">
                  <c:v>157.27578700000001</c:v>
                </c:pt>
                <c:pt idx="1452">
                  <c:v>156.90063499999999</c:v>
                </c:pt>
                <c:pt idx="1453">
                  <c:v>159.449051</c:v>
                </c:pt>
                <c:pt idx="1454">
                  <c:v>158.50555399999999</c:v>
                </c:pt>
                <c:pt idx="1455">
                  <c:v>158.375305</c:v>
                </c:pt>
                <c:pt idx="1456">
                  <c:v>158.76783800000001</c:v>
                </c:pt>
                <c:pt idx="1457">
                  <c:v>157.01345800000001</c:v>
                </c:pt>
                <c:pt idx="1458">
                  <c:v>155.84141500000001</c:v>
                </c:pt>
                <c:pt idx="1459">
                  <c:v>156.096191</c:v>
                </c:pt>
                <c:pt idx="1460">
                  <c:v>154.88201900000001</c:v>
                </c:pt>
                <c:pt idx="1461">
                  <c:v>154.68009900000001</c:v>
                </c:pt>
                <c:pt idx="1462">
                  <c:v>156.24383499999999</c:v>
                </c:pt>
                <c:pt idx="1463">
                  <c:v>154.164795</c:v>
                </c:pt>
                <c:pt idx="1464">
                  <c:v>155.75325000000001</c:v>
                </c:pt>
                <c:pt idx="1465">
                  <c:v>155.75325000000001</c:v>
                </c:pt>
                <c:pt idx="1466">
                  <c:v>156.40954600000001</c:v>
                </c:pt>
                <c:pt idx="1467">
                  <c:v>156.288422</c:v>
                </c:pt>
                <c:pt idx="1468">
                  <c:v>156.232651</c:v>
                </c:pt>
                <c:pt idx="1469">
                  <c:v>155.89149499999999</c:v>
                </c:pt>
                <c:pt idx="1470">
                  <c:v>154.520859</c:v>
                </c:pt>
                <c:pt idx="1471">
                  <c:v>155.81332399999999</c:v>
                </c:pt>
                <c:pt idx="1472">
                  <c:v>156.06539900000001</c:v>
                </c:pt>
                <c:pt idx="1473">
                  <c:v>153.08200099999999</c:v>
                </c:pt>
                <c:pt idx="1474">
                  <c:v>151.21075400000001</c:v>
                </c:pt>
                <c:pt idx="1475">
                  <c:v>152.031631</c:v>
                </c:pt>
                <c:pt idx="1476">
                  <c:v>151.578339</c:v>
                </c:pt>
                <c:pt idx="1477">
                  <c:v>150.71369899999999</c:v>
                </c:pt>
                <c:pt idx="1478">
                  <c:v>153.17422500000001</c:v>
                </c:pt>
                <c:pt idx="1479">
                  <c:v>154.785629</c:v>
                </c:pt>
                <c:pt idx="1480">
                  <c:v>155.44575499999999</c:v>
                </c:pt>
                <c:pt idx="1481">
                  <c:v>156.196045</c:v>
                </c:pt>
                <c:pt idx="1482">
                  <c:v>156.36389199999999</c:v>
                </c:pt>
                <c:pt idx="1483">
                  <c:v>155.50225800000001</c:v>
                </c:pt>
                <c:pt idx="1484">
                  <c:v>157.55178799999999</c:v>
                </c:pt>
                <c:pt idx="1485">
                  <c:v>157.516144</c:v>
                </c:pt>
                <c:pt idx="1486">
                  <c:v>158.83959999999999</c:v>
                </c:pt>
                <c:pt idx="1487">
                  <c:v>159.493561</c:v>
                </c:pt>
                <c:pt idx="1488">
                  <c:v>160.622635</c:v>
                </c:pt>
                <c:pt idx="1489">
                  <c:v>160.638824</c:v>
                </c:pt>
                <c:pt idx="1490">
                  <c:v>158.44345100000001</c:v>
                </c:pt>
                <c:pt idx="1491">
                  <c:v>156.43589800000001</c:v>
                </c:pt>
                <c:pt idx="1492">
                  <c:v>157.11450199999999</c:v>
                </c:pt>
                <c:pt idx="1493">
                  <c:v>160.14987199999999</c:v>
                </c:pt>
                <c:pt idx="1494">
                  <c:v>160.261978</c:v>
                </c:pt>
                <c:pt idx="1495">
                  <c:v>161.65656999999999</c:v>
                </c:pt>
                <c:pt idx="1496">
                  <c:v>161.503433</c:v>
                </c:pt>
                <c:pt idx="1497">
                  <c:v>162.58918800000001</c:v>
                </c:pt>
                <c:pt idx="1498">
                  <c:v>163.942429</c:v>
                </c:pt>
                <c:pt idx="1499">
                  <c:v>163.681915</c:v>
                </c:pt>
                <c:pt idx="1500">
                  <c:v>163.25029000000001</c:v>
                </c:pt>
                <c:pt idx="1501">
                  <c:v>163.25029000000001</c:v>
                </c:pt>
                <c:pt idx="1502">
                  <c:v>163.69953899999999</c:v>
                </c:pt>
                <c:pt idx="1503">
                  <c:v>163.229095</c:v>
                </c:pt>
                <c:pt idx="1504">
                  <c:v>164.82458500000001</c:v>
                </c:pt>
                <c:pt idx="1505">
                  <c:v>165.63426200000001</c:v>
                </c:pt>
                <c:pt idx="1506">
                  <c:v>165.20214799999999</c:v>
                </c:pt>
                <c:pt idx="1507">
                  <c:v>163.601868</c:v>
                </c:pt>
                <c:pt idx="1508">
                  <c:v>162.85533100000001</c:v>
                </c:pt>
                <c:pt idx="1509">
                  <c:v>162.81303399999999</c:v>
                </c:pt>
                <c:pt idx="1510">
                  <c:v>161.121994</c:v>
                </c:pt>
                <c:pt idx="1511">
                  <c:v>160.192215</c:v>
                </c:pt>
                <c:pt idx="1512">
                  <c:v>160.225357</c:v>
                </c:pt>
                <c:pt idx="1513">
                  <c:v>158.766617</c:v>
                </c:pt>
                <c:pt idx="1514">
                  <c:v>158.419983</c:v>
                </c:pt>
                <c:pt idx="1515">
                  <c:v>159.29151899999999</c:v>
                </c:pt>
                <c:pt idx="1516">
                  <c:v>158.98393200000001</c:v>
                </c:pt>
                <c:pt idx="1517">
                  <c:v>159.928009</c:v>
                </c:pt>
                <c:pt idx="1518">
                  <c:v>158.60405</c:v>
                </c:pt>
                <c:pt idx="1519">
                  <c:v>159.230209</c:v>
                </c:pt>
                <c:pt idx="1520">
                  <c:v>158.34732099999999</c:v>
                </c:pt>
                <c:pt idx="1521">
                  <c:v>159.577347</c:v>
                </c:pt>
                <c:pt idx="1522">
                  <c:v>158.883545</c:v>
                </c:pt>
                <c:pt idx="1523">
                  <c:v>158.45848100000001</c:v>
                </c:pt>
                <c:pt idx="1524">
                  <c:v>158.483429</c:v>
                </c:pt>
                <c:pt idx="1525">
                  <c:v>156.549881</c:v>
                </c:pt>
                <c:pt idx="1526">
                  <c:v>155.79504399999999</c:v>
                </c:pt>
                <c:pt idx="1527">
                  <c:v>156.23323099999999</c:v>
                </c:pt>
                <c:pt idx="1528">
                  <c:v>156.109283</c:v>
                </c:pt>
                <c:pt idx="1529">
                  <c:v>155.300217</c:v>
                </c:pt>
                <c:pt idx="1530">
                  <c:v>156.26989699999999</c:v>
                </c:pt>
                <c:pt idx="1531">
                  <c:v>156.68832399999999</c:v>
                </c:pt>
                <c:pt idx="1532">
                  <c:v>155.31053199999999</c:v>
                </c:pt>
                <c:pt idx="1533">
                  <c:v>153.34779399999999</c:v>
                </c:pt>
                <c:pt idx="1534">
                  <c:v>152.407318</c:v>
                </c:pt>
                <c:pt idx="1535">
                  <c:v>151.80664100000001</c:v>
                </c:pt>
                <c:pt idx="1536">
                  <c:v>152.528839</c:v>
                </c:pt>
                <c:pt idx="1537">
                  <c:v>148.80308500000001</c:v>
                </c:pt>
                <c:pt idx="1538">
                  <c:v>149.84376499999999</c:v>
                </c:pt>
                <c:pt idx="1539">
                  <c:v>149.972351</c:v>
                </c:pt>
                <c:pt idx="1540">
                  <c:v>146.700729</c:v>
                </c:pt>
                <c:pt idx="1541">
                  <c:v>146.700729</c:v>
                </c:pt>
                <c:pt idx="1542">
                  <c:v>146.700729</c:v>
                </c:pt>
                <c:pt idx="1543">
                  <c:v>144.17695599999999</c:v>
                </c:pt>
                <c:pt idx="1544">
                  <c:v>144.63755800000001</c:v>
                </c:pt>
                <c:pt idx="1545">
                  <c:v>144.68005400000001</c:v>
                </c:pt>
                <c:pt idx="1546">
                  <c:v>144.67413300000001</c:v>
                </c:pt>
                <c:pt idx="1547">
                  <c:v>144.10232500000001</c:v>
                </c:pt>
                <c:pt idx="1548">
                  <c:v>143.47593699999999</c:v>
                </c:pt>
                <c:pt idx="1549">
                  <c:v>142.68833900000001</c:v>
                </c:pt>
                <c:pt idx="1550">
                  <c:v>141.83021500000001</c:v>
                </c:pt>
                <c:pt idx="1551">
                  <c:v>140.90060399999999</c:v>
                </c:pt>
                <c:pt idx="1552">
                  <c:v>140.505707</c:v>
                </c:pt>
                <c:pt idx="1553">
                  <c:v>142.85299699999999</c:v>
                </c:pt>
                <c:pt idx="1554">
                  <c:v>142.55084199999999</c:v>
                </c:pt>
                <c:pt idx="1555">
                  <c:v>141.75853000000001</c:v>
                </c:pt>
                <c:pt idx="1556">
                  <c:v>141.65100100000001</c:v>
                </c:pt>
                <c:pt idx="1557">
                  <c:v>140.35320999999999</c:v>
                </c:pt>
                <c:pt idx="1558">
                  <c:v>139.37912</c:v>
                </c:pt>
                <c:pt idx="1559">
                  <c:v>140.125046</c:v>
                </c:pt>
                <c:pt idx="1560">
                  <c:v>141.32096899999999</c:v>
                </c:pt>
                <c:pt idx="1561">
                  <c:v>140.519913</c:v>
                </c:pt>
                <c:pt idx="1562">
                  <c:v>140.63291899999999</c:v>
                </c:pt>
                <c:pt idx="1563">
                  <c:v>140.51808199999999</c:v>
                </c:pt>
                <c:pt idx="1564">
                  <c:v>142.112717</c:v>
                </c:pt>
                <c:pt idx="1565">
                  <c:v>140.33218400000001</c:v>
                </c:pt>
                <c:pt idx="1566">
                  <c:v>140.69813500000001</c:v>
                </c:pt>
                <c:pt idx="1567">
                  <c:v>141.52761799999999</c:v>
                </c:pt>
                <c:pt idx="1568">
                  <c:v>139.85879499999999</c:v>
                </c:pt>
                <c:pt idx="1569">
                  <c:v>138.45282</c:v>
                </c:pt>
                <c:pt idx="1570">
                  <c:v>137.35083</c:v>
                </c:pt>
                <c:pt idx="1571">
                  <c:v>139.08004800000001</c:v>
                </c:pt>
                <c:pt idx="1572">
                  <c:v>139.040955</c:v>
                </c:pt>
                <c:pt idx="1573">
                  <c:v>137.60360700000001</c:v>
                </c:pt>
                <c:pt idx="1574">
                  <c:v>134.804169</c:v>
                </c:pt>
                <c:pt idx="1575">
                  <c:v>134.06161499999999</c:v>
                </c:pt>
                <c:pt idx="1576">
                  <c:v>132.96383700000001</c:v>
                </c:pt>
                <c:pt idx="1577">
                  <c:v>131.255066</c:v>
                </c:pt>
                <c:pt idx="1578">
                  <c:v>131.23048399999999</c:v>
                </c:pt>
                <c:pt idx="1579">
                  <c:v>130.52174400000001</c:v>
                </c:pt>
                <c:pt idx="1580">
                  <c:v>128.97648599999999</c:v>
                </c:pt>
                <c:pt idx="1581">
                  <c:v>127.62344400000001</c:v>
                </c:pt>
                <c:pt idx="1582">
                  <c:v>126.88808400000001</c:v>
                </c:pt>
                <c:pt idx="1583">
                  <c:v>123.70824399999999</c:v>
                </c:pt>
                <c:pt idx="1584">
                  <c:v>127.158073</c:v>
                </c:pt>
                <c:pt idx="1585">
                  <c:v>127.48395499999999</c:v>
                </c:pt>
                <c:pt idx="1586">
                  <c:v>127.29351</c:v>
                </c:pt>
                <c:pt idx="1587">
                  <c:v>126.537132</c:v>
                </c:pt>
                <c:pt idx="1588">
                  <c:v>126.462997</c:v>
                </c:pt>
                <c:pt idx="1589">
                  <c:v>124.049408</c:v>
                </c:pt>
                <c:pt idx="1590">
                  <c:v>123.83342</c:v>
                </c:pt>
                <c:pt idx="1591">
                  <c:v>124.283783</c:v>
                </c:pt>
                <c:pt idx="1592">
                  <c:v>126.980682</c:v>
                </c:pt>
                <c:pt idx="1593">
                  <c:v>128.499054</c:v>
                </c:pt>
                <c:pt idx="1594">
                  <c:v>128.16819799999999</c:v>
                </c:pt>
                <c:pt idx="1595">
                  <c:v>131.49633800000001</c:v>
                </c:pt>
                <c:pt idx="1596">
                  <c:v>131.75581399999999</c:v>
                </c:pt>
                <c:pt idx="1597">
                  <c:v>130.78211999999999</c:v>
                </c:pt>
                <c:pt idx="1598">
                  <c:v>130.79359400000001</c:v>
                </c:pt>
                <c:pt idx="1599">
                  <c:v>131.52546699999999</c:v>
                </c:pt>
                <c:pt idx="1600">
                  <c:v>131.85614000000001</c:v>
                </c:pt>
                <c:pt idx="1601">
                  <c:v>134.09060700000001</c:v>
                </c:pt>
                <c:pt idx="1602">
                  <c:v>133.99603300000001</c:v>
                </c:pt>
                <c:pt idx="1603">
                  <c:v>133.63235499999999</c:v>
                </c:pt>
                <c:pt idx="1604">
                  <c:v>135.42482000000001</c:v>
                </c:pt>
                <c:pt idx="1605">
                  <c:v>134.412643</c:v>
                </c:pt>
                <c:pt idx="1606">
                  <c:v>134.538422</c:v>
                </c:pt>
                <c:pt idx="1607">
                  <c:v>133.38450599999999</c:v>
                </c:pt>
                <c:pt idx="1608">
                  <c:v>133.55801400000001</c:v>
                </c:pt>
                <c:pt idx="1609">
                  <c:v>132.398132</c:v>
                </c:pt>
                <c:pt idx="1610">
                  <c:v>129.62828099999999</c:v>
                </c:pt>
                <c:pt idx="1611">
                  <c:v>131.180283</c:v>
                </c:pt>
                <c:pt idx="1612">
                  <c:v>130.313309</c:v>
                </c:pt>
                <c:pt idx="1613">
                  <c:v>128.057739</c:v>
                </c:pt>
                <c:pt idx="1614">
                  <c:v>130.13763399999999</c:v>
                </c:pt>
                <c:pt idx="1615">
                  <c:v>130.83750900000001</c:v>
                </c:pt>
                <c:pt idx="1616">
                  <c:v>129.39793399999999</c:v>
                </c:pt>
                <c:pt idx="1617">
                  <c:v>129.39793399999999</c:v>
                </c:pt>
                <c:pt idx="1618">
                  <c:v>127.950165</c:v>
                </c:pt>
                <c:pt idx="1619">
                  <c:v>126.759277</c:v>
                </c:pt>
                <c:pt idx="1620">
                  <c:v>128.383759</c:v>
                </c:pt>
                <c:pt idx="1621">
                  <c:v>130.41326900000001</c:v>
                </c:pt>
                <c:pt idx="1622">
                  <c:v>132.542801</c:v>
                </c:pt>
                <c:pt idx="1623">
                  <c:v>133.58012400000001</c:v>
                </c:pt>
                <c:pt idx="1624">
                  <c:v>133.58819600000001</c:v>
                </c:pt>
                <c:pt idx="1625">
                  <c:v>131.12649500000001</c:v>
                </c:pt>
                <c:pt idx="1626">
                  <c:v>131.12649500000001</c:v>
                </c:pt>
                <c:pt idx="1627">
                  <c:v>127.17453</c:v>
                </c:pt>
                <c:pt idx="1628">
                  <c:v>124.001869</c:v>
                </c:pt>
                <c:pt idx="1629">
                  <c:v>121.457161</c:v>
                </c:pt>
                <c:pt idx="1630">
                  <c:v>122.30446600000001</c:v>
                </c:pt>
                <c:pt idx="1631">
                  <c:v>124.400673</c:v>
                </c:pt>
                <c:pt idx="1632">
                  <c:v>123.907135</c:v>
                </c:pt>
                <c:pt idx="1633">
                  <c:v>127.154633</c:v>
                </c:pt>
                <c:pt idx="1634">
                  <c:v>127.783432</c:v>
                </c:pt>
                <c:pt idx="1635">
                  <c:v>125.59880099999999</c:v>
                </c:pt>
                <c:pt idx="1636">
                  <c:v>127.442184</c:v>
                </c:pt>
                <c:pt idx="1637">
                  <c:v>128.723343</c:v>
                </c:pt>
                <c:pt idx="1638">
                  <c:v>131.34072900000001</c:v>
                </c:pt>
                <c:pt idx="1639">
                  <c:v>128.57524100000001</c:v>
                </c:pt>
                <c:pt idx="1640">
                  <c:v>128.26748699999999</c:v>
                </c:pt>
                <c:pt idx="1641">
                  <c:v>128.26748699999999</c:v>
                </c:pt>
                <c:pt idx="1642">
                  <c:v>128.477127</c:v>
                </c:pt>
                <c:pt idx="1643">
                  <c:v>132.15052800000001</c:v>
                </c:pt>
                <c:pt idx="1644">
                  <c:v>135.50174000000001</c:v>
                </c:pt>
                <c:pt idx="1645">
                  <c:v>137.427841</c:v>
                </c:pt>
                <c:pt idx="1646">
                  <c:v>140.43121300000001</c:v>
                </c:pt>
                <c:pt idx="1647">
                  <c:v>142.00001499999999</c:v>
                </c:pt>
                <c:pt idx="1648">
                  <c:v>142.14849899999999</c:v>
                </c:pt>
                <c:pt idx="1649">
                  <c:v>145.09657300000001</c:v>
                </c:pt>
                <c:pt idx="1650">
                  <c:v>146.84039300000001</c:v>
                </c:pt>
                <c:pt idx="1651">
                  <c:v>147.26713599999999</c:v>
                </c:pt>
                <c:pt idx="1652">
                  <c:v>147.885864</c:v>
                </c:pt>
                <c:pt idx="1653">
                  <c:v>149.23286400000001</c:v>
                </c:pt>
                <c:pt idx="1654">
                  <c:v>148.361694</c:v>
                </c:pt>
                <c:pt idx="1655">
                  <c:v>149.969177</c:v>
                </c:pt>
                <c:pt idx="1656">
                  <c:v>149.98452800000001</c:v>
                </c:pt>
                <c:pt idx="1657">
                  <c:v>149.385773</c:v>
                </c:pt>
                <c:pt idx="1658">
                  <c:v>149.50559999999999</c:v>
                </c:pt>
                <c:pt idx="1659">
                  <c:v>148.46408099999999</c:v>
                </c:pt>
                <c:pt idx="1660">
                  <c:v>150.705566</c:v>
                </c:pt>
                <c:pt idx="1661">
                  <c:v>150.16447400000001</c:v>
                </c:pt>
                <c:pt idx="1662">
                  <c:v>146.37822</c:v>
                </c:pt>
                <c:pt idx="1663">
                  <c:v>147.401489</c:v>
                </c:pt>
                <c:pt idx="1664">
                  <c:v>146.97515899999999</c:v>
                </c:pt>
                <c:pt idx="1665">
                  <c:v>150.21186800000001</c:v>
                </c:pt>
                <c:pt idx="1666">
                  <c:v>150.21186800000001</c:v>
                </c:pt>
                <c:pt idx="1667">
                  <c:v>151.48561100000001</c:v>
                </c:pt>
                <c:pt idx="1668">
                  <c:v>153.75718699999999</c:v>
                </c:pt>
                <c:pt idx="1669">
                  <c:v>153.322845</c:v>
                </c:pt>
                <c:pt idx="1670">
                  <c:v>153.256393</c:v>
                </c:pt>
                <c:pt idx="1671">
                  <c:v>155.550873</c:v>
                </c:pt>
                <c:pt idx="1672">
                  <c:v>156.16572600000001</c:v>
                </c:pt>
                <c:pt idx="1673">
                  <c:v>154.27874800000001</c:v>
                </c:pt>
                <c:pt idx="1674">
                  <c:v>152.812714</c:v>
                </c:pt>
                <c:pt idx="1675">
                  <c:v>151.74648999999999</c:v>
                </c:pt>
                <c:pt idx="1676">
                  <c:v>151.33194</c:v>
                </c:pt>
                <c:pt idx="1677">
                  <c:v>150.17382799999999</c:v>
                </c:pt>
                <c:pt idx="1678">
                  <c:v>147.37535099999999</c:v>
                </c:pt>
                <c:pt idx="1679">
                  <c:v>145.40664699999999</c:v>
                </c:pt>
                <c:pt idx="1680">
                  <c:v>143.61308299999999</c:v>
                </c:pt>
                <c:pt idx="1681">
                  <c:v>142.05645799999999</c:v>
                </c:pt>
                <c:pt idx="1682">
                  <c:v>142.54536400000001</c:v>
                </c:pt>
                <c:pt idx="1683">
                  <c:v>144.222534</c:v>
                </c:pt>
                <c:pt idx="1684">
                  <c:v>148.61431899999999</c:v>
                </c:pt>
                <c:pt idx="1685">
                  <c:v>148.94270299999999</c:v>
                </c:pt>
                <c:pt idx="1686">
                  <c:v>147.78315699999999</c:v>
                </c:pt>
                <c:pt idx="1687">
                  <c:v>144.295242</c:v>
                </c:pt>
                <c:pt idx="1688">
                  <c:v>142.26113900000001</c:v>
                </c:pt>
                <c:pt idx="1689">
                  <c:v>143.019318</c:v>
                </c:pt>
                <c:pt idx="1690">
                  <c:v>142.664108</c:v>
                </c:pt>
                <c:pt idx="1691">
                  <c:v>145.19241299999999</c:v>
                </c:pt>
                <c:pt idx="1692">
                  <c:v>145.370193</c:v>
                </c:pt>
                <c:pt idx="1693">
                  <c:v>145.60981799999999</c:v>
                </c:pt>
                <c:pt idx="1694">
                  <c:v>144.77046200000001</c:v>
                </c:pt>
                <c:pt idx="1695">
                  <c:v>145.75704999999999</c:v>
                </c:pt>
                <c:pt idx="1696">
                  <c:v>147.47051999999999</c:v>
                </c:pt>
                <c:pt idx="1697">
                  <c:v>147.84960899999999</c:v>
                </c:pt>
                <c:pt idx="1698">
                  <c:v>146.94464099999999</c:v>
                </c:pt>
                <c:pt idx="1699">
                  <c:v>147.92877200000001</c:v>
                </c:pt>
                <c:pt idx="1700">
                  <c:v>148.29972799999999</c:v>
                </c:pt>
                <c:pt idx="1701">
                  <c:v>150.753387</c:v>
                </c:pt>
                <c:pt idx="1702">
                  <c:v>150.904572</c:v>
                </c:pt>
                <c:pt idx="1703">
                  <c:v>151.367233</c:v>
                </c:pt>
                <c:pt idx="1704">
                  <c:v>152.310059</c:v>
                </c:pt>
                <c:pt idx="1705">
                  <c:v>152.06196600000001</c:v>
                </c:pt>
                <c:pt idx="1706">
                  <c:v>151.84120200000001</c:v>
                </c:pt>
                <c:pt idx="1707">
                  <c:v>150.22328200000001</c:v>
                </c:pt>
                <c:pt idx="1708">
                  <c:v>149.21012899999999</c:v>
                </c:pt>
                <c:pt idx="1709">
                  <c:v>151.14001500000001</c:v>
                </c:pt>
                <c:pt idx="1710">
                  <c:v>150.23483300000001</c:v>
                </c:pt>
                <c:pt idx="1711">
                  <c:v>151.14743000000001</c:v>
                </c:pt>
                <c:pt idx="1712">
                  <c:v>151.35249300000001</c:v>
                </c:pt>
                <c:pt idx="1713">
                  <c:v>151.49762000000001</c:v>
                </c:pt>
                <c:pt idx="1714">
                  <c:v>153.01960800000001</c:v>
                </c:pt>
                <c:pt idx="1715">
                  <c:v>151.73461900000001</c:v>
                </c:pt>
                <c:pt idx="1716">
                  <c:v>150.85000600000001</c:v>
                </c:pt>
                <c:pt idx="1717">
                  <c:v>151.492874</c:v>
                </c:pt>
                <c:pt idx="1718">
                  <c:v>152.73567199999999</c:v>
                </c:pt>
                <c:pt idx="1719">
                  <c:v>152.86134300000001</c:v>
                </c:pt>
                <c:pt idx="1720">
                  <c:v>154.323151</c:v>
                </c:pt>
                <c:pt idx="1721">
                  <c:v>154.283997</c:v>
                </c:pt>
                <c:pt idx="1722">
                  <c:v>153.72013899999999</c:v>
                </c:pt>
                <c:pt idx="1723">
                  <c:v>153.03244000000001</c:v>
                </c:pt>
                <c:pt idx="1724">
                  <c:v>153.331253</c:v>
                </c:pt>
                <c:pt idx="1725">
                  <c:v>153.67041</c:v>
                </c:pt>
                <c:pt idx="1726">
                  <c:v>152.16116299999999</c:v>
                </c:pt>
                <c:pt idx="1727">
                  <c:v>153.64068599999999</c:v>
                </c:pt>
                <c:pt idx="1728">
                  <c:v>154.04345699999999</c:v>
                </c:pt>
                <c:pt idx="1729">
                  <c:v>152.39854399999999</c:v>
                </c:pt>
                <c:pt idx="1730">
                  <c:v>154.23297099999999</c:v>
                </c:pt>
                <c:pt idx="1731">
                  <c:v>158.05732699999999</c:v>
                </c:pt>
                <c:pt idx="1732">
                  <c:v>156.06239299999999</c:v>
                </c:pt>
                <c:pt idx="1733">
                  <c:v>155.43360899999999</c:v>
                </c:pt>
                <c:pt idx="1734">
                  <c:v>154.443253</c:v>
                </c:pt>
                <c:pt idx="1735">
                  <c:v>153.67327900000001</c:v>
                </c:pt>
                <c:pt idx="1736">
                  <c:v>151.636719</c:v>
                </c:pt>
                <c:pt idx="1737">
                  <c:v>151.636719</c:v>
                </c:pt>
                <c:pt idx="1738">
                  <c:v>149.86737099999999</c:v>
                </c:pt>
                <c:pt idx="1739">
                  <c:v>149.41012599999999</c:v>
                </c:pt>
                <c:pt idx="1740">
                  <c:v>149.13793899999999</c:v>
                </c:pt>
                <c:pt idx="1741">
                  <c:v>149.01156599999999</c:v>
                </c:pt>
                <c:pt idx="1742">
                  <c:v>148.574997</c:v>
                </c:pt>
                <c:pt idx="1743">
                  <c:v>148.768539</c:v>
                </c:pt>
                <c:pt idx="1744">
                  <c:v>150.71106</c:v>
                </c:pt>
                <c:pt idx="1745">
                  <c:v>152.50770600000001</c:v>
                </c:pt>
                <c:pt idx="1746">
                  <c:v>151.19491600000001</c:v>
                </c:pt>
                <c:pt idx="1747">
                  <c:v>152.31141700000001</c:v>
                </c:pt>
                <c:pt idx="1748">
                  <c:v>151.204803</c:v>
                </c:pt>
                <c:pt idx="1749">
                  <c:v>151.59565699999999</c:v>
                </c:pt>
                <c:pt idx="1750">
                  <c:v>148.500809</c:v>
                </c:pt>
                <c:pt idx="1751">
                  <c:v>146.221619</c:v>
                </c:pt>
                <c:pt idx="1752">
                  <c:v>146.451187</c:v>
                </c:pt>
                <c:pt idx="1753">
                  <c:v>145.39181500000001</c:v>
                </c:pt>
                <c:pt idx="1754">
                  <c:v>142.95645099999999</c:v>
                </c:pt>
                <c:pt idx="1755">
                  <c:v>139.95877100000001</c:v>
                </c:pt>
                <c:pt idx="1756">
                  <c:v>140.456085</c:v>
                </c:pt>
                <c:pt idx="1757">
                  <c:v>140.20988500000001</c:v>
                </c:pt>
                <c:pt idx="1758">
                  <c:v>141.966003</c:v>
                </c:pt>
                <c:pt idx="1759">
                  <c:v>141.966003</c:v>
                </c:pt>
                <c:pt idx="1760">
                  <c:v>141.012451</c:v>
                </c:pt>
                <c:pt idx="1761">
                  <c:v>141.817902</c:v>
                </c:pt>
                <c:pt idx="1762">
                  <c:v>142.33627300000001</c:v>
                </c:pt>
                <c:pt idx="1763">
                  <c:v>141.990036</c:v>
                </c:pt>
                <c:pt idx="1764">
                  <c:v>142.12686199999999</c:v>
                </c:pt>
                <c:pt idx="1765">
                  <c:v>141.712952</c:v>
                </c:pt>
                <c:pt idx="1766">
                  <c:v>141.951324</c:v>
                </c:pt>
                <c:pt idx="1767">
                  <c:v>141.826584</c:v>
                </c:pt>
                <c:pt idx="1768">
                  <c:v>142.34437600000001</c:v>
                </c:pt>
                <c:pt idx="1769">
                  <c:v>141.777344</c:v>
                </c:pt>
                <c:pt idx="1770">
                  <c:v>140.51431299999999</c:v>
                </c:pt>
                <c:pt idx="1771">
                  <c:v>140.12445099999999</c:v>
                </c:pt>
                <c:pt idx="1772">
                  <c:v>139.97699</c:v>
                </c:pt>
                <c:pt idx="1773">
                  <c:v>139.473038</c:v>
                </c:pt>
                <c:pt idx="1774">
                  <c:v>136.93237300000001</c:v>
                </c:pt>
                <c:pt idx="1775">
                  <c:v>136.02435299999999</c:v>
                </c:pt>
                <c:pt idx="1776">
                  <c:v>134.637756</c:v>
                </c:pt>
                <c:pt idx="1777">
                  <c:v>134.366028</c:v>
                </c:pt>
                <c:pt idx="1778">
                  <c:v>133.786179</c:v>
                </c:pt>
                <c:pt idx="1779">
                  <c:v>134.30779999999999</c:v>
                </c:pt>
                <c:pt idx="1780">
                  <c:v>136.17681899999999</c:v>
                </c:pt>
                <c:pt idx="1781">
                  <c:v>134.43322800000001</c:v>
                </c:pt>
                <c:pt idx="1782">
                  <c:v>135.60626199999999</c:v>
                </c:pt>
                <c:pt idx="1783">
                  <c:v>137.01464799999999</c:v>
                </c:pt>
                <c:pt idx="1784">
                  <c:v>136.39402799999999</c:v>
                </c:pt>
                <c:pt idx="1785">
                  <c:v>137.444885</c:v>
                </c:pt>
                <c:pt idx="1786">
                  <c:v>139.37312299999999</c:v>
                </c:pt>
                <c:pt idx="1787">
                  <c:v>140.057526</c:v>
                </c:pt>
                <c:pt idx="1788">
                  <c:v>138.90026900000001</c:v>
                </c:pt>
                <c:pt idx="1789">
                  <c:v>139.10583500000001</c:v>
                </c:pt>
                <c:pt idx="1790">
                  <c:v>140.103531</c:v>
                </c:pt>
                <c:pt idx="1791">
                  <c:v>139.220337</c:v>
                </c:pt>
                <c:pt idx="1792">
                  <c:v>138.80181899999999</c:v>
                </c:pt>
                <c:pt idx="1793">
                  <c:v>140.458755</c:v>
                </c:pt>
                <c:pt idx="1794">
                  <c:v>138.479263</c:v>
                </c:pt>
                <c:pt idx="1795">
                  <c:v>137.80175800000001</c:v>
                </c:pt>
                <c:pt idx="1796">
                  <c:v>136.77839700000001</c:v>
                </c:pt>
                <c:pt idx="1797">
                  <c:v>135.20774800000001</c:v>
                </c:pt>
                <c:pt idx="1798">
                  <c:v>137.33248900000001</c:v>
                </c:pt>
                <c:pt idx="1799">
                  <c:v>137.25502</c:v>
                </c:pt>
                <c:pt idx="1800">
                  <c:v>135.39833100000001</c:v>
                </c:pt>
                <c:pt idx="1801">
                  <c:v>135.63490300000001</c:v>
                </c:pt>
                <c:pt idx="1802">
                  <c:v>135.986908</c:v>
                </c:pt>
                <c:pt idx="1803">
                  <c:v>137.59127799999999</c:v>
                </c:pt>
                <c:pt idx="1804">
                  <c:v>138.00335699999999</c:v>
                </c:pt>
                <c:pt idx="1805">
                  <c:v>136.55059800000001</c:v>
                </c:pt>
                <c:pt idx="1806">
                  <c:v>137.38047800000001</c:v>
                </c:pt>
                <c:pt idx="1807">
                  <c:v>136.90121500000001</c:v>
                </c:pt>
                <c:pt idx="1808">
                  <c:v>135.50082399999999</c:v>
                </c:pt>
                <c:pt idx="1809">
                  <c:v>135.717026</c:v>
                </c:pt>
                <c:pt idx="1810">
                  <c:v>134.891953</c:v>
                </c:pt>
                <c:pt idx="1811">
                  <c:v>135.84617600000001</c:v>
                </c:pt>
                <c:pt idx="1812">
                  <c:v>129.08955399999999</c:v>
                </c:pt>
                <c:pt idx="1813">
                  <c:v>129.08955399999999</c:v>
                </c:pt>
                <c:pt idx="1814">
                  <c:v>129.08955399999999</c:v>
                </c:pt>
                <c:pt idx="1815">
                  <c:v>128.32914700000001</c:v>
                </c:pt>
                <c:pt idx="1816">
                  <c:v>130.28421</c:v>
                </c:pt>
                <c:pt idx="1817">
                  <c:v>129.23040800000001</c:v>
                </c:pt>
                <c:pt idx="1818">
                  <c:v>129.01757799999999</c:v>
                </c:pt>
                <c:pt idx="1819">
                  <c:v>130.718887</c:v>
                </c:pt>
                <c:pt idx="1820">
                  <c:v>131.633835</c:v>
                </c:pt>
                <c:pt idx="1821">
                  <c:v>133.40660099999999</c:v>
                </c:pt>
                <c:pt idx="1822">
                  <c:v>134.25070199999999</c:v>
                </c:pt>
                <c:pt idx="1823">
                  <c:v>135.040955</c:v>
                </c:pt>
                <c:pt idx="1824">
                  <c:v>134.62982199999999</c:v>
                </c:pt>
                <c:pt idx="1825">
                  <c:v>134.45631399999999</c:v>
                </c:pt>
                <c:pt idx="1826">
                  <c:v>135.92253099999999</c:v>
                </c:pt>
                <c:pt idx="1827">
                  <c:v>137.19335899999999</c:v>
                </c:pt>
                <c:pt idx="1828">
                  <c:v>135.54414399999999</c:v>
                </c:pt>
                <c:pt idx="1829">
                  <c:v>135.01509100000001</c:v>
                </c:pt>
                <c:pt idx="1830">
                  <c:v>133.70718400000001</c:v>
                </c:pt>
                <c:pt idx="1831">
                  <c:v>133.631531</c:v>
                </c:pt>
                <c:pt idx="1832">
                  <c:v>132.737854</c:v>
                </c:pt>
                <c:pt idx="1833">
                  <c:v>132.05502300000001</c:v>
                </c:pt>
                <c:pt idx="1834">
                  <c:v>132.192398</c:v>
                </c:pt>
                <c:pt idx="1835">
                  <c:v>130.633881</c:v>
                </c:pt>
                <c:pt idx="1836">
                  <c:v>130.91859400000001</c:v>
                </c:pt>
                <c:pt idx="1837">
                  <c:v>131.11639400000001</c:v>
                </c:pt>
                <c:pt idx="1838">
                  <c:v>130.79101600000001</c:v>
                </c:pt>
                <c:pt idx="1839">
                  <c:v>129.56607099999999</c:v>
                </c:pt>
                <c:pt idx="1840">
                  <c:v>128.19143700000001</c:v>
                </c:pt>
                <c:pt idx="1841">
                  <c:v>128.24825999999999</c:v>
                </c:pt>
                <c:pt idx="1842">
                  <c:v>129.41610700000001</c:v>
                </c:pt>
                <c:pt idx="1843">
                  <c:v>128.520996</c:v>
                </c:pt>
                <c:pt idx="1844">
                  <c:v>128.402771</c:v>
                </c:pt>
                <c:pt idx="1845">
                  <c:v>128.49949599999999</c:v>
                </c:pt>
                <c:pt idx="1846">
                  <c:v>125.115021</c:v>
                </c:pt>
                <c:pt idx="1847">
                  <c:v>125.236046</c:v>
                </c:pt>
                <c:pt idx="1848">
                  <c:v>124.646011</c:v>
                </c:pt>
                <c:pt idx="1849">
                  <c:v>123.626167</c:v>
                </c:pt>
                <c:pt idx="1850">
                  <c:v>123.10335499999999</c:v>
                </c:pt>
                <c:pt idx="1851">
                  <c:v>122.93034400000001</c:v>
                </c:pt>
                <c:pt idx="1852">
                  <c:v>120.78276099999999</c:v>
                </c:pt>
                <c:pt idx="1853">
                  <c:v>120.503151</c:v>
                </c:pt>
                <c:pt idx="1854">
                  <c:v>119.866928</c:v>
                </c:pt>
                <c:pt idx="1855">
                  <c:v>119.67340900000001</c:v>
                </c:pt>
                <c:pt idx="1856">
                  <c:v>118.824471</c:v>
                </c:pt>
                <c:pt idx="1857">
                  <c:v>119.005219</c:v>
                </c:pt>
                <c:pt idx="1858">
                  <c:v>119.025108</c:v>
                </c:pt>
                <c:pt idx="1859">
                  <c:v>116.566666</c:v>
                </c:pt>
                <c:pt idx="1860">
                  <c:v>116.11747</c:v>
                </c:pt>
                <c:pt idx="1861">
                  <c:v>117.929619</c:v>
                </c:pt>
                <c:pt idx="1862">
                  <c:v>118.34787</c:v>
                </c:pt>
                <c:pt idx="1863">
                  <c:v>119.50382999999999</c:v>
                </c:pt>
                <c:pt idx="1864">
                  <c:v>118.88265199999999</c:v>
                </c:pt>
                <c:pt idx="1865">
                  <c:v>120.68943</c:v>
                </c:pt>
                <c:pt idx="1866">
                  <c:v>119.98967</c:v>
                </c:pt>
                <c:pt idx="1867">
                  <c:v>122.018967</c:v>
                </c:pt>
                <c:pt idx="1868">
                  <c:v>121.986656</c:v>
                </c:pt>
                <c:pt idx="1869">
                  <c:v>122.753952</c:v>
                </c:pt>
                <c:pt idx="1870">
                  <c:v>122.636185</c:v>
                </c:pt>
                <c:pt idx="1871">
                  <c:v>121.84034</c:v>
                </c:pt>
                <c:pt idx="1872">
                  <c:v>121.81193500000001</c:v>
                </c:pt>
                <c:pt idx="1873">
                  <c:v>120.0886</c:v>
                </c:pt>
                <c:pt idx="1874">
                  <c:v>118.501938</c:v>
                </c:pt>
                <c:pt idx="1875">
                  <c:v>118.501938</c:v>
                </c:pt>
                <c:pt idx="1876">
                  <c:v>118.879257</c:v>
                </c:pt>
                <c:pt idx="1877">
                  <c:v>117.931129</c:v>
                </c:pt>
                <c:pt idx="1878">
                  <c:v>118.344482</c:v>
                </c:pt>
                <c:pt idx="1879">
                  <c:v>118.347527</c:v>
                </c:pt>
                <c:pt idx="1880">
                  <c:v>116.70417</c:v>
                </c:pt>
                <c:pt idx="1881">
                  <c:v>118.384056</c:v>
                </c:pt>
                <c:pt idx="1882">
                  <c:v>119.163673</c:v>
                </c:pt>
                <c:pt idx="1883">
                  <c:v>117.404831</c:v>
                </c:pt>
                <c:pt idx="1884">
                  <c:v>117.404831</c:v>
                </c:pt>
                <c:pt idx="1885">
                  <c:v>117.40445699999999</c:v>
                </c:pt>
                <c:pt idx="1886">
                  <c:v>116.07738500000001</c:v>
                </c:pt>
                <c:pt idx="1887">
                  <c:v>115.41282699999999</c:v>
                </c:pt>
                <c:pt idx="1888">
                  <c:v>114.88723</c:v>
                </c:pt>
                <c:pt idx="1889">
                  <c:v>114.362213</c:v>
                </c:pt>
                <c:pt idx="1890">
                  <c:v>114.770416</c:v>
                </c:pt>
                <c:pt idx="1891">
                  <c:v>114.101395</c:v>
                </c:pt>
                <c:pt idx="1892">
                  <c:v>114.07083900000001</c:v>
                </c:pt>
                <c:pt idx="1893">
                  <c:v>112.601181</c:v>
                </c:pt>
                <c:pt idx="1894">
                  <c:v>115.867332</c:v>
                </c:pt>
                <c:pt idx="1895">
                  <c:v>116.864075</c:v>
                </c:pt>
                <c:pt idx="1896">
                  <c:v>117.43454699999999</c:v>
                </c:pt>
                <c:pt idx="1897">
                  <c:v>116.914383</c:v>
                </c:pt>
                <c:pt idx="1898">
                  <c:v>118.11093099999999</c:v>
                </c:pt>
                <c:pt idx="1899">
                  <c:v>118.11093099999999</c:v>
                </c:pt>
                <c:pt idx="1900">
                  <c:v>116.684387</c:v>
                </c:pt>
                <c:pt idx="1901">
                  <c:v>116.340469</c:v>
                </c:pt>
                <c:pt idx="1902">
                  <c:v>115.864372</c:v>
                </c:pt>
                <c:pt idx="1903">
                  <c:v>114.32579</c:v>
                </c:pt>
                <c:pt idx="1904">
                  <c:v>114.05379499999999</c:v>
                </c:pt>
                <c:pt idx="1905">
                  <c:v>114.116241</c:v>
                </c:pt>
                <c:pt idx="1906">
                  <c:v>113.077393</c:v>
                </c:pt>
                <c:pt idx="1907">
                  <c:v>112.337349</c:v>
                </c:pt>
                <c:pt idx="1908">
                  <c:v>112.505066</c:v>
                </c:pt>
                <c:pt idx="1909">
                  <c:v>111.975044</c:v>
                </c:pt>
                <c:pt idx="1910">
                  <c:v>110.011284</c:v>
                </c:pt>
                <c:pt idx="1911">
                  <c:v>109.694878</c:v>
                </c:pt>
                <c:pt idx="1912">
                  <c:v>110.58226000000001</c:v>
                </c:pt>
                <c:pt idx="1913">
                  <c:v>109.817932</c:v>
                </c:pt>
                <c:pt idx="1914">
                  <c:v>110.345596</c:v>
                </c:pt>
                <c:pt idx="1915">
                  <c:v>109.720062</c:v>
                </c:pt>
                <c:pt idx="1916">
                  <c:v>109.398422</c:v>
                </c:pt>
                <c:pt idx="1917">
                  <c:v>109.741478</c:v>
                </c:pt>
                <c:pt idx="1918">
                  <c:v>109.060303</c:v>
                </c:pt>
                <c:pt idx="1919">
                  <c:v>108.996475</c:v>
                </c:pt>
                <c:pt idx="1920">
                  <c:v>108.73921199999999</c:v>
                </c:pt>
                <c:pt idx="1921">
                  <c:v>107.378891</c:v>
                </c:pt>
                <c:pt idx="1922">
                  <c:v>106.905029</c:v>
                </c:pt>
                <c:pt idx="1923">
                  <c:v>108.03391999999999</c:v>
                </c:pt>
                <c:pt idx="1924">
                  <c:v>108.03391999999999</c:v>
                </c:pt>
                <c:pt idx="1925">
                  <c:v>107.90342699999999</c:v>
                </c:pt>
                <c:pt idx="1926">
                  <c:v>107.07562299999999</c:v>
                </c:pt>
                <c:pt idx="1927">
                  <c:v>103.980904</c:v>
                </c:pt>
                <c:pt idx="1928">
                  <c:v>106.900215</c:v>
                </c:pt>
                <c:pt idx="1929">
                  <c:v>106.812675</c:v>
                </c:pt>
                <c:pt idx="1930">
                  <c:v>106.137299</c:v>
                </c:pt>
                <c:pt idx="1931">
                  <c:v>105.55796100000001</c:v>
                </c:pt>
                <c:pt idx="1932">
                  <c:v>104.733566</c:v>
                </c:pt>
                <c:pt idx="1933">
                  <c:v>104.217079</c:v>
                </c:pt>
                <c:pt idx="1934">
                  <c:v>102.946899</c:v>
                </c:pt>
                <c:pt idx="1935">
                  <c:v>103.575768</c:v>
                </c:pt>
                <c:pt idx="1936">
                  <c:v>103.037857</c:v>
                </c:pt>
                <c:pt idx="1937">
                  <c:v>103.85726200000001</c:v>
                </c:pt>
                <c:pt idx="1938">
                  <c:v>103.96974899999999</c:v>
                </c:pt>
                <c:pt idx="1939">
                  <c:v>103.99588</c:v>
                </c:pt>
                <c:pt idx="1940">
                  <c:v>103.773888</c:v>
                </c:pt>
                <c:pt idx="1941">
                  <c:v>104.65464</c:v>
                </c:pt>
                <c:pt idx="1942">
                  <c:v>103.059952</c:v>
                </c:pt>
                <c:pt idx="1943">
                  <c:v>102.631485</c:v>
                </c:pt>
                <c:pt idx="1944">
                  <c:v>102.712761</c:v>
                </c:pt>
                <c:pt idx="1945">
                  <c:v>102.98241400000001</c:v>
                </c:pt>
                <c:pt idx="1946">
                  <c:v>107.05944100000001</c:v>
                </c:pt>
                <c:pt idx="1947">
                  <c:v>106.298637</c:v>
                </c:pt>
                <c:pt idx="1948">
                  <c:v>103.95629099999999</c:v>
                </c:pt>
                <c:pt idx="1949">
                  <c:v>104.994423</c:v>
                </c:pt>
                <c:pt idx="1950">
                  <c:v>104.35141</c:v>
                </c:pt>
                <c:pt idx="1951">
                  <c:v>104.02372699999999</c:v>
                </c:pt>
                <c:pt idx="1952">
                  <c:v>105.018028</c:v>
                </c:pt>
                <c:pt idx="1953">
                  <c:v>105.15774500000001</c:v>
                </c:pt>
                <c:pt idx="1954">
                  <c:v>105.030289</c:v>
                </c:pt>
                <c:pt idx="1955">
                  <c:v>104.748138</c:v>
                </c:pt>
                <c:pt idx="1956">
                  <c:v>103.19396999999999</c:v>
                </c:pt>
                <c:pt idx="1957">
                  <c:v>103.35509500000001</c:v>
                </c:pt>
                <c:pt idx="1958">
                  <c:v>104.580414</c:v>
                </c:pt>
                <c:pt idx="1959">
                  <c:v>104.441971</c:v>
                </c:pt>
                <c:pt idx="1960">
                  <c:v>104.334915</c:v>
                </c:pt>
                <c:pt idx="1961">
                  <c:v>104.054276</c:v>
                </c:pt>
                <c:pt idx="1962">
                  <c:v>103.5886</c:v>
                </c:pt>
                <c:pt idx="1963">
                  <c:v>103.608116</c:v>
                </c:pt>
                <c:pt idx="1964">
                  <c:v>102.638885</c:v>
                </c:pt>
                <c:pt idx="1965">
                  <c:v>103.131241</c:v>
                </c:pt>
                <c:pt idx="1966">
                  <c:v>103.48635899999999</c:v>
                </c:pt>
                <c:pt idx="1967">
                  <c:v>103.556427</c:v>
                </c:pt>
                <c:pt idx="1968">
                  <c:v>104.01503</c:v>
                </c:pt>
                <c:pt idx="1969">
                  <c:v>104.723083</c:v>
                </c:pt>
                <c:pt idx="1970">
                  <c:v>104.31193500000001</c:v>
                </c:pt>
                <c:pt idx="1971">
                  <c:v>104.48754099999999</c:v>
                </c:pt>
                <c:pt idx="1972">
                  <c:v>103.973236</c:v>
                </c:pt>
                <c:pt idx="1973">
                  <c:v>103.201424</c:v>
                </c:pt>
                <c:pt idx="1974">
                  <c:v>103.459801</c:v>
                </c:pt>
                <c:pt idx="1975">
                  <c:v>103.179108</c:v>
                </c:pt>
                <c:pt idx="1976">
                  <c:v>103.22743199999999</c:v>
                </c:pt>
                <c:pt idx="1977">
                  <c:v>103.24511699999999</c:v>
                </c:pt>
                <c:pt idx="1978">
                  <c:v>103.460159</c:v>
                </c:pt>
                <c:pt idx="1979">
                  <c:v>103.197067</c:v>
                </c:pt>
                <c:pt idx="1980">
                  <c:v>103.683182</c:v>
                </c:pt>
                <c:pt idx="1981">
                  <c:v>105.362572</c:v>
                </c:pt>
                <c:pt idx="1982">
                  <c:v>104.39495100000001</c:v>
                </c:pt>
                <c:pt idx="1983">
                  <c:v>104.84683200000001</c:v>
                </c:pt>
                <c:pt idx="1984">
                  <c:v>104.84683200000001</c:v>
                </c:pt>
                <c:pt idx="1985">
                  <c:v>105.816216</c:v>
                </c:pt>
                <c:pt idx="1986">
                  <c:v>104.575768</c:v>
                </c:pt>
                <c:pt idx="1987">
                  <c:v>105.00814800000001</c:v>
                </c:pt>
                <c:pt idx="1988">
                  <c:v>105.77001199999999</c:v>
                </c:pt>
                <c:pt idx="1989">
                  <c:v>105.69770800000001</c:v>
                </c:pt>
                <c:pt idx="1990">
                  <c:v>105.286377</c:v>
                </c:pt>
                <c:pt idx="1991">
                  <c:v>105.26205400000001</c:v>
                </c:pt>
                <c:pt idx="1992">
                  <c:v>103.709152</c:v>
                </c:pt>
                <c:pt idx="1993">
                  <c:v>103.094223</c:v>
                </c:pt>
                <c:pt idx="1994">
                  <c:v>102.469078</c:v>
                </c:pt>
                <c:pt idx="1995">
                  <c:v>103.585876</c:v>
                </c:pt>
                <c:pt idx="1996">
                  <c:v>103.18590500000001</c:v>
                </c:pt>
                <c:pt idx="1997">
                  <c:v>102.945312</c:v>
                </c:pt>
                <c:pt idx="1998">
                  <c:v>103.222931</c:v>
                </c:pt>
                <c:pt idx="1999">
                  <c:v>101.53479</c:v>
                </c:pt>
                <c:pt idx="2000">
                  <c:v>102.47511299999999</c:v>
                </c:pt>
                <c:pt idx="2001">
                  <c:v>102.764427</c:v>
                </c:pt>
                <c:pt idx="2002">
                  <c:v>101.23689299999999</c:v>
                </c:pt>
                <c:pt idx="2003">
                  <c:v>102.49751999999999</c:v>
                </c:pt>
                <c:pt idx="2004">
                  <c:v>95.145142000000007</c:v>
                </c:pt>
                <c:pt idx="2005">
                  <c:v>96.563713000000007</c:v>
                </c:pt>
                <c:pt idx="2006">
                  <c:v>97.608879000000002</c:v>
                </c:pt>
                <c:pt idx="2007">
                  <c:v>97.979736000000003</c:v>
                </c:pt>
                <c:pt idx="2008">
                  <c:v>98.989151000000007</c:v>
                </c:pt>
                <c:pt idx="2009">
                  <c:v>99.323166000000001</c:v>
                </c:pt>
                <c:pt idx="2010">
                  <c:v>100.176727</c:v>
                </c:pt>
                <c:pt idx="2011">
                  <c:v>100.789627</c:v>
                </c:pt>
                <c:pt idx="2012">
                  <c:v>100.870728</c:v>
                </c:pt>
                <c:pt idx="2013">
                  <c:v>100.501266</c:v>
                </c:pt>
                <c:pt idx="2014">
                  <c:v>100.12088</c:v>
                </c:pt>
                <c:pt idx="2015">
                  <c:v>100.424522</c:v>
                </c:pt>
                <c:pt idx="2016">
                  <c:v>100.67858099999999</c:v>
                </c:pt>
                <c:pt idx="2017">
                  <c:v>100.67858099999999</c:v>
                </c:pt>
                <c:pt idx="2018">
                  <c:v>100.130432</c:v>
                </c:pt>
                <c:pt idx="2019">
                  <c:v>100.779015</c:v>
                </c:pt>
                <c:pt idx="2020">
                  <c:v>99.449721999999994</c:v>
                </c:pt>
                <c:pt idx="2021">
                  <c:v>97.385277000000002</c:v>
                </c:pt>
                <c:pt idx="2022">
                  <c:v>97.126389000000003</c:v>
                </c:pt>
                <c:pt idx="2023">
                  <c:v>97.126389000000003</c:v>
                </c:pt>
                <c:pt idx="2024">
                  <c:v>95.068770999999998</c:v>
                </c:pt>
                <c:pt idx="2025">
                  <c:v>93.784737000000007</c:v>
                </c:pt>
                <c:pt idx="2026">
                  <c:v>94.498717999999997</c:v>
                </c:pt>
                <c:pt idx="2027">
                  <c:v>95.255913000000007</c:v>
                </c:pt>
                <c:pt idx="2028">
                  <c:v>95.984504999999999</c:v>
                </c:pt>
                <c:pt idx="2029">
                  <c:v>95.581619000000003</c:v>
                </c:pt>
                <c:pt idx="2030">
                  <c:v>95.256050000000002</c:v>
                </c:pt>
                <c:pt idx="2031">
                  <c:v>94.855339000000001</c:v>
                </c:pt>
                <c:pt idx="2032">
                  <c:v>94.661338999999998</c:v>
                </c:pt>
                <c:pt idx="2033">
                  <c:v>93.860434999999995</c:v>
                </c:pt>
                <c:pt idx="2034">
                  <c:v>95.669846000000007</c:v>
                </c:pt>
                <c:pt idx="2035">
                  <c:v>94.992148999999998</c:v>
                </c:pt>
                <c:pt idx="2036">
                  <c:v>96.178145999999998</c:v>
                </c:pt>
                <c:pt idx="2037">
                  <c:v>94.764174999999994</c:v>
                </c:pt>
                <c:pt idx="2038">
                  <c:v>94.540062000000006</c:v>
                </c:pt>
                <c:pt idx="2039">
                  <c:v>94.814025999999998</c:v>
                </c:pt>
                <c:pt idx="2040">
                  <c:v>94.599350000000001</c:v>
                </c:pt>
                <c:pt idx="2041">
                  <c:v>93.992896999999999</c:v>
                </c:pt>
                <c:pt idx="2042">
                  <c:v>94.335792999999995</c:v>
                </c:pt>
                <c:pt idx="2043">
                  <c:v>93.113487000000006</c:v>
                </c:pt>
                <c:pt idx="2044">
                  <c:v>93.304259999999999</c:v>
                </c:pt>
                <c:pt idx="2045">
                  <c:v>93.759651000000005</c:v>
                </c:pt>
                <c:pt idx="2046">
                  <c:v>93.594002000000003</c:v>
                </c:pt>
                <c:pt idx="2047">
                  <c:v>96.018416999999999</c:v>
                </c:pt>
                <c:pt idx="2048">
                  <c:v>95.865989999999996</c:v>
                </c:pt>
                <c:pt idx="2049">
                  <c:v>95.312393</c:v>
                </c:pt>
                <c:pt idx="2050">
                  <c:v>95.730103</c:v>
                </c:pt>
                <c:pt idx="2051">
                  <c:v>94.935035999999997</c:v>
                </c:pt>
                <c:pt idx="2052">
                  <c:v>95.490050999999994</c:v>
                </c:pt>
                <c:pt idx="2053">
                  <c:v>95.103142000000005</c:v>
                </c:pt>
                <c:pt idx="2054">
                  <c:v>94.656349000000006</c:v>
                </c:pt>
                <c:pt idx="2055">
                  <c:v>95.719543000000002</c:v>
                </c:pt>
                <c:pt idx="2056">
                  <c:v>96.273964000000007</c:v>
                </c:pt>
                <c:pt idx="2057">
                  <c:v>96.540099999999995</c:v>
                </c:pt>
                <c:pt idx="2058">
                  <c:v>96.884940999999998</c:v>
                </c:pt>
                <c:pt idx="2059">
                  <c:v>96.354477000000003</c:v>
                </c:pt>
                <c:pt idx="2060">
                  <c:v>96.354477000000003</c:v>
                </c:pt>
                <c:pt idx="2061">
                  <c:v>96.354477000000003</c:v>
                </c:pt>
                <c:pt idx="2062">
                  <c:v>97.006118999999998</c:v>
                </c:pt>
                <c:pt idx="2063">
                  <c:v>98.260788000000005</c:v>
                </c:pt>
                <c:pt idx="2064">
                  <c:v>99.662880000000001</c:v>
                </c:pt>
                <c:pt idx="2065">
                  <c:v>99.905951999999999</c:v>
                </c:pt>
                <c:pt idx="2066">
                  <c:v>99.427825999999996</c:v>
                </c:pt>
                <c:pt idx="2067">
                  <c:v>99.467178000000004</c:v>
                </c:pt>
                <c:pt idx="2068">
                  <c:v>99.589973000000001</c:v>
                </c:pt>
                <c:pt idx="2069">
                  <c:v>99.598206000000005</c:v>
                </c:pt>
                <c:pt idx="2070">
                  <c:v>99.778671000000003</c:v>
                </c:pt>
                <c:pt idx="2071">
                  <c:v>99.258246999999997</c:v>
                </c:pt>
                <c:pt idx="2072">
                  <c:v>99.298385999999994</c:v>
                </c:pt>
                <c:pt idx="2073">
                  <c:v>99.175880000000006</c:v>
                </c:pt>
                <c:pt idx="2074">
                  <c:v>98.346794000000003</c:v>
                </c:pt>
                <c:pt idx="2075">
                  <c:v>97.257423000000003</c:v>
                </c:pt>
                <c:pt idx="2076">
                  <c:v>97.412750000000003</c:v>
                </c:pt>
                <c:pt idx="2077">
                  <c:v>98.792243999999997</c:v>
                </c:pt>
                <c:pt idx="2078">
                  <c:v>99.435455000000005</c:v>
                </c:pt>
                <c:pt idx="2079">
                  <c:v>99.878082000000006</c:v>
                </c:pt>
                <c:pt idx="2080">
                  <c:v>100</c:v>
                </c:pt>
              </c:numCache>
            </c:numRef>
          </c:val>
          <c:smooth val="0"/>
          <c:extLst>
            <c:ext xmlns:c16="http://schemas.microsoft.com/office/drawing/2014/chart" uri="{C3380CC4-5D6E-409C-BE32-E72D297353CC}">
              <c16:uniqueId val="{00000000-55EF-4E81-8E08-C6A99EF77711}"/>
            </c:ext>
          </c:extLst>
        </c:ser>
        <c:ser>
          <c:idx val="1"/>
          <c:order val="1"/>
          <c:tx>
            <c:strRef>
              <c:f>Planilha1!$D$3</c:f>
              <c:strCache>
                <c:ptCount val="1"/>
                <c:pt idx="0">
                  <c:v>SPX Index</c:v>
                </c:pt>
              </c:strCache>
            </c:strRef>
          </c:tx>
          <c:spPr>
            <a:ln w="19050" cap="rnd">
              <a:solidFill>
                <a:schemeClr val="accent2"/>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Planilha1!$D$4:$D$2084</c:f>
              <c:numCache>
                <c:formatCode>General</c:formatCode>
                <c:ptCount val="2081"/>
                <c:pt idx="0">
                  <c:v>268.20642099999998</c:v>
                </c:pt>
                <c:pt idx="1">
                  <c:v>269.37393200000002</c:v>
                </c:pt>
                <c:pt idx="2">
                  <c:v>268.73513800000001</c:v>
                </c:pt>
                <c:pt idx="3">
                  <c:v>268.07971199999997</c:v>
                </c:pt>
                <c:pt idx="4">
                  <c:v>268.07971199999997</c:v>
                </c:pt>
                <c:pt idx="5">
                  <c:v>268.09899899999999</c:v>
                </c:pt>
                <c:pt idx="6">
                  <c:v>265.33255000000003</c:v>
                </c:pt>
                <c:pt idx="7">
                  <c:v>266.05725100000001</c:v>
                </c:pt>
                <c:pt idx="8">
                  <c:v>265.966949</c:v>
                </c:pt>
                <c:pt idx="9">
                  <c:v>264.193512</c:v>
                </c:pt>
                <c:pt idx="10">
                  <c:v>266.71795700000001</c:v>
                </c:pt>
                <c:pt idx="11">
                  <c:v>265.749481</c:v>
                </c:pt>
                <c:pt idx="12">
                  <c:v>264.71481299999999</c:v>
                </c:pt>
                <c:pt idx="13">
                  <c:v>262.81597900000003</c:v>
                </c:pt>
                <c:pt idx="14">
                  <c:v>264.83099399999998</c:v>
                </c:pt>
                <c:pt idx="15">
                  <c:v>266.17431599999998</c:v>
                </c:pt>
                <c:pt idx="16">
                  <c:v>264.77749599999999</c:v>
                </c:pt>
                <c:pt idx="17">
                  <c:v>266.02218599999998</c:v>
                </c:pt>
                <c:pt idx="18">
                  <c:v>263.59243800000002</c:v>
                </c:pt>
                <c:pt idx="19">
                  <c:v>267.49264499999998</c:v>
                </c:pt>
                <c:pt idx="20">
                  <c:v>268.25857500000001</c:v>
                </c:pt>
                <c:pt idx="21">
                  <c:v>266.84072900000001</c:v>
                </c:pt>
                <c:pt idx="22">
                  <c:v>265.21285999999998</c:v>
                </c:pt>
                <c:pt idx="23">
                  <c:v>262.907623</c:v>
                </c:pt>
                <c:pt idx="24">
                  <c:v>262.907623</c:v>
                </c:pt>
                <c:pt idx="25">
                  <c:v>260.30688500000002</c:v>
                </c:pt>
                <c:pt idx="26">
                  <c:v>260.858002</c:v>
                </c:pt>
                <c:pt idx="27">
                  <c:v>256.16687000000002</c:v>
                </c:pt>
                <c:pt idx="28">
                  <c:v>255.87356600000001</c:v>
                </c:pt>
                <c:pt idx="29">
                  <c:v>255.47108499999999</c:v>
                </c:pt>
                <c:pt idx="30">
                  <c:v>259.46994000000001</c:v>
                </c:pt>
                <c:pt idx="31">
                  <c:v>259.46994000000001</c:v>
                </c:pt>
                <c:pt idx="32">
                  <c:v>259.06573500000002</c:v>
                </c:pt>
                <c:pt idx="33">
                  <c:v>261.97467</c:v>
                </c:pt>
                <c:pt idx="34">
                  <c:v>260.53179899999998</c:v>
                </c:pt>
                <c:pt idx="35">
                  <c:v>257.29098499999998</c:v>
                </c:pt>
                <c:pt idx="36">
                  <c:v>257.864441</c:v>
                </c:pt>
                <c:pt idx="37">
                  <c:v>258.97409099999999</c:v>
                </c:pt>
                <c:pt idx="38">
                  <c:v>261.77560399999999</c:v>
                </c:pt>
                <c:pt idx="39">
                  <c:v>264.70208700000001</c:v>
                </c:pt>
                <c:pt idx="40">
                  <c:v>264.80950899999999</c:v>
                </c:pt>
                <c:pt idx="41">
                  <c:v>261.917236</c:v>
                </c:pt>
                <c:pt idx="42">
                  <c:v>260.02236900000003</c:v>
                </c:pt>
                <c:pt idx="43">
                  <c:v>257.22653200000002</c:v>
                </c:pt>
                <c:pt idx="44">
                  <c:v>257.44924900000001</c:v>
                </c:pt>
                <c:pt idx="45">
                  <c:v>265.272919</c:v>
                </c:pt>
                <c:pt idx="46">
                  <c:v>266.30191000000002</c:v>
                </c:pt>
                <c:pt idx="47">
                  <c:v>265.29397599999999</c:v>
                </c:pt>
                <c:pt idx="48">
                  <c:v>265.30096400000002</c:v>
                </c:pt>
                <c:pt idx="49">
                  <c:v>266.74514799999997</c:v>
                </c:pt>
                <c:pt idx="50">
                  <c:v>264.58459499999998</c:v>
                </c:pt>
                <c:pt idx="51">
                  <c:v>265.37112400000001</c:v>
                </c:pt>
                <c:pt idx="52">
                  <c:v>267.01171900000003</c:v>
                </c:pt>
                <c:pt idx="53">
                  <c:v>266.34704599999998</c:v>
                </c:pt>
                <c:pt idx="54">
                  <c:v>266.845978</c:v>
                </c:pt>
                <c:pt idx="55">
                  <c:v>265.240906</c:v>
                </c:pt>
                <c:pt idx="56">
                  <c:v>265.121216</c:v>
                </c:pt>
                <c:pt idx="57">
                  <c:v>264.47366299999999</c:v>
                </c:pt>
                <c:pt idx="58">
                  <c:v>262.99880999999999</c:v>
                </c:pt>
                <c:pt idx="59">
                  <c:v>262.99880999999999</c:v>
                </c:pt>
                <c:pt idx="60">
                  <c:v>264.00238000000002</c:v>
                </c:pt>
                <c:pt idx="61">
                  <c:v>262.500336</c:v>
                </c:pt>
                <c:pt idx="62">
                  <c:v>261.70983899999999</c:v>
                </c:pt>
                <c:pt idx="63">
                  <c:v>260.80538899999999</c:v>
                </c:pt>
                <c:pt idx="64">
                  <c:v>259.41995200000002</c:v>
                </c:pt>
                <c:pt idx="65">
                  <c:v>259.41427599999997</c:v>
                </c:pt>
                <c:pt idx="66">
                  <c:v>258.390106</c:v>
                </c:pt>
                <c:pt idx="67">
                  <c:v>257.38174400000003</c:v>
                </c:pt>
                <c:pt idx="68">
                  <c:v>260.82556199999999</c:v>
                </c:pt>
                <c:pt idx="69">
                  <c:v>262.41308600000002</c:v>
                </c:pt>
                <c:pt idx="70">
                  <c:v>262.35214200000001</c:v>
                </c:pt>
                <c:pt idx="71">
                  <c:v>263.11325099999999</c:v>
                </c:pt>
                <c:pt idx="72">
                  <c:v>262.858521</c:v>
                </c:pt>
                <c:pt idx="73">
                  <c:v>261.87469499999997</c:v>
                </c:pt>
                <c:pt idx="74">
                  <c:v>259.942993</c:v>
                </c:pt>
                <c:pt idx="75">
                  <c:v>253.52975499999999</c:v>
                </c:pt>
                <c:pt idx="76">
                  <c:v>250.457718</c:v>
                </c:pt>
                <c:pt idx="77">
                  <c:v>251.164017</c:v>
                </c:pt>
                <c:pt idx="78">
                  <c:v>250.140289</c:v>
                </c:pt>
                <c:pt idx="79">
                  <c:v>254.884918</c:v>
                </c:pt>
                <c:pt idx="80">
                  <c:v>255.728882</c:v>
                </c:pt>
                <c:pt idx="81">
                  <c:v>255.316757</c:v>
                </c:pt>
                <c:pt idx="82">
                  <c:v>254.64158599999999</c:v>
                </c:pt>
                <c:pt idx="83">
                  <c:v>254.71788000000001</c:v>
                </c:pt>
                <c:pt idx="84">
                  <c:v>254.17247</c:v>
                </c:pt>
                <c:pt idx="85">
                  <c:v>256.530304</c:v>
                </c:pt>
                <c:pt idx="86">
                  <c:v>256.65219100000002</c:v>
                </c:pt>
                <c:pt idx="87">
                  <c:v>257.12088</c:v>
                </c:pt>
                <c:pt idx="88">
                  <c:v>256.10372899999999</c:v>
                </c:pt>
                <c:pt idx="89">
                  <c:v>256.147583</c:v>
                </c:pt>
                <c:pt idx="90">
                  <c:v>254.95462000000001</c:v>
                </c:pt>
                <c:pt idx="91">
                  <c:v>256.90954599999998</c:v>
                </c:pt>
                <c:pt idx="92">
                  <c:v>254.944534</c:v>
                </c:pt>
                <c:pt idx="93">
                  <c:v>253.410934</c:v>
                </c:pt>
                <c:pt idx="94">
                  <c:v>253.9366</c:v>
                </c:pt>
                <c:pt idx="95">
                  <c:v>252.143021</c:v>
                </c:pt>
                <c:pt idx="96">
                  <c:v>249.72335799999999</c:v>
                </c:pt>
                <c:pt idx="97">
                  <c:v>252.14038099999999</c:v>
                </c:pt>
                <c:pt idx="98">
                  <c:v>249.89872700000001</c:v>
                </c:pt>
                <c:pt idx="99">
                  <c:v>250.31961100000001</c:v>
                </c:pt>
                <c:pt idx="100">
                  <c:v>250.28497300000001</c:v>
                </c:pt>
                <c:pt idx="101">
                  <c:v>252.640625</c:v>
                </c:pt>
                <c:pt idx="102">
                  <c:v>251.574814</c:v>
                </c:pt>
                <c:pt idx="103">
                  <c:v>251.890488</c:v>
                </c:pt>
                <c:pt idx="104">
                  <c:v>250.87728899999999</c:v>
                </c:pt>
                <c:pt idx="105">
                  <c:v>251.345078</c:v>
                </c:pt>
                <c:pt idx="106">
                  <c:v>250.71549999999999</c:v>
                </c:pt>
                <c:pt idx="107">
                  <c:v>250.01315299999999</c:v>
                </c:pt>
                <c:pt idx="108">
                  <c:v>250.499359</c:v>
                </c:pt>
                <c:pt idx="109">
                  <c:v>246.317688</c:v>
                </c:pt>
                <c:pt idx="110">
                  <c:v>247.033188</c:v>
                </c:pt>
                <c:pt idx="111">
                  <c:v>246.96786499999999</c:v>
                </c:pt>
                <c:pt idx="112">
                  <c:v>246.65789799999999</c:v>
                </c:pt>
                <c:pt idx="113">
                  <c:v>245.33122299999999</c:v>
                </c:pt>
                <c:pt idx="114">
                  <c:v>243.50607299999999</c:v>
                </c:pt>
                <c:pt idx="115">
                  <c:v>240.93647799999999</c:v>
                </c:pt>
                <c:pt idx="116">
                  <c:v>239.86364699999999</c:v>
                </c:pt>
                <c:pt idx="117">
                  <c:v>237.11779799999999</c:v>
                </c:pt>
                <c:pt idx="118">
                  <c:v>241.28239400000001</c:v>
                </c:pt>
                <c:pt idx="119">
                  <c:v>242.01280199999999</c:v>
                </c:pt>
                <c:pt idx="120">
                  <c:v>242.40124499999999</c:v>
                </c:pt>
                <c:pt idx="121">
                  <c:v>247.639084</c:v>
                </c:pt>
                <c:pt idx="122">
                  <c:v>247.639084</c:v>
                </c:pt>
                <c:pt idx="123">
                  <c:v>245.164627</c:v>
                </c:pt>
                <c:pt idx="124">
                  <c:v>245.174271</c:v>
                </c:pt>
                <c:pt idx="125">
                  <c:v>246.64825400000001</c:v>
                </c:pt>
                <c:pt idx="126">
                  <c:v>246.25543200000001</c:v>
                </c:pt>
                <c:pt idx="127">
                  <c:v>247.03450000000001</c:v>
                </c:pt>
                <c:pt idx="128">
                  <c:v>244.229904</c:v>
                </c:pt>
                <c:pt idx="129">
                  <c:v>246.431229</c:v>
                </c:pt>
                <c:pt idx="130">
                  <c:v>245.39085399999999</c:v>
                </c:pt>
                <c:pt idx="131">
                  <c:v>245.878815</c:v>
                </c:pt>
                <c:pt idx="132">
                  <c:v>243.511337</c:v>
                </c:pt>
                <c:pt idx="133">
                  <c:v>243.02775600000001</c:v>
                </c:pt>
                <c:pt idx="134">
                  <c:v>239.16918899999999</c:v>
                </c:pt>
                <c:pt idx="135">
                  <c:v>238.25814800000001</c:v>
                </c:pt>
                <c:pt idx="136">
                  <c:v>234.31057699999999</c:v>
                </c:pt>
                <c:pt idx="137">
                  <c:v>234.30049099999999</c:v>
                </c:pt>
                <c:pt idx="138">
                  <c:v>233.21101400000001</c:v>
                </c:pt>
                <c:pt idx="139">
                  <c:v>227.95826700000001</c:v>
                </c:pt>
                <c:pt idx="140">
                  <c:v>229.73519899999999</c:v>
                </c:pt>
                <c:pt idx="141">
                  <c:v>227.38085899999999</c:v>
                </c:pt>
                <c:pt idx="142">
                  <c:v>234.40571600000001</c:v>
                </c:pt>
                <c:pt idx="143">
                  <c:v>238.79521199999999</c:v>
                </c:pt>
                <c:pt idx="144">
                  <c:v>242.11056500000001</c:v>
                </c:pt>
                <c:pt idx="145">
                  <c:v>238.34626800000001</c:v>
                </c:pt>
                <c:pt idx="146">
                  <c:v>239.53439299999999</c:v>
                </c:pt>
                <c:pt idx="147">
                  <c:v>239.33973700000001</c:v>
                </c:pt>
                <c:pt idx="148">
                  <c:v>236.714462</c:v>
                </c:pt>
                <c:pt idx="149">
                  <c:v>237.938095</c:v>
                </c:pt>
                <c:pt idx="150">
                  <c:v>243.57666</c:v>
                </c:pt>
                <c:pt idx="151">
                  <c:v>243.956772</c:v>
                </c:pt>
                <c:pt idx="152">
                  <c:v>241.35209699999999</c:v>
                </c:pt>
                <c:pt idx="153">
                  <c:v>243.08781400000001</c:v>
                </c:pt>
                <c:pt idx="154">
                  <c:v>245.00285299999999</c:v>
                </c:pt>
                <c:pt idx="155">
                  <c:v>248.46333300000001</c:v>
                </c:pt>
                <c:pt idx="156">
                  <c:v>246.88587999999999</c:v>
                </c:pt>
                <c:pt idx="157">
                  <c:v>246.19009399999999</c:v>
                </c:pt>
                <c:pt idx="158">
                  <c:v>244.839325</c:v>
                </c:pt>
                <c:pt idx="159">
                  <c:v>247.003815</c:v>
                </c:pt>
                <c:pt idx="160">
                  <c:v>244.50787399999999</c:v>
                </c:pt>
                <c:pt idx="161">
                  <c:v>244.326797</c:v>
                </c:pt>
                <c:pt idx="162">
                  <c:v>244.07865899999999</c:v>
                </c:pt>
                <c:pt idx="163">
                  <c:v>242.75593599999999</c:v>
                </c:pt>
                <c:pt idx="164">
                  <c:v>242.75593599999999</c:v>
                </c:pt>
                <c:pt idx="165">
                  <c:v>241.527908</c:v>
                </c:pt>
                <c:pt idx="166">
                  <c:v>240.04077100000001</c:v>
                </c:pt>
                <c:pt idx="167">
                  <c:v>239.400238</c:v>
                </c:pt>
                <c:pt idx="168">
                  <c:v>240.381866</c:v>
                </c:pt>
                <c:pt idx="169">
                  <c:v>240.163971</c:v>
                </c:pt>
                <c:pt idx="170">
                  <c:v>239.78692599999999</c:v>
                </c:pt>
                <c:pt idx="171">
                  <c:v>238.84738200000001</c:v>
                </c:pt>
                <c:pt idx="172">
                  <c:v>239.58174099999999</c:v>
                </c:pt>
                <c:pt idx="173">
                  <c:v>239.95658900000001</c:v>
                </c:pt>
                <c:pt idx="174">
                  <c:v>240.564255</c:v>
                </c:pt>
                <c:pt idx="175">
                  <c:v>240.564255</c:v>
                </c:pt>
                <c:pt idx="176">
                  <c:v>239.95922899999999</c:v>
                </c:pt>
                <c:pt idx="177">
                  <c:v>238.134064</c:v>
                </c:pt>
                <c:pt idx="178">
                  <c:v>238.22789</c:v>
                </c:pt>
                <c:pt idx="179">
                  <c:v>237.67065400000001</c:v>
                </c:pt>
                <c:pt idx="180">
                  <c:v>235.66662600000001</c:v>
                </c:pt>
                <c:pt idx="181">
                  <c:v>235.02958699999999</c:v>
                </c:pt>
                <c:pt idx="182">
                  <c:v>234.424576</c:v>
                </c:pt>
                <c:pt idx="183">
                  <c:v>234.68630999999999</c:v>
                </c:pt>
                <c:pt idx="184">
                  <c:v>234.733215</c:v>
                </c:pt>
                <c:pt idx="185">
                  <c:v>231.98474100000001</c:v>
                </c:pt>
                <c:pt idx="186">
                  <c:v>231.636627</c:v>
                </c:pt>
                <c:pt idx="187">
                  <c:v>231.37840299999999</c:v>
                </c:pt>
                <c:pt idx="188">
                  <c:v>229.535706</c:v>
                </c:pt>
                <c:pt idx="189">
                  <c:v>230.91542100000001</c:v>
                </c:pt>
                <c:pt idx="190">
                  <c:v>232.62922699999999</c:v>
                </c:pt>
                <c:pt idx="191">
                  <c:v>232.57135</c:v>
                </c:pt>
                <c:pt idx="192">
                  <c:v>232.57135</c:v>
                </c:pt>
                <c:pt idx="193">
                  <c:v>230.954453</c:v>
                </c:pt>
                <c:pt idx="194">
                  <c:v>232.671753</c:v>
                </c:pt>
                <c:pt idx="195">
                  <c:v>233.30308500000001</c:v>
                </c:pt>
                <c:pt idx="196">
                  <c:v>232.720856</c:v>
                </c:pt>
                <c:pt idx="197">
                  <c:v>232.50778199999999</c:v>
                </c:pt>
                <c:pt idx="198">
                  <c:v>232.23727400000001</c:v>
                </c:pt>
                <c:pt idx="199">
                  <c:v>232.72172499999999</c:v>
                </c:pt>
                <c:pt idx="200">
                  <c:v>230.026749</c:v>
                </c:pt>
                <c:pt idx="201">
                  <c:v>228.91928100000001</c:v>
                </c:pt>
                <c:pt idx="202">
                  <c:v>228.97453300000001</c:v>
                </c:pt>
                <c:pt idx="203">
                  <c:v>228.597488</c:v>
                </c:pt>
                <c:pt idx="204">
                  <c:v>227.439606</c:v>
                </c:pt>
                <c:pt idx="205">
                  <c:v>227.44091800000001</c:v>
                </c:pt>
                <c:pt idx="206">
                  <c:v>227.135773</c:v>
                </c:pt>
                <c:pt idx="207">
                  <c:v>224.81433100000001</c:v>
                </c:pt>
                <c:pt idx="208">
                  <c:v>222.026398</c:v>
                </c:pt>
                <c:pt idx="209">
                  <c:v>220.01797500000001</c:v>
                </c:pt>
                <c:pt idx="210">
                  <c:v>220.776443</c:v>
                </c:pt>
                <c:pt idx="211">
                  <c:v>224.30488600000001</c:v>
                </c:pt>
                <c:pt idx="212">
                  <c:v>223.59419299999999</c:v>
                </c:pt>
                <c:pt idx="213">
                  <c:v>221.334564</c:v>
                </c:pt>
                <c:pt idx="214">
                  <c:v>222.35214199999999</c:v>
                </c:pt>
                <c:pt idx="215">
                  <c:v>222.30479399999999</c:v>
                </c:pt>
                <c:pt idx="216">
                  <c:v>219.67643699999999</c:v>
                </c:pt>
                <c:pt idx="217">
                  <c:v>217.77499399999999</c:v>
                </c:pt>
                <c:pt idx="218">
                  <c:v>219.69923399999999</c:v>
                </c:pt>
                <c:pt idx="219">
                  <c:v>220.18545499999999</c:v>
                </c:pt>
                <c:pt idx="220">
                  <c:v>221.46565200000001</c:v>
                </c:pt>
                <c:pt idx="221">
                  <c:v>221.922043</c:v>
                </c:pt>
                <c:pt idx="222">
                  <c:v>224.622299</c:v>
                </c:pt>
                <c:pt idx="223">
                  <c:v>227.938965</c:v>
                </c:pt>
                <c:pt idx="224">
                  <c:v>226.254547</c:v>
                </c:pt>
                <c:pt idx="225">
                  <c:v>228.414658</c:v>
                </c:pt>
                <c:pt idx="226">
                  <c:v>228.08496099999999</c:v>
                </c:pt>
                <c:pt idx="227">
                  <c:v>228.170456</c:v>
                </c:pt>
                <c:pt idx="228">
                  <c:v>225.665741</c:v>
                </c:pt>
                <c:pt idx="229">
                  <c:v>228.48393200000001</c:v>
                </c:pt>
                <c:pt idx="230">
                  <c:v>228.23490899999999</c:v>
                </c:pt>
                <c:pt idx="231">
                  <c:v>229.89917</c:v>
                </c:pt>
                <c:pt idx="232">
                  <c:v>230.363022</c:v>
                </c:pt>
                <c:pt idx="233">
                  <c:v>230.10609400000001</c:v>
                </c:pt>
                <c:pt idx="234">
                  <c:v>228.137146</c:v>
                </c:pt>
                <c:pt idx="235">
                  <c:v>228.77767900000001</c:v>
                </c:pt>
                <c:pt idx="236">
                  <c:v>229.478714</c:v>
                </c:pt>
                <c:pt idx="237">
                  <c:v>229.800949</c:v>
                </c:pt>
                <c:pt idx="238">
                  <c:v>229.059586</c:v>
                </c:pt>
                <c:pt idx="239">
                  <c:v>227.03801000000001</c:v>
                </c:pt>
                <c:pt idx="240">
                  <c:v>225.76263399999999</c:v>
                </c:pt>
                <c:pt idx="241">
                  <c:v>224.345215</c:v>
                </c:pt>
                <c:pt idx="242">
                  <c:v>225.809113</c:v>
                </c:pt>
                <c:pt idx="243">
                  <c:v>226.45929000000001</c:v>
                </c:pt>
                <c:pt idx="244">
                  <c:v>226.89596599999999</c:v>
                </c:pt>
                <c:pt idx="245">
                  <c:v>224.38247699999999</c:v>
                </c:pt>
                <c:pt idx="246">
                  <c:v>224.634567</c:v>
                </c:pt>
                <c:pt idx="247">
                  <c:v>226.110748</c:v>
                </c:pt>
                <c:pt idx="248">
                  <c:v>223.804642</c:v>
                </c:pt>
                <c:pt idx="249">
                  <c:v>222.65991199999999</c:v>
                </c:pt>
                <c:pt idx="250">
                  <c:v>224.952866</c:v>
                </c:pt>
                <c:pt idx="251">
                  <c:v>225.221619</c:v>
                </c:pt>
                <c:pt idx="252">
                  <c:v>223.43241900000001</c:v>
                </c:pt>
                <c:pt idx="253">
                  <c:v>222.27015700000001</c:v>
                </c:pt>
                <c:pt idx="254">
                  <c:v>222.63931299999999</c:v>
                </c:pt>
                <c:pt idx="255">
                  <c:v>222.26007100000001</c:v>
                </c:pt>
                <c:pt idx="256">
                  <c:v>223.104919</c:v>
                </c:pt>
                <c:pt idx="257">
                  <c:v>223.02731299999999</c:v>
                </c:pt>
                <c:pt idx="258">
                  <c:v>218.41378800000001</c:v>
                </c:pt>
                <c:pt idx="259">
                  <c:v>218.13801599999999</c:v>
                </c:pt>
                <c:pt idx="260">
                  <c:v>219.455917</c:v>
                </c:pt>
                <c:pt idx="261">
                  <c:v>219.455917</c:v>
                </c:pt>
                <c:pt idx="262">
                  <c:v>220.515152</c:v>
                </c:pt>
                <c:pt idx="263">
                  <c:v>219.23889199999999</c:v>
                </c:pt>
                <c:pt idx="264">
                  <c:v>217.15858499999999</c:v>
                </c:pt>
                <c:pt idx="265">
                  <c:v>220.16923499999999</c:v>
                </c:pt>
                <c:pt idx="266">
                  <c:v>220.37835699999999</c:v>
                </c:pt>
                <c:pt idx="267">
                  <c:v>219.12008700000001</c:v>
                </c:pt>
                <c:pt idx="268">
                  <c:v>218.99513200000001</c:v>
                </c:pt>
                <c:pt idx="269">
                  <c:v>217.20504800000001</c:v>
                </c:pt>
                <c:pt idx="270">
                  <c:v>216.704376</c:v>
                </c:pt>
                <c:pt idx="271">
                  <c:v>217.39707899999999</c:v>
                </c:pt>
                <c:pt idx="272">
                  <c:v>215.098862</c:v>
                </c:pt>
                <c:pt idx="273">
                  <c:v>212.44465600000001</c:v>
                </c:pt>
                <c:pt idx="274">
                  <c:v>215.92222599999999</c:v>
                </c:pt>
                <c:pt idx="275">
                  <c:v>216.05200199999999</c:v>
                </c:pt>
                <c:pt idx="276">
                  <c:v>214.43158</c:v>
                </c:pt>
                <c:pt idx="277">
                  <c:v>214.57144199999999</c:v>
                </c:pt>
                <c:pt idx="278">
                  <c:v>213.44863900000001</c:v>
                </c:pt>
                <c:pt idx="279">
                  <c:v>213.27546699999999</c:v>
                </c:pt>
                <c:pt idx="280">
                  <c:v>212.65422100000001</c:v>
                </c:pt>
                <c:pt idx="281">
                  <c:v>212.188614</c:v>
                </c:pt>
                <c:pt idx="282">
                  <c:v>209.60760500000001</c:v>
                </c:pt>
                <c:pt idx="283">
                  <c:v>207.778076</c:v>
                </c:pt>
                <c:pt idx="284">
                  <c:v>208.95173600000001</c:v>
                </c:pt>
                <c:pt idx="285">
                  <c:v>209.73431400000001</c:v>
                </c:pt>
                <c:pt idx="286">
                  <c:v>209.73431400000001</c:v>
                </c:pt>
                <c:pt idx="287">
                  <c:v>209.57692</c:v>
                </c:pt>
                <c:pt idx="288">
                  <c:v>209.71765099999999</c:v>
                </c:pt>
                <c:pt idx="289">
                  <c:v>208.536102</c:v>
                </c:pt>
                <c:pt idx="290">
                  <c:v>208.84475699999999</c:v>
                </c:pt>
                <c:pt idx="291">
                  <c:v>205.93800400000001</c:v>
                </c:pt>
                <c:pt idx="292">
                  <c:v>205.562714</c:v>
                </c:pt>
                <c:pt idx="293">
                  <c:v>206.26989699999999</c:v>
                </c:pt>
                <c:pt idx="294">
                  <c:v>207.93678299999999</c:v>
                </c:pt>
                <c:pt idx="295">
                  <c:v>209.120529</c:v>
                </c:pt>
                <c:pt idx="296">
                  <c:v>209.71327199999999</c:v>
                </c:pt>
                <c:pt idx="297">
                  <c:v>209.63566599999999</c:v>
                </c:pt>
                <c:pt idx="298">
                  <c:v>209.33622700000001</c:v>
                </c:pt>
                <c:pt idx="299">
                  <c:v>208.454117</c:v>
                </c:pt>
                <c:pt idx="300">
                  <c:v>208.108643</c:v>
                </c:pt>
                <c:pt idx="301">
                  <c:v>205.98667900000001</c:v>
                </c:pt>
                <c:pt idx="302">
                  <c:v>209.05651900000001</c:v>
                </c:pt>
                <c:pt idx="303">
                  <c:v>207.83725000000001</c:v>
                </c:pt>
                <c:pt idx="304">
                  <c:v>206.90034499999999</c:v>
                </c:pt>
                <c:pt idx="305">
                  <c:v>206.916122</c:v>
                </c:pt>
                <c:pt idx="306">
                  <c:v>206.36985799999999</c:v>
                </c:pt>
                <c:pt idx="307">
                  <c:v>203.59068300000001</c:v>
                </c:pt>
                <c:pt idx="308">
                  <c:v>202.65860000000001</c:v>
                </c:pt>
                <c:pt idx="309">
                  <c:v>201.866364</c:v>
                </c:pt>
                <c:pt idx="310">
                  <c:v>201.043015</c:v>
                </c:pt>
                <c:pt idx="311">
                  <c:v>199.45372</c:v>
                </c:pt>
                <c:pt idx="312">
                  <c:v>200.23587000000001</c:v>
                </c:pt>
                <c:pt idx="313">
                  <c:v>200.34986900000001</c:v>
                </c:pt>
                <c:pt idx="314">
                  <c:v>201.439346</c:v>
                </c:pt>
                <c:pt idx="315">
                  <c:v>200.26306199999999</c:v>
                </c:pt>
                <c:pt idx="316">
                  <c:v>199.50808699999999</c:v>
                </c:pt>
                <c:pt idx="317">
                  <c:v>199.69705200000001</c:v>
                </c:pt>
                <c:pt idx="318">
                  <c:v>199.50151099999999</c:v>
                </c:pt>
                <c:pt idx="319">
                  <c:v>199.89215100000001</c:v>
                </c:pt>
                <c:pt idx="320">
                  <c:v>199.77290300000001</c:v>
                </c:pt>
                <c:pt idx="321">
                  <c:v>199.77290300000001</c:v>
                </c:pt>
                <c:pt idx="322">
                  <c:v>198.96489</c:v>
                </c:pt>
                <c:pt idx="323">
                  <c:v>199.36779799999999</c:v>
                </c:pt>
                <c:pt idx="324">
                  <c:v>197.90521200000001</c:v>
                </c:pt>
                <c:pt idx="325">
                  <c:v>197.65181000000001</c:v>
                </c:pt>
                <c:pt idx="326">
                  <c:v>197.416809</c:v>
                </c:pt>
                <c:pt idx="327">
                  <c:v>197.10202000000001</c:v>
                </c:pt>
                <c:pt idx="328">
                  <c:v>193.412689</c:v>
                </c:pt>
                <c:pt idx="329">
                  <c:v>193.57446300000001</c:v>
                </c:pt>
                <c:pt idx="330">
                  <c:v>190.598007</c:v>
                </c:pt>
                <c:pt idx="331">
                  <c:v>192.15133700000001</c:v>
                </c:pt>
                <c:pt idx="332">
                  <c:v>191.95843500000001</c:v>
                </c:pt>
                <c:pt idx="333">
                  <c:v>191.414795</c:v>
                </c:pt>
                <c:pt idx="334">
                  <c:v>191.07983400000001</c:v>
                </c:pt>
                <c:pt idx="335">
                  <c:v>189.30159</c:v>
                </c:pt>
                <c:pt idx="336">
                  <c:v>185.79771400000001</c:v>
                </c:pt>
                <c:pt idx="337">
                  <c:v>183.86601300000001</c:v>
                </c:pt>
                <c:pt idx="338">
                  <c:v>182.68315100000001</c:v>
                </c:pt>
                <c:pt idx="339">
                  <c:v>180.515152</c:v>
                </c:pt>
                <c:pt idx="340">
                  <c:v>181.38584900000001</c:v>
                </c:pt>
                <c:pt idx="341">
                  <c:v>183.55779999999999</c:v>
                </c:pt>
                <c:pt idx="342">
                  <c:v>186.228241</c:v>
                </c:pt>
                <c:pt idx="343">
                  <c:v>184.884918</c:v>
                </c:pt>
                <c:pt idx="344">
                  <c:v>185.197067</c:v>
                </c:pt>
                <c:pt idx="345">
                  <c:v>187.55754099999999</c:v>
                </c:pt>
                <c:pt idx="346">
                  <c:v>189.16217</c:v>
                </c:pt>
                <c:pt idx="347">
                  <c:v>191.73133899999999</c:v>
                </c:pt>
                <c:pt idx="348">
                  <c:v>191.75018299999999</c:v>
                </c:pt>
                <c:pt idx="349">
                  <c:v>189.74002100000001</c:v>
                </c:pt>
                <c:pt idx="350">
                  <c:v>190.69709800000001</c:v>
                </c:pt>
                <c:pt idx="351">
                  <c:v>191.895737</c:v>
                </c:pt>
                <c:pt idx="352">
                  <c:v>191.07545500000001</c:v>
                </c:pt>
                <c:pt idx="353">
                  <c:v>190.08549500000001</c:v>
                </c:pt>
                <c:pt idx="354">
                  <c:v>188.89473000000001</c:v>
                </c:pt>
                <c:pt idx="355">
                  <c:v>186.68902600000001</c:v>
                </c:pt>
                <c:pt idx="356">
                  <c:v>186.932785</c:v>
                </c:pt>
                <c:pt idx="357">
                  <c:v>185.429001</c:v>
                </c:pt>
                <c:pt idx="358">
                  <c:v>188.01306199999999</c:v>
                </c:pt>
                <c:pt idx="359">
                  <c:v>187.998154</c:v>
                </c:pt>
                <c:pt idx="360">
                  <c:v>188.508926</c:v>
                </c:pt>
                <c:pt idx="361">
                  <c:v>187.404526</c:v>
                </c:pt>
                <c:pt idx="362">
                  <c:v>187.361572</c:v>
                </c:pt>
                <c:pt idx="363">
                  <c:v>190.16352800000001</c:v>
                </c:pt>
                <c:pt idx="364">
                  <c:v>189.40154999999999</c:v>
                </c:pt>
                <c:pt idx="365">
                  <c:v>189.83734100000001</c:v>
                </c:pt>
                <c:pt idx="366">
                  <c:v>193.00276199999999</c:v>
                </c:pt>
                <c:pt idx="367">
                  <c:v>194.83317600000001</c:v>
                </c:pt>
                <c:pt idx="368">
                  <c:v>195.25318899999999</c:v>
                </c:pt>
                <c:pt idx="369">
                  <c:v>195.11245700000001</c:v>
                </c:pt>
                <c:pt idx="370">
                  <c:v>197.51414500000001</c:v>
                </c:pt>
                <c:pt idx="371">
                  <c:v>195.86303699999999</c:v>
                </c:pt>
                <c:pt idx="372">
                  <c:v>195.620148</c:v>
                </c:pt>
                <c:pt idx="373">
                  <c:v>196.74075300000001</c:v>
                </c:pt>
                <c:pt idx="374">
                  <c:v>195.426804</c:v>
                </c:pt>
                <c:pt idx="375">
                  <c:v>195.14840699999999</c:v>
                </c:pt>
                <c:pt idx="376">
                  <c:v>195.77709999999999</c:v>
                </c:pt>
                <c:pt idx="377">
                  <c:v>197.151566</c:v>
                </c:pt>
                <c:pt idx="378">
                  <c:v>197.981934</c:v>
                </c:pt>
                <c:pt idx="379">
                  <c:v>197.981934</c:v>
                </c:pt>
                <c:pt idx="380">
                  <c:v>197.626373</c:v>
                </c:pt>
                <c:pt idx="381">
                  <c:v>197.942474</c:v>
                </c:pt>
                <c:pt idx="382">
                  <c:v>197.18663000000001</c:v>
                </c:pt>
                <c:pt idx="383">
                  <c:v>194.36669900000001</c:v>
                </c:pt>
                <c:pt idx="384">
                  <c:v>193.15664699999999</c:v>
                </c:pt>
                <c:pt idx="385">
                  <c:v>191.86769100000001</c:v>
                </c:pt>
                <c:pt idx="386">
                  <c:v>194.48507699999999</c:v>
                </c:pt>
                <c:pt idx="387">
                  <c:v>192.36047400000001</c:v>
                </c:pt>
                <c:pt idx="388">
                  <c:v>192.89622499999999</c:v>
                </c:pt>
                <c:pt idx="389">
                  <c:v>191.57832300000001</c:v>
                </c:pt>
                <c:pt idx="390">
                  <c:v>191.60682700000001</c:v>
                </c:pt>
                <c:pt idx="391">
                  <c:v>193.096146</c:v>
                </c:pt>
                <c:pt idx="392">
                  <c:v>194.56617700000001</c:v>
                </c:pt>
                <c:pt idx="393">
                  <c:v>196.839844</c:v>
                </c:pt>
                <c:pt idx="394">
                  <c:v>195.714417</c:v>
                </c:pt>
                <c:pt idx="395">
                  <c:v>195.923981</c:v>
                </c:pt>
                <c:pt idx="396">
                  <c:v>195.874878</c:v>
                </c:pt>
                <c:pt idx="397">
                  <c:v>197.26336699999999</c:v>
                </c:pt>
                <c:pt idx="398">
                  <c:v>198.09899899999999</c:v>
                </c:pt>
                <c:pt idx="399">
                  <c:v>196.32733200000001</c:v>
                </c:pt>
                <c:pt idx="400">
                  <c:v>197.37339800000001</c:v>
                </c:pt>
                <c:pt idx="401">
                  <c:v>197.87759399999999</c:v>
                </c:pt>
                <c:pt idx="402">
                  <c:v>200.654572</c:v>
                </c:pt>
                <c:pt idx="403">
                  <c:v>201.190765</c:v>
                </c:pt>
                <c:pt idx="404">
                  <c:v>200.89570599999999</c:v>
                </c:pt>
                <c:pt idx="405">
                  <c:v>198.930679</c:v>
                </c:pt>
                <c:pt idx="406">
                  <c:v>200.217026</c:v>
                </c:pt>
                <c:pt idx="407">
                  <c:v>200.248154</c:v>
                </c:pt>
                <c:pt idx="408">
                  <c:v>199.68609599999999</c:v>
                </c:pt>
                <c:pt idx="409">
                  <c:v>198.88377399999999</c:v>
                </c:pt>
                <c:pt idx="410">
                  <c:v>198.819321</c:v>
                </c:pt>
                <c:pt idx="411">
                  <c:v>200.17186000000001</c:v>
                </c:pt>
                <c:pt idx="412">
                  <c:v>199.70098899999999</c:v>
                </c:pt>
                <c:pt idx="413">
                  <c:v>198.289703</c:v>
                </c:pt>
                <c:pt idx="414">
                  <c:v>197.52816799999999</c:v>
                </c:pt>
                <c:pt idx="415">
                  <c:v>197.73071300000001</c:v>
                </c:pt>
                <c:pt idx="416">
                  <c:v>196.06997699999999</c:v>
                </c:pt>
                <c:pt idx="417">
                  <c:v>194.62756300000001</c:v>
                </c:pt>
                <c:pt idx="418">
                  <c:v>193.324127</c:v>
                </c:pt>
                <c:pt idx="419">
                  <c:v>192.860275</c:v>
                </c:pt>
                <c:pt idx="420">
                  <c:v>193.414444</c:v>
                </c:pt>
                <c:pt idx="421">
                  <c:v>194.95901499999999</c:v>
                </c:pt>
                <c:pt idx="422">
                  <c:v>195.34350599999999</c:v>
                </c:pt>
                <c:pt idx="423">
                  <c:v>195.34350599999999</c:v>
                </c:pt>
                <c:pt idx="424">
                  <c:v>195.115082</c:v>
                </c:pt>
                <c:pt idx="425">
                  <c:v>192.75022899999999</c:v>
                </c:pt>
                <c:pt idx="426">
                  <c:v>191.89179999999999</c:v>
                </c:pt>
                <c:pt idx="427">
                  <c:v>191.95974699999999</c:v>
                </c:pt>
                <c:pt idx="428">
                  <c:v>189.78561400000001</c:v>
                </c:pt>
                <c:pt idx="429">
                  <c:v>190.64097599999999</c:v>
                </c:pt>
                <c:pt idx="430">
                  <c:v>192.11232000000001</c:v>
                </c:pt>
                <c:pt idx="431">
                  <c:v>191.402084</c:v>
                </c:pt>
                <c:pt idx="432">
                  <c:v>192.41133099999999</c:v>
                </c:pt>
                <c:pt idx="433">
                  <c:v>193.326752</c:v>
                </c:pt>
                <c:pt idx="434">
                  <c:v>193.326752</c:v>
                </c:pt>
                <c:pt idx="435">
                  <c:v>194.03919999999999</c:v>
                </c:pt>
                <c:pt idx="436">
                  <c:v>191.70459</c:v>
                </c:pt>
                <c:pt idx="437">
                  <c:v>191.54763800000001</c:v>
                </c:pt>
                <c:pt idx="438">
                  <c:v>190.22885099999999</c:v>
                </c:pt>
                <c:pt idx="439">
                  <c:v>188.472092</c:v>
                </c:pt>
                <c:pt idx="440">
                  <c:v>188.25595100000001</c:v>
                </c:pt>
                <c:pt idx="441">
                  <c:v>187.09806800000001</c:v>
                </c:pt>
                <c:pt idx="442">
                  <c:v>187.81402600000001</c:v>
                </c:pt>
                <c:pt idx="443">
                  <c:v>187.37297100000001</c:v>
                </c:pt>
                <c:pt idx="444">
                  <c:v>187.74913000000001</c:v>
                </c:pt>
                <c:pt idx="445">
                  <c:v>185.05940200000001</c:v>
                </c:pt>
                <c:pt idx="446">
                  <c:v>183.25353999999999</c:v>
                </c:pt>
                <c:pt idx="447">
                  <c:v>184.379852</c:v>
                </c:pt>
                <c:pt idx="448">
                  <c:v>184.37678500000001</c:v>
                </c:pt>
                <c:pt idx="449">
                  <c:v>184.37678500000001</c:v>
                </c:pt>
                <c:pt idx="450">
                  <c:v>182.001846</c:v>
                </c:pt>
                <c:pt idx="451">
                  <c:v>180.42176799999999</c:v>
                </c:pt>
                <c:pt idx="452">
                  <c:v>181.751938</c:v>
                </c:pt>
                <c:pt idx="453">
                  <c:v>183.814728</c:v>
                </c:pt>
                <c:pt idx="454">
                  <c:v>183.786224</c:v>
                </c:pt>
                <c:pt idx="455">
                  <c:v>184.05235300000001</c:v>
                </c:pt>
                <c:pt idx="456">
                  <c:v>182.33021500000001</c:v>
                </c:pt>
                <c:pt idx="457">
                  <c:v>180.18765300000001</c:v>
                </c:pt>
                <c:pt idx="458">
                  <c:v>181.34420800000001</c:v>
                </c:pt>
                <c:pt idx="459">
                  <c:v>180.809326</c:v>
                </c:pt>
                <c:pt idx="460">
                  <c:v>181.09605400000001</c:v>
                </c:pt>
                <c:pt idx="461">
                  <c:v>181.403839</c:v>
                </c:pt>
                <c:pt idx="462">
                  <c:v>180.59406999999999</c:v>
                </c:pt>
                <c:pt idx="463">
                  <c:v>181.424881</c:v>
                </c:pt>
                <c:pt idx="464">
                  <c:v>181.342896</c:v>
                </c:pt>
                <c:pt idx="465">
                  <c:v>178.053406</c:v>
                </c:pt>
                <c:pt idx="466">
                  <c:v>179.34806800000001</c:v>
                </c:pt>
                <c:pt idx="467">
                  <c:v>180.61204499999999</c:v>
                </c:pt>
                <c:pt idx="468">
                  <c:v>182.729187</c:v>
                </c:pt>
                <c:pt idx="469">
                  <c:v>182.79977400000001</c:v>
                </c:pt>
                <c:pt idx="470">
                  <c:v>181.303436</c:v>
                </c:pt>
                <c:pt idx="471">
                  <c:v>177.82411200000001</c:v>
                </c:pt>
                <c:pt idx="472">
                  <c:v>178.50979599999999</c:v>
                </c:pt>
                <c:pt idx="473">
                  <c:v>181.377533</c:v>
                </c:pt>
                <c:pt idx="474">
                  <c:v>181.223206</c:v>
                </c:pt>
                <c:pt idx="475">
                  <c:v>181.059662</c:v>
                </c:pt>
                <c:pt idx="476">
                  <c:v>182.14389</c:v>
                </c:pt>
                <c:pt idx="477">
                  <c:v>182.15924100000001</c:v>
                </c:pt>
                <c:pt idx="478">
                  <c:v>182.003601</c:v>
                </c:pt>
                <c:pt idx="479">
                  <c:v>181.403839</c:v>
                </c:pt>
                <c:pt idx="480">
                  <c:v>181.779999</c:v>
                </c:pt>
                <c:pt idx="481">
                  <c:v>179.40068099999999</c:v>
                </c:pt>
                <c:pt idx="482">
                  <c:v>180.145554</c:v>
                </c:pt>
                <c:pt idx="483">
                  <c:v>180.15301500000001</c:v>
                </c:pt>
                <c:pt idx="484">
                  <c:v>179.97369399999999</c:v>
                </c:pt>
                <c:pt idx="485">
                  <c:v>179.33184800000001</c:v>
                </c:pt>
                <c:pt idx="486">
                  <c:v>179.77990700000001</c:v>
                </c:pt>
                <c:pt idx="487">
                  <c:v>180.82818599999999</c:v>
                </c:pt>
                <c:pt idx="488">
                  <c:v>180.16177400000001</c:v>
                </c:pt>
                <c:pt idx="489">
                  <c:v>177.59788499999999</c:v>
                </c:pt>
                <c:pt idx="490">
                  <c:v>176.58862300000001</c:v>
                </c:pt>
                <c:pt idx="491">
                  <c:v>174.10978700000001</c:v>
                </c:pt>
                <c:pt idx="492">
                  <c:v>174.384232</c:v>
                </c:pt>
                <c:pt idx="493">
                  <c:v>174.09750399999999</c:v>
                </c:pt>
                <c:pt idx="494">
                  <c:v>173.12114</c:v>
                </c:pt>
                <c:pt idx="495">
                  <c:v>172.605988</c:v>
                </c:pt>
                <c:pt idx="496">
                  <c:v>175.495193</c:v>
                </c:pt>
                <c:pt idx="497">
                  <c:v>173.246094</c:v>
                </c:pt>
                <c:pt idx="498">
                  <c:v>171.714676</c:v>
                </c:pt>
                <c:pt idx="499">
                  <c:v>173.62796</c:v>
                </c:pt>
                <c:pt idx="500">
                  <c:v>170.63133199999999</c:v>
                </c:pt>
                <c:pt idx="501">
                  <c:v>171.83085600000001</c:v>
                </c:pt>
                <c:pt idx="502">
                  <c:v>169.045547</c:v>
                </c:pt>
                <c:pt idx="503">
                  <c:v>169.30114699999999</c:v>
                </c:pt>
                <c:pt idx="504">
                  <c:v>171.78833</c:v>
                </c:pt>
                <c:pt idx="505">
                  <c:v>175.01907299999999</c:v>
                </c:pt>
                <c:pt idx="506">
                  <c:v>174.771805</c:v>
                </c:pt>
                <c:pt idx="507">
                  <c:v>177.49221800000001</c:v>
                </c:pt>
                <c:pt idx="508">
                  <c:v>177.37033099999999</c:v>
                </c:pt>
                <c:pt idx="509">
                  <c:v>174.55171200000001</c:v>
                </c:pt>
                <c:pt idx="510">
                  <c:v>173.23819</c:v>
                </c:pt>
                <c:pt idx="511">
                  <c:v>174.06068400000001</c:v>
                </c:pt>
                <c:pt idx="512">
                  <c:v>174.59072900000001</c:v>
                </c:pt>
                <c:pt idx="513">
                  <c:v>174.05586199999999</c:v>
                </c:pt>
                <c:pt idx="514">
                  <c:v>175.909515</c:v>
                </c:pt>
                <c:pt idx="515">
                  <c:v>174.97699</c:v>
                </c:pt>
                <c:pt idx="516">
                  <c:v>175.252747</c:v>
                </c:pt>
                <c:pt idx="517">
                  <c:v>178.83686800000001</c:v>
                </c:pt>
                <c:pt idx="518">
                  <c:v>179.33315999999999</c:v>
                </c:pt>
                <c:pt idx="519">
                  <c:v>181.84049999999999</c:v>
                </c:pt>
                <c:pt idx="520">
                  <c:v>181.33763099999999</c:v>
                </c:pt>
                <c:pt idx="521">
                  <c:v>181.38848899999999</c:v>
                </c:pt>
                <c:pt idx="522">
                  <c:v>179.33535800000001</c:v>
                </c:pt>
                <c:pt idx="523">
                  <c:v>178.94252</c:v>
                </c:pt>
                <c:pt idx="524">
                  <c:v>180.53663599999999</c:v>
                </c:pt>
                <c:pt idx="525">
                  <c:v>182.55950899999999</c:v>
                </c:pt>
                <c:pt idx="526">
                  <c:v>180.23938000000001</c:v>
                </c:pt>
                <c:pt idx="527">
                  <c:v>181.352982</c:v>
                </c:pt>
                <c:pt idx="528">
                  <c:v>183.250473</c:v>
                </c:pt>
                <c:pt idx="529">
                  <c:v>180.59581</c:v>
                </c:pt>
                <c:pt idx="530">
                  <c:v>178.72769199999999</c:v>
                </c:pt>
                <c:pt idx="531">
                  <c:v>176.14845299999999</c:v>
                </c:pt>
                <c:pt idx="532">
                  <c:v>178.46289100000001</c:v>
                </c:pt>
                <c:pt idx="533">
                  <c:v>178.01876799999999</c:v>
                </c:pt>
                <c:pt idx="534">
                  <c:v>176.08049</c:v>
                </c:pt>
                <c:pt idx="535">
                  <c:v>176.112503</c:v>
                </c:pt>
                <c:pt idx="536">
                  <c:v>176.23788500000001</c:v>
                </c:pt>
                <c:pt idx="537">
                  <c:v>174.168533</c:v>
                </c:pt>
                <c:pt idx="538">
                  <c:v>170.93472299999999</c:v>
                </c:pt>
                <c:pt idx="539">
                  <c:v>172.250427</c:v>
                </c:pt>
                <c:pt idx="540">
                  <c:v>174.97348</c:v>
                </c:pt>
                <c:pt idx="541">
                  <c:v>175.32946799999999</c:v>
                </c:pt>
                <c:pt idx="542">
                  <c:v>175.32946799999999</c:v>
                </c:pt>
                <c:pt idx="543">
                  <c:v>174.63149999999999</c:v>
                </c:pt>
                <c:pt idx="544">
                  <c:v>174.037003</c:v>
                </c:pt>
                <c:pt idx="545">
                  <c:v>171.82910200000001</c:v>
                </c:pt>
                <c:pt idx="546">
                  <c:v>170.638351</c:v>
                </c:pt>
                <c:pt idx="547">
                  <c:v>170.76944</c:v>
                </c:pt>
                <c:pt idx="548">
                  <c:v>166.95602400000001</c:v>
                </c:pt>
                <c:pt idx="549">
                  <c:v>168.92323300000001</c:v>
                </c:pt>
                <c:pt idx="550">
                  <c:v>167.659256</c:v>
                </c:pt>
                <c:pt idx="551">
                  <c:v>168.332672</c:v>
                </c:pt>
                <c:pt idx="552">
                  <c:v>168.332672</c:v>
                </c:pt>
                <c:pt idx="553">
                  <c:v>168.761459</c:v>
                </c:pt>
                <c:pt idx="554">
                  <c:v>165.86523399999999</c:v>
                </c:pt>
                <c:pt idx="555">
                  <c:v>167.883286</c:v>
                </c:pt>
                <c:pt idx="556">
                  <c:v>168.56591800000001</c:v>
                </c:pt>
                <c:pt idx="557">
                  <c:v>168.56591800000001</c:v>
                </c:pt>
                <c:pt idx="558">
                  <c:v>167.58253500000001</c:v>
                </c:pt>
                <c:pt idx="559">
                  <c:v>170.03990200000001</c:v>
                </c:pt>
                <c:pt idx="560">
                  <c:v>167.548767</c:v>
                </c:pt>
                <c:pt idx="561">
                  <c:v>167.37515300000001</c:v>
                </c:pt>
                <c:pt idx="562">
                  <c:v>168.89648399999999</c:v>
                </c:pt>
                <c:pt idx="563">
                  <c:v>170.798813</c:v>
                </c:pt>
                <c:pt idx="564">
                  <c:v>175.164185</c:v>
                </c:pt>
                <c:pt idx="565">
                  <c:v>176.23088100000001</c:v>
                </c:pt>
                <c:pt idx="566">
                  <c:v>174.95550499999999</c:v>
                </c:pt>
                <c:pt idx="567">
                  <c:v>172.49243200000001</c:v>
                </c:pt>
                <c:pt idx="568">
                  <c:v>173.76956200000001</c:v>
                </c:pt>
                <c:pt idx="569">
                  <c:v>172.472275</c:v>
                </c:pt>
                <c:pt idx="570">
                  <c:v>172.79406700000001</c:v>
                </c:pt>
                <c:pt idx="571">
                  <c:v>175.318512</c:v>
                </c:pt>
                <c:pt idx="572">
                  <c:v>178.51286300000001</c:v>
                </c:pt>
                <c:pt idx="573">
                  <c:v>178.72637900000001</c:v>
                </c:pt>
                <c:pt idx="574">
                  <c:v>178.88157699999999</c:v>
                </c:pt>
                <c:pt idx="575">
                  <c:v>173.511765</c:v>
                </c:pt>
                <c:pt idx="576">
                  <c:v>173.788422</c:v>
                </c:pt>
                <c:pt idx="577">
                  <c:v>176.51452599999999</c:v>
                </c:pt>
                <c:pt idx="578">
                  <c:v>176.564514</c:v>
                </c:pt>
                <c:pt idx="579">
                  <c:v>176.564514</c:v>
                </c:pt>
                <c:pt idx="580">
                  <c:v>175.526321</c:v>
                </c:pt>
                <c:pt idx="581">
                  <c:v>173.174622</c:v>
                </c:pt>
                <c:pt idx="582">
                  <c:v>173.84979200000001</c:v>
                </c:pt>
                <c:pt idx="583">
                  <c:v>173.026443</c:v>
                </c:pt>
                <c:pt idx="584">
                  <c:v>173.562622</c:v>
                </c:pt>
                <c:pt idx="585">
                  <c:v>175.00679</c:v>
                </c:pt>
                <c:pt idx="586">
                  <c:v>173.49511699999999</c:v>
                </c:pt>
                <c:pt idx="587">
                  <c:v>175.05940200000001</c:v>
                </c:pt>
                <c:pt idx="588">
                  <c:v>173.45652799999999</c:v>
                </c:pt>
                <c:pt idx="589">
                  <c:v>164.34608499999999</c:v>
                </c:pt>
                <c:pt idx="590">
                  <c:v>167.833313</c:v>
                </c:pt>
                <c:pt idx="591">
                  <c:v>166.899033</c:v>
                </c:pt>
                <c:pt idx="592">
                  <c:v>165.309753</c:v>
                </c:pt>
                <c:pt idx="593">
                  <c:v>163.08869899999999</c:v>
                </c:pt>
                <c:pt idx="594">
                  <c:v>164.833618</c:v>
                </c:pt>
                <c:pt idx="595">
                  <c:v>169.06045499999999</c:v>
                </c:pt>
                <c:pt idx="596">
                  <c:v>169.75666799999999</c:v>
                </c:pt>
                <c:pt idx="597">
                  <c:v>171.03161600000001</c:v>
                </c:pt>
                <c:pt idx="598">
                  <c:v>166.92095900000001</c:v>
                </c:pt>
                <c:pt idx="599">
                  <c:v>167.942474</c:v>
                </c:pt>
                <c:pt idx="600">
                  <c:v>169.192429</c:v>
                </c:pt>
                <c:pt idx="601">
                  <c:v>166.484283</c:v>
                </c:pt>
                <c:pt idx="602">
                  <c:v>164.529358</c:v>
                </c:pt>
                <c:pt idx="603">
                  <c:v>160.716385</c:v>
                </c:pt>
                <c:pt idx="604">
                  <c:v>162.004471</c:v>
                </c:pt>
                <c:pt idx="605">
                  <c:v>163.092636</c:v>
                </c:pt>
                <c:pt idx="606">
                  <c:v>161.24993900000001</c:v>
                </c:pt>
                <c:pt idx="607">
                  <c:v>157.09017900000001</c:v>
                </c:pt>
                <c:pt idx="608">
                  <c:v>160.897446</c:v>
                </c:pt>
                <c:pt idx="609">
                  <c:v>156.825378</c:v>
                </c:pt>
                <c:pt idx="610">
                  <c:v>157.343155</c:v>
                </c:pt>
                <c:pt idx="611">
                  <c:v>158.375641</c:v>
                </c:pt>
                <c:pt idx="612">
                  <c:v>159.57122799999999</c:v>
                </c:pt>
                <c:pt idx="613">
                  <c:v>164.168533</c:v>
                </c:pt>
                <c:pt idx="614">
                  <c:v>165.86785900000001</c:v>
                </c:pt>
                <c:pt idx="615">
                  <c:v>166.203247</c:v>
                </c:pt>
                <c:pt idx="616">
                  <c:v>161.270996</c:v>
                </c:pt>
                <c:pt idx="617">
                  <c:v>157.20198099999999</c:v>
                </c:pt>
                <c:pt idx="618">
                  <c:v>159.60673499999999</c:v>
                </c:pt>
                <c:pt idx="619">
                  <c:v>163.051422</c:v>
                </c:pt>
                <c:pt idx="620">
                  <c:v>159.90574599999999</c:v>
                </c:pt>
                <c:pt idx="621">
                  <c:v>160.24551400000001</c:v>
                </c:pt>
                <c:pt idx="622">
                  <c:v>161.919861</c:v>
                </c:pt>
                <c:pt idx="623">
                  <c:v>164.75907900000001</c:v>
                </c:pt>
                <c:pt idx="624">
                  <c:v>166.15940900000001</c:v>
                </c:pt>
                <c:pt idx="625">
                  <c:v>169.053009</c:v>
                </c:pt>
                <c:pt idx="626">
                  <c:v>170.98031599999999</c:v>
                </c:pt>
                <c:pt idx="627">
                  <c:v>169.81585699999999</c:v>
                </c:pt>
                <c:pt idx="628">
                  <c:v>171.04432700000001</c:v>
                </c:pt>
                <c:pt idx="629">
                  <c:v>173.002319</c:v>
                </c:pt>
                <c:pt idx="630">
                  <c:v>172.41835</c:v>
                </c:pt>
                <c:pt idx="631">
                  <c:v>180.21000699999999</c:v>
                </c:pt>
                <c:pt idx="632">
                  <c:v>178.322586</c:v>
                </c:pt>
                <c:pt idx="633">
                  <c:v>175.64032</c:v>
                </c:pt>
                <c:pt idx="634">
                  <c:v>174.48683199999999</c:v>
                </c:pt>
                <c:pt idx="635">
                  <c:v>171.34420800000001</c:v>
                </c:pt>
                <c:pt idx="636">
                  <c:v>172.04875200000001</c:v>
                </c:pt>
                <c:pt idx="637">
                  <c:v>172.04875200000001</c:v>
                </c:pt>
                <c:pt idx="638">
                  <c:v>173.916</c:v>
                </c:pt>
                <c:pt idx="639">
                  <c:v>173.396469</c:v>
                </c:pt>
                <c:pt idx="640">
                  <c:v>174.76258899999999</c:v>
                </c:pt>
                <c:pt idx="641">
                  <c:v>176.71137999999999</c:v>
                </c:pt>
                <c:pt idx="642">
                  <c:v>177.897324</c:v>
                </c:pt>
                <c:pt idx="643">
                  <c:v>184.09925799999999</c:v>
                </c:pt>
                <c:pt idx="644">
                  <c:v>181.54106100000001</c:v>
                </c:pt>
                <c:pt idx="645">
                  <c:v>181.01319899999999</c:v>
                </c:pt>
                <c:pt idx="646">
                  <c:v>181.419174</c:v>
                </c:pt>
                <c:pt idx="647">
                  <c:v>185.38647499999999</c:v>
                </c:pt>
                <c:pt idx="648">
                  <c:v>187.80920399999999</c:v>
                </c:pt>
                <c:pt idx="649">
                  <c:v>187.383926</c:v>
                </c:pt>
                <c:pt idx="650">
                  <c:v>188.75006099999999</c:v>
                </c:pt>
                <c:pt idx="651">
                  <c:v>188.396683</c:v>
                </c:pt>
                <c:pt idx="652">
                  <c:v>187.65181000000001</c:v>
                </c:pt>
                <c:pt idx="653">
                  <c:v>184.45657299999999</c:v>
                </c:pt>
                <c:pt idx="654">
                  <c:v>184.586792</c:v>
                </c:pt>
                <c:pt idx="655">
                  <c:v>180.73873900000001</c:v>
                </c:pt>
                <c:pt idx="656">
                  <c:v>181.50993299999999</c:v>
                </c:pt>
                <c:pt idx="657">
                  <c:v>181.734848</c:v>
                </c:pt>
                <c:pt idx="658">
                  <c:v>182.030777</c:v>
                </c:pt>
                <c:pt idx="659">
                  <c:v>182.172394</c:v>
                </c:pt>
                <c:pt idx="660">
                  <c:v>179.367355</c:v>
                </c:pt>
                <c:pt idx="661">
                  <c:v>180.57038900000001</c:v>
                </c:pt>
                <c:pt idx="662">
                  <c:v>181.08158900000001</c:v>
                </c:pt>
                <c:pt idx="663">
                  <c:v>178.54487599999999</c:v>
                </c:pt>
                <c:pt idx="664">
                  <c:v>176.404495</c:v>
                </c:pt>
                <c:pt idx="665">
                  <c:v>171.90801999999999</c:v>
                </c:pt>
                <c:pt idx="666">
                  <c:v>173.915558</c:v>
                </c:pt>
                <c:pt idx="667">
                  <c:v>173.68713399999999</c:v>
                </c:pt>
                <c:pt idx="668">
                  <c:v>175.32333399999999</c:v>
                </c:pt>
                <c:pt idx="669">
                  <c:v>173.61129800000001</c:v>
                </c:pt>
                <c:pt idx="670">
                  <c:v>172.59371899999999</c:v>
                </c:pt>
                <c:pt idx="671">
                  <c:v>167.95344499999999</c:v>
                </c:pt>
                <c:pt idx="672">
                  <c:v>169.36998</c:v>
                </c:pt>
                <c:pt idx="673">
                  <c:v>166.17913799999999</c:v>
                </c:pt>
                <c:pt idx="674">
                  <c:v>166.67894000000001</c:v>
                </c:pt>
                <c:pt idx="675">
                  <c:v>167.42514</c:v>
                </c:pt>
                <c:pt idx="676">
                  <c:v>168.987244</c:v>
                </c:pt>
                <c:pt idx="677">
                  <c:v>170.95796200000001</c:v>
                </c:pt>
                <c:pt idx="678">
                  <c:v>171.10000600000001</c:v>
                </c:pt>
                <c:pt idx="679">
                  <c:v>168.577316</c:v>
                </c:pt>
                <c:pt idx="680">
                  <c:v>167.97711200000001</c:v>
                </c:pt>
                <c:pt idx="681">
                  <c:v>167.71142599999999</c:v>
                </c:pt>
                <c:pt idx="682">
                  <c:v>167.71142599999999</c:v>
                </c:pt>
                <c:pt idx="683">
                  <c:v>165.95993000000001</c:v>
                </c:pt>
                <c:pt idx="684">
                  <c:v>167.42645300000001</c:v>
                </c:pt>
                <c:pt idx="685">
                  <c:v>167.54570000000001</c:v>
                </c:pt>
                <c:pt idx="686">
                  <c:v>170.98996</c:v>
                </c:pt>
                <c:pt idx="687">
                  <c:v>171.49984699999999</c:v>
                </c:pt>
                <c:pt idx="688">
                  <c:v>166.41369599999999</c:v>
                </c:pt>
                <c:pt idx="689">
                  <c:v>164.84239199999999</c:v>
                </c:pt>
                <c:pt idx="690">
                  <c:v>165.05722</c:v>
                </c:pt>
                <c:pt idx="691">
                  <c:v>161.11360199999999</c:v>
                </c:pt>
                <c:pt idx="692">
                  <c:v>161.11360199999999</c:v>
                </c:pt>
                <c:pt idx="693">
                  <c:v>160.759781</c:v>
                </c:pt>
                <c:pt idx="694">
                  <c:v>166.162048</c:v>
                </c:pt>
                <c:pt idx="695">
                  <c:v>163.77220199999999</c:v>
                </c:pt>
                <c:pt idx="696">
                  <c:v>164.392563</c:v>
                </c:pt>
                <c:pt idx="697">
                  <c:v>171.022842</c:v>
                </c:pt>
                <c:pt idx="698">
                  <c:v>176.15063499999999</c:v>
                </c:pt>
                <c:pt idx="699">
                  <c:v>180.445007</c:v>
                </c:pt>
                <c:pt idx="700">
                  <c:v>182.41395600000001</c:v>
                </c:pt>
                <c:pt idx="701">
                  <c:v>180.69314600000001</c:v>
                </c:pt>
                <c:pt idx="702">
                  <c:v>180.12802099999999</c:v>
                </c:pt>
                <c:pt idx="703">
                  <c:v>183.12158199999999</c:v>
                </c:pt>
                <c:pt idx="704">
                  <c:v>179.807526</c:v>
                </c:pt>
                <c:pt idx="705">
                  <c:v>181.16313199999999</c:v>
                </c:pt>
                <c:pt idx="706">
                  <c:v>182.30699200000001</c:v>
                </c:pt>
                <c:pt idx="707">
                  <c:v>182.30699200000001</c:v>
                </c:pt>
                <c:pt idx="708">
                  <c:v>177.90521200000001</c:v>
                </c:pt>
                <c:pt idx="709">
                  <c:v>174.43684400000001</c:v>
                </c:pt>
                <c:pt idx="710">
                  <c:v>172.80371099999999</c:v>
                </c:pt>
                <c:pt idx="711">
                  <c:v>174.21850599999999</c:v>
                </c:pt>
                <c:pt idx="712">
                  <c:v>171.044769</c:v>
                </c:pt>
                <c:pt idx="713">
                  <c:v>171.01977500000001</c:v>
                </c:pt>
                <c:pt idx="714">
                  <c:v>172.02333100000001</c:v>
                </c:pt>
                <c:pt idx="715">
                  <c:v>179.264771</c:v>
                </c:pt>
                <c:pt idx="716">
                  <c:v>175.720551</c:v>
                </c:pt>
                <c:pt idx="717">
                  <c:v>176.416763</c:v>
                </c:pt>
                <c:pt idx="718">
                  <c:v>172.303909</c:v>
                </c:pt>
                <c:pt idx="719">
                  <c:v>172.527512</c:v>
                </c:pt>
                <c:pt idx="720">
                  <c:v>175.41540499999999</c:v>
                </c:pt>
                <c:pt idx="721">
                  <c:v>174.98530600000001</c:v>
                </c:pt>
                <c:pt idx="722">
                  <c:v>180.77688599999999</c:v>
                </c:pt>
                <c:pt idx="723">
                  <c:v>181.808502</c:v>
                </c:pt>
                <c:pt idx="724">
                  <c:v>188.529526</c:v>
                </c:pt>
                <c:pt idx="725">
                  <c:v>183.06281999999999</c:v>
                </c:pt>
                <c:pt idx="726">
                  <c:v>182.18159499999999</c:v>
                </c:pt>
                <c:pt idx="727">
                  <c:v>181.15348800000001</c:v>
                </c:pt>
                <c:pt idx="728">
                  <c:v>187.97404499999999</c:v>
                </c:pt>
                <c:pt idx="729">
                  <c:v>183.43461600000001</c:v>
                </c:pt>
                <c:pt idx="730">
                  <c:v>183.05055200000001</c:v>
                </c:pt>
                <c:pt idx="731">
                  <c:v>188.35195899999999</c:v>
                </c:pt>
                <c:pt idx="732">
                  <c:v>187.284851</c:v>
                </c:pt>
                <c:pt idx="733">
                  <c:v>192.628342</c:v>
                </c:pt>
                <c:pt idx="734">
                  <c:v>195.51274100000001</c:v>
                </c:pt>
                <c:pt idx="735">
                  <c:v>195.63374300000001</c:v>
                </c:pt>
                <c:pt idx="736">
                  <c:v>192.541977</c:v>
                </c:pt>
                <c:pt idx="737">
                  <c:v>192.581436</c:v>
                </c:pt>
                <c:pt idx="738">
                  <c:v>194.94892899999999</c:v>
                </c:pt>
                <c:pt idx="739">
                  <c:v>192.79451</c:v>
                </c:pt>
                <c:pt idx="740">
                  <c:v>193.455658</c:v>
                </c:pt>
                <c:pt idx="741">
                  <c:v>196.77671799999999</c:v>
                </c:pt>
                <c:pt idx="742">
                  <c:v>197.299744</c:v>
                </c:pt>
                <c:pt idx="743">
                  <c:v>196.464111</c:v>
                </c:pt>
                <c:pt idx="744">
                  <c:v>198.39186100000001</c:v>
                </c:pt>
                <c:pt idx="745">
                  <c:v>200.913681</c:v>
                </c:pt>
                <c:pt idx="746">
                  <c:v>199.30114699999999</c:v>
                </c:pt>
                <c:pt idx="747">
                  <c:v>198.623795</c:v>
                </c:pt>
                <c:pt idx="748">
                  <c:v>201.782196</c:v>
                </c:pt>
                <c:pt idx="749">
                  <c:v>203.06019599999999</c:v>
                </c:pt>
                <c:pt idx="750">
                  <c:v>200.601517</c:v>
                </c:pt>
                <c:pt idx="751">
                  <c:v>199.178391</c:v>
                </c:pt>
                <c:pt idx="752">
                  <c:v>198.174408</c:v>
                </c:pt>
                <c:pt idx="753">
                  <c:v>195.37200899999999</c:v>
                </c:pt>
                <c:pt idx="754">
                  <c:v>197.79954499999999</c:v>
                </c:pt>
                <c:pt idx="755">
                  <c:v>195.58857699999999</c:v>
                </c:pt>
                <c:pt idx="756">
                  <c:v>195.67364499999999</c:v>
                </c:pt>
                <c:pt idx="757">
                  <c:v>193.41795300000001</c:v>
                </c:pt>
                <c:pt idx="758">
                  <c:v>191.05879200000001</c:v>
                </c:pt>
                <c:pt idx="759">
                  <c:v>186.87579299999999</c:v>
                </c:pt>
                <c:pt idx="760">
                  <c:v>182.958923</c:v>
                </c:pt>
                <c:pt idx="761">
                  <c:v>184.326797</c:v>
                </c:pt>
                <c:pt idx="762">
                  <c:v>186.74733000000001</c:v>
                </c:pt>
                <c:pt idx="763">
                  <c:v>187.552277</c:v>
                </c:pt>
                <c:pt idx="764">
                  <c:v>182.85325599999999</c:v>
                </c:pt>
                <c:pt idx="765">
                  <c:v>184.18562299999999</c:v>
                </c:pt>
                <c:pt idx="766">
                  <c:v>189.78779599999999</c:v>
                </c:pt>
                <c:pt idx="767">
                  <c:v>191.30561800000001</c:v>
                </c:pt>
                <c:pt idx="768">
                  <c:v>192.316193</c:v>
                </c:pt>
                <c:pt idx="769">
                  <c:v>188.79652400000001</c:v>
                </c:pt>
                <c:pt idx="770">
                  <c:v>191.763779</c:v>
                </c:pt>
                <c:pt idx="771">
                  <c:v>192.23332199999999</c:v>
                </c:pt>
                <c:pt idx="772">
                  <c:v>188.026657</c:v>
                </c:pt>
                <c:pt idx="773">
                  <c:v>185.25581399999999</c:v>
                </c:pt>
                <c:pt idx="774">
                  <c:v>188.73075900000001</c:v>
                </c:pt>
                <c:pt idx="775">
                  <c:v>190.66464199999999</c:v>
                </c:pt>
                <c:pt idx="776">
                  <c:v>190.66464199999999</c:v>
                </c:pt>
                <c:pt idx="777">
                  <c:v>192.040863</c:v>
                </c:pt>
                <c:pt idx="778">
                  <c:v>196.19491600000001</c:v>
                </c:pt>
                <c:pt idx="779">
                  <c:v>196.022186</c:v>
                </c:pt>
                <c:pt idx="780">
                  <c:v>192.979523</c:v>
                </c:pt>
                <c:pt idx="781">
                  <c:v>193.72352599999999</c:v>
                </c:pt>
                <c:pt idx="782">
                  <c:v>197.46942100000001</c:v>
                </c:pt>
                <c:pt idx="783">
                  <c:v>201.112717</c:v>
                </c:pt>
                <c:pt idx="784">
                  <c:v>198.23490899999999</c:v>
                </c:pt>
                <c:pt idx="785">
                  <c:v>196.583359</c:v>
                </c:pt>
                <c:pt idx="786">
                  <c:v>197.313782</c:v>
                </c:pt>
                <c:pt idx="787">
                  <c:v>196.30145300000001</c:v>
                </c:pt>
                <c:pt idx="788">
                  <c:v>201.20916700000001</c:v>
                </c:pt>
                <c:pt idx="789">
                  <c:v>199.330963</c:v>
                </c:pt>
                <c:pt idx="790">
                  <c:v>197.97228999999999</c:v>
                </c:pt>
                <c:pt idx="791">
                  <c:v>194.30268899999999</c:v>
                </c:pt>
                <c:pt idx="792">
                  <c:v>189.68434099999999</c:v>
                </c:pt>
                <c:pt idx="793">
                  <c:v>190.71112099999999</c:v>
                </c:pt>
                <c:pt idx="794">
                  <c:v>190.99697900000001</c:v>
                </c:pt>
                <c:pt idx="795">
                  <c:v>193.35043300000001</c:v>
                </c:pt>
                <c:pt idx="796">
                  <c:v>192.81599399999999</c:v>
                </c:pt>
                <c:pt idx="797">
                  <c:v>196.53338600000001</c:v>
                </c:pt>
                <c:pt idx="798">
                  <c:v>198.726822</c:v>
                </c:pt>
                <c:pt idx="799">
                  <c:v>200.67121900000001</c:v>
                </c:pt>
                <c:pt idx="800">
                  <c:v>204.43026699999999</c:v>
                </c:pt>
                <c:pt idx="801">
                  <c:v>204.43026699999999</c:v>
                </c:pt>
                <c:pt idx="802">
                  <c:v>204.262787</c:v>
                </c:pt>
                <c:pt idx="803">
                  <c:v>207.21426400000001</c:v>
                </c:pt>
                <c:pt idx="804">
                  <c:v>206.632034</c:v>
                </c:pt>
                <c:pt idx="805">
                  <c:v>204.75645399999999</c:v>
                </c:pt>
                <c:pt idx="806">
                  <c:v>205.05195599999999</c:v>
                </c:pt>
                <c:pt idx="807">
                  <c:v>205.88583399999999</c:v>
                </c:pt>
                <c:pt idx="808">
                  <c:v>206.084442</c:v>
                </c:pt>
                <c:pt idx="809">
                  <c:v>210.16001900000001</c:v>
                </c:pt>
                <c:pt idx="810">
                  <c:v>210.29243500000001</c:v>
                </c:pt>
                <c:pt idx="811">
                  <c:v>208.96049500000001</c:v>
                </c:pt>
                <c:pt idx="812">
                  <c:v>209.510727</c:v>
                </c:pt>
                <c:pt idx="813">
                  <c:v>210.13897700000001</c:v>
                </c:pt>
                <c:pt idx="814">
                  <c:v>209.84480300000001</c:v>
                </c:pt>
                <c:pt idx="815">
                  <c:v>210.05699200000001</c:v>
                </c:pt>
                <c:pt idx="816">
                  <c:v>207.18971300000001</c:v>
                </c:pt>
                <c:pt idx="817">
                  <c:v>207.18971300000001</c:v>
                </c:pt>
                <c:pt idx="818">
                  <c:v>205.908188</c:v>
                </c:pt>
                <c:pt idx="819">
                  <c:v>203.83313000000001</c:v>
                </c:pt>
                <c:pt idx="820">
                  <c:v>200.272705</c:v>
                </c:pt>
                <c:pt idx="821">
                  <c:v>202.57968099999999</c:v>
                </c:pt>
                <c:pt idx="822">
                  <c:v>204.68542500000001</c:v>
                </c:pt>
                <c:pt idx="823">
                  <c:v>206.49086</c:v>
                </c:pt>
                <c:pt idx="824">
                  <c:v>203.16935699999999</c:v>
                </c:pt>
                <c:pt idx="825">
                  <c:v>204.698578</c:v>
                </c:pt>
                <c:pt idx="826">
                  <c:v>206.58599899999999</c:v>
                </c:pt>
                <c:pt idx="827">
                  <c:v>204.63194300000001</c:v>
                </c:pt>
                <c:pt idx="828">
                  <c:v>206.11206100000001</c:v>
                </c:pt>
                <c:pt idx="829">
                  <c:v>205.478104</c:v>
                </c:pt>
                <c:pt idx="830">
                  <c:v>201.30957000000001</c:v>
                </c:pt>
                <c:pt idx="831">
                  <c:v>198.975403</c:v>
                </c:pt>
                <c:pt idx="832">
                  <c:v>200.67079200000001</c:v>
                </c:pt>
                <c:pt idx="833">
                  <c:v>197.862244</c:v>
                </c:pt>
                <c:pt idx="834">
                  <c:v>200.227982</c:v>
                </c:pt>
                <c:pt idx="835">
                  <c:v>204.09794600000001</c:v>
                </c:pt>
                <c:pt idx="836">
                  <c:v>201.43890400000001</c:v>
                </c:pt>
                <c:pt idx="837">
                  <c:v>206.12301600000001</c:v>
                </c:pt>
                <c:pt idx="838">
                  <c:v>206.12301600000001</c:v>
                </c:pt>
                <c:pt idx="839">
                  <c:v>205.651276</c:v>
                </c:pt>
                <c:pt idx="840">
                  <c:v>205.31106600000001</c:v>
                </c:pt>
                <c:pt idx="841">
                  <c:v>205.96957399999999</c:v>
                </c:pt>
                <c:pt idx="842">
                  <c:v>206.25805700000001</c:v>
                </c:pt>
                <c:pt idx="843">
                  <c:v>205.56227100000001</c:v>
                </c:pt>
                <c:pt idx="844">
                  <c:v>206.098465</c:v>
                </c:pt>
                <c:pt idx="845">
                  <c:v>205.30491599999999</c:v>
                </c:pt>
                <c:pt idx="846">
                  <c:v>205.30711400000001</c:v>
                </c:pt>
                <c:pt idx="847">
                  <c:v>203.83488500000001</c:v>
                </c:pt>
                <c:pt idx="848">
                  <c:v>203.722656</c:v>
                </c:pt>
                <c:pt idx="849">
                  <c:v>205.41233800000001</c:v>
                </c:pt>
                <c:pt idx="850">
                  <c:v>206.133545</c:v>
                </c:pt>
                <c:pt idx="851">
                  <c:v>205.950714</c:v>
                </c:pt>
                <c:pt idx="852">
                  <c:v>205.184799</c:v>
                </c:pt>
                <c:pt idx="853">
                  <c:v>204.330307</c:v>
                </c:pt>
                <c:pt idx="854">
                  <c:v>203.018539</c:v>
                </c:pt>
                <c:pt idx="855">
                  <c:v>202.27410900000001</c:v>
                </c:pt>
                <c:pt idx="856">
                  <c:v>201.91064499999999</c:v>
                </c:pt>
                <c:pt idx="857">
                  <c:v>201.517822</c:v>
                </c:pt>
                <c:pt idx="858">
                  <c:v>199.55632</c:v>
                </c:pt>
                <c:pt idx="859">
                  <c:v>200.56951900000001</c:v>
                </c:pt>
                <c:pt idx="860">
                  <c:v>200.205185</c:v>
                </c:pt>
                <c:pt idx="861">
                  <c:v>199.259064</c:v>
                </c:pt>
                <c:pt idx="862">
                  <c:v>199.47302199999999</c:v>
                </c:pt>
                <c:pt idx="863">
                  <c:v>198.877197</c:v>
                </c:pt>
                <c:pt idx="864">
                  <c:v>198.15116900000001</c:v>
                </c:pt>
                <c:pt idx="865">
                  <c:v>196.69691499999999</c:v>
                </c:pt>
                <c:pt idx="866">
                  <c:v>196.03533899999999</c:v>
                </c:pt>
                <c:pt idx="867">
                  <c:v>194.58371</c:v>
                </c:pt>
                <c:pt idx="868">
                  <c:v>191.31921399999999</c:v>
                </c:pt>
                <c:pt idx="869">
                  <c:v>190.74269100000001</c:v>
                </c:pt>
                <c:pt idx="870">
                  <c:v>191.20478800000001</c:v>
                </c:pt>
                <c:pt idx="871">
                  <c:v>192.52664200000001</c:v>
                </c:pt>
                <c:pt idx="872">
                  <c:v>192.895782</c:v>
                </c:pt>
                <c:pt idx="873">
                  <c:v>191.308258</c:v>
                </c:pt>
                <c:pt idx="874">
                  <c:v>190.52654999999999</c:v>
                </c:pt>
                <c:pt idx="875">
                  <c:v>188.542236</c:v>
                </c:pt>
                <c:pt idx="876">
                  <c:v>191.022842</c:v>
                </c:pt>
                <c:pt idx="877">
                  <c:v>188.85264599999999</c:v>
                </c:pt>
                <c:pt idx="878">
                  <c:v>191.12893700000001</c:v>
                </c:pt>
                <c:pt idx="879">
                  <c:v>190.829498</c:v>
                </c:pt>
                <c:pt idx="880">
                  <c:v>194.796356</c:v>
                </c:pt>
                <c:pt idx="881">
                  <c:v>195.338684</c:v>
                </c:pt>
                <c:pt idx="882">
                  <c:v>195.05371099999999</c:v>
                </c:pt>
                <c:pt idx="883">
                  <c:v>192.715149</c:v>
                </c:pt>
                <c:pt idx="884">
                  <c:v>190.89788799999999</c:v>
                </c:pt>
                <c:pt idx="885">
                  <c:v>191.053101</c:v>
                </c:pt>
                <c:pt idx="886">
                  <c:v>194.35266100000001</c:v>
                </c:pt>
                <c:pt idx="887">
                  <c:v>196.139679</c:v>
                </c:pt>
                <c:pt idx="888">
                  <c:v>196.44438199999999</c:v>
                </c:pt>
                <c:pt idx="889">
                  <c:v>194.79371599999999</c:v>
                </c:pt>
                <c:pt idx="890">
                  <c:v>195.91958600000001</c:v>
                </c:pt>
                <c:pt idx="891">
                  <c:v>195.474594</c:v>
                </c:pt>
                <c:pt idx="892">
                  <c:v>196.995926</c:v>
                </c:pt>
                <c:pt idx="893">
                  <c:v>197.90741</c:v>
                </c:pt>
                <c:pt idx="894">
                  <c:v>198.168701</c:v>
                </c:pt>
                <c:pt idx="895">
                  <c:v>198.843872</c:v>
                </c:pt>
                <c:pt idx="896">
                  <c:v>198.843872</c:v>
                </c:pt>
                <c:pt idx="897">
                  <c:v>198.91052199999999</c:v>
                </c:pt>
                <c:pt idx="898">
                  <c:v>198.34671</c:v>
                </c:pt>
                <c:pt idx="899">
                  <c:v>198.28488200000001</c:v>
                </c:pt>
                <c:pt idx="900">
                  <c:v>198.55276499999999</c:v>
                </c:pt>
                <c:pt idx="901">
                  <c:v>197.70133999999999</c:v>
                </c:pt>
                <c:pt idx="902">
                  <c:v>195.975266</c:v>
                </c:pt>
                <c:pt idx="903">
                  <c:v>197.12350499999999</c:v>
                </c:pt>
                <c:pt idx="904">
                  <c:v>196.68682899999999</c:v>
                </c:pt>
                <c:pt idx="905">
                  <c:v>196.39309700000001</c:v>
                </c:pt>
                <c:pt idx="906">
                  <c:v>194.733215</c:v>
                </c:pt>
                <c:pt idx="907">
                  <c:v>193.16059899999999</c:v>
                </c:pt>
                <c:pt idx="908">
                  <c:v>192.91815199999999</c:v>
                </c:pt>
                <c:pt idx="909">
                  <c:v>195.014252</c:v>
                </c:pt>
                <c:pt idx="910">
                  <c:v>196.40098599999999</c:v>
                </c:pt>
                <c:pt idx="911">
                  <c:v>195.88758899999999</c:v>
                </c:pt>
                <c:pt idx="912">
                  <c:v>195.57324199999999</c:v>
                </c:pt>
                <c:pt idx="913">
                  <c:v>194.997589</c:v>
                </c:pt>
                <c:pt idx="914">
                  <c:v>194.517517</c:v>
                </c:pt>
                <c:pt idx="915">
                  <c:v>194.32461499999999</c:v>
                </c:pt>
                <c:pt idx="916">
                  <c:v>194.507431</c:v>
                </c:pt>
                <c:pt idx="917">
                  <c:v>194.18211400000001</c:v>
                </c:pt>
                <c:pt idx="918">
                  <c:v>193.02293399999999</c:v>
                </c:pt>
                <c:pt idx="919">
                  <c:v>193.92126500000001</c:v>
                </c:pt>
                <c:pt idx="920">
                  <c:v>192.343369</c:v>
                </c:pt>
                <c:pt idx="921">
                  <c:v>192.69850199999999</c:v>
                </c:pt>
                <c:pt idx="922">
                  <c:v>193.74589499999999</c:v>
                </c:pt>
                <c:pt idx="923">
                  <c:v>192.934372</c:v>
                </c:pt>
                <c:pt idx="924">
                  <c:v>192.97032200000001</c:v>
                </c:pt>
                <c:pt idx="925">
                  <c:v>193.88398699999999</c:v>
                </c:pt>
                <c:pt idx="926">
                  <c:v>193.423203</c:v>
                </c:pt>
                <c:pt idx="927">
                  <c:v>191.48056</c:v>
                </c:pt>
                <c:pt idx="928">
                  <c:v>191.09518399999999</c:v>
                </c:pt>
                <c:pt idx="929">
                  <c:v>189.53308100000001</c:v>
                </c:pt>
                <c:pt idx="930">
                  <c:v>186.702179</c:v>
                </c:pt>
                <c:pt idx="931">
                  <c:v>189.71283</c:v>
                </c:pt>
                <c:pt idx="932">
                  <c:v>191.153931</c:v>
                </c:pt>
                <c:pt idx="933">
                  <c:v>191.77955600000001</c:v>
                </c:pt>
                <c:pt idx="934">
                  <c:v>191.55639600000001</c:v>
                </c:pt>
                <c:pt idx="935">
                  <c:v>192.23245199999999</c:v>
                </c:pt>
                <c:pt idx="936">
                  <c:v>191.571304</c:v>
                </c:pt>
                <c:pt idx="937">
                  <c:v>189.43487500000001</c:v>
                </c:pt>
                <c:pt idx="938">
                  <c:v>191.07063299999999</c:v>
                </c:pt>
                <c:pt idx="939">
                  <c:v>190.430969</c:v>
                </c:pt>
                <c:pt idx="940">
                  <c:v>190.816788</c:v>
                </c:pt>
                <c:pt idx="941">
                  <c:v>190.816788</c:v>
                </c:pt>
                <c:pt idx="942">
                  <c:v>189.396286</c:v>
                </c:pt>
                <c:pt idx="943">
                  <c:v>188.412476</c:v>
                </c:pt>
                <c:pt idx="944">
                  <c:v>188.162567</c:v>
                </c:pt>
                <c:pt idx="945">
                  <c:v>188.11039700000001</c:v>
                </c:pt>
                <c:pt idx="946">
                  <c:v>187.67591899999999</c:v>
                </c:pt>
                <c:pt idx="947">
                  <c:v>187.05291700000001</c:v>
                </c:pt>
                <c:pt idx="948">
                  <c:v>185.97219799999999</c:v>
                </c:pt>
                <c:pt idx="949">
                  <c:v>186.17387400000001</c:v>
                </c:pt>
                <c:pt idx="950">
                  <c:v>185.22468599999999</c:v>
                </c:pt>
                <c:pt idx="951">
                  <c:v>182.66693100000001</c:v>
                </c:pt>
                <c:pt idx="952">
                  <c:v>185.096237</c:v>
                </c:pt>
                <c:pt idx="953">
                  <c:v>185.17690999999999</c:v>
                </c:pt>
                <c:pt idx="954">
                  <c:v>186.18045000000001</c:v>
                </c:pt>
                <c:pt idx="955">
                  <c:v>186.55573999999999</c:v>
                </c:pt>
                <c:pt idx="956">
                  <c:v>186.21772799999999</c:v>
                </c:pt>
                <c:pt idx="957">
                  <c:v>185.855591</c:v>
                </c:pt>
                <c:pt idx="958">
                  <c:v>184.99496500000001</c:v>
                </c:pt>
                <c:pt idx="959">
                  <c:v>185.332977</c:v>
                </c:pt>
                <c:pt idx="960">
                  <c:v>185.30053699999999</c:v>
                </c:pt>
                <c:pt idx="961">
                  <c:v>185.44828799999999</c:v>
                </c:pt>
                <c:pt idx="962">
                  <c:v>183.82437100000001</c:v>
                </c:pt>
                <c:pt idx="963">
                  <c:v>184.49383499999999</c:v>
                </c:pt>
                <c:pt idx="964">
                  <c:v>184.22728000000001</c:v>
                </c:pt>
                <c:pt idx="965">
                  <c:v>184.318039</c:v>
                </c:pt>
                <c:pt idx="966">
                  <c:v>184.318039</c:v>
                </c:pt>
                <c:pt idx="967">
                  <c:v>184.176422</c:v>
                </c:pt>
                <c:pt idx="968">
                  <c:v>183.96203600000001</c:v>
                </c:pt>
                <c:pt idx="969">
                  <c:v>183.61743200000001</c:v>
                </c:pt>
                <c:pt idx="970">
                  <c:v>184.008499</c:v>
                </c:pt>
                <c:pt idx="971">
                  <c:v>182.20263700000001</c:v>
                </c:pt>
                <c:pt idx="972">
                  <c:v>182.34556599999999</c:v>
                </c:pt>
                <c:pt idx="973">
                  <c:v>180.44105500000001</c:v>
                </c:pt>
                <c:pt idx="974">
                  <c:v>180.97373999999999</c:v>
                </c:pt>
                <c:pt idx="975">
                  <c:v>182.528381</c:v>
                </c:pt>
                <c:pt idx="976">
                  <c:v>182.991364</c:v>
                </c:pt>
                <c:pt idx="977">
                  <c:v>180.301636</c:v>
                </c:pt>
                <c:pt idx="978">
                  <c:v>178.133194</c:v>
                </c:pt>
                <c:pt idx="979">
                  <c:v>182.03779599999999</c:v>
                </c:pt>
                <c:pt idx="980">
                  <c:v>183.630585</c:v>
                </c:pt>
                <c:pt idx="981">
                  <c:v>185.56710799999999</c:v>
                </c:pt>
                <c:pt idx="982">
                  <c:v>184.20886200000001</c:v>
                </c:pt>
                <c:pt idx="983">
                  <c:v>182.716904</c:v>
                </c:pt>
                <c:pt idx="984">
                  <c:v>182.58845500000001</c:v>
                </c:pt>
                <c:pt idx="985">
                  <c:v>183.81603999999999</c:v>
                </c:pt>
                <c:pt idx="986">
                  <c:v>183.312286</c:v>
                </c:pt>
                <c:pt idx="987">
                  <c:v>184.640717</c:v>
                </c:pt>
                <c:pt idx="988">
                  <c:v>183.400406</c:v>
                </c:pt>
                <c:pt idx="989">
                  <c:v>183.55561800000001</c:v>
                </c:pt>
                <c:pt idx="990">
                  <c:v>183.595078</c:v>
                </c:pt>
                <c:pt idx="991">
                  <c:v>183.26844800000001</c:v>
                </c:pt>
                <c:pt idx="992">
                  <c:v>181.287216</c:v>
                </c:pt>
                <c:pt idx="993">
                  <c:v>182.97250399999999</c:v>
                </c:pt>
                <c:pt idx="994">
                  <c:v>181.285461</c:v>
                </c:pt>
                <c:pt idx="995">
                  <c:v>182.52706900000001</c:v>
                </c:pt>
                <c:pt idx="996">
                  <c:v>183.500809</c:v>
                </c:pt>
                <c:pt idx="997">
                  <c:v>182.84098800000001</c:v>
                </c:pt>
                <c:pt idx="998">
                  <c:v>180.83476300000001</c:v>
                </c:pt>
                <c:pt idx="999">
                  <c:v>181.577011</c:v>
                </c:pt>
                <c:pt idx="1000">
                  <c:v>180.98075900000001</c:v>
                </c:pt>
                <c:pt idx="1001">
                  <c:v>181.016266</c:v>
                </c:pt>
                <c:pt idx="1002">
                  <c:v>179.62953200000001</c:v>
                </c:pt>
                <c:pt idx="1003">
                  <c:v>178.874573</c:v>
                </c:pt>
                <c:pt idx="1004">
                  <c:v>178.61106899999999</c:v>
                </c:pt>
                <c:pt idx="1005">
                  <c:v>178.78512599999999</c:v>
                </c:pt>
                <c:pt idx="1006">
                  <c:v>176.24052399999999</c:v>
                </c:pt>
                <c:pt idx="1007">
                  <c:v>174.180801</c:v>
                </c:pt>
                <c:pt idx="1008">
                  <c:v>173.552109</c:v>
                </c:pt>
                <c:pt idx="1009">
                  <c:v>174.10188299999999</c:v>
                </c:pt>
                <c:pt idx="1010">
                  <c:v>174.25314299999999</c:v>
                </c:pt>
                <c:pt idx="1011">
                  <c:v>171.402512</c:v>
                </c:pt>
                <c:pt idx="1012">
                  <c:v>170.50900300000001</c:v>
                </c:pt>
                <c:pt idx="1013">
                  <c:v>171.44636499999999</c:v>
                </c:pt>
                <c:pt idx="1014">
                  <c:v>172.76469399999999</c:v>
                </c:pt>
                <c:pt idx="1015">
                  <c:v>171.55947900000001</c:v>
                </c:pt>
                <c:pt idx="1016">
                  <c:v>171.66293300000001</c:v>
                </c:pt>
                <c:pt idx="1017">
                  <c:v>174.23472599999999</c:v>
                </c:pt>
                <c:pt idx="1018">
                  <c:v>173.734497</c:v>
                </c:pt>
                <c:pt idx="1019">
                  <c:v>174.00762900000001</c:v>
                </c:pt>
                <c:pt idx="1020">
                  <c:v>172.88526899999999</c:v>
                </c:pt>
                <c:pt idx="1021">
                  <c:v>172.7099</c:v>
                </c:pt>
                <c:pt idx="1022">
                  <c:v>170.93296799999999</c:v>
                </c:pt>
                <c:pt idx="1023">
                  <c:v>169.90837099999999</c:v>
                </c:pt>
                <c:pt idx="1024">
                  <c:v>167.53694200000001</c:v>
                </c:pt>
                <c:pt idx="1025">
                  <c:v>168.439651</c:v>
                </c:pt>
                <c:pt idx="1026">
                  <c:v>165.21855199999999</c:v>
                </c:pt>
                <c:pt idx="1027">
                  <c:v>167.46546900000001</c:v>
                </c:pt>
                <c:pt idx="1028">
                  <c:v>169.68258700000001</c:v>
                </c:pt>
                <c:pt idx="1029">
                  <c:v>171.06492600000001</c:v>
                </c:pt>
                <c:pt idx="1030">
                  <c:v>167.089752</c:v>
                </c:pt>
                <c:pt idx="1031">
                  <c:v>167.887238</c:v>
                </c:pt>
                <c:pt idx="1032">
                  <c:v>172.10005200000001</c:v>
                </c:pt>
                <c:pt idx="1033">
                  <c:v>170.16835</c:v>
                </c:pt>
                <c:pt idx="1034">
                  <c:v>169.954849</c:v>
                </c:pt>
                <c:pt idx="1035">
                  <c:v>171.279312</c:v>
                </c:pt>
                <c:pt idx="1036">
                  <c:v>171.59761</c:v>
                </c:pt>
                <c:pt idx="1037">
                  <c:v>172.35871900000001</c:v>
                </c:pt>
                <c:pt idx="1038">
                  <c:v>172.41395600000001</c:v>
                </c:pt>
                <c:pt idx="1039">
                  <c:v>172.51216099999999</c:v>
                </c:pt>
                <c:pt idx="1040">
                  <c:v>171.70327800000001</c:v>
                </c:pt>
                <c:pt idx="1041">
                  <c:v>171.41830400000001</c:v>
                </c:pt>
                <c:pt idx="1042">
                  <c:v>171.47749300000001</c:v>
                </c:pt>
                <c:pt idx="1043">
                  <c:v>171.66864000000001</c:v>
                </c:pt>
                <c:pt idx="1044">
                  <c:v>170.40772999999999</c:v>
                </c:pt>
                <c:pt idx="1045">
                  <c:v>169.74615499999999</c:v>
                </c:pt>
                <c:pt idx="1046">
                  <c:v>167.92363</c:v>
                </c:pt>
                <c:pt idx="1047">
                  <c:v>167.75439499999999</c:v>
                </c:pt>
                <c:pt idx="1048">
                  <c:v>165.45486500000001</c:v>
                </c:pt>
                <c:pt idx="1049">
                  <c:v>162.84098800000001</c:v>
                </c:pt>
                <c:pt idx="1050">
                  <c:v>166.047607</c:v>
                </c:pt>
                <c:pt idx="1051">
                  <c:v>164.44255100000001</c:v>
                </c:pt>
                <c:pt idx="1052">
                  <c:v>168.77636699999999</c:v>
                </c:pt>
                <c:pt idx="1053">
                  <c:v>169.02801500000001</c:v>
                </c:pt>
                <c:pt idx="1054">
                  <c:v>168.41905199999999</c:v>
                </c:pt>
                <c:pt idx="1055">
                  <c:v>168.92761200000001</c:v>
                </c:pt>
                <c:pt idx="1056">
                  <c:v>168.87413000000001</c:v>
                </c:pt>
                <c:pt idx="1057">
                  <c:v>166.55311599999999</c:v>
                </c:pt>
                <c:pt idx="1058">
                  <c:v>165.20890800000001</c:v>
                </c:pt>
                <c:pt idx="1059">
                  <c:v>165.20890800000001</c:v>
                </c:pt>
                <c:pt idx="1060">
                  <c:v>166.40536499999999</c:v>
                </c:pt>
                <c:pt idx="1061">
                  <c:v>167.032318</c:v>
                </c:pt>
                <c:pt idx="1062">
                  <c:v>166.653076</c:v>
                </c:pt>
                <c:pt idx="1063">
                  <c:v>166.58380099999999</c:v>
                </c:pt>
                <c:pt idx="1064">
                  <c:v>167.68293800000001</c:v>
                </c:pt>
                <c:pt idx="1065">
                  <c:v>166.76705899999999</c:v>
                </c:pt>
                <c:pt idx="1066">
                  <c:v>164.32723999999999</c:v>
                </c:pt>
                <c:pt idx="1067">
                  <c:v>163.394272</c:v>
                </c:pt>
                <c:pt idx="1068">
                  <c:v>162.24516299999999</c:v>
                </c:pt>
                <c:pt idx="1069">
                  <c:v>164.67491100000001</c:v>
                </c:pt>
                <c:pt idx="1070">
                  <c:v>163.62138400000001</c:v>
                </c:pt>
                <c:pt idx="1071">
                  <c:v>163.40216100000001</c:v>
                </c:pt>
                <c:pt idx="1072">
                  <c:v>163.76693700000001</c:v>
                </c:pt>
                <c:pt idx="1073">
                  <c:v>162.35083</c:v>
                </c:pt>
                <c:pt idx="1074">
                  <c:v>161.77868699999999</c:v>
                </c:pt>
                <c:pt idx="1075">
                  <c:v>161.65811199999999</c:v>
                </c:pt>
                <c:pt idx="1076">
                  <c:v>161.993942</c:v>
                </c:pt>
                <c:pt idx="1077">
                  <c:v>162.62922699999999</c:v>
                </c:pt>
                <c:pt idx="1078">
                  <c:v>163.20223999999999</c:v>
                </c:pt>
                <c:pt idx="1079">
                  <c:v>162.26795999999999</c:v>
                </c:pt>
                <c:pt idx="1080">
                  <c:v>161.98080400000001</c:v>
                </c:pt>
                <c:pt idx="1081">
                  <c:v>159.91450499999999</c:v>
                </c:pt>
                <c:pt idx="1082">
                  <c:v>160.61466999999999</c:v>
                </c:pt>
                <c:pt idx="1083">
                  <c:v>160.81809999999999</c:v>
                </c:pt>
                <c:pt idx="1084">
                  <c:v>161.02503999999999</c:v>
                </c:pt>
                <c:pt idx="1085">
                  <c:v>162.31530799999999</c:v>
                </c:pt>
                <c:pt idx="1086">
                  <c:v>161.864182</c:v>
                </c:pt>
                <c:pt idx="1087">
                  <c:v>162.17808500000001</c:v>
                </c:pt>
                <c:pt idx="1088">
                  <c:v>160.757599</c:v>
                </c:pt>
                <c:pt idx="1089">
                  <c:v>160.858002</c:v>
                </c:pt>
                <c:pt idx="1090">
                  <c:v>160.57038900000001</c:v>
                </c:pt>
                <c:pt idx="1091">
                  <c:v>158.78074599999999</c:v>
                </c:pt>
                <c:pt idx="1092">
                  <c:v>159.51379399999999</c:v>
                </c:pt>
                <c:pt idx="1093">
                  <c:v>159.13235499999999</c:v>
                </c:pt>
                <c:pt idx="1094">
                  <c:v>159.13235499999999</c:v>
                </c:pt>
                <c:pt idx="1095">
                  <c:v>159.38488799999999</c:v>
                </c:pt>
                <c:pt idx="1096">
                  <c:v>156.84993</c:v>
                </c:pt>
                <c:pt idx="1097">
                  <c:v>155.97088600000001</c:v>
                </c:pt>
                <c:pt idx="1098">
                  <c:v>157.037567</c:v>
                </c:pt>
                <c:pt idx="1099">
                  <c:v>156.42027300000001</c:v>
                </c:pt>
                <c:pt idx="1100">
                  <c:v>158.250259</c:v>
                </c:pt>
                <c:pt idx="1101">
                  <c:v>159.012238</c:v>
                </c:pt>
                <c:pt idx="1102">
                  <c:v>157.18138099999999</c:v>
                </c:pt>
                <c:pt idx="1103">
                  <c:v>155.07080099999999</c:v>
                </c:pt>
                <c:pt idx="1104">
                  <c:v>156.63378900000001</c:v>
                </c:pt>
                <c:pt idx="1105">
                  <c:v>155.44433599999999</c:v>
                </c:pt>
                <c:pt idx="1106">
                  <c:v>155.66223099999999</c:v>
                </c:pt>
                <c:pt idx="1107">
                  <c:v>153.862076</c:v>
                </c:pt>
                <c:pt idx="1108">
                  <c:v>153.90635700000001</c:v>
                </c:pt>
                <c:pt idx="1109">
                  <c:v>150.96847500000001</c:v>
                </c:pt>
                <c:pt idx="1110">
                  <c:v>147.71186800000001</c:v>
                </c:pt>
                <c:pt idx="1111">
                  <c:v>145.12867700000001</c:v>
                </c:pt>
                <c:pt idx="1112">
                  <c:v>143.36270099999999</c:v>
                </c:pt>
                <c:pt idx="1113">
                  <c:v>145.12297100000001</c:v>
                </c:pt>
                <c:pt idx="1114">
                  <c:v>143.40962200000001</c:v>
                </c:pt>
                <c:pt idx="1115">
                  <c:v>148.65535</c:v>
                </c:pt>
                <c:pt idx="1116">
                  <c:v>149.10649100000001</c:v>
                </c:pt>
                <c:pt idx="1117">
                  <c:v>151.93081699999999</c:v>
                </c:pt>
                <c:pt idx="1118">
                  <c:v>151.409088</c:v>
                </c:pt>
                <c:pt idx="1119">
                  <c:v>150.62300099999999</c:v>
                </c:pt>
                <c:pt idx="1120">
                  <c:v>150.954453</c:v>
                </c:pt>
                <c:pt idx="1121">
                  <c:v>150.244202</c:v>
                </c:pt>
                <c:pt idx="1122">
                  <c:v>152.73838799999999</c:v>
                </c:pt>
                <c:pt idx="1123">
                  <c:v>152.71778900000001</c:v>
                </c:pt>
                <c:pt idx="1124">
                  <c:v>152.95146199999999</c:v>
                </c:pt>
                <c:pt idx="1125">
                  <c:v>153.971237</c:v>
                </c:pt>
                <c:pt idx="1126">
                  <c:v>154.948486</c:v>
                </c:pt>
                <c:pt idx="1127">
                  <c:v>152.445526</c:v>
                </c:pt>
                <c:pt idx="1128">
                  <c:v>151.117096</c:v>
                </c:pt>
                <c:pt idx="1129">
                  <c:v>149.91670199999999</c:v>
                </c:pt>
                <c:pt idx="1130">
                  <c:v>147.35192900000001</c:v>
                </c:pt>
                <c:pt idx="1131">
                  <c:v>149.44232199999999</c:v>
                </c:pt>
                <c:pt idx="1132">
                  <c:v>146.80345199999999</c:v>
                </c:pt>
                <c:pt idx="1133">
                  <c:v>148.22219799999999</c:v>
                </c:pt>
                <c:pt idx="1134">
                  <c:v>147.44180299999999</c:v>
                </c:pt>
                <c:pt idx="1135">
                  <c:v>146.23481799999999</c:v>
                </c:pt>
                <c:pt idx="1136">
                  <c:v>146.942001</c:v>
                </c:pt>
                <c:pt idx="1137">
                  <c:v>144.612213</c:v>
                </c:pt>
                <c:pt idx="1138">
                  <c:v>142.33812</c:v>
                </c:pt>
                <c:pt idx="1139">
                  <c:v>141.914154</c:v>
                </c:pt>
                <c:pt idx="1140">
                  <c:v>145.36234999999999</c:v>
                </c:pt>
                <c:pt idx="1141">
                  <c:v>143.84936500000001</c:v>
                </c:pt>
                <c:pt idx="1142">
                  <c:v>145.53334000000001</c:v>
                </c:pt>
                <c:pt idx="1143">
                  <c:v>147.17918399999999</c:v>
                </c:pt>
                <c:pt idx="1144">
                  <c:v>148.42781099999999</c:v>
                </c:pt>
                <c:pt idx="1145">
                  <c:v>149.11657700000001</c:v>
                </c:pt>
                <c:pt idx="1146">
                  <c:v>148.34231600000001</c:v>
                </c:pt>
                <c:pt idx="1147">
                  <c:v>146.47595200000001</c:v>
                </c:pt>
                <c:pt idx="1148">
                  <c:v>146.397919</c:v>
                </c:pt>
                <c:pt idx="1149">
                  <c:v>149.018372</c:v>
                </c:pt>
                <c:pt idx="1150">
                  <c:v>146.07566800000001</c:v>
                </c:pt>
                <c:pt idx="1151">
                  <c:v>150.24595600000001</c:v>
                </c:pt>
                <c:pt idx="1152">
                  <c:v>151.47792100000001</c:v>
                </c:pt>
                <c:pt idx="1153">
                  <c:v>156.99241599999999</c:v>
                </c:pt>
                <c:pt idx="1154">
                  <c:v>154.616592</c:v>
                </c:pt>
                <c:pt idx="1155">
                  <c:v>153.461792</c:v>
                </c:pt>
                <c:pt idx="1156">
                  <c:v>153.79937699999999</c:v>
                </c:pt>
                <c:pt idx="1157">
                  <c:v>152.77084400000001</c:v>
                </c:pt>
                <c:pt idx="1158">
                  <c:v>152.515671</c:v>
                </c:pt>
                <c:pt idx="1159">
                  <c:v>150.97636399999999</c:v>
                </c:pt>
                <c:pt idx="1160">
                  <c:v>150.435349</c:v>
                </c:pt>
                <c:pt idx="1161">
                  <c:v>148.93945299999999</c:v>
                </c:pt>
                <c:pt idx="1162">
                  <c:v>148.428696</c:v>
                </c:pt>
                <c:pt idx="1163">
                  <c:v>147.96133399999999</c:v>
                </c:pt>
                <c:pt idx="1164">
                  <c:v>148.615891</c:v>
                </c:pt>
                <c:pt idx="1165">
                  <c:v>148.27436800000001</c:v>
                </c:pt>
                <c:pt idx="1166">
                  <c:v>147.87364199999999</c:v>
                </c:pt>
                <c:pt idx="1167">
                  <c:v>147.899078</c:v>
                </c:pt>
                <c:pt idx="1168">
                  <c:v>148.20246900000001</c:v>
                </c:pt>
                <c:pt idx="1169">
                  <c:v>146.15678399999999</c:v>
                </c:pt>
                <c:pt idx="1170">
                  <c:v>147.330872</c:v>
                </c:pt>
                <c:pt idx="1171">
                  <c:v>146.92796300000001</c:v>
                </c:pt>
                <c:pt idx="1172">
                  <c:v>146.83502200000001</c:v>
                </c:pt>
                <c:pt idx="1173">
                  <c:v>145.897232</c:v>
                </c:pt>
                <c:pt idx="1174">
                  <c:v>144.965149</c:v>
                </c:pt>
                <c:pt idx="1175">
                  <c:v>144.44342</c:v>
                </c:pt>
                <c:pt idx="1176">
                  <c:v>143.41355899999999</c:v>
                </c:pt>
                <c:pt idx="1177">
                  <c:v>142.32188400000001</c:v>
                </c:pt>
                <c:pt idx="1178">
                  <c:v>142.857651</c:v>
                </c:pt>
                <c:pt idx="1179">
                  <c:v>141.10394299999999</c:v>
                </c:pt>
                <c:pt idx="1180">
                  <c:v>142.02333100000001</c:v>
                </c:pt>
                <c:pt idx="1181">
                  <c:v>140.98075900000001</c:v>
                </c:pt>
                <c:pt idx="1182">
                  <c:v>141.85891699999999</c:v>
                </c:pt>
                <c:pt idx="1183">
                  <c:v>143.628387</c:v>
                </c:pt>
                <c:pt idx="1184">
                  <c:v>142.80766299999999</c:v>
                </c:pt>
                <c:pt idx="1185">
                  <c:v>142.56828300000001</c:v>
                </c:pt>
                <c:pt idx="1186">
                  <c:v>141.379715</c:v>
                </c:pt>
                <c:pt idx="1187">
                  <c:v>140.97811899999999</c:v>
                </c:pt>
                <c:pt idx="1188">
                  <c:v>141.459946</c:v>
                </c:pt>
                <c:pt idx="1189">
                  <c:v>140.186768</c:v>
                </c:pt>
                <c:pt idx="1190">
                  <c:v>138.332245</c:v>
                </c:pt>
                <c:pt idx="1191">
                  <c:v>139.63961800000001</c:v>
                </c:pt>
                <c:pt idx="1192">
                  <c:v>138.193253</c:v>
                </c:pt>
                <c:pt idx="1193">
                  <c:v>138.9776</c:v>
                </c:pt>
                <c:pt idx="1194">
                  <c:v>137.89819299999999</c:v>
                </c:pt>
                <c:pt idx="1195">
                  <c:v>139.406372</c:v>
                </c:pt>
                <c:pt idx="1196">
                  <c:v>137.22697400000001</c:v>
                </c:pt>
                <c:pt idx="1197">
                  <c:v>137.22697400000001</c:v>
                </c:pt>
                <c:pt idx="1198">
                  <c:v>136.60659799999999</c:v>
                </c:pt>
                <c:pt idx="1199">
                  <c:v>135.923981</c:v>
                </c:pt>
                <c:pt idx="1200">
                  <c:v>133.86119099999999</c:v>
                </c:pt>
                <c:pt idx="1201">
                  <c:v>131.92379800000001</c:v>
                </c:pt>
                <c:pt idx="1202">
                  <c:v>135.199265</c:v>
                </c:pt>
                <c:pt idx="1203">
                  <c:v>133.73361199999999</c:v>
                </c:pt>
                <c:pt idx="1204">
                  <c:v>137.283096</c:v>
                </c:pt>
                <c:pt idx="1205">
                  <c:v>136.69429</c:v>
                </c:pt>
                <c:pt idx="1206">
                  <c:v>135.81218000000001</c:v>
                </c:pt>
                <c:pt idx="1207">
                  <c:v>136.58380099999999</c:v>
                </c:pt>
                <c:pt idx="1208">
                  <c:v>136.502701</c:v>
                </c:pt>
                <c:pt idx="1209">
                  <c:v>136.995926</c:v>
                </c:pt>
                <c:pt idx="1210">
                  <c:v>134.44648699999999</c:v>
                </c:pt>
                <c:pt idx="1211">
                  <c:v>133.33815000000001</c:v>
                </c:pt>
                <c:pt idx="1212">
                  <c:v>131.61909499999999</c:v>
                </c:pt>
                <c:pt idx="1213">
                  <c:v>139.86320499999999</c:v>
                </c:pt>
                <c:pt idx="1214">
                  <c:v>140.61029099999999</c:v>
                </c:pt>
                <c:pt idx="1215">
                  <c:v>141.71554599999999</c:v>
                </c:pt>
                <c:pt idx="1216">
                  <c:v>140.02937299999999</c:v>
                </c:pt>
                <c:pt idx="1217">
                  <c:v>136.45271299999999</c:v>
                </c:pt>
                <c:pt idx="1218">
                  <c:v>136.91394</c:v>
                </c:pt>
                <c:pt idx="1219">
                  <c:v>135.07037399999999</c:v>
                </c:pt>
                <c:pt idx="1220">
                  <c:v>133.97036700000001</c:v>
                </c:pt>
                <c:pt idx="1221">
                  <c:v>133.46968100000001</c:v>
                </c:pt>
                <c:pt idx="1222">
                  <c:v>132.83045999999999</c:v>
                </c:pt>
                <c:pt idx="1223">
                  <c:v>133.111053</c:v>
                </c:pt>
                <c:pt idx="1224">
                  <c:v>131.16619900000001</c:v>
                </c:pt>
                <c:pt idx="1225">
                  <c:v>129.57385300000001</c:v>
                </c:pt>
                <c:pt idx="1226">
                  <c:v>129.57385300000001</c:v>
                </c:pt>
                <c:pt idx="1227">
                  <c:v>129.26959199999999</c:v>
                </c:pt>
                <c:pt idx="1228">
                  <c:v>130.28234900000001</c:v>
                </c:pt>
                <c:pt idx="1229">
                  <c:v>128.14854399999999</c:v>
                </c:pt>
                <c:pt idx="1230">
                  <c:v>129.50633199999999</c:v>
                </c:pt>
                <c:pt idx="1231">
                  <c:v>125.551315</c:v>
                </c:pt>
                <c:pt idx="1232">
                  <c:v>125.06028000000001</c:v>
                </c:pt>
                <c:pt idx="1233">
                  <c:v>123.635406</c:v>
                </c:pt>
                <c:pt idx="1234">
                  <c:v>125.832787</c:v>
                </c:pt>
                <c:pt idx="1235">
                  <c:v>128.472092</c:v>
                </c:pt>
                <c:pt idx="1236">
                  <c:v>128.44929500000001</c:v>
                </c:pt>
                <c:pt idx="1237">
                  <c:v>126.318123</c:v>
                </c:pt>
                <c:pt idx="1238">
                  <c:v>124.881409</c:v>
                </c:pt>
                <c:pt idx="1239">
                  <c:v>125.75913199999999</c:v>
                </c:pt>
                <c:pt idx="1240">
                  <c:v>124.632385</c:v>
                </c:pt>
                <c:pt idx="1241">
                  <c:v>124.104958</c:v>
                </c:pt>
                <c:pt idx="1242">
                  <c:v>127.687752</c:v>
                </c:pt>
                <c:pt idx="1243">
                  <c:v>128.875</c:v>
                </c:pt>
                <c:pt idx="1244">
                  <c:v>125.537727</c:v>
                </c:pt>
                <c:pt idx="1245">
                  <c:v>126.19931</c:v>
                </c:pt>
                <c:pt idx="1246">
                  <c:v>124.369331</c:v>
                </c:pt>
                <c:pt idx="1247">
                  <c:v>122.662109</c:v>
                </c:pt>
                <c:pt idx="1248">
                  <c:v>122.72830999999999</c:v>
                </c:pt>
                <c:pt idx="1249">
                  <c:v>119.977203</c:v>
                </c:pt>
                <c:pt idx="1250">
                  <c:v>123.773949</c:v>
                </c:pt>
                <c:pt idx="1251">
                  <c:v>126.02744300000001</c:v>
                </c:pt>
                <c:pt idx="1252">
                  <c:v>122.738831</c:v>
                </c:pt>
                <c:pt idx="1253">
                  <c:v>122.029022</c:v>
                </c:pt>
                <c:pt idx="1254">
                  <c:v>124.777939</c:v>
                </c:pt>
                <c:pt idx="1255">
                  <c:v>121.07633199999999</c:v>
                </c:pt>
                <c:pt idx="1256">
                  <c:v>122.312248</c:v>
                </c:pt>
                <c:pt idx="1257">
                  <c:v>120.565567</c:v>
                </c:pt>
                <c:pt idx="1258">
                  <c:v>116.594765</c:v>
                </c:pt>
                <c:pt idx="1259">
                  <c:v>116.781975</c:v>
                </c:pt>
                <c:pt idx="1260">
                  <c:v>109.10824599999999</c:v>
                </c:pt>
                <c:pt idx="1261">
                  <c:v>110.785217</c:v>
                </c:pt>
                <c:pt idx="1262">
                  <c:v>108.31250799999999</c:v>
                </c:pt>
                <c:pt idx="1263">
                  <c:v>113.31448399999999</c:v>
                </c:pt>
                <c:pt idx="1264">
                  <c:v>115.15849300000001</c:v>
                </c:pt>
                <c:pt idx="1265">
                  <c:v>111.423996</c:v>
                </c:pt>
                <c:pt idx="1266">
                  <c:v>115.30843400000001</c:v>
                </c:pt>
                <c:pt idx="1267">
                  <c:v>108.53434799999999</c:v>
                </c:pt>
                <c:pt idx="1268">
                  <c:v>107.296684</c:v>
                </c:pt>
                <c:pt idx="1269">
                  <c:v>98.092856999999995</c:v>
                </c:pt>
                <c:pt idx="1270">
                  <c:v>101.053093</c:v>
                </c:pt>
                <c:pt idx="1271">
                  <c:v>105.633301</c:v>
                </c:pt>
                <c:pt idx="1272">
                  <c:v>105.138321</c:v>
                </c:pt>
                <c:pt idx="1273">
                  <c:v>110.88561199999999</c:v>
                </c:pt>
                <c:pt idx="1274">
                  <c:v>104.613533</c:v>
                </c:pt>
                <c:pt idx="1275">
                  <c:v>118.857468</c:v>
                </c:pt>
                <c:pt idx="1276">
                  <c:v>108.75707199999999</c:v>
                </c:pt>
                <c:pt idx="1277">
                  <c:v>120.18852200000001</c:v>
                </c:pt>
                <c:pt idx="1278">
                  <c:v>126.363716</c:v>
                </c:pt>
                <c:pt idx="1279">
                  <c:v>120.415627</c:v>
                </c:pt>
                <c:pt idx="1280">
                  <c:v>130.31565900000001</c:v>
                </c:pt>
                <c:pt idx="1281">
                  <c:v>132.57661400000001</c:v>
                </c:pt>
                <c:pt idx="1282">
                  <c:v>137.231796</c:v>
                </c:pt>
                <c:pt idx="1283">
                  <c:v>131.67477400000001</c:v>
                </c:pt>
                <c:pt idx="1284">
                  <c:v>135.48292499999999</c:v>
                </c:pt>
                <c:pt idx="1285">
                  <c:v>129.51992799999999</c:v>
                </c:pt>
                <c:pt idx="1286">
                  <c:v>130.59581</c:v>
                </c:pt>
                <c:pt idx="1287">
                  <c:v>136.62983700000001</c:v>
                </c:pt>
                <c:pt idx="1288">
                  <c:v>137.148056</c:v>
                </c:pt>
                <c:pt idx="1289">
                  <c:v>141.43057300000001</c:v>
                </c:pt>
                <c:pt idx="1290">
                  <c:v>146.334778</c:v>
                </c:pt>
                <c:pt idx="1291">
                  <c:v>147.89030500000001</c:v>
                </c:pt>
                <c:pt idx="1292">
                  <c:v>148.45675700000001</c:v>
                </c:pt>
                <c:pt idx="1293">
                  <c:v>147.761414</c:v>
                </c:pt>
                <c:pt idx="1294">
                  <c:v>148.19413800000001</c:v>
                </c:pt>
                <c:pt idx="1295">
                  <c:v>148.19413800000001</c:v>
                </c:pt>
                <c:pt idx="1296">
                  <c:v>147.92143200000001</c:v>
                </c:pt>
                <c:pt idx="1297">
                  <c:v>148.16301000000001</c:v>
                </c:pt>
                <c:pt idx="1298">
                  <c:v>147.211624</c:v>
                </c:pt>
                <c:pt idx="1299">
                  <c:v>146.96348599999999</c:v>
                </c:pt>
                <c:pt idx="1300">
                  <c:v>145.89460800000001</c:v>
                </c:pt>
                <c:pt idx="1301">
                  <c:v>146.68682899999999</c:v>
                </c:pt>
                <c:pt idx="1302">
                  <c:v>146.20062300000001</c:v>
                </c:pt>
                <c:pt idx="1303">
                  <c:v>144.57406599999999</c:v>
                </c:pt>
                <c:pt idx="1304">
                  <c:v>142.44026199999999</c:v>
                </c:pt>
                <c:pt idx="1305">
                  <c:v>141.41435200000001</c:v>
                </c:pt>
                <c:pt idx="1306">
                  <c:v>143.963348</c:v>
                </c:pt>
                <c:pt idx="1307">
                  <c:v>143.513519</c:v>
                </c:pt>
                <c:pt idx="1308">
                  <c:v>143.63803100000001</c:v>
                </c:pt>
                <c:pt idx="1309">
                  <c:v>142.20834400000001</c:v>
                </c:pt>
                <c:pt idx="1310">
                  <c:v>144.48112499999999</c:v>
                </c:pt>
                <c:pt idx="1311">
                  <c:v>145.79946899999999</c:v>
                </c:pt>
                <c:pt idx="1312">
                  <c:v>145.63330099999999</c:v>
                </c:pt>
                <c:pt idx="1313">
                  <c:v>145.591217</c:v>
                </c:pt>
                <c:pt idx="1314">
                  <c:v>145.97834800000001</c:v>
                </c:pt>
                <c:pt idx="1315">
                  <c:v>145.97834800000001</c:v>
                </c:pt>
                <c:pt idx="1316">
                  <c:v>145.416718</c:v>
                </c:pt>
                <c:pt idx="1317">
                  <c:v>144.21017499999999</c:v>
                </c:pt>
                <c:pt idx="1318">
                  <c:v>143.94099399999999</c:v>
                </c:pt>
                <c:pt idx="1319">
                  <c:v>144.15931699999999</c:v>
                </c:pt>
                <c:pt idx="1320">
                  <c:v>143.16059899999999</c:v>
                </c:pt>
                <c:pt idx="1321">
                  <c:v>143.570526</c:v>
                </c:pt>
                <c:pt idx="1322">
                  <c:v>142.62133800000001</c:v>
                </c:pt>
                <c:pt idx="1323">
                  <c:v>141.92555200000001</c:v>
                </c:pt>
                <c:pt idx="1324">
                  <c:v>142.324524</c:v>
                </c:pt>
                <c:pt idx="1325">
                  <c:v>141.82341</c:v>
                </c:pt>
                <c:pt idx="1326">
                  <c:v>142.831772</c:v>
                </c:pt>
                <c:pt idx="1327">
                  <c:v>141.644958</c:v>
                </c:pt>
                <c:pt idx="1328">
                  <c:v>141.22889699999999</c:v>
                </c:pt>
                <c:pt idx="1329">
                  <c:v>142.05006399999999</c:v>
                </c:pt>
                <c:pt idx="1330">
                  <c:v>142.045242</c:v>
                </c:pt>
                <c:pt idx="1331">
                  <c:v>141.320526</c:v>
                </c:pt>
                <c:pt idx="1332">
                  <c:v>141.34814499999999</c:v>
                </c:pt>
                <c:pt idx="1333">
                  <c:v>141.22583</c:v>
                </c:pt>
                <c:pt idx="1334">
                  <c:v>140.53093000000001</c:v>
                </c:pt>
                <c:pt idx="1335">
                  <c:v>139.907059</c:v>
                </c:pt>
                <c:pt idx="1336">
                  <c:v>139.96755999999999</c:v>
                </c:pt>
                <c:pt idx="1337">
                  <c:v>139.92063899999999</c:v>
                </c:pt>
                <c:pt idx="1338">
                  <c:v>138.92761200000001</c:v>
                </c:pt>
                <c:pt idx="1339">
                  <c:v>138.91752600000001</c:v>
                </c:pt>
                <c:pt idx="1340">
                  <c:v>137.73642000000001</c:v>
                </c:pt>
                <c:pt idx="1341">
                  <c:v>137.33702099999999</c:v>
                </c:pt>
                <c:pt idx="1342">
                  <c:v>137.48783900000001</c:v>
                </c:pt>
                <c:pt idx="1343">
                  <c:v>137.924072</c:v>
                </c:pt>
                <c:pt idx="1344">
                  <c:v>136.67543000000001</c:v>
                </c:pt>
                <c:pt idx="1345">
                  <c:v>136.470688</c:v>
                </c:pt>
                <c:pt idx="1346">
                  <c:v>135.61312899999999</c:v>
                </c:pt>
                <c:pt idx="1347">
                  <c:v>136.519363</c:v>
                </c:pt>
                <c:pt idx="1348">
                  <c:v>137.70791600000001</c:v>
                </c:pt>
                <c:pt idx="1349">
                  <c:v>138.26252700000001</c:v>
                </c:pt>
                <c:pt idx="1350">
                  <c:v>138.26252700000001</c:v>
                </c:pt>
                <c:pt idx="1351">
                  <c:v>137.687759</c:v>
                </c:pt>
                <c:pt idx="1352">
                  <c:v>137.386124</c:v>
                </c:pt>
                <c:pt idx="1353">
                  <c:v>136.36239599999999</c:v>
                </c:pt>
                <c:pt idx="1354">
                  <c:v>136.06646699999999</c:v>
                </c:pt>
                <c:pt idx="1355">
                  <c:v>136.28216599999999</c:v>
                </c:pt>
                <c:pt idx="1356">
                  <c:v>136.79600500000001</c:v>
                </c:pt>
                <c:pt idx="1357">
                  <c:v>136.877106</c:v>
                </c:pt>
                <c:pt idx="1358">
                  <c:v>136.80827300000001</c:v>
                </c:pt>
                <c:pt idx="1359">
                  <c:v>135.763519</c:v>
                </c:pt>
                <c:pt idx="1360">
                  <c:v>135.64996300000001</c:v>
                </c:pt>
                <c:pt idx="1361">
                  <c:v>135.55351300000001</c:v>
                </c:pt>
                <c:pt idx="1362">
                  <c:v>135.34175099999999</c:v>
                </c:pt>
                <c:pt idx="1363">
                  <c:v>135.60787999999999</c:v>
                </c:pt>
                <c:pt idx="1364">
                  <c:v>135.26151999999999</c:v>
                </c:pt>
                <c:pt idx="1365">
                  <c:v>134.89324999999999</c:v>
                </c:pt>
                <c:pt idx="1366">
                  <c:v>134.79853800000001</c:v>
                </c:pt>
                <c:pt idx="1367">
                  <c:v>134.958572</c:v>
                </c:pt>
                <c:pt idx="1368">
                  <c:v>134.46052599999999</c:v>
                </c:pt>
                <c:pt idx="1369">
                  <c:v>133.17375200000001</c:v>
                </c:pt>
                <c:pt idx="1370">
                  <c:v>133.57753</c:v>
                </c:pt>
                <c:pt idx="1371">
                  <c:v>133.14437899999999</c:v>
                </c:pt>
                <c:pt idx="1372">
                  <c:v>133.25529499999999</c:v>
                </c:pt>
                <c:pt idx="1373">
                  <c:v>132.515671</c:v>
                </c:pt>
                <c:pt idx="1374">
                  <c:v>131.97816499999999</c:v>
                </c:pt>
                <c:pt idx="1375">
                  <c:v>131.725189</c:v>
                </c:pt>
                <c:pt idx="1376">
                  <c:v>131.35122699999999</c:v>
                </c:pt>
                <c:pt idx="1377">
                  <c:v>131.82165499999999</c:v>
                </c:pt>
                <c:pt idx="1378">
                  <c:v>130.921997</c:v>
                </c:pt>
                <c:pt idx="1379">
                  <c:v>131.43714900000001</c:v>
                </c:pt>
                <c:pt idx="1380">
                  <c:v>131.07501199999999</c:v>
                </c:pt>
                <c:pt idx="1381">
                  <c:v>131.33763099999999</c:v>
                </c:pt>
                <c:pt idx="1382">
                  <c:v>130.042969</c:v>
                </c:pt>
                <c:pt idx="1383">
                  <c:v>130.223602</c:v>
                </c:pt>
                <c:pt idx="1384">
                  <c:v>128.81449900000001</c:v>
                </c:pt>
                <c:pt idx="1385">
                  <c:v>127.99334</c:v>
                </c:pt>
                <c:pt idx="1386">
                  <c:v>126.838531</c:v>
                </c:pt>
                <c:pt idx="1387">
                  <c:v>128.843445</c:v>
                </c:pt>
                <c:pt idx="1388">
                  <c:v>129.423035</c:v>
                </c:pt>
                <c:pt idx="1389">
                  <c:v>127.608841</c:v>
                </c:pt>
                <c:pt idx="1390">
                  <c:v>126.599586</c:v>
                </c:pt>
                <c:pt idx="1391">
                  <c:v>128.907455</c:v>
                </c:pt>
                <c:pt idx="1392">
                  <c:v>130.50726299999999</c:v>
                </c:pt>
                <c:pt idx="1393">
                  <c:v>129.85180700000001</c:v>
                </c:pt>
                <c:pt idx="1394">
                  <c:v>130.54583700000001</c:v>
                </c:pt>
                <c:pt idx="1395">
                  <c:v>130.86369300000001</c:v>
                </c:pt>
                <c:pt idx="1396">
                  <c:v>130.06269800000001</c:v>
                </c:pt>
                <c:pt idx="1397">
                  <c:v>131.166641</c:v>
                </c:pt>
                <c:pt idx="1398">
                  <c:v>131.17935199999999</c:v>
                </c:pt>
                <c:pt idx="1399">
                  <c:v>131.82472200000001</c:v>
                </c:pt>
                <c:pt idx="1400">
                  <c:v>131.82208299999999</c:v>
                </c:pt>
                <c:pt idx="1401">
                  <c:v>131.77693199999999</c:v>
                </c:pt>
                <c:pt idx="1402">
                  <c:v>131.437592</c:v>
                </c:pt>
                <c:pt idx="1403">
                  <c:v>131.85102800000001</c:v>
                </c:pt>
                <c:pt idx="1404">
                  <c:v>131.946594</c:v>
                </c:pt>
                <c:pt idx="1405">
                  <c:v>131.56779499999999</c:v>
                </c:pt>
                <c:pt idx="1406">
                  <c:v>130.62344400000001</c:v>
                </c:pt>
                <c:pt idx="1407">
                  <c:v>130.581345</c:v>
                </c:pt>
                <c:pt idx="1408">
                  <c:v>130.593628</c:v>
                </c:pt>
                <c:pt idx="1409">
                  <c:v>130.474808</c:v>
                </c:pt>
                <c:pt idx="1410">
                  <c:v>128.79916399999999</c:v>
                </c:pt>
                <c:pt idx="1411">
                  <c:v>127.417686</c:v>
                </c:pt>
                <c:pt idx="1412">
                  <c:v>128.30285599999999</c:v>
                </c:pt>
                <c:pt idx="1413">
                  <c:v>128.30285599999999</c:v>
                </c:pt>
                <c:pt idx="1414">
                  <c:v>128.22044399999999</c:v>
                </c:pt>
                <c:pt idx="1415">
                  <c:v>126.614059</c:v>
                </c:pt>
                <c:pt idx="1416">
                  <c:v>125.790695</c:v>
                </c:pt>
                <c:pt idx="1417">
                  <c:v>126.194923</c:v>
                </c:pt>
                <c:pt idx="1418">
                  <c:v>124.823975</c:v>
                </c:pt>
                <c:pt idx="1419">
                  <c:v>128.14897199999999</c:v>
                </c:pt>
                <c:pt idx="1420">
                  <c:v>128.21386699999999</c:v>
                </c:pt>
                <c:pt idx="1421">
                  <c:v>127.165154</c:v>
                </c:pt>
                <c:pt idx="1422">
                  <c:v>128.17967200000001</c:v>
                </c:pt>
                <c:pt idx="1423">
                  <c:v>126.6465</c:v>
                </c:pt>
                <c:pt idx="1424">
                  <c:v>124.84545900000001</c:v>
                </c:pt>
                <c:pt idx="1425">
                  <c:v>124.53855900000001</c:v>
                </c:pt>
                <c:pt idx="1426">
                  <c:v>128.29672199999999</c:v>
                </c:pt>
                <c:pt idx="1427">
                  <c:v>126.430359</c:v>
                </c:pt>
                <c:pt idx="1428">
                  <c:v>127.96045700000001</c:v>
                </c:pt>
                <c:pt idx="1429">
                  <c:v>128.81274400000001</c:v>
                </c:pt>
                <c:pt idx="1430">
                  <c:v>126.440437</c:v>
                </c:pt>
                <c:pt idx="1431">
                  <c:v>126.343552</c:v>
                </c:pt>
                <c:pt idx="1432">
                  <c:v>124.72007000000001</c:v>
                </c:pt>
                <c:pt idx="1433">
                  <c:v>128.547943</c:v>
                </c:pt>
                <c:pt idx="1434">
                  <c:v>129.49099699999999</c:v>
                </c:pt>
                <c:pt idx="1435">
                  <c:v>130.66684000000001</c:v>
                </c:pt>
                <c:pt idx="1436">
                  <c:v>132.104874</c:v>
                </c:pt>
                <c:pt idx="1437">
                  <c:v>132.44639599999999</c:v>
                </c:pt>
                <c:pt idx="1438">
                  <c:v>132.660797</c:v>
                </c:pt>
                <c:pt idx="1439">
                  <c:v>131.687927</c:v>
                </c:pt>
                <c:pt idx="1440">
                  <c:v>132.38458299999999</c:v>
                </c:pt>
                <c:pt idx="1441">
                  <c:v>131.76684599999999</c:v>
                </c:pt>
                <c:pt idx="1442">
                  <c:v>130.870712</c:v>
                </c:pt>
                <c:pt idx="1443">
                  <c:v>130.50155599999999</c:v>
                </c:pt>
                <c:pt idx="1444">
                  <c:v>131.312637</c:v>
                </c:pt>
                <c:pt idx="1445">
                  <c:v>130.843964</c:v>
                </c:pt>
                <c:pt idx="1446">
                  <c:v>131.70414700000001</c:v>
                </c:pt>
                <c:pt idx="1447">
                  <c:v>132.153976</c:v>
                </c:pt>
                <c:pt idx="1448">
                  <c:v>132.13073700000001</c:v>
                </c:pt>
                <c:pt idx="1449">
                  <c:v>131.523087</c:v>
                </c:pt>
                <c:pt idx="1450">
                  <c:v>131.223206</c:v>
                </c:pt>
                <c:pt idx="1451">
                  <c:v>130.63395700000001</c:v>
                </c:pt>
                <c:pt idx="1452">
                  <c:v>130.47262599999999</c:v>
                </c:pt>
                <c:pt idx="1453">
                  <c:v>131.106583</c:v>
                </c:pt>
                <c:pt idx="1454">
                  <c:v>131.34376499999999</c:v>
                </c:pt>
                <c:pt idx="1455">
                  <c:v>131.34376499999999</c:v>
                </c:pt>
                <c:pt idx="1456">
                  <c:v>130.34371899999999</c:v>
                </c:pt>
                <c:pt idx="1457">
                  <c:v>129.963165</c:v>
                </c:pt>
                <c:pt idx="1458">
                  <c:v>128.973648</c:v>
                </c:pt>
                <c:pt idx="1459">
                  <c:v>128.23535200000001</c:v>
                </c:pt>
                <c:pt idx="1460">
                  <c:v>127.74694100000001</c:v>
                </c:pt>
                <c:pt idx="1461">
                  <c:v>127.90477799999999</c:v>
                </c:pt>
                <c:pt idx="1462">
                  <c:v>129.13104200000001</c:v>
                </c:pt>
                <c:pt idx="1463">
                  <c:v>129.35507200000001</c:v>
                </c:pt>
                <c:pt idx="1464">
                  <c:v>129.51817299999999</c:v>
                </c:pt>
                <c:pt idx="1465">
                  <c:v>128.30285599999999</c:v>
                </c:pt>
                <c:pt idx="1466">
                  <c:v>127.920998</c:v>
                </c:pt>
                <c:pt idx="1467">
                  <c:v>126.689903</c:v>
                </c:pt>
                <c:pt idx="1468">
                  <c:v>126.571968</c:v>
                </c:pt>
                <c:pt idx="1469">
                  <c:v>126.776276</c:v>
                </c:pt>
                <c:pt idx="1470">
                  <c:v>126.258934</c:v>
                </c:pt>
                <c:pt idx="1471">
                  <c:v>126.516724</c:v>
                </c:pt>
                <c:pt idx="1472">
                  <c:v>126.56100499999999</c:v>
                </c:pt>
                <c:pt idx="1473">
                  <c:v>125.973961</c:v>
                </c:pt>
                <c:pt idx="1474">
                  <c:v>124.66526</c:v>
                </c:pt>
                <c:pt idx="1475">
                  <c:v>123.90503699999999</c:v>
                </c:pt>
                <c:pt idx="1476">
                  <c:v>122.90192399999999</c:v>
                </c:pt>
                <c:pt idx="1477">
                  <c:v>120.32312</c:v>
                </c:pt>
                <c:pt idx="1478">
                  <c:v>120.656761</c:v>
                </c:pt>
                <c:pt idx="1479">
                  <c:v>122.270157</c:v>
                </c:pt>
                <c:pt idx="1480">
                  <c:v>122.01411400000001</c:v>
                </c:pt>
                <c:pt idx="1481">
                  <c:v>122.863342</c:v>
                </c:pt>
                <c:pt idx="1482">
                  <c:v>123.901093</c:v>
                </c:pt>
                <c:pt idx="1483">
                  <c:v>123.901093</c:v>
                </c:pt>
                <c:pt idx="1484">
                  <c:v>123.73361199999999</c:v>
                </c:pt>
                <c:pt idx="1485">
                  <c:v>125.225571</c:v>
                </c:pt>
                <c:pt idx="1486">
                  <c:v>125.580254</c:v>
                </c:pt>
                <c:pt idx="1487">
                  <c:v>124.522339</c:v>
                </c:pt>
                <c:pt idx="1488">
                  <c:v>125.368492</c:v>
                </c:pt>
                <c:pt idx="1489">
                  <c:v>126.104607</c:v>
                </c:pt>
                <c:pt idx="1490">
                  <c:v>124.992767</c:v>
                </c:pt>
                <c:pt idx="1491">
                  <c:v>124.267174</c:v>
                </c:pt>
                <c:pt idx="1492">
                  <c:v>123.278969</c:v>
                </c:pt>
                <c:pt idx="1493">
                  <c:v>126.327324</c:v>
                </c:pt>
                <c:pt idx="1494">
                  <c:v>125.859093</c:v>
                </c:pt>
                <c:pt idx="1495">
                  <c:v>126.240517</c:v>
                </c:pt>
                <c:pt idx="1496">
                  <c:v>126.443512</c:v>
                </c:pt>
                <c:pt idx="1497">
                  <c:v>128.56636</c:v>
                </c:pt>
                <c:pt idx="1498">
                  <c:v>129.143753</c:v>
                </c:pt>
                <c:pt idx="1499">
                  <c:v>127.910912</c:v>
                </c:pt>
                <c:pt idx="1500">
                  <c:v>128.183167</c:v>
                </c:pt>
                <c:pt idx="1501">
                  <c:v>129.152084</c:v>
                </c:pt>
                <c:pt idx="1502">
                  <c:v>129.02932699999999</c:v>
                </c:pt>
                <c:pt idx="1503">
                  <c:v>128.89122</c:v>
                </c:pt>
                <c:pt idx="1504">
                  <c:v>128.29014599999999</c:v>
                </c:pt>
                <c:pt idx="1505">
                  <c:v>128.33749399999999</c:v>
                </c:pt>
                <c:pt idx="1506">
                  <c:v>128.61940000000001</c:v>
                </c:pt>
                <c:pt idx="1507">
                  <c:v>127.49221799999999</c:v>
                </c:pt>
                <c:pt idx="1508">
                  <c:v>127.363319</c:v>
                </c:pt>
                <c:pt idx="1509">
                  <c:v>127.162521</c:v>
                </c:pt>
                <c:pt idx="1510">
                  <c:v>127.452324</c:v>
                </c:pt>
                <c:pt idx="1511">
                  <c:v>127.38743599999999</c:v>
                </c:pt>
                <c:pt idx="1512">
                  <c:v>127.46766700000001</c:v>
                </c:pt>
                <c:pt idx="1513">
                  <c:v>126.630714</c:v>
                </c:pt>
                <c:pt idx="1514">
                  <c:v>126.625893</c:v>
                </c:pt>
                <c:pt idx="1515">
                  <c:v>126.18703499999999</c:v>
                </c:pt>
                <c:pt idx="1516">
                  <c:v>126.95734400000001</c:v>
                </c:pt>
                <c:pt idx="1517">
                  <c:v>126.824501</c:v>
                </c:pt>
                <c:pt idx="1518">
                  <c:v>126.239204</c:v>
                </c:pt>
                <c:pt idx="1519">
                  <c:v>125.976585</c:v>
                </c:pt>
                <c:pt idx="1520">
                  <c:v>125.70652</c:v>
                </c:pt>
                <c:pt idx="1521">
                  <c:v>125.70433</c:v>
                </c:pt>
                <c:pt idx="1522">
                  <c:v>124.266739</c:v>
                </c:pt>
                <c:pt idx="1523">
                  <c:v>123.435486</c:v>
                </c:pt>
                <c:pt idx="1524">
                  <c:v>122.993996</c:v>
                </c:pt>
                <c:pt idx="1525">
                  <c:v>123.567886</c:v>
                </c:pt>
                <c:pt idx="1526">
                  <c:v>122.686661</c:v>
                </c:pt>
                <c:pt idx="1527">
                  <c:v>122.789688</c:v>
                </c:pt>
                <c:pt idx="1528">
                  <c:v>125.164627</c:v>
                </c:pt>
                <c:pt idx="1529">
                  <c:v>123.82086200000001</c:v>
                </c:pt>
                <c:pt idx="1530">
                  <c:v>124.186508</c:v>
                </c:pt>
                <c:pt idx="1531">
                  <c:v>124.20272799999999</c:v>
                </c:pt>
                <c:pt idx="1532">
                  <c:v>123.74413300000001</c:v>
                </c:pt>
                <c:pt idx="1533">
                  <c:v>123.130341</c:v>
                </c:pt>
                <c:pt idx="1534">
                  <c:v>123.23732</c:v>
                </c:pt>
                <c:pt idx="1535">
                  <c:v>122.38678</c:v>
                </c:pt>
                <c:pt idx="1536">
                  <c:v>122.02639000000001</c:v>
                </c:pt>
                <c:pt idx="1537">
                  <c:v>120.262619</c:v>
                </c:pt>
                <c:pt idx="1538">
                  <c:v>120.519531</c:v>
                </c:pt>
                <c:pt idx="1539">
                  <c:v>121.50685900000001</c:v>
                </c:pt>
                <c:pt idx="1540">
                  <c:v>122.304794</c:v>
                </c:pt>
                <c:pt idx="1541">
                  <c:v>122.443336</c:v>
                </c:pt>
                <c:pt idx="1542">
                  <c:v>122.92034099999999</c:v>
                </c:pt>
                <c:pt idx="1543">
                  <c:v>122.078568</c:v>
                </c:pt>
                <c:pt idx="1544">
                  <c:v>122.42448400000001</c:v>
                </c:pt>
                <c:pt idx="1545">
                  <c:v>122.491119</c:v>
                </c:pt>
                <c:pt idx="1546">
                  <c:v>122.588013</c:v>
                </c:pt>
                <c:pt idx="1547">
                  <c:v>122.437195</c:v>
                </c:pt>
                <c:pt idx="1548">
                  <c:v>121.657242</c:v>
                </c:pt>
                <c:pt idx="1549">
                  <c:v>122.08777600000001</c:v>
                </c:pt>
                <c:pt idx="1550">
                  <c:v>121.87119300000001</c:v>
                </c:pt>
                <c:pt idx="1551">
                  <c:v>121.688805</c:v>
                </c:pt>
                <c:pt idx="1552">
                  <c:v>121.688805</c:v>
                </c:pt>
                <c:pt idx="1553">
                  <c:v>120.379234</c:v>
                </c:pt>
                <c:pt idx="1554">
                  <c:v>120.699287</c:v>
                </c:pt>
                <c:pt idx="1555">
                  <c:v>120.335396</c:v>
                </c:pt>
                <c:pt idx="1556">
                  <c:v>118.803978</c:v>
                </c:pt>
                <c:pt idx="1557">
                  <c:v>118.719803</c:v>
                </c:pt>
                <c:pt idx="1558">
                  <c:v>118.639572</c:v>
                </c:pt>
                <c:pt idx="1559">
                  <c:v>119.76018500000001</c:v>
                </c:pt>
                <c:pt idx="1560">
                  <c:v>120.02718400000001</c:v>
                </c:pt>
                <c:pt idx="1561">
                  <c:v>119.46468400000001</c:v>
                </c:pt>
                <c:pt idx="1562">
                  <c:v>118.660614</c:v>
                </c:pt>
                <c:pt idx="1563">
                  <c:v>118.55407700000001</c:v>
                </c:pt>
                <c:pt idx="1564">
                  <c:v>117.54351</c:v>
                </c:pt>
                <c:pt idx="1565">
                  <c:v>115.743782</c:v>
                </c:pt>
                <c:pt idx="1566">
                  <c:v>115.912575</c:v>
                </c:pt>
                <c:pt idx="1567">
                  <c:v>116.829323</c:v>
                </c:pt>
                <c:pt idx="1568">
                  <c:v>115.84594</c:v>
                </c:pt>
                <c:pt idx="1569">
                  <c:v>115.68679</c:v>
                </c:pt>
                <c:pt idx="1570">
                  <c:v>115.432503</c:v>
                </c:pt>
                <c:pt idx="1571">
                  <c:v>117.090187</c:v>
                </c:pt>
                <c:pt idx="1572">
                  <c:v>117.090187</c:v>
                </c:pt>
                <c:pt idx="1573">
                  <c:v>115.566666</c:v>
                </c:pt>
                <c:pt idx="1574">
                  <c:v>114.695953</c:v>
                </c:pt>
                <c:pt idx="1575">
                  <c:v>114.441666</c:v>
                </c:pt>
                <c:pt idx="1576">
                  <c:v>113.227676</c:v>
                </c:pt>
                <c:pt idx="1577">
                  <c:v>113.82611799999999</c:v>
                </c:pt>
                <c:pt idx="1578">
                  <c:v>113.842781</c:v>
                </c:pt>
                <c:pt idx="1579">
                  <c:v>113.330704</c:v>
                </c:pt>
                <c:pt idx="1580">
                  <c:v>112.86816399999999</c:v>
                </c:pt>
                <c:pt idx="1581">
                  <c:v>111.784386</c:v>
                </c:pt>
                <c:pt idx="1582">
                  <c:v>111.00618</c:v>
                </c:pt>
                <c:pt idx="1583">
                  <c:v>107.321236</c:v>
                </c:pt>
                <c:pt idx="1584">
                  <c:v>110.045593</c:v>
                </c:pt>
                <c:pt idx="1585">
                  <c:v>109.90617399999999</c:v>
                </c:pt>
                <c:pt idx="1586">
                  <c:v>108.980667</c:v>
                </c:pt>
                <c:pt idx="1587">
                  <c:v>109.116135</c:v>
                </c:pt>
                <c:pt idx="1588">
                  <c:v>108.189751</c:v>
                </c:pt>
                <c:pt idx="1589">
                  <c:v>103.077736</c:v>
                </c:pt>
                <c:pt idx="1590">
                  <c:v>105.95027899999999</c:v>
                </c:pt>
                <c:pt idx="1591">
                  <c:v>108.177475</c:v>
                </c:pt>
                <c:pt idx="1592">
                  <c:v>109.91100299999999</c:v>
                </c:pt>
                <c:pt idx="1593">
                  <c:v>111.629623</c:v>
                </c:pt>
                <c:pt idx="1594">
                  <c:v>111.619972</c:v>
                </c:pt>
                <c:pt idx="1595">
                  <c:v>113.9879</c:v>
                </c:pt>
                <c:pt idx="1596">
                  <c:v>116.205887</c:v>
                </c:pt>
                <c:pt idx="1597">
                  <c:v>116.229118</c:v>
                </c:pt>
                <c:pt idx="1598">
                  <c:v>115.602615</c:v>
                </c:pt>
                <c:pt idx="1599">
                  <c:v>115.643822</c:v>
                </c:pt>
                <c:pt idx="1600">
                  <c:v>115.440399</c:v>
                </c:pt>
                <c:pt idx="1601">
                  <c:v>118.19676200000001</c:v>
                </c:pt>
                <c:pt idx="1602">
                  <c:v>118.376953</c:v>
                </c:pt>
                <c:pt idx="1603">
                  <c:v>118.376953</c:v>
                </c:pt>
                <c:pt idx="1604">
                  <c:v>122.33635700000001</c:v>
                </c:pt>
                <c:pt idx="1605">
                  <c:v>121.012321</c:v>
                </c:pt>
                <c:pt idx="1606">
                  <c:v>120.029816</c:v>
                </c:pt>
                <c:pt idx="1607">
                  <c:v>120.29418200000001</c:v>
                </c:pt>
                <c:pt idx="1608">
                  <c:v>117.592613</c:v>
                </c:pt>
                <c:pt idx="1609">
                  <c:v>117.210312</c:v>
                </c:pt>
                <c:pt idx="1610">
                  <c:v>115.41759500000001</c:v>
                </c:pt>
                <c:pt idx="1611">
                  <c:v>116.17913799999999</c:v>
                </c:pt>
                <c:pt idx="1612">
                  <c:v>116.17913799999999</c:v>
                </c:pt>
                <c:pt idx="1613">
                  <c:v>115.826645</c:v>
                </c:pt>
                <c:pt idx="1614">
                  <c:v>117.967911</c:v>
                </c:pt>
                <c:pt idx="1615">
                  <c:v>119.964485</c:v>
                </c:pt>
                <c:pt idx="1616">
                  <c:v>119.698364</c:v>
                </c:pt>
                <c:pt idx="1617">
                  <c:v>118.443596</c:v>
                </c:pt>
                <c:pt idx="1618">
                  <c:v>119.34674800000001</c:v>
                </c:pt>
                <c:pt idx="1619">
                  <c:v>119.523872</c:v>
                </c:pt>
                <c:pt idx="1620">
                  <c:v>121.925995</c:v>
                </c:pt>
                <c:pt idx="1621">
                  <c:v>123.05800600000001</c:v>
                </c:pt>
                <c:pt idx="1622">
                  <c:v>123.367531</c:v>
                </c:pt>
                <c:pt idx="1623">
                  <c:v>120.80538199999999</c:v>
                </c:pt>
                <c:pt idx="1624">
                  <c:v>120.05392500000001</c:v>
                </c:pt>
                <c:pt idx="1625">
                  <c:v>119.38533</c:v>
                </c:pt>
                <c:pt idx="1626">
                  <c:v>120.14424099999999</c:v>
                </c:pt>
                <c:pt idx="1627">
                  <c:v>118.889038</c:v>
                </c:pt>
                <c:pt idx="1628">
                  <c:v>117.612785</c:v>
                </c:pt>
                <c:pt idx="1629">
                  <c:v>115.798592</c:v>
                </c:pt>
                <c:pt idx="1630">
                  <c:v>116.563202</c:v>
                </c:pt>
                <c:pt idx="1631">
                  <c:v>118.61853000000001</c:v>
                </c:pt>
                <c:pt idx="1632">
                  <c:v>116.449646</c:v>
                </c:pt>
                <c:pt idx="1633">
                  <c:v>120.158272</c:v>
                </c:pt>
                <c:pt idx="1634">
                  <c:v>120.824234</c:v>
                </c:pt>
                <c:pt idx="1635">
                  <c:v>121.345963</c:v>
                </c:pt>
                <c:pt idx="1636">
                  <c:v>121.38980100000001</c:v>
                </c:pt>
                <c:pt idx="1637">
                  <c:v>123.162346</c:v>
                </c:pt>
                <c:pt idx="1638">
                  <c:v>123.19347399999999</c:v>
                </c:pt>
                <c:pt idx="1639">
                  <c:v>120.60108200000001</c:v>
                </c:pt>
                <c:pt idx="1640">
                  <c:v>121.317459</c:v>
                </c:pt>
                <c:pt idx="1641">
                  <c:v>119.618134</c:v>
                </c:pt>
                <c:pt idx="1642">
                  <c:v>122.130737</c:v>
                </c:pt>
                <c:pt idx="1643">
                  <c:v>126.28085299999999</c:v>
                </c:pt>
                <c:pt idx="1644">
                  <c:v>126.460167</c:v>
                </c:pt>
                <c:pt idx="1645">
                  <c:v>126.510147</c:v>
                </c:pt>
                <c:pt idx="1646">
                  <c:v>127.213379</c:v>
                </c:pt>
                <c:pt idx="1647">
                  <c:v>128.26121499999999</c:v>
                </c:pt>
                <c:pt idx="1648">
                  <c:v>128.17001300000001</c:v>
                </c:pt>
                <c:pt idx="1649">
                  <c:v>128.22087099999999</c:v>
                </c:pt>
                <c:pt idx="1650">
                  <c:v>127.755707</c:v>
                </c:pt>
                <c:pt idx="1651">
                  <c:v>127.756584</c:v>
                </c:pt>
                <c:pt idx="1652">
                  <c:v>127.404533</c:v>
                </c:pt>
                <c:pt idx="1653">
                  <c:v>127.82498200000001</c:v>
                </c:pt>
                <c:pt idx="1654">
                  <c:v>127.99202</c:v>
                </c:pt>
                <c:pt idx="1655">
                  <c:v>128.44360399999999</c:v>
                </c:pt>
                <c:pt idx="1656">
                  <c:v>128.49095199999999</c:v>
                </c:pt>
                <c:pt idx="1657">
                  <c:v>127.49134100000001</c:v>
                </c:pt>
                <c:pt idx="1658">
                  <c:v>127.331757</c:v>
                </c:pt>
                <c:pt idx="1659">
                  <c:v>126.651764</c:v>
                </c:pt>
                <c:pt idx="1660">
                  <c:v>127.36113</c:v>
                </c:pt>
                <c:pt idx="1661">
                  <c:v>127.32605700000001</c:v>
                </c:pt>
                <c:pt idx="1662">
                  <c:v>126.657021</c:v>
                </c:pt>
                <c:pt idx="1663">
                  <c:v>126.611862</c:v>
                </c:pt>
                <c:pt idx="1664">
                  <c:v>126.14012099999999</c:v>
                </c:pt>
                <c:pt idx="1665">
                  <c:v>125.90117600000001</c:v>
                </c:pt>
                <c:pt idx="1666">
                  <c:v>126.180458</c:v>
                </c:pt>
                <c:pt idx="1667">
                  <c:v>126.64299</c:v>
                </c:pt>
                <c:pt idx="1668">
                  <c:v>126.998993</c:v>
                </c:pt>
                <c:pt idx="1669">
                  <c:v>127.209435</c:v>
                </c:pt>
                <c:pt idx="1670">
                  <c:v>127.209435</c:v>
                </c:pt>
                <c:pt idx="1671">
                  <c:v>127.19233699999999</c:v>
                </c:pt>
                <c:pt idx="1672">
                  <c:v>127.75833900000001</c:v>
                </c:pt>
                <c:pt idx="1673">
                  <c:v>127.034065</c:v>
                </c:pt>
                <c:pt idx="1674">
                  <c:v>126.99987</c:v>
                </c:pt>
                <c:pt idx="1675">
                  <c:v>126.033142</c:v>
                </c:pt>
                <c:pt idx="1676">
                  <c:v>125.256699</c:v>
                </c:pt>
                <c:pt idx="1677">
                  <c:v>125.468895</c:v>
                </c:pt>
                <c:pt idx="1678">
                  <c:v>125.51887499999999</c:v>
                </c:pt>
                <c:pt idx="1679">
                  <c:v>125.259766</c:v>
                </c:pt>
                <c:pt idx="1680">
                  <c:v>124.95637499999999</c:v>
                </c:pt>
                <c:pt idx="1681">
                  <c:v>124.542503</c:v>
                </c:pt>
                <c:pt idx="1682">
                  <c:v>123.563942</c:v>
                </c:pt>
                <c:pt idx="1683">
                  <c:v>124.510498</c:v>
                </c:pt>
                <c:pt idx="1684">
                  <c:v>123.720024</c:v>
                </c:pt>
                <c:pt idx="1685">
                  <c:v>124.217636</c:v>
                </c:pt>
                <c:pt idx="1686">
                  <c:v>125.107635</c:v>
                </c:pt>
                <c:pt idx="1687">
                  <c:v>125.28826100000001</c:v>
                </c:pt>
                <c:pt idx="1688">
                  <c:v>125.321144</c:v>
                </c:pt>
                <c:pt idx="1689">
                  <c:v>124.968216</c:v>
                </c:pt>
                <c:pt idx="1690">
                  <c:v>124.527596</c:v>
                </c:pt>
                <c:pt idx="1691">
                  <c:v>123.95195</c:v>
                </c:pt>
                <c:pt idx="1692">
                  <c:v>123.344292</c:v>
                </c:pt>
                <c:pt idx="1693">
                  <c:v>123.47275500000001</c:v>
                </c:pt>
                <c:pt idx="1694">
                  <c:v>122.872551</c:v>
                </c:pt>
                <c:pt idx="1695">
                  <c:v>123.58367200000001</c:v>
                </c:pt>
                <c:pt idx="1696">
                  <c:v>124.40001700000001</c:v>
                </c:pt>
                <c:pt idx="1697">
                  <c:v>124.778374</c:v>
                </c:pt>
                <c:pt idx="1698">
                  <c:v>123.652946</c:v>
                </c:pt>
                <c:pt idx="1699">
                  <c:v>123.064583</c:v>
                </c:pt>
                <c:pt idx="1700">
                  <c:v>122.838791</c:v>
                </c:pt>
                <c:pt idx="1701">
                  <c:v>122.955414</c:v>
                </c:pt>
                <c:pt idx="1702">
                  <c:v>123.443375</c:v>
                </c:pt>
                <c:pt idx="1703">
                  <c:v>123.177254</c:v>
                </c:pt>
                <c:pt idx="1704">
                  <c:v>122.689728</c:v>
                </c:pt>
                <c:pt idx="1705">
                  <c:v>122.815994</c:v>
                </c:pt>
                <c:pt idx="1706">
                  <c:v>122.68358600000001</c:v>
                </c:pt>
                <c:pt idx="1707">
                  <c:v>121.61953699999999</c:v>
                </c:pt>
                <c:pt idx="1708">
                  <c:v>122.488495</c:v>
                </c:pt>
                <c:pt idx="1709">
                  <c:v>122.064537</c:v>
                </c:pt>
                <c:pt idx="1710">
                  <c:v>120.996971</c:v>
                </c:pt>
                <c:pt idx="1711">
                  <c:v>119.979393</c:v>
                </c:pt>
                <c:pt idx="1712">
                  <c:v>118.953918</c:v>
                </c:pt>
                <c:pt idx="1713">
                  <c:v>118.953918</c:v>
                </c:pt>
                <c:pt idx="1714">
                  <c:v>119.545357</c:v>
                </c:pt>
                <c:pt idx="1715">
                  <c:v>119.17971</c:v>
                </c:pt>
                <c:pt idx="1716">
                  <c:v>119.089394</c:v>
                </c:pt>
                <c:pt idx="1717">
                  <c:v>118.358101</c:v>
                </c:pt>
                <c:pt idx="1718">
                  <c:v>119.38533</c:v>
                </c:pt>
                <c:pt idx="1719">
                  <c:v>119.122711</c:v>
                </c:pt>
                <c:pt idx="1720">
                  <c:v>120.780396</c:v>
                </c:pt>
                <c:pt idx="1721">
                  <c:v>120.55592300000001</c:v>
                </c:pt>
                <c:pt idx="1722">
                  <c:v>121.32579</c:v>
                </c:pt>
                <c:pt idx="1723">
                  <c:v>121.118416</c:v>
                </c:pt>
                <c:pt idx="1724">
                  <c:v>121.607697</c:v>
                </c:pt>
                <c:pt idx="1725">
                  <c:v>121.866806</c:v>
                </c:pt>
                <c:pt idx="1726">
                  <c:v>121.990883</c:v>
                </c:pt>
                <c:pt idx="1727">
                  <c:v>121.69012499999999</c:v>
                </c:pt>
                <c:pt idx="1728">
                  <c:v>122.18203</c:v>
                </c:pt>
                <c:pt idx="1729">
                  <c:v>121.969398</c:v>
                </c:pt>
                <c:pt idx="1730">
                  <c:v>121.83918799999999</c:v>
                </c:pt>
                <c:pt idx="1731">
                  <c:v>121.45951100000001</c:v>
                </c:pt>
                <c:pt idx="1732">
                  <c:v>121.546318</c:v>
                </c:pt>
                <c:pt idx="1733">
                  <c:v>120.51383199999999</c:v>
                </c:pt>
                <c:pt idx="1734">
                  <c:v>120.429214</c:v>
                </c:pt>
                <c:pt idx="1735">
                  <c:v>119.892151</c:v>
                </c:pt>
                <c:pt idx="1736">
                  <c:v>118.605377</c:v>
                </c:pt>
                <c:pt idx="1737">
                  <c:v>119.426979</c:v>
                </c:pt>
                <c:pt idx="1738">
                  <c:v>117.92976400000001</c:v>
                </c:pt>
                <c:pt idx="1739">
                  <c:v>119.30948600000001</c:v>
                </c:pt>
                <c:pt idx="1740">
                  <c:v>119.30948600000001</c:v>
                </c:pt>
                <c:pt idx="1741">
                  <c:v>119.591393</c:v>
                </c:pt>
                <c:pt idx="1742">
                  <c:v>119.833839</c:v>
                </c:pt>
                <c:pt idx="1743">
                  <c:v>119.445831</c:v>
                </c:pt>
                <c:pt idx="1744">
                  <c:v>119.821564</c:v>
                </c:pt>
                <c:pt idx="1745">
                  <c:v>118.94296300000001</c:v>
                </c:pt>
                <c:pt idx="1746">
                  <c:v>119.256874</c:v>
                </c:pt>
                <c:pt idx="1747">
                  <c:v>119.35902400000001</c:v>
                </c:pt>
                <c:pt idx="1748">
                  <c:v>118.87632000000001</c:v>
                </c:pt>
                <c:pt idx="1749">
                  <c:v>119.695297</c:v>
                </c:pt>
                <c:pt idx="1750">
                  <c:v>119.58963799999999</c:v>
                </c:pt>
                <c:pt idx="1751">
                  <c:v>119.38576500000001</c:v>
                </c:pt>
                <c:pt idx="1752">
                  <c:v>118.277435</c:v>
                </c:pt>
                <c:pt idx="1753">
                  <c:v>117.14323400000001</c:v>
                </c:pt>
                <c:pt idx="1754">
                  <c:v>117.174362</c:v>
                </c:pt>
                <c:pt idx="1755">
                  <c:v>116.77057600000001</c:v>
                </c:pt>
                <c:pt idx="1756">
                  <c:v>115.293526</c:v>
                </c:pt>
                <c:pt idx="1757">
                  <c:v>115.55394699999999</c:v>
                </c:pt>
                <c:pt idx="1758">
                  <c:v>116.39265399999999</c:v>
                </c:pt>
                <c:pt idx="1759">
                  <c:v>116.096718</c:v>
                </c:pt>
                <c:pt idx="1760">
                  <c:v>117.05510700000001</c:v>
                </c:pt>
                <c:pt idx="1761">
                  <c:v>116.924896</c:v>
                </c:pt>
                <c:pt idx="1762">
                  <c:v>115.717484</c:v>
                </c:pt>
                <c:pt idx="1763">
                  <c:v>115.50528</c:v>
                </c:pt>
                <c:pt idx="1764">
                  <c:v>117.07177</c:v>
                </c:pt>
                <c:pt idx="1765">
                  <c:v>117.06519299999999</c:v>
                </c:pt>
                <c:pt idx="1766">
                  <c:v>118.073128</c:v>
                </c:pt>
                <c:pt idx="1767">
                  <c:v>118.75312</c:v>
                </c:pt>
                <c:pt idx="1768">
                  <c:v>118.65448000000001</c:v>
                </c:pt>
                <c:pt idx="1769">
                  <c:v>117.402779</c:v>
                </c:pt>
                <c:pt idx="1770">
                  <c:v>116.458412</c:v>
                </c:pt>
                <c:pt idx="1771">
                  <c:v>116.795563</c:v>
                </c:pt>
                <c:pt idx="1772">
                  <c:v>115.839798</c:v>
                </c:pt>
                <c:pt idx="1773">
                  <c:v>116.483406</c:v>
                </c:pt>
                <c:pt idx="1774">
                  <c:v>114.567055</c:v>
                </c:pt>
                <c:pt idx="1775">
                  <c:v>114.186066</c:v>
                </c:pt>
                <c:pt idx="1776">
                  <c:v>116.745148</c:v>
                </c:pt>
                <c:pt idx="1777">
                  <c:v>115.949409</c:v>
                </c:pt>
                <c:pt idx="1778">
                  <c:v>114.623611</c:v>
                </c:pt>
                <c:pt idx="1779">
                  <c:v>113.195671</c:v>
                </c:pt>
                <c:pt idx="1780">
                  <c:v>115.78192900000001</c:v>
                </c:pt>
                <c:pt idx="1781">
                  <c:v>114.209305</c:v>
                </c:pt>
                <c:pt idx="1782">
                  <c:v>114.543381</c:v>
                </c:pt>
                <c:pt idx="1783">
                  <c:v>116.55706000000001</c:v>
                </c:pt>
                <c:pt idx="1784">
                  <c:v>113.47538</c:v>
                </c:pt>
                <c:pt idx="1785">
                  <c:v>115.905563</c:v>
                </c:pt>
                <c:pt idx="1786">
                  <c:v>118.897362</c:v>
                </c:pt>
                <c:pt idx="1787">
                  <c:v>119.117012</c:v>
                </c:pt>
                <c:pt idx="1788">
                  <c:v>118.940765</c:v>
                </c:pt>
                <c:pt idx="1789">
                  <c:v>120.65456399999999</c:v>
                </c:pt>
                <c:pt idx="1790">
                  <c:v>120.449387</c:v>
                </c:pt>
                <c:pt idx="1791">
                  <c:v>120.543648</c:v>
                </c:pt>
                <c:pt idx="1792">
                  <c:v>121.23767100000001</c:v>
                </c:pt>
                <c:pt idx="1793">
                  <c:v>122.01411400000001</c:v>
                </c:pt>
                <c:pt idx="1794">
                  <c:v>122.169754</c:v>
                </c:pt>
                <c:pt idx="1795">
                  <c:v>120.082863</c:v>
                </c:pt>
                <c:pt idx="1796">
                  <c:v>119.549301</c:v>
                </c:pt>
                <c:pt idx="1797">
                  <c:v>119.60717</c:v>
                </c:pt>
                <c:pt idx="1798">
                  <c:v>119.29238100000001</c:v>
                </c:pt>
                <c:pt idx="1799">
                  <c:v>117.990707</c:v>
                </c:pt>
                <c:pt idx="1800">
                  <c:v>117.395325</c:v>
                </c:pt>
                <c:pt idx="1801">
                  <c:v>118.980667</c:v>
                </c:pt>
                <c:pt idx="1802">
                  <c:v>120.31566599999999</c:v>
                </c:pt>
                <c:pt idx="1803">
                  <c:v>121.86417400000001</c:v>
                </c:pt>
                <c:pt idx="1804">
                  <c:v>120.44806699999999</c:v>
                </c:pt>
                <c:pt idx="1805">
                  <c:v>118.547943</c:v>
                </c:pt>
                <c:pt idx="1806">
                  <c:v>118.432632</c:v>
                </c:pt>
                <c:pt idx="1807">
                  <c:v>119.087204</c:v>
                </c:pt>
                <c:pt idx="1808">
                  <c:v>119.78692599999999</c:v>
                </c:pt>
                <c:pt idx="1809">
                  <c:v>119.78692599999999</c:v>
                </c:pt>
                <c:pt idx="1810">
                  <c:v>119.74221</c:v>
                </c:pt>
                <c:pt idx="1811">
                  <c:v>118.314262</c:v>
                </c:pt>
                <c:pt idx="1812">
                  <c:v>116.749527</c:v>
                </c:pt>
                <c:pt idx="1813">
                  <c:v>116.44525899999999</c:v>
                </c:pt>
                <c:pt idx="1814">
                  <c:v>114.847206</c:v>
                </c:pt>
                <c:pt idx="1815">
                  <c:v>113.157089</c:v>
                </c:pt>
                <c:pt idx="1816">
                  <c:v>117.57025899999999</c:v>
                </c:pt>
                <c:pt idx="1817">
                  <c:v>118.161255</c:v>
                </c:pt>
                <c:pt idx="1818">
                  <c:v>116.135735</c:v>
                </c:pt>
                <c:pt idx="1819">
                  <c:v>121.098251</c:v>
                </c:pt>
                <c:pt idx="1820">
                  <c:v>123.72221399999999</c:v>
                </c:pt>
                <c:pt idx="1821">
                  <c:v>123.80244399999999</c:v>
                </c:pt>
                <c:pt idx="1822">
                  <c:v>123.74194300000001</c:v>
                </c:pt>
                <c:pt idx="1823">
                  <c:v>125.10543800000001</c:v>
                </c:pt>
                <c:pt idx="1824">
                  <c:v>125.953354</c:v>
                </c:pt>
                <c:pt idx="1825">
                  <c:v>124.47937</c:v>
                </c:pt>
                <c:pt idx="1826">
                  <c:v>124.404404</c:v>
                </c:pt>
                <c:pt idx="1827">
                  <c:v>124.474113</c:v>
                </c:pt>
                <c:pt idx="1828">
                  <c:v>124.204041</c:v>
                </c:pt>
                <c:pt idx="1829">
                  <c:v>123.21013600000001</c:v>
                </c:pt>
                <c:pt idx="1830">
                  <c:v>122.67218800000001</c:v>
                </c:pt>
                <c:pt idx="1831">
                  <c:v>122.870796</c:v>
                </c:pt>
                <c:pt idx="1832">
                  <c:v>121.724754</c:v>
                </c:pt>
                <c:pt idx="1833">
                  <c:v>122.155289</c:v>
                </c:pt>
                <c:pt idx="1834">
                  <c:v>122.155289</c:v>
                </c:pt>
                <c:pt idx="1835">
                  <c:v>121.33631099999999</c:v>
                </c:pt>
                <c:pt idx="1836">
                  <c:v>120.488846</c:v>
                </c:pt>
                <c:pt idx="1837">
                  <c:v>120.623001</c:v>
                </c:pt>
                <c:pt idx="1838">
                  <c:v>120.466042</c:v>
                </c:pt>
                <c:pt idx="1839">
                  <c:v>120.266121</c:v>
                </c:pt>
                <c:pt idx="1840">
                  <c:v>119.426102</c:v>
                </c:pt>
                <c:pt idx="1841">
                  <c:v>118.946907</c:v>
                </c:pt>
                <c:pt idx="1842">
                  <c:v>118.190628</c:v>
                </c:pt>
                <c:pt idx="1843">
                  <c:v>117.21732299999999</c:v>
                </c:pt>
                <c:pt idx="1844">
                  <c:v>117.82804899999999</c:v>
                </c:pt>
                <c:pt idx="1845">
                  <c:v>117.612343</c:v>
                </c:pt>
                <c:pt idx="1846">
                  <c:v>117.519402</c:v>
                </c:pt>
                <c:pt idx="1847">
                  <c:v>117.643913</c:v>
                </c:pt>
                <c:pt idx="1848">
                  <c:v>117.697838</c:v>
                </c:pt>
                <c:pt idx="1849">
                  <c:v>117.4646</c:v>
                </c:pt>
                <c:pt idx="1850">
                  <c:v>117.56192799999999</c:v>
                </c:pt>
                <c:pt idx="1851">
                  <c:v>117.94291699999999</c:v>
                </c:pt>
                <c:pt idx="1852">
                  <c:v>117.313782</c:v>
                </c:pt>
                <c:pt idx="1853">
                  <c:v>116.270332</c:v>
                </c:pt>
                <c:pt idx="1854">
                  <c:v>116.745583</c:v>
                </c:pt>
                <c:pt idx="1855">
                  <c:v>116.800827</c:v>
                </c:pt>
                <c:pt idx="1856">
                  <c:v>116.620193</c:v>
                </c:pt>
                <c:pt idx="1857">
                  <c:v>116.24797100000001</c:v>
                </c:pt>
                <c:pt idx="1858">
                  <c:v>115.61138200000001</c:v>
                </c:pt>
                <c:pt idx="1859">
                  <c:v>115.273354</c:v>
                </c:pt>
                <c:pt idx="1860">
                  <c:v>115.286507</c:v>
                </c:pt>
                <c:pt idx="1861">
                  <c:v>115.71923099999999</c:v>
                </c:pt>
                <c:pt idx="1862">
                  <c:v>115.84111799999999</c:v>
                </c:pt>
                <c:pt idx="1863">
                  <c:v>116.076111</c:v>
                </c:pt>
                <c:pt idx="1864">
                  <c:v>115.133064</c:v>
                </c:pt>
                <c:pt idx="1865">
                  <c:v>115.175591</c:v>
                </c:pt>
                <c:pt idx="1866">
                  <c:v>114.052345</c:v>
                </c:pt>
                <c:pt idx="1867">
                  <c:v>114.096191</c:v>
                </c:pt>
                <c:pt idx="1868">
                  <c:v>113.86206799999999</c:v>
                </c:pt>
                <c:pt idx="1869">
                  <c:v>113.86206799999999</c:v>
                </c:pt>
                <c:pt idx="1870">
                  <c:v>113.947563</c:v>
                </c:pt>
                <c:pt idx="1871">
                  <c:v>113.207069</c:v>
                </c:pt>
                <c:pt idx="1872">
                  <c:v>113.062828</c:v>
                </c:pt>
                <c:pt idx="1873">
                  <c:v>113.360512</c:v>
                </c:pt>
                <c:pt idx="1874">
                  <c:v>112.43895000000001</c:v>
                </c:pt>
                <c:pt idx="1875">
                  <c:v>113.063705</c:v>
                </c:pt>
                <c:pt idx="1876">
                  <c:v>113.325439</c:v>
                </c:pt>
                <c:pt idx="1877">
                  <c:v>113.21408099999999</c:v>
                </c:pt>
                <c:pt idx="1878">
                  <c:v>113.31579600000001</c:v>
                </c:pt>
                <c:pt idx="1879">
                  <c:v>113.74369799999999</c:v>
                </c:pt>
                <c:pt idx="1880">
                  <c:v>113.57972700000001</c:v>
                </c:pt>
                <c:pt idx="1881">
                  <c:v>113.601212</c:v>
                </c:pt>
                <c:pt idx="1882">
                  <c:v>113.45697</c:v>
                </c:pt>
                <c:pt idx="1883">
                  <c:v>113.106667</c:v>
                </c:pt>
                <c:pt idx="1884">
                  <c:v>113.085182</c:v>
                </c:pt>
                <c:pt idx="1885">
                  <c:v>112.905434</c:v>
                </c:pt>
                <c:pt idx="1886">
                  <c:v>112.798897</c:v>
                </c:pt>
                <c:pt idx="1887">
                  <c:v>113.160156</c:v>
                </c:pt>
                <c:pt idx="1888">
                  <c:v>112.25393699999999</c:v>
                </c:pt>
                <c:pt idx="1889">
                  <c:v>112.11145</c:v>
                </c:pt>
                <c:pt idx="1890">
                  <c:v>112.636681</c:v>
                </c:pt>
                <c:pt idx="1891">
                  <c:v>112.454735</c:v>
                </c:pt>
                <c:pt idx="1892">
                  <c:v>112.90323600000001</c:v>
                </c:pt>
                <c:pt idx="1893">
                  <c:v>112.328468</c:v>
                </c:pt>
                <c:pt idx="1894">
                  <c:v>112.291641</c:v>
                </c:pt>
                <c:pt idx="1895">
                  <c:v>112.208336</c:v>
                </c:pt>
                <c:pt idx="1896">
                  <c:v>112.132927</c:v>
                </c:pt>
                <c:pt idx="1897">
                  <c:v>111.936958</c:v>
                </c:pt>
                <c:pt idx="1898">
                  <c:v>111.838745</c:v>
                </c:pt>
                <c:pt idx="1899">
                  <c:v>112.02771</c:v>
                </c:pt>
                <c:pt idx="1900">
                  <c:v>111.826035</c:v>
                </c:pt>
                <c:pt idx="1901">
                  <c:v>111.566925</c:v>
                </c:pt>
                <c:pt idx="1902">
                  <c:v>111.76860000000001</c:v>
                </c:pt>
                <c:pt idx="1903">
                  <c:v>111.88872499999999</c:v>
                </c:pt>
                <c:pt idx="1904">
                  <c:v>111.260468</c:v>
                </c:pt>
                <c:pt idx="1905">
                  <c:v>111.121925</c:v>
                </c:pt>
                <c:pt idx="1906">
                  <c:v>110.88254499999999</c:v>
                </c:pt>
                <c:pt idx="1907">
                  <c:v>110.454643</c:v>
                </c:pt>
                <c:pt idx="1908">
                  <c:v>110.046913</c:v>
                </c:pt>
                <c:pt idx="1909">
                  <c:v>109.91450500000001</c:v>
                </c:pt>
                <c:pt idx="1910">
                  <c:v>109.467316</c:v>
                </c:pt>
                <c:pt idx="1911">
                  <c:v>109.45942700000001</c:v>
                </c:pt>
                <c:pt idx="1912">
                  <c:v>109.703186</c:v>
                </c:pt>
                <c:pt idx="1913">
                  <c:v>109.632164</c:v>
                </c:pt>
                <c:pt idx="1914">
                  <c:v>109.967117</c:v>
                </c:pt>
                <c:pt idx="1915">
                  <c:v>109.897408</c:v>
                </c:pt>
                <c:pt idx="1916">
                  <c:v>109.77552799999999</c:v>
                </c:pt>
                <c:pt idx="1917">
                  <c:v>109.615944</c:v>
                </c:pt>
                <c:pt idx="1918">
                  <c:v>109.413826</c:v>
                </c:pt>
                <c:pt idx="1919">
                  <c:v>109.53439299999999</c:v>
                </c:pt>
                <c:pt idx="1920">
                  <c:v>109.45153000000001</c:v>
                </c:pt>
                <c:pt idx="1921">
                  <c:v>109.08457199999999</c:v>
                </c:pt>
                <c:pt idx="1922">
                  <c:v>107.914856</c:v>
                </c:pt>
                <c:pt idx="1923">
                  <c:v>108.07576</c:v>
                </c:pt>
                <c:pt idx="1924">
                  <c:v>108.09504699999999</c:v>
                </c:pt>
                <c:pt idx="1925">
                  <c:v>107.757904</c:v>
                </c:pt>
                <c:pt idx="1926">
                  <c:v>108.57775100000001</c:v>
                </c:pt>
                <c:pt idx="1927">
                  <c:v>108.57775100000001</c:v>
                </c:pt>
                <c:pt idx="1928">
                  <c:v>108.36293000000001</c:v>
                </c:pt>
                <c:pt idx="1929">
                  <c:v>107.746506</c:v>
                </c:pt>
                <c:pt idx="1930">
                  <c:v>107.251526</c:v>
                </c:pt>
                <c:pt idx="1931">
                  <c:v>107.161209</c:v>
                </c:pt>
                <c:pt idx="1932">
                  <c:v>107.109039</c:v>
                </c:pt>
                <c:pt idx="1933">
                  <c:v>106.930161</c:v>
                </c:pt>
                <c:pt idx="1934">
                  <c:v>107.15244300000001</c:v>
                </c:pt>
                <c:pt idx="1935">
                  <c:v>107.523781</c:v>
                </c:pt>
                <c:pt idx="1936">
                  <c:v>106.465431</c:v>
                </c:pt>
                <c:pt idx="1937">
                  <c:v>106.341797</c:v>
                </c:pt>
                <c:pt idx="1938">
                  <c:v>106.53733099999999</c:v>
                </c:pt>
                <c:pt idx="1939">
                  <c:v>108.20772599999999</c:v>
                </c:pt>
                <c:pt idx="1940">
                  <c:v>108.054276</c:v>
                </c:pt>
                <c:pt idx="1941">
                  <c:v>108.1082</c:v>
                </c:pt>
                <c:pt idx="1942">
                  <c:v>107.033188</c:v>
                </c:pt>
                <c:pt idx="1943">
                  <c:v>106.896835</c:v>
                </c:pt>
                <c:pt idx="1944">
                  <c:v>108.466835</c:v>
                </c:pt>
                <c:pt idx="1945">
                  <c:v>108.506294</c:v>
                </c:pt>
                <c:pt idx="1946">
                  <c:v>108.768906</c:v>
                </c:pt>
                <c:pt idx="1947">
                  <c:v>108.59002700000001</c:v>
                </c:pt>
                <c:pt idx="1948">
                  <c:v>108.385284</c:v>
                </c:pt>
                <c:pt idx="1949">
                  <c:v>108.62247499999999</c:v>
                </c:pt>
                <c:pt idx="1950">
                  <c:v>108.568985</c:v>
                </c:pt>
                <c:pt idx="1951">
                  <c:v>108.303741</c:v>
                </c:pt>
                <c:pt idx="1952">
                  <c:v>108.38265199999999</c:v>
                </c:pt>
                <c:pt idx="1953">
                  <c:v>108.52821400000001</c:v>
                </c:pt>
                <c:pt idx="1954">
                  <c:v>108.63387299999999</c:v>
                </c:pt>
                <c:pt idx="1955">
                  <c:v>108.60317999999999</c:v>
                </c:pt>
                <c:pt idx="1956">
                  <c:v>108.286644</c:v>
                </c:pt>
                <c:pt idx="1957">
                  <c:v>108.40194700000001</c:v>
                </c:pt>
                <c:pt idx="1958">
                  <c:v>108.441841</c:v>
                </c:pt>
                <c:pt idx="1959">
                  <c:v>108.458504</c:v>
                </c:pt>
                <c:pt idx="1960">
                  <c:v>107.878906</c:v>
                </c:pt>
                <c:pt idx="1961">
                  <c:v>107.81446099999999</c:v>
                </c:pt>
                <c:pt idx="1962">
                  <c:v>107.82016</c:v>
                </c:pt>
                <c:pt idx="1963">
                  <c:v>107.31860399999999</c:v>
                </c:pt>
                <c:pt idx="1964">
                  <c:v>107.117805</c:v>
                </c:pt>
                <c:pt idx="1965">
                  <c:v>106.340919</c:v>
                </c:pt>
                <c:pt idx="1966">
                  <c:v>106.424217</c:v>
                </c:pt>
                <c:pt idx="1967">
                  <c:v>106.325577</c:v>
                </c:pt>
                <c:pt idx="1968">
                  <c:v>105.649086</c:v>
                </c:pt>
                <c:pt idx="1969">
                  <c:v>106.64825399999999</c:v>
                </c:pt>
                <c:pt idx="1970">
                  <c:v>106.493492</c:v>
                </c:pt>
                <c:pt idx="1971">
                  <c:v>106.493492</c:v>
                </c:pt>
                <c:pt idx="1972">
                  <c:v>106.24797100000001</c:v>
                </c:pt>
                <c:pt idx="1973">
                  <c:v>106.08532</c:v>
                </c:pt>
                <c:pt idx="1974">
                  <c:v>107.00556899999999</c:v>
                </c:pt>
                <c:pt idx="1975">
                  <c:v>106.07128899999999</c:v>
                </c:pt>
                <c:pt idx="1976">
                  <c:v>106.93454</c:v>
                </c:pt>
                <c:pt idx="1977">
                  <c:v>106.90078699999999</c:v>
                </c:pt>
                <c:pt idx="1978">
                  <c:v>106.734184</c:v>
                </c:pt>
                <c:pt idx="1979">
                  <c:v>106.78285200000001</c:v>
                </c:pt>
                <c:pt idx="1980">
                  <c:v>106.845108</c:v>
                </c:pt>
                <c:pt idx="1981">
                  <c:v>107.565437</c:v>
                </c:pt>
                <c:pt idx="1982">
                  <c:v>106.674995</c:v>
                </c:pt>
                <c:pt idx="1983">
                  <c:v>106.644745</c:v>
                </c:pt>
                <c:pt idx="1984">
                  <c:v>106.884125</c:v>
                </c:pt>
                <c:pt idx="1985">
                  <c:v>106.990662</c:v>
                </c:pt>
                <c:pt idx="1986">
                  <c:v>106.510147</c:v>
                </c:pt>
                <c:pt idx="1987">
                  <c:v>106.61449399999999</c:v>
                </c:pt>
                <c:pt idx="1988">
                  <c:v>106.703056</c:v>
                </c:pt>
                <c:pt idx="1989">
                  <c:v>106.674561</c:v>
                </c:pt>
                <c:pt idx="1990">
                  <c:v>106.50752300000001</c:v>
                </c:pt>
                <c:pt idx="1991">
                  <c:v>106.804329</c:v>
                </c:pt>
                <c:pt idx="1992">
                  <c:v>106.93454</c:v>
                </c:pt>
                <c:pt idx="1993">
                  <c:v>106.53952</c:v>
                </c:pt>
                <c:pt idx="1994">
                  <c:v>105.73896000000001</c:v>
                </c:pt>
                <c:pt idx="1995">
                  <c:v>105.787628</c:v>
                </c:pt>
                <c:pt idx="1996">
                  <c:v>105.915207</c:v>
                </c:pt>
                <c:pt idx="1997">
                  <c:v>105.915207</c:v>
                </c:pt>
                <c:pt idx="1998">
                  <c:v>105.882324</c:v>
                </c:pt>
                <c:pt idx="1999">
                  <c:v>105.41409299999999</c:v>
                </c:pt>
                <c:pt idx="2000">
                  <c:v>105.152351</c:v>
                </c:pt>
                <c:pt idx="2001">
                  <c:v>104.959442</c:v>
                </c:pt>
                <c:pt idx="2002">
                  <c:v>104.420624</c:v>
                </c:pt>
                <c:pt idx="2003">
                  <c:v>103.718704</c:v>
                </c:pt>
                <c:pt idx="2004">
                  <c:v>103.337715</c:v>
                </c:pt>
                <c:pt idx="2005">
                  <c:v>105.25099899999999</c:v>
                </c:pt>
                <c:pt idx="2006">
                  <c:v>105.323334</c:v>
                </c:pt>
                <c:pt idx="2007">
                  <c:v>104.822655</c:v>
                </c:pt>
                <c:pt idx="2008">
                  <c:v>104.977859</c:v>
                </c:pt>
                <c:pt idx="2009">
                  <c:v>105.205399</c:v>
                </c:pt>
                <c:pt idx="2010">
                  <c:v>105.086586</c:v>
                </c:pt>
                <c:pt idx="2011">
                  <c:v>105.19444300000001</c:v>
                </c:pt>
                <c:pt idx="2012">
                  <c:v>105.19049800000001</c:v>
                </c:pt>
                <c:pt idx="2013">
                  <c:v>104.762154</c:v>
                </c:pt>
                <c:pt idx="2014">
                  <c:v>104.701218</c:v>
                </c:pt>
                <c:pt idx="2015">
                  <c:v>104.834496</c:v>
                </c:pt>
                <c:pt idx="2016">
                  <c:v>104.70998400000001</c:v>
                </c:pt>
                <c:pt idx="2017">
                  <c:v>104.528915</c:v>
                </c:pt>
                <c:pt idx="2018">
                  <c:v>104.729271</c:v>
                </c:pt>
                <c:pt idx="2019">
                  <c:v>104.671402</c:v>
                </c:pt>
                <c:pt idx="2020">
                  <c:v>104.72226000000001</c:v>
                </c:pt>
                <c:pt idx="2021">
                  <c:v>104.088295</c:v>
                </c:pt>
                <c:pt idx="2022">
                  <c:v>102.972069</c:v>
                </c:pt>
                <c:pt idx="2023">
                  <c:v>103.285545</c:v>
                </c:pt>
                <c:pt idx="2024">
                  <c:v>102.51084899999999</c:v>
                </c:pt>
                <c:pt idx="2025">
                  <c:v>102.687096</c:v>
                </c:pt>
                <c:pt idx="2026">
                  <c:v>102.986099</c:v>
                </c:pt>
                <c:pt idx="2027">
                  <c:v>102.106621</c:v>
                </c:pt>
                <c:pt idx="2028">
                  <c:v>102.80722799999999</c:v>
                </c:pt>
                <c:pt idx="2029">
                  <c:v>103.195229</c:v>
                </c:pt>
                <c:pt idx="2030">
                  <c:v>103.343414</c:v>
                </c:pt>
                <c:pt idx="2031">
                  <c:v>103.272392</c:v>
                </c:pt>
                <c:pt idx="2032">
                  <c:v>103.35788700000001</c:v>
                </c:pt>
                <c:pt idx="2033">
                  <c:v>103.158844</c:v>
                </c:pt>
                <c:pt idx="2034">
                  <c:v>103.47494500000001</c:v>
                </c:pt>
                <c:pt idx="2035">
                  <c:v>103.417068</c:v>
                </c:pt>
                <c:pt idx="2036">
                  <c:v>103.587181</c:v>
                </c:pt>
                <c:pt idx="2037">
                  <c:v>103.821297</c:v>
                </c:pt>
                <c:pt idx="2038">
                  <c:v>103.517471</c:v>
                </c:pt>
                <c:pt idx="2039">
                  <c:v>103.405235</c:v>
                </c:pt>
                <c:pt idx="2040">
                  <c:v>102.66078899999999</c:v>
                </c:pt>
                <c:pt idx="2041">
                  <c:v>102.76557200000001</c:v>
                </c:pt>
                <c:pt idx="2042">
                  <c:v>102.852386</c:v>
                </c:pt>
                <c:pt idx="2043">
                  <c:v>102.96154799999999</c:v>
                </c:pt>
                <c:pt idx="2044">
                  <c:v>102.767326</c:v>
                </c:pt>
                <c:pt idx="2045">
                  <c:v>104.058487</c:v>
                </c:pt>
                <c:pt idx="2046">
                  <c:v>104.268051</c:v>
                </c:pt>
                <c:pt idx="2047">
                  <c:v>104.405281</c:v>
                </c:pt>
                <c:pt idx="2048">
                  <c:v>104.57538599999999</c:v>
                </c:pt>
                <c:pt idx="2049">
                  <c:v>103.70687100000001</c:v>
                </c:pt>
                <c:pt idx="2050">
                  <c:v>104.058487</c:v>
                </c:pt>
                <c:pt idx="2051">
                  <c:v>104.02034</c:v>
                </c:pt>
                <c:pt idx="2052">
                  <c:v>103.681442</c:v>
                </c:pt>
                <c:pt idx="2053">
                  <c:v>103.598579</c:v>
                </c:pt>
                <c:pt idx="2054">
                  <c:v>103.83577</c:v>
                </c:pt>
                <c:pt idx="2055">
                  <c:v>104.13915299999999</c:v>
                </c:pt>
                <c:pt idx="2056">
                  <c:v>104.481567</c:v>
                </c:pt>
                <c:pt idx="2057">
                  <c:v>104.428955</c:v>
                </c:pt>
                <c:pt idx="2058">
                  <c:v>105.04450199999999</c:v>
                </c:pt>
                <c:pt idx="2059">
                  <c:v>103.62751799999999</c:v>
                </c:pt>
                <c:pt idx="2060">
                  <c:v>103.895393</c:v>
                </c:pt>
                <c:pt idx="2061">
                  <c:v>103.789734</c:v>
                </c:pt>
                <c:pt idx="2062">
                  <c:v>103.634972</c:v>
                </c:pt>
                <c:pt idx="2063">
                  <c:v>103.591568</c:v>
                </c:pt>
                <c:pt idx="2064">
                  <c:v>103.70380400000001</c:v>
                </c:pt>
                <c:pt idx="2065">
                  <c:v>103.08036</c:v>
                </c:pt>
                <c:pt idx="2066">
                  <c:v>103.08036</c:v>
                </c:pt>
                <c:pt idx="2067">
                  <c:v>102.907623</c:v>
                </c:pt>
                <c:pt idx="2068">
                  <c:v>102.996628</c:v>
                </c:pt>
                <c:pt idx="2069">
                  <c:v>102.48498499999999</c:v>
                </c:pt>
                <c:pt idx="2070">
                  <c:v>102.075935</c:v>
                </c:pt>
                <c:pt idx="2071">
                  <c:v>101.543251</c:v>
                </c:pt>
                <c:pt idx="2072">
                  <c:v>101.18242600000001</c:v>
                </c:pt>
                <c:pt idx="2073">
                  <c:v>100.603706</c:v>
                </c:pt>
                <c:pt idx="2074">
                  <c:v>100.533997</c:v>
                </c:pt>
                <c:pt idx="2075">
                  <c:v>100.5112</c:v>
                </c:pt>
                <c:pt idx="2076">
                  <c:v>100.72427399999999</c:v>
                </c:pt>
                <c:pt idx="2077">
                  <c:v>99.997810000000001</c:v>
                </c:pt>
                <c:pt idx="2078">
                  <c:v>99.940810999999997</c:v>
                </c:pt>
                <c:pt idx="2079">
                  <c:v>99.911002999999994</c:v>
                </c:pt>
                <c:pt idx="2080">
                  <c:v>100</c:v>
                </c:pt>
              </c:numCache>
            </c:numRef>
          </c:val>
          <c:smooth val="0"/>
          <c:extLst>
            <c:ext xmlns:c16="http://schemas.microsoft.com/office/drawing/2014/chart" uri="{C3380CC4-5D6E-409C-BE32-E72D297353CC}">
              <c16:uniqueId val="{00000001-55EF-4E81-8E08-C6A99EF77711}"/>
            </c:ext>
          </c:extLst>
        </c:ser>
        <c:ser>
          <c:idx val="2"/>
          <c:order val="2"/>
          <c:tx>
            <c:strRef>
              <c:f>Planilha1!$E$3</c:f>
              <c:strCache>
                <c:ptCount val="1"/>
                <c:pt idx="0">
                  <c:v>ACWI US Equity</c:v>
                </c:pt>
              </c:strCache>
            </c:strRef>
          </c:tx>
          <c:spPr>
            <a:ln w="19050" cap="rnd">
              <a:solidFill>
                <a:schemeClr val="tx2">
                  <a:lumMod val="50000"/>
                  <a:lumOff val="5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Planilha1!$E$4:$E$2084</c:f>
              <c:numCache>
                <c:formatCode>General</c:formatCode>
                <c:ptCount val="2081"/>
                <c:pt idx="0">
                  <c:v>203.63485700000001</c:v>
                </c:pt>
                <c:pt idx="1">
                  <c:v>203.91447400000001</c:v>
                </c:pt>
                <c:pt idx="2">
                  <c:v>204.161179</c:v>
                </c:pt>
                <c:pt idx="3">
                  <c:v>203.322372</c:v>
                </c:pt>
                <c:pt idx="4">
                  <c:v>203.322372</c:v>
                </c:pt>
                <c:pt idx="5">
                  <c:v>203.35526999999999</c:v>
                </c:pt>
                <c:pt idx="6">
                  <c:v>201.01973000000001</c:v>
                </c:pt>
                <c:pt idx="7">
                  <c:v>201.20065299999999</c:v>
                </c:pt>
                <c:pt idx="8">
                  <c:v>201.16776999999999</c:v>
                </c:pt>
                <c:pt idx="9">
                  <c:v>199.55592300000001</c:v>
                </c:pt>
                <c:pt idx="10">
                  <c:v>201.16776999999999</c:v>
                </c:pt>
                <c:pt idx="11">
                  <c:v>200.47697400000001</c:v>
                </c:pt>
                <c:pt idx="12">
                  <c:v>199.50657699999999</c:v>
                </c:pt>
                <c:pt idx="13">
                  <c:v>197.713821</c:v>
                </c:pt>
                <c:pt idx="14">
                  <c:v>199.32565299999999</c:v>
                </c:pt>
                <c:pt idx="15">
                  <c:v>200.60855100000001</c:v>
                </c:pt>
                <c:pt idx="16">
                  <c:v>199.07894899999999</c:v>
                </c:pt>
                <c:pt idx="17">
                  <c:v>199.67105100000001</c:v>
                </c:pt>
                <c:pt idx="18">
                  <c:v>198.35526999999999</c:v>
                </c:pt>
                <c:pt idx="19">
                  <c:v>200.75657699999999</c:v>
                </c:pt>
                <c:pt idx="20">
                  <c:v>200.77302599999999</c:v>
                </c:pt>
                <c:pt idx="21">
                  <c:v>199.67105100000001</c:v>
                </c:pt>
                <c:pt idx="22">
                  <c:v>198.947372</c:v>
                </c:pt>
                <c:pt idx="23">
                  <c:v>196.71052599999999</c:v>
                </c:pt>
                <c:pt idx="24">
                  <c:v>196.71052599999999</c:v>
                </c:pt>
                <c:pt idx="25">
                  <c:v>195.04934700000001</c:v>
                </c:pt>
                <c:pt idx="26">
                  <c:v>195.03289799999999</c:v>
                </c:pt>
                <c:pt idx="27">
                  <c:v>191.90789799999999</c:v>
                </c:pt>
                <c:pt idx="28">
                  <c:v>191.365128</c:v>
                </c:pt>
                <c:pt idx="29">
                  <c:v>191.39802599999999</c:v>
                </c:pt>
                <c:pt idx="30">
                  <c:v>194.35855100000001</c:v>
                </c:pt>
                <c:pt idx="31">
                  <c:v>194.35855100000001</c:v>
                </c:pt>
                <c:pt idx="32">
                  <c:v>194.34210200000001</c:v>
                </c:pt>
                <c:pt idx="33">
                  <c:v>196.23355100000001</c:v>
                </c:pt>
                <c:pt idx="34">
                  <c:v>194.884872</c:v>
                </c:pt>
                <c:pt idx="35">
                  <c:v>192.87829600000001</c:v>
                </c:pt>
                <c:pt idx="36">
                  <c:v>193.25657699999999</c:v>
                </c:pt>
                <c:pt idx="37">
                  <c:v>193.78289799999999</c:v>
                </c:pt>
                <c:pt idx="38">
                  <c:v>195.78947400000001</c:v>
                </c:pt>
                <c:pt idx="39">
                  <c:v>197.286179</c:v>
                </c:pt>
                <c:pt idx="40">
                  <c:v>197.12170399999999</c:v>
                </c:pt>
                <c:pt idx="41">
                  <c:v>195.47697400000001</c:v>
                </c:pt>
                <c:pt idx="42">
                  <c:v>194.276321</c:v>
                </c:pt>
                <c:pt idx="43">
                  <c:v>192.76315299999999</c:v>
                </c:pt>
                <c:pt idx="44">
                  <c:v>192.74670399999999</c:v>
                </c:pt>
                <c:pt idx="45">
                  <c:v>198.651321</c:v>
                </c:pt>
                <c:pt idx="46">
                  <c:v>201.16776999999999</c:v>
                </c:pt>
                <c:pt idx="47">
                  <c:v>200.75657699999999</c:v>
                </c:pt>
                <c:pt idx="48">
                  <c:v>200.98684700000001</c:v>
                </c:pt>
                <c:pt idx="49">
                  <c:v>202.25329600000001</c:v>
                </c:pt>
                <c:pt idx="50">
                  <c:v>200.822372</c:v>
                </c:pt>
                <c:pt idx="51">
                  <c:v>202.02302599999999</c:v>
                </c:pt>
                <c:pt idx="52">
                  <c:v>202.5</c:v>
                </c:pt>
                <c:pt idx="53">
                  <c:v>202.25329600000001</c:v>
                </c:pt>
                <c:pt idx="54">
                  <c:v>202.13815299999999</c:v>
                </c:pt>
                <c:pt idx="55">
                  <c:v>201.06907699999999</c:v>
                </c:pt>
                <c:pt idx="56">
                  <c:v>200.70723000000001</c:v>
                </c:pt>
                <c:pt idx="57">
                  <c:v>200.27960200000001</c:v>
                </c:pt>
                <c:pt idx="58">
                  <c:v>198.93092300000001</c:v>
                </c:pt>
                <c:pt idx="59">
                  <c:v>198.93092300000001</c:v>
                </c:pt>
                <c:pt idx="60">
                  <c:v>199.07894899999999</c:v>
                </c:pt>
                <c:pt idx="61">
                  <c:v>198.78289799999999</c:v>
                </c:pt>
                <c:pt idx="62">
                  <c:v>198.09210200000001</c:v>
                </c:pt>
                <c:pt idx="63">
                  <c:v>197.384872</c:v>
                </c:pt>
                <c:pt idx="64">
                  <c:v>196.64473000000001</c:v>
                </c:pt>
                <c:pt idx="65">
                  <c:v>196.64473000000001</c:v>
                </c:pt>
                <c:pt idx="66">
                  <c:v>196.10197400000001</c:v>
                </c:pt>
                <c:pt idx="67">
                  <c:v>195.13157699999999</c:v>
                </c:pt>
                <c:pt idx="68">
                  <c:v>196.95723000000001</c:v>
                </c:pt>
                <c:pt idx="69">
                  <c:v>197.87829600000001</c:v>
                </c:pt>
                <c:pt idx="70">
                  <c:v>198.27302599999999</c:v>
                </c:pt>
                <c:pt idx="71">
                  <c:v>199.75329600000001</c:v>
                </c:pt>
                <c:pt idx="72">
                  <c:v>199.50657699999999</c:v>
                </c:pt>
                <c:pt idx="73">
                  <c:v>200.03289799999999</c:v>
                </c:pt>
                <c:pt idx="74">
                  <c:v>197.8125</c:v>
                </c:pt>
                <c:pt idx="75">
                  <c:v>195.47697400000001</c:v>
                </c:pt>
                <c:pt idx="76">
                  <c:v>193.223679</c:v>
                </c:pt>
                <c:pt idx="77">
                  <c:v>193.25657699999999</c:v>
                </c:pt>
                <c:pt idx="78">
                  <c:v>192.51644899999999</c:v>
                </c:pt>
                <c:pt idx="79">
                  <c:v>195.46052599999999</c:v>
                </c:pt>
                <c:pt idx="80">
                  <c:v>196.33223000000001</c:v>
                </c:pt>
                <c:pt idx="81">
                  <c:v>196.447372</c:v>
                </c:pt>
                <c:pt idx="82">
                  <c:v>195.427628</c:v>
                </c:pt>
                <c:pt idx="83">
                  <c:v>195.77302599999999</c:v>
                </c:pt>
                <c:pt idx="84">
                  <c:v>195.3125</c:v>
                </c:pt>
                <c:pt idx="85">
                  <c:v>197.05592300000001</c:v>
                </c:pt>
                <c:pt idx="86">
                  <c:v>197.48355100000001</c:v>
                </c:pt>
                <c:pt idx="87">
                  <c:v>198.4375</c:v>
                </c:pt>
                <c:pt idx="88">
                  <c:v>197.286179</c:v>
                </c:pt>
                <c:pt idx="89">
                  <c:v>197.36842300000001</c:v>
                </c:pt>
                <c:pt idx="90">
                  <c:v>196.57894899999999</c:v>
                </c:pt>
                <c:pt idx="91">
                  <c:v>198.651321</c:v>
                </c:pt>
                <c:pt idx="92">
                  <c:v>197.63157699999999</c:v>
                </c:pt>
                <c:pt idx="93">
                  <c:v>196.39802599999999</c:v>
                </c:pt>
                <c:pt idx="94">
                  <c:v>196.59539799999999</c:v>
                </c:pt>
                <c:pt idx="95">
                  <c:v>195.78947400000001</c:v>
                </c:pt>
                <c:pt idx="96">
                  <c:v>195.27960200000001</c:v>
                </c:pt>
                <c:pt idx="97">
                  <c:v>196.51315299999999</c:v>
                </c:pt>
                <c:pt idx="98">
                  <c:v>194.86842300000001</c:v>
                </c:pt>
                <c:pt idx="99">
                  <c:v>195.838821</c:v>
                </c:pt>
                <c:pt idx="100">
                  <c:v>195.37829600000001</c:v>
                </c:pt>
                <c:pt idx="101">
                  <c:v>196.62829600000001</c:v>
                </c:pt>
                <c:pt idx="102">
                  <c:v>196.64473000000001</c:v>
                </c:pt>
                <c:pt idx="103">
                  <c:v>197.10526999999999</c:v>
                </c:pt>
                <c:pt idx="104">
                  <c:v>194.93420399999999</c:v>
                </c:pt>
                <c:pt idx="105">
                  <c:v>195.75657699999999</c:v>
                </c:pt>
                <c:pt idx="106">
                  <c:v>194.42434700000001</c:v>
                </c:pt>
                <c:pt idx="107">
                  <c:v>193.68420399999999</c:v>
                </c:pt>
                <c:pt idx="108">
                  <c:v>194.45723000000001</c:v>
                </c:pt>
                <c:pt idx="109">
                  <c:v>191.052628</c:v>
                </c:pt>
                <c:pt idx="110">
                  <c:v>191.59539799999999</c:v>
                </c:pt>
                <c:pt idx="111">
                  <c:v>191.79276999999999</c:v>
                </c:pt>
                <c:pt idx="112">
                  <c:v>191.134872</c:v>
                </c:pt>
                <c:pt idx="113">
                  <c:v>190.18092300000001</c:v>
                </c:pt>
                <c:pt idx="114">
                  <c:v>188.536179</c:v>
                </c:pt>
                <c:pt idx="115">
                  <c:v>186.89144899999999</c:v>
                </c:pt>
                <c:pt idx="116">
                  <c:v>186.62829600000001</c:v>
                </c:pt>
                <c:pt idx="117">
                  <c:v>184.72039799999999</c:v>
                </c:pt>
                <c:pt idx="118">
                  <c:v>187.911179</c:v>
                </c:pt>
                <c:pt idx="119">
                  <c:v>188.14144899999999</c:v>
                </c:pt>
                <c:pt idx="120">
                  <c:v>188.71710200000001</c:v>
                </c:pt>
                <c:pt idx="121">
                  <c:v>192.401321</c:v>
                </c:pt>
                <c:pt idx="122">
                  <c:v>192.401321</c:v>
                </c:pt>
                <c:pt idx="123">
                  <c:v>191.052628</c:v>
                </c:pt>
                <c:pt idx="124">
                  <c:v>190.88815299999999</c:v>
                </c:pt>
                <c:pt idx="125">
                  <c:v>191.94079600000001</c:v>
                </c:pt>
                <c:pt idx="126">
                  <c:v>191.5625</c:v>
                </c:pt>
                <c:pt idx="127">
                  <c:v>192.26973000000001</c:v>
                </c:pt>
                <c:pt idx="128">
                  <c:v>189.70394899999999</c:v>
                </c:pt>
                <c:pt idx="129">
                  <c:v>191.21710200000001</c:v>
                </c:pt>
                <c:pt idx="130">
                  <c:v>190.23026999999999</c:v>
                </c:pt>
                <c:pt idx="131">
                  <c:v>190.70723000000001</c:v>
                </c:pt>
                <c:pt idx="132">
                  <c:v>188.81579600000001</c:v>
                </c:pt>
                <c:pt idx="133">
                  <c:v>188.15789799999999</c:v>
                </c:pt>
                <c:pt idx="134">
                  <c:v>185.213821</c:v>
                </c:pt>
                <c:pt idx="135">
                  <c:v>184.72039799999999</c:v>
                </c:pt>
                <c:pt idx="136">
                  <c:v>181.92434700000001</c:v>
                </c:pt>
                <c:pt idx="137">
                  <c:v>181.79276999999999</c:v>
                </c:pt>
                <c:pt idx="138">
                  <c:v>180.98684700000001</c:v>
                </c:pt>
                <c:pt idx="139">
                  <c:v>177.25329600000001</c:v>
                </c:pt>
                <c:pt idx="140">
                  <c:v>177.58223000000001</c:v>
                </c:pt>
                <c:pt idx="141">
                  <c:v>176.38157699999999</c:v>
                </c:pt>
                <c:pt idx="142">
                  <c:v>181.134872</c:v>
                </c:pt>
                <c:pt idx="143">
                  <c:v>184.375</c:v>
                </c:pt>
                <c:pt idx="144">
                  <c:v>187.713821</c:v>
                </c:pt>
                <c:pt idx="145">
                  <c:v>184.6875</c:v>
                </c:pt>
                <c:pt idx="146">
                  <c:v>185.3125</c:v>
                </c:pt>
                <c:pt idx="147">
                  <c:v>185.47697400000001</c:v>
                </c:pt>
                <c:pt idx="148">
                  <c:v>183.30592300000001</c:v>
                </c:pt>
                <c:pt idx="149">
                  <c:v>184.24342300000001</c:v>
                </c:pt>
                <c:pt idx="150">
                  <c:v>187.94407699999999</c:v>
                </c:pt>
                <c:pt idx="151">
                  <c:v>188.58552599999999</c:v>
                </c:pt>
                <c:pt idx="152">
                  <c:v>186.661179</c:v>
                </c:pt>
                <c:pt idx="153">
                  <c:v>187.89473000000001</c:v>
                </c:pt>
                <c:pt idx="154">
                  <c:v>189.50657699999999</c:v>
                </c:pt>
                <c:pt idx="155">
                  <c:v>191.92434700000001</c:v>
                </c:pt>
                <c:pt idx="156">
                  <c:v>190.90460200000001</c:v>
                </c:pt>
                <c:pt idx="157">
                  <c:v>191.10197400000001</c:v>
                </c:pt>
                <c:pt idx="158">
                  <c:v>189.72039799999999</c:v>
                </c:pt>
                <c:pt idx="159">
                  <c:v>190.46052599999999</c:v>
                </c:pt>
                <c:pt idx="160">
                  <c:v>188.536179</c:v>
                </c:pt>
                <c:pt idx="161">
                  <c:v>188.58552599999999</c:v>
                </c:pt>
                <c:pt idx="162">
                  <c:v>188.58552599999999</c:v>
                </c:pt>
                <c:pt idx="163">
                  <c:v>187.51644899999999</c:v>
                </c:pt>
                <c:pt idx="164">
                  <c:v>187.51644899999999</c:v>
                </c:pt>
                <c:pt idx="165">
                  <c:v>186.16776999999999</c:v>
                </c:pt>
                <c:pt idx="166">
                  <c:v>185.18092300000001</c:v>
                </c:pt>
                <c:pt idx="167">
                  <c:v>184.86842300000001</c:v>
                </c:pt>
                <c:pt idx="168">
                  <c:v>185.23026999999999</c:v>
                </c:pt>
                <c:pt idx="169">
                  <c:v>184.96710200000001</c:v>
                </c:pt>
                <c:pt idx="170">
                  <c:v>185.18092300000001</c:v>
                </c:pt>
                <c:pt idx="171">
                  <c:v>184.62170399999999</c:v>
                </c:pt>
                <c:pt idx="172">
                  <c:v>184.45723000000001</c:v>
                </c:pt>
                <c:pt idx="173">
                  <c:v>185.197372</c:v>
                </c:pt>
                <c:pt idx="174">
                  <c:v>185.57565299999999</c:v>
                </c:pt>
                <c:pt idx="175">
                  <c:v>185.57565299999999</c:v>
                </c:pt>
                <c:pt idx="176">
                  <c:v>184.81907699999999</c:v>
                </c:pt>
                <c:pt idx="177">
                  <c:v>183.651321</c:v>
                </c:pt>
                <c:pt idx="178">
                  <c:v>183.99670399999999</c:v>
                </c:pt>
                <c:pt idx="179">
                  <c:v>184.572372</c:v>
                </c:pt>
                <c:pt idx="180">
                  <c:v>182.8125</c:v>
                </c:pt>
                <c:pt idx="181">
                  <c:v>184.72039799999999</c:v>
                </c:pt>
                <c:pt idx="182">
                  <c:v>184.177628</c:v>
                </c:pt>
                <c:pt idx="183">
                  <c:v>185.098679</c:v>
                </c:pt>
                <c:pt idx="184">
                  <c:v>184.91776999999999</c:v>
                </c:pt>
                <c:pt idx="185">
                  <c:v>182.8125</c:v>
                </c:pt>
                <c:pt idx="186">
                  <c:v>183.05920399999999</c:v>
                </c:pt>
                <c:pt idx="187">
                  <c:v>182.697372</c:v>
                </c:pt>
                <c:pt idx="188">
                  <c:v>181.447372</c:v>
                </c:pt>
                <c:pt idx="189">
                  <c:v>181.90789799999999</c:v>
                </c:pt>
                <c:pt idx="190">
                  <c:v>183.76644899999999</c:v>
                </c:pt>
                <c:pt idx="191">
                  <c:v>183.71710200000001</c:v>
                </c:pt>
                <c:pt idx="192">
                  <c:v>183.71710200000001</c:v>
                </c:pt>
                <c:pt idx="193">
                  <c:v>182.53289799999999</c:v>
                </c:pt>
                <c:pt idx="194">
                  <c:v>183.75</c:v>
                </c:pt>
                <c:pt idx="195">
                  <c:v>184.62170399999999</c:v>
                </c:pt>
                <c:pt idx="196">
                  <c:v>184.588821</c:v>
                </c:pt>
                <c:pt idx="197">
                  <c:v>184.473679</c:v>
                </c:pt>
                <c:pt idx="198">
                  <c:v>184.04605100000001</c:v>
                </c:pt>
                <c:pt idx="199">
                  <c:v>184.42434700000001</c:v>
                </c:pt>
                <c:pt idx="200">
                  <c:v>182.33552599999999</c:v>
                </c:pt>
                <c:pt idx="201">
                  <c:v>181.33223000000001</c:v>
                </c:pt>
                <c:pt idx="202">
                  <c:v>181.21710200000001</c:v>
                </c:pt>
                <c:pt idx="203">
                  <c:v>180.98684700000001</c:v>
                </c:pt>
                <c:pt idx="204">
                  <c:v>179.901321</c:v>
                </c:pt>
                <c:pt idx="205">
                  <c:v>180</c:v>
                </c:pt>
                <c:pt idx="206">
                  <c:v>179.95065299999999</c:v>
                </c:pt>
                <c:pt idx="207">
                  <c:v>178.338821</c:v>
                </c:pt>
                <c:pt idx="208">
                  <c:v>176.41447400000001</c:v>
                </c:pt>
                <c:pt idx="209">
                  <c:v>174.24342300000001</c:v>
                </c:pt>
                <c:pt idx="210">
                  <c:v>174.70394899999999</c:v>
                </c:pt>
                <c:pt idx="211">
                  <c:v>177.384872</c:v>
                </c:pt>
                <c:pt idx="212">
                  <c:v>176.61184700000001</c:v>
                </c:pt>
                <c:pt idx="213">
                  <c:v>174.98355100000001</c:v>
                </c:pt>
                <c:pt idx="214">
                  <c:v>175.526321</c:v>
                </c:pt>
                <c:pt idx="215">
                  <c:v>175.625</c:v>
                </c:pt>
                <c:pt idx="216">
                  <c:v>173.68420399999999</c:v>
                </c:pt>
                <c:pt idx="217">
                  <c:v>171.94079600000001</c:v>
                </c:pt>
                <c:pt idx="218">
                  <c:v>173.009872</c:v>
                </c:pt>
                <c:pt idx="219">
                  <c:v>173.25657699999999</c:v>
                </c:pt>
                <c:pt idx="220">
                  <c:v>173.89802599999999</c:v>
                </c:pt>
                <c:pt idx="221">
                  <c:v>174.81907699999999</c:v>
                </c:pt>
                <c:pt idx="222">
                  <c:v>176.52960200000001</c:v>
                </c:pt>
                <c:pt idx="223">
                  <c:v>179.29276999999999</c:v>
                </c:pt>
                <c:pt idx="224">
                  <c:v>178.240128</c:v>
                </c:pt>
                <c:pt idx="225">
                  <c:v>180.29605100000001</c:v>
                </c:pt>
                <c:pt idx="226">
                  <c:v>180.03289799999999</c:v>
                </c:pt>
                <c:pt idx="227">
                  <c:v>179.65460200000001</c:v>
                </c:pt>
                <c:pt idx="228">
                  <c:v>178.25657699999999</c:v>
                </c:pt>
                <c:pt idx="229">
                  <c:v>180.06579600000001</c:v>
                </c:pt>
                <c:pt idx="230">
                  <c:v>179.63815299999999</c:v>
                </c:pt>
                <c:pt idx="231">
                  <c:v>180.70723000000001</c:v>
                </c:pt>
                <c:pt idx="232">
                  <c:v>181.134872</c:v>
                </c:pt>
                <c:pt idx="233">
                  <c:v>181.16776999999999</c:v>
                </c:pt>
                <c:pt idx="234">
                  <c:v>179.85197400000001</c:v>
                </c:pt>
                <c:pt idx="235">
                  <c:v>180.098679</c:v>
                </c:pt>
                <c:pt idx="236">
                  <c:v>180.46052599999999</c:v>
                </c:pt>
                <c:pt idx="237">
                  <c:v>180.88815299999999</c:v>
                </c:pt>
                <c:pt idx="238">
                  <c:v>180.49342300000001</c:v>
                </c:pt>
                <c:pt idx="239">
                  <c:v>178.68420399999999</c:v>
                </c:pt>
                <c:pt idx="240">
                  <c:v>178.05920399999999</c:v>
                </c:pt>
                <c:pt idx="241">
                  <c:v>177.33552599999999</c:v>
                </c:pt>
                <c:pt idx="242">
                  <c:v>178.240128</c:v>
                </c:pt>
                <c:pt idx="243">
                  <c:v>178.947372</c:v>
                </c:pt>
                <c:pt idx="244">
                  <c:v>179.177628</c:v>
                </c:pt>
                <c:pt idx="245">
                  <c:v>177.384872</c:v>
                </c:pt>
                <c:pt idx="246">
                  <c:v>177.74670399999999</c:v>
                </c:pt>
                <c:pt idx="247">
                  <c:v>178.61842300000001</c:v>
                </c:pt>
                <c:pt idx="248">
                  <c:v>176.776321</c:v>
                </c:pt>
                <c:pt idx="249">
                  <c:v>175.411179</c:v>
                </c:pt>
                <c:pt idx="250">
                  <c:v>176.84210200000001</c:v>
                </c:pt>
                <c:pt idx="251">
                  <c:v>177.10526999999999</c:v>
                </c:pt>
                <c:pt idx="252">
                  <c:v>175.411179</c:v>
                </c:pt>
                <c:pt idx="253">
                  <c:v>174.73684700000001</c:v>
                </c:pt>
                <c:pt idx="254">
                  <c:v>175.47697400000001</c:v>
                </c:pt>
                <c:pt idx="255">
                  <c:v>175.13157699999999</c:v>
                </c:pt>
                <c:pt idx="256">
                  <c:v>175.60855100000001</c:v>
                </c:pt>
                <c:pt idx="257">
                  <c:v>175.53454600000001</c:v>
                </c:pt>
                <c:pt idx="258">
                  <c:v>172.56579600000001</c:v>
                </c:pt>
                <c:pt idx="259">
                  <c:v>172.51644899999999</c:v>
                </c:pt>
                <c:pt idx="260">
                  <c:v>173.009872</c:v>
                </c:pt>
                <c:pt idx="261">
                  <c:v>173.009872</c:v>
                </c:pt>
                <c:pt idx="262">
                  <c:v>173.4375</c:v>
                </c:pt>
                <c:pt idx="263">
                  <c:v>172.05592300000001</c:v>
                </c:pt>
                <c:pt idx="264">
                  <c:v>170.18092300000001</c:v>
                </c:pt>
                <c:pt idx="265">
                  <c:v>172.927628</c:v>
                </c:pt>
                <c:pt idx="266">
                  <c:v>172.713821</c:v>
                </c:pt>
                <c:pt idx="267">
                  <c:v>171.79276999999999</c:v>
                </c:pt>
                <c:pt idx="268">
                  <c:v>171.82565299999999</c:v>
                </c:pt>
                <c:pt idx="269">
                  <c:v>170.95394899999999</c:v>
                </c:pt>
                <c:pt idx="270">
                  <c:v>169.96710200000001</c:v>
                </c:pt>
                <c:pt idx="271">
                  <c:v>170.625</c:v>
                </c:pt>
                <c:pt idx="272">
                  <c:v>169.93420399999999</c:v>
                </c:pt>
                <c:pt idx="273">
                  <c:v>167.84539799999999</c:v>
                </c:pt>
                <c:pt idx="274">
                  <c:v>170.04934700000001</c:v>
                </c:pt>
                <c:pt idx="275">
                  <c:v>170.32894899999999</c:v>
                </c:pt>
                <c:pt idx="276">
                  <c:v>169.21052599999999</c:v>
                </c:pt>
                <c:pt idx="277">
                  <c:v>169.0625</c:v>
                </c:pt>
                <c:pt idx="278">
                  <c:v>168.38815299999999</c:v>
                </c:pt>
                <c:pt idx="279">
                  <c:v>167.82894899999999</c:v>
                </c:pt>
                <c:pt idx="280">
                  <c:v>167.48355100000001</c:v>
                </c:pt>
                <c:pt idx="281">
                  <c:v>167.22039799999999</c:v>
                </c:pt>
                <c:pt idx="282">
                  <c:v>165.55920399999999</c:v>
                </c:pt>
                <c:pt idx="283">
                  <c:v>164.12829600000001</c:v>
                </c:pt>
                <c:pt idx="284">
                  <c:v>165.39473000000001</c:v>
                </c:pt>
                <c:pt idx="285">
                  <c:v>166.85855100000001</c:v>
                </c:pt>
                <c:pt idx="286">
                  <c:v>166.85855100000001</c:v>
                </c:pt>
                <c:pt idx="287">
                  <c:v>166.51315299999999</c:v>
                </c:pt>
                <c:pt idx="288">
                  <c:v>166.59539799999999</c:v>
                </c:pt>
                <c:pt idx="289">
                  <c:v>165.822372</c:v>
                </c:pt>
                <c:pt idx="290">
                  <c:v>166.57894899999999</c:v>
                </c:pt>
                <c:pt idx="291">
                  <c:v>164.60526999999999</c:v>
                </c:pt>
                <c:pt idx="292">
                  <c:v>164.45723000000001</c:v>
                </c:pt>
                <c:pt idx="293">
                  <c:v>164.63815299999999</c:v>
                </c:pt>
                <c:pt idx="294">
                  <c:v>165.95394899999999</c:v>
                </c:pt>
                <c:pt idx="295">
                  <c:v>167.384872</c:v>
                </c:pt>
                <c:pt idx="296">
                  <c:v>167.697372</c:v>
                </c:pt>
                <c:pt idx="297">
                  <c:v>167.697372</c:v>
                </c:pt>
                <c:pt idx="298">
                  <c:v>167.22039799999999</c:v>
                </c:pt>
                <c:pt idx="299">
                  <c:v>166.41447400000001</c:v>
                </c:pt>
                <c:pt idx="300">
                  <c:v>166.16776999999999</c:v>
                </c:pt>
                <c:pt idx="301">
                  <c:v>164.11184700000001</c:v>
                </c:pt>
                <c:pt idx="302">
                  <c:v>168.009872</c:v>
                </c:pt>
                <c:pt idx="303">
                  <c:v>166.80920399999999</c:v>
                </c:pt>
                <c:pt idx="304">
                  <c:v>166.06907699999999</c:v>
                </c:pt>
                <c:pt idx="305">
                  <c:v>166.776321</c:v>
                </c:pt>
                <c:pt idx="306">
                  <c:v>165.70723000000001</c:v>
                </c:pt>
                <c:pt idx="307">
                  <c:v>163.45394899999999</c:v>
                </c:pt>
                <c:pt idx="308">
                  <c:v>162.927628</c:v>
                </c:pt>
                <c:pt idx="309">
                  <c:v>162.35197400000001</c:v>
                </c:pt>
                <c:pt idx="310">
                  <c:v>161.82565299999999</c:v>
                </c:pt>
                <c:pt idx="311">
                  <c:v>160.78947400000001</c:v>
                </c:pt>
                <c:pt idx="312">
                  <c:v>161.10197400000001</c:v>
                </c:pt>
                <c:pt idx="313">
                  <c:v>161.41447400000001</c:v>
                </c:pt>
                <c:pt idx="314">
                  <c:v>162.41776999999999</c:v>
                </c:pt>
                <c:pt idx="315">
                  <c:v>161.21710200000001</c:v>
                </c:pt>
                <c:pt idx="316">
                  <c:v>160.80592300000001</c:v>
                </c:pt>
                <c:pt idx="317">
                  <c:v>160.822372</c:v>
                </c:pt>
                <c:pt idx="318">
                  <c:v>160.55920399999999</c:v>
                </c:pt>
                <c:pt idx="319">
                  <c:v>160.98684700000001</c:v>
                </c:pt>
                <c:pt idx="320">
                  <c:v>160.59210200000001</c:v>
                </c:pt>
                <c:pt idx="321">
                  <c:v>160.59210200000001</c:v>
                </c:pt>
                <c:pt idx="322">
                  <c:v>160.14802599999999</c:v>
                </c:pt>
                <c:pt idx="323">
                  <c:v>160.57565299999999</c:v>
                </c:pt>
                <c:pt idx="324">
                  <c:v>159.45723000000001</c:v>
                </c:pt>
                <c:pt idx="325">
                  <c:v>158.75</c:v>
                </c:pt>
                <c:pt idx="326">
                  <c:v>158.865128</c:v>
                </c:pt>
                <c:pt idx="327">
                  <c:v>158.536179</c:v>
                </c:pt>
                <c:pt idx="328">
                  <c:v>155.14802599999999</c:v>
                </c:pt>
                <c:pt idx="329">
                  <c:v>155.115128</c:v>
                </c:pt>
                <c:pt idx="330">
                  <c:v>153.35526999999999</c:v>
                </c:pt>
                <c:pt idx="331">
                  <c:v>154.276321</c:v>
                </c:pt>
                <c:pt idx="332">
                  <c:v>154.30920399999999</c:v>
                </c:pt>
                <c:pt idx="333">
                  <c:v>154.39144899999999</c:v>
                </c:pt>
                <c:pt idx="334">
                  <c:v>154.259872</c:v>
                </c:pt>
                <c:pt idx="335">
                  <c:v>152.5</c:v>
                </c:pt>
                <c:pt idx="336">
                  <c:v>149.53947400000001</c:v>
                </c:pt>
                <c:pt idx="337">
                  <c:v>148.05920399999999</c:v>
                </c:pt>
                <c:pt idx="338">
                  <c:v>147.401321</c:v>
                </c:pt>
                <c:pt idx="339">
                  <c:v>145.70723000000001</c:v>
                </c:pt>
                <c:pt idx="340">
                  <c:v>146.23355100000001</c:v>
                </c:pt>
                <c:pt idx="341">
                  <c:v>147.74670399999999</c:v>
                </c:pt>
                <c:pt idx="342">
                  <c:v>149.65460200000001</c:v>
                </c:pt>
                <c:pt idx="343">
                  <c:v>148.56907699999999</c:v>
                </c:pt>
                <c:pt idx="344">
                  <c:v>148.68420399999999</c:v>
                </c:pt>
                <c:pt idx="345">
                  <c:v>150.47697400000001</c:v>
                </c:pt>
                <c:pt idx="346">
                  <c:v>151.84210200000001</c:v>
                </c:pt>
                <c:pt idx="347">
                  <c:v>154.04605100000001</c:v>
                </c:pt>
                <c:pt idx="348">
                  <c:v>153.98026999999999</c:v>
                </c:pt>
                <c:pt idx="349">
                  <c:v>152.58223000000001</c:v>
                </c:pt>
                <c:pt idx="350">
                  <c:v>153.45394899999999</c:v>
                </c:pt>
                <c:pt idx="351">
                  <c:v>154.63815299999999</c:v>
                </c:pt>
                <c:pt idx="352">
                  <c:v>153.93092300000001</c:v>
                </c:pt>
                <c:pt idx="353">
                  <c:v>152.64802599999999</c:v>
                </c:pt>
                <c:pt idx="354">
                  <c:v>152.10526999999999</c:v>
                </c:pt>
                <c:pt idx="355">
                  <c:v>150.24670399999999</c:v>
                </c:pt>
                <c:pt idx="356">
                  <c:v>149.86842300000001</c:v>
                </c:pt>
                <c:pt idx="357">
                  <c:v>149.22697400000001</c:v>
                </c:pt>
                <c:pt idx="358">
                  <c:v>151.25</c:v>
                </c:pt>
                <c:pt idx="359">
                  <c:v>151.92434700000001</c:v>
                </c:pt>
                <c:pt idx="360">
                  <c:v>152.35197400000001</c:v>
                </c:pt>
                <c:pt idx="361">
                  <c:v>151.41447400000001</c:v>
                </c:pt>
                <c:pt idx="362">
                  <c:v>151.348679</c:v>
                </c:pt>
                <c:pt idx="363">
                  <c:v>153.58552599999999</c:v>
                </c:pt>
                <c:pt idx="364">
                  <c:v>153.38815299999999</c:v>
                </c:pt>
                <c:pt idx="365">
                  <c:v>153.48684700000001</c:v>
                </c:pt>
                <c:pt idx="366">
                  <c:v>156.06907699999999</c:v>
                </c:pt>
                <c:pt idx="367">
                  <c:v>157.088821</c:v>
                </c:pt>
                <c:pt idx="368">
                  <c:v>157.43420399999999</c:v>
                </c:pt>
                <c:pt idx="369">
                  <c:v>157.598679</c:v>
                </c:pt>
                <c:pt idx="370">
                  <c:v>158.88157699999999</c:v>
                </c:pt>
                <c:pt idx="371">
                  <c:v>157.43420399999999</c:v>
                </c:pt>
                <c:pt idx="372">
                  <c:v>157.384872</c:v>
                </c:pt>
                <c:pt idx="373">
                  <c:v>158.14144899999999</c:v>
                </c:pt>
                <c:pt idx="374">
                  <c:v>156.79276999999999</c:v>
                </c:pt>
                <c:pt idx="375">
                  <c:v>156.72697400000001</c:v>
                </c:pt>
                <c:pt idx="376">
                  <c:v>157.31907699999999</c:v>
                </c:pt>
                <c:pt idx="377">
                  <c:v>158.240128</c:v>
                </c:pt>
                <c:pt idx="378">
                  <c:v>159.161179</c:v>
                </c:pt>
                <c:pt idx="379">
                  <c:v>159.161179</c:v>
                </c:pt>
                <c:pt idx="380">
                  <c:v>158.71710200000001</c:v>
                </c:pt>
                <c:pt idx="381">
                  <c:v>159.21052599999999</c:v>
                </c:pt>
                <c:pt idx="382">
                  <c:v>158.81579600000001</c:v>
                </c:pt>
                <c:pt idx="383">
                  <c:v>156.59539799999999</c:v>
                </c:pt>
                <c:pt idx="384">
                  <c:v>155.39473000000001</c:v>
                </c:pt>
                <c:pt idx="385">
                  <c:v>154.45723000000001</c:v>
                </c:pt>
                <c:pt idx="386">
                  <c:v>156.447372</c:v>
                </c:pt>
                <c:pt idx="387">
                  <c:v>154.62170399999999</c:v>
                </c:pt>
                <c:pt idx="388">
                  <c:v>154.96710200000001</c:v>
                </c:pt>
                <c:pt idx="389">
                  <c:v>154.161179</c:v>
                </c:pt>
                <c:pt idx="390">
                  <c:v>154.22697400000001</c:v>
                </c:pt>
                <c:pt idx="391">
                  <c:v>155.24670399999999</c:v>
                </c:pt>
                <c:pt idx="392">
                  <c:v>156.447372</c:v>
                </c:pt>
                <c:pt idx="393">
                  <c:v>158.38815299999999</c:v>
                </c:pt>
                <c:pt idx="394">
                  <c:v>158.07565299999999</c:v>
                </c:pt>
                <c:pt idx="395">
                  <c:v>158.66776999999999</c:v>
                </c:pt>
                <c:pt idx="396">
                  <c:v>158.42105100000001</c:v>
                </c:pt>
                <c:pt idx="397">
                  <c:v>159.09539799999999</c:v>
                </c:pt>
                <c:pt idx="398">
                  <c:v>160.01644899999999</c:v>
                </c:pt>
                <c:pt idx="399">
                  <c:v>158.947372</c:v>
                </c:pt>
                <c:pt idx="400">
                  <c:v>159.276321</c:v>
                </c:pt>
                <c:pt idx="401">
                  <c:v>159.65460200000001</c:v>
                </c:pt>
                <c:pt idx="402">
                  <c:v>162.33552599999999</c:v>
                </c:pt>
                <c:pt idx="403">
                  <c:v>163.47039799999999</c:v>
                </c:pt>
                <c:pt idx="404">
                  <c:v>163.15789799999999</c:v>
                </c:pt>
                <c:pt idx="405">
                  <c:v>161.463821</c:v>
                </c:pt>
                <c:pt idx="406">
                  <c:v>162.48355100000001</c:v>
                </c:pt>
                <c:pt idx="407">
                  <c:v>162.26973000000001</c:v>
                </c:pt>
                <c:pt idx="408">
                  <c:v>161.74342300000001</c:v>
                </c:pt>
                <c:pt idx="409">
                  <c:v>161.16776999999999</c:v>
                </c:pt>
                <c:pt idx="410">
                  <c:v>161.08552599999999</c:v>
                </c:pt>
                <c:pt idx="411">
                  <c:v>162.17105100000001</c:v>
                </c:pt>
                <c:pt idx="412">
                  <c:v>161.973679</c:v>
                </c:pt>
                <c:pt idx="413">
                  <c:v>161.06907699999999</c:v>
                </c:pt>
                <c:pt idx="414">
                  <c:v>160.65789799999999</c:v>
                </c:pt>
                <c:pt idx="415">
                  <c:v>161.10197400000001</c:v>
                </c:pt>
                <c:pt idx="416">
                  <c:v>159.29276999999999</c:v>
                </c:pt>
                <c:pt idx="417">
                  <c:v>157.401321</c:v>
                </c:pt>
                <c:pt idx="418">
                  <c:v>156.16776999999999</c:v>
                </c:pt>
                <c:pt idx="419">
                  <c:v>155.77302599999999</c:v>
                </c:pt>
                <c:pt idx="420">
                  <c:v>155.46052599999999</c:v>
                </c:pt>
                <c:pt idx="421">
                  <c:v>157.401321</c:v>
                </c:pt>
                <c:pt idx="422">
                  <c:v>158.17434700000001</c:v>
                </c:pt>
                <c:pt idx="423">
                  <c:v>158.17434700000001</c:v>
                </c:pt>
                <c:pt idx="424">
                  <c:v>157.79605100000001</c:v>
                </c:pt>
                <c:pt idx="425">
                  <c:v>156.06907699999999</c:v>
                </c:pt>
                <c:pt idx="426">
                  <c:v>155.80592300000001</c:v>
                </c:pt>
                <c:pt idx="427">
                  <c:v>155.822372</c:v>
                </c:pt>
                <c:pt idx="428">
                  <c:v>154.19407699999999</c:v>
                </c:pt>
                <c:pt idx="429">
                  <c:v>154.45723000000001</c:v>
                </c:pt>
                <c:pt idx="430">
                  <c:v>156.06907699999999</c:v>
                </c:pt>
                <c:pt idx="431">
                  <c:v>156.036179</c:v>
                </c:pt>
                <c:pt idx="432">
                  <c:v>156.57894899999999</c:v>
                </c:pt>
                <c:pt idx="433">
                  <c:v>158.026321</c:v>
                </c:pt>
                <c:pt idx="434">
                  <c:v>158.026321</c:v>
                </c:pt>
                <c:pt idx="435">
                  <c:v>158.48684700000001</c:v>
                </c:pt>
                <c:pt idx="436">
                  <c:v>156.71052599999999</c:v>
                </c:pt>
                <c:pt idx="437">
                  <c:v>156.33223000000001</c:v>
                </c:pt>
                <c:pt idx="438">
                  <c:v>155.13157699999999</c:v>
                </c:pt>
                <c:pt idx="439">
                  <c:v>154.01315299999999</c:v>
                </c:pt>
                <c:pt idx="440">
                  <c:v>153.79934700000001</c:v>
                </c:pt>
                <c:pt idx="441">
                  <c:v>152.697372</c:v>
                </c:pt>
                <c:pt idx="442">
                  <c:v>155.08223000000001</c:v>
                </c:pt>
                <c:pt idx="443">
                  <c:v>154.34210200000001</c:v>
                </c:pt>
                <c:pt idx="444">
                  <c:v>154.75329600000001</c:v>
                </c:pt>
                <c:pt idx="445">
                  <c:v>152.48355100000001</c:v>
                </c:pt>
                <c:pt idx="446">
                  <c:v>150.69079600000001</c:v>
                </c:pt>
                <c:pt idx="447">
                  <c:v>151.776321</c:v>
                </c:pt>
                <c:pt idx="448">
                  <c:v>152.401321</c:v>
                </c:pt>
                <c:pt idx="449">
                  <c:v>152.401321</c:v>
                </c:pt>
                <c:pt idx="450">
                  <c:v>150.427628</c:v>
                </c:pt>
                <c:pt idx="451">
                  <c:v>149.81907699999999</c:v>
                </c:pt>
                <c:pt idx="452">
                  <c:v>151.21710200000001</c:v>
                </c:pt>
                <c:pt idx="453">
                  <c:v>153.14144899999999</c:v>
                </c:pt>
                <c:pt idx="454">
                  <c:v>152.911179</c:v>
                </c:pt>
                <c:pt idx="455">
                  <c:v>152.8125</c:v>
                </c:pt>
                <c:pt idx="456">
                  <c:v>152.05592300000001</c:v>
                </c:pt>
                <c:pt idx="457">
                  <c:v>150.64144899999999</c:v>
                </c:pt>
                <c:pt idx="458">
                  <c:v>151.85855100000001</c:v>
                </c:pt>
                <c:pt idx="459">
                  <c:v>150.822372</c:v>
                </c:pt>
                <c:pt idx="460">
                  <c:v>151.25</c:v>
                </c:pt>
                <c:pt idx="461">
                  <c:v>151.62829600000001</c:v>
                </c:pt>
                <c:pt idx="462">
                  <c:v>151.25</c:v>
                </c:pt>
                <c:pt idx="463">
                  <c:v>151.89144899999999</c:v>
                </c:pt>
                <c:pt idx="464">
                  <c:v>151.82565299999999</c:v>
                </c:pt>
                <c:pt idx="465">
                  <c:v>149.29276999999999</c:v>
                </c:pt>
                <c:pt idx="466">
                  <c:v>149.83552599999999</c:v>
                </c:pt>
                <c:pt idx="467">
                  <c:v>150.37829600000001</c:v>
                </c:pt>
                <c:pt idx="468">
                  <c:v>152.088821</c:v>
                </c:pt>
                <c:pt idx="469">
                  <c:v>152.286179</c:v>
                </c:pt>
                <c:pt idx="470">
                  <c:v>151.39802599999999</c:v>
                </c:pt>
                <c:pt idx="471">
                  <c:v>148.848679</c:v>
                </c:pt>
                <c:pt idx="472">
                  <c:v>149.22697400000001</c:v>
                </c:pt>
                <c:pt idx="473">
                  <c:v>151.661179</c:v>
                </c:pt>
                <c:pt idx="474">
                  <c:v>151.59539799999999</c:v>
                </c:pt>
                <c:pt idx="475">
                  <c:v>151.49670399999999</c:v>
                </c:pt>
                <c:pt idx="476">
                  <c:v>152.05592300000001</c:v>
                </c:pt>
                <c:pt idx="477">
                  <c:v>152.36842300000001</c:v>
                </c:pt>
                <c:pt idx="478">
                  <c:v>152.088821</c:v>
                </c:pt>
                <c:pt idx="479">
                  <c:v>151.80920399999999</c:v>
                </c:pt>
                <c:pt idx="480">
                  <c:v>152.25329600000001</c:v>
                </c:pt>
                <c:pt idx="481">
                  <c:v>150.24670399999999</c:v>
                </c:pt>
                <c:pt idx="482">
                  <c:v>150.49342300000001</c:v>
                </c:pt>
                <c:pt idx="483">
                  <c:v>150.197372</c:v>
                </c:pt>
                <c:pt idx="484">
                  <c:v>150.098679</c:v>
                </c:pt>
                <c:pt idx="485">
                  <c:v>149.50657699999999</c:v>
                </c:pt>
                <c:pt idx="486">
                  <c:v>150.27960200000001</c:v>
                </c:pt>
                <c:pt idx="487">
                  <c:v>150.80592300000001</c:v>
                </c:pt>
                <c:pt idx="488">
                  <c:v>149.93420399999999</c:v>
                </c:pt>
                <c:pt idx="489">
                  <c:v>148.45394899999999</c:v>
                </c:pt>
                <c:pt idx="490">
                  <c:v>147.25329600000001</c:v>
                </c:pt>
                <c:pt idx="491">
                  <c:v>145.47697400000001</c:v>
                </c:pt>
                <c:pt idx="492">
                  <c:v>145.34539799999999</c:v>
                </c:pt>
                <c:pt idx="493">
                  <c:v>144.83552599999999</c:v>
                </c:pt>
                <c:pt idx="494">
                  <c:v>144.490128</c:v>
                </c:pt>
                <c:pt idx="495">
                  <c:v>144.11184700000001</c:v>
                </c:pt>
                <c:pt idx="496">
                  <c:v>145.67434700000001</c:v>
                </c:pt>
                <c:pt idx="497">
                  <c:v>143.76644899999999</c:v>
                </c:pt>
                <c:pt idx="498">
                  <c:v>142.384872</c:v>
                </c:pt>
                <c:pt idx="499">
                  <c:v>143.947372</c:v>
                </c:pt>
                <c:pt idx="500">
                  <c:v>141.64473000000001</c:v>
                </c:pt>
                <c:pt idx="501">
                  <c:v>143.634872</c:v>
                </c:pt>
                <c:pt idx="502">
                  <c:v>141.677628</c:v>
                </c:pt>
                <c:pt idx="503">
                  <c:v>142.03947400000001</c:v>
                </c:pt>
                <c:pt idx="504">
                  <c:v>143.93092300000001</c:v>
                </c:pt>
                <c:pt idx="505">
                  <c:v>146.28289799999999</c:v>
                </c:pt>
                <c:pt idx="506">
                  <c:v>145.97039799999999</c:v>
                </c:pt>
                <c:pt idx="507">
                  <c:v>148.30592300000001</c:v>
                </c:pt>
                <c:pt idx="508">
                  <c:v>148.40460200000001</c:v>
                </c:pt>
                <c:pt idx="509">
                  <c:v>146.20065299999999</c:v>
                </c:pt>
                <c:pt idx="510">
                  <c:v>145.411179</c:v>
                </c:pt>
                <c:pt idx="511">
                  <c:v>145.098679</c:v>
                </c:pt>
                <c:pt idx="512">
                  <c:v>145.85526999999999</c:v>
                </c:pt>
                <c:pt idx="513">
                  <c:v>145</c:v>
                </c:pt>
                <c:pt idx="514">
                  <c:v>146.95723000000001</c:v>
                </c:pt>
                <c:pt idx="515">
                  <c:v>146.25</c:v>
                </c:pt>
                <c:pt idx="516">
                  <c:v>146.64473000000001</c:v>
                </c:pt>
                <c:pt idx="517">
                  <c:v>149.19407699999999</c:v>
                </c:pt>
                <c:pt idx="518">
                  <c:v>149.572372</c:v>
                </c:pt>
                <c:pt idx="519">
                  <c:v>151.10197400000001</c:v>
                </c:pt>
                <c:pt idx="520">
                  <c:v>151.00329600000001</c:v>
                </c:pt>
                <c:pt idx="521">
                  <c:v>150.92105100000001</c:v>
                </c:pt>
                <c:pt idx="522">
                  <c:v>149.34210200000001</c:v>
                </c:pt>
                <c:pt idx="523">
                  <c:v>149.473679</c:v>
                </c:pt>
                <c:pt idx="524">
                  <c:v>150.13157699999999</c:v>
                </c:pt>
                <c:pt idx="525">
                  <c:v>151.43092300000001</c:v>
                </c:pt>
                <c:pt idx="526">
                  <c:v>149.83552599999999</c:v>
                </c:pt>
                <c:pt idx="527">
                  <c:v>151.08552599999999</c:v>
                </c:pt>
                <c:pt idx="528">
                  <c:v>152.84539799999999</c:v>
                </c:pt>
                <c:pt idx="529">
                  <c:v>151.61184700000001</c:v>
                </c:pt>
                <c:pt idx="530">
                  <c:v>150.08223000000001</c:v>
                </c:pt>
                <c:pt idx="531">
                  <c:v>148.47039799999999</c:v>
                </c:pt>
                <c:pt idx="532">
                  <c:v>150.27960200000001</c:v>
                </c:pt>
                <c:pt idx="533">
                  <c:v>150.197372</c:v>
                </c:pt>
                <c:pt idx="534">
                  <c:v>148.93092300000001</c:v>
                </c:pt>
                <c:pt idx="535">
                  <c:v>148.58552599999999</c:v>
                </c:pt>
                <c:pt idx="536">
                  <c:v>148.78289799999999</c:v>
                </c:pt>
                <c:pt idx="537">
                  <c:v>147.48355100000001</c:v>
                </c:pt>
                <c:pt idx="538">
                  <c:v>145.23026999999999</c:v>
                </c:pt>
                <c:pt idx="539">
                  <c:v>145.80592300000001</c:v>
                </c:pt>
                <c:pt idx="540">
                  <c:v>147.41776999999999</c:v>
                </c:pt>
                <c:pt idx="541">
                  <c:v>147.51644899999999</c:v>
                </c:pt>
                <c:pt idx="542">
                  <c:v>147.51644899999999</c:v>
                </c:pt>
                <c:pt idx="543">
                  <c:v>146.85855100000001</c:v>
                </c:pt>
                <c:pt idx="544">
                  <c:v>145.838821</c:v>
                </c:pt>
                <c:pt idx="545">
                  <c:v>144.32565299999999</c:v>
                </c:pt>
                <c:pt idx="546">
                  <c:v>143.51973000000001</c:v>
                </c:pt>
                <c:pt idx="547">
                  <c:v>143.20723000000001</c:v>
                </c:pt>
                <c:pt idx="548">
                  <c:v>139.96710200000001</c:v>
                </c:pt>
                <c:pt idx="549">
                  <c:v>141.41447400000001</c:v>
                </c:pt>
                <c:pt idx="550">
                  <c:v>139.63815299999999</c:v>
                </c:pt>
                <c:pt idx="551">
                  <c:v>139.60526999999999</c:v>
                </c:pt>
                <c:pt idx="552">
                  <c:v>139.60526999999999</c:v>
                </c:pt>
                <c:pt idx="553">
                  <c:v>140.44407699999999</c:v>
                </c:pt>
                <c:pt idx="554">
                  <c:v>138.04276999999999</c:v>
                </c:pt>
                <c:pt idx="555">
                  <c:v>139.85197400000001</c:v>
                </c:pt>
                <c:pt idx="556">
                  <c:v>139.901321</c:v>
                </c:pt>
                <c:pt idx="557">
                  <c:v>139.901321</c:v>
                </c:pt>
                <c:pt idx="558">
                  <c:v>139.259872</c:v>
                </c:pt>
                <c:pt idx="559">
                  <c:v>140.95394899999999</c:v>
                </c:pt>
                <c:pt idx="560">
                  <c:v>139.12829600000001</c:v>
                </c:pt>
                <c:pt idx="561">
                  <c:v>138.81579600000001</c:v>
                </c:pt>
                <c:pt idx="562">
                  <c:v>139.67105100000001</c:v>
                </c:pt>
                <c:pt idx="563">
                  <c:v>141.036179</c:v>
                </c:pt>
                <c:pt idx="564">
                  <c:v>144.588821</c:v>
                </c:pt>
                <c:pt idx="565">
                  <c:v>145.14802599999999</c:v>
                </c:pt>
                <c:pt idx="566">
                  <c:v>144.93420399999999</c:v>
                </c:pt>
                <c:pt idx="567">
                  <c:v>143.651321</c:v>
                </c:pt>
                <c:pt idx="568">
                  <c:v>144.34210200000001</c:v>
                </c:pt>
                <c:pt idx="569">
                  <c:v>143.240128</c:v>
                </c:pt>
                <c:pt idx="570">
                  <c:v>143.50329600000001</c:v>
                </c:pt>
                <c:pt idx="571">
                  <c:v>145.04934700000001</c:v>
                </c:pt>
                <c:pt idx="572">
                  <c:v>147.56579600000001</c:v>
                </c:pt>
                <c:pt idx="573">
                  <c:v>147.697372</c:v>
                </c:pt>
                <c:pt idx="574">
                  <c:v>147.48355100000001</c:v>
                </c:pt>
                <c:pt idx="575">
                  <c:v>143.40460200000001</c:v>
                </c:pt>
                <c:pt idx="576">
                  <c:v>143.10855100000001</c:v>
                </c:pt>
                <c:pt idx="577">
                  <c:v>145.213821</c:v>
                </c:pt>
                <c:pt idx="578">
                  <c:v>145.098679</c:v>
                </c:pt>
                <c:pt idx="579">
                  <c:v>145.098679</c:v>
                </c:pt>
                <c:pt idx="580">
                  <c:v>143.98026999999999</c:v>
                </c:pt>
                <c:pt idx="581">
                  <c:v>142.20394899999999</c:v>
                </c:pt>
                <c:pt idx="582">
                  <c:v>142.99342300000001</c:v>
                </c:pt>
                <c:pt idx="583">
                  <c:v>142.713821</c:v>
                </c:pt>
                <c:pt idx="584">
                  <c:v>143.05920399999999</c:v>
                </c:pt>
                <c:pt idx="585">
                  <c:v>144.14473000000001</c:v>
                </c:pt>
                <c:pt idx="586">
                  <c:v>142.76315299999999</c:v>
                </c:pt>
                <c:pt idx="587">
                  <c:v>144.0625</c:v>
                </c:pt>
                <c:pt idx="588">
                  <c:v>141.90789799999999</c:v>
                </c:pt>
                <c:pt idx="589">
                  <c:v>134.6875</c:v>
                </c:pt>
                <c:pt idx="590">
                  <c:v>137.22039799999999</c:v>
                </c:pt>
                <c:pt idx="591">
                  <c:v>136.26644899999999</c:v>
                </c:pt>
                <c:pt idx="592">
                  <c:v>135.411179</c:v>
                </c:pt>
                <c:pt idx="593">
                  <c:v>132.302628</c:v>
                </c:pt>
                <c:pt idx="594">
                  <c:v>133.47039799999999</c:v>
                </c:pt>
                <c:pt idx="595">
                  <c:v>136.26644899999999</c:v>
                </c:pt>
                <c:pt idx="596">
                  <c:v>136.134872</c:v>
                </c:pt>
                <c:pt idx="597">
                  <c:v>137.03947400000001</c:v>
                </c:pt>
                <c:pt idx="598">
                  <c:v>134.884872</c:v>
                </c:pt>
                <c:pt idx="599">
                  <c:v>135.70723000000001</c:v>
                </c:pt>
                <c:pt idx="600">
                  <c:v>135.69079600000001</c:v>
                </c:pt>
                <c:pt idx="601">
                  <c:v>133.338821</c:v>
                </c:pt>
                <c:pt idx="602">
                  <c:v>132.94407699999999</c:v>
                </c:pt>
                <c:pt idx="603">
                  <c:v>130.18092300000001</c:v>
                </c:pt>
                <c:pt idx="604">
                  <c:v>130.80592300000001</c:v>
                </c:pt>
                <c:pt idx="605">
                  <c:v>132.15460200000001</c:v>
                </c:pt>
                <c:pt idx="606">
                  <c:v>130.92105100000001</c:v>
                </c:pt>
                <c:pt idx="607">
                  <c:v>127.615135</c:v>
                </c:pt>
                <c:pt idx="608">
                  <c:v>130.37829600000001</c:v>
                </c:pt>
                <c:pt idx="609">
                  <c:v>127.5</c:v>
                </c:pt>
                <c:pt idx="610">
                  <c:v>127.845398</c:v>
                </c:pt>
                <c:pt idx="611">
                  <c:v>128.93092300000001</c:v>
                </c:pt>
                <c:pt idx="612">
                  <c:v>129.96710200000001</c:v>
                </c:pt>
                <c:pt idx="613">
                  <c:v>133.35526999999999</c:v>
                </c:pt>
                <c:pt idx="614">
                  <c:v>134.91776999999999</c:v>
                </c:pt>
                <c:pt idx="615">
                  <c:v>135.526321</c:v>
                </c:pt>
                <c:pt idx="616">
                  <c:v>131.052628</c:v>
                </c:pt>
                <c:pt idx="617">
                  <c:v>128.009872</c:v>
                </c:pt>
                <c:pt idx="618">
                  <c:v>129.44079600000001</c:v>
                </c:pt>
                <c:pt idx="619">
                  <c:v>131.92434700000001</c:v>
                </c:pt>
                <c:pt idx="620">
                  <c:v>129.276321</c:v>
                </c:pt>
                <c:pt idx="621">
                  <c:v>129.70394899999999</c:v>
                </c:pt>
                <c:pt idx="622">
                  <c:v>131.26644899999999</c:v>
                </c:pt>
                <c:pt idx="623">
                  <c:v>134.07894899999999</c:v>
                </c:pt>
                <c:pt idx="624">
                  <c:v>135.08223000000001</c:v>
                </c:pt>
                <c:pt idx="625">
                  <c:v>137.33552599999999</c:v>
                </c:pt>
                <c:pt idx="626">
                  <c:v>139.04605100000001</c:v>
                </c:pt>
                <c:pt idx="627">
                  <c:v>138.14144899999999</c:v>
                </c:pt>
                <c:pt idx="628">
                  <c:v>139.39144899999999</c:v>
                </c:pt>
                <c:pt idx="629">
                  <c:v>140.85526999999999</c:v>
                </c:pt>
                <c:pt idx="630">
                  <c:v>140.29605100000001</c:v>
                </c:pt>
                <c:pt idx="631">
                  <c:v>146.06907699999999</c:v>
                </c:pt>
                <c:pt idx="632">
                  <c:v>144.29276999999999</c:v>
                </c:pt>
                <c:pt idx="633">
                  <c:v>141.677628</c:v>
                </c:pt>
                <c:pt idx="634">
                  <c:v>141.01973000000001</c:v>
                </c:pt>
                <c:pt idx="635">
                  <c:v>138.947372</c:v>
                </c:pt>
                <c:pt idx="636">
                  <c:v>139.72039799999999</c:v>
                </c:pt>
                <c:pt idx="637">
                  <c:v>139.72039799999999</c:v>
                </c:pt>
                <c:pt idx="638">
                  <c:v>140.9375</c:v>
                </c:pt>
                <c:pt idx="639">
                  <c:v>141.28289799999999</c:v>
                </c:pt>
                <c:pt idx="640">
                  <c:v>142.20394899999999</c:v>
                </c:pt>
                <c:pt idx="641">
                  <c:v>143.68420399999999</c:v>
                </c:pt>
                <c:pt idx="642">
                  <c:v>144.572372</c:v>
                </c:pt>
                <c:pt idx="643">
                  <c:v>149.01315299999999</c:v>
                </c:pt>
                <c:pt idx="644">
                  <c:v>146.84210200000001</c:v>
                </c:pt>
                <c:pt idx="645">
                  <c:v>146.463821</c:v>
                </c:pt>
                <c:pt idx="646">
                  <c:v>146.48026999999999</c:v>
                </c:pt>
                <c:pt idx="647">
                  <c:v>149.29276999999999</c:v>
                </c:pt>
                <c:pt idx="648">
                  <c:v>151.31579600000001</c:v>
                </c:pt>
                <c:pt idx="649">
                  <c:v>151.365128</c:v>
                </c:pt>
                <c:pt idx="650">
                  <c:v>152.46710200000001</c:v>
                </c:pt>
                <c:pt idx="651">
                  <c:v>152.35197400000001</c:v>
                </c:pt>
                <c:pt idx="652">
                  <c:v>152.384872</c:v>
                </c:pt>
                <c:pt idx="653">
                  <c:v>150.3125</c:v>
                </c:pt>
                <c:pt idx="654">
                  <c:v>150.18092300000001</c:v>
                </c:pt>
                <c:pt idx="655">
                  <c:v>147.10526999999999</c:v>
                </c:pt>
                <c:pt idx="656">
                  <c:v>147.8125</c:v>
                </c:pt>
                <c:pt idx="657">
                  <c:v>147.74670399999999</c:v>
                </c:pt>
                <c:pt idx="658">
                  <c:v>148.20723000000001</c:v>
                </c:pt>
                <c:pt idx="659">
                  <c:v>147.97697400000001</c:v>
                </c:pt>
                <c:pt idx="660">
                  <c:v>146.10197400000001</c:v>
                </c:pt>
                <c:pt idx="661">
                  <c:v>147.25329600000001</c:v>
                </c:pt>
                <c:pt idx="662">
                  <c:v>147.73026999999999</c:v>
                </c:pt>
                <c:pt idx="663">
                  <c:v>145.87170399999999</c:v>
                </c:pt>
                <c:pt idx="664">
                  <c:v>144.490128</c:v>
                </c:pt>
                <c:pt idx="665">
                  <c:v>141.036179</c:v>
                </c:pt>
                <c:pt idx="666">
                  <c:v>142.76315299999999</c:v>
                </c:pt>
                <c:pt idx="667">
                  <c:v>142.31907699999999</c:v>
                </c:pt>
                <c:pt idx="668">
                  <c:v>143.536179</c:v>
                </c:pt>
                <c:pt idx="669">
                  <c:v>142.088821</c:v>
                </c:pt>
                <c:pt idx="670">
                  <c:v>141.64473000000001</c:v>
                </c:pt>
                <c:pt idx="671">
                  <c:v>138.14144899999999</c:v>
                </c:pt>
                <c:pt idx="672">
                  <c:v>138.51973000000001</c:v>
                </c:pt>
                <c:pt idx="673">
                  <c:v>136.20065299999999</c:v>
                </c:pt>
                <c:pt idx="674">
                  <c:v>137.13815299999999</c:v>
                </c:pt>
                <c:pt idx="675">
                  <c:v>137.697372</c:v>
                </c:pt>
                <c:pt idx="676">
                  <c:v>138.552628</c:v>
                </c:pt>
                <c:pt idx="677">
                  <c:v>140.54276999999999</c:v>
                </c:pt>
                <c:pt idx="678">
                  <c:v>140.64144899999999</c:v>
                </c:pt>
                <c:pt idx="679">
                  <c:v>138.4375</c:v>
                </c:pt>
                <c:pt idx="680">
                  <c:v>138.240128</c:v>
                </c:pt>
                <c:pt idx="681">
                  <c:v>138.947372</c:v>
                </c:pt>
                <c:pt idx="682">
                  <c:v>138.947372</c:v>
                </c:pt>
                <c:pt idx="683">
                  <c:v>137.97697400000001</c:v>
                </c:pt>
                <c:pt idx="684">
                  <c:v>139.07894899999999</c:v>
                </c:pt>
                <c:pt idx="685">
                  <c:v>139.45723000000001</c:v>
                </c:pt>
                <c:pt idx="686">
                  <c:v>141.54605100000001</c:v>
                </c:pt>
                <c:pt idx="687">
                  <c:v>141.95723000000001</c:v>
                </c:pt>
                <c:pt idx="688">
                  <c:v>137.76315299999999</c:v>
                </c:pt>
                <c:pt idx="689">
                  <c:v>136.973679</c:v>
                </c:pt>
                <c:pt idx="690">
                  <c:v>137.76315299999999</c:v>
                </c:pt>
                <c:pt idx="691">
                  <c:v>134.75329600000001</c:v>
                </c:pt>
                <c:pt idx="692">
                  <c:v>134.75329600000001</c:v>
                </c:pt>
                <c:pt idx="693">
                  <c:v>134.81907699999999</c:v>
                </c:pt>
                <c:pt idx="694">
                  <c:v>138.88157699999999</c:v>
                </c:pt>
                <c:pt idx="695">
                  <c:v>136.79276999999999</c:v>
                </c:pt>
                <c:pt idx="696">
                  <c:v>137.20394899999999</c:v>
                </c:pt>
                <c:pt idx="697">
                  <c:v>142.48355100000001</c:v>
                </c:pt>
                <c:pt idx="698">
                  <c:v>146.28289799999999</c:v>
                </c:pt>
                <c:pt idx="699">
                  <c:v>151.16776999999999</c:v>
                </c:pt>
                <c:pt idx="700">
                  <c:v>152.598679</c:v>
                </c:pt>
                <c:pt idx="701">
                  <c:v>151.447372</c:v>
                </c:pt>
                <c:pt idx="702">
                  <c:v>150.90460200000001</c:v>
                </c:pt>
                <c:pt idx="703">
                  <c:v>153.45394899999999</c:v>
                </c:pt>
                <c:pt idx="704">
                  <c:v>150.427628</c:v>
                </c:pt>
                <c:pt idx="705">
                  <c:v>151.54605100000001</c:v>
                </c:pt>
                <c:pt idx="706">
                  <c:v>152.23684700000001</c:v>
                </c:pt>
                <c:pt idx="707">
                  <c:v>152.23684700000001</c:v>
                </c:pt>
                <c:pt idx="708">
                  <c:v>149.19407699999999</c:v>
                </c:pt>
                <c:pt idx="709">
                  <c:v>146.776321</c:v>
                </c:pt>
                <c:pt idx="710">
                  <c:v>145.77302599999999</c:v>
                </c:pt>
                <c:pt idx="711">
                  <c:v>146.990128</c:v>
                </c:pt>
                <c:pt idx="712">
                  <c:v>144.65460200000001</c:v>
                </c:pt>
                <c:pt idx="713">
                  <c:v>144.24342300000001</c:v>
                </c:pt>
                <c:pt idx="714">
                  <c:v>144.11184700000001</c:v>
                </c:pt>
                <c:pt idx="715">
                  <c:v>149.09539799999999</c:v>
                </c:pt>
                <c:pt idx="716">
                  <c:v>146.134872</c:v>
                </c:pt>
                <c:pt idx="717">
                  <c:v>146.61184700000001</c:v>
                </c:pt>
                <c:pt idx="718">
                  <c:v>142.84539799999999</c:v>
                </c:pt>
                <c:pt idx="719">
                  <c:v>143.04276999999999</c:v>
                </c:pt>
                <c:pt idx="720">
                  <c:v>144.85197400000001</c:v>
                </c:pt>
                <c:pt idx="721">
                  <c:v>144.34210200000001</c:v>
                </c:pt>
                <c:pt idx="722">
                  <c:v>149.0625</c:v>
                </c:pt>
                <c:pt idx="723">
                  <c:v>150.55920399999999</c:v>
                </c:pt>
                <c:pt idx="724">
                  <c:v>155.87170399999999</c:v>
                </c:pt>
                <c:pt idx="725">
                  <c:v>152.286179</c:v>
                </c:pt>
                <c:pt idx="726">
                  <c:v>151.365128</c:v>
                </c:pt>
                <c:pt idx="727">
                  <c:v>150.87170399999999</c:v>
                </c:pt>
                <c:pt idx="728">
                  <c:v>154.93420399999999</c:v>
                </c:pt>
                <c:pt idx="729">
                  <c:v>151.759872</c:v>
                </c:pt>
                <c:pt idx="730">
                  <c:v>151.18420399999999</c:v>
                </c:pt>
                <c:pt idx="731">
                  <c:v>155.47697400000001</c:v>
                </c:pt>
                <c:pt idx="732">
                  <c:v>155.23026999999999</c:v>
                </c:pt>
                <c:pt idx="733">
                  <c:v>158.79934700000001</c:v>
                </c:pt>
                <c:pt idx="734">
                  <c:v>161.29934700000001</c:v>
                </c:pt>
                <c:pt idx="735">
                  <c:v>161.151321</c:v>
                </c:pt>
                <c:pt idx="736">
                  <c:v>159.45723000000001</c:v>
                </c:pt>
                <c:pt idx="737">
                  <c:v>159.72039799999999</c:v>
                </c:pt>
                <c:pt idx="738">
                  <c:v>161.41447400000001</c:v>
                </c:pt>
                <c:pt idx="739">
                  <c:v>159.490128</c:v>
                </c:pt>
                <c:pt idx="740">
                  <c:v>160.37829600000001</c:v>
                </c:pt>
                <c:pt idx="741">
                  <c:v>162.697372</c:v>
                </c:pt>
                <c:pt idx="742">
                  <c:v>162.84539799999999</c:v>
                </c:pt>
                <c:pt idx="743">
                  <c:v>162.5</c:v>
                </c:pt>
                <c:pt idx="744">
                  <c:v>164.39144899999999</c:v>
                </c:pt>
                <c:pt idx="745">
                  <c:v>166.776321</c:v>
                </c:pt>
                <c:pt idx="746">
                  <c:v>165.18092300000001</c:v>
                </c:pt>
                <c:pt idx="747">
                  <c:v>164.11184700000001</c:v>
                </c:pt>
                <c:pt idx="748">
                  <c:v>166.79276999999999</c:v>
                </c:pt>
                <c:pt idx="749">
                  <c:v>167.73026999999999</c:v>
                </c:pt>
                <c:pt idx="750">
                  <c:v>165.08223000000001</c:v>
                </c:pt>
                <c:pt idx="751">
                  <c:v>164.44079600000001</c:v>
                </c:pt>
                <c:pt idx="752">
                  <c:v>164.12829600000001</c:v>
                </c:pt>
                <c:pt idx="753">
                  <c:v>162.25329600000001</c:v>
                </c:pt>
                <c:pt idx="754">
                  <c:v>164.09539799999999</c:v>
                </c:pt>
                <c:pt idx="755">
                  <c:v>162.13815299999999</c:v>
                </c:pt>
                <c:pt idx="756">
                  <c:v>162.713821</c:v>
                </c:pt>
                <c:pt idx="757">
                  <c:v>160.9375</c:v>
                </c:pt>
                <c:pt idx="758">
                  <c:v>159.30920399999999</c:v>
                </c:pt>
                <c:pt idx="759">
                  <c:v>154.09539799999999</c:v>
                </c:pt>
                <c:pt idx="760">
                  <c:v>151.72697400000001</c:v>
                </c:pt>
                <c:pt idx="761">
                  <c:v>152.713821</c:v>
                </c:pt>
                <c:pt idx="762">
                  <c:v>154.85197400000001</c:v>
                </c:pt>
                <c:pt idx="763">
                  <c:v>156.08552599999999</c:v>
                </c:pt>
                <c:pt idx="764">
                  <c:v>151.49670399999999</c:v>
                </c:pt>
                <c:pt idx="765">
                  <c:v>151.677628</c:v>
                </c:pt>
                <c:pt idx="766">
                  <c:v>156.54605100000001</c:v>
                </c:pt>
                <c:pt idx="767">
                  <c:v>158.89802599999999</c:v>
                </c:pt>
                <c:pt idx="768">
                  <c:v>160.526321</c:v>
                </c:pt>
                <c:pt idx="769">
                  <c:v>158.25657699999999</c:v>
                </c:pt>
                <c:pt idx="770">
                  <c:v>160.98684700000001</c:v>
                </c:pt>
                <c:pt idx="771">
                  <c:v>162.12170399999999</c:v>
                </c:pt>
                <c:pt idx="772">
                  <c:v>158.60197400000001</c:v>
                </c:pt>
                <c:pt idx="773">
                  <c:v>157.94407699999999</c:v>
                </c:pt>
                <c:pt idx="774">
                  <c:v>160.213821</c:v>
                </c:pt>
                <c:pt idx="775">
                  <c:v>162.088821</c:v>
                </c:pt>
                <c:pt idx="776">
                  <c:v>162.088821</c:v>
                </c:pt>
                <c:pt idx="777">
                  <c:v>163.30592300000001</c:v>
                </c:pt>
                <c:pt idx="778">
                  <c:v>166.52960200000001</c:v>
                </c:pt>
                <c:pt idx="779">
                  <c:v>166.151321</c:v>
                </c:pt>
                <c:pt idx="780">
                  <c:v>163.28947400000001</c:v>
                </c:pt>
                <c:pt idx="781">
                  <c:v>163.89802599999999</c:v>
                </c:pt>
                <c:pt idx="782">
                  <c:v>167.072372</c:v>
                </c:pt>
                <c:pt idx="783">
                  <c:v>169.52302599999999</c:v>
                </c:pt>
                <c:pt idx="784">
                  <c:v>166.89144899999999</c:v>
                </c:pt>
                <c:pt idx="785">
                  <c:v>165.60855100000001</c:v>
                </c:pt>
                <c:pt idx="786">
                  <c:v>165.9375</c:v>
                </c:pt>
                <c:pt idx="787">
                  <c:v>165.197372</c:v>
                </c:pt>
                <c:pt idx="788">
                  <c:v>168.42105100000001</c:v>
                </c:pt>
                <c:pt idx="789">
                  <c:v>167.35197400000001</c:v>
                </c:pt>
                <c:pt idx="790">
                  <c:v>166.06907699999999</c:v>
                </c:pt>
                <c:pt idx="791">
                  <c:v>162.713821</c:v>
                </c:pt>
                <c:pt idx="792">
                  <c:v>160.14802599999999</c:v>
                </c:pt>
                <c:pt idx="793">
                  <c:v>160.97039799999999</c:v>
                </c:pt>
                <c:pt idx="794">
                  <c:v>161.776321</c:v>
                </c:pt>
                <c:pt idx="795">
                  <c:v>163.42105100000001</c:v>
                </c:pt>
                <c:pt idx="796">
                  <c:v>163.68420399999999</c:v>
                </c:pt>
                <c:pt idx="797">
                  <c:v>166.51315299999999</c:v>
                </c:pt>
                <c:pt idx="798">
                  <c:v>167.82894899999999</c:v>
                </c:pt>
                <c:pt idx="799">
                  <c:v>168.848679</c:v>
                </c:pt>
                <c:pt idx="800">
                  <c:v>171.82565299999999</c:v>
                </c:pt>
                <c:pt idx="801">
                  <c:v>171.82565299999999</c:v>
                </c:pt>
                <c:pt idx="802">
                  <c:v>171.776321</c:v>
                </c:pt>
                <c:pt idx="803">
                  <c:v>174.11184700000001</c:v>
                </c:pt>
                <c:pt idx="804">
                  <c:v>173.05920399999999</c:v>
                </c:pt>
                <c:pt idx="805">
                  <c:v>171.01973000000001</c:v>
                </c:pt>
                <c:pt idx="806">
                  <c:v>171.51315299999999</c:v>
                </c:pt>
                <c:pt idx="807">
                  <c:v>171.54605100000001</c:v>
                </c:pt>
                <c:pt idx="808">
                  <c:v>171.90789799999999</c:v>
                </c:pt>
                <c:pt idx="809">
                  <c:v>174.75329600000001</c:v>
                </c:pt>
                <c:pt idx="810">
                  <c:v>174.901321</c:v>
                </c:pt>
                <c:pt idx="811">
                  <c:v>173.98026999999999</c:v>
                </c:pt>
                <c:pt idx="812">
                  <c:v>174.259872</c:v>
                </c:pt>
                <c:pt idx="813">
                  <c:v>174.588821</c:v>
                </c:pt>
                <c:pt idx="814">
                  <c:v>174.572372</c:v>
                </c:pt>
                <c:pt idx="815">
                  <c:v>174.75329600000001</c:v>
                </c:pt>
                <c:pt idx="816">
                  <c:v>172.86184700000001</c:v>
                </c:pt>
                <c:pt idx="817">
                  <c:v>172.86184700000001</c:v>
                </c:pt>
                <c:pt idx="818">
                  <c:v>171.759872</c:v>
                </c:pt>
                <c:pt idx="819">
                  <c:v>170.16447400000001</c:v>
                </c:pt>
                <c:pt idx="820">
                  <c:v>167.43420399999999</c:v>
                </c:pt>
                <c:pt idx="821">
                  <c:v>169.02960200000001</c:v>
                </c:pt>
                <c:pt idx="822">
                  <c:v>170.70723000000001</c:v>
                </c:pt>
                <c:pt idx="823">
                  <c:v>171.52960200000001</c:v>
                </c:pt>
                <c:pt idx="824">
                  <c:v>169.42434700000001</c:v>
                </c:pt>
                <c:pt idx="825">
                  <c:v>170.34539799999999</c:v>
                </c:pt>
                <c:pt idx="826">
                  <c:v>173.73355100000001</c:v>
                </c:pt>
                <c:pt idx="827">
                  <c:v>172.79605100000001</c:v>
                </c:pt>
                <c:pt idx="828">
                  <c:v>174.177628</c:v>
                </c:pt>
                <c:pt idx="829">
                  <c:v>173.68420399999999</c:v>
                </c:pt>
                <c:pt idx="830">
                  <c:v>170</c:v>
                </c:pt>
                <c:pt idx="831">
                  <c:v>168.30592300000001</c:v>
                </c:pt>
                <c:pt idx="832">
                  <c:v>169.75329600000001</c:v>
                </c:pt>
                <c:pt idx="833">
                  <c:v>167.33552599999999</c:v>
                </c:pt>
                <c:pt idx="834">
                  <c:v>169.21052599999999</c:v>
                </c:pt>
                <c:pt idx="835">
                  <c:v>171.54605100000001</c:v>
                </c:pt>
                <c:pt idx="836">
                  <c:v>170.01644899999999</c:v>
                </c:pt>
                <c:pt idx="837">
                  <c:v>174.259872</c:v>
                </c:pt>
                <c:pt idx="838">
                  <c:v>174.259872</c:v>
                </c:pt>
                <c:pt idx="839">
                  <c:v>174.19407699999999</c:v>
                </c:pt>
                <c:pt idx="840">
                  <c:v>174.24342300000001</c:v>
                </c:pt>
                <c:pt idx="841">
                  <c:v>175.29605100000001</c:v>
                </c:pt>
                <c:pt idx="842">
                  <c:v>175.92105100000001</c:v>
                </c:pt>
                <c:pt idx="843">
                  <c:v>175.87170399999999</c:v>
                </c:pt>
                <c:pt idx="844">
                  <c:v>176.365128</c:v>
                </c:pt>
                <c:pt idx="845">
                  <c:v>176.00329600000001</c:v>
                </c:pt>
                <c:pt idx="846">
                  <c:v>176.10197400000001</c:v>
                </c:pt>
                <c:pt idx="847">
                  <c:v>174.884872</c:v>
                </c:pt>
                <c:pt idx="848">
                  <c:v>174.30920399999999</c:v>
                </c:pt>
                <c:pt idx="849">
                  <c:v>175.90460200000001</c:v>
                </c:pt>
                <c:pt idx="850">
                  <c:v>176.348679</c:v>
                </c:pt>
                <c:pt idx="851">
                  <c:v>176.01973000000001</c:v>
                </c:pt>
                <c:pt idx="852">
                  <c:v>175.67434700000001</c:v>
                </c:pt>
                <c:pt idx="853">
                  <c:v>175.29605100000001</c:v>
                </c:pt>
                <c:pt idx="854">
                  <c:v>174.177628</c:v>
                </c:pt>
                <c:pt idx="855">
                  <c:v>174.07894899999999</c:v>
                </c:pt>
                <c:pt idx="856">
                  <c:v>173.20723000000001</c:v>
                </c:pt>
                <c:pt idx="857">
                  <c:v>173.68420399999999</c:v>
                </c:pt>
                <c:pt idx="858">
                  <c:v>172.1875</c:v>
                </c:pt>
                <c:pt idx="859">
                  <c:v>173.04276999999999</c:v>
                </c:pt>
                <c:pt idx="860">
                  <c:v>173.14144899999999</c:v>
                </c:pt>
                <c:pt idx="861">
                  <c:v>172.54934700000001</c:v>
                </c:pt>
                <c:pt idx="862">
                  <c:v>172.53289799999999</c:v>
                </c:pt>
                <c:pt idx="863">
                  <c:v>172.5</c:v>
                </c:pt>
                <c:pt idx="864">
                  <c:v>171.990128</c:v>
                </c:pt>
                <c:pt idx="865">
                  <c:v>170.54276999999999</c:v>
                </c:pt>
                <c:pt idx="866">
                  <c:v>170.44407699999999</c:v>
                </c:pt>
                <c:pt idx="867">
                  <c:v>169.0625</c:v>
                </c:pt>
                <c:pt idx="868">
                  <c:v>166.90789799999999</c:v>
                </c:pt>
                <c:pt idx="869">
                  <c:v>165.65789799999999</c:v>
                </c:pt>
                <c:pt idx="870">
                  <c:v>165.87170399999999</c:v>
                </c:pt>
                <c:pt idx="871">
                  <c:v>166.85855100000001</c:v>
                </c:pt>
                <c:pt idx="872">
                  <c:v>167.03947400000001</c:v>
                </c:pt>
                <c:pt idx="873">
                  <c:v>165.23026999999999</c:v>
                </c:pt>
                <c:pt idx="874">
                  <c:v>165.098679</c:v>
                </c:pt>
                <c:pt idx="875">
                  <c:v>163.68420399999999</c:v>
                </c:pt>
                <c:pt idx="876">
                  <c:v>165.723679</c:v>
                </c:pt>
                <c:pt idx="877">
                  <c:v>164.34210200000001</c:v>
                </c:pt>
                <c:pt idx="878">
                  <c:v>165.526321</c:v>
                </c:pt>
                <c:pt idx="879">
                  <c:v>165.80592300000001</c:v>
                </c:pt>
                <c:pt idx="880">
                  <c:v>169.14473000000001</c:v>
                </c:pt>
                <c:pt idx="881">
                  <c:v>169.32565299999999</c:v>
                </c:pt>
                <c:pt idx="882">
                  <c:v>169.802628</c:v>
                </c:pt>
                <c:pt idx="883">
                  <c:v>167.96052599999999</c:v>
                </c:pt>
                <c:pt idx="884">
                  <c:v>166.43092300000001</c:v>
                </c:pt>
                <c:pt idx="885">
                  <c:v>166.036179</c:v>
                </c:pt>
                <c:pt idx="886">
                  <c:v>169.01315299999999</c:v>
                </c:pt>
                <c:pt idx="887">
                  <c:v>170.70723000000001</c:v>
                </c:pt>
                <c:pt idx="888">
                  <c:v>171.151321</c:v>
                </c:pt>
                <c:pt idx="889">
                  <c:v>170.13157699999999</c:v>
                </c:pt>
                <c:pt idx="890">
                  <c:v>171.151321</c:v>
                </c:pt>
                <c:pt idx="891">
                  <c:v>170.526321</c:v>
                </c:pt>
                <c:pt idx="892">
                  <c:v>171.52960200000001</c:v>
                </c:pt>
                <c:pt idx="893">
                  <c:v>171.990128</c:v>
                </c:pt>
                <c:pt idx="894">
                  <c:v>172.911179</c:v>
                </c:pt>
                <c:pt idx="895">
                  <c:v>173.17434700000001</c:v>
                </c:pt>
                <c:pt idx="896">
                  <c:v>173.17434700000001</c:v>
                </c:pt>
                <c:pt idx="897">
                  <c:v>172.77960200000001</c:v>
                </c:pt>
                <c:pt idx="898">
                  <c:v>172.302628</c:v>
                </c:pt>
                <c:pt idx="899">
                  <c:v>171.59539799999999</c:v>
                </c:pt>
                <c:pt idx="900">
                  <c:v>171.48026999999999</c:v>
                </c:pt>
                <c:pt idx="901">
                  <c:v>171.01973000000001</c:v>
                </c:pt>
                <c:pt idx="902">
                  <c:v>169.39144899999999</c:v>
                </c:pt>
                <c:pt idx="903">
                  <c:v>170.47697400000001</c:v>
                </c:pt>
                <c:pt idx="904">
                  <c:v>170.26315299999999</c:v>
                </c:pt>
                <c:pt idx="905">
                  <c:v>169.490128</c:v>
                </c:pt>
                <c:pt idx="906">
                  <c:v>167.79605100000001</c:v>
                </c:pt>
                <c:pt idx="907">
                  <c:v>166.80920399999999</c:v>
                </c:pt>
                <c:pt idx="908">
                  <c:v>167.697372</c:v>
                </c:pt>
                <c:pt idx="909">
                  <c:v>168.848679</c:v>
                </c:pt>
                <c:pt idx="910">
                  <c:v>170.427628</c:v>
                </c:pt>
                <c:pt idx="911">
                  <c:v>170.65789799999999</c:v>
                </c:pt>
                <c:pt idx="912">
                  <c:v>170.23026999999999</c:v>
                </c:pt>
                <c:pt idx="913">
                  <c:v>170.14802599999999</c:v>
                </c:pt>
                <c:pt idx="914">
                  <c:v>169.62170399999999</c:v>
                </c:pt>
                <c:pt idx="915">
                  <c:v>169.40789799999999</c:v>
                </c:pt>
                <c:pt idx="916">
                  <c:v>169.32565299999999</c:v>
                </c:pt>
                <c:pt idx="917">
                  <c:v>169.60526999999999</c:v>
                </c:pt>
                <c:pt idx="918">
                  <c:v>168.88157699999999</c:v>
                </c:pt>
                <c:pt idx="919">
                  <c:v>169.22697400000001</c:v>
                </c:pt>
                <c:pt idx="920">
                  <c:v>168.026321</c:v>
                </c:pt>
                <c:pt idx="921">
                  <c:v>167.94407699999999</c:v>
                </c:pt>
                <c:pt idx="922">
                  <c:v>168.89802599999999</c:v>
                </c:pt>
                <c:pt idx="923">
                  <c:v>167.97697400000001</c:v>
                </c:pt>
                <c:pt idx="924">
                  <c:v>167.20394899999999</c:v>
                </c:pt>
                <c:pt idx="925">
                  <c:v>168.338821</c:v>
                </c:pt>
                <c:pt idx="926">
                  <c:v>168.4375</c:v>
                </c:pt>
                <c:pt idx="927">
                  <c:v>167.384872</c:v>
                </c:pt>
                <c:pt idx="928">
                  <c:v>167.10526999999999</c:v>
                </c:pt>
                <c:pt idx="929">
                  <c:v>165.36184700000001</c:v>
                </c:pt>
                <c:pt idx="930">
                  <c:v>163.552628</c:v>
                </c:pt>
                <c:pt idx="931">
                  <c:v>166.06907699999999</c:v>
                </c:pt>
                <c:pt idx="932">
                  <c:v>167.33552599999999</c:v>
                </c:pt>
                <c:pt idx="933">
                  <c:v>168.04276999999999</c:v>
                </c:pt>
                <c:pt idx="934">
                  <c:v>167.8125</c:v>
                </c:pt>
                <c:pt idx="935">
                  <c:v>168.38815299999999</c:v>
                </c:pt>
                <c:pt idx="936">
                  <c:v>167.89473000000001</c:v>
                </c:pt>
                <c:pt idx="937">
                  <c:v>165.70723000000001</c:v>
                </c:pt>
                <c:pt idx="938">
                  <c:v>167.54934700000001</c:v>
                </c:pt>
                <c:pt idx="939">
                  <c:v>167.1875</c:v>
                </c:pt>
                <c:pt idx="940">
                  <c:v>167.89473000000001</c:v>
                </c:pt>
                <c:pt idx="941">
                  <c:v>167.89473000000001</c:v>
                </c:pt>
                <c:pt idx="942">
                  <c:v>167.12170399999999</c:v>
                </c:pt>
                <c:pt idx="943">
                  <c:v>166.43092300000001</c:v>
                </c:pt>
                <c:pt idx="944">
                  <c:v>167.088821</c:v>
                </c:pt>
                <c:pt idx="945">
                  <c:v>167.02302599999999</c:v>
                </c:pt>
                <c:pt idx="946">
                  <c:v>167.072372</c:v>
                </c:pt>
                <c:pt idx="947">
                  <c:v>166.39802599999999</c:v>
                </c:pt>
                <c:pt idx="948">
                  <c:v>165.23026999999999</c:v>
                </c:pt>
                <c:pt idx="949">
                  <c:v>165.54276999999999</c:v>
                </c:pt>
                <c:pt idx="950">
                  <c:v>164.86842300000001</c:v>
                </c:pt>
                <c:pt idx="951">
                  <c:v>162.94407699999999</c:v>
                </c:pt>
                <c:pt idx="952">
                  <c:v>165.13157699999999</c:v>
                </c:pt>
                <c:pt idx="953">
                  <c:v>165.44407699999999</c:v>
                </c:pt>
                <c:pt idx="954">
                  <c:v>166.51315299999999</c:v>
                </c:pt>
                <c:pt idx="955">
                  <c:v>166.84210200000001</c:v>
                </c:pt>
                <c:pt idx="956">
                  <c:v>166.41447400000001</c:v>
                </c:pt>
                <c:pt idx="957">
                  <c:v>166.10197400000001</c:v>
                </c:pt>
                <c:pt idx="958">
                  <c:v>166.463821</c:v>
                </c:pt>
                <c:pt idx="959">
                  <c:v>166.89144899999999</c:v>
                </c:pt>
                <c:pt idx="960">
                  <c:v>166.973679</c:v>
                </c:pt>
                <c:pt idx="961">
                  <c:v>166.92434700000001</c:v>
                </c:pt>
                <c:pt idx="962">
                  <c:v>165.39473000000001</c:v>
                </c:pt>
                <c:pt idx="963">
                  <c:v>166.26644899999999</c:v>
                </c:pt>
                <c:pt idx="964">
                  <c:v>166.08552599999999</c:v>
                </c:pt>
                <c:pt idx="965">
                  <c:v>165.54276999999999</c:v>
                </c:pt>
                <c:pt idx="966">
                  <c:v>165.54276999999999</c:v>
                </c:pt>
                <c:pt idx="967">
                  <c:v>165.04934700000001</c:v>
                </c:pt>
                <c:pt idx="968">
                  <c:v>164.86842300000001</c:v>
                </c:pt>
                <c:pt idx="969">
                  <c:v>164.473679</c:v>
                </c:pt>
                <c:pt idx="970">
                  <c:v>164.473679</c:v>
                </c:pt>
                <c:pt idx="971">
                  <c:v>163.19079600000001</c:v>
                </c:pt>
                <c:pt idx="972">
                  <c:v>163.37170399999999</c:v>
                </c:pt>
                <c:pt idx="973">
                  <c:v>161.51315299999999</c:v>
                </c:pt>
                <c:pt idx="974">
                  <c:v>162.26973000000001</c:v>
                </c:pt>
                <c:pt idx="975">
                  <c:v>162.713821</c:v>
                </c:pt>
                <c:pt idx="976">
                  <c:v>162.96052599999999</c:v>
                </c:pt>
                <c:pt idx="977">
                  <c:v>160.427628</c:v>
                </c:pt>
                <c:pt idx="978">
                  <c:v>159.14473000000001</c:v>
                </c:pt>
                <c:pt idx="979">
                  <c:v>162.5</c:v>
                </c:pt>
                <c:pt idx="980">
                  <c:v>163.848679</c:v>
                </c:pt>
                <c:pt idx="981">
                  <c:v>165.47697400000001</c:v>
                </c:pt>
                <c:pt idx="982">
                  <c:v>163.99670399999999</c:v>
                </c:pt>
                <c:pt idx="983">
                  <c:v>162.82894899999999</c:v>
                </c:pt>
                <c:pt idx="984">
                  <c:v>162.23684700000001</c:v>
                </c:pt>
                <c:pt idx="985">
                  <c:v>163.78289799999999</c:v>
                </c:pt>
                <c:pt idx="986">
                  <c:v>163.14144899999999</c:v>
                </c:pt>
                <c:pt idx="987">
                  <c:v>164.67105100000001</c:v>
                </c:pt>
                <c:pt idx="988">
                  <c:v>164.276321</c:v>
                </c:pt>
                <c:pt idx="989">
                  <c:v>164.01315299999999</c:v>
                </c:pt>
                <c:pt idx="990">
                  <c:v>164.07894899999999</c:v>
                </c:pt>
                <c:pt idx="991">
                  <c:v>163.73355100000001</c:v>
                </c:pt>
                <c:pt idx="992">
                  <c:v>161.973679</c:v>
                </c:pt>
                <c:pt idx="993">
                  <c:v>162.96052599999999</c:v>
                </c:pt>
                <c:pt idx="994">
                  <c:v>161.52960200000001</c:v>
                </c:pt>
                <c:pt idx="995">
                  <c:v>163.27302599999999</c:v>
                </c:pt>
                <c:pt idx="996">
                  <c:v>163.947372</c:v>
                </c:pt>
                <c:pt idx="997">
                  <c:v>163.30592300000001</c:v>
                </c:pt>
                <c:pt idx="998">
                  <c:v>161.776321</c:v>
                </c:pt>
                <c:pt idx="999">
                  <c:v>161.875</c:v>
                </c:pt>
                <c:pt idx="1000">
                  <c:v>161.11842300000001</c:v>
                </c:pt>
                <c:pt idx="1001">
                  <c:v>161.5625</c:v>
                </c:pt>
                <c:pt idx="1002">
                  <c:v>160.838821</c:v>
                </c:pt>
                <c:pt idx="1003">
                  <c:v>159.85197400000001</c:v>
                </c:pt>
                <c:pt idx="1004">
                  <c:v>160.115128</c:v>
                </c:pt>
                <c:pt idx="1005">
                  <c:v>160.29605100000001</c:v>
                </c:pt>
                <c:pt idx="1006">
                  <c:v>158.536179</c:v>
                </c:pt>
                <c:pt idx="1007">
                  <c:v>156.49670399999999</c:v>
                </c:pt>
                <c:pt idx="1008">
                  <c:v>156.18420399999999</c:v>
                </c:pt>
                <c:pt idx="1009">
                  <c:v>156.43092300000001</c:v>
                </c:pt>
                <c:pt idx="1010">
                  <c:v>156.79276999999999</c:v>
                </c:pt>
                <c:pt idx="1011">
                  <c:v>154.22697400000001</c:v>
                </c:pt>
                <c:pt idx="1012">
                  <c:v>153.536179</c:v>
                </c:pt>
                <c:pt idx="1013">
                  <c:v>154.81907699999999</c:v>
                </c:pt>
                <c:pt idx="1014">
                  <c:v>156.59539799999999</c:v>
                </c:pt>
                <c:pt idx="1015">
                  <c:v>155.80592300000001</c:v>
                </c:pt>
                <c:pt idx="1016">
                  <c:v>155.69079600000001</c:v>
                </c:pt>
                <c:pt idx="1017">
                  <c:v>157.8125</c:v>
                </c:pt>
                <c:pt idx="1018">
                  <c:v>157.35197400000001</c:v>
                </c:pt>
                <c:pt idx="1019">
                  <c:v>157.36842300000001</c:v>
                </c:pt>
                <c:pt idx="1020">
                  <c:v>156.52960200000001</c:v>
                </c:pt>
                <c:pt idx="1021">
                  <c:v>156.82565299999999</c:v>
                </c:pt>
                <c:pt idx="1022">
                  <c:v>154.81907699999999</c:v>
                </c:pt>
                <c:pt idx="1023">
                  <c:v>154.12829600000001</c:v>
                </c:pt>
                <c:pt idx="1024">
                  <c:v>151.54605100000001</c:v>
                </c:pt>
                <c:pt idx="1025">
                  <c:v>152.89473000000001</c:v>
                </c:pt>
                <c:pt idx="1026">
                  <c:v>150.77302599999999</c:v>
                </c:pt>
                <c:pt idx="1027">
                  <c:v>152.96052599999999</c:v>
                </c:pt>
                <c:pt idx="1028">
                  <c:v>154.65460200000001</c:v>
                </c:pt>
                <c:pt idx="1029">
                  <c:v>155.65789799999999</c:v>
                </c:pt>
                <c:pt idx="1030">
                  <c:v>152.15460200000001</c:v>
                </c:pt>
                <c:pt idx="1031">
                  <c:v>153.51973000000001</c:v>
                </c:pt>
                <c:pt idx="1032">
                  <c:v>156.990128</c:v>
                </c:pt>
                <c:pt idx="1033">
                  <c:v>156.10197400000001</c:v>
                </c:pt>
                <c:pt idx="1034">
                  <c:v>155.98684700000001</c:v>
                </c:pt>
                <c:pt idx="1035">
                  <c:v>157.615128</c:v>
                </c:pt>
                <c:pt idx="1036">
                  <c:v>157.33552599999999</c:v>
                </c:pt>
                <c:pt idx="1037">
                  <c:v>158.4375</c:v>
                </c:pt>
                <c:pt idx="1038">
                  <c:v>158.75</c:v>
                </c:pt>
                <c:pt idx="1039">
                  <c:v>158.45394899999999</c:v>
                </c:pt>
                <c:pt idx="1040">
                  <c:v>157.697372</c:v>
                </c:pt>
                <c:pt idx="1041">
                  <c:v>156.92434700000001</c:v>
                </c:pt>
                <c:pt idx="1042">
                  <c:v>156.89144899999999</c:v>
                </c:pt>
                <c:pt idx="1043">
                  <c:v>156.57894899999999</c:v>
                </c:pt>
                <c:pt idx="1044">
                  <c:v>155.411179</c:v>
                </c:pt>
                <c:pt idx="1045">
                  <c:v>154.52302599999999</c:v>
                </c:pt>
                <c:pt idx="1046">
                  <c:v>153.47039799999999</c:v>
                </c:pt>
                <c:pt idx="1047">
                  <c:v>153.20723000000001</c:v>
                </c:pt>
                <c:pt idx="1048">
                  <c:v>151.28289799999999</c:v>
                </c:pt>
                <c:pt idx="1049">
                  <c:v>148.75</c:v>
                </c:pt>
                <c:pt idx="1050">
                  <c:v>151.72697400000001</c:v>
                </c:pt>
                <c:pt idx="1051">
                  <c:v>150.46052599999999</c:v>
                </c:pt>
                <c:pt idx="1052">
                  <c:v>154.259872</c:v>
                </c:pt>
                <c:pt idx="1053">
                  <c:v>154.73684700000001</c:v>
                </c:pt>
                <c:pt idx="1054">
                  <c:v>154.22697400000001</c:v>
                </c:pt>
                <c:pt idx="1055">
                  <c:v>154.95065299999999</c:v>
                </c:pt>
                <c:pt idx="1056">
                  <c:v>154.91776999999999</c:v>
                </c:pt>
                <c:pt idx="1057">
                  <c:v>153.009872</c:v>
                </c:pt>
                <c:pt idx="1058">
                  <c:v>151.59539799999999</c:v>
                </c:pt>
                <c:pt idx="1059">
                  <c:v>151.59539799999999</c:v>
                </c:pt>
                <c:pt idx="1060">
                  <c:v>153.20723000000001</c:v>
                </c:pt>
                <c:pt idx="1061">
                  <c:v>152.97697400000001</c:v>
                </c:pt>
                <c:pt idx="1062">
                  <c:v>152.87829600000001</c:v>
                </c:pt>
                <c:pt idx="1063">
                  <c:v>152.33552599999999</c:v>
                </c:pt>
                <c:pt idx="1064">
                  <c:v>153.68420399999999</c:v>
                </c:pt>
                <c:pt idx="1065">
                  <c:v>152.33552599999999</c:v>
                </c:pt>
                <c:pt idx="1066">
                  <c:v>150.75657699999999</c:v>
                </c:pt>
                <c:pt idx="1067">
                  <c:v>149.91776999999999</c:v>
                </c:pt>
                <c:pt idx="1068">
                  <c:v>148.38815299999999</c:v>
                </c:pt>
                <c:pt idx="1069">
                  <c:v>149.21052599999999</c:v>
                </c:pt>
                <c:pt idx="1070">
                  <c:v>149.11184700000001</c:v>
                </c:pt>
                <c:pt idx="1071">
                  <c:v>148.61842300000001</c:v>
                </c:pt>
                <c:pt idx="1072">
                  <c:v>148.322372</c:v>
                </c:pt>
                <c:pt idx="1073">
                  <c:v>147.35197400000001</c:v>
                </c:pt>
                <c:pt idx="1074">
                  <c:v>147.17105100000001</c:v>
                </c:pt>
                <c:pt idx="1075">
                  <c:v>146.48026999999999</c:v>
                </c:pt>
                <c:pt idx="1076">
                  <c:v>146.72697400000001</c:v>
                </c:pt>
                <c:pt idx="1077">
                  <c:v>147.66447400000001</c:v>
                </c:pt>
                <c:pt idx="1078">
                  <c:v>148.338821</c:v>
                </c:pt>
                <c:pt idx="1079">
                  <c:v>147.286179</c:v>
                </c:pt>
                <c:pt idx="1080">
                  <c:v>146.92434700000001</c:v>
                </c:pt>
                <c:pt idx="1081">
                  <c:v>145.08223000000001</c:v>
                </c:pt>
                <c:pt idx="1082">
                  <c:v>146.64473000000001</c:v>
                </c:pt>
                <c:pt idx="1083">
                  <c:v>147.02302599999999</c:v>
                </c:pt>
                <c:pt idx="1084">
                  <c:v>146.62829600000001</c:v>
                </c:pt>
                <c:pt idx="1085">
                  <c:v>147.66447400000001</c:v>
                </c:pt>
                <c:pt idx="1086">
                  <c:v>147.15460200000001</c:v>
                </c:pt>
                <c:pt idx="1087">
                  <c:v>147.5</c:v>
                </c:pt>
                <c:pt idx="1088">
                  <c:v>146.21710200000001</c:v>
                </c:pt>
                <c:pt idx="1089">
                  <c:v>145.97039799999999</c:v>
                </c:pt>
                <c:pt idx="1090">
                  <c:v>145.67434700000001</c:v>
                </c:pt>
                <c:pt idx="1091">
                  <c:v>143.634872</c:v>
                </c:pt>
                <c:pt idx="1092">
                  <c:v>145.411179</c:v>
                </c:pt>
                <c:pt idx="1093">
                  <c:v>144.52302599999999</c:v>
                </c:pt>
                <c:pt idx="1094">
                  <c:v>144.52302599999999</c:v>
                </c:pt>
                <c:pt idx="1095">
                  <c:v>144.67105100000001</c:v>
                </c:pt>
                <c:pt idx="1096">
                  <c:v>142.54934700000001</c:v>
                </c:pt>
                <c:pt idx="1097">
                  <c:v>142.02302599999999</c:v>
                </c:pt>
                <c:pt idx="1098">
                  <c:v>142.36842300000001</c:v>
                </c:pt>
                <c:pt idx="1099">
                  <c:v>141.64473000000001</c:v>
                </c:pt>
                <c:pt idx="1100">
                  <c:v>142.84539799999999</c:v>
                </c:pt>
                <c:pt idx="1101">
                  <c:v>143.19079600000001</c:v>
                </c:pt>
                <c:pt idx="1102">
                  <c:v>141.447372</c:v>
                </c:pt>
                <c:pt idx="1103">
                  <c:v>139.572372</c:v>
                </c:pt>
                <c:pt idx="1104">
                  <c:v>141.10197400000001</c:v>
                </c:pt>
                <c:pt idx="1105">
                  <c:v>139.93420399999999</c:v>
                </c:pt>
                <c:pt idx="1106">
                  <c:v>140.04934700000001</c:v>
                </c:pt>
                <c:pt idx="1107">
                  <c:v>138.04276999999999</c:v>
                </c:pt>
                <c:pt idx="1108">
                  <c:v>137.86184700000001</c:v>
                </c:pt>
                <c:pt idx="1109">
                  <c:v>135.115128</c:v>
                </c:pt>
                <c:pt idx="1110">
                  <c:v>132.31907699999999</c:v>
                </c:pt>
                <c:pt idx="1111">
                  <c:v>129.93420399999999</c:v>
                </c:pt>
                <c:pt idx="1112">
                  <c:v>128.51973000000001</c:v>
                </c:pt>
                <c:pt idx="1113">
                  <c:v>129.63815299999999</c:v>
                </c:pt>
                <c:pt idx="1114">
                  <c:v>128.61842300000001</c:v>
                </c:pt>
                <c:pt idx="1115">
                  <c:v>132.86184700000001</c:v>
                </c:pt>
                <c:pt idx="1116">
                  <c:v>133.30592300000001</c:v>
                </c:pt>
                <c:pt idx="1117">
                  <c:v>135.59210200000001</c:v>
                </c:pt>
                <c:pt idx="1118">
                  <c:v>135.01644899999999</c:v>
                </c:pt>
                <c:pt idx="1119">
                  <c:v>134.588821</c:v>
                </c:pt>
                <c:pt idx="1120">
                  <c:v>134.91776999999999</c:v>
                </c:pt>
                <c:pt idx="1121">
                  <c:v>134.276321</c:v>
                </c:pt>
                <c:pt idx="1122">
                  <c:v>135.60855100000001</c:v>
                </c:pt>
                <c:pt idx="1123">
                  <c:v>135.526321</c:v>
                </c:pt>
                <c:pt idx="1124">
                  <c:v>136.23355100000001</c:v>
                </c:pt>
                <c:pt idx="1125">
                  <c:v>136.89144899999999</c:v>
                </c:pt>
                <c:pt idx="1126">
                  <c:v>137.8125</c:v>
                </c:pt>
                <c:pt idx="1127">
                  <c:v>136.21710200000001</c:v>
                </c:pt>
                <c:pt idx="1128">
                  <c:v>135.06579600000001</c:v>
                </c:pt>
                <c:pt idx="1129">
                  <c:v>133.98026999999999</c:v>
                </c:pt>
                <c:pt idx="1130">
                  <c:v>132.17105100000001</c:v>
                </c:pt>
                <c:pt idx="1131">
                  <c:v>133.60197400000001</c:v>
                </c:pt>
                <c:pt idx="1132">
                  <c:v>131.43092300000001</c:v>
                </c:pt>
                <c:pt idx="1133">
                  <c:v>132.43420399999999</c:v>
                </c:pt>
                <c:pt idx="1134">
                  <c:v>131.447372</c:v>
                </c:pt>
                <c:pt idx="1135">
                  <c:v>130.85526999999999</c:v>
                </c:pt>
                <c:pt idx="1136">
                  <c:v>131.31579600000001</c:v>
                </c:pt>
                <c:pt idx="1137">
                  <c:v>129.259872</c:v>
                </c:pt>
                <c:pt idx="1138">
                  <c:v>127.861839</c:v>
                </c:pt>
                <c:pt idx="1139">
                  <c:v>127.79605100000001</c:v>
                </c:pt>
                <c:pt idx="1140">
                  <c:v>130.213821</c:v>
                </c:pt>
                <c:pt idx="1141">
                  <c:v>129.60526999999999</c:v>
                </c:pt>
                <c:pt idx="1142">
                  <c:v>131.41447400000001</c:v>
                </c:pt>
                <c:pt idx="1143">
                  <c:v>132.66447400000001</c:v>
                </c:pt>
                <c:pt idx="1144">
                  <c:v>133.38815299999999</c:v>
                </c:pt>
                <c:pt idx="1145">
                  <c:v>133.75</c:v>
                </c:pt>
                <c:pt idx="1146">
                  <c:v>132.86184700000001</c:v>
                </c:pt>
                <c:pt idx="1147">
                  <c:v>131.25</c:v>
                </c:pt>
                <c:pt idx="1148">
                  <c:v>130.77302599999999</c:v>
                </c:pt>
                <c:pt idx="1149">
                  <c:v>132.73026999999999</c:v>
                </c:pt>
                <c:pt idx="1150">
                  <c:v>130.18092300000001</c:v>
                </c:pt>
                <c:pt idx="1151">
                  <c:v>133.30592300000001</c:v>
                </c:pt>
                <c:pt idx="1152">
                  <c:v>133.963821</c:v>
                </c:pt>
                <c:pt idx="1153">
                  <c:v>138.17434700000001</c:v>
                </c:pt>
                <c:pt idx="1154">
                  <c:v>136.61184700000001</c:v>
                </c:pt>
                <c:pt idx="1155">
                  <c:v>135.44407699999999</c:v>
                </c:pt>
                <c:pt idx="1156">
                  <c:v>136.26644899999999</c:v>
                </c:pt>
                <c:pt idx="1157">
                  <c:v>135.23026999999999</c:v>
                </c:pt>
                <c:pt idx="1158">
                  <c:v>135.64144899999999</c:v>
                </c:pt>
                <c:pt idx="1159">
                  <c:v>134.53947400000001</c:v>
                </c:pt>
                <c:pt idx="1160">
                  <c:v>134.01315299999999</c:v>
                </c:pt>
                <c:pt idx="1161">
                  <c:v>132.598679</c:v>
                </c:pt>
                <c:pt idx="1162">
                  <c:v>132.384872</c:v>
                </c:pt>
                <c:pt idx="1163">
                  <c:v>132.25329600000001</c:v>
                </c:pt>
                <c:pt idx="1164">
                  <c:v>132.97697400000001</c:v>
                </c:pt>
                <c:pt idx="1165">
                  <c:v>132.82894899999999</c:v>
                </c:pt>
                <c:pt idx="1166">
                  <c:v>131.875</c:v>
                </c:pt>
                <c:pt idx="1167">
                  <c:v>132.17105100000001</c:v>
                </c:pt>
                <c:pt idx="1168">
                  <c:v>132.45065299999999</c:v>
                </c:pt>
                <c:pt idx="1169">
                  <c:v>130.39473000000001</c:v>
                </c:pt>
                <c:pt idx="1170">
                  <c:v>130.85526999999999</c:v>
                </c:pt>
                <c:pt idx="1171">
                  <c:v>130.526321</c:v>
                </c:pt>
                <c:pt idx="1172">
                  <c:v>131.11842300000001</c:v>
                </c:pt>
                <c:pt idx="1173">
                  <c:v>130.65789799999999</c:v>
                </c:pt>
                <c:pt idx="1174">
                  <c:v>129.76973000000001</c:v>
                </c:pt>
                <c:pt idx="1175">
                  <c:v>129.09539799999999</c:v>
                </c:pt>
                <c:pt idx="1176">
                  <c:v>127.746712</c:v>
                </c:pt>
                <c:pt idx="1177">
                  <c:v>128.125</c:v>
                </c:pt>
                <c:pt idx="1178">
                  <c:v>128.963821</c:v>
                </c:pt>
                <c:pt idx="1179">
                  <c:v>127.450661</c:v>
                </c:pt>
                <c:pt idx="1180">
                  <c:v>128.322372</c:v>
                </c:pt>
                <c:pt idx="1181">
                  <c:v>126.907898</c:v>
                </c:pt>
                <c:pt idx="1182">
                  <c:v>127.664474</c:v>
                </c:pt>
                <c:pt idx="1183">
                  <c:v>128.99670399999999</c:v>
                </c:pt>
                <c:pt idx="1184">
                  <c:v>128.58552599999999</c:v>
                </c:pt>
                <c:pt idx="1185">
                  <c:v>128.19079600000001</c:v>
                </c:pt>
                <c:pt idx="1186">
                  <c:v>127.072365</c:v>
                </c:pt>
                <c:pt idx="1187">
                  <c:v>126.628288</c:v>
                </c:pt>
                <c:pt idx="1188">
                  <c:v>127.401314</c:v>
                </c:pt>
                <c:pt idx="1189">
                  <c:v>126.151314</c:v>
                </c:pt>
                <c:pt idx="1190">
                  <c:v>124.60526299999999</c:v>
                </c:pt>
                <c:pt idx="1191">
                  <c:v>125.70723700000001</c:v>
                </c:pt>
                <c:pt idx="1192">
                  <c:v>124.70394899999999</c:v>
                </c:pt>
                <c:pt idx="1193">
                  <c:v>125.476974</c:v>
                </c:pt>
                <c:pt idx="1194">
                  <c:v>124.19407699999999</c:v>
                </c:pt>
                <c:pt idx="1195">
                  <c:v>125.657898</c:v>
                </c:pt>
                <c:pt idx="1196">
                  <c:v>123.289474</c:v>
                </c:pt>
                <c:pt idx="1197">
                  <c:v>123.289474</c:v>
                </c:pt>
                <c:pt idx="1198">
                  <c:v>122.154602</c:v>
                </c:pt>
                <c:pt idx="1199">
                  <c:v>121.25</c:v>
                </c:pt>
                <c:pt idx="1200">
                  <c:v>120.460526</c:v>
                </c:pt>
                <c:pt idx="1201">
                  <c:v>119.095398</c:v>
                </c:pt>
                <c:pt idx="1202">
                  <c:v>121.447365</c:v>
                </c:pt>
                <c:pt idx="1203">
                  <c:v>120.164474</c:v>
                </c:pt>
                <c:pt idx="1204">
                  <c:v>123.059212</c:v>
                </c:pt>
                <c:pt idx="1205">
                  <c:v>122.48355100000001</c:v>
                </c:pt>
                <c:pt idx="1206">
                  <c:v>121.26644899999999</c:v>
                </c:pt>
                <c:pt idx="1207">
                  <c:v>121.95723700000001</c:v>
                </c:pt>
                <c:pt idx="1208">
                  <c:v>122.10526299999999</c:v>
                </c:pt>
                <c:pt idx="1209">
                  <c:v>122.17105100000001</c:v>
                </c:pt>
                <c:pt idx="1210">
                  <c:v>120.18092300000001</c:v>
                </c:pt>
                <c:pt idx="1211">
                  <c:v>120.378288</c:v>
                </c:pt>
                <c:pt idx="1212">
                  <c:v>118.66776299999999</c:v>
                </c:pt>
                <c:pt idx="1213">
                  <c:v>125.740135</c:v>
                </c:pt>
                <c:pt idx="1214">
                  <c:v>126.085526</c:v>
                </c:pt>
                <c:pt idx="1215">
                  <c:v>127.20394899999999</c:v>
                </c:pt>
                <c:pt idx="1216">
                  <c:v>125.740135</c:v>
                </c:pt>
                <c:pt idx="1217">
                  <c:v>122.927635</c:v>
                </c:pt>
                <c:pt idx="1218">
                  <c:v>123.601974</c:v>
                </c:pt>
                <c:pt idx="1219">
                  <c:v>121.611839</c:v>
                </c:pt>
                <c:pt idx="1220">
                  <c:v>120.29605100000001</c:v>
                </c:pt>
                <c:pt idx="1221">
                  <c:v>118.782898</c:v>
                </c:pt>
                <c:pt idx="1222">
                  <c:v>118.503288</c:v>
                </c:pt>
                <c:pt idx="1223">
                  <c:v>118.404602</c:v>
                </c:pt>
                <c:pt idx="1224">
                  <c:v>116.940788</c:v>
                </c:pt>
                <c:pt idx="1225">
                  <c:v>114.786186</c:v>
                </c:pt>
                <c:pt idx="1226">
                  <c:v>114.786186</c:v>
                </c:pt>
                <c:pt idx="1227">
                  <c:v>114.91776299999999</c:v>
                </c:pt>
                <c:pt idx="1228">
                  <c:v>115.9375</c:v>
                </c:pt>
                <c:pt idx="1229">
                  <c:v>114.029602</c:v>
                </c:pt>
                <c:pt idx="1230">
                  <c:v>115.197365</c:v>
                </c:pt>
                <c:pt idx="1231">
                  <c:v>111.414474</c:v>
                </c:pt>
                <c:pt idx="1232">
                  <c:v>111.315788</c:v>
                </c:pt>
                <c:pt idx="1233">
                  <c:v>110.625</c:v>
                </c:pt>
                <c:pt idx="1234">
                  <c:v>112.10526299999999</c:v>
                </c:pt>
                <c:pt idx="1235">
                  <c:v>114.029602</c:v>
                </c:pt>
                <c:pt idx="1236">
                  <c:v>113.914474</c:v>
                </c:pt>
                <c:pt idx="1237">
                  <c:v>112.05592300000001</c:v>
                </c:pt>
                <c:pt idx="1238">
                  <c:v>110.592102</c:v>
                </c:pt>
                <c:pt idx="1239">
                  <c:v>111.184212</c:v>
                </c:pt>
                <c:pt idx="1240">
                  <c:v>110.411186</c:v>
                </c:pt>
                <c:pt idx="1241">
                  <c:v>110.049339</c:v>
                </c:pt>
                <c:pt idx="1242">
                  <c:v>113.026314</c:v>
                </c:pt>
                <c:pt idx="1243">
                  <c:v>114.802635</c:v>
                </c:pt>
                <c:pt idx="1244">
                  <c:v>111.842102</c:v>
                </c:pt>
                <c:pt idx="1245">
                  <c:v>111.825661</c:v>
                </c:pt>
                <c:pt idx="1246">
                  <c:v>110.032898</c:v>
                </c:pt>
                <c:pt idx="1247">
                  <c:v>108.914474</c:v>
                </c:pt>
                <c:pt idx="1248">
                  <c:v>109.029602</c:v>
                </c:pt>
                <c:pt idx="1249">
                  <c:v>106.529602</c:v>
                </c:pt>
                <c:pt idx="1250">
                  <c:v>109.901314</c:v>
                </c:pt>
                <c:pt idx="1251">
                  <c:v>111.529602</c:v>
                </c:pt>
                <c:pt idx="1252">
                  <c:v>108.56907699999999</c:v>
                </c:pt>
                <c:pt idx="1253">
                  <c:v>108.10855100000001</c:v>
                </c:pt>
                <c:pt idx="1254">
                  <c:v>110.871712</c:v>
                </c:pt>
                <c:pt idx="1255">
                  <c:v>108.092102</c:v>
                </c:pt>
                <c:pt idx="1256">
                  <c:v>108.963814</c:v>
                </c:pt>
                <c:pt idx="1257">
                  <c:v>107.401314</c:v>
                </c:pt>
                <c:pt idx="1258">
                  <c:v>104.86842300000001</c:v>
                </c:pt>
                <c:pt idx="1259">
                  <c:v>104.753288</c:v>
                </c:pt>
                <c:pt idx="1260">
                  <c:v>98.667762999999994</c:v>
                </c:pt>
                <c:pt idx="1261">
                  <c:v>100.164474</c:v>
                </c:pt>
                <c:pt idx="1262">
                  <c:v>98.190787999999998</c:v>
                </c:pt>
                <c:pt idx="1263">
                  <c:v>102.911186</c:v>
                </c:pt>
                <c:pt idx="1264">
                  <c:v>103.684212</c:v>
                </c:pt>
                <c:pt idx="1265">
                  <c:v>101.447365</c:v>
                </c:pt>
                <c:pt idx="1266">
                  <c:v>104.50657699999999</c:v>
                </c:pt>
                <c:pt idx="1267">
                  <c:v>99.276313999999999</c:v>
                </c:pt>
                <c:pt idx="1268">
                  <c:v>96.628287999999998</c:v>
                </c:pt>
                <c:pt idx="1269">
                  <c:v>89.358551000000006</c:v>
                </c:pt>
                <c:pt idx="1270">
                  <c:v>90.970398000000003</c:v>
                </c:pt>
                <c:pt idx="1271">
                  <c:v>93.947365000000005</c:v>
                </c:pt>
                <c:pt idx="1272">
                  <c:v>93.355262999999994</c:v>
                </c:pt>
                <c:pt idx="1273">
                  <c:v>99.325660999999997</c:v>
                </c:pt>
                <c:pt idx="1274">
                  <c:v>93.486839000000003</c:v>
                </c:pt>
                <c:pt idx="1275">
                  <c:v>105.29605100000001</c:v>
                </c:pt>
                <c:pt idx="1276">
                  <c:v>98.256576999999993</c:v>
                </c:pt>
                <c:pt idx="1277">
                  <c:v>108.963814</c:v>
                </c:pt>
                <c:pt idx="1278">
                  <c:v>114.901314</c:v>
                </c:pt>
                <c:pt idx="1279">
                  <c:v>109.851974</c:v>
                </c:pt>
                <c:pt idx="1280">
                  <c:v>118.799339</c:v>
                </c:pt>
                <c:pt idx="1281">
                  <c:v>120.95394899999999</c:v>
                </c:pt>
                <c:pt idx="1282">
                  <c:v>124.76973700000001</c:v>
                </c:pt>
                <c:pt idx="1283">
                  <c:v>119.851974</c:v>
                </c:pt>
                <c:pt idx="1284">
                  <c:v>122.779602</c:v>
                </c:pt>
                <c:pt idx="1285">
                  <c:v>118.848686</c:v>
                </c:pt>
                <c:pt idx="1286">
                  <c:v>120.115135</c:v>
                </c:pt>
                <c:pt idx="1287">
                  <c:v>124.473686</c:v>
                </c:pt>
                <c:pt idx="1288">
                  <c:v>124.35855100000001</c:v>
                </c:pt>
                <c:pt idx="1289">
                  <c:v>127.63157699999999</c:v>
                </c:pt>
                <c:pt idx="1290">
                  <c:v>132.17105100000001</c:v>
                </c:pt>
                <c:pt idx="1291">
                  <c:v>133.20723000000001</c:v>
                </c:pt>
                <c:pt idx="1292">
                  <c:v>133.98026999999999</c:v>
                </c:pt>
                <c:pt idx="1293">
                  <c:v>133.42105100000001</c:v>
                </c:pt>
                <c:pt idx="1294">
                  <c:v>133.947372</c:v>
                </c:pt>
                <c:pt idx="1295">
                  <c:v>133.947372</c:v>
                </c:pt>
                <c:pt idx="1296">
                  <c:v>133.81579600000001</c:v>
                </c:pt>
                <c:pt idx="1297">
                  <c:v>134.42434700000001</c:v>
                </c:pt>
                <c:pt idx="1298">
                  <c:v>133.536179</c:v>
                </c:pt>
                <c:pt idx="1299">
                  <c:v>132.86184700000001</c:v>
                </c:pt>
                <c:pt idx="1300">
                  <c:v>132.20394899999999</c:v>
                </c:pt>
                <c:pt idx="1301">
                  <c:v>133.07565299999999</c:v>
                </c:pt>
                <c:pt idx="1302">
                  <c:v>132.8125</c:v>
                </c:pt>
                <c:pt idx="1303">
                  <c:v>131.5625</c:v>
                </c:pt>
                <c:pt idx="1304">
                  <c:v>129.34210200000001</c:v>
                </c:pt>
                <c:pt idx="1305">
                  <c:v>128.47039799999999</c:v>
                </c:pt>
                <c:pt idx="1306">
                  <c:v>130.77302599999999</c:v>
                </c:pt>
                <c:pt idx="1307">
                  <c:v>130.77302599999999</c:v>
                </c:pt>
                <c:pt idx="1308">
                  <c:v>130.78947400000001</c:v>
                </c:pt>
                <c:pt idx="1309">
                  <c:v>129.572372</c:v>
                </c:pt>
                <c:pt idx="1310">
                  <c:v>132.02302599999999</c:v>
                </c:pt>
                <c:pt idx="1311">
                  <c:v>133.125</c:v>
                </c:pt>
                <c:pt idx="1312">
                  <c:v>133.10855100000001</c:v>
                </c:pt>
                <c:pt idx="1313">
                  <c:v>133.009872</c:v>
                </c:pt>
                <c:pt idx="1314">
                  <c:v>133.73355100000001</c:v>
                </c:pt>
                <c:pt idx="1315">
                  <c:v>133.73355100000001</c:v>
                </c:pt>
                <c:pt idx="1316">
                  <c:v>133.37170399999999</c:v>
                </c:pt>
                <c:pt idx="1317">
                  <c:v>132.401321</c:v>
                </c:pt>
                <c:pt idx="1318">
                  <c:v>132.48355100000001</c:v>
                </c:pt>
                <c:pt idx="1319">
                  <c:v>132.598679</c:v>
                </c:pt>
                <c:pt idx="1320">
                  <c:v>131.61184700000001</c:v>
                </c:pt>
                <c:pt idx="1321">
                  <c:v>131.90789799999999</c:v>
                </c:pt>
                <c:pt idx="1322">
                  <c:v>131.16776999999999</c:v>
                </c:pt>
                <c:pt idx="1323">
                  <c:v>130.526321</c:v>
                </c:pt>
                <c:pt idx="1324">
                  <c:v>130.85526999999999</c:v>
                </c:pt>
                <c:pt idx="1325">
                  <c:v>130.55920399999999</c:v>
                </c:pt>
                <c:pt idx="1326">
                  <c:v>131.69407699999999</c:v>
                </c:pt>
                <c:pt idx="1327">
                  <c:v>130.34539799999999</c:v>
                </c:pt>
                <c:pt idx="1328">
                  <c:v>130.04934700000001</c:v>
                </c:pt>
                <c:pt idx="1329">
                  <c:v>130.838821</c:v>
                </c:pt>
                <c:pt idx="1330">
                  <c:v>130.75657699999999</c:v>
                </c:pt>
                <c:pt idx="1331">
                  <c:v>130.04934700000001</c:v>
                </c:pt>
                <c:pt idx="1332">
                  <c:v>130.01644899999999</c:v>
                </c:pt>
                <c:pt idx="1333">
                  <c:v>129.72039799999999</c:v>
                </c:pt>
                <c:pt idx="1334">
                  <c:v>129.490128</c:v>
                </c:pt>
                <c:pt idx="1335">
                  <c:v>129.19407699999999</c:v>
                </c:pt>
                <c:pt idx="1336">
                  <c:v>129.11184700000001</c:v>
                </c:pt>
                <c:pt idx="1337">
                  <c:v>129.12829600000001</c:v>
                </c:pt>
                <c:pt idx="1338">
                  <c:v>129.73684700000001</c:v>
                </c:pt>
                <c:pt idx="1339">
                  <c:v>129.32565299999999</c:v>
                </c:pt>
                <c:pt idx="1340">
                  <c:v>128.19079600000001</c:v>
                </c:pt>
                <c:pt idx="1341">
                  <c:v>127.58223700000001</c:v>
                </c:pt>
                <c:pt idx="1342">
                  <c:v>127.664474</c:v>
                </c:pt>
                <c:pt idx="1343">
                  <c:v>128.07565299999999</c:v>
                </c:pt>
                <c:pt idx="1344">
                  <c:v>127.072365</c:v>
                </c:pt>
                <c:pt idx="1345">
                  <c:v>126.940788</c:v>
                </c:pt>
                <c:pt idx="1346">
                  <c:v>126.06907699999999</c:v>
                </c:pt>
                <c:pt idx="1347">
                  <c:v>126.710526</c:v>
                </c:pt>
                <c:pt idx="1348">
                  <c:v>127.532898</c:v>
                </c:pt>
                <c:pt idx="1349">
                  <c:v>128.322372</c:v>
                </c:pt>
                <c:pt idx="1350">
                  <c:v>128.322372</c:v>
                </c:pt>
                <c:pt idx="1351">
                  <c:v>127.845398</c:v>
                </c:pt>
                <c:pt idx="1352">
                  <c:v>127.746712</c:v>
                </c:pt>
                <c:pt idx="1353">
                  <c:v>126.776314</c:v>
                </c:pt>
                <c:pt idx="1354">
                  <c:v>126.661186</c:v>
                </c:pt>
                <c:pt idx="1355">
                  <c:v>126.710526</c:v>
                </c:pt>
                <c:pt idx="1356">
                  <c:v>127.253288</c:v>
                </c:pt>
                <c:pt idx="1357">
                  <c:v>127.401314</c:v>
                </c:pt>
                <c:pt idx="1358">
                  <c:v>127.286186</c:v>
                </c:pt>
                <c:pt idx="1359">
                  <c:v>126.447365</c:v>
                </c:pt>
                <c:pt idx="1360">
                  <c:v>126.43092300000001</c:v>
                </c:pt>
                <c:pt idx="1361">
                  <c:v>126.54605100000001</c:v>
                </c:pt>
                <c:pt idx="1362">
                  <c:v>126.628288</c:v>
                </c:pt>
                <c:pt idx="1363">
                  <c:v>126.924339</c:v>
                </c:pt>
                <c:pt idx="1364">
                  <c:v>126.924339</c:v>
                </c:pt>
                <c:pt idx="1365">
                  <c:v>126.398026</c:v>
                </c:pt>
                <c:pt idx="1366">
                  <c:v>126.463814</c:v>
                </c:pt>
                <c:pt idx="1367">
                  <c:v>126.43092300000001</c:v>
                </c:pt>
                <c:pt idx="1368">
                  <c:v>125.888161</c:v>
                </c:pt>
                <c:pt idx="1369">
                  <c:v>124.621712</c:v>
                </c:pt>
                <c:pt idx="1370">
                  <c:v>124.91776299999999</c:v>
                </c:pt>
                <c:pt idx="1371">
                  <c:v>124.621712</c:v>
                </c:pt>
                <c:pt idx="1372">
                  <c:v>124.76973700000001</c:v>
                </c:pt>
                <c:pt idx="1373">
                  <c:v>124.029602</c:v>
                </c:pt>
                <c:pt idx="1374">
                  <c:v>123.684212</c:v>
                </c:pt>
                <c:pt idx="1375">
                  <c:v>123.404602</c:v>
                </c:pt>
                <c:pt idx="1376">
                  <c:v>122.960526</c:v>
                </c:pt>
                <c:pt idx="1377">
                  <c:v>123.35526299999999</c:v>
                </c:pt>
                <c:pt idx="1378">
                  <c:v>122.467102</c:v>
                </c:pt>
                <c:pt idx="1379">
                  <c:v>122.878288</c:v>
                </c:pt>
                <c:pt idx="1380">
                  <c:v>122.58223700000001</c:v>
                </c:pt>
                <c:pt idx="1381">
                  <c:v>122.549339</c:v>
                </c:pt>
                <c:pt idx="1382">
                  <c:v>121.33223700000001</c:v>
                </c:pt>
                <c:pt idx="1383">
                  <c:v>121.661186</c:v>
                </c:pt>
                <c:pt idx="1384">
                  <c:v>120.032898</c:v>
                </c:pt>
                <c:pt idx="1385">
                  <c:v>119.095398</c:v>
                </c:pt>
                <c:pt idx="1386">
                  <c:v>118.075661</c:v>
                </c:pt>
                <c:pt idx="1387">
                  <c:v>119.654602</c:v>
                </c:pt>
                <c:pt idx="1388">
                  <c:v>120.13157699999999</c:v>
                </c:pt>
                <c:pt idx="1389">
                  <c:v>118.88157699999999</c:v>
                </c:pt>
                <c:pt idx="1390">
                  <c:v>117.89473700000001</c:v>
                </c:pt>
                <c:pt idx="1391">
                  <c:v>119.901314</c:v>
                </c:pt>
                <c:pt idx="1392">
                  <c:v>121.299339</c:v>
                </c:pt>
                <c:pt idx="1393">
                  <c:v>120.723686</c:v>
                </c:pt>
                <c:pt idx="1394">
                  <c:v>121.398026</c:v>
                </c:pt>
                <c:pt idx="1395">
                  <c:v>121.529602</c:v>
                </c:pt>
                <c:pt idx="1396">
                  <c:v>121.200661</c:v>
                </c:pt>
                <c:pt idx="1397">
                  <c:v>121.924339</c:v>
                </c:pt>
                <c:pt idx="1398">
                  <c:v>122.088814</c:v>
                </c:pt>
                <c:pt idx="1399">
                  <c:v>122.549339</c:v>
                </c:pt>
                <c:pt idx="1400">
                  <c:v>122.41776299999999</c:v>
                </c:pt>
                <c:pt idx="1401">
                  <c:v>122.48355100000001</c:v>
                </c:pt>
                <c:pt idx="1402">
                  <c:v>122.286186</c:v>
                </c:pt>
                <c:pt idx="1403">
                  <c:v>122.79605100000001</c:v>
                </c:pt>
                <c:pt idx="1404">
                  <c:v>122.664474</c:v>
                </c:pt>
                <c:pt idx="1405">
                  <c:v>122.138161</c:v>
                </c:pt>
                <c:pt idx="1406">
                  <c:v>121.200661</c:v>
                </c:pt>
                <c:pt idx="1407">
                  <c:v>121.184212</c:v>
                </c:pt>
                <c:pt idx="1408">
                  <c:v>121.036186</c:v>
                </c:pt>
                <c:pt idx="1409">
                  <c:v>120.871712</c:v>
                </c:pt>
                <c:pt idx="1410">
                  <c:v>119.572365</c:v>
                </c:pt>
                <c:pt idx="1411">
                  <c:v>117.99342300000001</c:v>
                </c:pt>
                <c:pt idx="1412">
                  <c:v>118.634865</c:v>
                </c:pt>
                <c:pt idx="1413">
                  <c:v>118.634865</c:v>
                </c:pt>
                <c:pt idx="1414">
                  <c:v>118.404602</c:v>
                </c:pt>
                <c:pt idx="1415">
                  <c:v>117.088814</c:v>
                </c:pt>
                <c:pt idx="1416">
                  <c:v>116.611839</c:v>
                </c:pt>
                <c:pt idx="1417">
                  <c:v>116.924339</c:v>
                </c:pt>
                <c:pt idx="1418">
                  <c:v>115.85526299999999</c:v>
                </c:pt>
                <c:pt idx="1419">
                  <c:v>118.322365</c:v>
                </c:pt>
                <c:pt idx="1420">
                  <c:v>118.503288</c:v>
                </c:pt>
                <c:pt idx="1421">
                  <c:v>117.532898</c:v>
                </c:pt>
                <c:pt idx="1422">
                  <c:v>118.157898</c:v>
                </c:pt>
                <c:pt idx="1423">
                  <c:v>117.17105100000001</c:v>
                </c:pt>
                <c:pt idx="1424">
                  <c:v>115.592102</c:v>
                </c:pt>
                <c:pt idx="1425">
                  <c:v>115.378288</c:v>
                </c:pt>
                <c:pt idx="1426">
                  <c:v>118.76644899999999</c:v>
                </c:pt>
                <c:pt idx="1427">
                  <c:v>117.05592300000001</c:v>
                </c:pt>
                <c:pt idx="1428">
                  <c:v>118.388161</c:v>
                </c:pt>
                <c:pt idx="1429">
                  <c:v>119.19407699999999</c:v>
                </c:pt>
                <c:pt idx="1430">
                  <c:v>117.467102</c:v>
                </c:pt>
                <c:pt idx="1431">
                  <c:v>117.05592300000001</c:v>
                </c:pt>
                <c:pt idx="1432">
                  <c:v>115.740135</c:v>
                </c:pt>
                <c:pt idx="1433">
                  <c:v>119.259865</c:v>
                </c:pt>
                <c:pt idx="1434">
                  <c:v>120.32894899999999</c:v>
                </c:pt>
                <c:pt idx="1435">
                  <c:v>121.315788</c:v>
                </c:pt>
                <c:pt idx="1436">
                  <c:v>122.450661</c:v>
                </c:pt>
                <c:pt idx="1437">
                  <c:v>123.04276299999999</c:v>
                </c:pt>
                <c:pt idx="1438">
                  <c:v>123.125</c:v>
                </c:pt>
                <c:pt idx="1439">
                  <c:v>122.51644899999999</c:v>
                </c:pt>
                <c:pt idx="1440">
                  <c:v>123.4375</c:v>
                </c:pt>
                <c:pt idx="1441">
                  <c:v>123.04276299999999</c:v>
                </c:pt>
                <c:pt idx="1442">
                  <c:v>122.36842300000001</c:v>
                </c:pt>
                <c:pt idx="1443">
                  <c:v>122.072365</c:v>
                </c:pt>
                <c:pt idx="1444">
                  <c:v>122.779602</c:v>
                </c:pt>
                <c:pt idx="1445">
                  <c:v>122.20394899999999</c:v>
                </c:pt>
                <c:pt idx="1446">
                  <c:v>122.746712</c:v>
                </c:pt>
                <c:pt idx="1447">
                  <c:v>123.20723700000001</c:v>
                </c:pt>
                <c:pt idx="1448">
                  <c:v>123.10855100000001</c:v>
                </c:pt>
                <c:pt idx="1449">
                  <c:v>122.746712</c:v>
                </c:pt>
                <c:pt idx="1450">
                  <c:v>122.598686</c:v>
                </c:pt>
                <c:pt idx="1451">
                  <c:v>121.973686</c:v>
                </c:pt>
                <c:pt idx="1452">
                  <c:v>122.039474</c:v>
                </c:pt>
                <c:pt idx="1453">
                  <c:v>122.68092300000001</c:v>
                </c:pt>
                <c:pt idx="1454">
                  <c:v>123.25657699999999</c:v>
                </c:pt>
                <c:pt idx="1455">
                  <c:v>123.25657699999999</c:v>
                </c:pt>
                <c:pt idx="1456">
                  <c:v>122.48355100000001</c:v>
                </c:pt>
                <c:pt idx="1457">
                  <c:v>122.1875</c:v>
                </c:pt>
                <c:pt idx="1458">
                  <c:v>121.23355100000001</c:v>
                </c:pt>
                <c:pt idx="1459">
                  <c:v>120.723686</c:v>
                </c:pt>
                <c:pt idx="1460">
                  <c:v>120.263161</c:v>
                </c:pt>
                <c:pt idx="1461">
                  <c:v>120.18092300000001</c:v>
                </c:pt>
                <c:pt idx="1462">
                  <c:v>121.151314</c:v>
                </c:pt>
                <c:pt idx="1463">
                  <c:v>121.282898</c:v>
                </c:pt>
                <c:pt idx="1464">
                  <c:v>121.611839</c:v>
                </c:pt>
                <c:pt idx="1465">
                  <c:v>120.246712</c:v>
                </c:pt>
                <c:pt idx="1466">
                  <c:v>119.851974</c:v>
                </c:pt>
                <c:pt idx="1467">
                  <c:v>118.322365</c:v>
                </c:pt>
                <c:pt idx="1468">
                  <c:v>119.70394899999999</c:v>
                </c:pt>
                <c:pt idx="1469">
                  <c:v>120.23026299999999</c:v>
                </c:pt>
                <c:pt idx="1470">
                  <c:v>119.81907699999999</c:v>
                </c:pt>
                <c:pt idx="1471">
                  <c:v>120.509865</c:v>
                </c:pt>
                <c:pt idx="1472">
                  <c:v>120.164474</c:v>
                </c:pt>
                <c:pt idx="1473">
                  <c:v>119.654602</c:v>
                </c:pt>
                <c:pt idx="1474">
                  <c:v>118.404602</c:v>
                </c:pt>
                <c:pt idx="1475">
                  <c:v>117.779602</c:v>
                </c:pt>
                <c:pt idx="1476">
                  <c:v>117.36842300000001</c:v>
                </c:pt>
                <c:pt idx="1477">
                  <c:v>115.49342300000001</c:v>
                </c:pt>
                <c:pt idx="1478">
                  <c:v>115.279602</c:v>
                </c:pt>
                <c:pt idx="1479">
                  <c:v>116.414474</c:v>
                </c:pt>
                <c:pt idx="1480">
                  <c:v>115.904602</c:v>
                </c:pt>
                <c:pt idx="1481">
                  <c:v>116.57894899999999</c:v>
                </c:pt>
                <c:pt idx="1482">
                  <c:v>117.58223700000001</c:v>
                </c:pt>
                <c:pt idx="1483">
                  <c:v>117.58223700000001</c:v>
                </c:pt>
                <c:pt idx="1484">
                  <c:v>116.940788</c:v>
                </c:pt>
                <c:pt idx="1485">
                  <c:v>118.273026</c:v>
                </c:pt>
                <c:pt idx="1486">
                  <c:v>118.75</c:v>
                </c:pt>
                <c:pt idx="1487">
                  <c:v>117.68092300000001</c:v>
                </c:pt>
                <c:pt idx="1488">
                  <c:v>118.404602</c:v>
                </c:pt>
                <c:pt idx="1489">
                  <c:v>119.309212</c:v>
                </c:pt>
                <c:pt idx="1490">
                  <c:v>118.42105100000001</c:v>
                </c:pt>
                <c:pt idx="1491">
                  <c:v>117.94407699999999</c:v>
                </c:pt>
                <c:pt idx="1492">
                  <c:v>116.85855100000001</c:v>
                </c:pt>
                <c:pt idx="1493">
                  <c:v>119.86842300000001</c:v>
                </c:pt>
                <c:pt idx="1494">
                  <c:v>119.128288</c:v>
                </c:pt>
                <c:pt idx="1495">
                  <c:v>119.736839</c:v>
                </c:pt>
                <c:pt idx="1496">
                  <c:v>119.802635</c:v>
                </c:pt>
                <c:pt idx="1497">
                  <c:v>121.875</c:v>
                </c:pt>
                <c:pt idx="1498">
                  <c:v>122.89473700000001</c:v>
                </c:pt>
                <c:pt idx="1499">
                  <c:v>121.611839</c:v>
                </c:pt>
                <c:pt idx="1500">
                  <c:v>121.89144899999999</c:v>
                </c:pt>
                <c:pt idx="1501">
                  <c:v>122.73026299999999</c:v>
                </c:pt>
                <c:pt idx="1502">
                  <c:v>122.615135</c:v>
                </c:pt>
                <c:pt idx="1503">
                  <c:v>122.31907699999999</c:v>
                </c:pt>
                <c:pt idx="1504">
                  <c:v>121.85855100000001</c:v>
                </c:pt>
                <c:pt idx="1505">
                  <c:v>121.89144899999999</c:v>
                </c:pt>
                <c:pt idx="1506">
                  <c:v>122.565788</c:v>
                </c:pt>
                <c:pt idx="1507">
                  <c:v>121.907898</c:v>
                </c:pt>
                <c:pt idx="1508">
                  <c:v>121.924339</c:v>
                </c:pt>
                <c:pt idx="1509">
                  <c:v>121.89144899999999</c:v>
                </c:pt>
                <c:pt idx="1510">
                  <c:v>121.842102</c:v>
                </c:pt>
                <c:pt idx="1511">
                  <c:v>121.710526</c:v>
                </c:pt>
                <c:pt idx="1512">
                  <c:v>121.759865</c:v>
                </c:pt>
                <c:pt idx="1513">
                  <c:v>120.904602</c:v>
                </c:pt>
                <c:pt idx="1514">
                  <c:v>121.282898</c:v>
                </c:pt>
                <c:pt idx="1515">
                  <c:v>120.773026</c:v>
                </c:pt>
                <c:pt idx="1516">
                  <c:v>121.414474</c:v>
                </c:pt>
                <c:pt idx="1517">
                  <c:v>121.26644899999999</c:v>
                </c:pt>
                <c:pt idx="1518">
                  <c:v>120.80592300000001</c:v>
                </c:pt>
                <c:pt idx="1519">
                  <c:v>120.625</c:v>
                </c:pt>
                <c:pt idx="1520">
                  <c:v>120.065788</c:v>
                </c:pt>
                <c:pt idx="1521">
                  <c:v>120.115135</c:v>
                </c:pt>
                <c:pt idx="1522">
                  <c:v>118.66776299999999</c:v>
                </c:pt>
                <c:pt idx="1523">
                  <c:v>117.927635</c:v>
                </c:pt>
                <c:pt idx="1524">
                  <c:v>117.58223700000001</c:v>
                </c:pt>
                <c:pt idx="1525">
                  <c:v>118.125</c:v>
                </c:pt>
                <c:pt idx="1526">
                  <c:v>117.31907699999999</c:v>
                </c:pt>
                <c:pt idx="1527">
                  <c:v>117.335526</c:v>
                </c:pt>
                <c:pt idx="1528">
                  <c:v>119.81907699999999</c:v>
                </c:pt>
                <c:pt idx="1529">
                  <c:v>118.98026299999999</c:v>
                </c:pt>
                <c:pt idx="1530">
                  <c:v>119.276314</c:v>
                </c:pt>
                <c:pt idx="1531">
                  <c:v>119.177635</c:v>
                </c:pt>
                <c:pt idx="1532">
                  <c:v>118.51973700000001</c:v>
                </c:pt>
                <c:pt idx="1533">
                  <c:v>117.565788</c:v>
                </c:pt>
                <c:pt idx="1534">
                  <c:v>117.68092300000001</c:v>
                </c:pt>
                <c:pt idx="1535">
                  <c:v>117.00657699999999</c:v>
                </c:pt>
                <c:pt idx="1536">
                  <c:v>116.5625</c:v>
                </c:pt>
                <c:pt idx="1537">
                  <c:v>115.032898</c:v>
                </c:pt>
                <c:pt idx="1538">
                  <c:v>115.32894899999999</c:v>
                </c:pt>
                <c:pt idx="1539">
                  <c:v>116.54605100000001</c:v>
                </c:pt>
                <c:pt idx="1540">
                  <c:v>117.121712</c:v>
                </c:pt>
                <c:pt idx="1541">
                  <c:v>117.10526299999999</c:v>
                </c:pt>
                <c:pt idx="1542">
                  <c:v>117.450661</c:v>
                </c:pt>
                <c:pt idx="1543">
                  <c:v>116.825661</c:v>
                </c:pt>
                <c:pt idx="1544">
                  <c:v>117.236839</c:v>
                </c:pt>
                <c:pt idx="1545">
                  <c:v>117.48355100000001</c:v>
                </c:pt>
                <c:pt idx="1546">
                  <c:v>117.401314</c:v>
                </c:pt>
                <c:pt idx="1547">
                  <c:v>117.10526299999999</c:v>
                </c:pt>
                <c:pt idx="1548">
                  <c:v>116.398026</c:v>
                </c:pt>
                <c:pt idx="1549">
                  <c:v>116.677635</c:v>
                </c:pt>
                <c:pt idx="1550">
                  <c:v>116.365135</c:v>
                </c:pt>
                <c:pt idx="1551">
                  <c:v>115.970398</c:v>
                </c:pt>
                <c:pt idx="1552">
                  <c:v>115.970398</c:v>
                </c:pt>
                <c:pt idx="1553">
                  <c:v>114.786186</c:v>
                </c:pt>
                <c:pt idx="1554">
                  <c:v>114.851974</c:v>
                </c:pt>
                <c:pt idx="1555">
                  <c:v>114.786186</c:v>
                </c:pt>
                <c:pt idx="1556">
                  <c:v>113.388161</c:v>
                </c:pt>
                <c:pt idx="1557">
                  <c:v>113.536186</c:v>
                </c:pt>
                <c:pt idx="1558">
                  <c:v>113.56907699999999</c:v>
                </c:pt>
                <c:pt idx="1559">
                  <c:v>114.76973700000001</c:v>
                </c:pt>
                <c:pt idx="1560">
                  <c:v>115.213814</c:v>
                </c:pt>
                <c:pt idx="1561">
                  <c:v>114.539474</c:v>
                </c:pt>
                <c:pt idx="1562">
                  <c:v>113.88157699999999</c:v>
                </c:pt>
                <c:pt idx="1563">
                  <c:v>114.013161</c:v>
                </c:pt>
                <c:pt idx="1564">
                  <c:v>113.273026</c:v>
                </c:pt>
                <c:pt idx="1565">
                  <c:v>111.69407699999999</c:v>
                </c:pt>
                <c:pt idx="1566">
                  <c:v>111.677635</c:v>
                </c:pt>
                <c:pt idx="1567">
                  <c:v>112.450661</c:v>
                </c:pt>
                <c:pt idx="1568">
                  <c:v>111.217102</c:v>
                </c:pt>
                <c:pt idx="1569">
                  <c:v>111.01973700000001</c:v>
                </c:pt>
                <c:pt idx="1570">
                  <c:v>110.740135</c:v>
                </c:pt>
                <c:pt idx="1571">
                  <c:v>112.220398</c:v>
                </c:pt>
                <c:pt idx="1572">
                  <c:v>112.220398</c:v>
                </c:pt>
                <c:pt idx="1573">
                  <c:v>111.052635</c:v>
                </c:pt>
                <c:pt idx="1574">
                  <c:v>110.246712</c:v>
                </c:pt>
                <c:pt idx="1575">
                  <c:v>109.934212</c:v>
                </c:pt>
                <c:pt idx="1576">
                  <c:v>108.947365</c:v>
                </c:pt>
                <c:pt idx="1577">
                  <c:v>109.572365</c:v>
                </c:pt>
                <c:pt idx="1578">
                  <c:v>109.967102</c:v>
                </c:pt>
                <c:pt idx="1579">
                  <c:v>109.45723700000001</c:v>
                </c:pt>
                <c:pt idx="1580">
                  <c:v>108.45394899999999</c:v>
                </c:pt>
                <c:pt idx="1581">
                  <c:v>107.664474</c:v>
                </c:pt>
                <c:pt idx="1582">
                  <c:v>107.00657699999999</c:v>
                </c:pt>
                <c:pt idx="1583">
                  <c:v>103.700661</c:v>
                </c:pt>
                <c:pt idx="1584">
                  <c:v>105.49342300000001</c:v>
                </c:pt>
                <c:pt idx="1585">
                  <c:v>105.526314</c:v>
                </c:pt>
                <c:pt idx="1586">
                  <c:v>105.01644899999999</c:v>
                </c:pt>
                <c:pt idx="1587">
                  <c:v>104.835526</c:v>
                </c:pt>
                <c:pt idx="1588">
                  <c:v>104.342102</c:v>
                </c:pt>
                <c:pt idx="1589">
                  <c:v>100.625</c:v>
                </c:pt>
                <c:pt idx="1590">
                  <c:v>102.450661</c:v>
                </c:pt>
                <c:pt idx="1591">
                  <c:v>104.424339</c:v>
                </c:pt>
                <c:pt idx="1592">
                  <c:v>105.345398</c:v>
                </c:pt>
                <c:pt idx="1593">
                  <c:v>106.825661</c:v>
                </c:pt>
                <c:pt idx="1594">
                  <c:v>107.861839</c:v>
                </c:pt>
                <c:pt idx="1595">
                  <c:v>109.523026</c:v>
                </c:pt>
                <c:pt idx="1596">
                  <c:v>111.315788</c:v>
                </c:pt>
                <c:pt idx="1597">
                  <c:v>111.414474</c:v>
                </c:pt>
                <c:pt idx="1598">
                  <c:v>110.246712</c:v>
                </c:pt>
                <c:pt idx="1599">
                  <c:v>110.098686</c:v>
                </c:pt>
                <c:pt idx="1600">
                  <c:v>110.427635</c:v>
                </c:pt>
                <c:pt idx="1601">
                  <c:v>112.58223700000001</c:v>
                </c:pt>
                <c:pt idx="1602">
                  <c:v>113.075661</c:v>
                </c:pt>
                <c:pt idx="1603">
                  <c:v>113.075661</c:v>
                </c:pt>
                <c:pt idx="1604">
                  <c:v>116.33223700000001</c:v>
                </c:pt>
                <c:pt idx="1605">
                  <c:v>114.851974</c:v>
                </c:pt>
                <c:pt idx="1606">
                  <c:v>114.50657699999999</c:v>
                </c:pt>
                <c:pt idx="1607">
                  <c:v>114.98355100000001</c:v>
                </c:pt>
                <c:pt idx="1608">
                  <c:v>112.697365</c:v>
                </c:pt>
                <c:pt idx="1609">
                  <c:v>112.565788</c:v>
                </c:pt>
                <c:pt idx="1610">
                  <c:v>110.9375</c:v>
                </c:pt>
                <c:pt idx="1611">
                  <c:v>111.677635</c:v>
                </c:pt>
                <c:pt idx="1612">
                  <c:v>111.677635</c:v>
                </c:pt>
                <c:pt idx="1613">
                  <c:v>110.657898</c:v>
                </c:pt>
                <c:pt idx="1614">
                  <c:v>112.713814</c:v>
                </c:pt>
                <c:pt idx="1615">
                  <c:v>114.440788</c:v>
                </c:pt>
                <c:pt idx="1616">
                  <c:v>114.14473700000001</c:v>
                </c:pt>
                <c:pt idx="1617">
                  <c:v>113.059212</c:v>
                </c:pt>
                <c:pt idx="1618">
                  <c:v>113.470398</c:v>
                </c:pt>
                <c:pt idx="1619">
                  <c:v>113.30592300000001</c:v>
                </c:pt>
                <c:pt idx="1620">
                  <c:v>115.427635</c:v>
                </c:pt>
                <c:pt idx="1621">
                  <c:v>116.414474</c:v>
                </c:pt>
                <c:pt idx="1622">
                  <c:v>117.36842300000001</c:v>
                </c:pt>
                <c:pt idx="1623">
                  <c:v>115.263161</c:v>
                </c:pt>
                <c:pt idx="1624">
                  <c:v>114.76973700000001</c:v>
                </c:pt>
                <c:pt idx="1625">
                  <c:v>114.424339</c:v>
                </c:pt>
                <c:pt idx="1626">
                  <c:v>114.638161</c:v>
                </c:pt>
                <c:pt idx="1627">
                  <c:v>113.059212</c:v>
                </c:pt>
                <c:pt idx="1628">
                  <c:v>111.825661</c:v>
                </c:pt>
                <c:pt idx="1629">
                  <c:v>110.246712</c:v>
                </c:pt>
                <c:pt idx="1630">
                  <c:v>110.970398</c:v>
                </c:pt>
                <c:pt idx="1631">
                  <c:v>112.48355100000001</c:v>
                </c:pt>
                <c:pt idx="1632">
                  <c:v>110.904602</c:v>
                </c:pt>
                <c:pt idx="1633">
                  <c:v>114.0625</c:v>
                </c:pt>
                <c:pt idx="1634">
                  <c:v>114.950661</c:v>
                </c:pt>
                <c:pt idx="1635">
                  <c:v>115.246712</c:v>
                </c:pt>
                <c:pt idx="1636">
                  <c:v>115.01644899999999</c:v>
                </c:pt>
                <c:pt idx="1637">
                  <c:v>116.89144899999999</c:v>
                </c:pt>
                <c:pt idx="1638">
                  <c:v>117.20394899999999</c:v>
                </c:pt>
                <c:pt idx="1639">
                  <c:v>114.884865</c:v>
                </c:pt>
                <c:pt idx="1640">
                  <c:v>115.509865</c:v>
                </c:pt>
                <c:pt idx="1641">
                  <c:v>114.128288</c:v>
                </c:pt>
                <c:pt idx="1642">
                  <c:v>116.085526</c:v>
                </c:pt>
                <c:pt idx="1643">
                  <c:v>119.55592300000001</c:v>
                </c:pt>
                <c:pt idx="1644">
                  <c:v>119.786186</c:v>
                </c:pt>
                <c:pt idx="1645">
                  <c:v>119.98355100000001</c:v>
                </c:pt>
                <c:pt idx="1646">
                  <c:v>120.690788</c:v>
                </c:pt>
                <c:pt idx="1647">
                  <c:v>121.990135</c:v>
                </c:pt>
                <c:pt idx="1648">
                  <c:v>122.072365</c:v>
                </c:pt>
                <c:pt idx="1649">
                  <c:v>122.48355100000001</c:v>
                </c:pt>
                <c:pt idx="1650">
                  <c:v>122.138161</c:v>
                </c:pt>
                <c:pt idx="1651">
                  <c:v>122.434212</c:v>
                </c:pt>
                <c:pt idx="1652">
                  <c:v>122.434212</c:v>
                </c:pt>
                <c:pt idx="1653">
                  <c:v>122.51644899999999</c:v>
                </c:pt>
                <c:pt idx="1654">
                  <c:v>122.26973700000001</c:v>
                </c:pt>
                <c:pt idx="1655">
                  <c:v>122.845398</c:v>
                </c:pt>
                <c:pt idx="1656">
                  <c:v>122.779602</c:v>
                </c:pt>
                <c:pt idx="1657">
                  <c:v>121.628288</c:v>
                </c:pt>
                <c:pt idx="1658">
                  <c:v>121.315788</c:v>
                </c:pt>
                <c:pt idx="1659">
                  <c:v>120.460526</c:v>
                </c:pt>
                <c:pt idx="1660">
                  <c:v>120.85526299999999</c:v>
                </c:pt>
                <c:pt idx="1661">
                  <c:v>120.75657699999999</c:v>
                </c:pt>
                <c:pt idx="1662">
                  <c:v>119.934212</c:v>
                </c:pt>
                <c:pt idx="1663">
                  <c:v>119.70394899999999</c:v>
                </c:pt>
                <c:pt idx="1664">
                  <c:v>119.342102</c:v>
                </c:pt>
                <c:pt idx="1665">
                  <c:v>119.14473700000001</c:v>
                </c:pt>
                <c:pt idx="1666">
                  <c:v>119.638161</c:v>
                </c:pt>
                <c:pt idx="1667">
                  <c:v>120.065788</c:v>
                </c:pt>
                <c:pt idx="1668">
                  <c:v>120.723686</c:v>
                </c:pt>
                <c:pt idx="1669">
                  <c:v>121.398026</c:v>
                </c:pt>
                <c:pt idx="1670">
                  <c:v>121.398026</c:v>
                </c:pt>
                <c:pt idx="1671">
                  <c:v>121.776314</c:v>
                </c:pt>
                <c:pt idx="1672">
                  <c:v>122.82894899999999</c:v>
                </c:pt>
                <c:pt idx="1673">
                  <c:v>122.10526299999999</c:v>
                </c:pt>
                <c:pt idx="1674">
                  <c:v>122.039474</c:v>
                </c:pt>
                <c:pt idx="1675">
                  <c:v>120.871712</c:v>
                </c:pt>
                <c:pt idx="1676">
                  <c:v>119.950661</c:v>
                </c:pt>
                <c:pt idx="1677">
                  <c:v>120.526314</c:v>
                </c:pt>
                <c:pt idx="1678">
                  <c:v>120.345398</c:v>
                </c:pt>
                <c:pt idx="1679">
                  <c:v>119.786186</c:v>
                </c:pt>
                <c:pt idx="1680">
                  <c:v>119.342102</c:v>
                </c:pt>
                <c:pt idx="1681">
                  <c:v>118.799339</c:v>
                </c:pt>
                <c:pt idx="1682">
                  <c:v>117.911186</c:v>
                </c:pt>
                <c:pt idx="1683">
                  <c:v>119.325661</c:v>
                </c:pt>
                <c:pt idx="1684">
                  <c:v>118.782898</c:v>
                </c:pt>
                <c:pt idx="1685">
                  <c:v>119.490135</c:v>
                </c:pt>
                <c:pt idx="1686">
                  <c:v>120.92105100000001</c:v>
                </c:pt>
                <c:pt idx="1687">
                  <c:v>121.23355100000001</c:v>
                </c:pt>
                <c:pt idx="1688">
                  <c:v>121.217102</c:v>
                </c:pt>
                <c:pt idx="1689">
                  <c:v>120.657898</c:v>
                </c:pt>
                <c:pt idx="1690">
                  <c:v>120.674339</c:v>
                </c:pt>
                <c:pt idx="1691">
                  <c:v>120.23026299999999</c:v>
                </c:pt>
                <c:pt idx="1692">
                  <c:v>120.29605100000001</c:v>
                </c:pt>
                <c:pt idx="1693">
                  <c:v>120.559212</c:v>
                </c:pt>
                <c:pt idx="1694">
                  <c:v>120.246712</c:v>
                </c:pt>
                <c:pt idx="1695">
                  <c:v>120.64144899999999</c:v>
                </c:pt>
                <c:pt idx="1696">
                  <c:v>121.003288</c:v>
                </c:pt>
                <c:pt idx="1697">
                  <c:v>121.513161</c:v>
                </c:pt>
                <c:pt idx="1698">
                  <c:v>120.32894899999999</c:v>
                </c:pt>
                <c:pt idx="1699">
                  <c:v>119.720398</c:v>
                </c:pt>
                <c:pt idx="1700">
                  <c:v>119.720398</c:v>
                </c:pt>
                <c:pt idx="1701">
                  <c:v>119.309212</c:v>
                </c:pt>
                <c:pt idx="1702">
                  <c:v>119.86842300000001</c:v>
                </c:pt>
                <c:pt idx="1703">
                  <c:v>119.802635</c:v>
                </c:pt>
                <c:pt idx="1704">
                  <c:v>119.342102</c:v>
                </c:pt>
                <c:pt idx="1705">
                  <c:v>119.50657699999999</c:v>
                </c:pt>
                <c:pt idx="1706">
                  <c:v>119.325661</c:v>
                </c:pt>
                <c:pt idx="1707">
                  <c:v>118.20723700000001</c:v>
                </c:pt>
                <c:pt idx="1708">
                  <c:v>119.621712</c:v>
                </c:pt>
                <c:pt idx="1709">
                  <c:v>119.375</c:v>
                </c:pt>
                <c:pt idx="1710">
                  <c:v>118.223686</c:v>
                </c:pt>
                <c:pt idx="1711">
                  <c:v>117.36842300000001</c:v>
                </c:pt>
                <c:pt idx="1712">
                  <c:v>116.529602</c:v>
                </c:pt>
                <c:pt idx="1713">
                  <c:v>116.529602</c:v>
                </c:pt>
                <c:pt idx="1714">
                  <c:v>116.628288</c:v>
                </c:pt>
                <c:pt idx="1715">
                  <c:v>116.973686</c:v>
                </c:pt>
                <c:pt idx="1716">
                  <c:v>116.414474</c:v>
                </c:pt>
                <c:pt idx="1717">
                  <c:v>115.80592300000001</c:v>
                </c:pt>
                <c:pt idx="1718">
                  <c:v>116.940788</c:v>
                </c:pt>
                <c:pt idx="1719">
                  <c:v>116.776314</c:v>
                </c:pt>
                <c:pt idx="1720">
                  <c:v>118.45394899999999</c:v>
                </c:pt>
                <c:pt idx="1721">
                  <c:v>117.82894899999999</c:v>
                </c:pt>
                <c:pt idx="1722">
                  <c:v>118.717102</c:v>
                </c:pt>
                <c:pt idx="1723">
                  <c:v>118.4375</c:v>
                </c:pt>
                <c:pt idx="1724">
                  <c:v>120.575661</c:v>
                </c:pt>
                <c:pt idx="1725">
                  <c:v>121.101974</c:v>
                </c:pt>
                <c:pt idx="1726">
                  <c:v>121.57894899999999</c:v>
                </c:pt>
                <c:pt idx="1727">
                  <c:v>121.611839</c:v>
                </c:pt>
                <c:pt idx="1728">
                  <c:v>121.85855100000001</c:v>
                </c:pt>
                <c:pt idx="1729">
                  <c:v>122.023026</c:v>
                </c:pt>
                <c:pt idx="1730">
                  <c:v>121.628288</c:v>
                </c:pt>
                <c:pt idx="1731">
                  <c:v>121.38157699999999</c:v>
                </c:pt>
                <c:pt idx="1732">
                  <c:v>121.924339</c:v>
                </c:pt>
                <c:pt idx="1733">
                  <c:v>120.773026</c:v>
                </c:pt>
                <c:pt idx="1734">
                  <c:v>120.904602</c:v>
                </c:pt>
                <c:pt idx="1735">
                  <c:v>120.197365</c:v>
                </c:pt>
                <c:pt idx="1736">
                  <c:v>118.963814</c:v>
                </c:pt>
                <c:pt idx="1737">
                  <c:v>119.638161</c:v>
                </c:pt>
                <c:pt idx="1738">
                  <c:v>118.092102</c:v>
                </c:pt>
                <c:pt idx="1739">
                  <c:v>119.91776299999999</c:v>
                </c:pt>
                <c:pt idx="1740">
                  <c:v>119.91776299999999</c:v>
                </c:pt>
                <c:pt idx="1741">
                  <c:v>120.263161</c:v>
                </c:pt>
                <c:pt idx="1742">
                  <c:v>120.70723700000001</c:v>
                </c:pt>
                <c:pt idx="1743">
                  <c:v>120.95394899999999</c:v>
                </c:pt>
                <c:pt idx="1744">
                  <c:v>121.085526</c:v>
                </c:pt>
                <c:pt idx="1745">
                  <c:v>120.3125</c:v>
                </c:pt>
                <c:pt idx="1746">
                  <c:v>120.723686</c:v>
                </c:pt>
                <c:pt idx="1747">
                  <c:v>120.871712</c:v>
                </c:pt>
                <c:pt idx="1748">
                  <c:v>120.32894899999999</c:v>
                </c:pt>
                <c:pt idx="1749">
                  <c:v>121.38157699999999</c:v>
                </c:pt>
                <c:pt idx="1750">
                  <c:v>121.200661</c:v>
                </c:pt>
                <c:pt idx="1751">
                  <c:v>120.9375</c:v>
                </c:pt>
                <c:pt idx="1752">
                  <c:v>119.720398</c:v>
                </c:pt>
                <c:pt idx="1753">
                  <c:v>119.029602</c:v>
                </c:pt>
                <c:pt idx="1754">
                  <c:v>118.98026299999999</c:v>
                </c:pt>
                <c:pt idx="1755">
                  <c:v>118.782898</c:v>
                </c:pt>
                <c:pt idx="1756">
                  <c:v>117.79605100000001</c:v>
                </c:pt>
                <c:pt idx="1757">
                  <c:v>117.779602</c:v>
                </c:pt>
                <c:pt idx="1758">
                  <c:v>118.273026</c:v>
                </c:pt>
                <c:pt idx="1759">
                  <c:v>118.404602</c:v>
                </c:pt>
                <c:pt idx="1760">
                  <c:v>119.095398</c:v>
                </c:pt>
                <c:pt idx="1761">
                  <c:v>118.848686</c:v>
                </c:pt>
                <c:pt idx="1762">
                  <c:v>117.89473700000001</c:v>
                </c:pt>
                <c:pt idx="1763">
                  <c:v>117.878288</c:v>
                </c:pt>
                <c:pt idx="1764">
                  <c:v>119.013161</c:v>
                </c:pt>
                <c:pt idx="1765">
                  <c:v>119.177635</c:v>
                </c:pt>
                <c:pt idx="1766">
                  <c:v>120.115135</c:v>
                </c:pt>
                <c:pt idx="1767">
                  <c:v>120.625</c:v>
                </c:pt>
                <c:pt idx="1768">
                  <c:v>120.23026299999999</c:v>
                </c:pt>
                <c:pt idx="1769">
                  <c:v>119.35855100000001</c:v>
                </c:pt>
                <c:pt idx="1770">
                  <c:v>118.782898</c:v>
                </c:pt>
                <c:pt idx="1771">
                  <c:v>119.04605100000001</c:v>
                </c:pt>
                <c:pt idx="1772">
                  <c:v>118.388161</c:v>
                </c:pt>
                <c:pt idx="1773">
                  <c:v>118.914474</c:v>
                </c:pt>
                <c:pt idx="1774">
                  <c:v>117.088814</c:v>
                </c:pt>
                <c:pt idx="1775">
                  <c:v>116.48026299999999</c:v>
                </c:pt>
                <c:pt idx="1776">
                  <c:v>118.45394899999999</c:v>
                </c:pt>
                <c:pt idx="1777">
                  <c:v>117.615135</c:v>
                </c:pt>
                <c:pt idx="1778">
                  <c:v>116.79276299999999</c:v>
                </c:pt>
                <c:pt idx="1779">
                  <c:v>115.559212</c:v>
                </c:pt>
                <c:pt idx="1780">
                  <c:v>117.927635</c:v>
                </c:pt>
                <c:pt idx="1781">
                  <c:v>116.365135</c:v>
                </c:pt>
                <c:pt idx="1782">
                  <c:v>116.282898</c:v>
                </c:pt>
                <c:pt idx="1783">
                  <c:v>117.976974</c:v>
                </c:pt>
                <c:pt idx="1784">
                  <c:v>115.279602</c:v>
                </c:pt>
                <c:pt idx="1785">
                  <c:v>117.286186</c:v>
                </c:pt>
                <c:pt idx="1786">
                  <c:v>120.13157699999999</c:v>
                </c:pt>
                <c:pt idx="1787">
                  <c:v>120.01644899999999</c:v>
                </c:pt>
                <c:pt idx="1788">
                  <c:v>119.851974</c:v>
                </c:pt>
                <c:pt idx="1789">
                  <c:v>121.134865</c:v>
                </c:pt>
                <c:pt idx="1790">
                  <c:v>121.184212</c:v>
                </c:pt>
                <c:pt idx="1791">
                  <c:v>121.23355100000001</c:v>
                </c:pt>
                <c:pt idx="1792">
                  <c:v>121.48026299999999</c:v>
                </c:pt>
                <c:pt idx="1793">
                  <c:v>122.302635</c:v>
                </c:pt>
                <c:pt idx="1794">
                  <c:v>122.253288</c:v>
                </c:pt>
                <c:pt idx="1795">
                  <c:v>120.690788</c:v>
                </c:pt>
                <c:pt idx="1796">
                  <c:v>120.246712</c:v>
                </c:pt>
                <c:pt idx="1797">
                  <c:v>120.32894899999999</c:v>
                </c:pt>
                <c:pt idx="1798">
                  <c:v>119.70394899999999</c:v>
                </c:pt>
                <c:pt idx="1799">
                  <c:v>118.76644899999999</c:v>
                </c:pt>
                <c:pt idx="1800">
                  <c:v>118.223686</c:v>
                </c:pt>
                <c:pt idx="1801">
                  <c:v>119.720398</c:v>
                </c:pt>
                <c:pt idx="1802">
                  <c:v>121.11842300000001</c:v>
                </c:pt>
                <c:pt idx="1803">
                  <c:v>122.99342300000001</c:v>
                </c:pt>
                <c:pt idx="1804">
                  <c:v>121.69407699999999</c:v>
                </c:pt>
                <c:pt idx="1805">
                  <c:v>120.197365</c:v>
                </c:pt>
                <c:pt idx="1806">
                  <c:v>119.950661</c:v>
                </c:pt>
                <c:pt idx="1807">
                  <c:v>120.476974</c:v>
                </c:pt>
                <c:pt idx="1808">
                  <c:v>121.496712</c:v>
                </c:pt>
                <c:pt idx="1809">
                  <c:v>121.496712</c:v>
                </c:pt>
                <c:pt idx="1810">
                  <c:v>121.365135</c:v>
                </c:pt>
                <c:pt idx="1811">
                  <c:v>120.01644899999999</c:v>
                </c:pt>
                <c:pt idx="1812">
                  <c:v>118.009865</c:v>
                </c:pt>
                <c:pt idx="1813">
                  <c:v>117.79605100000001</c:v>
                </c:pt>
                <c:pt idx="1814">
                  <c:v>116.184212</c:v>
                </c:pt>
                <c:pt idx="1815">
                  <c:v>114.851974</c:v>
                </c:pt>
                <c:pt idx="1816">
                  <c:v>118.75</c:v>
                </c:pt>
                <c:pt idx="1817">
                  <c:v>120.148026</c:v>
                </c:pt>
                <c:pt idx="1818">
                  <c:v>117.648026</c:v>
                </c:pt>
                <c:pt idx="1819">
                  <c:v>122.51644899999999</c:v>
                </c:pt>
                <c:pt idx="1820">
                  <c:v>125.246712</c:v>
                </c:pt>
                <c:pt idx="1821">
                  <c:v>125.32894899999999</c:v>
                </c:pt>
                <c:pt idx="1822">
                  <c:v>125.197365</c:v>
                </c:pt>
                <c:pt idx="1823">
                  <c:v>126.43092300000001</c:v>
                </c:pt>
                <c:pt idx="1824">
                  <c:v>127.532898</c:v>
                </c:pt>
                <c:pt idx="1825">
                  <c:v>126.16776299999999</c:v>
                </c:pt>
                <c:pt idx="1826">
                  <c:v>126.282898</c:v>
                </c:pt>
                <c:pt idx="1827">
                  <c:v>126.16776299999999</c:v>
                </c:pt>
                <c:pt idx="1828">
                  <c:v>125.773026</c:v>
                </c:pt>
                <c:pt idx="1829">
                  <c:v>124.86842300000001</c:v>
                </c:pt>
                <c:pt idx="1830">
                  <c:v>124.276314</c:v>
                </c:pt>
                <c:pt idx="1831">
                  <c:v>124.440788</c:v>
                </c:pt>
                <c:pt idx="1832">
                  <c:v>123.470398</c:v>
                </c:pt>
                <c:pt idx="1833">
                  <c:v>123.684212</c:v>
                </c:pt>
                <c:pt idx="1834">
                  <c:v>123.684212</c:v>
                </c:pt>
                <c:pt idx="1835">
                  <c:v>122.746712</c:v>
                </c:pt>
                <c:pt idx="1836">
                  <c:v>121.907898</c:v>
                </c:pt>
                <c:pt idx="1837">
                  <c:v>122.1875</c:v>
                </c:pt>
                <c:pt idx="1838">
                  <c:v>122.039474</c:v>
                </c:pt>
                <c:pt idx="1839">
                  <c:v>121.924339</c:v>
                </c:pt>
                <c:pt idx="1840">
                  <c:v>121.134865</c:v>
                </c:pt>
                <c:pt idx="1841">
                  <c:v>120.29605100000001</c:v>
                </c:pt>
                <c:pt idx="1842">
                  <c:v>119.6875</c:v>
                </c:pt>
                <c:pt idx="1843">
                  <c:v>118.56907699999999</c:v>
                </c:pt>
                <c:pt idx="1844">
                  <c:v>118.684212</c:v>
                </c:pt>
                <c:pt idx="1845">
                  <c:v>118.42105100000001</c:v>
                </c:pt>
                <c:pt idx="1846">
                  <c:v>118.289474</c:v>
                </c:pt>
                <c:pt idx="1847">
                  <c:v>118.42105100000001</c:v>
                </c:pt>
                <c:pt idx="1848">
                  <c:v>118.289474</c:v>
                </c:pt>
                <c:pt idx="1849">
                  <c:v>117.89473700000001</c:v>
                </c:pt>
                <c:pt idx="1850">
                  <c:v>117.976974</c:v>
                </c:pt>
                <c:pt idx="1851">
                  <c:v>119.45723700000001</c:v>
                </c:pt>
                <c:pt idx="1852">
                  <c:v>118.371712</c:v>
                </c:pt>
                <c:pt idx="1853">
                  <c:v>117.89473700000001</c:v>
                </c:pt>
                <c:pt idx="1854">
                  <c:v>118.503288</c:v>
                </c:pt>
                <c:pt idx="1855">
                  <c:v>118.223686</c:v>
                </c:pt>
                <c:pt idx="1856">
                  <c:v>118.223686</c:v>
                </c:pt>
                <c:pt idx="1857">
                  <c:v>117.779602</c:v>
                </c:pt>
                <c:pt idx="1858">
                  <c:v>117.10526299999999</c:v>
                </c:pt>
                <c:pt idx="1859">
                  <c:v>116.79276299999999</c:v>
                </c:pt>
                <c:pt idx="1860">
                  <c:v>117.023026</c:v>
                </c:pt>
                <c:pt idx="1861">
                  <c:v>117.36842300000001</c:v>
                </c:pt>
                <c:pt idx="1862">
                  <c:v>117.664474</c:v>
                </c:pt>
                <c:pt idx="1863">
                  <c:v>117.960526</c:v>
                </c:pt>
                <c:pt idx="1864">
                  <c:v>117.401314</c:v>
                </c:pt>
                <c:pt idx="1865">
                  <c:v>117.845398</c:v>
                </c:pt>
                <c:pt idx="1866">
                  <c:v>116.924339</c:v>
                </c:pt>
                <c:pt idx="1867">
                  <c:v>117.351974</c:v>
                </c:pt>
                <c:pt idx="1868">
                  <c:v>117.023026</c:v>
                </c:pt>
                <c:pt idx="1869">
                  <c:v>117.023026</c:v>
                </c:pt>
                <c:pt idx="1870">
                  <c:v>116.875</c:v>
                </c:pt>
                <c:pt idx="1871">
                  <c:v>115.986839</c:v>
                </c:pt>
                <c:pt idx="1872">
                  <c:v>115.75657699999999</c:v>
                </c:pt>
                <c:pt idx="1873">
                  <c:v>115.9375</c:v>
                </c:pt>
                <c:pt idx="1874">
                  <c:v>114.786186</c:v>
                </c:pt>
                <c:pt idx="1875">
                  <c:v>115.361839</c:v>
                </c:pt>
                <c:pt idx="1876">
                  <c:v>115.592102</c:v>
                </c:pt>
                <c:pt idx="1877">
                  <c:v>115.75657699999999</c:v>
                </c:pt>
                <c:pt idx="1878">
                  <c:v>115.95394899999999</c:v>
                </c:pt>
                <c:pt idx="1879">
                  <c:v>116.513161</c:v>
                </c:pt>
                <c:pt idx="1880">
                  <c:v>116.282898</c:v>
                </c:pt>
                <c:pt idx="1881">
                  <c:v>116.43092300000001</c:v>
                </c:pt>
                <c:pt idx="1882">
                  <c:v>116.101974</c:v>
                </c:pt>
                <c:pt idx="1883">
                  <c:v>115.986839</c:v>
                </c:pt>
                <c:pt idx="1884">
                  <c:v>115.822365</c:v>
                </c:pt>
                <c:pt idx="1885">
                  <c:v>115.625</c:v>
                </c:pt>
                <c:pt idx="1886">
                  <c:v>115.263161</c:v>
                </c:pt>
                <c:pt idx="1887">
                  <c:v>115.44407699999999</c:v>
                </c:pt>
                <c:pt idx="1888">
                  <c:v>114.720398</c:v>
                </c:pt>
                <c:pt idx="1889">
                  <c:v>114.753288</c:v>
                </c:pt>
                <c:pt idx="1890">
                  <c:v>115.164474</c:v>
                </c:pt>
                <c:pt idx="1891">
                  <c:v>115.098686</c:v>
                </c:pt>
                <c:pt idx="1892">
                  <c:v>115.657898</c:v>
                </c:pt>
                <c:pt idx="1893">
                  <c:v>115.213814</c:v>
                </c:pt>
                <c:pt idx="1894">
                  <c:v>115.3125</c:v>
                </c:pt>
                <c:pt idx="1895">
                  <c:v>115.13157699999999</c:v>
                </c:pt>
                <c:pt idx="1896">
                  <c:v>115.246712</c:v>
                </c:pt>
                <c:pt idx="1897">
                  <c:v>115.13157699999999</c:v>
                </c:pt>
                <c:pt idx="1898">
                  <c:v>114.851974</c:v>
                </c:pt>
                <c:pt idx="1899">
                  <c:v>114.86842300000001</c:v>
                </c:pt>
                <c:pt idx="1900">
                  <c:v>114.572365</c:v>
                </c:pt>
                <c:pt idx="1901">
                  <c:v>113.93092300000001</c:v>
                </c:pt>
                <c:pt idx="1902">
                  <c:v>114.14473700000001</c:v>
                </c:pt>
                <c:pt idx="1903">
                  <c:v>114.29276299999999</c:v>
                </c:pt>
                <c:pt idx="1904">
                  <c:v>113.848686</c:v>
                </c:pt>
                <c:pt idx="1905">
                  <c:v>113.76644899999999</c:v>
                </c:pt>
                <c:pt idx="1906">
                  <c:v>113.322365</c:v>
                </c:pt>
                <c:pt idx="1907">
                  <c:v>113.190788</c:v>
                </c:pt>
                <c:pt idx="1908">
                  <c:v>112.565788</c:v>
                </c:pt>
                <c:pt idx="1909">
                  <c:v>112.434212</c:v>
                </c:pt>
                <c:pt idx="1910">
                  <c:v>112.26973700000001</c:v>
                </c:pt>
                <c:pt idx="1911">
                  <c:v>112.5</c:v>
                </c:pt>
                <c:pt idx="1912">
                  <c:v>112.976974</c:v>
                </c:pt>
                <c:pt idx="1913">
                  <c:v>112.960526</c:v>
                </c:pt>
                <c:pt idx="1914">
                  <c:v>113.273026</c:v>
                </c:pt>
                <c:pt idx="1915">
                  <c:v>113.223686</c:v>
                </c:pt>
                <c:pt idx="1916">
                  <c:v>112.99342300000001</c:v>
                </c:pt>
                <c:pt idx="1917">
                  <c:v>112.779602</c:v>
                </c:pt>
                <c:pt idx="1918">
                  <c:v>112.565788</c:v>
                </c:pt>
                <c:pt idx="1919">
                  <c:v>112.51644899999999</c:v>
                </c:pt>
                <c:pt idx="1920">
                  <c:v>112.8125</c:v>
                </c:pt>
                <c:pt idx="1921">
                  <c:v>112.351974</c:v>
                </c:pt>
                <c:pt idx="1922">
                  <c:v>111.33223700000001</c:v>
                </c:pt>
                <c:pt idx="1923">
                  <c:v>111.447365</c:v>
                </c:pt>
                <c:pt idx="1924">
                  <c:v>111.01973700000001</c:v>
                </c:pt>
                <c:pt idx="1925">
                  <c:v>110.509865</c:v>
                </c:pt>
                <c:pt idx="1926">
                  <c:v>111.365135</c:v>
                </c:pt>
                <c:pt idx="1927">
                  <c:v>111.365135</c:v>
                </c:pt>
                <c:pt idx="1928">
                  <c:v>111.101974</c:v>
                </c:pt>
                <c:pt idx="1929">
                  <c:v>110.427635</c:v>
                </c:pt>
                <c:pt idx="1930">
                  <c:v>110.098686</c:v>
                </c:pt>
                <c:pt idx="1931">
                  <c:v>110.18092300000001</c:v>
                </c:pt>
                <c:pt idx="1932">
                  <c:v>110.279602</c:v>
                </c:pt>
                <c:pt idx="1933">
                  <c:v>109.851974</c:v>
                </c:pt>
                <c:pt idx="1934">
                  <c:v>109.91776299999999</c:v>
                </c:pt>
                <c:pt idx="1935">
                  <c:v>110.098686</c:v>
                </c:pt>
                <c:pt idx="1936">
                  <c:v>109.210526</c:v>
                </c:pt>
                <c:pt idx="1937">
                  <c:v>109.111839</c:v>
                </c:pt>
                <c:pt idx="1938">
                  <c:v>109.013161</c:v>
                </c:pt>
                <c:pt idx="1939">
                  <c:v>110.460526</c:v>
                </c:pt>
                <c:pt idx="1940">
                  <c:v>109.950661</c:v>
                </c:pt>
                <c:pt idx="1941">
                  <c:v>110.098686</c:v>
                </c:pt>
                <c:pt idx="1942">
                  <c:v>109.128288</c:v>
                </c:pt>
                <c:pt idx="1943">
                  <c:v>109.111839</c:v>
                </c:pt>
                <c:pt idx="1944">
                  <c:v>110.723686</c:v>
                </c:pt>
                <c:pt idx="1945">
                  <c:v>110.85526299999999</c:v>
                </c:pt>
                <c:pt idx="1946">
                  <c:v>111.16776299999999</c:v>
                </c:pt>
                <c:pt idx="1947">
                  <c:v>111.06907699999999</c:v>
                </c:pt>
                <c:pt idx="1948">
                  <c:v>110.85526299999999</c:v>
                </c:pt>
                <c:pt idx="1949">
                  <c:v>111.085526</c:v>
                </c:pt>
                <c:pt idx="1950">
                  <c:v>111.01973700000001</c:v>
                </c:pt>
                <c:pt idx="1951">
                  <c:v>110.657898</c:v>
                </c:pt>
                <c:pt idx="1952">
                  <c:v>110.526314</c:v>
                </c:pt>
                <c:pt idx="1953">
                  <c:v>110.64144899999999</c:v>
                </c:pt>
                <c:pt idx="1954">
                  <c:v>110.85526299999999</c:v>
                </c:pt>
                <c:pt idx="1955">
                  <c:v>110.526314</c:v>
                </c:pt>
                <c:pt idx="1956">
                  <c:v>110.29605100000001</c:v>
                </c:pt>
                <c:pt idx="1957">
                  <c:v>110.378288</c:v>
                </c:pt>
                <c:pt idx="1958">
                  <c:v>110.526314</c:v>
                </c:pt>
                <c:pt idx="1959">
                  <c:v>110.411186</c:v>
                </c:pt>
                <c:pt idx="1960">
                  <c:v>109.802635</c:v>
                </c:pt>
                <c:pt idx="1961">
                  <c:v>109.60526299999999</c:v>
                </c:pt>
                <c:pt idx="1962">
                  <c:v>109.736839</c:v>
                </c:pt>
                <c:pt idx="1963">
                  <c:v>109.095398</c:v>
                </c:pt>
                <c:pt idx="1964">
                  <c:v>108.848686</c:v>
                </c:pt>
                <c:pt idx="1965">
                  <c:v>107.89473700000001</c:v>
                </c:pt>
                <c:pt idx="1966">
                  <c:v>107.73026299999999</c:v>
                </c:pt>
                <c:pt idx="1967">
                  <c:v>107.467102</c:v>
                </c:pt>
                <c:pt idx="1968">
                  <c:v>107.05592300000001</c:v>
                </c:pt>
                <c:pt idx="1969">
                  <c:v>107.861839</c:v>
                </c:pt>
                <c:pt idx="1970">
                  <c:v>107.845398</c:v>
                </c:pt>
                <c:pt idx="1971">
                  <c:v>107.845398</c:v>
                </c:pt>
                <c:pt idx="1972">
                  <c:v>107.713814</c:v>
                </c:pt>
                <c:pt idx="1973">
                  <c:v>107.450661</c:v>
                </c:pt>
                <c:pt idx="1974">
                  <c:v>108.4375</c:v>
                </c:pt>
                <c:pt idx="1975">
                  <c:v>107.598686</c:v>
                </c:pt>
                <c:pt idx="1976">
                  <c:v>108.059212</c:v>
                </c:pt>
                <c:pt idx="1977">
                  <c:v>107.79605100000001</c:v>
                </c:pt>
                <c:pt idx="1978">
                  <c:v>107.615135</c:v>
                </c:pt>
                <c:pt idx="1979">
                  <c:v>107.63157699999999</c:v>
                </c:pt>
                <c:pt idx="1980">
                  <c:v>107.58223700000001</c:v>
                </c:pt>
                <c:pt idx="1981">
                  <c:v>109.638161</c:v>
                </c:pt>
                <c:pt idx="1982">
                  <c:v>108.996712</c:v>
                </c:pt>
                <c:pt idx="1983">
                  <c:v>108.601974</c:v>
                </c:pt>
                <c:pt idx="1984">
                  <c:v>109.19407699999999</c:v>
                </c:pt>
                <c:pt idx="1985">
                  <c:v>109.342102</c:v>
                </c:pt>
                <c:pt idx="1986">
                  <c:v>108.73355100000001</c:v>
                </c:pt>
                <c:pt idx="1987">
                  <c:v>108.93092300000001</c:v>
                </c:pt>
                <c:pt idx="1988">
                  <c:v>109.309212</c:v>
                </c:pt>
                <c:pt idx="1989">
                  <c:v>109.226974</c:v>
                </c:pt>
                <c:pt idx="1990">
                  <c:v>109.161186</c:v>
                </c:pt>
                <c:pt idx="1991">
                  <c:v>109.440788</c:v>
                </c:pt>
                <c:pt idx="1992">
                  <c:v>109.55592300000001</c:v>
                </c:pt>
                <c:pt idx="1993">
                  <c:v>108.947365</c:v>
                </c:pt>
                <c:pt idx="1994">
                  <c:v>108.059212</c:v>
                </c:pt>
                <c:pt idx="1995">
                  <c:v>108.223686</c:v>
                </c:pt>
                <c:pt idx="1996">
                  <c:v>108.273026</c:v>
                </c:pt>
                <c:pt idx="1997">
                  <c:v>108.273026</c:v>
                </c:pt>
                <c:pt idx="1998">
                  <c:v>108.338814</c:v>
                </c:pt>
                <c:pt idx="1999">
                  <c:v>108.009865</c:v>
                </c:pt>
                <c:pt idx="2000">
                  <c:v>107.79605100000001</c:v>
                </c:pt>
                <c:pt idx="2001">
                  <c:v>107.746712</c:v>
                </c:pt>
                <c:pt idx="2002">
                  <c:v>107.31907699999999</c:v>
                </c:pt>
                <c:pt idx="2003">
                  <c:v>106.217102</c:v>
                </c:pt>
                <c:pt idx="2004">
                  <c:v>106.085526</c:v>
                </c:pt>
                <c:pt idx="2005">
                  <c:v>107.713814</c:v>
                </c:pt>
                <c:pt idx="2006">
                  <c:v>107.51644899999999</c:v>
                </c:pt>
                <c:pt idx="2007">
                  <c:v>106.924339</c:v>
                </c:pt>
                <c:pt idx="2008">
                  <c:v>106.79276299999999</c:v>
                </c:pt>
                <c:pt idx="2009">
                  <c:v>106.940788</c:v>
                </c:pt>
                <c:pt idx="2010">
                  <c:v>106.69407699999999</c:v>
                </c:pt>
                <c:pt idx="2011">
                  <c:v>106.726974</c:v>
                </c:pt>
                <c:pt idx="2012">
                  <c:v>106.940788</c:v>
                </c:pt>
                <c:pt idx="2013">
                  <c:v>106.23355100000001</c:v>
                </c:pt>
                <c:pt idx="2014">
                  <c:v>106.003288</c:v>
                </c:pt>
                <c:pt idx="2015">
                  <c:v>106.315788</c:v>
                </c:pt>
                <c:pt idx="2016">
                  <c:v>106.003288</c:v>
                </c:pt>
                <c:pt idx="2017">
                  <c:v>105.723686</c:v>
                </c:pt>
                <c:pt idx="2018">
                  <c:v>105.75657699999999</c:v>
                </c:pt>
                <c:pt idx="2019">
                  <c:v>105.723686</c:v>
                </c:pt>
                <c:pt idx="2020">
                  <c:v>105.9375</c:v>
                </c:pt>
                <c:pt idx="2021">
                  <c:v>105.23026299999999</c:v>
                </c:pt>
                <c:pt idx="2022">
                  <c:v>103.651314</c:v>
                </c:pt>
                <c:pt idx="2023">
                  <c:v>103.799339</c:v>
                </c:pt>
                <c:pt idx="2024">
                  <c:v>102.976974</c:v>
                </c:pt>
                <c:pt idx="2025">
                  <c:v>103.240135</c:v>
                </c:pt>
                <c:pt idx="2026">
                  <c:v>103.75</c:v>
                </c:pt>
                <c:pt idx="2027">
                  <c:v>102.94407699999999</c:v>
                </c:pt>
                <c:pt idx="2028">
                  <c:v>103.634865</c:v>
                </c:pt>
                <c:pt idx="2029">
                  <c:v>103.88157699999999</c:v>
                </c:pt>
                <c:pt idx="2030">
                  <c:v>103.75</c:v>
                </c:pt>
                <c:pt idx="2031">
                  <c:v>103.782898</c:v>
                </c:pt>
                <c:pt idx="2032">
                  <c:v>103.88157699999999</c:v>
                </c:pt>
                <c:pt idx="2033">
                  <c:v>103.782898</c:v>
                </c:pt>
                <c:pt idx="2034">
                  <c:v>104.0625</c:v>
                </c:pt>
                <c:pt idx="2035">
                  <c:v>104.029602</c:v>
                </c:pt>
                <c:pt idx="2036">
                  <c:v>104.04605100000001</c:v>
                </c:pt>
                <c:pt idx="2037">
                  <c:v>104.29276299999999</c:v>
                </c:pt>
                <c:pt idx="2038">
                  <c:v>104.342102</c:v>
                </c:pt>
                <c:pt idx="2039">
                  <c:v>104.29276299999999</c:v>
                </c:pt>
                <c:pt idx="2040">
                  <c:v>103.83223700000001</c:v>
                </c:pt>
                <c:pt idx="2041">
                  <c:v>103.75</c:v>
                </c:pt>
                <c:pt idx="2042">
                  <c:v>103.717102</c:v>
                </c:pt>
                <c:pt idx="2043">
                  <c:v>103.66776299999999</c:v>
                </c:pt>
                <c:pt idx="2044">
                  <c:v>103.470398</c:v>
                </c:pt>
                <c:pt idx="2045">
                  <c:v>104.473686</c:v>
                </c:pt>
                <c:pt idx="2046">
                  <c:v>104.45723700000001</c:v>
                </c:pt>
                <c:pt idx="2047">
                  <c:v>104.50657699999999</c:v>
                </c:pt>
                <c:pt idx="2048">
                  <c:v>104.29276299999999</c:v>
                </c:pt>
                <c:pt idx="2049">
                  <c:v>103.059212</c:v>
                </c:pt>
                <c:pt idx="2050">
                  <c:v>103.651314</c:v>
                </c:pt>
                <c:pt idx="2051">
                  <c:v>103.25657699999999</c:v>
                </c:pt>
                <c:pt idx="2052">
                  <c:v>102.697365</c:v>
                </c:pt>
                <c:pt idx="2053">
                  <c:v>102.63157699999999</c:v>
                </c:pt>
                <c:pt idx="2054">
                  <c:v>102.976974</c:v>
                </c:pt>
                <c:pt idx="2055">
                  <c:v>103.223686</c:v>
                </c:pt>
                <c:pt idx="2056">
                  <c:v>103.51973700000001</c:v>
                </c:pt>
                <c:pt idx="2057">
                  <c:v>103.273026</c:v>
                </c:pt>
                <c:pt idx="2058">
                  <c:v>103.93092300000001</c:v>
                </c:pt>
                <c:pt idx="2059">
                  <c:v>102.664474</c:v>
                </c:pt>
                <c:pt idx="2060">
                  <c:v>103.009865</c:v>
                </c:pt>
                <c:pt idx="2061">
                  <c:v>102.927635</c:v>
                </c:pt>
                <c:pt idx="2062">
                  <c:v>103.190788</c:v>
                </c:pt>
                <c:pt idx="2063">
                  <c:v>103.14144899999999</c:v>
                </c:pt>
                <c:pt idx="2064">
                  <c:v>103.10855100000001</c:v>
                </c:pt>
                <c:pt idx="2065">
                  <c:v>102.664474</c:v>
                </c:pt>
                <c:pt idx="2066">
                  <c:v>102.664474</c:v>
                </c:pt>
                <c:pt idx="2067">
                  <c:v>102.73026299999999</c:v>
                </c:pt>
                <c:pt idx="2068">
                  <c:v>102.713814</c:v>
                </c:pt>
                <c:pt idx="2069">
                  <c:v>102.220398</c:v>
                </c:pt>
                <c:pt idx="2070">
                  <c:v>102.00657699999999</c:v>
                </c:pt>
                <c:pt idx="2071">
                  <c:v>101.529602</c:v>
                </c:pt>
                <c:pt idx="2072">
                  <c:v>101.11842300000001</c:v>
                </c:pt>
                <c:pt idx="2073">
                  <c:v>100.70723700000001</c:v>
                </c:pt>
                <c:pt idx="2074">
                  <c:v>100.44407699999999</c:v>
                </c:pt>
                <c:pt idx="2075">
                  <c:v>100.526314</c:v>
                </c:pt>
                <c:pt idx="2076">
                  <c:v>100.904602</c:v>
                </c:pt>
                <c:pt idx="2077">
                  <c:v>100.32894899999999</c:v>
                </c:pt>
                <c:pt idx="2078">
                  <c:v>100.197365</c:v>
                </c:pt>
                <c:pt idx="2079">
                  <c:v>100.148026</c:v>
                </c:pt>
                <c:pt idx="2080">
                  <c:v>100</c:v>
                </c:pt>
              </c:numCache>
            </c:numRef>
          </c:val>
          <c:smooth val="0"/>
          <c:extLst>
            <c:ext xmlns:c16="http://schemas.microsoft.com/office/drawing/2014/chart" uri="{C3380CC4-5D6E-409C-BE32-E72D297353CC}">
              <c16:uniqueId val="{00000002-55EF-4E81-8E08-C6A99EF77711}"/>
            </c:ext>
          </c:extLst>
        </c:ser>
        <c:ser>
          <c:idx val="3"/>
          <c:order val="3"/>
          <c:tx>
            <c:strRef>
              <c:f>Planilha1!$F$3</c:f>
              <c:strCache>
                <c:ptCount val="1"/>
                <c:pt idx="0">
                  <c:v>EEM US Equity</c:v>
                </c:pt>
              </c:strCache>
            </c:strRef>
          </c:tx>
          <c:spPr>
            <a:ln w="19050" cap="rnd">
              <a:solidFill>
                <a:schemeClr val="accent6">
                  <a:lumMod val="40000"/>
                  <a:lumOff val="6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Planilha1!$F$4:$F$2084</c:f>
              <c:numCache>
                <c:formatCode>General</c:formatCode>
                <c:ptCount val="2081"/>
                <c:pt idx="0">
                  <c:v>120.82102999999999</c:v>
                </c:pt>
                <c:pt idx="1">
                  <c:v>119.720955</c:v>
                </c:pt>
                <c:pt idx="2">
                  <c:v>119.90877500000001</c:v>
                </c:pt>
                <c:pt idx="3">
                  <c:v>119.157501</c:v>
                </c:pt>
                <c:pt idx="4">
                  <c:v>119.157501</c:v>
                </c:pt>
                <c:pt idx="5">
                  <c:v>118.245239</c:v>
                </c:pt>
                <c:pt idx="6">
                  <c:v>117.493965</c:v>
                </c:pt>
                <c:pt idx="7">
                  <c:v>116.850014</c:v>
                </c:pt>
                <c:pt idx="8">
                  <c:v>117.306145</c:v>
                </c:pt>
                <c:pt idx="9">
                  <c:v>115.91091900000001</c:v>
                </c:pt>
                <c:pt idx="10">
                  <c:v>116.018242</c:v>
                </c:pt>
                <c:pt idx="11">
                  <c:v>115.535286</c:v>
                </c:pt>
                <c:pt idx="12">
                  <c:v>115.830429</c:v>
                </c:pt>
                <c:pt idx="13">
                  <c:v>113.791252</c:v>
                </c:pt>
                <c:pt idx="14">
                  <c:v>114.623024</c:v>
                </c:pt>
                <c:pt idx="15">
                  <c:v>115.937752</c:v>
                </c:pt>
                <c:pt idx="16">
                  <c:v>114.005905</c:v>
                </c:pt>
                <c:pt idx="17">
                  <c:v>113.979073</c:v>
                </c:pt>
                <c:pt idx="18">
                  <c:v>113.147301</c:v>
                </c:pt>
                <c:pt idx="19">
                  <c:v>115.240143</c:v>
                </c:pt>
                <c:pt idx="20">
                  <c:v>114.48886899999999</c:v>
                </c:pt>
                <c:pt idx="21">
                  <c:v>114.220551</c:v>
                </c:pt>
                <c:pt idx="22">
                  <c:v>114.14006000000001</c:v>
                </c:pt>
                <c:pt idx="23">
                  <c:v>112.932655</c:v>
                </c:pt>
                <c:pt idx="24">
                  <c:v>112.932655</c:v>
                </c:pt>
                <c:pt idx="25">
                  <c:v>112.04722599999999</c:v>
                </c:pt>
                <c:pt idx="26">
                  <c:v>112.181381</c:v>
                </c:pt>
                <c:pt idx="27">
                  <c:v>110.732491</c:v>
                </c:pt>
                <c:pt idx="28">
                  <c:v>109.49825300000001</c:v>
                </c:pt>
                <c:pt idx="29">
                  <c:v>110.249527</c:v>
                </c:pt>
                <c:pt idx="30">
                  <c:v>112.154549</c:v>
                </c:pt>
                <c:pt idx="31">
                  <c:v>112.154549</c:v>
                </c:pt>
                <c:pt idx="32">
                  <c:v>112.69117</c:v>
                </c:pt>
                <c:pt idx="33">
                  <c:v>113.496109</c:v>
                </c:pt>
                <c:pt idx="34">
                  <c:v>113.093643</c:v>
                </c:pt>
                <c:pt idx="35">
                  <c:v>112.04722599999999</c:v>
                </c:pt>
                <c:pt idx="36">
                  <c:v>112.208214</c:v>
                </c:pt>
                <c:pt idx="37">
                  <c:v>112.58384700000001</c:v>
                </c:pt>
                <c:pt idx="38">
                  <c:v>113.496109</c:v>
                </c:pt>
                <c:pt idx="39">
                  <c:v>114.005905</c:v>
                </c:pt>
                <c:pt idx="40">
                  <c:v>114.408371</c:v>
                </c:pt>
                <c:pt idx="41">
                  <c:v>114.059563</c:v>
                </c:pt>
                <c:pt idx="42">
                  <c:v>113.41561900000001</c:v>
                </c:pt>
                <c:pt idx="43">
                  <c:v>112.95948799999999</c:v>
                </c:pt>
                <c:pt idx="44">
                  <c:v>112.58384700000001</c:v>
                </c:pt>
                <c:pt idx="45">
                  <c:v>115.26696800000001</c:v>
                </c:pt>
                <c:pt idx="46">
                  <c:v>117.493965</c:v>
                </c:pt>
                <c:pt idx="47">
                  <c:v>118.13790899999999</c:v>
                </c:pt>
                <c:pt idx="48">
                  <c:v>118.030586</c:v>
                </c:pt>
                <c:pt idx="49">
                  <c:v>118.62087200000001</c:v>
                </c:pt>
                <c:pt idx="50">
                  <c:v>118.13790899999999</c:v>
                </c:pt>
                <c:pt idx="51">
                  <c:v>120.06976299999999</c:v>
                </c:pt>
                <c:pt idx="52">
                  <c:v>117.65495300000001</c:v>
                </c:pt>
                <c:pt idx="53">
                  <c:v>117.842766</c:v>
                </c:pt>
                <c:pt idx="54">
                  <c:v>117.064667</c:v>
                </c:pt>
                <c:pt idx="55">
                  <c:v>116.769516</c:v>
                </c:pt>
                <c:pt idx="56">
                  <c:v>116.528038</c:v>
                </c:pt>
                <c:pt idx="57">
                  <c:v>116.071907</c:v>
                </c:pt>
                <c:pt idx="58">
                  <c:v>115.88408699999999</c:v>
                </c:pt>
                <c:pt idx="59">
                  <c:v>115.88408699999999</c:v>
                </c:pt>
                <c:pt idx="60">
                  <c:v>115.723099</c:v>
                </c:pt>
                <c:pt idx="61">
                  <c:v>116.206062</c:v>
                </c:pt>
                <c:pt idx="62">
                  <c:v>116.12557200000001</c:v>
                </c:pt>
                <c:pt idx="63">
                  <c:v>116.09874000000001</c:v>
                </c:pt>
                <c:pt idx="64">
                  <c:v>116.34021799999999</c:v>
                </c:pt>
                <c:pt idx="65">
                  <c:v>116.474373</c:v>
                </c:pt>
                <c:pt idx="66">
                  <c:v>116.55487100000001</c:v>
                </c:pt>
                <c:pt idx="67">
                  <c:v>115.240143</c:v>
                </c:pt>
                <c:pt idx="68">
                  <c:v>115.240143</c:v>
                </c:pt>
                <c:pt idx="69">
                  <c:v>115.88408699999999</c:v>
                </c:pt>
                <c:pt idx="70">
                  <c:v>116.635361</c:v>
                </c:pt>
                <c:pt idx="71">
                  <c:v>118.889191</c:v>
                </c:pt>
                <c:pt idx="72">
                  <c:v>119.801453</c:v>
                </c:pt>
                <c:pt idx="73">
                  <c:v>122.833382</c:v>
                </c:pt>
                <c:pt idx="74">
                  <c:v>120.177086</c:v>
                </c:pt>
                <c:pt idx="75">
                  <c:v>121.67963399999999</c:v>
                </c:pt>
                <c:pt idx="76">
                  <c:v>120.042931</c:v>
                </c:pt>
                <c:pt idx="77">
                  <c:v>119.372147</c:v>
                </c:pt>
                <c:pt idx="78">
                  <c:v>119.264824</c:v>
                </c:pt>
                <c:pt idx="79">
                  <c:v>120.042931</c:v>
                </c:pt>
                <c:pt idx="80">
                  <c:v>121.22350299999999</c:v>
                </c:pt>
                <c:pt idx="81">
                  <c:v>121.599144</c:v>
                </c:pt>
                <c:pt idx="82">
                  <c:v>121.062515</c:v>
                </c:pt>
                <c:pt idx="83">
                  <c:v>121.169838</c:v>
                </c:pt>
                <c:pt idx="84">
                  <c:v>121.357658</c:v>
                </c:pt>
                <c:pt idx="85">
                  <c:v>122.0821</c:v>
                </c:pt>
                <c:pt idx="86">
                  <c:v>122.350418</c:v>
                </c:pt>
                <c:pt idx="87">
                  <c:v>123.20901499999999</c:v>
                </c:pt>
                <c:pt idx="88">
                  <c:v>122.00161</c:v>
                </c:pt>
                <c:pt idx="89">
                  <c:v>122.18943</c:v>
                </c:pt>
                <c:pt idx="90">
                  <c:v>121.250336</c:v>
                </c:pt>
                <c:pt idx="91">
                  <c:v>123.87979900000001</c:v>
                </c:pt>
                <c:pt idx="92">
                  <c:v>124.38958700000001</c:v>
                </c:pt>
                <c:pt idx="93">
                  <c:v>123.504158</c:v>
                </c:pt>
                <c:pt idx="94">
                  <c:v>123.26268</c:v>
                </c:pt>
                <c:pt idx="95">
                  <c:v>123.93345600000001</c:v>
                </c:pt>
                <c:pt idx="96">
                  <c:v>127.072716</c:v>
                </c:pt>
                <c:pt idx="97">
                  <c:v>126.026291</c:v>
                </c:pt>
                <c:pt idx="98">
                  <c:v>124.872551</c:v>
                </c:pt>
                <c:pt idx="99">
                  <c:v>126.37509900000001</c:v>
                </c:pt>
                <c:pt idx="100">
                  <c:v>123.93345600000001</c:v>
                </c:pt>
                <c:pt idx="101">
                  <c:v>123.048027</c:v>
                </c:pt>
                <c:pt idx="102">
                  <c:v>125.060371</c:v>
                </c:pt>
                <c:pt idx="103">
                  <c:v>125.301849</c:v>
                </c:pt>
                <c:pt idx="104">
                  <c:v>120.874695</c:v>
                </c:pt>
                <c:pt idx="105">
                  <c:v>122.162598</c:v>
                </c:pt>
                <c:pt idx="106">
                  <c:v>118.13790899999999</c:v>
                </c:pt>
                <c:pt idx="107">
                  <c:v>117.225647</c:v>
                </c:pt>
                <c:pt idx="108">
                  <c:v>117.467133</c:v>
                </c:pt>
                <c:pt idx="109">
                  <c:v>115.02549</c:v>
                </c:pt>
                <c:pt idx="110">
                  <c:v>115.42795599999999</c:v>
                </c:pt>
                <c:pt idx="111">
                  <c:v>115.2938</c:v>
                </c:pt>
                <c:pt idx="112">
                  <c:v>114.918167</c:v>
                </c:pt>
                <c:pt idx="113">
                  <c:v>114.38153800000001</c:v>
                </c:pt>
                <c:pt idx="114">
                  <c:v>113.44244399999999</c:v>
                </c:pt>
                <c:pt idx="115">
                  <c:v>112.61068</c:v>
                </c:pt>
                <c:pt idx="116">
                  <c:v>113.039978</c:v>
                </c:pt>
                <c:pt idx="117">
                  <c:v>112.100883</c:v>
                </c:pt>
                <c:pt idx="118">
                  <c:v>114.193718</c:v>
                </c:pt>
                <c:pt idx="119">
                  <c:v>114.03273799999999</c:v>
                </c:pt>
                <c:pt idx="120">
                  <c:v>114.059563</c:v>
                </c:pt>
                <c:pt idx="121">
                  <c:v>116.36705000000001</c:v>
                </c:pt>
                <c:pt idx="122">
                  <c:v>116.36705000000001</c:v>
                </c:pt>
                <c:pt idx="123">
                  <c:v>116.12557200000001</c:v>
                </c:pt>
                <c:pt idx="124">
                  <c:v>116.071907</c:v>
                </c:pt>
                <c:pt idx="125">
                  <c:v>116.79634900000001</c:v>
                </c:pt>
                <c:pt idx="126">
                  <c:v>116.635361</c:v>
                </c:pt>
                <c:pt idx="127">
                  <c:v>117.62812</c:v>
                </c:pt>
                <c:pt idx="128">
                  <c:v>115.696274</c:v>
                </c:pt>
                <c:pt idx="129">
                  <c:v>117.145157</c:v>
                </c:pt>
                <c:pt idx="130">
                  <c:v>116.689026</c:v>
                </c:pt>
                <c:pt idx="131">
                  <c:v>117.601288</c:v>
                </c:pt>
                <c:pt idx="132">
                  <c:v>116.474373</c:v>
                </c:pt>
                <c:pt idx="133">
                  <c:v>115.132812</c:v>
                </c:pt>
                <c:pt idx="134">
                  <c:v>113.87175000000001</c:v>
                </c:pt>
                <c:pt idx="135">
                  <c:v>114.48886899999999</c:v>
                </c:pt>
                <c:pt idx="136">
                  <c:v>113.22779800000001</c:v>
                </c:pt>
                <c:pt idx="137">
                  <c:v>112.852158</c:v>
                </c:pt>
                <c:pt idx="138">
                  <c:v>112.235039</c:v>
                </c:pt>
                <c:pt idx="139">
                  <c:v>109.739738</c:v>
                </c:pt>
                <c:pt idx="140">
                  <c:v>109.06895400000001</c:v>
                </c:pt>
                <c:pt idx="141">
                  <c:v>108.451836</c:v>
                </c:pt>
                <c:pt idx="142">
                  <c:v>111.61792</c:v>
                </c:pt>
                <c:pt idx="143">
                  <c:v>113.22779800000001</c:v>
                </c:pt>
                <c:pt idx="144">
                  <c:v>115.240143</c:v>
                </c:pt>
                <c:pt idx="145">
                  <c:v>112.77166699999999</c:v>
                </c:pt>
                <c:pt idx="146">
                  <c:v>113.28145600000001</c:v>
                </c:pt>
                <c:pt idx="147">
                  <c:v>113.65709699999999</c:v>
                </c:pt>
                <c:pt idx="148">
                  <c:v>112.50335699999999</c:v>
                </c:pt>
                <c:pt idx="149">
                  <c:v>112.95948799999999</c:v>
                </c:pt>
                <c:pt idx="150">
                  <c:v>114.623024</c:v>
                </c:pt>
                <c:pt idx="151">
                  <c:v>115.64260899999999</c:v>
                </c:pt>
                <c:pt idx="152">
                  <c:v>114.676682</c:v>
                </c:pt>
                <c:pt idx="153">
                  <c:v>115.803596</c:v>
                </c:pt>
                <c:pt idx="154">
                  <c:v>116.903679</c:v>
                </c:pt>
                <c:pt idx="155">
                  <c:v>118.835526</c:v>
                </c:pt>
                <c:pt idx="156">
                  <c:v>118.164742</c:v>
                </c:pt>
                <c:pt idx="157">
                  <c:v>119.42581199999999</c:v>
                </c:pt>
                <c:pt idx="158">
                  <c:v>118.942848</c:v>
                </c:pt>
                <c:pt idx="159">
                  <c:v>118.245239</c:v>
                </c:pt>
                <c:pt idx="160">
                  <c:v>117.574455</c:v>
                </c:pt>
                <c:pt idx="161">
                  <c:v>117.091492</c:v>
                </c:pt>
                <c:pt idx="162">
                  <c:v>117.064667</c:v>
                </c:pt>
                <c:pt idx="163">
                  <c:v>116.581703</c:v>
                </c:pt>
                <c:pt idx="164">
                  <c:v>116.581703</c:v>
                </c:pt>
                <c:pt idx="165">
                  <c:v>114.891335</c:v>
                </c:pt>
                <c:pt idx="166">
                  <c:v>114.542526</c:v>
                </c:pt>
                <c:pt idx="167">
                  <c:v>114.274216</c:v>
                </c:pt>
                <c:pt idx="168">
                  <c:v>114.059563</c:v>
                </c:pt>
                <c:pt idx="169">
                  <c:v>113.979073</c:v>
                </c:pt>
                <c:pt idx="170">
                  <c:v>114.220551</c:v>
                </c:pt>
                <c:pt idx="171">
                  <c:v>114.48886899999999</c:v>
                </c:pt>
                <c:pt idx="172">
                  <c:v>114.48886899999999</c:v>
                </c:pt>
                <c:pt idx="173">
                  <c:v>114.891335</c:v>
                </c:pt>
                <c:pt idx="174">
                  <c:v>115.079155</c:v>
                </c:pt>
                <c:pt idx="175">
                  <c:v>115.079155</c:v>
                </c:pt>
                <c:pt idx="176">
                  <c:v>114.03273799999999</c:v>
                </c:pt>
                <c:pt idx="177">
                  <c:v>113.308289</c:v>
                </c:pt>
                <c:pt idx="178">
                  <c:v>113.174133</c:v>
                </c:pt>
                <c:pt idx="179">
                  <c:v>113.44244399999999</c:v>
                </c:pt>
                <c:pt idx="180">
                  <c:v>112.31553599999999</c:v>
                </c:pt>
                <c:pt idx="181">
                  <c:v>113.46927599999999</c:v>
                </c:pt>
                <c:pt idx="182">
                  <c:v>112.7985</c:v>
                </c:pt>
                <c:pt idx="183">
                  <c:v>114.086395</c:v>
                </c:pt>
                <c:pt idx="184">
                  <c:v>113.522942</c:v>
                </c:pt>
                <c:pt idx="185">
                  <c:v>111.72525</c:v>
                </c:pt>
                <c:pt idx="186">
                  <c:v>113.308289</c:v>
                </c:pt>
                <c:pt idx="187">
                  <c:v>112.12771600000001</c:v>
                </c:pt>
                <c:pt idx="188">
                  <c:v>113.22779800000001</c:v>
                </c:pt>
                <c:pt idx="189">
                  <c:v>113.549774</c:v>
                </c:pt>
                <c:pt idx="190">
                  <c:v>115.26696800000001</c:v>
                </c:pt>
                <c:pt idx="191">
                  <c:v>115.42795599999999</c:v>
                </c:pt>
                <c:pt idx="192">
                  <c:v>115.42795599999999</c:v>
                </c:pt>
                <c:pt idx="193">
                  <c:v>115.10598</c:v>
                </c:pt>
                <c:pt idx="194">
                  <c:v>115.964584</c:v>
                </c:pt>
                <c:pt idx="195">
                  <c:v>116.34021799999999</c:v>
                </c:pt>
                <c:pt idx="196">
                  <c:v>117.064667</c:v>
                </c:pt>
                <c:pt idx="197">
                  <c:v>117.493965</c:v>
                </c:pt>
                <c:pt idx="198">
                  <c:v>116.98416899999999</c:v>
                </c:pt>
                <c:pt idx="199">
                  <c:v>116.74269099999999</c:v>
                </c:pt>
                <c:pt idx="200">
                  <c:v>115.508453</c:v>
                </c:pt>
                <c:pt idx="201">
                  <c:v>114.891335</c:v>
                </c:pt>
                <c:pt idx="202">
                  <c:v>114.03273799999999</c:v>
                </c:pt>
                <c:pt idx="203">
                  <c:v>113.791252</c:v>
                </c:pt>
                <c:pt idx="204">
                  <c:v>113.44244399999999</c:v>
                </c:pt>
                <c:pt idx="205">
                  <c:v>113.41561900000001</c:v>
                </c:pt>
                <c:pt idx="206">
                  <c:v>114.059563</c:v>
                </c:pt>
                <c:pt idx="207">
                  <c:v>113.95224</c:v>
                </c:pt>
                <c:pt idx="208">
                  <c:v>112.932655</c:v>
                </c:pt>
                <c:pt idx="209">
                  <c:v>110.08854700000001</c:v>
                </c:pt>
                <c:pt idx="210">
                  <c:v>109.981216</c:v>
                </c:pt>
                <c:pt idx="211">
                  <c:v>111.53743</c:v>
                </c:pt>
                <c:pt idx="212">
                  <c:v>110.46418</c:v>
                </c:pt>
                <c:pt idx="213">
                  <c:v>109.20311</c:v>
                </c:pt>
                <c:pt idx="214">
                  <c:v>108.96163199999999</c:v>
                </c:pt>
                <c:pt idx="215">
                  <c:v>108.58599100000001</c:v>
                </c:pt>
                <c:pt idx="216">
                  <c:v>107.70056200000001</c:v>
                </c:pt>
                <c:pt idx="217">
                  <c:v>106.54682200000001</c:v>
                </c:pt>
                <c:pt idx="218">
                  <c:v>106.97611999999999</c:v>
                </c:pt>
                <c:pt idx="219">
                  <c:v>106.54682200000001</c:v>
                </c:pt>
                <c:pt idx="220">
                  <c:v>106.627312</c:v>
                </c:pt>
                <c:pt idx="221">
                  <c:v>108.04937</c:v>
                </c:pt>
                <c:pt idx="222">
                  <c:v>108.746979</c:v>
                </c:pt>
                <c:pt idx="223">
                  <c:v>111.295952</c:v>
                </c:pt>
                <c:pt idx="224">
                  <c:v>110.625168</c:v>
                </c:pt>
                <c:pt idx="225">
                  <c:v>112.154549</c:v>
                </c:pt>
                <c:pt idx="226">
                  <c:v>111.40327499999999</c:v>
                </c:pt>
                <c:pt idx="227">
                  <c:v>110.678833</c:v>
                </c:pt>
                <c:pt idx="228">
                  <c:v>110.437347</c:v>
                </c:pt>
                <c:pt idx="229">
                  <c:v>110.839821</c:v>
                </c:pt>
                <c:pt idx="230">
                  <c:v>110.75932299999999</c:v>
                </c:pt>
                <c:pt idx="231">
                  <c:v>110.410515</c:v>
                </c:pt>
                <c:pt idx="232">
                  <c:v>110.222702</c:v>
                </c:pt>
                <c:pt idx="233">
                  <c:v>109.820229</c:v>
                </c:pt>
                <c:pt idx="234">
                  <c:v>109.63241600000001</c:v>
                </c:pt>
                <c:pt idx="235">
                  <c:v>109.712906</c:v>
                </c:pt>
                <c:pt idx="236">
                  <c:v>109.63241600000001</c:v>
                </c:pt>
                <c:pt idx="237">
                  <c:v>110.410515</c:v>
                </c:pt>
                <c:pt idx="238">
                  <c:v>110.27636</c:v>
                </c:pt>
                <c:pt idx="239">
                  <c:v>109.04212200000001</c:v>
                </c:pt>
                <c:pt idx="240">
                  <c:v>109.578751</c:v>
                </c:pt>
                <c:pt idx="241">
                  <c:v>109.39093</c:v>
                </c:pt>
                <c:pt idx="242">
                  <c:v>110.06171399999999</c:v>
                </c:pt>
                <c:pt idx="243">
                  <c:v>110.625168</c:v>
                </c:pt>
                <c:pt idx="244">
                  <c:v>110.97397599999999</c:v>
                </c:pt>
                <c:pt idx="245">
                  <c:v>109.766571</c:v>
                </c:pt>
                <c:pt idx="246">
                  <c:v>109.525085</c:v>
                </c:pt>
                <c:pt idx="247">
                  <c:v>109.63241600000001</c:v>
                </c:pt>
                <c:pt idx="248">
                  <c:v>108.96163199999999</c:v>
                </c:pt>
                <c:pt idx="249">
                  <c:v>107.405418</c:v>
                </c:pt>
                <c:pt idx="250">
                  <c:v>108.371346</c:v>
                </c:pt>
                <c:pt idx="251">
                  <c:v>108.61282300000001</c:v>
                </c:pt>
                <c:pt idx="252">
                  <c:v>107.298096</c:v>
                </c:pt>
                <c:pt idx="253">
                  <c:v>107.24443100000001</c:v>
                </c:pt>
                <c:pt idx="254">
                  <c:v>108.666489</c:v>
                </c:pt>
                <c:pt idx="255">
                  <c:v>108.451836</c:v>
                </c:pt>
                <c:pt idx="256">
                  <c:v>108.934799</c:v>
                </c:pt>
                <c:pt idx="257">
                  <c:v>108.98846399999999</c:v>
                </c:pt>
                <c:pt idx="258">
                  <c:v>107.88838200000001</c:v>
                </c:pt>
                <c:pt idx="259">
                  <c:v>107.70056200000001</c:v>
                </c:pt>
                <c:pt idx="260">
                  <c:v>107.539574</c:v>
                </c:pt>
                <c:pt idx="261">
                  <c:v>107.539574</c:v>
                </c:pt>
                <c:pt idx="262">
                  <c:v>107.029785</c:v>
                </c:pt>
                <c:pt idx="263">
                  <c:v>106.519989</c:v>
                </c:pt>
                <c:pt idx="264">
                  <c:v>105.01744100000001</c:v>
                </c:pt>
                <c:pt idx="265">
                  <c:v>107.029785</c:v>
                </c:pt>
                <c:pt idx="266">
                  <c:v>106.198013</c:v>
                </c:pt>
                <c:pt idx="267">
                  <c:v>105.741882</c:v>
                </c:pt>
                <c:pt idx="268">
                  <c:v>106.33216899999999</c:v>
                </c:pt>
                <c:pt idx="269">
                  <c:v>106.198013</c:v>
                </c:pt>
                <c:pt idx="270">
                  <c:v>103.836868</c:v>
                </c:pt>
                <c:pt idx="271">
                  <c:v>103.702713</c:v>
                </c:pt>
                <c:pt idx="272">
                  <c:v>103.997856</c:v>
                </c:pt>
                <c:pt idx="273">
                  <c:v>103.00509599999999</c:v>
                </c:pt>
                <c:pt idx="274">
                  <c:v>103.56855</c:v>
                </c:pt>
                <c:pt idx="275">
                  <c:v>104.400322</c:v>
                </c:pt>
                <c:pt idx="276">
                  <c:v>104.34665699999999</c:v>
                </c:pt>
                <c:pt idx="277">
                  <c:v>104.266167</c:v>
                </c:pt>
                <c:pt idx="278">
                  <c:v>104.13201100000001</c:v>
                </c:pt>
                <c:pt idx="279">
                  <c:v>102.978264</c:v>
                </c:pt>
                <c:pt idx="280">
                  <c:v>102.092834</c:v>
                </c:pt>
                <c:pt idx="281">
                  <c:v>103.00509599999999</c:v>
                </c:pt>
                <c:pt idx="282">
                  <c:v>101.931847</c:v>
                </c:pt>
                <c:pt idx="283">
                  <c:v>101.100082</c:v>
                </c:pt>
                <c:pt idx="284">
                  <c:v>102.629463</c:v>
                </c:pt>
                <c:pt idx="285">
                  <c:v>105.17842899999999</c:v>
                </c:pt>
                <c:pt idx="286">
                  <c:v>105.17842899999999</c:v>
                </c:pt>
                <c:pt idx="287">
                  <c:v>104.80278800000001</c:v>
                </c:pt>
                <c:pt idx="288">
                  <c:v>104.37348900000001</c:v>
                </c:pt>
                <c:pt idx="289">
                  <c:v>104.614975</c:v>
                </c:pt>
                <c:pt idx="290">
                  <c:v>106.11752300000001</c:v>
                </c:pt>
                <c:pt idx="291">
                  <c:v>105.82238</c:v>
                </c:pt>
                <c:pt idx="292">
                  <c:v>105.688225</c:v>
                </c:pt>
                <c:pt idx="293">
                  <c:v>106.037025</c:v>
                </c:pt>
                <c:pt idx="294">
                  <c:v>106.627312</c:v>
                </c:pt>
                <c:pt idx="295">
                  <c:v>107.88838200000001</c:v>
                </c:pt>
                <c:pt idx="296">
                  <c:v>107.942047</c:v>
                </c:pt>
                <c:pt idx="297">
                  <c:v>107.110275</c:v>
                </c:pt>
                <c:pt idx="298">
                  <c:v>106.493156</c:v>
                </c:pt>
                <c:pt idx="299">
                  <c:v>105.66139200000001</c:v>
                </c:pt>
                <c:pt idx="300">
                  <c:v>106.171181</c:v>
                </c:pt>
                <c:pt idx="301">
                  <c:v>104.212502</c:v>
                </c:pt>
                <c:pt idx="302">
                  <c:v>108.12985999999999</c:v>
                </c:pt>
                <c:pt idx="303">
                  <c:v>107.217598</c:v>
                </c:pt>
                <c:pt idx="304">
                  <c:v>107.271263</c:v>
                </c:pt>
                <c:pt idx="305">
                  <c:v>107.915215</c:v>
                </c:pt>
                <c:pt idx="306">
                  <c:v>106.35900100000001</c:v>
                </c:pt>
                <c:pt idx="307">
                  <c:v>105.312584</c:v>
                </c:pt>
                <c:pt idx="308">
                  <c:v>105.285751</c:v>
                </c:pt>
                <c:pt idx="309">
                  <c:v>104.668633</c:v>
                </c:pt>
                <c:pt idx="310">
                  <c:v>105.124763</c:v>
                </c:pt>
                <c:pt idx="311">
                  <c:v>104.614975</c:v>
                </c:pt>
                <c:pt idx="312">
                  <c:v>104.74912999999999</c:v>
                </c:pt>
                <c:pt idx="313">
                  <c:v>105.393074</c:v>
                </c:pt>
                <c:pt idx="314">
                  <c:v>106.600487</c:v>
                </c:pt>
                <c:pt idx="315">
                  <c:v>106.144356</c:v>
                </c:pt>
                <c:pt idx="316">
                  <c:v>105.929703</c:v>
                </c:pt>
                <c:pt idx="317">
                  <c:v>106.54682200000001</c:v>
                </c:pt>
                <c:pt idx="318">
                  <c:v>105.66139200000001</c:v>
                </c:pt>
                <c:pt idx="319">
                  <c:v>106.09069100000001</c:v>
                </c:pt>
                <c:pt idx="320">
                  <c:v>106.037025</c:v>
                </c:pt>
                <c:pt idx="321">
                  <c:v>106.037025</c:v>
                </c:pt>
                <c:pt idx="322">
                  <c:v>106.251678</c:v>
                </c:pt>
                <c:pt idx="323">
                  <c:v>106.922455</c:v>
                </c:pt>
                <c:pt idx="324">
                  <c:v>105.607727</c:v>
                </c:pt>
                <c:pt idx="325">
                  <c:v>105.473572</c:v>
                </c:pt>
                <c:pt idx="326">
                  <c:v>106.493156</c:v>
                </c:pt>
                <c:pt idx="327">
                  <c:v>105.607727</c:v>
                </c:pt>
                <c:pt idx="328">
                  <c:v>102.870941</c:v>
                </c:pt>
                <c:pt idx="329">
                  <c:v>102.897774</c:v>
                </c:pt>
                <c:pt idx="330">
                  <c:v>102.173332</c:v>
                </c:pt>
                <c:pt idx="331">
                  <c:v>103.139252</c:v>
                </c:pt>
                <c:pt idx="332">
                  <c:v>103.836868</c:v>
                </c:pt>
                <c:pt idx="333">
                  <c:v>104.024681</c:v>
                </c:pt>
                <c:pt idx="334">
                  <c:v>103.19291699999999</c:v>
                </c:pt>
                <c:pt idx="335">
                  <c:v>101.126915</c:v>
                </c:pt>
                <c:pt idx="336">
                  <c:v>99.382880999999998</c:v>
                </c:pt>
                <c:pt idx="337">
                  <c:v>98.470618999999999</c:v>
                </c:pt>
                <c:pt idx="338">
                  <c:v>99.034073000000006</c:v>
                </c:pt>
                <c:pt idx="339">
                  <c:v>98.014488</c:v>
                </c:pt>
                <c:pt idx="340">
                  <c:v>98.094986000000006</c:v>
                </c:pt>
                <c:pt idx="341">
                  <c:v>98.577941999999993</c:v>
                </c:pt>
                <c:pt idx="342">
                  <c:v>99.892677000000006</c:v>
                </c:pt>
                <c:pt idx="343">
                  <c:v>98.631607000000002</c:v>
                </c:pt>
                <c:pt idx="344">
                  <c:v>98.712097</c:v>
                </c:pt>
                <c:pt idx="345">
                  <c:v>99.919510000000002</c:v>
                </c:pt>
                <c:pt idx="346">
                  <c:v>100.50979599999999</c:v>
                </c:pt>
                <c:pt idx="347">
                  <c:v>102.066002</c:v>
                </c:pt>
                <c:pt idx="348">
                  <c:v>102.33432000000001</c:v>
                </c:pt>
                <c:pt idx="349">
                  <c:v>101.583046</c:v>
                </c:pt>
                <c:pt idx="350">
                  <c:v>101.958679</c:v>
                </c:pt>
                <c:pt idx="351">
                  <c:v>103.112419</c:v>
                </c:pt>
                <c:pt idx="352">
                  <c:v>102.468475</c:v>
                </c:pt>
                <c:pt idx="353">
                  <c:v>101.01958500000001</c:v>
                </c:pt>
                <c:pt idx="354">
                  <c:v>101.502548</c:v>
                </c:pt>
                <c:pt idx="355">
                  <c:v>100.053665</c:v>
                </c:pt>
                <c:pt idx="356">
                  <c:v>99.678023999999994</c:v>
                </c:pt>
                <c:pt idx="357">
                  <c:v>99.973167000000004</c:v>
                </c:pt>
                <c:pt idx="358">
                  <c:v>101.314728</c:v>
                </c:pt>
                <c:pt idx="359">
                  <c:v>101.824524</c:v>
                </c:pt>
                <c:pt idx="360">
                  <c:v>101.744034</c:v>
                </c:pt>
                <c:pt idx="361">
                  <c:v>101.47571600000001</c:v>
                </c:pt>
                <c:pt idx="362">
                  <c:v>101.314728</c:v>
                </c:pt>
                <c:pt idx="363">
                  <c:v>102.76361799999999</c:v>
                </c:pt>
                <c:pt idx="364">
                  <c:v>103.21974899999999</c:v>
                </c:pt>
                <c:pt idx="365">
                  <c:v>102.012344</c:v>
                </c:pt>
                <c:pt idx="366">
                  <c:v>103.810036</c:v>
                </c:pt>
                <c:pt idx="367">
                  <c:v>104.239334</c:v>
                </c:pt>
                <c:pt idx="368">
                  <c:v>104.856453</c:v>
                </c:pt>
                <c:pt idx="369">
                  <c:v>104.99060799999999</c:v>
                </c:pt>
                <c:pt idx="370">
                  <c:v>105.393074</c:v>
                </c:pt>
                <c:pt idx="371">
                  <c:v>104.695465</c:v>
                </c:pt>
                <c:pt idx="372">
                  <c:v>104.82962000000001</c:v>
                </c:pt>
                <c:pt idx="373">
                  <c:v>105.151596</c:v>
                </c:pt>
                <c:pt idx="374">
                  <c:v>103.86370100000001</c:v>
                </c:pt>
                <c:pt idx="375">
                  <c:v>103.64904799999999</c:v>
                </c:pt>
                <c:pt idx="376">
                  <c:v>104.883286</c:v>
                </c:pt>
                <c:pt idx="377">
                  <c:v>105.473572</c:v>
                </c:pt>
                <c:pt idx="378">
                  <c:v>106.33216899999999</c:v>
                </c:pt>
                <c:pt idx="379">
                  <c:v>106.33216899999999</c:v>
                </c:pt>
                <c:pt idx="380">
                  <c:v>105.097931</c:v>
                </c:pt>
                <c:pt idx="381">
                  <c:v>106.412666</c:v>
                </c:pt>
                <c:pt idx="382">
                  <c:v>106.761467</c:v>
                </c:pt>
                <c:pt idx="383">
                  <c:v>105.41990699999999</c:v>
                </c:pt>
                <c:pt idx="384">
                  <c:v>104.400322</c:v>
                </c:pt>
                <c:pt idx="385">
                  <c:v>104.29299899999999</c:v>
                </c:pt>
                <c:pt idx="386">
                  <c:v>104.695465</c:v>
                </c:pt>
                <c:pt idx="387">
                  <c:v>103.058762</c:v>
                </c:pt>
                <c:pt idx="388">
                  <c:v>103.27340700000001</c:v>
                </c:pt>
                <c:pt idx="389">
                  <c:v>103.03192900000001</c:v>
                </c:pt>
                <c:pt idx="390">
                  <c:v>103.72953800000001</c:v>
                </c:pt>
                <c:pt idx="391">
                  <c:v>103.48806</c:v>
                </c:pt>
                <c:pt idx="392">
                  <c:v>104.427155</c:v>
                </c:pt>
                <c:pt idx="393">
                  <c:v>105.63455999999999</c:v>
                </c:pt>
                <c:pt idx="394">
                  <c:v>106.144356</c:v>
                </c:pt>
                <c:pt idx="395">
                  <c:v>107.727394</c:v>
                </c:pt>
                <c:pt idx="396">
                  <c:v>107.566406</c:v>
                </c:pt>
                <c:pt idx="397">
                  <c:v>107.298096</c:v>
                </c:pt>
                <c:pt idx="398">
                  <c:v>108.61282300000001</c:v>
                </c:pt>
                <c:pt idx="399">
                  <c:v>108.77381099999999</c:v>
                </c:pt>
                <c:pt idx="400">
                  <c:v>108.907967</c:v>
                </c:pt>
                <c:pt idx="401">
                  <c:v>108.478668</c:v>
                </c:pt>
                <c:pt idx="402">
                  <c:v>111.134964</c:v>
                </c:pt>
                <c:pt idx="403">
                  <c:v>112.557014</c:v>
                </c:pt>
                <c:pt idx="404">
                  <c:v>112.50335699999999</c:v>
                </c:pt>
                <c:pt idx="405">
                  <c:v>109.847061</c:v>
                </c:pt>
                <c:pt idx="406">
                  <c:v>111.21545399999999</c:v>
                </c:pt>
                <c:pt idx="407">
                  <c:v>110.57150300000001</c:v>
                </c:pt>
                <c:pt idx="408">
                  <c:v>109.65924099999999</c:v>
                </c:pt>
                <c:pt idx="409">
                  <c:v>108.183525</c:v>
                </c:pt>
                <c:pt idx="410">
                  <c:v>108.34451300000001</c:v>
                </c:pt>
                <c:pt idx="411">
                  <c:v>109.149452</c:v>
                </c:pt>
                <c:pt idx="412">
                  <c:v>109.364098</c:v>
                </c:pt>
                <c:pt idx="413">
                  <c:v>110.169037</c:v>
                </c:pt>
                <c:pt idx="414">
                  <c:v>110.034882</c:v>
                </c:pt>
                <c:pt idx="415">
                  <c:v>110.652</c:v>
                </c:pt>
                <c:pt idx="416">
                  <c:v>109.22994199999999</c:v>
                </c:pt>
                <c:pt idx="417">
                  <c:v>106.841965</c:v>
                </c:pt>
                <c:pt idx="418">
                  <c:v>105.768715</c:v>
                </c:pt>
                <c:pt idx="419">
                  <c:v>105.688225</c:v>
                </c:pt>
                <c:pt idx="420">
                  <c:v>104.507645</c:v>
                </c:pt>
                <c:pt idx="421">
                  <c:v>106.680977</c:v>
                </c:pt>
                <c:pt idx="422">
                  <c:v>107.324928</c:v>
                </c:pt>
                <c:pt idx="423">
                  <c:v>107.324928</c:v>
                </c:pt>
                <c:pt idx="424">
                  <c:v>106.144356</c:v>
                </c:pt>
                <c:pt idx="425">
                  <c:v>105.312584</c:v>
                </c:pt>
                <c:pt idx="426">
                  <c:v>105.87603799999999</c:v>
                </c:pt>
                <c:pt idx="427">
                  <c:v>106.519989</c:v>
                </c:pt>
                <c:pt idx="428">
                  <c:v>105.44673899999999</c:v>
                </c:pt>
                <c:pt idx="429">
                  <c:v>105.097931</c:v>
                </c:pt>
                <c:pt idx="430">
                  <c:v>106.654144</c:v>
                </c:pt>
                <c:pt idx="431">
                  <c:v>107.029785</c:v>
                </c:pt>
                <c:pt idx="432">
                  <c:v>107.539574</c:v>
                </c:pt>
                <c:pt idx="433">
                  <c:v>109.68607299999999</c:v>
                </c:pt>
                <c:pt idx="434">
                  <c:v>109.68607299999999</c:v>
                </c:pt>
                <c:pt idx="435">
                  <c:v>110.06171399999999</c:v>
                </c:pt>
                <c:pt idx="436">
                  <c:v>109.04212200000001</c:v>
                </c:pt>
                <c:pt idx="437">
                  <c:v>108.23719</c:v>
                </c:pt>
                <c:pt idx="438">
                  <c:v>107.16394</c:v>
                </c:pt>
                <c:pt idx="439">
                  <c:v>106.949287</c:v>
                </c:pt>
                <c:pt idx="440">
                  <c:v>106.466324</c:v>
                </c:pt>
                <c:pt idx="441">
                  <c:v>105.71505000000001</c:v>
                </c:pt>
                <c:pt idx="442">
                  <c:v>107.00295300000001</c:v>
                </c:pt>
                <c:pt idx="443">
                  <c:v>106.063858</c:v>
                </c:pt>
                <c:pt idx="444">
                  <c:v>106.09069100000001</c:v>
                </c:pt>
                <c:pt idx="445">
                  <c:v>104.29299899999999</c:v>
                </c:pt>
                <c:pt idx="446">
                  <c:v>102.468475</c:v>
                </c:pt>
                <c:pt idx="447">
                  <c:v>103.43439499999999</c:v>
                </c:pt>
                <c:pt idx="448">
                  <c:v>104.6418</c:v>
                </c:pt>
                <c:pt idx="449">
                  <c:v>104.6418</c:v>
                </c:pt>
                <c:pt idx="450">
                  <c:v>102.81727600000001</c:v>
                </c:pt>
                <c:pt idx="451">
                  <c:v>103.03192900000001</c:v>
                </c:pt>
                <c:pt idx="452">
                  <c:v>103.810036</c:v>
                </c:pt>
                <c:pt idx="453">
                  <c:v>105.44673899999999</c:v>
                </c:pt>
                <c:pt idx="454">
                  <c:v>104.588142</c:v>
                </c:pt>
                <c:pt idx="455">
                  <c:v>104.507645</c:v>
                </c:pt>
                <c:pt idx="456">
                  <c:v>105.071106</c:v>
                </c:pt>
                <c:pt idx="457">
                  <c:v>104.588142</c:v>
                </c:pt>
                <c:pt idx="458">
                  <c:v>105.339417</c:v>
                </c:pt>
                <c:pt idx="459">
                  <c:v>103.43439499999999</c:v>
                </c:pt>
                <c:pt idx="460">
                  <c:v>104.668633</c:v>
                </c:pt>
                <c:pt idx="461">
                  <c:v>105.044273</c:v>
                </c:pt>
                <c:pt idx="462">
                  <c:v>105.097931</c:v>
                </c:pt>
                <c:pt idx="463">
                  <c:v>105.741882</c:v>
                </c:pt>
                <c:pt idx="464">
                  <c:v>105.688225</c:v>
                </c:pt>
                <c:pt idx="465">
                  <c:v>104.29299899999999</c:v>
                </c:pt>
                <c:pt idx="466">
                  <c:v>103.46122699999999</c:v>
                </c:pt>
                <c:pt idx="467">
                  <c:v>103.622215</c:v>
                </c:pt>
                <c:pt idx="468">
                  <c:v>104.6418</c:v>
                </c:pt>
                <c:pt idx="469">
                  <c:v>104.99060799999999</c:v>
                </c:pt>
                <c:pt idx="470">
                  <c:v>104.453987</c:v>
                </c:pt>
                <c:pt idx="471">
                  <c:v>103.058762</c:v>
                </c:pt>
                <c:pt idx="472">
                  <c:v>102.468475</c:v>
                </c:pt>
                <c:pt idx="473">
                  <c:v>104.427155</c:v>
                </c:pt>
                <c:pt idx="474">
                  <c:v>104.668633</c:v>
                </c:pt>
                <c:pt idx="475">
                  <c:v>105.66139200000001</c:v>
                </c:pt>
                <c:pt idx="476">
                  <c:v>105.82238</c:v>
                </c:pt>
                <c:pt idx="477">
                  <c:v>106.89563</c:v>
                </c:pt>
                <c:pt idx="478">
                  <c:v>107.029785</c:v>
                </c:pt>
                <c:pt idx="479">
                  <c:v>106.573654</c:v>
                </c:pt>
                <c:pt idx="480">
                  <c:v>107.137108</c:v>
                </c:pt>
                <c:pt idx="481">
                  <c:v>105.688225</c:v>
                </c:pt>
                <c:pt idx="482">
                  <c:v>106.439499</c:v>
                </c:pt>
                <c:pt idx="483">
                  <c:v>105.795547</c:v>
                </c:pt>
                <c:pt idx="484">
                  <c:v>105.688225</c:v>
                </c:pt>
                <c:pt idx="485">
                  <c:v>105.25891900000001</c:v>
                </c:pt>
                <c:pt idx="486">
                  <c:v>106.09069100000001</c:v>
                </c:pt>
                <c:pt idx="487">
                  <c:v>106.09069100000001</c:v>
                </c:pt>
                <c:pt idx="488">
                  <c:v>105.87603799999999</c:v>
                </c:pt>
                <c:pt idx="489">
                  <c:v>106.010193</c:v>
                </c:pt>
                <c:pt idx="490">
                  <c:v>104.963776</c:v>
                </c:pt>
                <c:pt idx="491">
                  <c:v>104.668633</c:v>
                </c:pt>
                <c:pt idx="492">
                  <c:v>103.19291699999999</c:v>
                </c:pt>
                <c:pt idx="493">
                  <c:v>103.756371</c:v>
                </c:pt>
                <c:pt idx="494">
                  <c:v>104.024681</c:v>
                </c:pt>
                <c:pt idx="495">
                  <c:v>102.602631</c:v>
                </c:pt>
                <c:pt idx="496">
                  <c:v>102.200165</c:v>
                </c:pt>
                <c:pt idx="497">
                  <c:v>101.287903</c:v>
                </c:pt>
                <c:pt idx="498">
                  <c:v>100.912262</c:v>
                </c:pt>
                <c:pt idx="499">
                  <c:v>101.529381</c:v>
                </c:pt>
                <c:pt idx="500">
                  <c:v>100</c:v>
                </c:pt>
                <c:pt idx="501">
                  <c:v>101.744034</c:v>
                </c:pt>
                <c:pt idx="502">
                  <c:v>101.690369</c:v>
                </c:pt>
                <c:pt idx="503">
                  <c:v>101.529381</c:v>
                </c:pt>
                <c:pt idx="504">
                  <c:v>102.066002</c:v>
                </c:pt>
                <c:pt idx="505">
                  <c:v>104.37348900000001</c:v>
                </c:pt>
                <c:pt idx="506">
                  <c:v>103.944191</c:v>
                </c:pt>
                <c:pt idx="507">
                  <c:v>105.71505000000001</c:v>
                </c:pt>
                <c:pt idx="508">
                  <c:v>106.09069100000001</c:v>
                </c:pt>
                <c:pt idx="509">
                  <c:v>105.151596</c:v>
                </c:pt>
                <c:pt idx="510">
                  <c:v>104.775963</c:v>
                </c:pt>
                <c:pt idx="511">
                  <c:v>102.57579800000001</c:v>
                </c:pt>
                <c:pt idx="512">
                  <c:v>103.30024</c:v>
                </c:pt>
                <c:pt idx="513">
                  <c:v>102.76361799999999</c:v>
                </c:pt>
                <c:pt idx="514">
                  <c:v>105.124763</c:v>
                </c:pt>
                <c:pt idx="515">
                  <c:v>104.614975</c:v>
                </c:pt>
                <c:pt idx="516">
                  <c:v>105.124763</c:v>
                </c:pt>
                <c:pt idx="517">
                  <c:v>106.466324</c:v>
                </c:pt>
                <c:pt idx="518">
                  <c:v>107.64690400000001</c:v>
                </c:pt>
                <c:pt idx="519">
                  <c:v>107.620071</c:v>
                </c:pt>
                <c:pt idx="520">
                  <c:v>108.53233299999999</c:v>
                </c:pt>
                <c:pt idx="521">
                  <c:v>108.72015399999999</c:v>
                </c:pt>
                <c:pt idx="522">
                  <c:v>107.834717</c:v>
                </c:pt>
                <c:pt idx="523">
                  <c:v>108.881134</c:v>
                </c:pt>
                <c:pt idx="524">
                  <c:v>108.371346</c:v>
                </c:pt>
                <c:pt idx="525">
                  <c:v>108.505501</c:v>
                </c:pt>
                <c:pt idx="526">
                  <c:v>108.07620199999999</c:v>
                </c:pt>
                <c:pt idx="527">
                  <c:v>109.68607299999999</c:v>
                </c:pt>
                <c:pt idx="528">
                  <c:v>111.67158499999999</c:v>
                </c:pt>
                <c:pt idx="529">
                  <c:v>112.34236900000001</c:v>
                </c:pt>
                <c:pt idx="530">
                  <c:v>110.97397599999999</c:v>
                </c:pt>
                <c:pt idx="531">
                  <c:v>111.21545399999999</c:v>
                </c:pt>
                <c:pt idx="532">
                  <c:v>113.496109</c:v>
                </c:pt>
                <c:pt idx="533">
                  <c:v>114.03273799999999</c:v>
                </c:pt>
                <c:pt idx="534">
                  <c:v>112.95948799999999</c:v>
                </c:pt>
                <c:pt idx="535">
                  <c:v>112.852158</c:v>
                </c:pt>
                <c:pt idx="536">
                  <c:v>112.77166699999999</c:v>
                </c:pt>
                <c:pt idx="537">
                  <c:v>111.966728</c:v>
                </c:pt>
                <c:pt idx="538">
                  <c:v>110.27636</c:v>
                </c:pt>
                <c:pt idx="539">
                  <c:v>109.44459500000001</c:v>
                </c:pt>
                <c:pt idx="540">
                  <c:v>110.195869</c:v>
                </c:pt>
                <c:pt idx="541">
                  <c:v>110.812988</c:v>
                </c:pt>
                <c:pt idx="542">
                  <c:v>110.812988</c:v>
                </c:pt>
                <c:pt idx="543">
                  <c:v>110.08854700000001</c:v>
                </c:pt>
                <c:pt idx="544">
                  <c:v>109.551918</c:v>
                </c:pt>
                <c:pt idx="545">
                  <c:v>109.095787</c:v>
                </c:pt>
                <c:pt idx="546">
                  <c:v>108.31768</c:v>
                </c:pt>
                <c:pt idx="547">
                  <c:v>107.51274100000001</c:v>
                </c:pt>
                <c:pt idx="548">
                  <c:v>105.312584</c:v>
                </c:pt>
                <c:pt idx="549">
                  <c:v>105.63455999999999</c:v>
                </c:pt>
                <c:pt idx="550">
                  <c:v>102.548965</c:v>
                </c:pt>
                <c:pt idx="551">
                  <c:v>101.690369</c:v>
                </c:pt>
                <c:pt idx="552">
                  <c:v>101.690369</c:v>
                </c:pt>
                <c:pt idx="553">
                  <c:v>103.112419</c:v>
                </c:pt>
                <c:pt idx="554">
                  <c:v>101.42205800000001</c:v>
                </c:pt>
                <c:pt idx="555">
                  <c:v>102.924606</c:v>
                </c:pt>
                <c:pt idx="556">
                  <c:v>101.42205800000001</c:v>
                </c:pt>
                <c:pt idx="557">
                  <c:v>101.42205800000001</c:v>
                </c:pt>
                <c:pt idx="558">
                  <c:v>101.556213</c:v>
                </c:pt>
                <c:pt idx="559">
                  <c:v>102.468475</c:v>
                </c:pt>
                <c:pt idx="560">
                  <c:v>101.556213</c:v>
                </c:pt>
                <c:pt idx="561">
                  <c:v>101.583046</c:v>
                </c:pt>
                <c:pt idx="562">
                  <c:v>101.502548</c:v>
                </c:pt>
                <c:pt idx="563">
                  <c:v>101.20740499999999</c:v>
                </c:pt>
                <c:pt idx="564">
                  <c:v>103.595383</c:v>
                </c:pt>
                <c:pt idx="565">
                  <c:v>103.541725</c:v>
                </c:pt>
                <c:pt idx="566">
                  <c:v>104.37348900000001</c:v>
                </c:pt>
                <c:pt idx="567">
                  <c:v>104.695465</c:v>
                </c:pt>
                <c:pt idx="568">
                  <c:v>105.393074</c:v>
                </c:pt>
                <c:pt idx="569">
                  <c:v>104.13201100000001</c:v>
                </c:pt>
                <c:pt idx="570">
                  <c:v>104.74912999999999</c:v>
                </c:pt>
                <c:pt idx="571">
                  <c:v>104.883286</c:v>
                </c:pt>
                <c:pt idx="572">
                  <c:v>106.09069100000001</c:v>
                </c:pt>
                <c:pt idx="573">
                  <c:v>105.688225</c:v>
                </c:pt>
                <c:pt idx="574">
                  <c:v>106.037025</c:v>
                </c:pt>
                <c:pt idx="575">
                  <c:v>103.058762</c:v>
                </c:pt>
                <c:pt idx="576">
                  <c:v>100.885429</c:v>
                </c:pt>
                <c:pt idx="577">
                  <c:v>101.34156</c:v>
                </c:pt>
                <c:pt idx="578">
                  <c:v>101.824524</c:v>
                </c:pt>
                <c:pt idx="579">
                  <c:v>101.824524</c:v>
                </c:pt>
                <c:pt idx="580">
                  <c:v>100.992752</c:v>
                </c:pt>
                <c:pt idx="581">
                  <c:v>100.751274</c:v>
                </c:pt>
                <c:pt idx="582">
                  <c:v>102.039177</c:v>
                </c:pt>
                <c:pt idx="583">
                  <c:v>102.629463</c:v>
                </c:pt>
                <c:pt idx="584">
                  <c:v>102.441643</c:v>
                </c:pt>
                <c:pt idx="585">
                  <c:v>104.10517900000001</c:v>
                </c:pt>
                <c:pt idx="586">
                  <c:v>101.770859</c:v>
                </c:pt>
                <c:pt idx="587">
                  <c:v>102.387978</c:v>
                </c:pt>
                <c:pt idx="588">
                  <c:v>99.678023999999994</c:v>
                </c:pt>
                <c:pt idx="589">
                  <c:v>96.189964000000003</c:v>
                </c:pt>
                <c:pt idx="590">
                  <c:v>97.880332999999993</c:v>
                </c:pt>
                <c:pt idx="591">
                  <c:v>97.182723999999993</c:v>
                </c:pt>
                <c:pt idx="592">
                  <c:v>97.129058999999998</c:v>
                </c:pt>
                <c:pt idx="593">
                  <c:v>93.184867999999994</c:v>
                </c:pt>
                <c:pt idx="594">
                  <c:v>92.648239000000004</c:v>
                </c:pt>
                <c:pt idx="595">
                  <c:v>93.426345999999995</c:v>
                </c:pt>
                <c:pt idx="596">
                  <c:v>91.735977000000005</c:v>
                </c:pt>
                <c:pt idx="597">
                  <c:v>92.004294999999999</c:v>
                </c:pt>
                <c:pt idx="598">
                  <c:v>92.567749000000006</c:v>
                </c:pt>
                <c:pt idx="599">
                  <c:v>93.292191000000003</c:v>
                </c:pt>
                <c:pt idx="600">
                  <c:v>91.789642000000001</c:v>
                </c:pt>
                <c:pt idx="601">
                  <c:v>91.038368000000006</c:v>
                </c:pt>
                <c:pt idx="602">
                  <c:v>94.633751000000004</c:v>
                </c:pt>
                <c:pt idx="603">
                  <c:v>93.211699999999993</c:v>
                </c:pt>
                <c:pt idx="604">
                  <c:v>92.621414000000001</c:v>
                </c:pt>
                <c:pt idx="605">
                  <c:v>94.338607999999994</c:v>
                </c:pt>
                <c:pt idx="606">
                  <c:v>94.311774999999997</c:v>
                </c:pt>
                <c:pt idx="607">
                  <c:v>91.789642000000001</c:v>
                </c:pt>
                <c:pt idx="608">
                  <c:v>93.184867999999994</c:v>
                </c:pt>
                <c:pt idx="609">
                  <c:v>92.916556999999997</c:v>
                </c:pt>
                <c:pt idx="610">
                  <c:v>92.809227000000007</c:v>
                </c:pt>
                <c:pt idx="611">
                  <c:v>94.311774999999997</c:v>
                </c:pt>
                <c:pt idx="612">
                  <c:v>95.653343000000007</c:v>
                </c:pt>
                <c:pt idx="613">
                  <c:v>97.692513000000005</c:v>
                </c:pt>
                <c:pt idx="614">
                  <c:v>98.282798999999997</c:v>
                </c:pt>
                <c:pt idx="615">
                  <c:v>98.229140999999998</c:v>
                </c:pt>
                <c:pt idx="616">
                  <c:v>95.116714000000002</c:v>
                </c:pt>
                <c:pt idx="617">
                  <c:v>93.587333999999998</c:v>
                </c:pt>
                <c:pt idx="618">
                  <c:v>93.936142000000004</c:v>
                </c:pt>
                <c:pt idx="619">
                  <c:v>96.082642000000007</c:v>
                </c:pt>
                <c:pt idx="620">
                  <c:v>95.250870000000006</c:v>
                </c:pt>
                <c:pt idx="621">
                  <c:v>95.358199999999997</c:v>
                </c:pt>
                <c:pt idx="622">
                  <c:v>96.538773000000006</c:v>
                </c:pt>
                <c:pt idx="623">
                  <c:v>98.980414999999994</c:v>
                </c:pt>
                <c:pt idx="624">
                  <c:v>99.463379000000003</c:v>
                </c:pt>
                <c:pt idx="625">
                  <c:v>101.15374</c:v>
                </c:pt>
                <c:pt idx="626">
                  <c:v>101.717201</c:v>
                </c:pt>
                <c:pt idx="627">
                  <c:v>101.39522599999999</c:v>
                </c:pt>
                <c:pt idx="628">
                  <c:v>102.33432000000001</c:v>
                </c:pt>
                <c:pt idx="629">
                  <c:v>103.43439499999999</c:v>
                </c:pt>
                <c:pt idx="630">
                  <c:v>102.924606</c:v>
                </c:pt>
                <c:pt idx="631">
                  <c:v>106.198013</c:v>
                </c:pt>
                <c:pt idx="632">
                  <c:v>104.6418</c:v>
                </c:pt>
                <c:pt idx="633">
                  <c:v>103.112419</c:v>
                </c:pt>
                <c:pt idx="634">
                  <c:v>103.67588000000001</c:v>
                </c:pt>
                <c:pt idx="635">
                  <c:v>102.76361799999999</c:v>
                </c:pt>
                <c:pt idx="636">
                  <c:v>103.997856</c:v>
                </c:pt>
                <c:pt idx="637">
                  <c:v>103.997856</c:v>
                </c:pt>
                <c:pt idx="638">
                  <c:v>104.963776</c:v>
                </c:pt>
                <c:pt idx="639">
                  <c:v>105.795547</c:v>
                </c:pt>
                <c:pt idx="640">
                  <c:v>105.41990699999999</c:v>
                </c:pt>
                <c:pt idx="641">
                  <c:v>106.680977</c:v>
                </c:pt>
                <c:pt idx="642">
                  <c:v>107.351761</c:v>
                </c:pt>
                <c:pt idx="643">
                  <c:v>108.96163199999999</c:v>
                </c:pt>
                <c:pt idx="644">
                  <c:v>106.654144</c:v>
                </c:pt>
                <c:pt idx="645">
                  <c:v>106.680977</c:v>
                </c:pt>
                <c:pt idx="646">
                  <c:v>106.11752300000001</c:v>
                </c:pt>
                <c:pt idx="647">
                  <c:v>107.05661000000001</c:v>
                </c:pt>
                <c:pt idx="648">
                  <c:v>108.53233299999999</c:v>
                </c:pt>
                <c:pt idx="649">
                  <c:v>109.149452</c:v>
                </c:pt>
                <c:pt idx="650">
                  <c:v>109.605583</c:v>
                </c:pt>
                <c:pt idx="651">
                  <c:v>109.63241600000001</c:v>
                </c:pt>
                <c:pt idx="652">
                  <c:v>110.14220400000001</c:v>
                </c:pt>
                <c:pt idx="653">
                  <c:v>108.98846399999999</c:v>
                </c:pt>
                <c:pt idx="654">
                  <c:v>108.559166</c:v>
                </c:pt>
                <c:pt idx="655">
                  <c:v>107.217598</c:v>
                </c:pt>
                <c:pt idx="656">
                  <c:v>107.620071</c:v>
                </c:pt>
                <c:pt idx="657">
                  <c:v>107.485916</c:v>
                </c:pt>
                <c:pt idx="658">
                  <c:v>107.378586</c:v>
                </c:pt>
                <c:pt idx="659">
                  <c:v>106.627312</c:v>
                </c:pt>
                <c:pt idx="660">
                  <c:v>105.795547</c:v>
                </c:pt>
                <c:pt idx="661">
                  <c:v>106.305336</c:v>
                </c:pt>
                <c:pt idx="662">
                  <c:v>107.217598</c:v>
                </c:pt>
                <c:pt idx="663">
                  <c:v>107.727394</c:v>
                </c:pt>
                <c:pt idx="664">
                  <c:v>107.271263</c:v>
                </c:pt>
                <c:pt idx="665">
                  <c:v>105.312584</c:v>
                </c:pt>
                <c:pt idx="666">
                  <c:v>106.144356</c:v>
                </c:pt>
                <c:pt idx="667">
                  <c:v>105.768715</c:v>
                </c:pt>
                <c:pt idx="668">
                  <c:v>106.841965</c:v>
                </c:pt>
                <c:pt idx="669">
                  <c:v>105.63455999999999</c:v>
                </c:pt>
                <c:pt idx="670">
                  <c:v>106.09069100000001</c:v>
                </c:pt>
                <c:pt idx="671">
                  <c:v>104.37348900000001</c:v>
                </c:pt>
                <c:pt idx="672">
                  <c:v>103.64904799999999</c:v>
                </c:pt>
                <c:pt idx="673">
                  <c:v>103.112419</c:v>
                </c:pt>
                <c:pt idx="674">
                  <c:v>104.051514</c:v>
                </c:pt>
                <c:pt idx="675">
                  <c:v>104.29299899999999</c:v>
                </c:pt>
                <c:pt idx="676">
                  <c:v>104.695465</c:v>
                </c:pt>
                <c:pt idx="677">
                  <c:v>107.566406</c:v>
                </c:pt>
                <c:pt idx="678">
                  <c:v>107.566406</c:v>
                </c:pt>
                <c:pt idx="679">
                  <c:v>105.44673899999999</c:v>
                </c:pt>
                <c:pt idx="680">
                  <c:v>106.09069100000001</c:v>
                </c:pt>
                <c:pt idx="681">
                  <c:v>106.922455</c:v>
                </c:pt>
                <c:pt idx="682">
                  <c:v>106.922455</c:v>
                </c:pt>
                <c:pt idx="683">
                  <c:v>107.593239</c:v>
                </c:pt>
                <c:pt idx="684">
                  <c:v>108.10303500000001</c:v>
                </c:pt>
                <c:pt idx="685">
                  <c:v>108.53233299999999</c:v>
                </c:pt>
                <c:pt idx="686">
                  <c:v>109.20311</c:v>
                </c:pt>
                <c:pt idx="687">
                  <c:v>109.06895400000001</c:v>
                </c:pt>
                <c:pt idx="688">
                  <c:v>106.54682200000001</c:v>
                </c:pt>
                <c:pt idx="689">
                  <c:v>106.224846</c:v>
                </c:pt>
                <c:pt idx="690">
                  <c:v>108.156693</c:v>
                </c:pt>
                <c:pt idx="691">
                  <c:v>106.439499</c:v>
                </c:pt>
                <c:pt idx="692">
                  <c:v>106.439499</c:v>
                </c:pt>
                <c:pt idx="693">
                  <c:v>106.037025</c:v>
                </c:pt>
                <c:pt idx="694">
                  <c:v>109.39093</c:v>
                </c:pt>
                <c:pt idx="695">
                  <c:v>107.968872</c:v>
                </c:pt>
                <c:pt idx="696">
                  <c:v>106.493156</c:v>
                </c:pt>
                <c:pt idx="697">
                  <c:v>110.35685700000001</c:v>
                </c:pt>
                <c:pt idx="698">
                  <c:v>111.591095</c:v>
                </c:pt>
                <c:pt idx="699">
                  <c:v>115.26696800000001</c:v>
                </c:pt>
                <c:pt idx="700">
                  <c:v>114.649849</c:v>
                </c:pt>
                <c:pt idx="701">
                  <c:v>114.30104799999999</c:v>
                </c:pt>
                <c:pt idx="702">
                  <c:v>113.68392900000001</c:v>
                </c:pt>
                <c:pt idx="703">
                  <c:v>115.562111</c:v>
                </c:pt>
                <c:pt idx="704">
                  <c:v>113.603432</c:v>
                </c:pt>
                <c:pt idx="705">
                  <c:v>114.408371</c:v>
                </c:pt>
                <c:pt idx="706">
                  <c:v>112.82532500000001</c:v>
                </c:pt>
                <c:pt idx="707">
                  <c:v>112.82532500000001</c:v>
                </c:pt>
                <c:pt idx="708">
                  <c:v>111.53743</c:v>
                </c:pt>
                <c:pt idx="709">
                  <c:v>109.820229</c:v>
                </c:pt>
                <c:pt idx="710">
                  <c:v>109.283607</c:v>
                </c:pt>
                <c:pt idx="711">
                  <c:v>111.21545399999999</c:v>
                </c:pt>
                <c:pt idx="712">
                  <c:v>110.38369</c:v>
                </c:pt>
                <c:pt idx="713">
                  <c:v>109.927559</c:v>
                </c:pt>
                <c:pt idx="714">
                  <c:v>108.210358</c:v>
                </c:pt>
                <c:pt idx="715">
                  <c:v>110.866646</c:v>
                </c:pt>
                <c:pt idx="716">
                  <c:v>108.210358</c:v>
                </c:pt>
                <c:pt idx="717">
                  <c:v>108.639656</c:v>
                </c:pt>
                <c:pt idx="718">
                  <c:v>105.71505000000001</c:v>
                </c:pt>
                <c:pt idx="719">
                  <c:v>106.412666</c:v>
                </c:pt>
                <c:pt idx="720">
                  <c:v>107.16394</c:v>
                </c:pt>
                <c:pt idx="721">
                  <c:v>106.654144</c:v>
                </c:pt>
                <c:pt idx="722">
                  <c:v>109.820229</c:v>
                </c:pt>
                <c:pt idx="723">
                  <c:v>111.349609</c:v>
                </c:pt>
                <c:pt idx="724">
                  <c:v>115.615776</c:v>
                </c:pt>
                <c:pt idx="725">
                  <c:v>114.38153800000001</c:v>
                </c:pt>
                <c:pt idx="726">
                  <c:v>113.549774</c:v>
                </c:pt>
                <c:pt idx="727">
                  <c:v>113.710762</c:v>
                </c:pt>
                <c:pt idx="728">
                  <c:v>113.308289</c:v>
                </c:pt>
                <c:pt idx="729">
                  <c:v>111.698418</c:v>
                </c:pt>
                <c:pt idx="730">
                  <c:v>110.410515</c:v>
                </c:pt>
                <c:pt idx="731">
                  <c:v>112.87899</c:v>
                </c:pt>
                <c:pt idx="732">
                  <c:v>113.710762</c:v>
                </c:pt>
                <c:pt idx="733">
                  <c:v>114.73034699999999</c:v>
                </c:pt>
                <c:pt idx="734">
                  <c:v>116.98416899999999</c:v>
                </c:pt>
                <c:pt idx="735">
                  <c:v>117.68177799999999</c:v>
                </c:pt>
                <c:pt idx="736">
                  <c:v>118.27207199999999</c:v>
                </c:pt>
                <c:pt idx="737">
                  <c:v>118.674538</c:v>
                </c:pt>
                <c:pt idx="738">
                  <c:v>120.230751</c:v>
                </c:pt>
                <c:pt idx="739">
                  <c:v>118.674538</c:v>
                </c:pt>
                <c:pt idx="740">
                  <c:v>119.05017100000001</c:v>
                </c:pt>
                <c:pt idx="741">
                  <c:v>120.552727</c:v>
                </c:pt>
                <c:pt idx="742">
                  <c:v>120.445396</c:v>
                </c:pt>
                <c:pt idx="743">
                  <c:v>121.41132399999999</c:v>
                </c:pt>
                <c:pt idx="744">
                  <c:v>123.02119399999999</c:v>
                </c:pt>
                <c:pt idx="745">
                  <c:v>125.328682</c:v>
                </c:pt>
                <c:pt idx="746">
                  <c:v>123.15535</c:v>
                </c:pt>
                <c:pt idx="747">
                  <c:v>121.143013</c:v>
                </c:pt>
                <c:pt idx="748">
                  <c:v>122.994362</c:v>
                </c:pt>
                <c:pt idx="749">
                  <c:v>123.34317</c:v>
                </c:pt>
                <c:pt idx="750">
                  <c:v>121.277168</c:v>
                </c:pt>
                <c:pt idx="751">
                  <c:v>120.874695</c:v>
                </c:pt>
                <c:pt idx="752">
                  <c:v>121.840622</c:v>
                </c:pt>
                <c:pt idx="753">
                  <c:v>121.19667099999999</c:v>
                </c:pt>
                <c:pt idx="754">
                  <c:v>122.00161</c:v>
                </c:pt>
                <c:pt idx="755">
                  <c:v>119.828278</c:v>
                </c:pt>
                <c:pt idx="756">
                  <c:v>121.706467</c:v>
                </c:pt>
                <c:pt idx="757">
                  <c:v>119.989265</c:v>
                </c:pt>
                <c:pt idx="758">
                  <c:v>120.60638400000001</c:v>
                </c:pt>
                <c:pt idx="759">
                  <c:v>111.61792</c:v>
                </c:pt>
                <c:pt idx="760">
                  <c:v>111.45693199999999</c:v>
                </c:pt>
                <c:pt idx="761">
                  <c:v>114.220551</c:v>
                </c:pt>
                <c:pt idx="762">
                  <c:v>116.662193</c:v>
                </c:pt>
                <c:pt idx="763">
                  <c:v>118.889191</c:v>
                </c:pt>
                <c:pt idx="764">
                  <c:v>115.615776</c:v>
                </c:pt>
                <c:pt idx="765">
                  <c:v>115.240143</c:v>
                </c:pt>
                <c:pt idx="766">
                  <c:v>119.720955</c:v>
                </c:pt>
                <c:pt idx="767">
                  <c:v>122.18943</c:v>
                </c:pt>
                <c:pt idx="768">
                  <c:v>123.93345600000001</c:v>
                </c:pt>
                <c:pt idx="769">
                  <c:v>123.718811</c:v>
                </c:pt>
                <c:pt idx="770">
                  <c:v>125.382347</c:v>
                </c:pt>
                <c:pt idx="771">
                  <c:v>127.045883</c:v>
                </c:pt>
                <c:pt idx="772">
                  <c:v>124.73839599999999</c:v>
                </c:pt>
                <c:pt idx="773">
                  <c:v>127.367859</c:v>
                </c:pt>
                <c:pt idx="774">
                  <c:v>128.870407</c:v>
                </c:pt>
                <c:pt idx="775">
                  <c:v>130.721756</c:v>
                </c:pt>
                <c:pt idx="776">
                  <c:v>130.721756</c:v>
                </c:pt>
                <c:pt idx="777">
                  <c:v>132.036484</c:v>
                </c:pt>
                <c:pt idx="778">
                  <c:v>133.59269699999999</c:v>
                </c:pt>
                <c:pt idx="779">
                  <c:v>132.62676999999999</c:v>
                </c:pt>
                <c:pt idx="780">
                  <c:v>129.809494</c:v>
                </c:pt>
                <c:pt idx="781">
                  <c:v>130.721756</c:v>
                </c:pt>
                <c:pt idx="782">
                  <c:v>132.73410000000001</c:v>
                </c:pt>
                <c:pt idx="783">
                  <c:v>133.61953700000001</c:v>
                </c:pt>
                <c:pt idx="784">
                  <c:v>131.553528</c:v>
                </c:pt>
                <c:pt idx="785">
                  <c:v>130.29246499999999</c:v>
                </c:pt>
                <c:pt idx="786">
                  <c:v>130.560776</c:v>
                </c:pt>
                <c:pt idx="787">
                  <c:v>130.2388</c:v>
                </c:pt>
                <c:pt idx="788">
                  <c:v>131.634018</c:v>
                </c:pt>
                <c:pt idx="789">
                  <c:v>131.848679</c:v>
                </c:pt>
                <c:pt idx="790">
                  <c:v>131.04373200000001</c:v>
                </c:pt>
                <c:pt idx="791">
                  <c:v>126.884895</c:v>
                </c:pt>
                <c:pt idx="792">
                  <c:v>126.267776</c:v>
                </c:pt>
                <c:pt idx="793">
                  <c:v>127.743492</c:v>
                </c:pt>
                <c:pt idx="794">
                  <c:v>129.38020299999999</c:v>
                </c:pt>
                <c:pt idx="795">
                  <c:v>129.62167400000001</c:v>
                </c:pt>
                <c:pt idx="796">
                  <c:v>131.473038</c:v>
                </c:pt>
                <c:pt idx="797">
                  <c:v>133.404877</c:v>
                </c:pt>
                <c:pt idx="798">
                  <c:v>132.62676999999999</c:v>
                </c:pt>
                <c:pt idx="799">
                  <c:v>132.06332399999999</c:v>
                </c:pt>
                <c:pt idx="800">
                  <c:v>134.45129399999999</c:v>
                </c:pt>
                <c:pt idx="801">
                  <c:v>134.45129399999999</c:v>
                </c:pt>
                <c:pt idx="802">
                  <c:v>134.50495900000001</c:v>
                </c:pt>
                <c:pt idx="803">
                  <c:v>136.436813</c:v>
                </c:pt>
                <c:pt idx="804">
                  <c:v>134.209824</c:v>
                </c:pt>
                <c:pt idx="805">
                  <c:v>131.177887</c:v>
                </c:pt>
                <c:pt idx="806">
                  <c:v>131.177887</c:v>
                </c:pt>
                <c:pt idx="807">
                  <c:v>129.99731399999999</c:v>
                </c:pt>
                <c:pt idx="808">
                  <c:v>129.407028</c:v>
                </c:pt>
                <c:pt idx="809">
                  <c:v>131.553528</c:v>
                </c:pt>
                <c:pt idx="810">
                  <c:v>132.009659</c:v>
                </c:pt>
                <c:pt idx="811">
                  <c:v>131.070572</c:v>
                </c:pt>
                <c:pt idx="812">
                  <c:v>131.71452300000001</c:v>
                </c:pt>
                <c:pt idx="813">
                  <c:v>130.29246499999999</c:v>
                </c:pt>
                <c:pt idx="814">
                  <c:v>130.88275100000001</c:v>
                </c:pt>
                <c:pt idx="815">
                  <c:v>131.31204199999999</c:v>
                </c:pt>
                <c:pt idx="816">
                  <c:v>130.721756</c:v>
                </c:pt>
                <c:pt idx="817">
                  <c:v>130.721756</c:v>
                </c:pt>
                <c:pt idx="818">
                  <c:v>130.05098000000001</c:v>
                </c:pt>
                <c:pt idx="819">
                  <c:v>129.43386799999999</c:v>
                </c:pt>
                <c:pt idx="820">
                  <c:v>127.287361</c:v>
                </c:pt>
                <c:pt idx="821">
                  <c:v>129.21920800000001</c:v>
                </c:pt>
                <c:pt idx="822">
                  <c:v>129.863159</c:v>
                </c:pt>
                <c:pt idx="823">
                  <c:v>129.702179</c:v>
                </c:pt>
                <c:pt idx="824">
                  <c:v>130.07780500000001</c:v>
                </c:pt>
                <c:pt idx="825">
                  <c:v>130.37295499999999</c:v>
                </c:pt>
                <c:pt idx="826">
                  <c:v>134.37080399999999</c:v>
                </c:pt>
                <c:pt idx="827">
                  <c:v>134.26348899999999</c:v>
                </c:pt>
                <c:pt idx="828">
                  <c:v>134.90742499999999</c:v>
                </c:pt>
                <c:pt idx="829">
                  <c:v>134.37080399999999</c:v>
                </c:pt>
                <c:pt idx="830">
                  <c:v>132.27796900000001</c:v>
                </c:pt>
                <c:pt idx="831">
                  <c:v>131.25839199999999</c:v>
                </c:pt>
                <c:pt idx="832">
                  <c:v>133.13656599999999</c:v>
                </c:pt>
                <c:pt idx="833">
                  <c:v>131.526703</c:v>
                </c:pt>
                <c:pt idx="834">
                  <c:v>131.04373200000001</c:v>
                </c:pt>
                <c:pt idx="835">
                  <c:v>131.177887</c:v>
                </c:pt>
                <c:pt idx="836">
                  <c:v>130.668091</c:v>
                </c:pt>
                <c:pt idx="837">
                  <c:v>135.20257599999999</c:v>
                </c:pt>
                <c:pt idx="838">
                  <c:v>135.20257599999999</c:v>
                </c:pt>
                <c:pt idx="839">
                  <c:v>135.39039600000001</c:v>
                </c:pt>
                <c:pt idx="840">
                  <c:v>135.524551</c:v>
                </c:pt>
                <c:pt idx="841">
                  <c:v>136.62463399999999</c:v>
                </c:pt>
                <c:pt idx="842">
                  <c:v>136.839279</c:v>
                </c:pt>
                <c:pt idx="843">
                  <c:v>138.52964800000001</c:v>
                </c:pt>
                <c:pt idx="844">
                  <c:v>139.25408899999999</c:v>
                </c:pt>
                <c:pt idx="845">
                  <c:v>139.06626900000001</c:v>
                </c:pt>
                <c:pt idx="846">
                  <c:v>139.5224</c:v>
                </c:pt>
                <c:pt idx="847">
                  <c:v>139.14677399999999</c:v>
                </c:pt>
                <c:pt idx="848">
                  <c:v>136.78561400000001</c:v>
                </c:pt>
                <c:pt idx="849">
                  <c:v>137.349075</c:v>
                </c:pt>
                <c:pt idx="850">
                  <c:v>137.885696</c:v>
                </c:pt>
                <c:pt idx="851">
                  <c:v>136.62463399999999</c:v>
                </c:pt>
                <c:pt idx="852">
                  <c:v>136.78561400000001</c:v>
                </c:pt>
                <c:pt idx="853">
                  <c:v>137.10758999999999</c:v>
                </c:pt>
                <c:pt idx="854">
                  <c:v>136.463638</c:v>
                </c:pt>
                <c:pt idx="855">
                  <c:v>137.69787600000001</c:v>
                </c:pt>
                <c:pt idx="856">
                  <c:v>136.62463399999999</c:v>
                </c:pt>
                <c:pt idx="857">
                  <c:v>138.636978</c:v>
                </c:pt>
                <c:pt idx="858">
                  <c:v>138.50282300000001</c:v>
                </c:pt>
                <c:pt idx="859">
                  <c:v>139.62973</c:v>
                </c:pt>
                <c:pt idx="860">
                  <c:v>140.35417200000001</c:v>
                </c:pt>
                <c:pt idx="861">
                  <c:v>139.62973</c:v>
                </c:pt>
                <c:pt idx="862">
                  <c:v>139.92486600000001</c:v>
                </c:pt>
                <c:pt idx="863">
                  <c:v>140.83712800000001</c:v>
                </c:pt>
                <c:pt idx="864">
                  <c:v>140.863968</c:v>
                </c:pt>
                <c:pt idx="865">
                  <c:v>139.01260400000001</c:v>
                </c:pt>
                <c:pt idx="866">
                  <c:v>139.36142000000001</c:v>
                </c:pt>
                <c:pt idx="867">
                  <c:v>137.69787600000001</c:v>
                </c:pt>
                <c:pt idx="868">
                  <c:v>137.268585</c:v>
                </c:pt>
                <c:pt idx="869">
                  <c:v>135.39039600000001</c:v>
                </c:pt>
                <c:pt idx="870">
                  <c:v>136.08801299999999</c:v>
                </c:pt>
                <c:pt idx="871">
                  <c:v>136.356323</c:v>
                </c:pt>
                <c:pt idx="872">
                  <c:v>135.84652700000001</c:v>
                </c:pt>
                <c:pt idx="873">
                  <c:v>133.24389600000001</c:v>
                </c:pt>
                <c:pt idx="874">
                  <c:v>133.99516299999999</c:v>
                </c:pt>
                <c:pt idx="875">
                  <c:v>133.05607599999999</c:v>
                </c:pt>
                <c:pt idx="876">
                  <c:v>135.041595</c:v>
                </c:pt>
                <c:pt idx="877">
                  <c:v>135.17575099999999</c:v>
                </c:pt>
                <c:pt idx="878">
                  <c:v>134.10249300000001</c:v>
                </c:pt>
                <c:pt idx="879">
                  <c:v>135.36355599999999</c:v>
                </c:pt>
                <c:pt idx="880">
                  <c:v>137.13443000000001</c:v>
                </c:pt>
                <c:pt idx="881">
                  <c:v>136.24899300000001</c:v>
                </c:pt>
                <c:pt idx="882">
                  <c:v>137.885696</c:v>
                </c:pt>
                <c:pt idx="883">
                  <c:v>136.812454</c:v>
                </c:pt>
                <c:pt idx="884">
                  <c:v>135.122086</c:v>
                </c:pt>
                <c:pt idx="885">
                  <c:v>134.129333</c:v>
                </c:pt>
                <c:pt idx="886">
                  <c:v>137.832031</c:v>
                </c:pt>
                <c:pt idx="887">
                  <c:v>138.42231799999999</c:v>
                </c:pt>
                <c:pt idx="888">
                  <c:v>140.005371</c:v>
                </c:pt>
                <c:pt idx="889">
                  <c:v>140.032196</c:v>
                </c:pt>
                <c:pt idx="890">
                  <c:v>141.21276900000001</c:v>
                </c:pt>
                <c:pt idx="891">
                  <c:v>140.83712800000001</c:v>
                </c:pt>
                <c:pt idx="892">
                  <c:v>140.99812299999999</c:v>
                </c:pt>
                <c:pt idx="893">
                  <c:v>141.266434</c:v>
                </c:pt>
                <c:pt idx="894">
                  <c:v>143.35926799999999</c:v>
                </c:pt>
                <c:pt idx="895">
                  <c:v>142.52749600000001</c:v>
                </c:pt>
                <c:pt idx="896">
                  <c:v>142.52749600000001</c:v>
                </c:pt>
                <c:pt idx="897">
                  <c:v>141.77623</c:v>
                </c:pt>
                <c:pt idx="898">
                  <c:v>142.42018100000001</c:v>
                </c:pt>
                <c:pt idx="899">
                  <c:v>140.62248199999999</c:v>
                </c:pt>
                <c:pt idx="900">
                  <c:v>138.717468</c:v>
                </c:pt>
                <c:pt idx="901">
                  <c:v>138.42231799999999</c:v>
                </c:pt>
                <c:pt idx="902">
                  <c:v>136.73194899999999</c:v>
                </c:pt>
                <c:pt idx="903">
                  <c:v>138.04669200000001</c:v>
                </c:pt>
                <c:pt idx="904">
                  <c:v>137.885696</c:v>
                </c:pt>
                <c:pt idx="905">
                  <c:v>134.82693499999999</c:v>
                </c:pt>
                <c:pt idx="906">
                  <c:v>132.81459000000001</c:v>
                </c:pt>
                <c:pt idx="907">
                  <c:v>132.921921</c:v>
                </c:pt>
                <c:pt idx="908">
                  <c:v>135.229401</c:v>
                </c:pt>
                <c:pt idx="909">
                  <c:v>135.01475500000001</c:v>
                </c:pt>
                <c:pt idx="910">
                  <c:v>137.53689600000001</c:v>
                </c:pt>
                <c:pt idx="911">
                  <c:v>138.79795799999999</c:v>
                </c:pt>
                <c:pt idx="912">
                  <c:v>139.14677399999999</c:v>
                </c:pt>
                <c:pt idx="913">
                  <c:v>140.38099700000001</c:v>
                </c:pt>
                <c:pt idx="914">
                  <c:v>140.005371</c:v>
                </c:pt>
                <c:pt idx="915">
                  <c:v>139.81755100000001</c:v>
                </c:pt>
                <c:pt idx="916">
                  <c:v>139.36142000000001</c:v>
                </c:pt>
                <c:pt idx="917">
                  <c:v>140.54199199999999</c:v>
                </c:pt>
                <c:pt idx="918">
                  <c:v>140.75663800000001</c:v>
                </c:pt>
                <c:pt idx="919">
                  <c:v>140.032196</c:v>
                </c:pt>
                <c:pt idx="920">
                  <c:v>139.44191000000001</c:v>
                </c:pt>
                <c:pt idx="921">
                  <c:v>138.44915800000001</c:v>
                </c:pt>
                <c:pt idx="922">
                  <c:v>139.79070999999999</c:v>
                </c:pt>
                <c:pt idx="923">
                  <c:v>139.093109</c:v>
                </c:pt>
                <c:pt idx="924">
                  <c:v>135.41722100000001</c:v>
                </c:pt>
                <c:pt idx="925">
                  <c:v>138.207672</c:v>
                </c:pt>
                <c:pt idx="926">
                  <c:v>140.890793</c:v>
                </c:pt>
                <c:pt idx="927">
                  <c:v>143.010468</c:v>
                </c:pt>
                <c:pt idx="928">
                  <c:v>142.74215699999999</c:v>
                </c:pt>
                <c:pt idx="929">
                  <c:v>141.82989499999999</c:v>
                </c:pt>
                <c:pt idx="930">
                  <c:v>141.37376399999999</c:v>
                </c:pt>
                <c:pt idx="931">
                  <c:v>143.78857400000001</c:v>
                </c:pt>
                <c:pt idx="932">
                  <c:v>144.915482</c:v>
                </c:pt>
                <c:pt idx="933">
                  <c:v>144.56668099999999</c:v>
                </c:pt>
                <c:pt idx="934">
                  <c:v>143.94955400000001</c:v>
                </c:pt>
                <c:pt idx="935">
                  <c:v>143.81539900000001</c:v>
                </c:pt>
                <c:pt idx="936">
                  <c:v>143.68124399999999</c:v>
                </c:pt>
                <c:pt idx="937">
                  <c:v>141.239609</c:v>
                </c:pt>
                <c:pt idx="938">
                  <c:v>144.24470500000001</c:v>
                </c:pt>
                <c:pt idx="939">
                  <c:v>144.40568500000001</c:v>
                </c:pt>
                <c:pt idx="940">
                  <c:v>146.98149100000001</c:v>
                </c:pt>
                <c:pt idx="941">
                  <c:v>146.98149100000001</c:v>
                </c:pt>
                <c:pt idx="942">
                  <c:v>147.142471</c:v>
                </c:pt>
                <c:pt idx="943">
                  <c:v>147.974243</c:v>
                </c:pt>
                <c:pt idx="944">
                  <c:v>148.94016999999999</c:v>
                </c:pt>
                <c:pt idx="945">
                  <c:v>149.04748499999999</c:v>
                </c:pt>
                <c:pt idx="946">
                  <c:v>148.91333</c:v>
                </c:pt>
                <c:pt idx="947">
                  <c:v>147.679092</c:v>
                </c:pt>
                <c:pt idx="948">
                  <c:v>146.33753999999999</c:v>
                </c:pt>
                <c:pt idx="949">
                  <c:v>145.45210299999999</c:v>
                </c:pt>
                <c:pt idx="950">
                  <c:v>146.122894</c:v>
                </c:pt>
                <c:pt idx="951">
                  <c:v>145.50576799999999</c:v>
                </c:pt>
                <c:pt idx="952">
                  <c:v>146.52536000000001</c:v>
                </c:pt>
                <c:pt idx="953">
                  <c:v>145.72041300000001</c:v>
                </c:pt>
                <c:pt idx="954">
                  <c:v>147.73275799999999</c:v>
                </c:pt>
                <c:pt idx="955">
                  <c:v>148.75235000000001</c:v>
                </c:pt>
                <c:pt idx="956">
                  <c:v>148.349884</c:v>
                </c:pt>
                <c:pt idx="957">
                  <c:v>148.85968</c:v>
                </c:pt>
                <c:pt idx="958">
                  <c:v>148.32304400000001</c:v>
                </c:pt>
                <c:pt idx="959">
                  <c:v>148.75235000000001</c:v>
                </c:pt>
                <c:pt idx="960">
                  <c:v>149.47679099999999</c:v>
                </c:pt>
                <c:pt idx="961">
                  <c:v>150.228058</c:v>
                </c:pt>
                <c:pt idx="962">
                  <c:v>148.886505</c:v>
                </c:pt>
                <c:pt idx="963">
                  <c:v>150.49638400000001</c:v>
                </c:pt>
                <c:pt idx="964">
                  <c:v>150.254898</c:v>
                </c:pt>
                <c:pt idx="965">
                  <c:v>147.222961</c:v>
                </c:pt>
                <c:pt idx="966">
                  <c:v>147.222961</c:v>
                </c:pt>
                <c:pt idx="967">
                  <c:v>146.28387499999999</c:v>
                </c:pt>
                <c:pt idx="968">
                  <c:v>146.25704999999999</c:v>
                </c:pt>
                <c:pt idx="969">
                  <c:v>145.18379200000001</c:v>
                </c:pt>
                <c:pt idx="970">
                  <c:v>143.76173399999999</c:v>
                </c:pt>
                <c:pt idx="971">
                  <c:v>142.58116100000001</c:v>
                </c:pt>
                <c:pt idx="972">
                  <c:v>144.24470500000001</c:v>
                </c:pt>
                <c:pt idx="973">
                  <c:v>143.41293300000001</c:v>
                </c:pt>
                <c:pt idx="974">
                  <c:v>143.84223900000001</c:v>
                </c:pt>
                <c:pt idx="975">
                  <c:v>141.93720999999999</c:v>
                </c:pt>
                <c:pt idx="976">
                  <c:v>142.07136499999999</c:v>
                </c:pt>
                <c:pt idx="977">
                  <c:v>139.54924</c:v>
                </c:pt>
                <c:pt idx="978">
                  <c:v>139.73706100000001</c:v>
                </c:pt>
                <c:pt idx="979">
                  <c:v>143.70806899999999</c:v>
                </c:pt>
                <c:pt idx="980">
                  <c:v>144.11054999999999</c:v>
                </c:pt>
                <c:pt idx="981">
                  <c:v>146.740005</c:v>
                </c:pt>
                <c:pt idx="982">
                  <c:v>145.23745700000001</c:v>
                </c:pt>
                <c:pt idx="983">
                  <c:v>143.86906400000001</c:v>
                </c:pt>
                <c:pt idx="984">
                  <c:v>143.19828799999999</c:v>
                </c:pt>
                <c:pt idx="985">
                  <c:v>144.834991</c:v>
                </c:pt>
                <c:pt idx="986">
                  <c:v>144.834991</c:v>
                </c:pt>
                <c:pt idx="987">
                  <c:v>147.437622</c:v>
                </c:pt>
                <c:pt idx="988">
                  <c:v>147.78642300000001</c:v>
                </c:pt>
                <c:pt idx="989">
                  <c:v>146.68634</c:v>
                </c:pt>
                <c:pt idx="990">
                  <c:v>146.76683</c:v>
                </c:pt>
                <c:pt idx="991">
                  <c:v>146.579025</c:v>
                </c:pt>
                <c:pt idx="992">
                  <c:v>144.486176</c:v>
                </c:pt>
                <c:pt idx="993">
                  <c:v>144.99597199999999</c:v>
                </c:pt>
                <c:pt idx="994">
                  <c:v>144.11054999999999</c:v>
                </c:pt>
                <c:pt idx="995">
                  <c:v>145.291122</c:v>
                </c:pt>
                <c:pt idx="996">
                  <c:v>145.827744</c:v>
                </c:pt>
                <c:pt idx="997">
                  <c:v>145.45210299999999</c:v>
                </c:pt>
                <c:pt idx="998">
                  <c:v>144.13737499999999</c:v>
                </c:pt>
                <c:pt idx="999">
                  <c:v>143.41293300000001</c:v>
                </c:pt>
                <c:pt idx="1000">
                  <c:v>142.82264699999999</c:v>
                </c:pt>
                <c:pt idx="1001">
                  <c:v>143.68124399999999</c:v>
                </c:pt>
                <c:pt idx="1002">
                  <c:v>144.915482</c:v>
                </c:pt>
                <c:pt idx="1003">
                  <c:v>143.73490899999999</c:v>
                </c:pt>
                <c:pt idx="1004">
                  <c:v>145.88140899999999</c:v>
                </c:pt>
                <c:pt idx="1005">
                  <c:v>145.07646199999999</c:v>
                </c:pt>
                <c:pt idx="1006">
                  <c:v>144.51301599999999</c:v>
                </c:pt>
                <c:pt idx="1007">
                  <c:v>143.117783</c:v>
                </c:pt>
                <c:pt idx="1008">
                  <c:v>142.39334099999999</c:v>
                </c:pt>
                <c:pt idx="1009">
                  <c:v>141.93720999999999</c:v>
                </c:pt>
                <c:pt idx="1010">
                  <c:v>142.92997700000001</c:v>
                </c:pt>
                <c:pt idx="1011">
                  <c:v>139.30775499999999</c:v>
                </c:pt>
                <c:pt idx="1012">
                  <c:v>138.663803</c:v>
                </c:pt>
                <c:pt idx="1013">
                  <c:v>141.91038499999999</c:v>
                </c:pt>
                <c:pt idx="1014">
                  <c:v>144.67399599999999</c:v>
                </c:pt>
                <c:pt idx="1015">
                  <c:v>145.10330200000001</c:v>
                </c:pt>
                <c:pt idx="1016">
                  <c:v>143.33244300000001</c:v>
                </c:pt>
                <c:pt idx="1017">
                  <c:v>146.01556400000001</c:v>
                </c:pt>
                <c:pt idx="1018">
                  <c:v>145.827744</c:v>
                </c:pt>
                <c:pt idx="1019">
                  <c:v>145.210632</c:v>
                </c:pt>
                <c:pt idx="1020">
                  <c:v>144.861816</c:v>
                </c:pt>
                <c:pt idx="1021">
                  <c:v>147.491287</c:v>
                </c:pt>
                <c:pt idx="1022">
                  <c:v>142.98362700000001</c:v>
                </c:pt>
                <c:pt idx="1023">
                  <c:v>143.627579</c:v>
                </c:pt>
                <c:pt idx="1024">
                  <c:v>140.54199199999999</c:v>
                </c:pt>
                <c:pt idx="1025">
                  <c:v>144.432526</c:v>
                </c:pt>
                <c:pt idx="1026">
                  <c:v>142.87631200000001</c:v>
                </c:pt>
                <c:pt idx="1027">
                  <c:v>146.28387499999999</c:v>
                </c:pt>
                <c:pt idx="1028">
                  <c:v>146.579025</c:v>
                </c:pt>
                <c:pt idx="1029">
                  <c:v>148.027908</c:v>
                </c:pt>
                <c:pt idx="1030">
                  <c:v>144.16419999999999</c:v>
                </c:pt>
                <c:pt idx="1031">
                  <c:v>146.122894</c:v>
                </c:pt>
                <c:pt idx="1032">
                  <c:v>149.53045700000001</c:v>
                </c:pt>
                <c:pt idx="1033">
                  <c:v>150.49638400000001</c:v>
                </c:pt>
                <c:pt idx="1034">
                  <c:v>149.825592</c:v>
                </c:pt>
                <c:pt idx="1035">
                  <c:v>154.36007699999999</c:v>
                </c:pt>
                <c:pt idx="1036">
                  <c:v>153.36732499999999</c:v>
                </c:pt>
                <c:pt idx="1037">
                  <c:v>155.513824</c:v>
                </c:pt>
                <c:pt idx="1038">
                  <c:v>155.460159</c:v>
                </c:pt>
                <c:pt idx="1039">
                  <c:v>155.084518</c:v>
                </c:pt>
                <c:pt idx="1040">
                  <c:v>154.95036300000001</c:v>
                </c:pt>
                <c:pt idx="1041">
                  <c:v>153.31366</c:v>
                </c:pt>
                <c:pt idx="1042">
                  <c:v>152.777039</c:v>
                </c:pt>
                <c:pt idx="1043">
                  <c:v>151.16716</c:v>
                </c:pt>
                <c:pt idx="1044">
                  <c:v>150.89884900000001</c:v>
                </c:pt>
                <c:pt idx="1045">
                  <c:v>149.61094700000001</c:v>
                </c:pt>
                <c:pt idx="1046">
                  <c:v>149.55728099999999</c:v>
                </c:pt>
                <c:pt idx="1047">
                  <c:v>148.806015</c:v>
                </c:pt>
                <c:pt idx="1048">
                  <c:v>146.90098599999999</c:v>
                </c:pt>
                <c:pt idx="1049">
                  <c:v>143.03729200000001</c:v>
                </c:pt>
                <c:pt idx="1050">
                  <c:v>146.68634</c:v>
                </c:pt>
                <c:pt idx="1051">
                  <c:v>145.666763</c:v>
                </c:pt>
                <c:pt idx="1052">
                  <c:v>149.825592</c:v>
                </c:pt>
                <c:pt idx="1053">
                  <c:v>150.92567399999999</c:v>
                </c:pt>
                <c:pt idx="1054">
                  <c:v>149.798767</c:v>
                </c:pt>
                <c:pt idx="1055">
                  <c:v>151.113495</c:v>
                </c:pt>
                <c:pt idx="1056">
                  <c:v>150.84518399999999</c:v>
                </c:pt>
                <c:pt idx="1057">
                  <c:v>148.24255400000001</c:v>
                </c:pt>
                <c:pt idx="1058">
                  <c:v>145.827744</c:v>
                </c:pt>
                <c:pt idx="1059">
                  <c:v>145.827744</c:v>
                </c:pt>
                <c:pt idx="1060">
                  <c:v>147.92057800000001</c:v>
                </c:pt>
                <c:pt idx="1061">
                  <c:v>146.55218500000001</c:v>
                </c:pt>
                <c:pt idx="1062">
                  <c:v>146.230209</c:v>
                </c:pt>
                <c:pt idx="1063">
                  <c:v>144.80815100000001</c:v>
                </c:pt>
                <c:pt idx="1064">
                  <c:v>146.79367099999999</c:v>
                </c:pt>
                <c:pt idx="1065">
                  <c:v>143.010468</c:v>
                </c:pt>
                <c:pt idx="1066">
                  <c:v>141.66890000000001</c:v>
                </c:pt>
                <c:pt idx="1067">
                  <c:v>142.87631200000001</c:v>
                </c:pt>
                <c:pt idx="1068">
                  <c:v>139.5224</c:v>
                </c:pt>
                <c:pt idx="1069">
                  <c:v>138.636978</c:v>
                </c:pt>
                <c:pt idx="1070">
                  <c:v>138.717468</c:v>
                </c:pt>
                <c:pt idx="1071">
                  <c:v>136.892944</c:v>
                </c:pt>
                <c:pt idx="1072">
                  <c:v>134.88059999999999</c:v>
                </c:pt>
                <c:pt idx="1073">
                  <c:v>134.50495900000001</c:v>
                </c:pt>
                <c:pt idx="1074">
                  <c:v>135.09524500000001</c:v>
                </c:pt>
                <c:pt idx="1075">
                  <c:v>133.72685200000001</c:v>
                </c:pt>
                <c:pt idx="1076">
                  <c:v>134.80010999999999</c:v>
                </c:pt>
                <c:pt idx="1077">
                  <c:v>136.812454</c:v>
                </c:pt>
                <c:pt idx="1078">
                  <c:v>136.973434</c:v>
                </c:pt>
                <c:pt idx="1079">
                  <c:v>136.08801299999999</c:v>
                </c:pt>
                <c:pt idx="1080">
                  <c:v>135.444061</c:v>
                </c:pt>
                <c:pt idx="1081">
                  <c:v>133.99516299999999</c:v>
                </c:pt>
                <c:pt idx="1082">
                  <c:v>136.08801299999999</c:v>
                </c:pt>
                <c:pt idx="1083">
                  <c:v>137.05392499999999</c:v>
                </c:pt>
                <c:pt idx="1084">
                  <c:v>135.30990600000001</c:v>
                </c:pt>
                <c:pt idx="1085">
                  <c:v>136.49047899999999</c:v>
                </c:pt>
                <c:pt idx="1086">
                  <c:v>136.436813</c:v>
                </c:pt>
                <c:pt idx="1087">
                  <c:v>136.436813</c:v>
                </c:pt>
                <c:pt idx="1088">
                  <c:v>135.041595</c:v>
                </c:pt>
                <c:pt idx="1089">
                  <c:v>133.51220699999999</c:v>
                </c:pt>
                <c:pt idx="1090">
                  <c:v>133.324387</c:v>
                </c:pt>
                <c:pt idx="1091">
                  <c:v>130.74859599999999</c:v>
                </c:pt>
                <c:pt idx="1092">
                  <c:v>134.26348899999999</c:v>
                </c:pt>
                <c:pt idx="1093">
                  <c:v>133.002411</c:v>
                </c:pt>
                <c:pt idx="1094">
                  <c:v>133.002411</c:v>
                </c:pt>
                <c:pt idx="1095">
                  <c:v>133.753693</c:v>
                </c:pt>
                <c:pt idx="1096">
                  <c:v>131.982834</c:v>
                </c:pt>
                <c:pt idx="1097">
                  <c:v>131.634018</c:v>
                </c:pt>
                <c:pt idx="1098">
                  <c:v>130.90957599999999</c:v>
                </c:pt>
                <c:pt idx="1099">
                  <c:v>130.694931</c:v>
                </c:pt>
                <c:pt idx="1100">
                  <c:v>131.151062</c:v>
                </c:pt>
                <c:pt idx="1101">
                  <c:v>131.28521699999999</c:v>
                </c:pt>
                <c:pt idx="1102">
                  <c:v>129.67533900000001</c:v>
                </c:pt>
                <c:pt idx="1103">
                  <c:v>127.877647</c:v>
                </c:pt>
                <c:pt idx="1104">
                  <c:v>128.84356700000001</c:v>
                </c:pt>
                <c:pt idx="1105">
                  <c:v>128.01181</c:v>
                </c:pt>
                <c:pt idx="1106">
                  <c:v>129.48751799999999</c:v>
                </c:pt>
                <c:pt idx="1107">
                  <c:v>128.60209699999999</c:v>
                </c:pt>
                <c:pt idx="1108">
                  <c:v>128.01181</c:v>
                </c:pt>
                <c:pt idx="1109">
                  <c:v>125.86531100000001</c:v>
                </c:pt>
                <c:pt idx="1110">
                  <c:v>122.028442</c:v>
                </c:pt>
                <c:pt idx="1111">
                  <c:v>121.49181400000001</c:v>
                </c:pt>
                <c:pt idx="1112">
                  <c:v>119.962433</c:v>
                </c:pt>
                <c:pt idx="1113">
                  <c:v>121.330826</c:v>
                </c:pt>
                <c:pt idx="1114">
                  <c:v>120.12342099999999</c:v>
                </c:pt>
                <c:pt idx="1115">
                  <c:v>123.20901499999999</c:v>
                </c:pt>
                <c:pt idx="1116">
                  <c:v>122.672394</c:v>
                </c:pt>
                <c:pt idx="1117">
                  <c:v>124.282265</c:v>
                </c:pt>
                <c:pt idx="1118">
                  <c:v>123.557823</c:v>
                </c:pt>
                <c:pt idx="1119">
                  <c:v>123.584656</c:v>
                </c:pt>
                <c:pt idx="1120">
                  <c:v>123.23584700000001</c:v>
                </c:pt>
                <c:pt idx="1121">
                  <c:v>121.89428700000001</c:v>
                </c:pt>
                <c:pt idx="1122">
                  <c:v>122.243088</c:v>
                </c:pt>
                <c:pt idx="1123">
                  <c:v>121.813789</c:v>
                </c:pt>
                <c:pt idx="1124">
                  <c:v>122.699219</c:v>
                </c:pt>
                <c:pt idx="1125">
                  <c:v>123.530991</c:v>
                </c:pt>
                <c:pt idx="1126">
                  <c:v>124.04078699999999</c:v>
                </c:pt>
                <c:pt idx="1127">
                  <c:v>122.96753699999999</c:v>
                </c:pt>
                <c:pt idx="1128">
                  <c:v>122.13576500000001</c:v>
                </c:pt>
                <c:pt idx="1129">
                  <c:v>121.143013</c:v>
                </c:pt>
                <c:pt idx="1130">
                  <c:v>119.828278</c:v>
                </c:pt>
                <c:pt idx="1131">
                  <c:v>119.613632</c:v>
                </c:pt>
                <c:pt idx="1132">
                  <c:v>118.030586</c:v>
                </c:pt>
                <c:pt idx="1133">
                  <c:v>119.398979</c:v>
                </c:pt>
                <c:pt idx="1134">
                  <c:v>118.298897</c:v>
                </c:pt>
                <c:pt idx="1135">
                  <c:v>116.420715</c:v>
                </c:pt>
                <c:pt idx="1136">
                  <c:v>116.501205</c:v>
                </c:pt>
                <c:pt idx="1137">
                  <c:v>115.21331000000001</c:v>
                </c:pt>
                <c:pt idx="1138">
                  <c:v>115.10598</c:v>
                </c:pt>
                <c:pt idx="1139">
                  <c:v>115.64260899999999</c:v>
                </c:pt>
                <c:pt idx="1140">
                  <c:v>117.467133</c:v>
                </c:pt>
                <c:pt idx="1141">
                  <c:v>118.35256200000001</c:v>
                </c:pt>
                <c:pt idx="1142">
                  <c:v>119.45264400000001</c:v>
                </c:pt>
                <c:pt idx="1143">
                  <c:v>120.391739</c:v>
                </c:pt>
                <c:pt idx="1144">
                  <c:v>120.874695</c:v>
                </c:pt>
                <c:pt idx="1145">
                  <c:v>121.03568300000001</c:v>
                </c:pt>
                <c:pt idx="1146">
                  <c:v>119.77462</c:v>
                </c:pt>
                <c:pt idx="1147">
                  <c:v>117.869598</c:v>
                </c:pt>
                <c:pt idx="1148">
                  <c:v>116.74269099999999</c:v>
                </c:pt>
                <c:pt idx="1149">
                  <c:v>118.647705</c:v>
                </c:pt>
                <c:pt idx="1150">
                  <c:v>116.903679</c:v>
                </c:pt>
                <c:pt idx="1151">
                  <c:v>118.96968099999999</c:v>
                </c:pt>
                <c:pt idx="1152">
                  <c:v>118.916016</c:v>
                </c:pt>
                <c:pt idx="1153">
                  <c:v>121.22350299999999</c:v>
                </c:pt>
                <c:pt idx="1154">
                  <c:v>121.545479</c:v>
                </c:pt>
                <c:pt idx="1155">
                  <c:v>119.50630200000001</c:v>
                </c:pt>
                <c:pt idx="1156">
                  <c:v>122.216263</c:v>
                </c:pt>
                <c:pt idx="1157">
                  <c:v>120.633217</c:v>
                </c:pt>
                <c:pt idx="1158">
                  <c:v>121.65280199999999</c:v>
                </c:pt>
                <c:pt idx="1159">
                  <c:v>121.330826</c:v>
                </c:pt>
                <c:pt idx="1160">
                  <c:v>120.12342099999999</c:v>
                </c:pt>
                <c:pt idx="1161">
                  <c:v>118.80869300000001</c:v>
                </c:pt>
                <c:pt idx="1162">
                  <c:v>118.218407</c:v>
                </c:pt>
                <c:pt idx="1163">
                  <c:v>118.59404000000001</c:v>
                </c:pt>
                <c:pt idx="1164">
                  <c:v>120.06976299999999</c:v>
                </c:pt>
                <c:pt idx="1165">
                  <c:v>120.203918</c:v>
                </c:pt>
                <c:pt idx="1166">
                  <c:v>118.70137</c:v>
                </c:pt>
                <c:pt idx="1167">
                  <c:v>118.916016</c:v>
                </c:pt>
                <c:pt idx="1168">
                  <c:v>119.264824</c:v>
                </c:pt>
                <c:pt idx="1169">
                  <c:v>117.68177799999999</c:v>
                </c:pt>
                <c:pt idx="1170">
                  <c:v>118.003754</c:v>
                </c:pt>
                <c:pt idx="1171">
                  <c:v>117.708611</c:v>
                </c:pt>
                <c:pt idx="1172">
                  <c:v>120.177086</c:v>
                </c:pt>
                <c:pt idx="1173">
                  <c:v>119.801453</c:v>
                </c:pt>
                <c:pt idx="1174">
                  <c:v>118.51355</c:v>
                </c:pt>
                <c:pt idx="1175">
                  <c:v>116.957336</c:v>
                </c:pt>
                <c:pt idx="1176">
                  <c:v>116.152405</c:v>
                </c:pt>
                <c:pt idx="1177">
                  <c:v>116.957336</c:v>
                </c:pt>
                <c:pt idx="1178">
                  <c:v>118.459885</c:v>
                </c:pt>
                <c:pt idx="1179">
                  <c:v>116.581703</c:v>
                </c:pt>
                <c:pt idx="1180">
                  <c:v>117.547623</c:v>
                </c:pt>
                <c:pt idx="1181">
                  <c:v>115.749931</c:v>
                </c:pt>
                <c:pt idx="1182">
                  <c:v>115.85726200000001</c:v>
                </c:pt>
                <c:pt idx="1183">
                  <c:v>116.79634900000001</c:v>
                </c:pt>
                <c:pt idx="1184">
                  <c:v>117.306145</c:v>
                </c:pt>
                <c:pt idx="1185">
                  <c:v>116.232895</c:v>
                </c:pt>
                <c:pt idx="1186">
                  <c:v>114.75717899999999</c:v>
                </c:pt>
                <c:pt idx="1187">
                  <c:v>114.11322800000001</c:v>
                </c:pt>
                <c:pt idx="1188">
                  <c:v>115.749931</c:v>
                </c:pt>
                <c:pt idx="1189">
                  <c:v>115.40113100000001</c:v>
                </c:pt>
                <c:pt idx="1190">
                  <c:v>115.240143</c:v>
                </c:pt>
                <c:pt idx="1191">
                  <c:v>116.018242</c:v>
                </c:pt>
                <c:pt idx="1192">
                  <c:v>116.769516</c:v>
                </c:pt>
                <c:pt idx="1193">
                  <c:v>116.769516</c:v>
                </c:pt>
                <c:pt idx="1194">
                  <c:v>113.818085</c:v>
                </c:pt>
                <c:pt idx="1195">
                  <c:v>115.749931</c:v>
                </c:pt>
                <c:pt idx="1196">
                  <c:v>110.97397599999999</c:v>
                </c:pt>
                <c:pt idx="1197">
                  <c:v>110.97397599999999</c:v>
                </c:pt>
                <c:pt idx="1198">
                  <c:v>108.505501</c:v>
                </c:pt>
                <c:pt idx="1199">
                  <c:v>107.298096</c:v>
                </c:pt>
                <c:pt idx="1200">
                  <c:v>107.64690400000001</c:v>
                </c:pt>
                <c:pt idx="1201">
                  <c:v>107.16394</c:v>
                </c:pt>
                <c:pt idx="1202">
                  <c:v>108.478668</c:v>
                </c:pt>
                <c:pt idx="1203">
                  <c:v>108.022537</c:v>
                </c:pt>
                <c:pt idx="1204">
                  <c:v>109.471428</c:v>
                </c:pt>
                <c:pt idx="1205">
                  <c:v>108.425003</c:v>
                </c:pt>
                <c:pt idx="1206">
                  <c:v>107.110275</c:v>
                </c:pt>
                <c:pt idx="1207">
                  <c:v>107.137108</c:v>
                </c:pt>
                <c:pt idx="1208">
                  <c:v>107.083443</c:v>
                </c:pt>
                <c:pt idx="1209">
                  <c:v>106.063858</c:v>
                </c:pt>
                <c:pt idx="1210">
                  <c:v>105.393074</c:v>
                </c:pt>
                <c:pt idx="1211">
                  <c:v>106.97611999999999</c:v>
                </c:pt>
                <c:pt idx="1212">
                  <c:v>104.74912999999999</c:v>
                </c:pt>
                <c:pt idx="1213">
                  <c:v>110.51784499999999</c:v>
                </c:pt>
                <c:pt idx="1214">
                  <c:v>109.712906</c:v>
                </c:pt>
                <c:pt idx="1215">
                  <c:v>110.46418</c:v>
                </c:pt>
                <c:pt idx="1216">
                  <c:v>109.793396</c:v>
                </c:pt>
                <c:pt idx="1217">
                  <c:v>106.97611999999999</c:v>
                </c:pt>
                <c:pt idx="1218">
                  <c:v>108.505501</c:v>
                </c:pt>
                <c:pt idx="1219">
                  <c:v>106.037025</c:v>
                </c:pt>
                <c:pt idx="1220">
                  <c:v>103.56855</c:v>
                </c:pt>
                <c:pt idx="1221">
                  <c:v>101.234238</c:v>
                </c:pt>
                <c:pt idx="1222">
                  <c:v>99.517036000000004</c:v>
                </c:pt>
                <c:pt idx="1223">
                  <c:v>100.214653</c:v>
                </c:pt>
                <c:pt idx="1224">
                  <c:v>99.892677000000006</c:v>
                </c:pt>
                <c:pt idx="1225">
                  <c:v>97.746178</c:v>
                </c:pt>
                <c:pt idx="1226">
                  <c:v>97.746178</c:v>
                </c:pt>
                <c:pt idx="1227">
                  <c:v>99.812179999999998</c:v>
                </c:pt>
                <c:pt idx="1228">
                  <c:v>100.96592699999999</c:v>
                </c:pt>
                <c:pt idx="1229">
                  <c:v>99.651191999999995</c:v>
                </c:pt>
                <c:pt idx="1230">
                  <c:v>100.456131</c:v>
                </c:pt>
                <c:pt idx="1231">
                  <c:v>96.672927999999999</c:v>
                </c:pt>
                <c:pt idx="1232">
                  <c:v>98.014488</c:v>
                </c:pt>
                <c:pt idx="1233">
                  <c:v>97.638855000000007</c:v>
                </c:pt>
                <c:pt idx="1234">
                  <c:v>97.826667999999998</c:v>
                </c:pt>
                <c:pt idx="1235">
                  <c:v>98.202309</c:v>
                </c:pt>
                <c:pt idx="1236">
                  <c:v>98.846260000000001</c:v>
                </c:pt>
                <c:pt idx="1237">
                  <c:v>96.807083000000006</c:v>
                </c:pt>
                <c:pt idx="1238">
                  <c:v>96.028976</c:v>
                </c:pt>
                <c:pt idx="1239">
                  <c:v>96.324119999999994</c:v>
                </c:pt>
                <c:pt idx="1240">
                  <c:v>95.787497999999999</c:v>
                </c:pt>
                <c:pt idx="1241">
                  <c:v>94.767905999999996</c:v>
                </c:pt>
                <c:pt idx="1242">
                  <c:v>98.309630999999996</c:v>
                </c:pt>
                <c:pt idx="1243">
                  <c:v>100.429298</c:v>
                </c:pt>
                <c:pt idx="1244">
                  <c:v>97.585189999999997</c:v>
                </c:pt>
                <c:pt idx="1245">
                  <c:v>97.397368999999998</c:v>
                </c:pt>
                <c:pt idx="1246">
                  <c:v>95.465523000000005</c:v>
                </c:pt>
                <c:pt idx="1247">
                  <c:v>95.599677999999997</c:v>
                </c:pt>
                <c:pt idx="1248">
                  <c:v>95.948486000000003</c:v>
                </c:pt>
                <c:pt idx="1249">
                  <c:v>93.399512999999999</c:v>
                </c:pt>
                <c:pt idx="1250">
                  <c:v>96.055808999999996</c:v>
                </c:pt>
                <c:pt idx="1251">
                  <c:v>97.290047000000001</c:v>
                </c:pt>
                <c:pt idx="1252">
                  <c:v>95.170379999999994</c:v>
                </c:pt>
                <c:pt idx="1253">
                  <c:v>94.660583000000003</c:v>
                </c:pt>
                <c:pt idx="1254">
                  <c:v>97.155890999999997</c:v>
                </c:pt>
                <c:pt idx="1255">
                  <c:v>94.982558999999995</c:v>
                </c:pt>
                <c:pt idx="1256">
                  <c:v>94.848404000000002</c:v>
                </c:pt>
                <c:pt idx="1257">
                  <c:v>95.197211999999993</c:v>
                </c:pt>
                <c:pt idx="1258">
                  <c:v>94.231285</c:v>
                </c:pt>
                <c:pt idx="1259">
                  <c:v>93.748322000000002</c:v>
                </c:pt>
                <c:pt idx="1260">
                  <c:v>88.891869</c:v>
                </c:pt>
                <c:pt idx="1261">
                  <c:v>90.609070000000003</c:v>
                </c:pt>
                <c:pt idx="1262">
                  <c:v>87.657630999999995</c:v>
                </c:pt>
                <c:pt idx="1263">
                  <c:v>91.574996999999996</c:v>
                </c:pt>
                <c:pt idx="1264">
                  <c:v>90.957877999999994</c:v>
                </c:pt>
                <c:pt idx="1265">
                  <c:v>89.482155000000006</c:v>
                </c:pt>
                <c:pt idx="1266">
                  <c:v>94.875236999999998</c:v>
                </c:pt>
                <c:pt idx="1267">
                  <c:v>91.414008999999993</c:v>
                </c:pt>
                <c:pt idx="1268">
                  <c:v>88.301581999999996</c:v>
                </c:pt>
                <c:pt idx="1269">
                  <c:v>82.130402000000004</c:v>
                </c:pt>
                <c:pt idx="1270">
                  <c:v>84.142737999999994</c:v>
                </c:pt>
                <c:pt idx="1271">
                  <c:v>83.525627</c:v>
                </c:pt>
                <c:pt idx="1272">
                  <c:v>82.881675999999999</c:v>
                </c:pt>
                <c:pt idx="1273">
                  <c:v>90.716392999999997</c:v>
                </c:pt>
                <c:pt idx="1274">
                  <c:v>84.867187999999999</c:v>
                </c:pt>
                <c:pt idx="1275">
                  <c:v>96.968070999999995</c:v>
                </c:pt>
                <c:pt idx="1276">
                  <c:v>90.448081999999999</c:v>
                </c:pt>
                <c:pt idx="1277">
                  <c:v>100.50979599999999</c:v>
                </c:pt>
                <c:pt idx="1278">
                  <c:v>105.41990699999999</c:v>
                </c:pt>
                <c:pt idx="1279">
                  <c:v>100.32197600000001</c:v>
                </c:pt>
                <c:pt idx="1280">
                  <c:v>107.67372899999999</c:v>
                </c:pt>
                <c:pt idx="1281">
                  <c:v>109.927559</c:v>
                </c:pt>
                <c:pt idx="1282">
                  <c:v>112.288704</c:v>
                </c:pt>
                <c:pt idx="1283">
                  <c:v>110.33002500000001</c:v>
                </c:pt>
                <c:pt idx="1284">
                  <c:v>111.081299</c:v>
                </c:pt>
                <c:pt idx="1285">
                  <c:v>108.72015399999999</c:v>
                </c:pt>
                <c:pt idx="1286">
                  <c:v>109.12262</c:v>
                </c:pt>
                <c:pt idx="1287">
                  <c:v>111.80574</c:v>
                </c:pt>
                <c:pt idx="1288">
                  <c:v>110.920311</c:v>
                </c:pt>
                <c:pt idx="1289">
                  <c:v>111.80574</c:v>
                </c:pt>
                <c:pt idx="1290">
                  <c:v>116.152405</c:v>
                </c:pt>
                <c:pt idx="1291">
                  <c:v>116.82318100000001</c:v>
                </c:pt>
                <c:pt idx="1292">
                  <c:v>118.674538</c:v>
                </c:pt>
                <c:pt idx="1293">
                  <c:v>117.815941</c:v>
                </c:pt>
                <c:pt idx="1294">
                  <c:v>118.59404000000001</c:v>
                </c:pt>
                <c:pt idx="1295">
                  <c:v>118.59404000000001</c:v>
                </c:pt>
                <c:pt idx="1296">
                  <c:v>118.54038199999999</c:v>
                </c:pt>
                <c:pt idx="1297">
                  <c:v>120.12342099999999</c:v>
                </c:pt>
                <c:pt idx="1298">
                  <c:v>118.51355</c:v>
                </c:pt>
                <c:pt idx="1299">
                  <c:v>116.98416899999999</c:v>
                </c:pt>
                <c:pt idx="1300">
                  <c:v>116.34021799999999</c:v>
                </c:pt>
                <c:pt idx="1301">
                  <c:v>117.976929</c:v>
                </c:pt>
                <c:pt idx="1302">
                  <c:v>117.869598</c:v>
                </c:pt>
                <c:pt idx="1303">
                  <c:v>117.19882200000001</c:v>
                </c:pt>
                <c:pt idx="1304">
                  <c:v>114.247383</c:v>
                </c:pt>
                <c:pt idx="1305">
                  <c:v>112.986313</c:v>
                </c:pt>
                <c:pt idx="1306">
                  <c:v>115.320633</c:v>
                </c:pt>
                <c:pt idx="1307">
                  <c:v>117.064667</c:v>
                </c:pt>
                <c:pt idx="1308">
                  <c:v>116.501205</c:v>
                </c:pt>
                <c:pt idx="1309">
                  <c:v>115.535286</c:v>
                </c:pt>
                <c:pt idx="1310">
                  <c:v>119.66728999999999</c:v>
                </c:pt>
                <c:pt idx="1311">
                  <c:v>120.633217</c:v>
                </c:pt>
                <c:pt idx="1312">
                  <c:v>121.89428700000001</c:v>
                </c:pt>
                <c:pt idx="1313">
                  <c:v>120.901527</c:v>
                </c:pt>
                <c:pt idx="1314">
                  <c:v>124.04078699999999</c:v>
                </c:pt>
                <c:pt idx="1315">
                  <c:v>124.04078699999999</c:v>
                </c:pt>
                <c:pt idx="1316">
                  <c:v>123.34317</c:v>
                </c:pt>
                <c:pt idx="1317">
                  <c:v>122.56506299999999</c:v>
                </c:pt>
                <c:pt idx="1318">
                  <c:v>123.530991</c:v>
                </c:pt>
                <c:pt idx="1319">
                  <c:v>124.2286</c:v>
                </c:pt>
                <c:pt idx="1320">
                  <c:v>122.32358600000001</c:v>
                </c:pt>
                <c:pt idx="1321">
                  <c:v>121.67963399999999</c:v>
                </c:pt>
                <c:pt idx="1322">
                  <c:v>120.874695</c:v>
                </c:pt>
                <c:pt idx="1323">
                  <c:v>120.177086</c:v>
                </c:pt>
                <c:pt idx="1324">
                  <c:v>120.25758399999999</c:v>
                </c:pt>
                <c:pt idx="1325">
                  <c:v>120.552727</c:v>
                </c:pt>
                <c:pt idx="1326">
                  <c:v>122.833382</c:v>
                </c:pt>
                <c:pt idx="1327">
                  <c:v>120.391739</c:v>
                </c:pt>
                <c:pt idx="1328">
                  <c:v>120.12342099999999</c:v>
                </c:pt>
                <c:pt idx="1329">
                  <c:v>120.92836</c:v>
                </c:pt>
                <c:pt idx="1330">
                  <c:v>120.445396</c:v>
                </c:pt>
                <c:pt idx="1331">
                  <c:v>119.5868</c:v>
                </c:pt>
                <c:pt idx="1332">
                  <c:v>119.85511</c:v>
                </c:pt>
                <c:pt idx="1333">
                  <c:v>119.69412199999999</c:v>
                </c:pt>
                <c:pt idx="1334">
                  <c:v>119.45264400000001</c:v>
                </c:pt>
                <c:pt idx="1335">
                  <c:v>119.398979</c:v>
                </c:pt>
                <c:pt idx="1336">
                  <c:v>118.755028</c:v>
                </c:pt>
                <c:pt idx="1337">
                  <c:v>117.68177799999999</c:v>
                </c:pt>
                <c:pt idx="1338">
                  <c:v>119.18433400000001</c:v>
                </c:pt>
                <c:pt idx="1339">
                  <c:v>119.23799099999999</c:v>
                </c:pt>
                <c:pt idx="1340">
                  <c:v>117.19882200000001</c:v>
                </c:pt>
                <c:pt idx="1341">
                  <c:v>115.508453</c:v>
                </c:pt>
                <c:pt idx="1342">
                  <c:v>115.10598</c:v>
                </c:pt>
                <c:pt idx="1343">
                  <c:v>115.562111</c:v>
                </c:pt>
                <c:pt idx="1344">
                  <c:v>114.891335</c:v>
                </c:pt>
                <c:pt idx="1345">
                  <c:v>114.38153800000001</c:v>
                </c:pt>
                <c:pt idx="1346">
                  <c:v>113.522942</c:v>
                </c:pt>
                <c:pt idx="1347">
                  <c:v>114.11322800000001</c:v>
                </c:pt>
                <c:pt idx="1348">
                  <c:v>114.14006000000001</c:v>
                </c:pt>
                <c:pt idx="1349">
                  <c:v>115.964584</c:v>
                </c:pt>
                <c:pt idx="1350">
                  <c:v>115.964584</c:v>
                </c:pt>
                <c:pt idx="1351">
                  <c:v>115.830429</c:v>
                </c:pt>
                <c:pt idx="1352">
                  <c:v>116.17923</c:v>
                </c:pt>
                <c:pt idx="1353">
                  <c:v>115.02549</c:v>
                </c:pt>
                <c:pt idx="1354">
                  <c:v>115.02549</c:v>
                </c:pt>
                <c:pt idx="1355">
                  <c:v>115.26696800000001</c:v>
                </c:pt>
                <c:pt idx="1356">
                  <c:v>115.776764</c:v>
                </c:pt>
                <c:pt idx="1357">
                  <c:v>115.535286</c:v>
                </c:pt>
                <c:pt idx="1358">
                  <c:v>115.723099</c:v>
                </c:pt>
                <c:pt idx="1359">
                  <c:v>114.81083700000001</c:v>
                </c:pt>
                <c:pt idx="1360">
                  <c:v>114.73034699999999</c:v>
                </c:pt>
                <c:pt idx="1361">
                  <c:v>115.615776</c:v>
                </c:pt>
                <c:pt idx="1362">
                  <c:v>116.36705000000001</c:v>
                </c:pt>
                <c:pt idx="1363">
                  <c:v>117.19882200000001</c:v>
                </c:pt>
                <c:pt idx="1364">
                  <c:v>118.27207199999999</c:v>
                </c:pt>
                <c:pt idx="1365">
                  <c:v>117.413467</c:v>
                </c:pt>
                <c:pt idx="1366">
                  <c:v>117.789108</c:v>
                </c:pt>
                <c:pt idx="1367">
                  <c:v>117.118324</c:v>
                </c:pt>
                <c:pt idx="1368">
                  <c:v>115.964584</c:v>
                </c:pt>
                <c:pt idx="1369">
                  <c:v>114.247383</c:v>
                </c:pt>
                <c:pt idx="1370">
                  <c:v>115.159645</c:v>
                </c:pt>
                <c:pt idx="1371">
                  <c:v>114.649849</c:v>
                </c:pt>
                <c:pt idx="1372">
                  <c:v>115.240143</c:v>
                </c:pt>
                <c:pt idx="1373">
                  <c:v>114.56935900000001</c:v>
                </c:pt>
                <c:pt idx="1374">
                  <c:v>113.76442</c:v>
                </c:pt>
                <c:pt idx="1375">
                  <c:v>113.76442</c:v>
                </c:pt>
                <c:pt idx="1376">
                  <c:v>113.737587</c:v>
                </c:pt>
                <c:pt idx="1377">
                  <c:v>113.65709699999999</c:v>
                </c:pt>
                <c:pt idx="1378">
                  <c:v>112.637512</c:v>
                </c:pt>
                <c:pt idx="1379">
                  <c:v>113.22779800000001</c:v>
                </c:pt>
                <c:pt idx="1380">
                  <c:v>112.7985</c:v>
                </c:pt>
                <c:pt idx="1381">
                  <c:v>112.476524</c:v>
                </c:pt>
                <c:pt idx="1382">
                  <c:v>111.48376500000001</c:v>
                </c:pt>
                <c:pt idx="1383">
                  <c:v>111.966728</c:v>
                </c:pt>
                <c:pt idx="1384">
                  <c:v>110.195869</c:v>
                </c:pt>
                <c:pt idx="1385">
                  <c:v>109.06895400000001</c:v>
                </c:pt>
                <c:pt idx="1386">
                  <c:v>108.23719</c:v>
                </c:pt>
                <c:pt idx="1387">
                  <c:v>109.015297</c:v>
                </c:pt>
                <c:pt idx="1388">
                  <c:v>109.927559</c:v>
                </c:pt>
                <c:pt idx="1389">
                  <c:v>109.44459500000001</c:v>
                </c:pt>
                <c:pt idx="1390">
                  <c:v>108.04937</c:v>
                </c:pt>
                <c:pt idx="1391">
                  <c:v>108.881134</c:v>
                </c:pt>
                <c:pt idx="1392">
                  <c:v>109.65924099999999</c:v>
                </c:pt>
                <c:pt idx="1393">
                  <c:v>109.04212200000001</c:v>
                </c:pt>
                <c:pt idx="1394">
                  <c:v>110.46418</c:v>
                </c:pt>
                <c:pt idx="1395">
                  <c:v>110.491013</c:v>
                </c:pt>
                <c:pt idx="1396">
                  <c:v>110.57150300000001</c:v>
                </c:pt>
                <c:pt idx="1397">
                  <c:v>111.752083</c:v>
                </c:pt>
                <c:pt idx="1398">
                  <c:v>111.64475299999999</c:v>
                </c:pt>
                <c:pt idx="1399">
                  <c:v>111.53743</c:v>
                </c:pt>
                <c:pt idx="1400">
                  <c:v>111.993561</c:v>
                </c:pt>
                <c:pt idx="1401">
                  <c:v>112.449692</c:v>
                </c:pt>
                <c:pt idx="1402">
                  <c:v>112.449692</c:v>
                </c:pt>
                <c:pt idx="1403">
                  <c:v>113.335121</c:v>
                </c:pt>
                <c:pt idx="1404">
                  <c:v>112.69117</c:v>
                </c:pt>
                <c:pt idx="1405">
                  <c:v>111.88623800000001</c:v>
                </c:pt>
                <c:pt idx="1406">
                  <c:v>111.108131</c:v>
                </c:pt>
                <c:pt idx="1407">
                  <c:v>111.02763400000001</c:v>
                </c:pt>
                <c:pt idx="1408">
                  <c:v>110.678833</c:v>
                </c:pt>
                <c:pt idx="1409">
                  <c:v>110.195869</c:v>
                </c:pt>
                <c:pt idx="1410">
                  <c:v>108.96163199999999</c:v>
                </c:pt>
                <c:pt idx="1411">
                  <c:v>107.16394</c:v>
                </c:pt>
                <c:pt idx="1412">
                  <c:v>107.834717</c:v>
                </c:pt>
                <c:pt idx="1413">
                  <c:v>107.834717</c:v>
                </c:pt>
                <c:pt idx="1414">
                  <c:v>107.00295300000001</c:v>
                </c:pt>
                <c:pt idx="1415">
                  <c:v>105.82238</c:v>
                </c:pt>
                <c:pt idx="1416">
                  <c:v>105.527237</c:v>
                </c:pt>
                <c:pt idx="1417">
                  <c:v>105.339417</c:v>
                </c:pt>
                <c:pt idx="1418">
                  <c:v>104.775963</c:v>
                </c:pt>
                <c:pt idx="1419">
                  <c:v>106.35900100000001</c:v>
                </c:pt>
                <c:pt idx="1420">
                  <c:v>107.754227</c:v>
                </c:pt>
                <c:pt idx="1421">
                  <c:v>106.73464199999999</c:v>
                </c:pt>
                <c:pt idx="1422">
                  <c:v>106.519989</c:v>
                </c:pt>
                <c:pt idx="1423">
                  <c:v>106.09069100000001</c:v>
                </c:pt>
                <c:pt idx="1424">
                  <c:v>104.6418</c:v>
                </c:pt>
                <c:pt idx="1425">
                  <c:v>103.944191</c:v>
                </c:pt>
                <c:pt idx="1426">
                  <c:v>107.029785</c:v>
                </c:pt>
                <c:pt idx="1427">
                  <c:v>105.688225</c:v>
                </c:pt>
                <c:pt idx="1428">
                  <c:v>106.97611999999999</c:v>
                </c:pt>
                <c:pt idx="1429">
                  <c:v>108.07620199999999</c:v>
                </c:pt>
                <c:pt idx="1430">
                  <c:v>106.761467</c:v>
                </c:pt>
                <c:pt idx="1431">
                  <c:v>106.27851099999999</c:v>
                </c:pt>
                <c:pt idx="1432">
                  <c:v>104.775963</c:v>
                </c:pt>
                <c:pt idx="1433">
                  <c:v>108.80064400000001</c:v>
                </c:pt>
                <c:pt idx="1434">
                  <c:v>109.87389400000001</c:v>
                </c:pt>
                <c:pt idx="1435">
                  <c:v>112.074051</c:v>
                </c:pt>
                <c:pt idx="1436">
                  <c:v>113.46927599999999</c:v>
                </c:pt>
                <c:pt idx="1437">
                  <c:v>114.35470599999999</c:v>
                </c:pt>
                <c:pt idx="1438">
                  <c:v>114.56935900000001</c:v>
                </c:pt>
                <c:pt idx="1439">
                  <c:v>114.327881</c:v>
                </c:pt>
                <c:pt idx="1440">
                  <c:v>115.347466</c:v>
                </c:pt>
                <c:pt idx="1441">
                  <c:v>115.159645</c:v>
                </c:pt>
                <c:pt idx="1442">
                  <c:v>115.02549</c:v>
                </c:pt>
                <c:pt idx="1443">
                  <c:v>114.99865699999999</c:v>
                </c:pt>
                <c:pt idx="1444">
                  <c:v>115.588943</c:v>
                </c:pt>
                <c:pt idx="1445">
                  <c:v>114.891335</c:v>
                </c:pt>
                <c:pt idx="1446">
                  <c:v>115.240143</c:v>
                </c:pt>
                <c:pt idx="1447">
                  <c:v>115.40113100000001</c:v>
                </c:pt>
                <c:pt idx="1448">
                  <c:v>114.971825</c:v>
                </c:pt>
                <c:pt idx="1449">
                  <c:v>114.891335</c:v>
                </c:pt>
                <c:pt idx="1450">
                  <c:v>115.10598</c:v>
                </c:pt>
                <c:pt idx="1451">
                  <c:v>114.14006000000001</c:v>
                </c:pt>
                <c:pt idx="1452">
                  <c:v>114.48886899999999</c:v>
                </c:pt>
                <c:pt idx="1453">
                  <c:v>115.18647799999999</c:v>
                </c:pt>
                <c:pt idx="1454">
                  <c:v>115.991417</c:v>
                </c:pt>
                <c:pt idx="1455">
                  <c:v>115.991417</c:v>
                </c:pt>
                <c:pt idx="1456">
                  <c:v>116.206062</c:v>
                </c:pt>
                <c:pt idx="1457">
                  <c:v>116.501205</c:v>
                </c:pt>
                <c:pt idx="1458">
                  <c:v>115.132812</c:v>
                </c:pt>
                <c:pt idx="1459">
                  <c:v>115.2938</c:v>
                </c:pt>
                <c:pt idx="1460">
                  <c:v>114.48886899999999</c:v>
                </c:pt>
                <c:pt idx="1461">
                  <c:v>113.41561900000001</c:v>
                </c:pt>
                <c:pt idx="1462">
                  <c:v>114.596191</c:v>
                </c:pt>
                <c:pt idx="1463">
                  <c:v>114.75717899999999</c:v>
                </c:pt>
                <c:pt idx="1464">
                  <c:v>115.132812</c:v>
                </c:pt>
                <c:pt idx="1465">
                  <c:v>113.46927599999999</c:v>
                </c:pt>
                <c:pt idx="1466">
                  <c:v>112.530182</c:v>
                </c:pt>
                <c:pt idx="1467">
                  <c:v>109.87389400000001</c:v>
                </c:pt>
                <c:pt idx="1468">
                  <c:v>110.27636</c:v>
                </c:pt>
                <c:pt idx="1469">
                  <c:v>111.510597</c:v>
                </c:pt>
                <c:pt idx="1470">
                  <c:v>111.698418</c:v>
                </c:pt>
                <c:pt idx="1471">
                  <c:v>112.905823</c:v>
                </c:pt>
                <c:pt idx="1472">
                  <c:v>111.64475299999999</c:v>
                </c:pt>
                <c:pt idx="1473">
                  <c:v>110.491013</c:v>
                </c:pt>
                <c:pt idx="1474">
                  <c:v>109.63241600000001</c:v>
                </c:pt>
                <c:pt idx="1475">
                  <c:v>109.578751</c:v>
                </c:pt>
                <c:pt idx="1476">
                  <c:v>110.46418</c:v>
                </c:pt>
                <c:pt idx="1477">
                  <c:v>110.222702</c:v>
                </c:pt>
                <c:pt idx="1478">
                  <c:v>109.22994199999999</c:v>
                </c:pt>
                <c:pt idx="1479">
                  <c:v>108.854309</c:v>
                </c:pt>
                <c:pt idx="1480">
                  <c:v>108.26402299999999</c:v>
                </c:pt>
                <c:pt idx="1481">
                  <c:v>107.566406</c:v>
                </c:pt>
                <c:pt idx="1482">
                  <c:v>107.19077299999999</c:v>
                </c:pt>
                <c:pt idx="1483">
                  <c:v>107.19077299999999</c:v>
                </c:pt>
                <c:pt idx="1484">
                  <c:v>107.083443</c:v>
                </c:pt>
                <c:pt idx="1485">
                  <c:v>108.478668</c:v>
                </c:pt>
                <c:pt idx="1486">
                  <c:v>109.015297</c:v>
                </c:pt>
                <c:pt idx="1487">
                  <c:v>107.64690400000001</c:v>
                </c:pt>
                <c:pt idx="1488">
                  <c:v>108.10303500000001</c:v>
                </c:pt>
                <c:pt idx="1489">
                  <c:v>110.08854700000001</c:v>
                </c:pt>
                <c:pt idx="1490">
                  <c:v>110.625168</c:v>
                </c:pt>
                <c:pt idx="1491">
                  <c:v>110.410515</c:v>
                </c:pt>
                <c:pt idx="1492">
                  <c:v>108.881134</c:v>
                </c:pt>
                <c:pt idx="1493">
                  <c:v>112.637512</c:v>
                </c:pt>
                <c:pt idx="1494">
                  <c:v>111.966728</c:v>
                </c:pt>
                <c:pt idx="1495">
                  <c:v>113.76442</c:v>
                </c:pt>
                <c:pt idx="1496">
                  <c:v>113.92540700000001</c:v>
                </c:pt>
                <c:pt idx="1497">
                  <c:v>116.206062</c:v>
                </c:pt>
                <c:pt idx="1498">
                  <c:v>118.647705</c:v>
                </c:pt>
                <c:pt idx="1499">
                  <c:v>117.25248000000001</c:v>
                </c:pt>
                <c:pt idx="1500">
                  <c:v>116.98416899999999</c:v>
                </c:pt>
                <c:pt idx="1501">
                  <c:v>117.869598</c:v>
                </c:pt>
                <c:pt idx="1502">
                  <c:v>117.976929</c:v>
                </c:pt>
                <c:pt idx="1503">
                  <c:v>117.735443</c:v>
                </c:pt>
                <c:pt idx="1504">
                  <c:v>117.279312</c:v>
                </c:pt>
                <c:pt idx="1505">
                  <c:v>117.44029999999999</c:v>
                </c:pt>
                <c:pt idx="1506">
                  <c:v>119.05017100000001</c:v>
                </c:pt>
                <c:pt idx="1507">
                  <c:v>118.78185999999999</c:v>
                </c:pt>
                <c:pt idx="1508">
                  <c:v>119.559967</c:v>
                </c:pt>
                <c:pt idx="1509">
                  <c:v>119.64046500000001</c:v>
                </c:pt>
                <c:pt idx="1510">
                  <c:v>119.291656</c:v>
                </c:pt>
                <c:pt idx="1511">
                  <c:v>118.406227</c:v>
                </c:pt>
                <c:pt idx="1512">
                  <c:v>119.023346</c:v>
                </c:pt>
                <c:pt idx="1513">
                  <c:v>118.164742</c:v>
                </c:pt>
                <c:pt idx="1514">
                  <c:v>119.45264400000001</c:v>
                </c:pt>
                <c:pt idx="1515">
                  <c:v>118.889191</c:v>
                </c:pt>
                <c:pt idx="1516">
                  <c:v>119.130669</c:v>
                </c:pt>
                <c:pt idx="1517">
                  <c:v>119.130669</c:v>
                </c:pt>
                <c:pt idx="1518">
                  <c:v>118.218407</c:v>
                </c:pt>
                <c:pt idx="1519">
                  <c:v>117.493965</c:v>
                </c:pt>
                <c:pt idx="1520">
                  <c:v>116.689026</c:v>
                </c:pt>
                <c:pt idx="1521">
                  <c:v>117.064667</c:v>
                </c:pt>
                <c:pt idx="1522">
                  <c:v>115.159645</c:v>
                </c:pt>
                <c:pt idx="1523">
                  <c:v>113.979073</c:v>
                </c:pt>
                <c:pt idx="1524">
                  <c:v>113.22779800000001</c:v>
                </c:pt>
                <c:pt idx="1525">
                  <c:v>114.462036</c:v>
                </c:pt>
                <c:pt idx="1526">
                  <c:v>114.11322800000001</c:v>
                </c:pt>
                <c:pt idx="1527">
                  <c:v>113.844917</c:v>
                </c:pt>
                <c:pt idx="1528">
                  <c:v>117.279312</c:v>
                </c:pt>
                <c:pt idx="1529">
                  <c:v>117.118324</c:v>
                </c:pt>
                <c:pt idx="1530">
                  <c:v>116.930504</c:v>
                </c:pt>
                <c:pt idx="1531">
                  <c:v>116.876846</c:v>
                </c:pt>
                <c:pt idx="1532">
                  <c:v>115.588943</c:v>
                </c:pt>
                <c:pt idx="1533">
                  <c:v>113.92540700000001</c:v>
                </c:pt>
                <c:pt idx="1534">
                  <c:v>114.542526</c:v>
                </c:pt>
                <c:pt idx="1535">
                  <c:v>114.408371</c:v>
                </c:pt>
                <c:pt idx="1536">
                  <c:v>113.818085</c:v>
                </c:pt>
                <c:pt idx="1537">
                  <c:v>111.72525</c:v>
                </c:pt>
                <c:pt idx="1538">
                  <c:v>112.530182</c:v>
                </c:pt>
                <c:pt idx="1539">
                  <c:v>114.649849</c:v>
                </c:pt>
                <c:pt idx="1540">
                  <c:v>115.2938</c:v>
                </c:pt>
                <c:pt idx="1541">
                  <c:v>114.166893</c:v>
                </c:pt>
                <c:pt idx="1542">
                  <c:v>114.005905</c:v>
                </c:pt>
                <c:pt idx="1543">
                  <c:v>113.87175000000001</c:v>
                </c:pt>
                <c:pt idx="1544">
                  <c:v>115.374298</c:v>
                </c:pt>
                <c:pt idx="1545">
                  <c:v>116.36705000000001</c:v>
                </c:pt>
                <c:pt idx="1546">
                  <c:v>116.769516</c:v>
                </c:pt>
                <c:pt idx="1547">
                  <c:v>115.481621</c:v>
                </c:pt>
                <c:pt idx="1548">
                  <c:v>114.220551</c:v>
                </c:pt>
                <c:pt idx="1549">
                  <c:v>114.462036</c:v>
                </c:pt>
                <c:pt idx="1550">
                  <c:v>113.818085</c:v>
                </c:pt>
                <c:pt idx="1551">
                  <c:v>112.932655</c:v>
                </c:pt>
                <c:pt idx="1552">
                  <c:v>112.932655</c:v>
                </c:pt>
                <c:pt idx="1553">
                  <c:v>113.093643</c:v>
                </c:pt>
                <c:pt idx="1554">
                  <c:v>112.87899</c:v>
                </c:pt>
                <c:pt idx="1555">
                  <c:v>113.68392900000001</c:v>
                </c:pt>
                <c:pt idx="1556">
                  <c:v>112.74483499999999</c:v>
                </c:pt>
                <c:pt idx="1557">
                  <c:v>113.120476</c:v>
                </c:pt>
                <c:pt idx="1558">
                  <c:v>113.76442</c:v>
                </c:pt>
                <c:pt idx="1559">
                  <c:v>114.918167</c:v>
                </c:pt>
                <c:pt idx="1560">
                  <c:v>116.501205</c:v>
                </c:pt>
                <c:pt idx="1561">
                  <c:v>114.918167</c:v>
                </c:pt>
                <c:pt idx="1562">
                  <c:v>114.73034699999999</c:v>
                </c:pt>
                <c:pt idx="1563">
                  <c:v>115.64260899999999</c:v>
                </c:pt>
                <c:pt idx="1564">
                  <c:v>114.676682</c:v>
                </c:pt>
                <c:pt idx="1565">
                  <c:v>112.235039</c:v>
                </c:pt>
                <c:pt idx="1566">
                  <c:v>112.04722599999999</c:v>
                </c:pt>
                <c:pt idx="1567">
                  <c:v>113.22779800000001</c:v>
                </c:pt>
                <c:pt idx="1568">
                  <c:v>111.752083</c:v>
                </c:pt>
                <c:pt idx="1569">
                  <c:v>110.678833</c:v>
                </c:pt>
                <c:pt idx="1570">
                  <c:v>109.551918</c:v>
                </c:pt>
                <c:pt idx="1571">
                  <c:v>111.48376500000001</c:v>
                </c:pt>
                <c:pt idx="1572">
                  <c:v>111.48376500000001</c:v>
                </c:pt>
                <c:pt idx="1573">
                  <c:v>110.94714399999999</c:v>
                </c:pt>
                <c:pt idx="1574">
                  <c:v>110.46418</c:v>
                </c:pt>
                <c:pt idx="1575">
                  <c:v>109.12262</c:v>
                </c:pt>
                <c:pt idx="1576">
                  <c:v>108.371346</c:v>
                </c:pt>
                <c:pt idx="1577">
                  <c:v>109.283607</c:v>
                </c:pt>
                <c:pt idx="1578">
                  <c:v>109.820229</c:v>
                </c:pt>
                <c:pt idx="1579">
                  <c:v>109.04212200000001</c:v>
                </c:pt>
                <c:pt idx="1580">
                  <c:v>107.137108</c:v>
                </c:pt>
                <c:pt idx="1581">
                  <c:v>106.73464199999999</c:v>
                </c:pt>
                <c:pt idx="1582">
                  <c:v>106.493156</c:v>
                </c:pt>
                <c:pt idx="1583">
                  <c:v>103.166084</c:v>
                </c:pt>
                <c:pt idx="1584">
                  <c:v>105.071106</c:v>
                </c:pt>
                <c:pt idx="1585">
                  <c:v>104.80278800000001</c:v>
                </c:pt>
                <c:pt idx="1586">
                  <c:v>105.285751</c:v>
                </c:pt>
                <c:pt idx="1587">
                  <c:v>104.29299899999999</c:v>
                </c:pt>
                <c:pt idx="1588">
                  <c:v>104.427155</c:v>
                </c:pt>
                <c:pt idx="1589">
                  <c:v>102.387978</c:v>
                </c:pt>
                <c:pt idx="1590">
                  <c:v>103.353905</c:v>
                </c:pt>
                <c:pt idx="1591">
                  <c:v>104.078346</c:v>
                </c:pt>
                <c:pt idx="1592">
                  <c:v>103.27340700000001</c:v>
                </c:pt>
                <c:pt idx="1593">
                  <c:v>105.01744100000001</c:v>
                </c:pt>
                <c:pt idx="1594">
                  <c:v>105.87603799999999</c:v>
                </c:pt>
                <c:pt idx="1595">
                  <c:v>106.868797</c:v>
                </c:pt>
                <c:pt idx="1596">
                  <c:v>108.398178</c:v>
                </c:pt>
                <c:pt idx="1597">
                  <c:v>108.425003</c:v>
                </c:pt>
                <c:pt idx="1598">
                  <c:v>106.680977</c:v>
                </c:pt>
                <c:pt idx="1599">
                  <c:v>105.87603799999999</c:v>
                </c:pt>
                <c:pt idx="1600">
                  <c:v>107.00295300000001</c:v>
                </c:pt>
                <c:pt idx="1601">
                  <c:v>109.04212200000001</c:v>
                </c:pt>
                <c:pt idx="1602">
                  <c:v>110.06171399999999</c:v>
                </c:pt>
                <c:pt idx="1603">
                  <c:v>110.06171399999999</c:v>
                </c:pt>
                <c:pt idx="1604">
                  <c:v>112.449692</c:v>
                </c:pt>
                <c:pt idx="1605">
                  <c:v>110.222702</c:v>
                </c:pt>
                <c:pt idx="1606">
                  <c:v>110.33002500000001</c:v>
                </c:pt>
                <c:pt idx="1607">
                  <c:v>111.295952</c:v>
                </c:pt>
                <c:pt idx="1608">
                  <c:v>108.693321</c:v>
                </c:pt>
                <c:pt idx="1609">
                  <c:v>107.942047</c:v>
                </c:pt>
                <c:pt idx="1610">
                  <c:v>106.627312</c:v>
                </c:pt>
                <c:pt idx="1611">
                  <c:v>107.88838200000001</c:v>
                </c:pt>
                <c:pt idx="1612">
                  <c:v>107.88838200000001</c:v>
                </c:pt>
                <c:pt idx="1613">
                  <c:v>105.929703</c:v>
                </c:pt>
                <c:pt idx="1614">
                  <c:v>108.26402299999999</c:v>
                </c:pt>
                <c:pt idx="1615">
                  <c:v>109.739738</c:v>
                </c:pt>
                <c:pt idx="1616">
                  <c:v>109.525085</c:v>
                </c:pt>
                <c:pt idx="1617">
                  <c:v>107.137108</c:v>
                </c:pt>
                <c:pt idx="1618">
                  <c:v>106.493156</c:v>
                </c:pt>
                <c:pt idx="1619">
                  <c:v>105.285751</c:v>
                </c:pt>
                <c:pt idx="1620">
                  <c:v>106.78830000000001</c:v>
                </c:pt>
                <c:pt idx="1621">
                  <c:v>108.80064400000001</c:v>
                </c:pt>
                <c:pt idx="1622">
                  <c:v>111.698418</c:v>
                </c:pt>
                <c:pt idx="1623">
                  <c:v>109.63241600000001</c:v>
                </c:pt>
                <c:pt idx="1624">
                  <c:v>109.820229</c:v>
                </c:pt>
                <c:pt idx="1625">
                  <c:v>109.525085</c:v>
                </c:pt>
                <c:pt idx="1626">
                  <c:v>108.827477</c:v>
                </c:pt>
                <c:pt idx="1627">
                  <c:v>105.071106</c:v>
                </c:pt>
                <c:pt idx="1628">
                  <c:v>103.944191</c:v>
                </c:pt>
                <c:pt idx="1629">
                  <c:v>101.958679</c:v>
                </c:pt>
                <c:pt idx="1630">
                  <c:v>103.756371</c:v>
                </c:pt>
                <c:pt idx="1631">
                  <c:v>104.963776</c:v>
                </c:pt>
                <c:pt idx="1632">
                  <c:v>102.978264</c:v>
                </c:pt>
                <c:pt idx="1633">
                  <c:v>106.412666</c:v>
                </c:pt>
                <c:pt idx="1634">
                  <c:v>107.593239</c:v>
                </c:pt>
                <c:pt idx="1635">
                  <c:v>106.439499</c:v>
                </c:pt>
                <c:pt idx="1636">
                  <c:v>105.44673899999999</c:v>
                </c:pt>
                <c:pt idx="1637">
                  <c:v>108.290848</c:v>
                </c:pt>
                <c:pt idx="1638">
                  <c:v>109.63241600000001</c:v>
                </c:pt>
                <c:pt idx="1639">
                  <c:v>106.949287</c:v>
                </c:pt>
                <c:pt idx="1640">
                  <c:v>108.10303500000001</c:v>
                </c:pt>
                <c:pt idx="1641">
                  <c:v>105.01744100000001</c:v>
                </c:pt>
                <c:pt idx="1642">
                  <c:v>106.09069100000001</c:v>
                </c:pt>
                <c:pt idx="1643">
                  <c:v>109.337265</c:v>
                </c:pt>
                <c:pt idx="1644">
                  <c:v>109.739738</c:v>
                </c:pt>
                <c:pt idx="1645">
                  <c:v>109.578751</c:v>
                </c:pt>
                <c:pt idx="1646">
                  <c:v>109.981216</c:v>
                </c:pt>
                <c:pt idx="1647">
                  <c:v>112.7985</c:v>
                </c:pt>
                <c:pt idx="1648">
                  <c:v>113.737587</c:v>
                </c:pt>
                <c:pt idx="1649">
                  <c:v>115.18647799999999</c:v>
                </c:pt>
                <c:pt idx="1650">
                  <c:v>115.159645</c:v>
                </c:pt>
                <c:pt idx="1651">
                  <c:v>115.937752</c:v>
                </c:pt>
                <c:pt idx="1652">
                  <c:v>115.374298</c:v>
                </c:pt>
                <c:pt idx="1653">
                  <c:v>115.132812</c:v>
                </c:pt>
                <c:pt idx="1654">
                  <c:v>114.676682</c:v>
                </c:pt>
                <c:pt idx="1655">
                  <c:v>115.991417</c:v>
                </c:pt>
                <c:pt idx="1656">
                  <c:v>115.45478799999999</c:v>
                </c:pt>
                <c:pt idx="1657">
                  <c:v>114.193718</c:v>
                </c:pt>
                <c:pt idx="1658">
                  <c:v>112.637512</c:v>
                </c:pt>
                <c:pt idx="1659">
                  <c:v>111.564262</c:v>
                </c:pt>
                <c:pt idx="1660">
                  <c:v>112.58384700000001</c:v>
                </c:pt>
                <c:pt idx="1661">
                  <c:v>112.69117</c:v>
                </c:pt>
                <c:pt idx="1662">
                  <c:v>111.188622</c:v>
                </c:pt>
                <c:pt idx="1663">
                  <c:v>110.625168</c:v>
                </c:pt>
                <c:pt idx="1664">
                  <c:v>110.38369</c:v>
                </c:pt>
                <c:pt idx="1665">
                  <c:v>111.48376500000001</c:v>
                </c:pt>
                <c:pt idx="1666">
                  <c:v>112.04722599999999</c:v>
                </c:pt>
                <c:pt idx="1667">
                  <c:v>111.939896</c:v>
                </c:pt>
                <c:pt idx="1668">
                  <c:v>113.576607</c:v>
                </c:pt>
                <c:pt idx="1669">
                  <c:v>115.830429</c:v>
                </c:pt>
                <c:pt idx="1670">
                  <c:v>115.830429</c:v>
                </c:pt>
                <c:pt idx="1671">
                  <c:v>115.240143</c:v>
                </c:pt>
                <c:pt idx="1672">
                  <c:v>118.325729</c:v>
                </c:pt>
                <c:pt idx="1673">
                  <c:v>117.601288</c:v>
                </c:pt>
                <c:pt idx="1674">
                  <c:v>118.030586</c:v>
                </c:pt>
                <c:pt idx="1675">
                  <c:v>116.36705000000001</c:v>
                </c:pt>
                <c:pt idx="1676">
                  <c:v>114.247383</c:v>
                </c:pt>
                <c:pt idx="1677">
                  <c:v>116.12557200000001</c:v>
                </c:pt>
                <c:pt idx="1678">
                  <c:v>115.21331000000001</c:v>
                </c:pt>
                <c:pt idx="1679">
                  <c:v>113.76442</c:v>
                </c:pt>
                <c:pt idx="1680">
                  <c:v>113.254631</c:v>
                </c:pt>
                <c:pt idx="1681">
                  <c:v>112.074051</c:v>
                </c:pt>
                <c:pt idx="1682">
                  <c:v>111.376442</c:v>
                </c:pt>
                <c:pt idx="1683">
                  <c:v>114.676682</c:v>
                </c:pt>
                <c:pt idx="1684">
                  <c:v>113.979073</c:v>
                </c:pt>
                <c:pt idx="1685">
                  <c:v>115.88408699999999</c:v>
                </c:pt>
                <c:pt idx="1686">
                  <c:v>118.406227</c:v>
                </c:pt>
                <c:pt idx="1687">
                  <c:v>118.755028</c:v>
                </c:pt>
                <c:pt idx="1688">
                  <c:v>118.916016</c:v>
                </c:pt>
                <c:pt idx="1689">
                  <c:v>117.708611</c:v>
                </c:pt>
                <c:pt idx="1690">
                  <c:v>118.62087200000001</c:v>
                </c:pt>
                <c:pt idx="1691">
                  <c:v>117.708611</c:v>
                </c:pt>
                <c:pt idx="1692">
                  <c:v>119.291656</c:v>
                </c:pt>
                <c:pt idx="1693">
                  <c:v>120.364906</c:v>
                </c:pt>
                <c:pt idx="1694">
                  <c:v>119.720955</c:v>
                </c:pt>
                <c:pt idx="1695">
                  <c:v>119.90877500000001</c:v>
                </c:pt>
                <c:pt idx="1696">
                  <c:v>119.479477</c:v>
                </c:pt>
                <c:pt idx="1697">
                  <c:v>120.821037</c:v>
                </c:pt>
                <c:pt idx="1698">
                  <c:v>118.889191</c:v>
                </c:pt>
                <c:pt idx="1699">
                  <c:v>117.171989</c:v>
                </c:pt>
                <c:pt idx="1700">
                  <c:v>117.950096</c:v>
                </c:pt>
                <c:pt idx="1701">
                  <c:v>116.28655999999999</c:v>
                </c:pt>
                <c:pt idx="1702">
                  <c:v>117.735443</c:v>
                </c:pt>
                <c:pt idx="1703">
                  <c:v>117.869598</c:v>
                </c:pt>
                <c:pt idx="1704">
                  <c:v>117.011002</c:v>
                </c:pt>
                <c:pt idx="1705">
                  <c:v>117.65495300000001</c:v>
                </c:pt>
                <c:pt idx="1706">
                  <c:v>117.574455</c:v>
                </c:pt>
                <c:pt idx="1707">
                  <c:v>115.991417</c:v>
                </c:pt>
                <c:pt idx="1708">
                  <c:v>118.298897</c:v>
                </c:pt>
                <c:pt idx="1709">
                  <c:v>118.567215</c:v>
                </c:pt>
                <c:pt idx="1710">
                  <c:v>116.474373</c:v>
                </c:pt>
                <c:pt idx="1711">
                  <c:v>114.891335</c:v>
                </c:pt>
                <c:pt idx="1712">
                  <c:v>115.18647799999999</c:v>
                </c:pt>
                <c:pt idx="1713">
                  <c:v>115.18647799999999</c:v>
                </c:pt>
                <c:pt idx="1714">
                  <c:v>115.10598</c:v>
                </c:pt>
                <c:pt idx="1715">
                  <c:v>116.259727</c:v>
                </c:pt>
                <c:pt idx="1716">
                  <c:v>114.542526</c:v>
                </c:pt>
                <c:pt idx="1717">
                  <c:v>113.576607</c:v>
                </c:pt>
                <c:pt idx="1718">
                  <c:v>115.803596</c:v>
                </c:pt>
                <c:pt idx="1719">
                  <c:v>116.259727</c:v>
                </c:pt>
                <c:pt idx="1720">
                  <c:v>117.842766</c:v>
                </c:pt>
                <c:pt idx="1721">
                  <c:v>116.635361</c:v>
                </c:pt>
                <c:pt idx="1722">
                  <c:v>118.298897</c:v>
                </c:pt>
                <c:pt idx="1723">
                  <c:v>117.789108</c:v>
                </c:pt>
                <c:pt idx="1724">
                  <c:v>119.88194300000001</c:v>
                </c:pt>
                <c:pt idx="1725">
                  <c:v>121.357658</c:v>
                </c:pt>
                <c:pt idx="1726">
                  <c:v>122.32358600000001</c:v>
                </c:pt>
                <c:pt idx="1727">
                  <c:v>123.15535</c:v>
                </c:pt>
                <c:pt idx="1728">
                  <c:v>123.987122</c:v>
                </c:pt>
                <c:pt idx="1729">
                  <c:v>124.30909699999999</c:v>
                </c:pt>
                <c:pt idx="1730">
                  <c:v>124.30909699999999</c:v>
                </c:pt>
                <c:pt idx="1731">
                  <c:v>124.55057499999999</c:v>
                </c:pt>
                <c:pt idx="1732">
                  <c:v>126.482422</c:v>
                </c:pt>
                <c:pt idx="1733">
                  <c:v>124.60424</c:v>
                </c:pt>
                <c:pt idx="1734">
                  <c:v>125.57016</c:v>
                </c:pt>
                <c:pt idx="1735">
                  <c:v>124.30909699999999</c:v>
                </c:pt>
                <c:pt idx="1736">
                  <c:v>122.59189600000001</c:v>
                </c:pt>
                <c:pt idx="1737">
                  <c:v>122.645561</c:v>
                </c:pt>
                <c:pt idx="1738">
                  <c:v>121.67963399999999</c:v>
                </c:pt>
                <c:pt idx="1739">
                  <c:v>124.57740800000001</c:v>
                </c:pt>
                <c:pt idx="1740">
                  <c:v>124.57740800000001</c:v>
                </c:pt>
                <c:pt idx="1741">
                  <c:v>124.067612</c:v>
                </c:pt>
                <c:pt idx="1742">
                  <c:v>124.73839599999999</c:v>
                </c:pt>
                <c:pt idx="1743">
                  <c:v>124.792061</c:v>
                </c:pt>
                <c:pt idx="1744">
                  <c:v>124.36275500000001</c:v>
                </c:pt>
                <c:pt idx="1745">
                  <c:v>123.611481</c:v>
                </c:pt>
                <c:pt idx="1746">
                  <c:v>124.657906</c:v>
                </c:pt>
                <c:pt idx="1747">
                  <c:v>126.589752</c:v>
                </c:pt>
                <c:pt idx="1748">
                  <c:v>124.711563</c:v>
                </c:pt>
                <c:pt idx="1749">
                  <c:v>127.341026</c:v>
                </c:pt>
                <c:pt idx="1750">
                  <c:v>127.180038</c:v>
                </c:pt>
                <c:pt idx="1751">
                  <c:v>127.394684</c:v>
                </c:pt>
                <c:pt idx="1752">
                  <c:v>124.792061</c:v>
                </c:pt>
                <c:pt idx="1753">
                  <c:v>124.55057499999999</c:v>
                </c:pt>
                <c:pt idx="1754">
                  <c:v>123.852966</c:v>
                </c:pt>
                <c:pt idx="1755">
                  <c:v>124.57740800000001</c:v>
                </c:pt>
                <c:pt idx="1756">
                  <c:v>124.013954</c:v>
                </c:pt>
                <c:pt idx="1757">
                  <c:v>124.282265</c:v>
                </c:pt>
                <c:pt idx="1758">
                  <c:v>125.27501700000001</c:v>
                </c:pt>
                <c:pt idx="1759">
                  <c:v>125.89213599999999</c:v>
                </c:pt>
                <c:pt idx="1760">
                  <c:v>126.80439800000001</c:v>
                </c:pt>
                <c:pt idx="1761">
                  <c:v>126.026291</c:v>
                </c:pt>
                <c:pt idx="1762">
                  <c:v>124.2286</c:v>
                </c:pt>
                <c:pt idx="1763">
                  <c:v>125.19452699999999</c:v>
                </c:pt>
                <c:pt idx="1764">
                  <c:v>125.784813</c:v>
                </c:pt>
                <c:pt idx="1765">
                  <c:v>126.80439800000001</c:v>
                </c:pt>
                <c:pt idx="1766">
                  <c:v>128.414276</c:v>
                </c:pt>
                <c:pt idx="1767">
                  <c:v>129.16554300000001</c:v>
                </c:pt>
                <c:pt idx="1768">
                  <c:v>128.06547499999999</c:v>
                </c:pt>
                <c:pt idx="1769">
                  <c:v>127.797157</c:v>
                </c:pt>
                <c:pt idx="1770">
                  <c:v>127.636169</c:v>
                </c:pt>
                <c:pt idx="1771">
                  <c:v>128.924072</c:v>
                </c:pt>
                <c:pt idx="1772">
                  <c:v>128.97773699999999</c:v>
                </c:pt>
                <c:pt idx="1773">
                  <c:v>128.924072</c:v>
                </c:pt>
                <c:pt idx="1774">
                  <c:v>126.455597</c:v>
                </c:pt>
                <c:pt idx="1775">
                  <c:v>126.321442</c:v>
                </c:pt>
                <c:pt idx="1776">
                  <c:v>128.84356700000001</c:v>
                </c:pt>
                <c:pt idx="1777">
                  <c:v>128.52160599999999</c:v>
                </c:pt>
                <c:pt idx="1778">
                  <c:v>128.467941</c:v>
                </c:pt>
                <c:pt idx="1779">
                  <c:v>127.20687100000001</c:v>
                </c:pt>
                <c:pt idx="1780">
                  <c:v>129.54118299999999</c:v>
                </c:pt>
                <c:pt idx="1781">
                  <c:v>126.884895</c:v>
                </c:pt>
                <c:pt idx="1782">
                  <c:v>127.528847</c:v>
                </c:pt>
                <c:pt idx="1783">
                  <c:v>129.88999899999999</c:v>
                </c:pt>
                <c:pt idx="1784">
                  <c:v>125.811646</c:v>
                </c:pt>
                <c:pt idx="1785">
                  <c:v>128.414276</c:v>
                </c:pt>
                <c:pt idx="1786">
                  <c:v>132.841431</c:v>
                </c:pt>
                <c:pt idx="1787">
                  <c:v>132.06332399999999</c:v>
                </c:pt>
                <c:pt idx="1788">
                  <c:v>130.614441</c:v>
                </c:pt>
                <c:pt idx="1789">
                  <c:v>132.036484</c:v>
                </c:pt>
                <c:pt idx="1790">
                  <c:v>132.33163500000001</c:v>
                </c:pt>
                <c:pt idx="1791">
                  <c:v>132.81459000000001</c:v>
                </c:pt>
                <c:pt idx="1792">
                  <c:v>132.59994499999999</c:v>
                </c:pt>
                <c:pt idx="1793">
                  <c:v>133.80735799999999</c:v>
                </c:pt>
                <c:pt idx="1794">
                  <c:v>133.48538199999999</c:v>
                </c:pt>
                <c:pt idx="1795">
                  <c:v>130.694931</c:v>
                </c:pt>
                <c:pt idx="1796">
                  <c:v>130.668091</c:v>
                </c:pt>
                <c:pt idx="1797">
                  <c:v>130.53393600000001</c:v>
                </c:pt>
                <c:pt idx="1798">
                  <c:v>129.326538</c:v>
                </c:pt>
                <c:pt idx="1799">
                  <c:v>129.13871800000001</c:v>
                </c:pt>
                <c:pt idx="1800">
                  <c:v>128.60209699999999</c:v>
                </c:pt>
                <c:pt idx="1801">
                  <c:v>128.84356700000001</c:v>
                </c:pt>
                <c:pt idx="1802">
                  <c:v>130.721756</c:v>
                </c:pt>
                <c:pt idx="1803">
                  <c:v>134.63911400000001</c:v>
                </c:pt>
                <c:pt idx="1804">
                  <c:v>133.404877</c:v>
                </c:pt>
                <c:pt idx="1805">
                  <c:v>131.070572</c:v>
                </c:pt>
                <c:pt idx="1806">
                  <c:v>130.99006700000001</c:v>
                </c:pt>
                <c:pt idx="1807">
                  <c:v>131.097397</c:v>
                </c:pt>
                <c:pt idx="1808">
                  <c:v>132.921921</c:v>
                </c:pt>
                <c:pt idx="1809">
                  <c:v>132.921921</c:v>
                </c:pt>
                <c:pt idx="1810">
                  <c:v>133.35122699999999</c:v>
                </c:pt>
                <c:pt idx="1811">
                  <c:v>130.668091</c:v>
                </c:pt>
                <c:pt idx="1812">
                  <c:v>127.475182</c:v>
                </c:pt>
                <c:pt idx="1813">
                  <c:v>126.509254</c:v>
                </c:pt>
                <c:pt idx="1814">
                  <c:v>124.55057499999999</c:v>
                </c:pt>
                <c:pt idx="1815">
                  <c:v>122.59189600000001</c:v>
                </c:pt>
                <c:pt idx="1816">
                  <c:v>126.99221799999999</c:v>
                </c:pt>
                <c:pt idx="1817">
                  <c:v>131.124222</c:v>
                </c:pt>
                <c:pt idx="1818">
                  <c:v>126.99221799999999</c:v>
                </c:pt>
                <c:pt idx="1819">
                  <c:v>131.607193</c:v>
                </c:pt>
                <c:pt idx="1820">
                  <c:v>135.06842</c:v>
                </c:pt>
                <c:pt idx="1821">
                  <c:v>136.919769</c:v>
                </c:pt>
                <c:pt idx="1822">
                  <c:v>135.73919699999999</c:v>
                </c:pt>
                <c:pt idx="1823">
                  <c:v>137.61738600000001</c:v>
                </c:pt>
                <c:pt idx="1824">
                  <c:v>139.73706100000001</c:v>
                </c:pt>
                <c:pt idx="1825">
                  <c:v>137.832031</c:v>
                </c:pt>
                <c:pt idx="1826">
                  <c:v>137.91253699999999</c:v>
                </c:pt>
                <c:pt idx="1827">
                  <c:v>136.75878900000001</c:v>
                </c:pt>
                <c:pt idx="1828">
                  <c:v>136.11483799999999</c:v>
                </c:pt>
                <c:pt idx="1829">
                  <c:v>135.33673099999999</c:v>
                </c:pt>
                <c:pt idx="1830">
                  <c:v>134.236649</c:v>
                </c:pt>
                <c:pt idx="1831">
                  <c:v>134.07566800000001</c:v>
                </c:pt>
                <c:pt idx="1832">
                  <c:v>132.33163500000001</c:v>
                </c:pt>
                <c:pt idx="1833">
                  <c:v>132.841431</c:v>
                </c:pt>
                <c:pt idx="1834">
                  <c:v>132.841431</c:v>
                </c:pt>
                <c:pt idx="1835">
                  <c:v>131.580353</c:v>
                </c:pt>
                <c:pt idx="1836">
                  <c:v>130.77542099999999</c:v>
                </c:pt>
                <c:pt idx="1837">
                  <c:v>131.607193</c:v>
                </c:pt>
                <c:pt idx="1838">
                  <c:v>131.82183800000001</c:v>
                </c:pt>
                <c:pt idx="1839">
                  <c:v>131.82183800000001</c:v>
                </c:pt>
                <c:pt idx="1840">
                  <c:v>130.694931</c:v>
                </c:pt>
                <c:pt idx="1841">
                  <c:v>130.05098000000001</c:v>
                </c:pt>
                <c:pt idx="1842">
                  <c:v>128.816742</c:v>
                </c:pt>
                <c:pt idx="1843">
                  <c:v>126.428764</c:v>
                </c:pt>
                <c:pt idx="1844">
                  <c:v>125.83847799999999</c:v>
                </c:pt>
                <c:pt idx="1845">
                  <c:v>124.979874</c:v>
                </c:pt>
                <c:pt idx="1846">
                  <c:v>124.657906</c:v>
                </c:pt>
                <c:pt idx="1847">
                  <c:v>124.76522799999999</c:v>
                </c:pt>
                <c:pt idx="1848">
                  <c:v>123.718811</c:v>
                </c:pt>
                <c:pt idx="1849">
                  <c:v>122.913872</c:v>
                </c:pt>
                <c:pt idx="1850">
                  <c:v>122.75288399999999</c:v>
                </c:pt>
                <c:pt idx="1851">
                  <c:v>125.27501700000001</c:v>
                </c:pt>
                <c:pt idx="1852">
                  <c:v>123.87979900000001</c:v>
                </c:pt>
                <c:pt idx="1853">
                  <c:v>123.611481</c:v>
                </c:pt>
                <c:pt idx="1854">
                  <c:v>124.523743</c:v>
                </c:pt>
                <c:pt idx="1855">
                  <c:v>123.048027</c:v>
                </c:pt>
                <c:pt idx="1856">
                  <c:v>123.87979900000001</c:v>
                </c:pt>
                <c:pt idx="1857">
                  <c:v>123.26268</c:v>
                </c:pt>
                <c:pt idx="1858">
                  <c:v>121.840622</c:v>
                </c:pt>
                <c:pt idx="1859">
                  <c:v>121.49181400000001</c:v>
                </c:pt>
                <c:pt idx="1860">
                  <c:v>123.15535</c:v>
                </c:pt>
                <c:pt idx="1861">
                  <c:v>123.23584700000001</c:v>
                </c:pt>
                <c:pt idx="1862">
                  <c:v>122.994362</c:v>
                </c:pt>
                <c:pt idx="1863">
                  <c:v>123.69197800000001</c:v>
                </c:pt>
                <c:pt idx="1864">
                  <c:v>125.060371</c:v>
                </c:pt>
                <c:pt idx="1865">
                  <c:v>127.072716</c:v>
                </c:pt>
                <c:pt idx="1866">
                  <c:v>126.13362100000001</c:v>
                </c:pt>
                <c:pt idx="1867">
                  <c:v>128.01181</c:v>
                </c:pt>
                <c:pt idx="1868">
                  <c:v>128.28012100000001</c:v>
                </c:pt>
                <c:pt idx="1869">
                  <c:v>128.28012100000001</c:v>
                </c:pt>
                <c:pt idx="1870">
                  <c:v>127.958145</c:v>
                </c:pt>
                <c:pt idx="1871">
                  <c:v>126.267776</c:v>
                </c:pt>
                <c:pt idx="1872">
                  <c:v>125.623825</c:v>
                </c:pt>
                <c:pt idx="1873">
                  <c:v>125.00670599999999</c:v>
                </c:pt>
                <c:pt idx="1874">
                  <c:v>122.457741</c:v>
                </c:pt>
                <c:pt idx="1875">
                  <c:v>123.101692</c:v>
                </c:pt>
                <c:pt idx="1876">
                  <c:v>123.93345600000001</c:v>
                </c:pt>
                <c:pt idx="1877">
                  <c:v>124.201775</c:v>
                </c:pt>
                <c:pt idx="1878">
                  <c:v>124.73839599999999</c:v>
                </c:pt>
                <c:pt idx="1879">
                  <c:v>125.516502</c:v>
                </c:pt>
                <c:pt idx="1880">
                  <c:v>124.926216</c:v>
                </c:pt>
                <c:pt idx="1881">
                  <c:v>125.731148</c:v>
                </c:pt>
                <c:pt idx="1882">
                  <c:v>124.33593</c:v>
                </c:pt>
                <c:pt idx="1883">
                  <c:v>124.979874</c:v>
                </c:pt>
                <c:pt idx="1884">
                  <c:v>124.81888600000001</c:v>
                </c:pt>
                <c:pt idx="1885">
                  <c:v>124.174942</c:v>
                </c:pt>
                <c:pt idx="1886">
                  <c:v>123.02119399999999</c:v>
                </c:pt>
                <c:pt idx="1887">
                  <c:v>123.799301</c:v>
                </c:pt>
                <c:pt idx="1888">
                  <c:v>122.028442</c:v>
                </c:pt>
                <c:pt idx="1889">
                  <c:v>122.860207</c:v>
                </c:pt>
                <c:pt idx="1890">
                  <c:v>123.128525</c:v>
                </c:pt>
                <c:pt idx="1891">
                  <c:v>123.128525</c:v>
                </c:pt>
                <c:pt idx="1892">
                  <c:v>124.12127700000001</c:v>
                </c:pt>
                <c:pt idx="1893">
                  <c:v>123.66514599999999</c:v>
                </c:pt>
                <c:pt idx="1894">
                  <c:v>124.76522799999999</c:v>
                </c:pt>
                <c:pt idx="1895">
                  <c:v>124.470085</c:v>
                </c:pt>
                <c:pt idx="1896">
                  <c:v>125.114029</c:v>
                </c:pt>
                <c:pt idx="1897">
                  <c:v>125.19452699999999</c:v>
                </c:pt>
                <c:pt idx="1898">
                  <c:v>124.067612</c:v>
                </c:pt>
                <c:pt idx="1899">
                  <c:v>124.12127700000001</c:v>
                </c:pt>
                <c:pt idx="1900">
                  <c:v>123.557823</c:v>
                </c:pt>
                <c:pt idx="1901">
                  <c:v>122.350418</c:v>
                </c:pt>
                <c:pt idx="1902">
                  <c:v>122.430908</c:v>
                </c:pt>
                <c:pt idx="1903">
                  <c:v>123.048027</c:v>
                </c:pt>
                <c:pt idx="1904">
                  <c:v>122.13576500000001</c:v>
                </c:pt>
                <c:pt idx="1905">
                  <c:v>122.162598</c:v>
                </c:pt>
                <c:pt idx="1906">
                  <c:v>120.25758399999999</c:v>
                </c:pt>
                <c:pt idx="1907">
                  <c:v>120.230751</c:v>
                </c:pt>
                <c:pt idx="1908">
                  <c:v>118.862358</c:v>
                </c:pt>
                <c:pt idx="1909">
                  <c:v>118.942848</c:v>
                </c:pt>
                <c:pt idx="1910">
                  <c:v>119.372147</c:v>
                </c:pt>
                <c:pt idx="1911">
                  <c:v>119.69412199999999</c:v>
                </c:pt>
                <c:pt idx="1912">
                  <c:v>121.760132</c:v>
                </c:pt>
                <c:pt idx="1913">
                  <c:v>122.457741</c:v>
                </c:pt>
                <c:pt idx="1914">
                  <c:v>122.457741</c:v>
                </c:pt>
                <c:pt idx="1915">
                  <c:v>123.02119399999999</c:v>
                </c:pt>
                <c:pt idx="1916">
                  <c:v>122.75288399999999</c:v>
                </c:pt>
                <c:pt idx="1917">
                  <c:v>122.32358600000001</c:v>
                </c:pt>
                <c:pt idx="1918">
                  <c:v>121.599144</c:v>
                </c:pt>
                <c:pt idx="1919">
                  <c:v>121.277168</c:v>
                </c:pt>
                <c:pt idx="1920">
                  <c:v>121.92112</c:v>
                </c:pt>
                <c:pt idx="1921">
                  <c:v>122.05527499999999</c:v>
                </c:pt>
                <c:pt idx="1922">
                  <c:v>120.445396</c:v>
                </c:pt>
                <c:pt idx="1923">
                  <c:v>121.250336</c:v>
                </c:pt>
                <c:pt idx="1924">
                  <c:v>120.364906</c:v>
                </c:pt>
                <c:pt idx="1925">
                  <c:v>119.5868</c:v>
                </c:pt>
                <c:pt idx="1926">
                  <c:v>121.169838</c:v>
                </c:pt>
                <c:pt idx="1927">
                  <c:v>121.169838</c:v>
                </c:pt>
                <c:pt idx="1928">
                  <c:v>120.284409</c:v>
                </c:pt>
                <c:pt idx="1929">
                  <c:v>120.09659600000001</c:v>
                </c:pt>
                <c:pt idx="1930">
                  <c:v>119.90877500000001</c:v>
                </c:pt>
                <c:pt idx="1931">
                  <c:v>120.12342099999999</c:v>
                </c:pt>
                <c:pt idx="1932">
                  <c:v>120.552727</c:v>
                </c:pt>
                <c:pt idx="1933">
                  <c:v>119.85511</c:v>
                </c:pt>
                <c:pt idx="1934">
                  <c:v>119.479477</c:v>
                </c:pt>
                <c:pt idx="1935">
                  <c:v>118.916016</c:v>
                </c:pt>
                <c:pt idx="1936">
                  <c:v>117.601288</c:v>
                </c:pt>
                <c:pt idx="1937">
                  <c:v>117.171989</c:v>
                </c:pt>
                <c:pt idx="1938">
                  <c:v>116.17923</c:v>
                </c:pt>
                <c:pt idx="1939">
                  <c:v>117.68177799999999</c:v>
                </c:pt>
                <c:pt idx="1940">
                  <c:v>116.474373</c:v>
                </c:pt>
                <c:pt idx="1941">
                  <c:v>116.34021799999999</c:v>
                </c:pt>
                <c:pt idx="1942">
                  <c:v>115.159645</c:v>
                </c:pt>
                <c:pt idx="1943">
                  <c:v>114.891335</c:v>
                </c:pt>
                <c:pt idx="1944">
                  <c:v>117.68177799999999</c:v>
                </c:pt>
                <c:pt idx="1945">
                  <c:v>118.755028</c:v>
                </c:pt>
                <c:pt idx="1946">
                  <c:v>118.72820299999999</c:v>
                </c:pt>
                <c:pt idx="1947">
                  <c:v>117.923264</c:v>
                </c:pt>
                <c:pt idx="1948">
                  <c:v>117.493965</c:v>
                </c:pt>
                <c:pt idx="1949">
                  <c:v>117.976929</c:v>
                </c:pt>
                <c:pt idx="1950">
                  <c:v>117.869598</c:v>
                </c:pt>
                <c:pt idx="1951">
                  <c:v>117.520798</c:v>
                </c:pt>
                <c:pt idx="1952">
                  <c:v>117.386635</c:v>
                </c:pt>
                <c:pt idx="1953">
                  <c:v>117.44029999999999</c:v>
                </c:pt>
                <c:pt idx="1954">
                  <c:v>118.08425099999999</c:v>
                </c:pt>
                <c:pt idx="1955">
                  <c:v>117.118324</c:v>
                </c:pt>
                <c:pt idx="1956">
                  <c:v>117.413467</c:v>
                </c:pt>
                <c:pt idx="1957">
                  <c:v>117.064667</c:v>
                </c:pt>
                <c:pt idx="1958">
                  <c:v>117.145157</c:v>
                </c:pt>
                <c:pt idx="1959">
                  <c:v>117.279312</c:v>
                </c:pt>
                <c:pt idx="1960">
                  <c:v>116.313385</c:v>
                </c:pt>
                <c:pt idx="1961">
                  <c:v>115.964584</c:v>
                </c:pt>
                <c:pt idx="1962">
                  <c:v>116.501205</c:v>
                </c:pt>
                <c:pt idx="1963">
                  <c:v>115.052322</c:v>
                </c:pt>
                <c:pt idx="1964">
                  <c:v>114.48886899999999</c:v>
                </c:pt>
                <c:pt idx="1965">
                  <c:v>112.31553599999999</c:v>
                </c:pt>
                <c:pt idx="1966">
                  <c:v>111.40327499999999</c:v>
                </c:pt>
                <c:pt idx="1967">
                  <c:v>110.35685700000001</c:v>
                </c:pt>
                <c:pt idx="1968">
                  <c:v>110.14220400000001</c:v>
                </c:pt>
                <c:pt idx="1969">
                  <c:v>111.48376500000001</c:v>
                </c:pt>
                <c:pt idx="1970">
                  <c:v>111.698418</c:v>
                </c:pt>
                <c:pt idx="1971">
                  <c:v>111.698418</c:v>
                </c:pt>
                <c:pt idx="1972">
                  <c:v>111.05446600000001</c:v>
                </c:pt>
                <c:pt idx="1973">
                  <c:v>110.544678</c:v>
                </c:pt>
                <c:pt idx="1974">
                  <c:v>111.966728</c:v>
                </c:pt>
                <c:pt idx="1975">
                  <c:v>111.108131</c:v>
                </c:pt>
                <c:pt idx="1976">
                  <c:v>112.422859</c:v>
                </c:pt>
                <c:pt idx="1977">
                  <c:v>111.349609</c:v>
                </c:pt>
                <c:pt idx="1978">
                  <c:v>110.75932299999999</c:v>
                </c:pt>
                <c:pt idx="1979">
                  <c:v>110.195869</c:v>
                </c:pt>
                <c:pt idx="1980">
                  <c:v>109.954384</c:v>
                </c:pt>
                <c:pt idx="1981">
                  <c:v>111.698418</c:v>
                </c:pt>
                <c:pt idx="1982">
                  <c:v>110.59833500000001</c:v>
                </c:pt>
                <c:pt idx="1983">
                  <c:v>110.410515</c:v>
                </c:pt>
                <c:pt idx="1984">
                  <c:v>111.564262</c:v>
                </c:pt>
                <c:pt idx="1985">
                  <c:v>111.591095</c:v>
                </c:pt>
                <c:pt idx="1986">
                  <c:v>111.05446600000001</c:v>
                </c:pt>
                <c:pt idx="1987">
                  <c:v>111.64475299999999</c:v>
                </c:pt>
                <c:pt idx="1988">
                  <c:v>112.50335699999999</c:v>
                </c:pt>
                <c:pt idx="1989">
                  <c:v>111.832573</c:v>
                </c:pt>
                <c:pt idx="1990">
                  <c:v>111.966728</c:v>
                </c:pt>
                <c:pt idx="1991">
                  <c:v>111.91306299999999</c:v>
                </c:pt>
                <c:pt idx="1992">
                  <c:v>112.04722599999999</c:v>
                </c:pt>
                <c:pt idx="1993">
                  <c:v>111.48376500000001</c:v>
                </c:pt>
                <c:pt idx="1994">
                  <c:v>110.544678</c:v>
                </c:pt>
                <c:pt idx="1995">
                  <c:v>111.40327499999999</c:v>
                </c:pt>
                <c:pt idx="1996">
                  <c:v>111.993561</c:v>
                </c:pt>
                <c:pt idx="1997">
                  <c:v>111.993561</c:v>
                </c:pt>
                <c:pt idx="1998">
                  <c:v>111.591095</c:v>
                </c:pt>
                <c:pt idx="1999">
                  <c:v>111.05446600000001</c:v>
                </c:pt>
                <c:pt idx="2000">
                  <c:v>110.625168</c:v>
                </c:pt>
                <c:pt idx="2001">
                  <c:v>110.51784499999999</c:v>
                </c:pt>
                <c:pt idx="2002">
                  <c:v>110.410515</c:v>
                </c:pt>
                <c:pt idx="2003">
                  <c:v>108.10303500000001</c:v>
                </c:pt>
                <c:pt idx="2004">
                  <c:v>109.927559</c:v>
                </c:pt>
                <c:pt idx="2005">
                  <c:v>111.832573</c:v>
                </c:pt>
                <c:pt idx="2006">
                  <c:v>111.72525</c:v>
                </c:pt>
                <c:pt idx="2007">
                  <c:v>110.59833500000001</c:v>
                </c:pt>
                <c:pt idx="2008">
                  <c:v>110.14220400000001</c:v>
                </c:pt>
                <c:pt idx="2009">
                  <c:v>109.90072600000001</c:v>
                </c:pt>
                <c:pt idx="2010">
                  <c:v>109.17628499999999</c:v>
                </c:pt>
                <c:pt idx="2011">
                  <c:v>107.807892</c:v>
                </c:pt>
                <c:pt idx="2012">
                  <c:v>107.834717</c:v>
                </c:pt>
                <c:pt idx="2013">
                  <c:v>106.949287</c:v>
                </c:pt>
                <c:pt idx="2014">
                  <c:v>108.156693</c:v>
                </c:pt>
                <c:pt idx="2015">
                  <c:v>108.881134</c:v>
                </c:pt>
                <c:pt idx="2016">
                  <c:v>108.10303500000001</c:v>
                </c:pt>
                <c:pt idx="2017">
                  <c:v>107.485916</c:v>
                </c:pt>
                <c:pt idx="2018">
                  <c:v>107.324928</c:v>
                </c:pt>
                <c:pt idx="2019">
                  <c:v>107.459084</c:v>
                </c:pt>
                <c:pt idx="2020">
                  <c:v>107.861549</c:v>
                </c:pt>
                <c:pt idx="2021">
                  <c:v>106.922455</c:v>
                </c:pt>
                <c:pt idx="2022">
                  <c:v>105.41990699999999</c:v>
                </c:pt>
                <c:pt idx="2023">
                  <c:v>105.41990699999999</c:v>
                </c:pt>
                <c:pt idx="2024">
                  <c:v>104.13201100000001</c:v>
                </c:pt>
                <c:pt idx="2025">
                  <c:v>104.775963</c:v>
                </c:pt>
                <c:pt idx="2026">
                  <c:v>106.11752300000001</c:v>
                </c:pt>
                <c:pt idx="2027">
                  <c:v>105.01744100000001</c:v>
                </c:pt>
                <c:pt idx="2028">
                  <c:v>105.473572</c:v>
                </c:pt>
                <c:pt idx="2029">
                  <c:v>104.963776</c:v>
                </c:pt>
                <c:pt idx="2030">
                  <c:v>105.20526099999999</c:v>
                </c:pt>
                <c:pt idx="2031">
                  <c:v>105.63455999999999</c:v>
                </c:pt>
                <c:pt idx="2032">
                  <c:v>105.82238</c:v>
                </c:pt>
                <c:pt idx="2033">
                  <c:v>106.010193</c:v>
                </c:pt>
                <c:pt idx="2034">
                  <c:v>106.33216899999999</c:v>
                </c:pt>
                <c:pt idx="2035">
                  <c:v>106.27851099999999</c:v>
                </c:pt>
                <c:pt idx="2036">
                  <c:v>105.688225</c:v>
                </c:pt>
                <c:pt idx="2037">
                  <c:v>106.439499</c:v>
                </c:pt>
                <c:pt idx="2038">
                  <c:v>107.00295300000001</c:v>
                </c:pt>
                <c:pt idx="2039">
                  <c:v>106.81513200000001</c:v>
                </c:pt>
                <c:pt idx="2040">
                  <c:v>106.519989</c:v>
                </c:pt>
                <c:pt idx="2041">
                  <c:v>106.81513200000001</c:v>
                </c:pt>
                <c:pt idx="2042">
                  <c:v>106.54682200000001</c:v>
                </c:pt>
                <c:pt idx="2043">
                  <c:v>106.519989</c:v>
                </c:pt>
                <c:pt idx="2044">
                  <c:v>106.010193</c:v>
                </c:pt>
                <c:pt idx="2045">
                  <c:v>107.284676</c:v>
                </c:pt>
                <c:pt idx="2046">
                  <c:v>105.956535</c:v>
                </c:pt>
                <c:pt idx="2047">
                  <c:v>106.144356</c:v>
                </c:pt>
                <c:pt idx="2048">
                  <c:v>105.500404</c:v>
                </c:pt>
                <c:pt idx="2049">
                  <c:v>102.81727600000001</c:v>
                </c:pt>
                <c:pt idx="2050">
                  <c:v>103.40757000000001</c:v>
                </c:pt>
                <c:pt idx="2051">
                  <c:v>101.985512</c:v>
                </c:pt>
                <c:pt idx="2052">
                  <c:v>100.858597</c:v>
                </c:pt>
                <c:pt idx="2053">
                  <c:v>101.66353599999999</c:v>
                </c:pt>
                <c:pt idx="2054">
                  <c:v>102.629463</c:v>
                </c:pt>
                <c:pt idx="2055">
                  <c:v>102.522133</c:v>
                </c:pt>
                <c:pt idx="2056">
                  <c:v>102.468475</c:v>
                </c:pt>
                <c:pt idx="2057">
                  <c:v>101.690369</c:v>
                </c:pt>
                <c:pt idx="2058">
                  <c:v>103.514893</c:v>
                </c:pt>
                <c:pt idx="2059">
                  <c:v>101.931847</c:v>
                </c:pt>
                <c:pt idx="2060">
                  <c:v>102.924606</c:v>
                </c:pt>
                <c:pt idx="2061">
                  <c:v>103.246582</c:v>
                </c:pt>
                <c:pt idx="2062">
                  <c:v>104.480812</c:v>
                </c:pt>
                <c:pt idx="2063">
                  <c:v>104.453987</c:v>
                </c:pt>
                <c:pt idx="2064">
                  <c:v>104.13201100000001</c:v>
                </c:pt>
                <c:pt idx="2065">
                  <c:v>103.00509599999999</c:v>
                </c:pt>
                <c:pt idx="2066">
                  <c:v>103.00509599999999</c:v>
                </c:pt>
                <c:pt idx="2067">
                  <c:v>103.43439499999999</c:v>
                </c:pt>
                <c:pt idx="2068">
                  <c:v>103.810036</c:v>
                </c:pt>
                <c:pt idx="2069">
                  <c:v>102.978264</c:v>
                </c:pt>
                <c:pt idx="2070">
                  <c:v>102.870941</c:v>
                </c:pt>
                <c:pt idx="2071">
                  <c:v>102.548965</c:v>
                </c:pt>
                <c:pt idx="2072">
                  <c:v>101.609871</c:v>
                </c:pt>
                <c:pt idx="2073">
                  <c:v>101.15374</c:v>
                </c:pt>
                <c:pt idx="2074">
                  <c:v>100.536621</c:v>
                </c:pt>
                <c:pt idx="2075">
                  <c:v>101.04641700000001</c:v>
                </c:pt>
                <c:pt idx="2076">
                  <c:v>101.287903</c:v>
                </c:pt>
                <c:pt idx="2077">
                  <c:v>100.670784</c:v>
                </c:pt>
                <c:pt idx="2078">
                  <c:v>100.241478</c:v>
                </c:pt>
                <c:pt idx="2079">
                  <c:v>100.18782</c:v>
                </c:pt>
                <c:pt idx="2080">
                  <c:v>100</c:v>
                </c:pt>
              </c:numCache>
            </c:numRef>
          </c:val>
          <c:smooth val="0"/>
          <c:extLst>
            <c:ext xmlns:c16="http://schemas.microsoft.com/office/drawing/2014/chart" uri="{C3380CC4-5D6E-409C-BE32-E72D297353CC}">
              <c16:uniqueId val="{00000003-55EF-4E81-8E08-C6A99EF77711}"/>
            </c:ext>
          </c:extLst>
        </c:ser>
        <c:ser>
          <c:idx val="4"/>
          <c:order val="4"/>
          <c:tx>
            <c:strRef>
              <c:f>Planilha1!$G$3</c:f>
              <c:strCache>
                <c:ptCount val="1"/>
                <c:pt idx="0">
                  <c:v>HXC Index</c:v>
                </c:pt>
              </c:strCache>
            </c:strRef>
          </c:tx>
          <c:spPr>
            <a:ln w="19050" cap="rnd">
              <a:solidFill>
                <a:schemeClr val="bg1"/>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Planilha1!$G$4:$G$2084</c:f>
              <c:numCache>
                <c:formatCode>General</c:formatCode>
                <c:ptCount val="2081"/>
                <c:pt idx="0">
                  <c:v>107.52177399999999</c:v>
                </c:pt>
                <c:pt idx="1">
                  <c:v>105.82827</c:v>
                </c:pt>
                <c:pt idx="2">
                  <c:v>106.22686</c:v>
                </c:pt>
                <c:pt idx="3">
                  <c:v>107.60598</c:v>
                </c:pt>
                <c:pt idx="4">
                  <c:v>107.60598</c:v>
                </c:pt>
                <c:pt idx="5">
                  <c:v>105.214699</c:v>
                </c:pt>
                <c:pt idx="6">
                  <c:v>103.962097</c:v>
                </c:pt>
                <c:pt idx="7">
                  <c:v>101.20001999999999</c:v>
                </c:pt>
                <c:pt idx="8">
                  <c:v>102.90831799999999</c:v>
                </c:pt>
                <c:pt idx="9">
                  <c:v>100.294121</c:v>
                </c:pt>
                <c:pt idx="10">
                  <c:v>98.970725999999999</c:v>
                </c:pt>
                <c:pt idx="11">
                  <c:v>96.376793000000006</c:v>
                </c:pt>
                <c:pt idx="12">
                  <c:v>98.608963000000003</c:v>
                </c:pt>
                <c:pt idx="13">
                  <c:v>96.060631000000001</c:v>
                </c:pt>
                <c:pt idx="14">
                  <c:v>96.572051999999999</c:v>
                </c:pt>
                <c:pt idx="15">
                  <c:v>100.11009199999999</c:v>
                </c:pt>
                <c:pt idx="16">
                  <c:v>95.956703000000005</c:v>
                </c:pt>
                <c:pt idx="17">
                  <c:v>97.083336000000003</c:v>
                </c:pt>
                <c:pt idx="18">
                  <c:v>95.473488000000003</c:v>
                </c:pt>
                <c:pt idx="19">
                  <c:v>95.375174999999999</c:v>
                </c:pt>
                <c:pt idx="20">
                  <c:v>91.950928000000005</c:v>
                </c:pt>
                <c:pt idx="21">
                  <c:v>91.832344000000006</c:v>
                </c:pt>
                <c:pt idx="22">
                  <c:v>92.445503000000002</c:v>
                </c:pt>
                <c:pt idx="23">
                  <c:v>92.775222999999997</c:v>
                </c:pt>
                <c:pt idx="24">
                  <c:v>92.775222999999997</c:v>
                </c:pt>
                <c:pt idx="25">
                  <c:v>89.914558</c:v>
                </c:pt>
                <c:pt idx="26">
                  <c:v>89.714507999999995</c:v>
                </c:pt>
                <c:pt idx="27">
                  <c:v>88.850776999999994</c:v>
                </c:pt>
                <c:pt idx="28">
                  <c:v>87.022948999999997</c:v>
                </c:pt>
                <c:pt idx="29">
                  <c:v>87.363761999999994</c:v>
                </c:pt>
                <c:pt idx="30">
                  <c:v>90.198134999999994</c:v>
                </c:pt>
                <c:pt idx="31">
                  <c:v>90.198134999999994</c:v>
                </c:pt>
                <c:pt idx="32">
                  <c:v>90.809371999999996</c:v>
                </c:pt>
                <c:pt idx="33">
                  <c:v>90.989425999999995</c:v>
                </c:pt>
                <c:pt idx="34">
                  <c:v>92.053207</c:v>
                </c:pt>
                <c:pt idx="35">
                  <c:v>91.208511000000001</c:v>
                </c:pt>
                <c:pt idx="36">
                  <c:v>92.606803999999997</c:v>
                </c:pt>
                <c:pt idx="37">
                  <c:v>92.251343000000006</c:v>
                </c:pt>
                <c:pt idx="38">
                  <c:v>94.033980999999997</c:v>
                </c:pt>
                <c:pt idx="39">
                  <c:v>95.500052999999994</c:v>
                </c:pt>
                <c:pt idx="40">
                  <c:v>95.097626000000005</c:v>
                </c:pt>
                <c:pt idx="41">
                  <c:v>94.355354000000005</c:v>
                </c:pt>
                <c:pt idx="42">
                  <c:v>93.503532000000007</c:v>
                </c:pt>
                <c:pt idx="43">
                  <c:v>93.008956999999995</c:v>
                </c:pt>
                <c:pt idx="44">
                  <c:v>93.064407000000003</c:v>
                </c:pt>
                <c:pt idx="45">
                  <c:v>95.358611999999994</c:v>
                </c:pt>
                <c:pt idx="46">
                  <c:v>93.519278999999997</c:v>
                </c:pt>
                <c:pt idx="47">
                  <c:v>95.617537999999996</c:v>
                </c:pt>
                <c:pt idx="48">
                  <c:v>96.714316999999994</c:v>
                </c:pt>
                <c:pt idx="49">
                  <c:v>96.543571</c:v>
                </c:pt>
                <c:pt idx="50">
                  <c:v>97.265174999999999</c:v>
                </c:pt>
                <c:pt idx="51">
                  <c:v>101.681183</c:v>
                </c:pt>
                <c:pt idx="52">
                  <c:v>93.682357999999994</c:v>
                </c:pt>
                <c:pt idx="53">
                  <c:v>92.773308</c:v>
                </c:pt>
                <c:pt idx="54">
                  <c:v>92.389778000000007</c:v>
                </c:pt>
                <c:pt idx="55">
                  <c:v>93.679207000000005</c:v>
                </c:pt>
                <c:pt idx="56">
                  <c:v>92.603515999999999</c:v>
                </c:pt>
                <c:pt idx="57">
                  <c:v>91.709114</c:v>
                </c:pt>
                <c:pt idx="58">
                  <c:v>91.163321999999994</c:v>
                </c:pt>
                <c:pt idx="59">
                  <c:v>91.163321999999994</c:v>
                </c:pt>
                <c:pt idx="60">
                  <c:v>88.667297000000005</c:v>
                </c:pt>
                <c:pt idx="61">
                  <c:v>89.419433999999995</c:v>
                </c:pt>
                <c:pt idx="62">
                  <c:v>89.024673000000007</c:v>
                </c:pt>
                <c:pt idx="63">
                  <c:v>90.259338</c:v>
                </c:pt>
                <c:pt idx="64">
                  <c:v>91.174003999999996</c:v>
                </c:pt>
                <c:pt idx="65">
                  <c:v>89.876495000000006</c:v>
                </c:pt>
                <c:pt idx="66">
                  <c:v>90.557700999999994</c:v>
                </c:pt>
                <c:pt idx="67">
                  <c:v>89.032616000000004</c:v>
                </c:pt>
                <c:pt idx="68">
                  <c:v>88.30677</c:v>
                </c:pt>
                <c:pt idx="69">
                  <c:v>89.938659999999999</c:v>
                </c:pt>
                <c:pt idx="70">
                  <c:v>90.929458999999994</c:v>
                </c:pt>
                <c:pt idx="71">
                  <c:v>95.165267999999998</c:v>
                </c:pt>
                <c:pt idx="72">
                  <c:v>94.611266999999998</c:v>
                </c:pt>
                <c:pt idx="73">
                  <c:v>99.314682000000005</c:v>
                </c:pt>
                <c:pt idx="74">
                  <c:v>95.952461</c:v>
                </c:pt>
                <c:pt idx="75">
                  <c:v>97.745368999999997</c:v>
                </c:pt>
                <c:pt idx="76">
                  <c:v>96.181670999999994</c:v>
                </c:pt>
                <c:pt idx="77">
                  <c:v>95.133232000000007</c:v>
                </c:pt>
                <c:pt idx="78">
                  <c:v>95.040801999999999</c:v>
                </c:pt>
                <c:pt idx="79">
                  <c:v>96.288749999999993</c:v>
                </c:pt>
                <c:pt idx="80">
                  <c:v>97.220946999999995</c:v>
                </c:pt>
                <c:pt idx="81">
                  <c:v>98.637305999999995</c:v>
                </c:pt>
                <c:pt idx="82">
                  <c:v>94.801460000000006</c:v>
                </c:pt>
                <c:pt idx="83">
                  <c:v>93.514213999999996</c:v>
                </c:pt>
                <c:pt idx="84">
                  <c:v>94.286888000000005</c:v>
                </c:pt>
                <c:pt idx="85">
                  <c:v>95.430496000000005</c:v>
                </c:pt>
                <c:pt idx="86">
                  <c:v>94.53801</c:v>
                </c:pt>
                <c:pt idx="87">
                  <c:v>95.300003000000004</c:v>
                </c:pt>
                <c:pt idx="88">
                  <c:v>92.494110000000006</c:v>
                </c:pt>
                <c:pt idx="89">
                  <c:v>95.960814999999997</c:v>
                </c:pt>
                <c:pt idx="90">
                  <c:v>95.073395000000005</c:v>
                </c:pt>
                <c:pt idx="91">
                  <c:v>101.054604</c:v>
                </c:pt>
                <c:pt idx="92">
                  <c:v>103.208321</c:v>
                </c:pt>
                <c:pt idx="93">
                  <c:v>102.280914</c:v>
                </c:pt>
                <c:pt idx="94">
                  <c:v>101.97296900000001</c:v>
                </c:pt>
                <c:pt idx="95">
                  <c:v>103.30088000000001</c:v>
                </c:pt>
                <c:pt idx="96">
                  <c:v>110.897278</c:v>
                </c:pt>
                <c:pt idx="97">
                  <c:v>110.82402</c:v>
                </c:pt>
                <c:pt idx="98">
                  <c:v>107.54285400000001</c:v>
                </c:pt>
                <c:pt idx="99">
                  <c:v>110.152672</c:v>
                </c:pt>
                <c:pt idx="100">
                  <c:v>104.97315999999999</c:v>
                </c:pt>
                <c:pt idx="101">
                  <c:v>99.523635999999996</c:v>
                </c:pt>
                <c:pt idx="102">
                  <c:v>99.082458000000003</c:v>
                </c:pt>
                <c:pt idx="103">
                  <c:v>95.274673000000007</c:v>
                </c:pt>
                <c:pt idx="104">
                  <c:v>85.946158999999994</c:v>
                </c:pt>
                <c:pt idx="105">
                  <c:v>88.425621000000007</c:v>
                </c:pt>
                <c:pt idx="106">
                  <c:v>81.029137000000006</c:v>
                </c:pt>
                <c:pt idx="107">
                  <c:v>79.941124000000002</c:v>
                </c:pt>
                <c:pt idx="108">
                  <c:v>80.423653000000002</c:v>
                </c:pt>
                <c:pt idx="109">
                  <c:v>77.217796000000007</c:v>
                </c:pt>
                <c:pt idx="110">
                  <c:v>77.889008000000004</c:v>
                </c:pt>
                <c:pt idx="111">
                  <c:v>76.491401999999994</c:v>
                </c:pt>
                <c:pt idx="112">
                  <c:v>76.937233000000006</c:v>
                </c:pt>
                <c:pt idx="113">
                  <c:v>76.890404000000004</c:v>
                </c:pt>
                <c:pt idx="114">
                  <c:v>77.503967000000003</c:v>
                </c:pt>
                <c:pt idx="115">
                  <c:v>76.723220999999995</c:v>
                </c:pt>
                <c:pt idx="116">
                  <c:v>76.678719000000001</c:v>
                </c:pt>
                <c:pt idx="117">
                  <c:v>76.155113</c:v>
                </c:pt>
                <c:pt idx="118">
                  <c:v>76.748137999999997</c:v>
                </c:pt>
                <c:pt idx="119">
                  <c:v>76.078704999999999</c:v>
                </c:pt>
                <c:pt idx="120">
                  <c:v>76.131561000000005</c:v>
                </c:pt>
                <c:pt idx="121">
                  <c:v>76.792366000000001</c:v>
                </c:pt>
                <c:pt idx="122">
                  <c:v>76.792366000000001</c:v>
                </c:pt>
                <c:pt idx="123">
                  <c:v>75.879615999999999</c:v>
                </c:pt>
                <c:pt idx="124">
                  <c:v>73.933066999999994</c:v>
                </c:pt>
                <c:pt idx="125">
                  <c:v>76.669951999999995</c:v>
                </c:pt>
                <c:pt idx="126">
                  <c:v>76.371589999999998</c:v>
                </c:pt>
                <c:pt idx="127">
                  <c:v>76.959282000000002</c:v>
                </c:pt>
                <c:pt idx="128">
                  <c:v>76.742249000000001</c:v>
                </c:pt>
                <c:pt idx="129">
                  <c:v>77.928168999999997</c:v>
                </c:pt>
                <c:pt idx="130">
                  <c:v>76.108283999999998</c:v>
                </c:pt>
                <c:pt idx="131">
                  <c:v>79.241562000000002</c:v>
                </c:pt>
                <c:pt idx="132">
                  <c:v>78.154235999999997</c:v>
                </c:pt>
                <c:pt idx="133">
                  <c:v>76.685012999999998</c:v>
                </c:pt>
                <c:pt idx="134">
                  <c:v>75.391059999999996</c:v>
                </c:pt>
                <c:pt idx="135">
                  <c:v>76.639420000000001</c:v>
                </c:pt>
                <c:pt idx="136">
                  <c:v>76.502494999999996</c:v>
                </c:pt>
                <c:pt idx="137">
                  <c:v>76.042282</c:v>
                </c:pt>
                <c:pt idx="138">
                  <c:v>76.782509000000005</c:v>
                </c:pt>
                <c:pt idx="139">
                  <c:v>74.692192000000006</c:v>
                </c:pt>
                <c:pt idx="140">
                  <c:v>75.800331</c:v>
                </c:pt>
                <c:pt idx="141">
                  <c:v>73.573363999999998</c:v>
                </c:pt>
                <c:pt idx="142">
                  <c:v>73.389610000000005</c:v>
                </c:pt>
                <c:pt idx="143">
                  <c:v>74.762978000000004</c:v>
                </c:pt>
                <c:pt idx="144">
                  <c:v>77.355819999999994</c:v>
                </c:pt>
                <c:pt idx="145">
                  <c:v>76.754570000000001</c:v>
                </c:pt>
                <c:pt idx="146">
                  <c:v>77.923514999999995</c:v>
                </c:pt>
                <c:pt idx="147">
                  <c:v>78.026206999999999</c:v>
                </c:pt>
                <c:pt idx="148">
                  <c:v>77.085800000000006</c:v>
                </c:pt>
                <c:pt idx="149">
                  <c:v>77.615973999999994</c:v>
                </c:pt>
                <c:pt idx="150">
                  <c:v>79.145850999999993</c:v>
                </c:pt>
                <c:pt idx="151">
                  <c:v>80.632187000000002</c:v>
                </c:pt>
                <c:pt idx="152">
                  <c:v>78.460128999999995</c:v>
                </c:pt>
                <c:pt idx="153">
                  <c:v>79.257857999999999</c:v>
                </c:pt>
                <c:pt idx="154">
                  <c:v>80.227294999999998</c:v>
                </c:pt>
                <c:pt idx="155">
                  <c:v>81.744163999999998</c:v>
                </c:pt>
                <c:pt idx="156">
                  <c:v>81.144431999999995</c:v>
                </c:pt>
                <c:pt idx="157">
                  <c:v>84.206649999999996</c:v>
                </c:pt>
                <c:pt idx="158">
                  <c:v>83.706733999999997</c:v>
                </c:pt>
                <c:pt idx="159">
                  <c:v>81.875480999999994</c:v>
                </c:pt>
                <c:pt idx="160">
                  <c:v>81.910392999999999</c:v>
                </c:pt>
                <c:pt idx="161">
                  <c:v>79.995757999999995</c:v>
                </c:pt>
                <c:pt idx="162">
                  <c:v>80.848534000000001</c:v>
                </c:pt>
                <c:pt idx="163">
                  <c:v>82.512046999999995</c:v>
                </c:pt>
                <c:pt idx="164">
                  <c:v>82.512046999999995</c:v>
                </c:pt>
                <c:pt idx="165">
                  <c:v>79.867317</c:v>
                </c:pt>
                <c:pt idx="166">
                  <c:v>79.245261999999997</c:v>
                </c:pt>
                <c:pt idx="167">
                  <c:v>78.620330999999993</c:v>
                </c:pt>
                <c:pt idx="168">
                  <c:v>79.434218999999999</c:v>
                </c:pt>
                <c:pt idx="169">
                  <c:v>81.231650999999999</c:v>
                </c:pt>
                <c:pt idx="170">
                  <c:v>80.885634999999994</c:v>
                </c:pt>
                <c:pt idx="171">
                  <c:v>81.939010999999994</c:v>
                </c:pt>
                <c:pt idx="172">
                  <c:v>80.887694999999994</c:v>
                </c:pt>
                <c:pt idx="173">
                  <c:v>81.657905999999997</c:v>
                </c:pt>
                <c:pt idx="174">
                  <c:v>82.486030999999997</c:v>
                </c:pt>
                <c:pt idx="175">
                  <c:v>82.486030999999997</c:v>
                </c:pt>
                <c:pt idx="176">
                  <c:v>82.823418000000004</c:v>
                </c:pt>
                <c:pt idx="177">
                  <c:v>82.863815000000002</c:v>
                </c:pt>
                <c:pt idx="178">
                  <c:v>84.135445000000004</c:v>
                </c:pt>
                <c:pt idx="179">
                  <c:v>83.896918999999997</c:v>
                </c:pt>
                <c:pt idx="180">
                  <c:v>84.004547000000002</c:v>
                </c:pt>
                <c:pt idx="181">
                  <c:v>85.359702999999996</c:v>
                </c:pt>
                <c:pt idx="182">
                  <c:v>85.185531999999995</c:v>
                </c:pt>
                <c:pt idx="183">
                  <c:v>86.697472000000005</c:v>
                </c:pt>
                <c:pt idx="184">
                  <c:v>86.812492000000006</c:v>
                </c:pt>
                <c:pt idx="185">
                  <c:v>85.442267999999999</c:v>
                </c:pt>
                <c:pt idx="186">
                  <c:v>86.297241</c:v>
                </c:pt>
                <c:pt idx="187">
                  <c:v>86.603683000000004</c:v>
                </c:pt>
                <c:pt idx="188">
                  <c:v>87.971985000000004</c:v>
                </c:pt>
                <c:pt idx="189">
                  <c:v>86.784285999999994</c:v>
                </c:pt>
                <c:pt idx="190">
                  <c:v>87.540665000000004</c:v>
                </c:pt>
                <c:pt idx="191">
                  <c:v>87.149192999999997</c:v>
                </c:pt>
                <c:pt idx="192">
                  <c:v>87.149192999999997</c:v>
                </c:pt>
                <c:pt idx="193">
                  <c:v>87.451256000000001</c:v>
                </c:pt>
                <c:pt idx="194">
                  <c:v>90.823066999999995</c:v>
                </c:pt>
                <c:pt idx="195">
                  <c:v>91.891227999999998</c:v>
                </c:pt>
                <c:pt idx="196">
                  <c:v>94.021659999999997</c:v>
                </c:pt>
                <c:pt idx="197">
                  <c:v>95.596176</c:v>
                </c:pt>
                <c:pt idx="198">
                  <c:v>95.230034000000003</c:v>
                </c:pt>
                <c:pt idx="199">
                  <c:v>92.919815</c:v>
                </c:pt>
                <c:pt idx="200">
                  <c:v>92.895850999999993</c:v>
                </c:pt>
                <c:pt idx="201">
                  <c:v>93.095352000000005</c:v>
                </c:pt>
                <c:pt idx="202">
                  <c:v>89.738472000000002</c:v>
                </c:pt>
                <c:pt idx="203">
                  <c:v>90.263442999999995</c:v>
                </c:pt>
                <c:pt idx="204">
                  <c:v>88.807648</c:v>
                </c:pt>
                <c:pt idx="205">
                  <c:v>89.446952999999993</c:v>
                </c:pt>
                <c:pt idx="206">
                  <c:v>91.387337000000002</c:v>
                </c:pt>
                <c:pt idx="207">
                  <c:v>91.502357000000003</c:v>
                </c:pt>
                <c:pt idx="208">
                  <c:v>89.943725999999998</c:v>
                </c:pt>
                <c:pt idx="209">
                  <c:v>84.846230000000006</c:v>
                </c:pt>
                <c:pt idx="210">
                  <c:v>84.358635000000007</c:v>
                </c:pt>
                <c:pt idx="211">
                  <c:v>87.176856999999998</c:v>
                </c:pt>
                <c:pt idx="212">
                  <c:v>86.706237999999999</c:v>
                </c:pt>
                <c:pt idx="213">
                  <c:v>84.630843999999996</c:v>
                </c:pt>
                <c:pt idx="214">
                  <c:v>84.002769000000001</c:v>
                </c:pt>
                <c:pt idx="215">
                  <c:v>83.128356999999994</c:v>
                </c:pt>
                <c:pt idx="216">
                  <c:v>81.528098999999997</c:v>
                </c:pt>
                <c:pt idx="217">
                  <c:v>79.663025000000005</c:v>
                </c:pt>
                <c:pt idx="218">
                  <c:v>80.500877000000003</c:v>
                </c:pt>
                <c:pt idx="219">
                  <c:v>79.712592999999998</c:v>
                </c:pt>
                <c:pt idx="220">
                  <c:v>79.940574999999995</c:v>
                </c:pt>
                <c:pt idx="221">
                  <c:v>80.972037999999998</c:v>
                </c:pt>
                <c:pt idx="222">
                  <c:v>81.364058999999997</c:v>
                </c:pt>
                <c:pt idx="223">
                  <c:v>85.265640000000005</c:v>
                </c:pt>
                <c:pt idx="224">
                  <c:v>85.206894000000005</c:v>
                </c:pt>
                <c:pt idx="225">
                  <c:v>85.537436999999997</c:v>
                </c:pt>
                <c:pt idx="226">
                  <c:v>84.121758</c:v>
                </c:pt>
                <c:pt idx="227">
                  <c:v>84.071090999999996</c:v>
                </c:pt>
                <c:pt idx="228">
                  <c:v>84.226776000000001</c:v>
                </c:pt>
                <c:pt idx="229">
                  <c:v>85.512649999999994</c:v>
                </c:pt>
                <c:pt idx="230">
                  <c:v>85.625754999999998</c:v>
                </c:pt>
                <c:pt idx="231">
                  <c:v>85.356285</c:v>
                </c:pt>
                <c:pt idx="232">
                  <c:v>83.760406000000003</c:v>
                </c:pt>
                <c:pt idx="233">
                  <c:v>83.510788000000005</c:v>
                </c:pt>
                <c:pt idx="234">
                  <c:v>83.489425999999995</c:v>
                </c:pt>
                <c:pt idx="235">
                  <c:v>83.949776</c:v>
                </c:pt>
                <c:pt idx="236">
                  <c:v>84.008514000000005</c:v>
                </c:pt>
                <c:pt idx="237">
                  <c:v>85.544967999999997</c:v>
                </c:pt>
                <c:pt idx="238">
                  <c:v>86.938057000000001</c:v>
                </c:pt>
                <c:pt idx="239">
                  <c:v>85.360664</c:v>
                </c:pt>
                <c:pt idx="240">
                  <c:v>85.868247999999994</c:v>
                </c:pt>
                <c:pt idx="241">
                  <c:v>86.408698999999999</c:v>
                </c:pt>
                <c:pt idx="242">
                  <c:v>86.768127000000007</c:v>
                </c:pt>
                <c:pt idx="243">
                  <c:v>89.221435999999997</c:v>
                </c:pt>
                <c:pt idx="244">
                  <c:v>88.303618999999998</c:v>
                </c:pt>
                <c:pt idx="245">
                  <c:v>84.938659999999999</c:v>
                </c:pt>
                <c:pt idx="246">
                  <c:v>83.220917</c:v>
                </c:pt>
                <c:pt idx="247">
                  <c:v>82.637062</c:v>
                </c:pt>
                <c:pt idx="248">
                  <c:v>83.356339000000006</c:v>
                </c:pt>
                <c:pt idx="249">
                  <c:v>81.756905000000003</c:v>
                </c:pt>
                <c:pt idx="250">
                  <c:v>82.995948999999996</c:v>
                </c:pt>
                <c:pt idx="251">
                  <c:v>86.423621999999995</c:v>
                </c:pt>
                <c:pt idx="252">
                  <c:v>85.534424000000001</c:v>
                </c:pt>
                <c:pt idx="253">
                  <c:v>85.723929999999996</c:v>
                </c:pt>
                <c:pt idx="254">
                  <c:v>87.172882000000001</c:v>
                </c:pt>
                <c:pt idx="255">
                  <c:v>85.376273999999995</c:v>
                </c:pt>
                <c:pt idx="256">
                  <c:v>84.747505000000004</c:v>
                </c:pt>
                <c:pt idx="257">
                  <c:v>84.190078999999997</c:v>
                </c:pt>
                <c:pt idx="258">
                  <c:v>83.025383000000005</c:v>
                </c:pt>
                <c:pt idx="259">
                  <c:v>82.225600999999997</c:v>
                </c:pt>
                <c:pt idx="260">
                  <c:v>83.333198999999993</c:v>
                </c:pt>
                <c:pt idx="261">
                  <c:v>83.333198999999993</c:v>
                </c:pt>
                <c:pt idx="262">
                  <c:v>82.870384000000001</c:v>
                </c:pt>
                <c:pt idx="263">
                  <c:v>82.094284000000002</c:v>
                </c:pt>
                <c:pt idx="264">
                  <c:v>79.356857000000005</c:v>
                </c:pt>
                <c:pt idx="265">
                  <c:v>81.557129000000003</c:v>
                </c:pt>
                <c:pt idx="266">
                  <c:v>79.888130000000004</c:v>
                </c:pt>
                <c:pt idx="267">
                  <c:v>78.804771000000002</c:v>
                </c:pt>
                <c:pt idx="268">
                  <c:v>79.650017000000005</c:v>
                </c:pt>
                <c:pt idx="269">
                  <c:v>80.599739</c:v>
                </c:pt>
                <c:pt idx="270">
                  <c:v>76.086510000000004</c:v>
                </c:pt>
                <c:pt idx="271">
                  <c:v>75.938216999999995</c:v>
                </c:pt>
                <c:pt idx="272">
                  <c:v>77.186301999999998</c:v>
                </c:pt>
                <c:pt idx="273">
                  <c:v>76.135941000000003</c:v>
                </c:pt>
                <c:pt idx="274">
                  <c:v>76.201392999999996</c:v>
                </c:pt>
                <c:pt idx="275">
                  <c:v>77.961166000000006</c:v>
                </c:pt>
                <c:pt idx="276">
                  <c:v>78.768897999999993</c:v>
                </c:pt>
                <c:pt idx="277">
                  <c:v>79.124900999999994</c:v>
                </c:pt>
                <c:pt idx="278">
                  <c:v>79.224586000000002</c:v>
                </c:pt>
                <c:pt idx="279">
                  <c:v>77.760704000000004</c:v>
                </c:pt>
                <c:pt idx="280">
                  <c:v>74.168036999999998</c:v>
                </c:pt>
                <c:pt idx="281">
                  <c:v>75.834427000000005</c:v>
                </c:pt>
                <c:pt idx="282">
                  <c:v>76.290526999999997</c:v>
                </c:pt>
                <c:pt idx="283">
                  <c:v>76.467986999999994</c:v>
                </c:pt>
                <c:pt idx="284">
                  <c:v>78.504906000000005</c:v>
                </c:pt>
                <c:pt idx="285">
                  <c:v>81.614227</c:v>
                </c:pt>
                <c:pt idx="286">
                  <c:v>81.614227</c:v>
                </c:pt>
                <c:pt idx="287">
                  <c:v>82.836699999999993</c:v>
                </c:pt>
                <c:pt idx="288">
                  <c:v>81.979134000000002</c:v>
                </c:pt>
                <c:pt idx="289">
                  <c:v>82.553946999999994</c:v>
                </c:pt>
                <c:pt idx="290">
                  <c:v>83.702347000000003</c:v>
                </c:pt>
                <c:pt idx="291">
                  <c:v>84.954673999999997</c:v>
                </c:pt>
                <c:pt idx="292">
                  <c:v>86.511116000000001</c:v>
                </c:pt>
                <c:pt idx="293">
                  <c:v>86.882735999999994</c:v>
                </c:pt>
                <c:pt idx="294">
                  <c:v>85.576187000000004</c:v>
                </c:pt>
                <c:pt idx="295">
                  <c:v>88.677704000000006</c:v>
                </c:pt>
                <c:pt idx="296">
                  <c:v>87.606803999999997</c:v>
                </c:pt>
                <c:pt idx="297">
                  <c:v>85.744881000000007</c:v>
                </c:pt>
                <c:pt idx="298">
                  <c:v>85.726944000000003</c:v>
                </c:pt>
                <c:pt idx="299">
                  <c:v>84.675758000000002</c:v>
                </c:pt>
                <c:pt idx="300">
                  <c:v>86.546584999999993</c:v>
                </c:pt>
                <c:pt idx="301">
                  <c:v>83.896782000000002</c:v>
                </c:pt>
                <c:pt idx="302">
                  <c:v>86.563011000000003</c:v>
                </c:pt>
                <c:pt idx="303">
                  <c:v>85.025879000000003</c:v>
                </c:pt>
                <c:pt idx="304">
                  <c:v>85.819777999999999</c:v>
                </c:pt>
                <c:pt idx="305">
                  <c:v>86.111839000000003</c:v>
                </c:pt>
                <c:pt idx="306">
                  <c:v>85.130218999999997</c:v>
                </c:pt>
                <c:pt idx="307">
                  <c:v>84.777495999999999</c:v>
                </c:pt>
                <c:pt idx="308">
                  <c:v>84.409987999999998</c:v>
                </c:pt>
                <c:pt idx="309">
                  <c:v>84.174744000000004</c:v>
                </c:pt>
                <c:pt idx="310">
                  <c:v>84.802963000000005</c:v>
                </c:pt>
                <c:pt idx="311">
                  <c:v>84.891829999999999</c:v>
                </c:pt>
                <c:pt idx="312">
                  <c:v>84.465027000000006</c:v>
                </c:pt>
                <c:pt idx="313">
                  <c:v>85.772262999999995</c:v>
                </c:pt>
                <c:pt idx="314">
                  <c:v>87.605842999999993</c:v>
                </c:pt>
                <c:pt idx="315">
                  <c:v>88.490798999999996</c:v>
                </c:pt>
                <c:pt idx="316">
                  <c:v>88.418639999999996</c:v>
                </c:pt>
                <c:pt idx="317">
                  <c:v>89.578545000000005</c:v>
                </c:pt>
                <c:pt idx="318">
                  <c:v>89.877312000000003</c:v>
                </c:pt>
                <c:pt idx="319">
                  <c:v>91.317916999999994</c:v>
                </c:pt>
                <c:pt idx="320">
                  <c:v>89.862662999999998</c:v>
                </c:pt>
                <c:pt idx="321">
                  <c:v>89.862662999999998</c:v>
                </c:pt>
                <c:pt idx="322">
                  <c:v>89.436958000000004</c:v>
                </c:pt>
                <c:pt idx="323">
                  <c:v>91.481544</c:v>
                </c:pt>
                <c:pt idx="324">
                  <c:v>88.347572</c:v>
                </c:pt>
                <c:pt idx="325">
                  <c:v>88.258026000000001</c:v>
                </c:pt>
                <c:pt idx="326">
                  <c:v>91.073363999999998</c:v>
                </c:pt>
                <c:pt idx="327">
                  <c:v>88.533385999999993</c:v>
                </c:pt>
                <c:pt idx="328">
                  <c:v>86.647086999999999</c:v>
                </c:pt>
                <c:pt idx="329">
                  <c:v>85.933425999999997</c:v>
                </c:pt>
                <c:pt idx="330">
                  <c:v>85.531409999999994</c:v>
                </c:pt>
                <c:pt idx="331">
                  <c:v>87.305840000000003</c:v>
                </c:pt>
                <c:pt idx="332">
                  <c:v>87.706894000000005</c:v>
                </c:pt>
                <c:pt idx="333">
                  <c:v>88.340179000000006</c:v>
                </c:pt>
                <c:pt idx="334">
                  <c:v>88.383858000000004</c:v>
                </c:pt>
                <c:pt idx="335">
                  <c:v>85.816353000000007</c:v>
                </c:pt>
                <c:pt idx="336">
                  <c:v>84.100395000000006</c:v>
                </c:pt>
                <c:pt idx="337">
                  <c:v>85.317939999999993</c:v>
                </c:pt>
                <c:pt idx="338">
                  <c:v>86.784560999999997</c:v>
                </c:pt>
                <c:pt idx="339">
                  <c:v>86.069396999999995</c:v>
                </c:pt>
                <c:pt idx="340">
                  <c:v>85.998878000000005</c:v>
                </c:pt>
                <c:pt idx="341">
                  <c:v>85.604256000000007</c:v>
                </c:pt>
                <c:pt idx="342">
                  <c:v>87.495621</c:v>
                </c:pt>
                <c:pt idx="343">
                  <c:v>84.149276999999998</c:v>
                </c:pt>
                <c:pt idx="344">
                  <c:v>83.376328000000001</c:v>
                </c:pt>
                <c:pt idx="345">
                  <c:v>84.532120000000006</c:v>
                </c:pt>
                <c:pt idx="346">
                  <c:v>86.355430999999996</c:v>
                </c:pt>
                <c:pt idx="347">
                  <c:v>88.297591999999995</c:v>
                </c:pt>
                <c:pt idx="348">
                  <c:v>89.105323999999996</c:v>
                </c:pt>
                <c:pt idx="349">
                  <c:v>88.824348000000001</c:v>
                </c:pt>
                <c:pt idx="350">
                  <c:v>89.603736999999995</c:v>
                </c:pt>
                <c:pt idx="351">
                  <c:v>92.780013999999994</c:v>
                </c:pt>
                <c:pt idx="352">
                  <c:v>92.416884999999994</c:v>
                </c:pt>
                <c:pt idx="353">
                  <c:v>89.6036</c:v>
                </c:pt>
                <c:pt idx="354">
                  <c:v>90.455551</c:v>
                </c:pt>
                <c:pt idx="355">
                  <c:v>88.159576000000001</c:v>
                </c:pt>
                <c:pt idx="356">
                  <c:v>88.380439999999993</c:v>
                </c:pt>
                <c:pt idx="357">
                  <c:v>88.620604999999998</c:v>
                </c:pt>
                <c:pt idx="358">
                  <c:v>90.653824</c:v>
                </c:pt>
                <c:pt idx="359">
                  <c:v>91.226860000000002</c:v>
                </c:pt>
                <c:pt idx="360">
                  <c:v>90.144729999999996</c:v>
                </c:pt>
                <c:pt idx="361">
                  <c:v>89.904976000000005</c:v>
                </c:pt>
                <c:pt idx="362">
                  <c:v>89.192138999999997</c:v>
                </c:pt>
                <c:pt idx="363">
                  <c:v>89.957961999999995</c:v>
                </c:pt>
                <c:pt idx="364">
                  <c:v>90.962181000000001</c:v>
                </c:pt>
                <c:pt idx="365">
                  <c:v>88.426720000000003</c:v>
                </c:pt>
                <c:pt idx="366">
                  <c:v>90.141852999999998</c:v>
                </c:pt>
                <c:pt idx="367">
                  <c:v>90.964920000000006</c:v>
                </c:pt>
                <c:pt idx="368">
                  <c:v>92.841904</c:v>
                </c:pt>
                <c:pt idx="369">
                  <c:v>93.372635000000002</c:v>
                </c:pt>
                <c:pt idx="370">
                  <c:v>93.982910000000004</c:v>
                </c:pt>
                <c:pt idx="371">
                  <c:v>93.080978000000002</c:v>
                </c:pt>
                <c:pt idx="372">
                  <c:v>93.679893000000007</c:v>
                </c:pt>
                <c:pt idx="373">
                  <c:v>93.692077999999995</c:v>
                </c:pt>
                <c:pt idx="374">
                  <c:v>92.629807</c:v>
                </c:pt>
                <c:pt idx="375">
                  <c:v>93.109734000000003</c:v>
                </c:pt>
                <c:pt idx="376">
                  <c:v>97.017882999999998</c:v>
                </c:pt>
                <c:pt idx="377">
                  <c:v>97.537925999999999</c:v>
                </c:pt>
                <c:pt idx="378">
                  <c:v>99.608253000000005</c:v>
                </c:pt>
                <c:pt idx="379">
                  <c:v>99.608253000000005</c:v>
                </c:pt>
                <c:pt idx="380">
                  <c:v>96.546447999999998</c:v>
                </c:pt>
                <c:pt idx="381">
                  <c:v>97.085800000000006</c:v>
                </c:pt>
                <c:pt idx="382">
                  <c:v>97.229979999999998</c:v>
                </c:pt>
                <c:pt idx="383">
                  <c:v>93.758217000000002</c:v>
                </c:pt>
                <c:pt idx="384">
                  <c:v>91.691863999999995</c:v>
                </c:pt>
                <c:pt idx="385">
                  <c:v>91.716507000000007</c:v>
                </c:pt>
                <c:pt idx="386">
                  <c:v>92.324325999999999</c:v>
                </c:pt>
                <c:pt idx="387">
                  <c:v>90.936577</c:v>
                </c:pt>
                <c:pt idx="388">
                  <c:v>90.975464000000002</c:v>
                </c:pt>
                <c:pt idx="389">
                  <c:v>90.233597000000003</c:v>
                </c:pt>
                <c:pt idx="390">
                  <c:v>93.484909000000002</c:v>
                </c:pt>
                <c:pt idx="391">
                  <c:v>93.242690999999994</c:v>
                </c:pt>
                <c:pt idx="392">
                  <c:v>94.800499000000002</c:v>
                </c:pt>
                <c:pt idx="393">
                  <c:v>96.635170000000002</c:v>
                </c:pt>
                <c:pt idx="394">
                  <c:v>97.101134999999999</c:v>
                </c:pt>
                <c:pt idx="395">
                  <c:v>100.787598</c:v>
                </c:pt>
                <c:pt idx="396">
                  <c:v>100.10803199999999</c:v>
                </c:pt>
                <c:pt idx="397">
                  <c:v>100.200737</c:v>
                </c:pt>
                <c:pt idx="398">
                  <c:v>102.636787</c:v>
                </c:pt>
                <c:pt idx="399">
                  <c:v>103.473816</c:v>
                </c:pt>
                <c:pt idx="400">
                  <c:v>104.56485000000001</c:v>
                </c:pt>
                <c:pt idx="401">
                  <c:v>101.013802</c:v>
                </c:pt>
                <c:pt idx="402">
                  <c:v>105.458015</c:v>
                </c:pt>
                <c:pt idx="403">
                  <c:v>107.646378</c:v>
                </c:pt>
                <c:pt idx="404">
                  <c:v>106.932716</c:v>
                </c:pt>
                <c:pt idx="405">
                  <c:v>99.961799999999997</c:v>
                </c:pt>
                <c:pt idx="406">
                  <c:v>101.26342</c:v>
                </c:pt>
                <c:pt idx="407">
                  <c:v>98.486960999999994</c:v>
                </c:pt>
                <c:pt idx="408">
                  <c:v>98.156288000000004</c:v>
                </c:pt>
                <c:pt idx="409">
                  <c:v>94.139831999999998</c:v>
                </c:pt>
                <c:pt idx="410">
                  <c:v>93.937179999999998</c:v>
                </c:pt>
                <c:pt idx="411">
                  <c:v>94.523087000000004</c:v>
                </c:pt>
                <c:pt idx="412">
                  <c:v>93.877067999999994</c:v>
                </c:pt>
                <c:pt idx="413">
                  <c:v>97.079361000000006</c:v>
                </c:pt>
                <c:pt idx="414">
                  <c:v>97.242439000000005</c:v>
                </c:pt>
                <c:pt idx="415">
                  <c:v>99.401497000000006</c:v>
                </c:pt>
                <c:pt idx="416">
                  <c:v>96.929428000000001</c:v>
                </c:pt>
                <c:pt idx="417">
                  <c:v>93.766434000000004</c:v>
                </c:pt>
                <c:pt idx="418">
                  <c:v>92.281188999999998</c:v>
                </c:pt>
                <c:pt idx="419">
                  <c:v>91.189200999999997</c:v>
                </c:pt>
                <c:pt idx="420">
                  <c:v>88.368522999999996</c:v>
                </c:pt>
                <c:pt idx="421">
                  <c:v>91.137580999999997</c:v>
                </c:pt>
                <c:pt idx="422">
                  <c:v>91.695144999999997</c:v>
                </c:pt>
                <c:pt idx="423">
                  <c:v>91.695144999999997</c:v>
                </c:pt>
                <c:pt idx="424">
                  <c:v>89.790229999999994</c:v>
                </c:pt>
                <c:pt idx="425">
                  <c:v>88.889388999999994</c:v>
                </c:pt>
                <c:pt idx="426">
                  <c:v>90.318900999999997</c:v>
                </c:pt>
                <c:pt idx="427">
                  <c:v>91.170447999999993</c:v>
                </c:pt>
                <c:pt idx="428">
                  <c:v>88.465744000000001</c:v>
                </c:pt>
                <c:pt idx="429">
                  <c:v>88.304030999999995</c:v>
                </c:pt>
                <c:pt idx="430">
                  <c:v>90.744468999999995</c:v>
                </c:pt>
                <c:pt idx="431">
                  <c:v>90.824295000000006</c:v>
                </c:pt>
                <c:pt idx="432">
                  <c:v>91.900124000000005</c:v>
                </c:pt>
                <c:pt idx="433">
                  <c:v>96.637230000000002</c:v>
                </c:pt>
                <c:pt idx="434">
                  <c:v>96.637230000000002</c:v>
                </c:pt>
                <c:pt idx="435">
                  <c:v>97.704291999999995</c:v>
                </c:pt>
                <c:pt idx="436">
                  <c:v>95.695175000000006</c:v>
                </c:pt>
                <c:pt idx="437">
                  <c:v>93.510650999999996</c:v>
                </c:pt>
                <c:pt idx="438">
                  <c:v>91.493454</c:v>
                </c:pt>
                <c:pt idx="439">
                  <c:v>91.573279999999997</c:v>
                </c:pt>
                <c:pt idx="440">
                  <c:v>91.333527000000004</c:v>
                </c:pt>
                <c:pt idx="441">
                  <c:v>89.902916000000005</c:v>
                </c:pt>
                <c:pt idx="442">
                  <c:v>90.741455000000002</c:v>
                </c:pt>
                <c:pt idx="443">
                  <c:v>87.445366000000007</c:v>
                </c:pt>
                <c:pt idx="444">
                  <c:v>87.841353999999995</c:v>
                </c:pt>
                <c:pt idx="445">
                  <c:v>85.399139000000005</c:v>
                </c:pt>
                <c:pt idx="446">
                  <c:v>82.055533999999994</c:v>
                </c:pt>
                <c:pt idx="447">
                  <c:v>82.417572000000007</c:v>
                </c:pt>
                <c:pt idx="448">
                  <c:v>84.935920999999993</c:v>
                </c:pt>
                <c:pt idx="449">
                  <c:v>84.935920999999993</c:v>
                </c:pt>
                <c:pt idx="450">
                  <c:v>82.518897999999993</c:v>
                </c:pt>
                <c:pt idx="451">
                  <c:v>84.361785999999995</c:v>
                </c:pt>
                <c:pt idx="452">
                  <c:v>86.237267000000003</c:v>
                </c:pt>
                <c:pt idx="453">
                  <c:v>88.395775</c:v>
                </c:pt>
                <c:pt idx="454">
                  <c:v>86.614365000000006</c:v>
                </c:pt>
                <c:pt idx="455">
                  <c:v>87.325278999999995</c:v>
                </c:pt>
                <c:pt idx="456">
                  <c:v>90.505943000000002</c:v>
                </c:pt>
                <c:pt idx="457">
                  <c:v>90.744881000000007</c:v>
                </c:pt>
                <c:pt idx="458">
                  <c:v>91.204948000000002</c:v>
                </c:pt>
                <c:pt idx="459">
                  <c:v>87.637885999999995</c:v>
                </c:pt>
                <c:pt idx="460">
                  <c:v>90.205939999999998</c:v>
                </c:pt>
                <c:pt idx="461">
                  <c:v>86.885611999999995</c:v>
                </c:pt>
                <c:pt idx="462">
                  <c:v>86.548500000000004</c:v>
                </c:pt>
                <c:pt idx="463">
                  <c:v>88.518044000000003</c:v>
                </c:pt>
                <c:pt idx="464">
                  <c:v>88.631148999999994</c:v>
                </c:pt>
                <c:pt idx="465">
                  <c:v>87.717026000000004</c:v>
                </c:pt>
                <c:pt idx="466">
                  <c:v>86.142646999999997</c:v>
                </c:pt>
                <c:pt idx="467">
                  <c:v>86.353378000000006</c:v>
                </c:pt>
                <c:pt idx="468">
                  <c:v>89.602089000000007</c:v>
                </c:pt>
                <c:pt idx="469">
                  <c:v>89.972069000000005</c:v>
                </c:pt>
                <c:pt idx="470">
                  <c:v>88.469711000000004</c:v>
                </c:pt>
                <c:pt idx="471">
                  <c:v>86.993506999999994</c:v>
                </c:pt>
                <c:pt idx="472">
                  <c:v>86.159081</c:v>
                </c:pt>
                <c:pt idx="473">
                  <c:v>88.883094999999997</c:v>
                </c:pt>
                <c:pt idx="474">
                  <c:v>91.068573000000001</c:v>
                </c:pt>
                <c:pt idx="475">
                  <c:v>92.695396000000002</c:v>
                </c:pt>
                <c:pt idx="476">
                  <c:v>94.135857000000001</c:v>
                </c:pt>
                <c:pt idx="477">
                  <c:v>95.748299000000003</c:v>
                </c:pt>
                <c:pt idx="478">
                  <c:v>95.810058999999995</c:v>
                </c:pt>
                <c:pt idx="479">
                  <c:v>92.853133999999997</c:v>
                </c:pt>
                <c:pt idx="480">
                  <c:v>93.711112999999997</c:v>
                </c:pt>
                <c:pt idx="481">
                  <c:v>92.201087999999999</c:v>
                </c:pt>
                <c:pt idx="482">
                  <c:v>95.945335</c:v>
                </c:pt>
                <c:pt idx="483">
                  <c:v>95.765006999999997</c:v>
                </c:pt>
                <c:pt idx="484">
                  <c:v>96.675017999999994</c:v>
                </c:pt>
                <c:pt idx="485">
                  <c:v>95.275085000000004</c:v>
                </c:pt>
                <c:pt idx="486">
                  <c:v>97.917488000000006</c:v>
                </c:pt>
                <c:pt idx="487">
                  <c:v>98.943207000000001</c:v>
                </c:pt>
                <c:pt idx="488">
                  <c:v>99.875945999999999</c:v>
                </c:pt>
                <c:pt idx="489">
                  <c:v>100.525932</c:v>
                </c:pt>
                <c:pt idx="490">
                  <c:v>98.152450999999999</c:v>
                </c:pt>
                <c:pt idx="491">
                  <c:v>97.525329999999997</c:v>
                </c:pt>
                <c:pt idx="492">
                  <c:v>94.226226999999994</c:v>
                </c:pt>
                <c:pt idx="493">
                  <c:v>95.367919999999998</c:v>
                </c:pt>
                <c:pt idx="494">
                  <c:v>96.246437</c:v>
                </c:pt>
                <c:pt idx="495">
                  <c:v>93.512023999999997</c:v>
                </c:pt>
                <c:pt idx="496">
                  <c:v>95.163489999999996</c:v>
                </c:pt>
                <c:pt idx="497">
                  <c:v>92.976500999999999</c:v>
                </c:pt>
                <c:pt idx="498">
                  <c:v>93.979622000000006</c:v>
                </c:pt>
                <c:pt idx="499">
                  <c:v>94.288527999999999</c:v>
                </c:pt>
                <c:pt idx="500">
                  <c:v>91.963249000000005</c:v>
                </c:pt>
                <c:pt idx="501">
                  <c:v>94.211853000000005</c:v>
                </c:pt>
                <c:pt idx="502">
                  <c:v>93.634704999999997</c:v>
                </c:pt>
                <c:pt idx="503">
                  <c:v>92.578873000000002</c:v>
                </c:pt>
                <c:pt idx="504">
                  <c:v>92.853820999999996</c:v>
                </c:pt>
                <c:pt idx="505">
                  <c:v>98.149985999999998</c:v>
                </c:pt>
                <c:pt idx="506">
                  <c:v>98.721656999999993</c:v>
                </c:pt>
                <c:pt idx="507">
                  <c:v>101.78182200000001</c:v>
                </c:pt>
                <c:pt idx="508">
                  <c:v>103.501068</c:v>
                </c:pt>
                <c:pt idx="509">
                  <c:v>101.95270499999999</c:v>
                </c:pt>
                <c:pt idx="510">
                  <c:v>99.309616000000005</c:v>
                </c:pt>
                <c:pt idx="511">
                  <c:v>96.393501000000001</c:v>
                </c:pt>
                <c:pt idx="512">
                  <c:v>96.480170999999999</c:v>
                </c:pt>
                <c:pt idx="513">
                  <c:v>95.214698999999996</c:v>
                </c:pt>
                <c:pt idx="514">
                  <c:v>99.038917999999995</c:v>
                </c:pt>
                <c:pt idx="515">
                  <c:v>99.303725999999997</c:v>
                </c:pt>
                <c:pt idx="516">
                  <c:v>99.042747000000006</c:v>
                </c:pt>
                <c:pt idx="517">
                  <c:v>102.00296</c:v>
                </c:pt>
                <c:pt idx="518">
                  <c:v>105.307396</c:v>
                </c:pt>
                <c:pt idx="519">
                  <c:v>105.53497299999999</c:v>
                </c:pt>
                <c:pt idx="520">
                  <c:v>105.215385</c:v>
                </c:pt>
                <c:pt idx="521">
                  <c:v>105.802116</c:v>
                </c:pt>
                <c:pt idx="522">
                  <c:v>103.116165</c:v>
                </c:pt>
                <c:pt idx="523">
                  <c:v>107.02829</c:v>
                </c:pt>
                <c:pt idx="524">
                  <c:v>105.866333</c:v>
                </c:pt>
                <c:pt idx="525">
                  <c:v>107.69471</c:v>
                </c:pt>
                <c:pt idx="526">
                  <c:v>105.221817</c:v>
                </c:pt>
                <c:pt idx="527">
                  <c:v>107.180824</c:v>
                </c:pt>
                <c:pt idx="528">
                  <c:v>111.534531</c:v>
                </c:pt>
                <c:pt idx="529">
                  <c:v>112.959114</c:v>
                </c:pt>
                <c:pt idx="530">
                  <c:v>108.261169</c:v>
                </c:pt>
                <c:pt idx="531">
                  <c:v>108.40823399999999</c:v>
                </c:pt>
                <c:pt idx="532">
                  <c:v>113.041267</c:v>
                </c:pt>
                <c:pt idx="533">
                  <c:v>113.360992</c:v>
                </c:pt>
                <c:pt idx="534">
                  <c:v>109.390816</c:v>
                </c:pt>
                <c:pt idx="535">
                  <c:v>109.250603</c:v>
                </c:pt>
                <c:pt idx="536">
                  <c:v>109.65973700000001</c:v>
                </c:pt>
                <c:pt idx="537">
                  <c:v>107.87161999999999</c:v>
                </c:pt>
                <c:pt idx="538">
                  <c:v>105.258377</c:v>
                </c:pt>
                <c:pt idx="539">
                  <c:v>103.780258</c:v>
                </c:pt>
                <c:pt idx="540">
                  <c:v>106.450462</c:v>
                </c:pt>
                <c:pt idx="541">
                  <c:v>110.240166</c:v>
                </c:pt>
                <c:pt idx="542">
                  <c:v>110.240166</c:v>
                </c:pt>
                <c:pt idx="543">
                  <c:v>107.23039199999999</c:v>
                </c:pt>
                <c:pt idx="544">
                  <c:v>107.083878</c:v>
                </c:pt>
                <c:pt idx="545">
                  <c:v>106.834267</c:v>
                </c:pt>
                <c:pt idx="546">
                  <c:v>105.019035</c:v>
                </c:pt>
                <c:pt idx="547">
                  <c:v>104.27237700000001</c:v>
                </c:pt>
                <c:pt idx="548">
                  <c:v>105.06723</c:v>
                </c:pt>
                <c:pt idx="549">
                  <c:v>103.397415</c:v>
                </c:pt>
                <c:pt idx="550">
                  <c:v>95.234695000000002</c:v>
                </c:pt>
                <c:pt idx="551">
                  <c:v>91.786613000000003</c:v>
                </c:pt>
                <c:pt idx="552">
                  <c:v>91.786613000000003</c:v>
                </c:pt>
                <c:pt idx="553">
                  <c:v>92.744827000000001</c:v>
                </c:pt>
                <c:pt idx="554">
                  <c:v>90.328209000000001</c:v>
                </c:pt>
                <c:pt idx="555">
                  <c:v>93.878570999999994</c:v>
                </c:pt>
                <c:pt idx="556">
                  <c:v>91.986937999999995</c:v>
                </c:pt>
                <c:pt idx="557">
                  <c:v>91.986937999999995</c:v>
                </c:pt>
                <c:pt idx="558">
                  <c:v>94.716423000000006</c:v>
                </c:pt>
                <c:pt idx="559">
                  <c:v>95.717490999999995</c:v>
                </c:pt>
                <c:pt idx="560">
                  <c:v>92.284203000000005</c:v>
                </c:pt>
                <c:pt idx="561">
                  <c:v>92.677047999999999</c:v>
                </c:pt>
                <c:pt idx="562">
                  <c:v>93.252410999999995</c:v>
                </c:pt>
                <c:pt idx="563">
                  <c:v>92.925979999999996</c:v>
                </c:pt>
                <c:pt idx="564">
                  <c:v>95.107894999999999</c:v>
                </c:pt>
                <c:pt idx="565">
                  <c:v>94.635506000000007</c:v>
                </c:pt>
                <c:pt idx="566">
                  <c:v>93.033051</c:v>
                </c:pt>
                <c:pt idx="567">
                  <c:v>95.686684</c:v>
                </c:pt>
                <c:pt idx="568">
                  <c:v>96.856444999999994</c:v>
                </c:pt>
                <c:pt idx="569">
                  <c:v>91.701583999999997</c:v>
                </c:pt>
                <c:pt idx="570">
                  <c:v>94.371230999999995</c:v>
                </c:pt>
                <c:pt idx="571">
                  <c:v>93.141907000000003</c:v>
                </c:pt>
                <c:pt idx="572">
                  <c:v>93.422195000000002</c:v>
                </c:pt>
                <c:pt idx="573">
                  <c:v>88.645247999999995</c:v>
                </c:pt>
                <c:pt idx="574">
                  <c:v>90.395713999999998</c:v>
                </c:pt>
                <c:pt idx="575">
                  <c:v>82.459334999999996</c:v>
                </c:pt>
                <c:pt idx="576">
                  <c:v>78.500107</c:v>
                </c:pt>
                <c:pt idx="577">
                  <c:v>76.336403000000004</c:v>
                </c:pt>
                <c:pt idx="578">
                  <c:v>78.923209999999997</c:v>
                </c:pt>
                <c:pt idx="579">
                  <c:v>78.923209999999997</c:v>
                </c:pt>
                <c:pt idx="580">
                  <c:v>77.173018999999996</c:v>
                </c:pt>
                <c:pt idx="581">
                  <c:v>78.294173999999998</c:v>
                </c:pt>
                <c:pt idx="582">
                  <c:v>81.177704000000006</c:v>
                </c:pt>
                <c:pt idx="583">
                  <c:v>83.671538999999996</c:v>
                </c:pt>
                <c:pt idx="584">
                  <c:v>80.675590999999997</c:v>
                </c:pt>
                <c:pt idx="585">
                  <c:v>84.280724000000006</c:v>
                </c:pt>
                <c:pt idx="586">
                  <c:v>78.195449999999994</c:v>
                </c:pt>
                <c:pt idx="587">
                  <c:v>77.826156999999995</c:v>
                </c:pt>
                <c:pt idx="588">
                  <c:v>73.031548000000001</c:v>
                </c:pt>
                <c:pt idx="589">
                  <c:v>67.904754999999994</c:v>
                </c:pt>
                <c:pt idx="590">
                  <c:v>72.853271000000007</c:v>
                </c:pt>
                <c:pt idx="591">
                  <c:v>73.239265000000003</c:v>
                </c:pt>
                <c:pt idx="592">
                  <c:v>74.873069999999998</c:v>
                </c:pt>
                <c:pt idx="593">
                  <c:v>68.804908999999995</c:v>
                </c:pt>
                <c:pt idx="594">
                  <c:v>66.655983000000006</c:v>
                </c:pt>
                <c:pt idx="595">
                  <c:v>66.035988000000003</c:v>
                </c:pt>
                <c:pt idx="596">
                  <c:v>63.599518000000003</c:v>
                </c:pt>
                <c:pt idx="597">
                  <c:v>63.994686000000002</c:v>
                </c:pt>
                <c:pt idx="598">
                  <c:v>66.104857999999993</c:v>
                </c:pt>
                <c:pt idx="599">
                  <c:v>68.572272999999996</c:v>
                </c:pt>
                <c:pt idx="600">
                  <c:v>63.971820999999998</c:v>
                </c:pt>
                <c:pt idx="601">
                  <c:v>61.186053999999999</c:v>
                </c:pt>
                <c:pt idx="602">
                  <c:v>71.501945000000006</c:v>
                </c:pt>
                <c:pt idx="603">
                  <c:v>70.705719000000002</c:v>
                </c:pt>
                <c:pt idx="604">
                  <c:v>70.137062</c:v>
                </c:pt>
                <c:pt idx="605">
                  <c:v>75.490470999999999</c:v>
                </c:pt>
                <c:pt idx="606">
                  <c:v>75.233185000000006</c:v>
                </c:pt>
                <c:pt idx="607">
                  <c:v>72.815887000000004</c:v>
                </c:pt>
                <c:pt idx="608">
                  <c:v>75.778839000000005</c:v>
                </c:pt>
                <c:pt idx="609">
                  <c:v>76.299019000000001</c:v>
                </c:pt>
                <c:pt idx="610">
                  <c:v>76.137992999999994</c:v>
                </c:pt>
                <c:pt idx="611">
                  <c:v>78.84845</c:v>
                </c:pt>
                <c:pt idx="612">
                  <c:v>83.268707000000006</c:v>
                </c:pt>
                <c:pt idx="613">
                  <c:v>86.837142999999998</c:v>
                </c:pt>
                <c:pt idx="614">
                  <c:v>89.337684999999993</c:v>
                </c:pt>
                <c:pt idx="615">
                  <c:v>89.926879999999997</c:v>
                </c:pt>
                <c:pt idx="616">
                  <c:v>85.290833000000006</c:v>
                </c:pt>
                <c:pt idx="617">
                  <c:v>84.767364999999998</c:v>
                </c:pt>
                <c:pt idx="618">
                  <c:v>84.160506999999996</c:v>
                </c:pt>
                <c:pt idx="619">
                  <c:v>88.368797000000001</c:v>
                </c:pt>
                <c:pt idx="620">
                  <c:v>87.111953999999997</c:v>
                </c:pt>
                <c:pt idx="621">
                  <c:v>87.871482999999998</c:v>
                </c:pt>
                <c:pt idx="622">
                  <c:v>86.653792999999993</c:v>
                </c:pt>
                <c:pt idx="623">
                  <c:v>88.445885000000004</c:v>
                </c:pt>
                <c:pt idx="624">
                  <c:v>88.984420999999998</c:v>
                </c:pt>
                <c:pt idx="625">
                  <c:v>94.557181999999997</c:v>
                </c:pt>
                <c:pt idx="626">
                  <c:v>94.642075000000006</c:v>
                </c:pt>
                <c:pt idx="627">
                  <c:v>93.196540999999996</c:v>
                </c:pt>
                <c:pt idx="628">
                  <c:v>97.367455000000007</c:v>
                </c:pt>
                <c:pt idx="629">
                  <c:v>98.173676</c:v>
                </c:pt>
                <c:pt idx="630">
                  <c:v>98.058929000000006</c:v>
                </c:pt>
                <c:pt idx="631">
                  <c:v>101.37816599999999</c:v>
                </c:pt>
                <c:pt idx="632">
                  <c:v>98.620604999999998</c:v>
                </c:pt>
                <c:pt idx="633">
                  <c:v>95.697226999999998</c:v>
                </c:pt>
                <c:pt idx="634">
                  <c:v>97.286941999999996</c:v>
                </c:pt>
                <c:pt idx="635">
                  <c:v>95.131446999999994</c:v>
                </c:pt>
                <c:pt idx="636">
                  <c:v>98.533248999999998</c:v>
                </c:pt>
                <c:pt idx="637">
                  <c:v>98.533248999999998</c:v>
                </c:pt>
                <c:pt idx="638">
                  <c:v>101.15100099999999</c:v>
                </c:pt>
                <c:pt idx="639">
                  <c:v>102.938438</c:v>
                </c:pt>
                <c:pt idx="640">
                  <c:v>100.059425</c:v>
                </c:pt>
                <c:pt idx="641">
                  <c:v>102.09086600000001</c:v>
                </c:pt>
                <c:pt idx="642">
                  <c:v>102.94240600000001</c:v>
                </c:pt>
                <c:pt idx="643">
                  <c:v>103.615402</c:v>
                </c:pt>
                <c:pt idx="644">
                  <c:v>97.507667999999995</c:v>
                </c:pt>
                <c:pt idx="645">
                  <c:v>95.139388999999994</c:v>
                </c:pt>
                <c:pt idx="646">
                  <c:v>94.814468000000005</c:v>
                </c:pt>
                <c:pt idx="647">
                  <c:v>93.669487000000004</c:v>
                </c:pt>
                <c:pt idx="648">
                  <c:v>95.349159</c:v>
                </c:pt>
                <c:pt idx="649">
                  <c:v>96.072136</c:v>
                </c:pt>
                <c:pt idx="650">
                  <c:v>98.275138999999996</c:v>
                </c:pt>
                <c:pt idx="651">
                  <c:v>99.942902000000004</c:v>
                </c:pt>
                <c:pt idx="652">
                  <c:v>99.165985000000006</c:v>
                </c:pt>
                <c:pt idx="653">
                  <c:v>98.978667999999999</c:v>
                </c:pt>
                <c:pt idx="654">
                  <c:v>96.468811000000002</c:v>
                </c:pt>
                <c:pt idx="655">
                  <c:v>94.944137999999995</c:v>
                </c:pt>
                <c:pt idx="656">
                  <c:v>96.544524999999993</c:v>
                </c:pt>
                <c:pt idx="657">
                  <c:v>98.417679000000007</c:v>
                </c:pt>
                <c:pt idx="658">
                  <c:v>100.250984</c:v>
                </c:pt>
                <c:pt idx="659">
                  <c:v>97.984168999999994</c:v>
                </c:pt>
                <c:pt idx="660">
                  <c:v>96.509749999999997</c:v>
                </c:pt>
                <c:pt idx="661">
                  <c:v>95.193473999999995</c:v>
                </c:pt>
                <c:pt idx="662">
                  <c:v>96.989540000000005</c:v>
                </c:pt>
                <c:pt idx="663">
                  <c:v>100.081062</c:v>
                </c:pt>
                <c:pt idx="664">
                  <c:v>101.30613700000001</c:v>
                </c:pt>
                <c:pt idx="665">
                  <c:v>99.615645999999998</c:v>
                </c:pt>
                <c:pt idx="666">
                  <c:v>101.054199</c:v>
                </c:pt>
                <c:pt idx="667">
                  <c:v>99.673157000000003</c:v>
                </c:pt>
                <c:pt idx="668">
                  <c:v>103.835579</c:v>
                </c:pt>
                <c:pt idx="669">
                  <c:v>102.19150500000001</c:v>
                </c:pt>
                <c:pt idx="670">
                  <c:v>102.972122</c:v>
                </c:pt>
                <c:pt idx="671">
                  <c:v>102.091415</c:v>
                </c:pt>
                <c:pt idx="672">
                  <c:v>100.28727000000001</c:v>
                </c:pt>
                <c:pt idx="673">
                  <c:v>101.109512</c:v>
                </c:pt>
                <c:pt idx="674">
                  <c:v>103.335938</c:v>
                </c:pt>
                <c:pt idx="675">
                  <c:v>101.994743</c:v>
                </c:pt>
                <c:pt idx="676">
                  <c:v>101.79798099999999</c:v>
                </c:pt>
                <c:pt idx="677">
                  <c:v>109.544991</c:v>
                </c:pt>
                <c:pt idx="678">
                  <c:v>110.95547500000001</c:v>
                </c:pt>
                <c:pt idx="679">
                  <c:v>106.73568</c:v>
                </c:pt>
                <c:pt idx="680">
                  <c:v>111.924637</c:v>
                </c:pt>
                <c:pt idx="681">
                  <c:v>110.299324</c:v>
                </c:pt>
                <c:pt idx="682">
                  <c:v>110.299324</c:v>
                </c:pt>
                <c:pt idx="683">
                  <c:v>108.931839</c:v>
                </c:pt>
                <c:pt idx="684">
                  <c:v>109.282921</c:v>
                </c:pt>
                <c:pt idx="685">
                  <c:v>109.996712</c:v>
                </c:pt>
                <c:pt idx="686">
                  <c:v>111.61545599999999</c:v>
                </c:pt>
                <c:pt idx="687">
                  <c:v>112.045815</c:v>
                </c:pt>
                <c:pt idx="688">
                  <c:v>107.733459</c:v>
                </c:pt>
                <c:pt idx="689">
                  <c:v>104.511444</c:v>
                </c:pt>
                <c:pt idx="690">
                  <c:v>105.792259</c:v>
                </c:pt>
                <c:pt idx="691">
                  <c:v>100.850311</c:v>
                </c:pt>
                <c:pt idx="692">
                  <c:v>100.850311</c:v>
                </c:pt>
                <c:pt idx="693">
                  <c:v>97.728393999999994</c:v>
                </c:pt>
                <c:pt idx="694">
                  <c:v>102.265305</c:v>
                </c:pt>
                <c:pt idx="695">
                  <c:v>100.249207</c:v>
                </c:pt>
                <c:pt idx="696">
                  <c:v>93.799980000000005</c:v>
                </c:pt>
                <c:pt idx="697">
                  <c:v>100.566467</c:v>
                </c:pt>
                <c:pt idx="698">
                  <c:v>101.507149</c:v>
                </c:pt>
                <c:pt idx="699">
                  <c:v>108.868301</c:v>
                </c:pt>
                <c:pt idx="700">
                  <c:v>102.986496</c:v>
                </c:pt>
                <c:pt idx="701">
                  <c:v>99.664390999999995</c:v>
                </c:pt>
                <c:pt idx="702">
                  <c:v>94.541984999999997</c:v>
                </c:pt>
                <c:pt idx="703">
                  <c:v>96.965851000000001</c:v>
                </c:pt>
                <c:pt idx="704">
                  <c:v>92.671431999999996</c:v>
                </c:pt>
                <c:pt idx="705">
                  <c:v>94.214866999999998</c:v>
                </c:pt>
                <c:pt idx="706">
                  <c:v>90.844147000000007</c:v>
                </c:pt>
                <c:pt idx="707">
                  <c:v>90.844147000000007</c:v>
                </c:pt>
                <c:pt idx="708">
                  <c:v>88.773139999999998</c:v>
                </c:pt>
                <c:pt idx="709">
                  <c:v>82.525329999999997</c:v>
                </c:pt>
                <c:pt idx="710">
                  <c:v>80.939589999999995</c:v>
                </c:pt>
                <c:pt idx="711">
                  <c:v>86.653792999999993</c:v>
                </c:pt>
                <c:pt idx="712">
                  <c:v>87.456046999999998</c:v>
                </c:pt>
                <c:pt idx="713">
                  <c:v>88.216674999999995</c:v>
                </c:pt>
                <c:pt idx="714">
                  <c:v>85.473624999999998</c:v>
                </c:pt>
                <c:pt idx="715">
                  <c:v>87.676361</c:v>
                </c:pt>
                <c:pt idx="716">
                  <c:v>83.343192999999999</c:v>
                </c:pt>
                <c:pt idx="717">
                  <c:v>83.508598000000006</c:v>
                </c:pt>
                <c:pt idx="718">
                  <c:v>77.485893000000004</c:v>
                </c:pt>
                <c:pt idx="719">
                  <c:v>76.983513000000002</c:v>
                </c:pt>
                <c:pt idx="720">
                  <c:v>78.968399000000005</c:v>
                </c:pt>
                <c:pt idx="721">
                  <c:v>77.555458000000002</c:v>
                </c:pt>
                <c:pt idx="722">
                  <c:v>84.104500000000002</c:v>
                </c:pt>
                <c:pt idx="723">
                  <c:v>88.575142</c:v>
                </c:pt>
                <c:pt idx="724">
                  <c:v>95.987510999999998</c:v>
                </c:pt>
                <c:pt idx="725">
                  <c:v>93.841881000000001</c:v>
                </c:pt>
                <c:pt idx="726">
                  <c:v>93.991401999999994</c:v>
                </c:pt>
                <c:pt idx="727">
                  <c:v>91.817558000000005</c:v>
                </c:pt>
                <c:pt idx="728">
                  <c:v>87.894073000000006</c:v>
                </c:pt>
                <c:pt idx="729">
                  <c:v>86.623123000000007</c:v>
                </c:pt>
                <c:pt idx="730">
                  <c:v>82.573936000000003</c:v>
                </c:pt>
                <c:pt idx="731">
                  <c:v>85.171431999999996</c:v>
                </c:pt>
                <c:pt idx="732">
                  <c:v>84.597160000000002</c:v>
                </c:pt>
                <c:pt idx="733">
                  <c:v>84.177207999999993</c:v>
                </c:pt>
                <c:pt idx="734">
                  <c:v>88.766570999999999</c:v>
                </c:pt>
                <c:pt idx="735">
                  <c:v>93.267471</c:v>
                </c:pt>
                <c:pt idx="736">
                  <c:v>92.335280999999995</c:v>
                </c:pt>
                <c:pt idx="737">
                  <c:v>94.228012000000007</c:v>
                </c:pt>
                <c:pt idx="738">
                  <c:v>97.273796000000004</c:v>
                </c:pt>
                <c:pt idx="739">
                  <c:v>94.135306999999997</c:v>
                </c:pt>
                <c:pt idx="740">
                  <c:v>95.336151000000001</c:v>
                </c:pt>
                <c:pt idx="741">
                  <c:v>96.455939999999998</c:v>
                </c:pt>
                <c:pt idx="742">
                  <c:v>97.433998000000003</c:v>
                </c:pt>
                <c:pt idx="743">
                  <c:v>101.975159</c:v>
                </c:pt>
                <c:pt idx="744">
                  <c:v>103.70987700000001</c:v>
                </c:pt>
                <c:pt idx="745">
                  <c:v>108.753426</c:v>
                </c:pt>
                <c:pt idx="746">
                  <c:v>101.285461</c:v>
                </c:pt>
                <c:pt idx="747">
                  <c:v>96.734718000000001</c:v>
                </c:pt>
                <c:pt idx="748">
                  <c:v>102.303513</c:v>
                </c:pt>
                <c:pt idx="749">
                  <c:v>103.57254</c:v>
                </c:pt>
                <c:pt idx="750">
                  <c:v>101.177429</c:v>
                </c:pt>
                <c:pt idx="751">
                  <c:v>99.424910999999994</c:v>
                </c:pt>
                <c:pt idx="752">
                  <c:v>104.30989099999999</c:v>
                </c:pt>
                <c:pt idx="753">
                  <c:v>106.07925400000001</c:v>
                </c:pt>
                <c:pt idx="754">
                  <c:v>104.76544199999999</c:v>
                </c:pt>
                <c:pt idx="755">
                  <c:v>97.149878999999999</c:v>
                </c:pt>
                <c:pt idx="756">
                  <c:v>101.5485</c:v>
                </c:pt>
                <c:pt idx="757">
                  <c:v>94.463798999999995</c:v>
                </c:pt>
                <c:pt idx="758">
                  <c:v>99.003860000000003</c:v>
                </c:pt>
                <c:pt idx="759">
                  <c:v>74.475707999999997</c:v>
                </c:pt>
                <c:pt idx="760">
                  <c:v>70.945610000000002</c:v>
                </c:pt>
                <c:pt idx="761">
                  <c:v>80.376686000000007</c:v>
                </c:pt>
                <c:pt idx="762">
                  <c:v>89.487762000000004</c:v>
                </c:pt>
                <c:pt idx="763">
                  <c:v>99.438332000000003</c:v>
                </c:pt>
                <c:pt idx="764">
                  <c:v>93.420006000000001</c:v>
                </c:pt>
                <c:pt idx="765">
                  <c:v>93.483681000000004</c:v>
                </c:pt>
                <c:pt idx="766">
                  <c:v>98.206130999999999</c:v>
                </c:pt>
                <c:pt idx="767">
                  <c:v>103.862556</c:v>
                </c:pt>
                <c:pt idx="768">
                  <c:v>109.38575</c:v>
                </c:pt>
                <c:pt idx="769">
                  <c:v>110.91398599999999</c:v>
                </c:pt>
                <c:pt idx="770">
                  <c:v>110.343819</c:v>
                </c:pt>
                <c:pt idx="771">
                  <c:v>110.14664500000001</c:v>
                </c:pt>
                <c:pt idx="772">
                  <c:v>109.307152</c:v>
                </c:pt>
                <c:pt idx="773">
                  <c:v>107.656235</c:v>
                </c:pt>
                <c:pt idx="774">
                  <c:v>110.108307</c:v>
                </c:pt>
                <c:pt idx="775">
                  <c:v>114.59880800000001</c:v>
                </c:pt>
                <c:pt idx="776">
                  <c:v>114.59880800000001</c:v>
                </c:pt>
                <c:pt idx="777">
                  <c:v>118.68866</c:v>
                </c:pt>
                <c:pt idx="778">
                  <c:v>120.09407</c:v>
                </c:pt>
                <c:pt idx="779">
                  <c:v>120.541679</c:v>
                </c:pt>
                <c:pt idx="780">
                  <c:v>115.111732</c:v>
                </c:pt>
                <c:pt idx="781">
                  <c:v>116.28218099999999</c:v>
                </c:pt>
                <c:pt idx="782">
                  <c:v>120.003967</c:v>
                </c:pt>
                <c:pt idx="783">
                  <c:v>121.2118</c:v>
                </c:pt>
                <c:pt idx="784">
                  <c:v>115.568245</c:v>
                </c:pt>
                <c:pt idx="785">
                  <c:v>111.279579</c:v>
                </c:pt>
                <c:pt idx="786">
                  <c:v>113.428223</c:v>
                </c:pt>
                <c:pt idx="787">
                  <c:v>110.66477999999999</c:v>
                </c:pt>
                <c:pt idx="788">
                  <c:v>113.497231</c:v>
                </c:pt>
                <c:pt idx="789">
                  <c:v>117.14864300000001</c:v>
                </c:pt>
                <c:pt idx="790">
                  <c:v>115.62958500000001</c:v>
                </c:pt>
                <c:pt idx="791">
                  <c:v>105.033272</c:v>
                </c:pt>
                <c:pt idx="792">
                  <c:v>103.07289900000001</c:v>
                </c:pt>
                <c:pt idx="793">
                  <c:v>107.926254</c:v>
                </c:pt>
                <c:pt idx="794">
                  <c:v>111.410202</c:v>
                </c:pt>
                <c:pt idx="795">
                  <c:v>112.556549</c:v>
                </c:pt>
                <c:pt idx="796">
                  <c:v>115.856476</c:v>
                </c:pt>
                <c:pt idx="797">
                  <c:v>121.40239699999999</c:v>
                </c:pt>
                <c:pt idx="798">
                  <c:v>118.796555</c:v>
                </c:pt>
                <c:pt idx="799">
                  <c:v>119.13571899999999</c:v>
                </c:pt>
                <c:pt idx="800">
                  <c:v>121.254654</c:v>
                </c:pt>
                <c:pt idx="801">
                  <c:v>121.254654</c:v>
                </c:pt>
                <c:pt idx="802">
                  <c:v>119.567177</c:v>
                </c:pt>
                <c:pt idx="803">
                  <c:v>125.434738</c:v>
                </c:pt>
                <c:pt idx="804">
                  <c:v>123.128632</c:v>
                </c:pt>
                <c:pt idx="805">
                  <c:v>117.872986</c:v>
                </c:pt>
                <c:pt idx="806">
                  <c:v>118.633751</c:v>
                </c:pt>
                <c:pt idx="807">
                  <c:v>116.59601600000001</c:v>
                </c:pt>
                <c:pt idx="808">
                  <c:v>113.38413199999999</c:v>
                </c:pt>
                <c:pt idx="809">
                  <c:v>116.471687</c:v>
                </c:pt>
                <c:pt idx="810">
                  <c:v>121.731979</c:v>
                </c:pt>
                <c:pt idx="811">
                  <c:v>121.778397</c:v>
                </c:pt>
                <c:pt idx="812">
                  <c:v>123.103706</c:v>
                </c:pt>
                <c:pt idx="813">
                  <c:v>112.52971599999999</c:v>
                </c:pt>
                <c:pt idx="814">
                  <c:v>116.277794</c:v>
                </c:pt>
                <c:pt idx="815">
                  <c:v>118.109596</c:v>
                </c:pt>
                <c:pt idx="816">
                  <c:v>119.45626799999999</c:v>
                </c:pt>
                <c:pt idx="817">
                  <c:v>119.45626799999999</c:v>
                </c:pt>
                <c:pt idx="818">
                  <c:v>119.86595199999999</c:v>
                </c:pt>
                <c:pt idx="819">
                  <c:v>121.16907500000001</c:v>
                </c:pt>
                <c:pt idx="820">
                  <c:v>113.299927</c:v>
                </c:pt>
                <c:pt idx="821">
                  <c:v>119.411629</c:v>
                </c:pt>
                <c:pt idx="822">
                  <c:v>118.723297</c:v>
                </c:pt>
                <c:pt idx="823">
                  <c:v>120.739403</c:v>
                </c:pt>
                <c:pt idx="824">
                  <c:v>124.609627</c:v>
                </c:pt>
                <c:pt idx="825">
                  <c:v>126.357758</c:v>
                </c:pt>
                <c:pt idx="826">
                  <c:v>131.03256200000001</c:v>
                </c:pt>
                <c:pt idx="827">
                  <c:v>130.47622699999999</c:v>
                </c:pt>
                <c:pt idx="828">
                  <c:v>132.74468999999999</c:v>
                </c:pt>
                <c:pt idx="829">
                  <c:v>131.06556699999999</c:v>
                </c:pt>
                <c:pt idx="830">
                  <c:v>125.474037</c:v>
                </c:pt>
                <c:pt idx="831">
                  <c:v>121.816467</c:v>
                </c:pt>
                <c:pt idx="832">
                  <c:v>134.04631000000001</c:v>
                </c:pt>
                <c:pt idx="833">
                  <c:v>136.90231299999999</c:v>
                </c:pt>
                <c:pt idx="834">
                  <c:v>140.282623</c:v>
                </c:pt>
                <c:pt idx="835">
                  <c:v>142.88490300000001</c:v>
                </c:pt>
                <c:pt idx="836">
                  <c:v>143.077698</c:v>
                </c:pt>
                <c:pt idx="837">
                  <c:v>148.26473999999999</c:v>
                </c:pt>
                <c:pt idx="838">
                  <c:v>148.26473999999999</c:v>
                </c:pt>
                <c:pt idx="839">
                  <c:v>146.506058</c:v>
                </c:pt>
                <c:pt idx="840">
                  <c:v>146.88026400000001</c:v>
                </c:pt>
                <c:pt idx="841">
                  <c:v>148.23734999999999</c:v>
                </c:pt>
                <c:pt idx="842">
                  <c:v>148.07070899999999</c:v>
                </c:pt>
                <c:pt idx="843">
                  <c:v>152.97554</c:v>
                </c:pt>
                <c:pt idx="844">
                  <c:v>158.40481600000001</c:v>
                </c:pt>
                <c:pt idx="845">
                  <c:v>155.67053200000001</c:v>
                </c:pt>
                <c:pt idx="846">
                  <c:v>157.71757500000001</c:v>
                </c:pt>
                <c:pt idx="847">
                  <c:v>156.042145</c:v>
                </c:pt>
                <c:pt idx="848">
                  <c:v>148.48298600000001</c:v>
                </c:pt>
                <c:pt idx="849">
                  <c:v>147.21984900000001</c:v>
                </c:pt>
                <c:pt idx="850">
                  <c:v>149.49200400000001</c:v>
                </c:pt>
                <c:pt idx="851">
                  <c:v>146.21946700000001</c:v>
                </c:pt>
                <c:pt idx="852">
                  <c:v>149.14941400000001</c:v>
                </c:pt>
                <c:pt idx="853">
                  <c:v>151.017776</c:v>
                </c:pt>
                <c:pt idx="854">
                  <c:v>149.889633</c:v>
                </c:pt>
                <c:pt idx="855">
                  <c:v>154.24087499999999</c:v>
                </c:pt>
                <c:pt idx="856">
                  <c:v>148.19941700000001</c:v>
                </c:pt>
                <c:pt idx="857">
                  <c:v>152.36402899999999</c:v>
                </c:pt>
                <c:pt idx="858">
                  <c:v>151.580536</c:v>
                </c:pt>
                <c:pt idx="859">
                  <c:v>152.64801</c:v>
                </c:pt>
                <c:pt idx="860">
                  <c:v>159.27688599999999</c:v>
                </c:pt>
                <c:pt idx="861">
                  <c:v>157.68073999999999</c:v>
                </c:pt>
                <c:pt idx="862">
                  <c:v>159.27456699999999</c:v>
                </c:pt>
                <c:pt idx="863">
                  <c:v>159.481323</c:v>
                </c:pt>
                <c:pt idx="864">
                  <c:v>157.917755</c:v>
                </c:pt>
                <c:pt idx="865">
                  <c:v>153.186554</c:v>
                </c:pt>
                <c:pt idx="866">
                  <c:v>151.11909499999999</c:v>
                </c:pt>
                <c:pt idx="867">
                  <c:v>149.39027400000001</c:v>
                </c:pt>
                <c:pt idx="868">
                  <c:v>151.208099</c:v>
                </c:pt>
                <c:pt idx="869">
                  <c:v>147.17671200000001</c:v>
                </c:pt>
                <c:pt idx="870">
                  <c:v>148.09397899999999</c:v>
                </c:pt>
                <c:pt idx="871">
                  <c:v>148.13232400000001</c:v>
                </c:pt>
                <c:pt idx="872">
                  <c:v>146.47949199999999</c:v>
                </c:pt>
                <c:pt idx="873">
                  <c:v>138.98291</c:v>
                </c:pt>
                <c:pt idx="874">
                  <c:v>138.31088299999999</c:v>
                </c:pt>
                <c:pt idx="875">
                  <c:v>134.71601899999999</c:v>
                </c:pt>
                <c:pt idx="876">
                  <c:v>139.36850000000001</c:v>
                </c:pt>
                <c:pt idx="877">
                  <c:v>141.14183</c:v>
                </c:pt>
                <c:pt idx="878">
                  <c:v>138.47984299999999</c:v>
                </c:pt>
                <c:pt idx="879">
                  <c:v>140.48951700000001</c:v>
                </c:pt>
                <c:pt idx="880">
                  <c:v>144.64070100000001</c:v>
                </c:pt>
                <c:pt idx="881">
                  <c:v>141.851517</c:v>
                </c:pt>
                <c:pt idx="882">
                  <c:v>146.09198000000001</c:v>
                </c:pt>
                <c:pt idx="883">
                  <c:v>146.122803</c:v>
                </c:pt>
                <c:pt idx="884">
                  <c:v>142.88270600000001</c:v>
                </c:pt>
                <c:pt idx="885">
                  <c:v>142.14262400000001</c:v>
                </c:pt>
                <c:pt idx="886">
                  <c:v>150.30465699999999</c:v>
                </c:pt>
                <c:pt idx="887">
                  <c:v>148.46409600000001</c:v>
                </c:pt>
                <c:pt idx="888">
                  <c:v>150.079285</c:v>
                </c:pt>
                <c:pt idx="889">
                  <c:v>151.85398900000001</c:v>
                </c:pt>
                <c:pt idx="890">
                  <c:v>155.32260099999999</c:v>
                </c:pt>
                <c:pt idx="891">
                  <c:v>157.003784</c:v>
                </c:pt>
                <c:pt idx="892">
                  <c:v>158.81970200000001</c:v>
                </c:pt>
                <c:pt idx="893">
                  <c:v>159.509399</c:v>
                </c:pt>
                <c:pt idx="894">
                  <c:v>165.07270800000001</c:v>
                </c:pt>
                <c:pt idx="895">
                  <c:v>160.13651999999999</c:v>
                </c:pt>
                <c:pt idx="896">
                  <c:v>160.13651999999999</c:v>
                </c:pt>
                <c:pt idx="897">
                  <c:v>160.80827300000001</c:v>
                </c:pt>
                <c:pt idx="898">
                  <c:v>161.28218100000001</c:v>
                </c:pt>
                <c:pt idx="899">
                  <c:v>156.57054099999999</c:v>
                </c:pt>
                <c:pt idx="900">
                  <c:v>150.77267499999999</c:v>
                </c:pt>
                <c:pt idx="901">
                  <c:v>149.72271699999999</c:v>
                </c:pt>
                <c:pt idx="902">
                  <c:v>151.358856</c:v>
                </c:pt>
                <c:pt idx="903">
                  <c:v>153.139725</c:v>
                </c:pt>
                <c:pt idx="904">
                  <c:v>152.99854999999999</c:v>
                </c:pt>
                <c:pt idx="905">
                  <c:v>141.630112</c:v>
                </c:pt>
                <c:pt idx="906">
                  <c:v>137.07415800000001</c:v>
                </c:pt>
                <c:pt idx="907">
                  <c:v>134.83184800000001</c:v>
                </c:pt>
                <c:pt idx="908">
                  <c:v>142.14276100000001</c:v>
                </c:pt>
                <c:pt idx="909">
                  <c:v>140.172256</c:v>
                </c:pt>
                <c:pt idx="910">
                  <c:v>143.58583100000001</c:v>
                </c:pt>
                <c:pt idx="911">
                  <c:v>149.47378499999999</c:v>
                </c:pt>
                <c:pt idx="912">
                  <c:v>153.71987899999999</c:v>
                </c:pt>
                <c:pt idx="913">
                  <c:v>156.92778000000001</c:v>
                </c:pt>
                <c:pt idx="914">
                  <c:v>158.41439800000001</c:v>
                </c:pt>
                <c:pt idx="915">
                  <c:v>159.80488600000001</c:v>
                </c:pt>
                <c:pt idx="916">
                  <c:v>155.28234900000001</c:v>
                </c:pt>
                <c:pt idx="917">
                  <c:v>157.681839</c:v>
                </c:pt>
                <c:pt idx="918">
                  <c:v>158.659088</c:v>
                </c:pt>
                <c:pt idx="919">
                  <c:v>158.12643399999999</c:v>
                </c:pt>
                <c:pt idx="920">
                  <c:v>162.09565699999999</c:v>
                </c:pt>
                <c:pt idx="921">
                  <c:v>159.084518</c:v>
                </c:pt>
                <c:pt idx="922">
                  <c:v>158.917191</c:v>
                </c:pt>
                <c:pt idx="923">
                  <c:v>159.67671200000001</c:v>
                </c:pt>
                <c:pt idx="924">
                  <c:v>146.13279700000001</c:v>
                </c:pt>
                <c:pt idx="925">
                  <c:v>154.226089</c:v>
                </c:pt>
                <c:pt idx="926">
                  <c:v>165.868393</c:v>
                </c:pt>
                <c:pt idx="927">
                  <c:v>181.27560399999999</c:v>
                </c:pt>
                <c:pt idx="928">
                  <c:v>183.45410200000001</c:v>
                </c:pt>
                <c:pt idx="929">
                  <c:v>178.60609400000001</c:v>
                </c:pt>
                <c:pt idx="930">
                  <c:v>176.85330200000001</c:v>
                </c:pt>
                <c:pt idx="931">
                  <c:v>179.71478300000001</c:v>
                </c:pt>
                <c:pt idx="932">
                  <c:v>184.30989099999999</c:v>
                </c:pt>
                <c:pt idx="933">
                  <c:v>182.56353799999999</c:v>
                </c:pt>
                <c:pt idx="934">
                  <c:v>185.45486500000001</c:v>
                </c:pt>
                <c:pt idx="935">
                  <c:v>182.707581</c:v>
                </c:pt>
                <c:pt idx="936">
                  <c:v>182.83807400000001</c:v>
                </c:pt>
                <c:pt idx="937">
                  <c:v>178.159988</c:v>
                </c:pt>
                <c:pt idx="938">
                  <c:v>183.155609</c:v>
                </c:pt>
                <c:pt idx="939">
                  <c:v>189.44120799999999</c:v>
                </c:pt>
                <c:pt idx="940">
                  <c:v>195.271805</c:v>
                </c:pt>
                <c:pt idx="941">
                  <c:v>195.271805</c:v>
                </c:pt>
                <c:pt idx="942">
                  <c:v>198.96347</c:v>
                </c:pt>
                <c:pt idx="943">
                  <c:v>203.954025</c:v>
                </c:pt>
                <c:pt idx="944">
                  <c:v>205.20443700000001</c:v>
                </c:pt>
                <c:pt idx="945">
                  <c:v>202.285706</c:v>
                </c:pt>
                <c:pt idx="946">
                  <c:v>199.21691899999999</c:v>
                </c:pt>
                <c:pt idx="947">
                  <c:v>197.13948099999999</c:v>
                </c:pt>
                <c:pt idx="948">
                  <c:v>192.51164199999999</c:v>
                </c:pt>
                <c:pt idx="949">
                  <c:v>188.86282299999999</c:v>
                </c:pt>
                <c:pt idx="950">
                  <c:v>191.258759</c:v>
                </c:pt>
                <c:pt idx="951">
                  <c:v>193.24269100000001</c:v>
                </c:pt>
                <c:pt idx="952">
                  <c:v>194.61523399999999</c:v>
                </c:pt>
                <c:pt idx="953">
                  <c:v>193.35948200000001</c:v>
                </c:pt>
                <c:pt idx="954">
                  <c:v>195.60630800000001</c:v>
                </c:pt>
                <c:pt idx="955">
                  <c:v>200.35313400000001</c:v>
                </c:pt>
                <c:pt idx="956">
                  <c:v>198.411789</c:v>
                </c:pt>
                <c:pt idx="957">
                  <c:v>198.221191</c:v>
                </c:pt>
                <c:pt idx="958">
                  <c:v>197.030609</c:v>
                </c:pt>
                <c:pt idx="959">
                  <c:v>197.010895</c:v>
                </c:pt>
                <c:pt idx="960">
                  <c:v>196.71047999999999</c:v>
                </c:pt>
                <c:pt idx="961">
                  <c:v>200.07243299999999</c:v>
                </c:pt>
                <c:pt idx="962">
                  <c:v>198.60102800000001</c:v>
                </c:pt>
                <c:pt idx="963">
                  <c:v>204.96946700000001</c:v>
                </c:pt>
                <c:pt idx="964">
                  <c:v>207.95472699999999</c:v>
                </c:pt>
                <c:pt idx="965">
                  <c:v>200.41653400000001</c:v>
                </c:pt>
                <c:pt idx="966">
                  <c:v>200.41653400000001</c:v>
                </c:pt>
                <c:pt idx="967">
                  <c:v>198.52529899999999</c:v>
                </c:pt>
                <c:pt idx="968">
                  <c:v>198.53421</c:v>
                </c:pt>
                <c:pt idx="969">
                  <c:v>197.29789700000001</c:v>
                </c:pt>
                <c:pt idx="970">
                  <c:v>193.87240600000001</c:v>
                </c:pt>
                <c:pt idx="971">
                  <c:v>197.323364</c:v>
                </c:pt>
                <c:pt idx="972">
                  <c:v>200.96423300000001</c:v>
                </c:pt>
                <c:pt idx="973">
                  <c:v>196.12115499999999</c:v>
                </c:pt>
                <c:pt idx="974">
                  <c:v>195.70654300000001</c:v>
                </c:pt>
                <c:pt idx="975">
                  <c:v>192.65664699999999</c:v>
                </c:pt>
                <c:pt idx="976">
                  <c:v>191.86357100000001</c:v>
                </c:pt>
                <c:pt idx="977">
                  <c:v>183.83708200000001</c:v>
                </c:pt>
                <c:pt idx="978">
                  <c:v>192.55313100000001</c:v>
                </c:pt>
                <c:pt idx="979">
                  <c:v>196.276016</c:v>
                </c:pt>
                <c:pt idx="980">
                  <c:v>193.96347</c:v>
                </c:pt>
                <c:pt idx="981">
                  <c:v>203.80600000000001</c:v>
                </c:pt>
                <c:pt idx="982">
                  <c:v>203.88870199999999</c:v>
                </c:pt>
                <c:pt idx="983">
                  <c:v>203.918015</c:v>
                </c:pt>
                <c:pt idx="984">
                  <c:v>206.05296300000001</c:v>
                </c:pt>
                <c:pt idx="985">
                  <c:v>209.578262</c:v>
                </c:pt>
                <c:pt idx="986">
                  <c:v>212.334869</c:v>
                </c:pt>
                <c:pt idx="987">
                  <c:v>215.733383</c:v>
                </c:pt>
                <c:pt idx="988">
                  <c:v>221.338593</c:v>
                </c:pt>
                <c:pt idx="989">
                  <c:v>220.297821</c:v>
                </c:pt>
                <c:pt idx="990">
                  <c:v>220.339584</c:v>
                </c:pt>
                <c:pt idx="991">
                  <c:v>218.79135099999999</c:v>
                </c:pt>
                <c:pt idx="992">
                  <c:v>213.42068499999999</c:v>
                </c:pt>
                <c:pt idx="993">
                  <c:v>210.147614</c:v>
                </c:pt>
                <c:pt idx="994">
                  <c:v>204.97494499999999</c:v>
                </c:pt>
                <c:pt idx="995">
                  <c:v>208.80517599999999</c:v>
                </c:pt>
                <c:pt idx="996">
                  <c:v>209.16091900000001</c:v>
                </c:pt>
                <c:pt idx="997">
                  <c:v>207.326111</c:v>
                </c:pt>
                <c:pt idx="998">
                  <c:v>209.243347</c:v>
                </c:pt>
                <c:pt idx="999">
                  <c:v>210.936035</c:v>
                </c:pt>
                <c:pt idx="1000">
                  <c:v>207.66868600000001</c:v>
                </c:pt>
                <c:pt idx="1001">
                  <c:v>210.92288199999999</c:v>
                </c:pt>
                <c:pt idx="1002">
                  <c:v>214.391357</c:v>
                </c:pt>
                <c:pt idx="1003">
                  <c:v>212.39428699999999</c:v>
                </c:pt>
                <c:pt idx="1004">
                  <c:v>219.929901</c:v>
                </c:pt>
                <c:pt idx="1005">
                  <c:v>214.30892900000001</c:v>
                </c:pt>
                <c:pt idx="1006">
                  <c:v>217.45262099999999</c:v>
                </c:pt>
                <c:pt idx="1007">
                  <c:v>212.66774000000001</c:v>
                </c:pt>
                <c:pt idx="1008">
                  <c:v>211.59738200000001</c:v>
                </c:pt>
                <c:pt idx="1009">
                  <c:v>205.30424500000001</c:v>
                </c:pt>
                <c:pt idx="1010">
                  <c:v>208.41864000000001</c:v>
                </c:pt>
                <c:pt idx="1011">
                  <c:v>209.060959</c:v>
                </c:pt>
                <c:pt idx="1012">
                  <c:v>212.58763099999999</c:v>
                </c:pt>
                <c:pt idx="1013">
                  <c:v>229.775848</c:v>
                </c:pt>
                <c:pt idx="1014">
                  <c:v>234.254715</c:v>
                </c:pt>
                <c:pt idx="1015">
                  <c:v>235.761169</c:v>
                </c:pt>
                <c:pt idx="1016">
                  <c:v>235.566742</c:v>
                </c:pt>
                <c:pt idx="1017">
                  <c:v>242.01391599999999</c:v>
                </c:pt>
                <c:pt idx="1018">
                  <c:v>241.78907799999999</c:v>
                </c:pt>
                <c:pt idx="1019">
                  <c:v>241.081177</c:v>
                </c:pt>
                <c:pt idx="1020">
                  <c:v>242.37553399999999</c:v>
                </c:pt>
                <c:pt idx="1021">
                  <c:v>245.88755800000001</c:v>
                </c:pt>
                <c:pt idx="1022">
                  <c:v>232.938568</c:v>
                </c:pt>
                <c:pt idx="1023">
                  <c:v>239.36891199999999</c:v>
                </c:pt>
                <c:pt idx="1024">
                  <c:v>222.44837999999999</c:v>
                </c:pt>
                <c:pt idx="1025">
                  <c:v>239.39683500000001</c:v>
                </c:pt>
                <c:pt idx="1026">
                  <c:v>239.251282</c:v>
                </c:pt>
                <c:pt idx="1027">
                  <c:v>250.30027799999999</c:v>
                </c:pt>
                <c:pt idx="1028">
                  <c:v>257.50412</c:v>
                </c:pt>
                <c:pt idx="1029">
                  <c:v>261.86617999999999</c:v>
                </c:pt>
                <c:pt idx="1030">
                  <c:v>249.26182600000001</c:v>
                </c:pt>
                <c:pt idx="1031">
                  <c:v>251.941757</c:v>
                </c:pt>
                <c:pt idx="1032">
                  <c:v>259.98794600000002</c:v>
                </c:pt>
                <c:pt idx="1033">
                  <c:v>264.84527600000001</c:v>
                </c:pt>
                <c:pt idx="1034">
                  <c:v>267.49945100000002</c:v>
                </c:pt>
                <c:pt idx="1035">
                  <c:v>280.82195999999999</c:v>
                </c:pt>
                <c:pt idx="1036">
                  <c:v>272.95651199999998</c:v>
                </c:pt>
                <c:pt idx="1037">
                  <c:v>278.86132800000001</c:v>
                </c:pt>
                <c:pt idx="1038">
                  <c:v>283.277466</c:v>
                </c:pt>
                <c:pt idx="1039">
                  <c:v>280.33712800000001</c:v>
                </c:pt>
                <c:pt idx="1040">
                  <c:v>277.64926100000002</c:v>
                </c:pt>
                <c:pt idx="1041">
                  <c:v>275.18609600000002</c:v>
                </c:pt>
                <c:pt idx="1042">
                  <c:v>269.265533</c:v>
                </c:pt>
                <c:pt idx="1043">
                  <c:v>262.47521999999998</c:v>
                </c:pt>
                <c:pt idx="1044">
                  <c:v>260.33477800000003</c:v>
                </c:pt>
                <c:pt idx="1045">
                  <c:v>256.46374500000002</c:v>
                </c:pt>
                <c:pt idx="1046">
                  <c:v>252.91995199999999</c:v>
                </c:pt>
                <c:pt idx="1047">
                  <c:v>248.44137599999999</c:v>
                </c:pt>
                <c:pt idx="1048">
                  <c:v>240.11584500000001</c:v>
                </c:pt>
                <c:pt idx="1049">
                  <c:v>231.52742000000001</c:v>
                </c:pt>
                <c:pt idx="1050">
                  <c:v>236.11840799999999</c:v>
                </c:pt>
                <c:pt idx="1051">
                  <c:v>236.62025499999999</c:v>
                </c:pt>
                <c:pt idx="1052">
                  <c:v>243.19270299999999</c:v>
                </c:pt>
                <c:pt idx="1053">
                  <c:v>246.15524300000001</c:v>
                </c:pt>
                <c:pt idx="1054">
                  <c:v>242.45961</c:v>
                </c:pt>
                <c:pt idx="1055">
                  <c:v>241.129639</c:v>
                </c:pt>
                <c:pt idx="1056">
                  <c:v>239.24006700000001</c:v>
                </c:pt>
                <c:pt idx="1057">
                  <c:v>234.129974</c:v>
                </c:pt>
                <c:pt idx="1058">
                  <c:v>224.96440100000001</c:v>
                </c:pt>
                <c:pt idx="1059">
                  <c:v>224.96440100000001</c:v>
                </c:pt>
                <c:pt idx="1060">
                  <c:v>227.370743</c:v>
                </c:pt>
                <c:pt idx="1061">
                  <c:v>225.35902400000001</c:v>
                </c:pt>
                <c:pt idx="1062">
                  <c:v>225.91589400000001</c:v>
                </c:pt>
                <c:pt idx="1063">
                  <c:v>223.06454500000001</c:v>
                </c:pt>
                <c:pt idx="1064">
                  <c:v>229.98246800000001</c:v>
                </c:pt>
                <c:pt idx="1065">
                  <c:v>220.41502399999999</c:v>
                </c:pt>
                <c:pt idx="1066">
                  <c:v>215.82757599999999</c:v>
                </c:pt>
                <c:pt idx="1067">
                  <c:v>220.48855599999999</c:v>
                </c:pt>
                <c:pt idx="1068">
                  <c:v>211.55822800000001</c:v>
                </c:pt>
                <c:pt idx="1069">
                  <c:v>212.447968</c:v>
                </c:pt>
                <c:pt idx="1070">
                  <c:v>213.888428</c:v>
                </c:pt>
                <c:pt idx="1071">
                  <c:v>203.23187300000001</c:v>
                </c:pt>
                <c:pt idx="1072">
                  <c:v>197.90489199999999</c:v>
                </c:pt>
                <c:pt idx="1073">
                  <c:v>201.07692</c:v>
                </c:pt>
                <c:pt idx="1074">
                  <c:v>203.17695599999999</c:v>
                </c:pt>
                <c:pt idx="1075">
                  <c:v>202.91378800000001</c:v>
                </c:pt>
                <c:pt idx="1076">
                  <c:v>204.29496800000001</c:v>
                </c:pt>
                <c:pt idx="1077">
                  <c:v>205.000687</c:v>
                </c:pt>
                <c:pt idx="1078">
                  <c:v>202.79179400000001</c:v>
                </c:pt>
                <c:pt idx="1079">
                  <c:v>200.68190000000001</c:v>
                </c:pt>
                <c:pt idx="1080">
                  <c:v>198.28514100000001</c:v>
                </c:pt>
                <c:pt idx="1081">
                  <c:v>195.538116</c:v>
                </c:pt>
                <c:pt idx="1082">
                  <c:v>195.776093</c:v>
                </c:pt>
                <c:pt idx="1083">
                  <c:v>196.84193400000001</c:v>
                </c:pt>
                <c:pt idx="1084">
                  <c:v>194.29345699999999</c:v>
                </c:pt>
                <c:pt idx="1085">
                  <c:v>196.76196300000001</c:v>
                </c:pt>
                <c:pt idx="1086">
                  <c:v>195.575638</c:v>
                </c:pt>
                <c:pt idx="1087">
                  <c:v>195.76925700000001</c:v>
                </c:pt>
                <c:pt idx="1088">
                  <c:v>195.31260700000001</c:v>
                </c:pt>
                <c:pt idx="1089">
                  <c:v>193.75054900000001</c:v>
                </c:pt>
                <c:pt idx="1090">
                  <c:v>194.20898399999999</c:v>
                </c:pt>
                <c:pt idx="1091">
                  <c:v>194.60455300000001</c:v>
                </c:pt>
                <c:pt idx="1092">
                  <c:v>200.819366</c:v>
                </c:pt>
                <c:pt idx="1093">
                  <c:v>198.296356</c:v>
                </c:pt>
                <c:pt idx="1094">
                  <c:v>198.296356</c:v>
                </c:pt>
                <c:pt idx="1095">
                  <c:v>199.97631799999999</c:v>
                </c:pt>
                <c:pt idx="1096">
                  <c:v>197.13029499999999</c:v>
                </c:pt>
                <c:pt idx="1097">
                  <c:v>197.50479100000001</c:v>
                </c:pt>
                <c:pt idx="1098">
                  <c:v>194.85992400000001</c:v>
                </c:pt>
                <c:pt idx="1099">
                  <c:v>191.43525700000001</c:v>
                </c:pt>
                <c:pt idx="1100">
                  <c:v>195.37080399999999</c:v>
                </c:pt>
                <c:pt idx="1101">
                  <c:v>197.105377</c:v>
                </c:pt>
                <c:pt idx="1102">
                  <c:v>197.99964900000001</c:v>
                </c:pt>
                <c:pt idx="1103">
                  <c:v>192.39717099999999</c:v>
                </c:pt>
                <c:pt idx="1104">
                  <c:v>190.404068</c:v>
                </c:pt>
                <c:pt idx="1105">
                  <c:v>187.16068999999999</c:v>
                </c:pt>
                <c:pt idx="1106">
                  <c:v>191.688705</c:v>
                </c:pt>
                <c:pt idx="1107">
                  <c:v>195.19430500000001</c:v>
                </c:pt>
                <c:pt idx="1108">
                  <c:v>193.50914</c:v>
                </c:pt>
                <c:pt idx="1109">
                  <c:v>189.86293000000001</c:v>
                </c:pt>
                <c:pt idx="1110">
                  <c:v>181.13922099999999</c:v>
                </c:pt>
                <c:pt idx="1111">
                  <c:v>181.66899100000001</c:v>
                </c:pt>
                <c:pt idx="1112">
                  <c:v>180.19416799999999</c:v>
                </c:pt>
                <c:pt idx="1113">
                  <c:v>182.99321</c:v>
                </c:pt>
                <c:pt idx="1114">
                  <c:v>179.647964</c:v>
                </c:pt>
                <c:pt idx="1115">
                  <c:v>183.41781599999999</c:v>
                </c:pt>
                <c:pt idx="1116">
                  <c:v>181.565887</c:v>
                </c:pt>
                <c:pt idx="1117">
                  <c:v>182.80917400000001</c:v>
                </c:pt>
                <c:pt idx="1118">
                  <c:v>181.95161400000001</c:v>
                </c:pt>
                <c:pt idx="1119">
                  <c:v>184.472015</c:v>
                </c:pt>
                <c:pt idx="1120">
                  <c:v>185.34532200000001</c:v>
                </c:pt>
                <c:pt idx="1121">
                  <c:v>181.71951300000001</c:v>
                </c:pt>
                <c:pt idx="1122">
                  <c:v>182.49342300000001</c:v>
                </c:pt>
                <c:pt idx="1123">
                  <c:v>180.46336400000001</c:v>
                </c:pt>
                <c:pt idx="1124">
                  <c:v>182.44618199999999</c:v>
                </c:pt>
                <c:pt idx="1125">
                  <c:v>184.001938</c:v>
                </c:pt>
                <c:pt idx="1126">
                  <c:v>185.087357</c:v>
                </c:pt>
                <c:pt idx="1127">
                  <c:v>182.935562</c:v>
                </c:pt>
                <c:pt idx="1128">
                  <c:v>180.323837</c:v>
                </c:pt>
                <c:pt idx="1129">
                  <c:v>180.574951</c:v>
                </c:pt>
                <c:pt idx="1130">
                  <c:v>177.94816599999999</c:v>
                </c:pt>
                <c:pt idx="1131">
                  <c:v>176.31956500000001</c:v>
                </c:pt>
                <c:pt idx="1132">
                  <c:v>174.36068700000001</c:v>
                </c:pt>
                <c:pt idx="1133">
                  <c:v>176.98762500000001</c:v>
                </c:pt>
                <c:pt idx="1134">
                  <c:v>174.86622600000001</c:v>
                </c:pt>
                <c:pt idx="1135">
                  <c:v>171.45922899999999</c:v>
                </c:pt>
                <c:pt idx="1136">
                  <c:v>173.79861500000001</c:v>
                </c:pt>
                <c:pt idx="1137">
                  <c:v>171.445663</c:v>
                </c:pt>
                <c:pt idx="1138">
                  <c:v>170.121735</c:v>
                </c:pt>
                <c:pt idx="1139">
                  <c:v>171.428833</c:v>
                </c:pt>
                <c:pt idx="1140">
                  <c:v>172.997589</c:v>
                </c:pt>
                <c:pt idx="1141">
                  <c:v>172.54341099999999</c:v>
                </c:pt>
                <c:pt idx="1142">
                  <c:v>173.81942699999999</c:v>
                </c:pt>
                <c:pt idx="1143">
                  <c:v>174.37233000000001</c:v>
                </c:pt>
                <c:pt idx="1144">
                  <c:v>174.83760100000001</c:v>
                </c:pt>
                <c:pt idx="1145">
                  <c:v>174.82295199999999</c:v>
                </c:pt>
                <c:pt idx="1146">
                  <c:v>173.40412900000001</c:v>
                </c:pt>
                <c:pt idx="1147">
                  <c:v>169.41450499999999</c:v>
                </c:pt>
                <c:pt idx="1148">
                  <c:v>168.568848</c:v>
                </c:pt>
                <c:pt idx="1149">
                  <c:v>172.66842700000001</c:v>
                </c:pt>
                <c:pt idx="1150">
                  <c:v>170.47499099999999</c:v>
                </c:pt>
                <c:pt idx="1151">
                  <c:v>176.27752699999999</c:v>
                </c:pt>
                <c:pt idx="1152">
                  <c:v>176.491806</c:v>
                </c:pt>
                <c:pt idx="1153">
                  <c:v>182.59461999999999</c:v>
                </c:pt>
                <c:pt idx="1154">
                  <c:v>183.439865</c:v>
                </c:pt>
                <c:pt idx="1155">
                  <c:v>178.08727999999999</c:v>
                </c:pt>
                <c:pt idx="1156">
                  <c:v>181.602722</c:v>
                </c:pt>
                <c:pt idx="1157">
                  <c:v>178.917877</c:v>
                </c:pt>
                <c:pt idx="1158">
                  <c:v>180.760895</c:v>
                </c:pt>
                <c:pt idx="1159">
                  <c:v>179.04658499999999</c:v>
                </c:pt>
                <c:pt idx="1160">
                  <c:v>175.50320400000001</c:v>
                </c:pt>
                <c:pt idx="1161">
                  <c:v>173.53653</c:v>
                </c:pt>
                <c:pt idx="1162">
                  <c:v>173.814896</c:v>
                </c:pt>
                <c:pt idx="1163">
                  <c:v>174.005371</c:v>
                </c:pt>
                <c:pt idx="1164">
                  <c:v>177.075943</c:v>
                </c:pt>
                <c:pt idx="1165">
                  <c:v>175.315338</c:v>
                </c:pt>
                <c:pt idx="1166">
                  <c:v>169.87416099999999</c:v>
                </c:pt>
                <c:pt idx="1167">
                  <c:v>174.07629399999999</c:v>
                </c:pt>
                <c:pt idx="1168">
                  <c:v>174.745453</c:v>
                </c:pt>
                <c:pt idx="1169">
                  <c:v>171.06158400000001</c:v>
                </c:pt>
                <c:pt idx="1170">
                  <c:v>171.02311700000001</c:v>
                </c:pt>
                <c:pt idx="1171">
                  <c:v>172.60475199999999</c:v>
                </c:pt>
                <c:pt idx="1172">
                  <c:v>178.88145399999999</c:v>
                </c:pt>
                <c:pt idx="1173">
                  <c:v>179.69986</c:v>
                </c:pt>
                <c:pt idx="1174">
                  <c:v>176.90450999999999</c:v>
                </c:pt>
                <c:pt idx="1175">
                  <c:v>175.34683200000001</c:v>
                </c:pt>
                <c:pt idx="1176">
                  <c:v>171.82646199999999</c:v>
                </c:pt>
                <c:pt idx="1177">
                  <c:v>169.17790199999999</c:v>
                </c:pt>
                <c:pt idx="1178">
                  <c:v>169.605377</c:v>
                </c:pt>
                <c:pt idx="1179">
                  <c:v>167.07785000000001</c:v>
                </c:pt>
                <c:pt idx="1180">
                  <c:v>168.32991000000001</c:v>
                </c:pt>
                <c:pt idx="1181">
                  <c:v>165.311508</c:v>
                </c:pt>
                <c:pt idx="1182">
                  <c:v>166.41047699999999</c:v>
                </c:pt>
                <c:pt idx="1183">
                  <c:v>170.84059099999999</c:v>
                </c:pt>
                <c:pt idx="1184">
                  <c:v>173.98907500000001</c:v>
                </c:pt>
                <c:pt idx="1185">
                  <c:v>173.21009799999999</c:v>
                </c:pt>
                <c:pt idx="1186">
                  <c:v>169.717377</c:v>
                </c:pt>
                <c:pt idx="1187">
                  <c:v>169.41847200000001</c:v>
                </c:pt>
                <c:pt idx="1188">
                  <c:v>172.638565</c:v>
                </c:pt>
                <c:pt idx="1189">
                  <c:v>171.840149</c:v>
                </c:pt>
                <c:pt idx="1190">
                  <c:v>173.47615099999999</c:v>
                </c:pt>
                <c:pt idx="1191">
                  <c:v>177.81944300000001</c:v>
                </c:pt>
                <c:pt idx="1192">
                  <c:v>180.32711800000001</c:v>
                </c:pt>
                <c:pt idx="1193">
                  <c:v>176.76744099999999</c:v>
                </c:pt>
                <c:pt idx="1194">
                  <c:v>170.95259100000001</c:v>
                </c:pt>
                <c:pt idx="1195">
                  <c:v>173.23405500000001</c:v>
                </c:pt>
                <c:pt idx="1196">
                  <c:v>167.75619499999999</c:v>
                </c:pt>
                <c:pt idx="1197">
                  <c:v>167.75619499999999</c:v>
                </c:pt>
                <c:pt idx="1198">
                  <c:v>162.835464</c:v>
                </c:pt>
                <c:pt idx="1199">
                  <c:v>162.727982</c:v>
                </c:pt>
                <c:pt idx="1200">
                  <c:v>162.87463399999999</c:v>
                </c:pt>
                <c:pt idx="1201">
                  <c:v>163.11932400000001</c:v>
                </c:pt>
                <c:pt idx="1202">
                  <c:v>164.66357400000001</c:v>
                </c:pt>
                <c:pt idx="1203">
                  <c:v>163.69482400000001</c:v>
                </c:pt>
                <c:pt idx="1204">
                  <c:v>165.65602100000001</c:v>
                </c:pt>
                <c:pt idx="1205">
                  <c:v>163.35716199999999</c:v>
                </c:pt>
                <c:pt idx="1206">
                  <c:v>164.55650299999999</c:v>
                </c:pt>
                <c:pt idx="1207">
                  <c:v>162.044174</c:v>
                </c:pt>
                <c:pt idx="1208">
                  <c:v>161.38938899999999</c:v>
                </c:pt>
                <c:pt idx="1209">
                  <c:v>157.859161</c:v>
                </c:pt>
                <c:pt idx="1210">
                  <c:v>156.14703399999999</c:v>
                </c:pt>
                <c:pt idx="1211">
                  <c:v>152.555725</c:v>
                </c:pt>
                <c:pt idx="1212">
                  <c:v>150.39093</c:v>
                </c:pt>
                <c:pt idx="1213">
                  <c:v>155.99655200000001</c:v>
                </c:pt>
                <c:pt idx="1214">
                  <c:v>153.299103</c:v>
                </c:pt>
                <c:pt idx="1215">
                  <c:v>153.80368000000001</c:v>
                </c:pt>
                <c:pt idx="1216">
                  <c:v>154.44641100000001</c:v>
                </c:pt>
                <c:pt idx="1217">
                  <c:v>149.728882</c:v>
                </c:pt>
                <c:pt idx="1218">
                  <c:v>151.51426699999999</c:v>
                </c:pt>
                <c:pt idx="1219">
                  <c:v>148.07577499999999</c:v>
                </c:pt>
                <c:pt idx="1220">
                  <c:v>144.735321</c:v>
                </c:pt>
                <c:pt idx="1221">
                  <c:v>142.46165500000001</c:v>
                </c:pt>
                <c:pt idx="1222">
                  <c:v>137.031845</c:v>
                </c:pt>
                <c:pt idx="1223">
                  <c:v>138.84530599999999</c:v>
                </c:pt>
                <c:pt idx="1224">
                  <c:v>140.51757799999999</c:v>
                </c:pt>
                <c:pt idx="1225">
                  <c:v>135.71106</c:v>
                </c:pt>
                <c:pt idx="1226">
                  <c:v>135.71106</c:v>
                </c:pt>
                <c:pt idx="1227">
                  <c:v>141.419647</c:v>
                </c:pt>
                <c:pt idx="1228">
                  <c:v>143.78066999999999</c:v>
                </c:pt>
                <c:pt idx="1229">
                  <c:v>145.844696</c:v>
                </c:pt>
                <c:pt idx="1230">
                  <c:v>145.16239899999999</c:v>
                </c:pt>
                <c:pt idx="1231">
                  <c:v>138.93704199999999</c:v>
                </c:pt>
                <c:pt idx="1232">
                  <c:v>137.25134299999999</c:v>
                </c:pt>
                <c:pt idx="1233">
                  <c:v>137.24490399999999</c:v>
                </c:pt>
                <c:pt idx="1234">
                  <c:v>137.49589499999999</c:v>
                </c:pt>
                <c:pt idx="1235">
                  <c:v>137.76139800000001</c:v>
                </c:pt>
                <c:pt idx="1236">
                  <c:v>137.66937300000001</c:v>
                </c:pt>
                <c:pt idx="1237">
                  <c:v>133.102203</c:v>
                </c:pt>
                <c:pt idx="1238">
                  <c:v>131.070358</c:v>
                </c:pt>
                <c:pt idx="1239">
                  <c:v>129.87908899999999</c:v>
                </c:pt>
                <c:pt idx="1240">
                  <c:v>127.034454</c:v>
                </c:pt>
                <c:pt idx="1241">
                  <c:v>127.194244</c:v>
                </c:pt>
                <c:pt idx="1242">
                  <c:v>134.34603899999999</c:v>
                </c:pt>
                <c:pt idx="1243">
                  <c:v>136.085419</c:v>
                </c:pt>
                <c:pt idx="1244">
                  <c:v>132.29748499999999</c:v>
                </c:pt>
                <c:pt idx="1245">
                  <c:v>134.89073200000001</c:v>
                </c:pt>
                <c:pt idx="1246">
                  <c:v>132.07415800000001</c:v>
                </c:pt>
                <c:pt idx="1247">
                  <c:v>132.36279300000001</c:v>
                </c:pt>
                <c:pt idx="1248">
                  <c:v>134.465576</c:v>
                </c:pt>
                <c:pt idx="1249">
                  <c:v>132.102509</c:v>
                </c:pt>
                <c:pt idx="1250">
                  <c:v>135.00410500000001</c:v>
                </c:pt>
                <c:pt idx="1251">
                  <c:v>134.889771</c:v>
                </c:pt>
                <c:pt idx="1252">
                  <c:v>134.79556299999999</c:v>
                </c:pt>
                <c:pt idx="1253">
                  <c:v>131.243011</c:v>
                </c:pt>
                <c:pt idx="1254">
                  <c:v>130.79499799999999</c:v>
                </c:pt>
                <c:pt idx="1255">
                  <c:v>128.19162</c:v>
                </c:pt>
                <c:pt idx="1256">
                  <c:v>127.464127</c:v>
                </c:pt>
                <c:pt idx="1257">
                  <c:v>126.582596</c:v>
                </c:pt>
                <c:pt idx="1258">
                  <c:v>128.60320999999999</c:v>
                </c:pt>
                <c:pt idx="1259">
                  <c:v>127.236557</c:v>
                </c:pt>
                <c:pt idx="1260">
                  <c:v>121.877258</c:v>
                </c:pt>
                <c:pt idx="1261">
                  <c:v>123.921021</c:v>
                </c:pt>
                <c:pt idx="1262">
                  <c:v>123.008133</c:v>
                </c:pt>
                <c:pt idx="1263">
                  <c:v>124.99041699999999</c:v>
                </c:pt>
                <c:pt idx="1264">
                  <c:v>122.63446</c:v>
                </c:pt>
                <c:pt idx="1265">
                  <c:v>122.378685</c:v>
                </c:pt>
                <c:pt idx="1266">
                  <c:v>128.10850500000001</c:v>
                </c:pt>
                <c:pt idx="1267">
                  <c:v>124.902649</c:v>
                </c:pt>
                <c:pt idx="1268">
                  <c:v>123.57679</c:v>
                </c:pt>
                <c:pt idx="1269">
                  <c:v>116.22425800000001</c:v>
                </c:pt>
                <c:pt idx="1270">
                  <c:v>116.09760300000001</c:v>
                </c:pt>
                <c:pt idx="1271">
                  <c:v>115.825531</c:v>
                </c:pt>
                <c:pt idx="1272">
                  <c:v>113.81723</c:v>
                </c:pt>
                <c:pt idx="1273">
                  <c:v>119.827065</c:v>
                </c:pt>
                <c:pt idx="1274">
                  <c:v>114.896759</c:v>
                </c:pt>
                <c:pt idx="1275">
                  <c:v>126.239456</c:v>
                </c:pt>
                <c:pt idx="1276">
                  <c:v>122.80069</c:v>
                </c:pt>
                <c:pt idx="1277">
                  <c:v>132.09318500000001</c:v>
                </c:pt>
                <c:pt idx="1278">
                  <c:v>136.09910600000001</c:v>
                </c:pt>
                <c:pt idx="1279">
                  <c:v>131.60189800000001</c:v>
                </c:pt>
                <c:pt idx="1280">
                  <c:v>137.53793300000001</c:v>
                </c:pt>
                <c:pt idx="1281">
                  <c:v>141.745667</c:v>
                </c:pt>
                <c:pt idx="1282">
                  <c:v>141.04762299999999</c:v>
                </c:pt>
                <c:pt idx="1283">
                  <c:v>137.29379299999999</c:v>
                </c:pt>
                <c:pt idx="1284">
                  <c:v>139.05972299999999</c:v>
                </c:pt>
                <c:pt idx="1285">
                  <c:v>135.35723899999999</c:v>
                </c:pt>
                <c:pt idx="1286">
                  <c:v>135.59316999999999</c:v>
                </c:pt>
                <c:pt idx="1287">
                  <c:v>138.94087200000001</c:v>
                </c:pt>
                <c:pt idx="1288">
                  <c:v>137.60803200000001</c:v>
                </c:pt>
                <c:pt idx="1289">
                  <c:v>139.022751</c:v>
                </c:pt>
                <c:pt idx="1290">
                  <c:v>143.37029999999999</c:v>
                </c:pt>
                <c:pt idx="1291">
                  <c:v>146.331467</c:v>
                </c:pt>
                <c:pt idx="1292">
                  <c:v>148.426849</c:v>
                </c:pt>
                <c:pt idx="1293">
                  <c:v>145.973129</c:v>
                </c:pt>
                <c:pt idx="1294">
                  <c:v>147.24176</c:v>
                </c:pt>
                <c:pt idx="1295">
                  <c:v>147.24176</c:v>
                </c:pt>
                <c:pt idx="1296">
                  <c:v>147.61953700000001</c:v>
                </c:pt>
                <c:pt idx="1297">
                  <c:v>149.132294</c:v>
                </c:pt>
                <c:pt idx="1298">
                  <c:v>146.156204</c:v>
                </c:pt>
                <c:pt idx="1299">
                  <c:v>143.505447</c:v>
                </c:pt>
                <c:pt idx="1300">
                  <c:v>142.64158599999999</c:v>
                </c:pt>
                <c:pt idx="1301">
                  <c:v>144.617569</c:v>
                </c:pt>
                <c:pt idx="1302">
                  <c:v>141.86932400000001</c:v>
                </c:pt>
                <c:pt idx="1303">
                  <c:v>143.37304700000001</c:v>
                </c:pt>
                <c:pt idx="1304">
                  <c:v>138.647583</c:v>
                </c:pt>
                <c:pt idx="1305">
                  <c:v>134.576492</c:v>
                </c:pt>
                <c:pt idx="1306">
                  <c:v>136.88095100000001</c:v>
                </c:pt>
                <c:pt idx="1307">
                  <c:v>138.98962399999999</c:v>
                </c:pt>
                <c:pt idx="1308">
                  <c:v>138.96525600000001</c:v>
                </c:pt>
                <c:pt idx="1309">
                  <c:v>136.067474</c:v>
                </c:pt>
                <c:pt idx="1310">
                  <c:v>139.133118</c:v>
                </c:pt>
                <c:pt idx="1311">
                  <c:v>143.715912</c:v>
                </c:pt>
                <c:pt idx="1312">
                  <c:v>145.309448</c:v>
                </c:pt>
                <c:pt idx="1313">
                  <c:v>146.89122</c:v>
                </c:pt>
                <c:pt idx="1314">
                  <c:v>150.82401999999999</c:v>
                </c:pt>
                <c:pt idx="1315">
                  <c:v>150.82401999999999</c:v>
                </c:pt>
                <c:pt idx="1316">
                  <c:v>150.72995</c:v>
                </c:pt>
                <c:pt idx="1317">
                  <c:v>150.199646</c:v>
                </c:pt>
                <c:pt idx="1318">
                  <c:v>150.767471</c:v>
                </c:pt>
                <c:pt idx="1319">
                  <c:v>151.61244199999999</c:v>
                </c:pt>
                <c:pt idx="1320">
                  <c:v>148.02757299999999</c:v>
                </c:pt>
                <c:pt idx="1321">
                  <c:v>148.48490899999999</c:v>
                </c:pt>
                <c:pt idx="1322">
                  <c:v>146.90875199999999</c:v>
                </c:pt>
                <c:pt idx="1323">
                  <c:v>145.80265800000001</c:v>
                </c:pt>
                <c:pt idx="1324">
                  <c:v>144.68042</c:v>
                </c:pt>
                <c:pt idx="1325">
                  <c:v>144.74449200000001</c:v>
                </c:pt>
                <c:pt idx="1326">
                  <c:v>146.16729699999999</c:v>
                </c:pt>
                <c:pt idx="1327">
                  <c:v>138.08810399999999</c:v>
                </c:pt>
                <c:pt idx="1328">
                  <c:v>138.51229900000001</c:v>
                </c:pt>
                <c:pt idx="1329">
                  <c:v>139.50898699999999</c:v>
                </c:pt>
                <c:pt idx="1330">
                  <c:v>139.89565999999999</c:v>
                </c:pt>
                <c:pt idx="1331">
                  <c:v>138.94593800000001</c:v>
                </c:pt>
                <c:pt idx="1332">
                  <c:v>139.15557899999999</c:v>
                </c:pt>
                <c:pt idx="1333">
                  <c:v>137.938568</c:v>
                </c:pt>
                <c:pt idx="1334">
                  <c:v>137.21040300000001</c:v>
                </c:pt>
                <c:pt idx="1335">
                  <c:v>137.26968400000001</c:v>
                </c:pt>
                <c:pt idx="1336">
                  <c:v>136.53329500000001</c:v>
                </c:pt>
                <c:pt idx="1337">
                  <c:v>135.12146000000001</c:v>
                </c:pt>
                <c:pt idx="1338">
                  <c:v>133.767944</c:v>
                </c:pt>
                <c:pt idx="1339">
                  <c:v>133.15628100000001</c:v>
                </c:pt>
                <c:pt idx="1340">
                  <c:v>131.95927399999999</c:v>
                </c:pt>
                <c:pt idx="1341">
                  <c:v>131.056656</c:v>
                </c:pt>
                <c:pt idx="1342">
                  <c:v>130.72981300000001</c:v>
                </c:pt>
                <c:pt idx="1343">
                  <c:v>131.567947</c:v>
                </c:pt>
                <c:pt idx="1344">
                  <c:v>130.869202</c:v>
                </c:pt>
                <c:pt idx="1345">
                  <c:v>128.65017700000001</c:v>
                </c:pt>
                <c:pt idx="1346">
                  <c:v>129.41012599999999</c:v>
                </c:pt>
                <c:pt idx="1347">
                  <c:v>130.42105100000001</c:v>
                </c:pt>
                <c:pt idx="1348">
                  <c:v>130.931915</c:v>
                </c:pt>
                <c:pt idx="1349">
                  <c:v>132.35047900000001</c:v>
                </c:pt>
                <c:pt idx="1350">
                  <c:v>132.35047900000001</c:v>
                </c:pt>
                <c:pt idx="1351">
                  <c:v>130.97669999999999</c:v>
                </c:pt>
                <c:pt idx="1352">
                  <c:v>130.474457</c:v>
                </c:pt>
                <c:pt idx="1353">
                  <c:v>128.038116</c:v>
                </c:pt>
                <c:pt idx="1354">
                  <c:v>126.307648</c:v>
                </c:pt>
                <c:pt idx="1355">
                  <c:v>125.954926</c:v>
                </c:pt>
                <c:pt idx="1356">
                  <c:v>128.867615</c:v>
                </c:pt>
                <c:pt idx="1357">
                  <c:v>129.16802999999999</c:v>
                </c:pt>
                <c:pt idx="1358">
                  <c:v>130.28398100000001</c:v>
                </c:pt>
                <c:pt idx="1359">
                  <c:v>129.344391</c:v>
                </c:pt>
                <c:pt idx="1360">
                  <c:v>131.13005100000001</c:v>
                </c:pt>
                <c:pt idx="1361">
                  <c:v>132.84518399999999</c:v>
                </c:pt>
                <c:pt idx="1362">
                  <c:v>133.17683400000001</c:v>
                </c:pt>
                <c:pt idx="1363">
                  <c:v>133.980042</c:v>
                </c:pt>
                <c:pt idx="1364">
                  <c:v>134.14201399999999</c:v>
                </c:pt>
                <c:pt idx="1365">
                  <c:v>130.56947299999999</c:v>
                </c:pt>
                <c:pt idx="1366">
                  <c:v>131.17536899999999</c:v>
                </c:pt>
                <c:pt idx="1367">
                  <c:v>132.331985</c:v>
                </c:pt>
                <c:pt idx="1368">
                  <c:v>128.452316</c:v>
                </c:pt>
                <c:pt idx="1369">
                  <c:v>126.982964</c:v>
                </c:pt>
                <c:pt idx="1370">
                  <c:v>127.490143</c:v>
                </c:pt>
                <c:pt idx="1371">
                  <c:v>127.07867400000001</c:v>
                </c:pt>
                <c:pt idx="1372">
                  <c:v>128.442184</c:v>
                </c:pt>
                <c:pt idx="1373">
                  <c:v>126.522758</c:v>
                </c:pt>
                <c:pt idx="1374">
                  <c:v>125.35327100000001</c:v>
                </c:pt>
                <c:pt idx="1375">
                  <c:v>121.798935</c:v>
                </c:pt>
                <c:pt idx="1376">
                  <c:v>121.201668</c:v>
                </c:pt>
                <c:pt idx="1377">
                  <c:v>123.329498</c:v>
                </c:pt>
                <c:pt idx="1378">
                  <c:v>121.481819</c:v>
                </c:pt>
                <c:pt idx="1379">
                  <c:v>124.293053</c:v>
                </c:pt>
                <c:pt idx="1380">
                  <c:v>124.438873</c:v>
                </c:pt>
                <c:pt idx="1381">
                  <c:v>123.702072</c:v>
                </c:pt>
                <c:pt idx="1382">
                  <c:v>121.286011</c:v>
                </c:pt>
                <c:pt idx="1383">
                  <c:v>121.39007599999999</c:v>
                </c:pt>
                <c:pt idx="1384">
                  <c:v>118.605408</c:v>
                </c:pt>
                <c:pt idx="1385">
                  <c:v>117.17617</c:v>
                </c:pt>
                <c:pt idx="1386">
                  <c:v>115.88550600000001</c:v>
                </c:pt>
                <c:pt idx="1387">
                  <c:v>119.313316</c:v>
                </c:pt>
                <c:pt idx="1388">
                  <c:v>120.537987</c:v>
                </c:pt>
                <c:pt idx="1389">
                  <c:v>120.146378</c:v>
                </c:pt>
                <c:pt idx="1390">
                  <c:v>117.622551</c:v>
                </c:pt>
                <c:pt idx="1391">
                  <c:v>118.0933</c:v>
                </c:pt>
                <c:pt idx="1392">
                  <c:v>118.594589</c:v>
                </c:pt>
                <c:pt idx="1393">
                  <c:v>117.092094</c:v>
                </c:pt>
                <c:pt idx="1394">
                  <c:v>122.164124</c:v>
                </c:pt>
                <c:pt idx="1395">
                  <c:v>122.51931</c:v>
                </c:pt>
                <c:pt idx="1396">
                  <c:v>120.530449</c:v>
                </c:pt>
                <c:pt idx="1397">
                  <c:v>124.234306</c:v>
                </c:pt>
                <c:pt idx="1398">
                  <c:v>126.061729</c:v>
                </c:pt>
                <c:pt idx="1399">
                  <c:v>127.095932</c:v>
                </c:pt>
                <c:pt idx="1400">
                  <c:v>126.750877</c:v>
                </c:pt>
                <c:pt idx="1401">
                  <c:v>127.069778</c:v>
                </c:pt>
                <c:pt idx="1402">
                  <c:v>126.740746</c:v>
                </c:pt>
                <c:pt idx="1403">
                  <c:v>128.01470900000001</c:v>
                </c:pt>
                <c:pt idx="1404">
                  <c:v>127.308167</c:v>
                </c:pt>
                <c:pt idx="1405">
                  <c:v>127.62460299999999</c:v>
                </c:pt>
                <c:pt idx="1406">
                  <c:v>125.056274</c:v>
                </c:pt>
                <c:pt idx="1407">
                  <c:v>126.093216</c:v>
                </c:pt>
                <c:pt idx="1408">
                  <c:v>125.006981</c:v>
                </c:pt>
                <c:pt idx="1409">
                  <c:v>124.470505</c:v>
                </c:pt>
                <c:pt idx="1410">
                  <c:v>121.286697</c:v>
                </c:pt>
                <c:pt idx="1411">
                  <c:v>119.899086</c:v>
                </c:pt>
                <c:pt idx="1412">
                  <c:v>121.666939</c:v>
                </c:pt>
                <c:pt idx="1413">
                  <c:v>121.666939</c:v>
                </c:pt>
                <c:pt idx="1414">
                  <c:v>121.111839</c:v>
                </c:pt>
                <c:pt idx="1415">
                  <c:v>118.99852</c:v>
                </c:pt>
                <c:pt idx="1416">
                  <c:v>118.12629699999999</c:v>
                </c:pt>
                <c:pt idx="1417">
                  <c:v>117.534645</c:v>
                </c:pt>
                <c:pt idx="1418">
                  <c:v>116.233025</c:v>
                </c:pt>
                <c:pt idx="1419">
                  <c:v>118.980446</c:v>
                </c:pt>
                <c:pt idx="1420">
                  <c:v>121.530151</c:v>
                </c:pt>
                <c:pt idx="1421">
                  <c:v>121.19467899999999</c:v>
                </c:pt>
                <c:pt idx="1422">
                  <c:v>121.570679</c:v>
                </c:pt>
                <c:pt idx="1423">
                  <c:v>117.935974</c:v>
                </c:pt>
                <c:pt idx="1424">
                  <c:v>114.28428599999999</c:v>
                </c:pt>
                <c:pt idx="1425">
                  <c:v>112.874763</c:v>
                </c:pt>
                <c:pt idx="1426">
                  <c:v>115.61288500000001</c:v>
                </c:pt>
                <c:pt idx="1427">
                  <c:v>111.059669</c:v>
                </c:pt>
                <c:pt idx="1428">
                  <c:v>112.366631</c:v>
                </c:pt>
                <c:pt idx="1429">
                  <c:v>113.76245900000001</c:v>
                </c:pt>
                <c:pt idx="1430">
                  <c:v>110.74994700000001</c:v>
                </c:pt>
                <c:pt idx="1431">
                  <c:v>110.399551</c:v>
                </c:pt>
                <c:pt idx="1432">
                  <c:v>109.177757</c:v>
                </c:pt>
                <c:pt idx="1433">
                  <c:v>115.370796</c:v>
                </c:pt>
                <c:pt idx="1434">
                  <c:v>117.098259</c:v>
                </c:pt>
                <c:pt idx="1435">
                  <c:v>120.45034800000001</c:v>
                </c:pt>
                <c:pt idx="1436">
                  <c:v>121.330101</c:v>
                </c:pt>
                <c:pt idx="1437">
                  <c:v>122.310219</c:v>
                </c:pt>
                <c:pt idx="1438">
                  <c:v>123.004707</c:v>
                </c:pt>
                <c:pt idx="1439">
                  <c:v>123.74794799999999</c:v>
                </c:pt>
                <c:pt idx="1440">
                  <c:v>125.141312</c:v>
                </c:pt>
                <c:pt idx="1441">
                  <c:v>124.514732</c:v>
                </c:pt>
                <c:pt idx="1442">
                  <c:v>121.189339</c:v>
                </c:pt>
                <c:pt idx="1443">
                  <c:v>121.332703</c:v>
                </c:pt>
                <c:pt idx="1444">
                  <c:v>120.883308</c:v>
                </c:pt>
                <c:pt idx="1445">
                  <c:v>121.47811900000001</c:v>
                </c:pt>
                <c:pt idx="1446">
                  <c:v>122.700874</c:v>
                </c:pt>
                <c:pt idx="1447">
                  <c:v>123.097954</c:v>
                </c:pt>
                <c:pt idx="1448">
                  <c:v>122.215057</c:v>
                </c:pt>
                <c:pt idx="1449">
                  <c:v>122.13454400000001</c:v>
                </c:pt>
                <c:pt idx="1450">
                  <c:v>122.709908</c:v>
                </c:pt>
                <c:pt idx="1451">
                  <c:v>123.53215</c:v>
                </c:pt>
                <c:pt idx="1452">
                  <c:v>122.285439</c:v>
                </c:pt>
                <c:pt idx="1453">
                  <c:v>125.651634</c:v>
                </c:pt>
                <c:pt idx="1454">
                  <c:v>126.691864</c:v>
                </c:pt>
                <c:pt idx="1455">
                  <c:v>126.691864</c:v>
                </c:pt>
                <c:pt idx="1456">
                  <c:v>127.33034499999999</c:v>
                </c:pt>
                <c:pt idx="1457">
                  <c:v>127.023911</c:v>
                </c:pt>
                <c:pt idx="1458">
                  <c:v>124.12996699999999</c:v>
                </c:pt>
                <c:pt idx="1459">
                  <c:v>124.52623699999999</c:v>
                </c:pt>
                <c:pt idx="1460">
                  <c:v>122.573807</c:v>
                </c:pt>
                <c:pt idx="1461">
                  <c:v>119.508568</c:v>
                </c:pt>
                <c:pt idx="1462">
                  <c:v>122.28804</c:v>
                </c:pt>
                <c:pt idx="1463">
                  <c:v>122.590919</c:v>
                </c:pt>
                <c:pt idx="1464">
                  <c:v>123.526123</c:v>
                </c:pt>
                <c:pt idx="1465">
                  <c:v>121.676117</c:v>
                </c:pt>
                <c:pt idx="1466">
                  <c:v>121.439781</c:v>
                </c:pt>
                <c:pt idx="1467">
                  <c:v>117.693336</c:v>
                </c:pt>
                <c:pt idx="1468">
                  <c:v>117.315697</c:v>
                </c:pt>
                <c:pt idx="1469">
                  <c:v>118.83174099999999</c:v>
                </c:pt>
                <c:pt idx="1470">
                  <c:v>118.632515</c:v>
                </c:pt>
                <c:pt idx="1471">
                  <c:v>120.64314299999999</c:v>
                </c:pt>
                <c:pt idx="1472">
                  <c:v>118.575829</c:v>
                </c:pt>
                <c:pt idx="1473">
                  <c:v>116.068848</c:v>
                </c:pt>
                <c:pt idx="1474">
                  <c:v>113.85652899999999</c:v>
                </c:pt>
                <c:pt idx="1475">
                  <c:v>113.746574</c:v>
                </c:pt>
                <c:pt idx="1476">
                  <c:v>115.99805499999999</c:v>
                </c:pt>
                <c:pt idx="1477">
                  <c:v>113.098091</c:v>
                </c:pt>
                <c:pt idx="1478">
                  <c:v>113.501755</c:v>
                </c:pt>
                <c:pt idx="1479">
                  <c:v>115.139664</c:v>
                </c:pt>
                <c:pt idx="1480">
                  <c:v>114.53171500000001</c:v>
                </c:pt>
                <c:pt idx="1481">
                  <c:v>114.912781</c:v>
                </c:pt>
                <c:pt idx="1482">
                  <c:v>114.90743999999999</c:v>
                </c:pt>
                <c:pt idx="1483">
                  <c:v>114.90743999999999</c:v>
                </c:pt>
                <c:pt idx="1484">
                  <c:v>116.044197</c:v>
                </c:pt>
                <c:pt idx="1485">
                  <c:v>119.228691</c:v>
                </c:pt>
                <c:pt idx="1486">
                  <c:v>121.484695</c:v>
                </c:pt>
                <c:pt idx="1487">
                  <c:v>118.51969099999999</c:v>
                </c:pt>
                <c:pt idx="1488">
                  <c:v>123.058662</c:v>
                </c:pt>
                <c:pt idx="1489">
                  <c:v>129.15872200000001</c:v>
                </c:pt>
                <c:pt idx="1490">
                  <c:v>127.986496</c:v>
                </c:pt>
                <c:pt idx="1491">
                  <c:v>126.705551</c:v>
                </c:pt>
                <c:pt idx="1492">
                  <c:v>123.713303</c:v>
                </c:pt>
                <c:pt idx="1493">
                  <c:v>129.151749</c:v>
                </c:pt>
                <c:pt idx="1494">
                  <c:v>130.131866</c:v>
                </c:pt>
                <c:pt idx="1495">
                  <c:v>130.991623</c:v>
                </c:pt>
                <c:pt idx="1496">
                  <c:v>131.67735300000001</c:v>
                </c:pt>
                <c:pt idx="1497">
                  <c:v>136.665436</c:v>
                </c:pt>
                <c:pt idx="1498">
                  <c:v>141.11978099999999</c:v>
                </c:pt>
                <c:pt idx="1499">
                  <c:v>139.39163199999999</c:v>
                </c:pt>
                <c:pt idx="1500">
                  <c:v>139.13188199999999</c:v>
                </c:pt>
                <c:pt idx="1501">
                  <c:v>139.633453</c:v>
                </c:pt>
                <c:pt idx="1502">
                  <c:v>139.28497300000001</c:v>
                </c:pt>
                <c:pt idx="1503">
                  <c:v>138.367569</c:v>
                </c:pt>
                <c:pt idx="1504">
                  <c:v>137.968155</c:v>
                </c:pt>
                <c:pt idx="1505">
                  <c:v>138.321564</c:v>
                </c:pt>
                <c:pt idx="1506">
                  <c:v>139.97905</c:v>
                </c:pt>
                <c:pt idx="1507">
                  <c:v>138.40399199999999</c:v>
                </c:pt>
                <c:pt idx="1508">
                  <c:v>138.46478300000001</c:v>
                </c:pt>
                <c:pt idx="1509">
                  <c:v>138.007172</c:v>
                </c:pt>
                <c:pt idx="1510">
                  <c:v>137.51260400000001</c:v>
                </c:pt>
                <c:pt idx="1511">
                  <c:v>136.55316199999999</c:v>
                </c:pt>
                <c:pt idx="1512">
                  <c:v>139.76859999999999</c:v>
                </c:pt>
                <c:pt idx="1513">
                  <c:v>137.86819499999999</c:v>
                </c:pt>
                <c:pt idx="1514">
                  <c:v>139.45448300000001</c:v>
                </c:pt>
                <c:pt idx="1515">
                  <c:v>140.55455000000001</c:v>
                </c:pt>
                <c:pt idx="1516">
                  <c:v>141.59039300000001</c:v>
                </c:pt>
                <c:pt idx="1517">
                  <c:v>141.41171299999999</c:v>
                </c:pt>
                <c:pt idx="1518">
                  <c:v>138.780945</c:v>
                </c:pt>
                <c:pt idx="1519">
                  <c:v>138.501068</c:v>
                </c:pt>
                <c:pt idx="1520">
                  <c:v>136.998718</c:v>
                </c:pt>
                <c:pt idx="1521">
                  <c:v>137.996216</c:v>
                </c:pt>
                <c:pt idx="1522">
                  <c:v>134.24527</c:v>
                </c:pt>
                <c:pt idx="1523">
                  <c:v>130.62876900000001</c:v>
                </c:pt>
                <c:pt idx="1524">
                  <c:v>129.672607</c:v>
                </c:pt>
                <c:pt idx="1525">
                  <c:v>129.46174600000001</c:v>
                </c:pt>
                <c:pt idx="1526">
                  <c:v>129.39424099999999</c:v>
                </c:pt>
                <c:pt idx="1527">
                  <c:v>128.17832899999999</c:v>
                </c:pt>
                <c:pt idx="1528">
                  <c:v>132.30255099999999</c:v>
                </c:pt>
                <c:pt idx="1529">
                  <c:v>132.119888</c:v>
                </c:pt>
                <c:pt idx="1530">
                  <c:v>133.56720000000001</c:v>
                </c:pt>
                <c:pt idx="1531">
                  <c:v>133.30088799999999</c:v>
                </c:pt>
                <c:pt idx="1532">
                  <c:v>132.07333399999999</c:v>
                </c:pt>
                <c:pt idx="1533">
                  <c:v>129.935913</c:v>
                </c:pt>
                <c:pt idx="1534">
                  <c:v>131.14785800000001</c:v>
                </c:pt>
                <c:pt idx="1535">
                  <c:v>130.983124</c:v>
                </c:pt>
                <c:pt idx="1536">
                  <c:v>131.21781899999999</c:v>
                </c:pt>
                <c:pt idx="1537">
                  <c:v>127.660889</c:v>
                </c:pt>
                <c:pt idx="1538">
                  <c:v>128.77860999999999</c:v>
                </c:pt>
                <c:pt idx="1539">
                  <c:v>133.51818800000001</c:v>
                </c:pt>
                <c:pt idx="1540">
                  <c:v>134.75517300000001</c:v>
                </c:pt>
                <c:pt idx="1541">
                  <c:v>131.027771</c:v>
                </c:pt>
                <c:pt idx="1542">
                  <c:v>130.163895</c:v>
                </c:pt>
                <c:pt idx="1543">
                  <c:v>130.641907</c:v>
                </c:pt>
                <c:pt idx="1544">
                  <c:v>130.274261</c:v>
                </c:pt>
                <c:pt idx="1545">
                  <c:v>130.292068</c:v>
                </c:pt>
                <c:pt idx="1546">
                  <c:v>130.69284099999999</c:v>
                </c:pt>
                <c:pt idx="1547">
                  <c:v>128.09193400000001</c:v>
                </c:pt>
                <c:pt idx="1548">
                  <c:v>123.31635300000001</c:v>
                </c:pt>
                <c:pt idx="1549">
                  <c:v>125.248383</c:v>
                </c:pt>
                <c:pt idx="1550">
                  <c:v>123.779167</c:v>
                </c:pt>
                <c:pt idx="1551">
                  <c:v>121.93901099999999</c:v>
                </c:pt>
                <c:pt idx="1552">
                  <c:v>121.93901099999999</c:v>
                </c:pt>
                <c:pt idx="1553">
                  <c:v>123.62676999999999</c:v>
                </c:pt>
                <c:pt idx="1554">
                  <c:v>124.226501</c:v>
                </c:pt>
                <c:pt idx="1555">
                  <c:v>123.61389200000001</c:v>
                </c:pt>
                <c:pt idx="1556">
                  <c:v>121.728966</c:v>
                </c:pt>
                <c:pt idx="1557">
                  <c:v>120.72146600000001</c:v>
                </c:pt>
                <c:pt idx="1558">
                  <c:v>119.86499000000001</c:v>
                </c:pt>
                <c:pt idx="1559">
                  <c:v>123.61019899999999</c:v>
                </c:pt>
                <c:pt idx="1560">
                  <c:v>124.849518</c:v>
                </c:pt>
                <c:pt idx="1561">
                  <c:v>122.34021</c:v>
                </c:pt>
                <c:pt idx="1562">
                  <c:v>121.84822800000001</c:v>
                </c:pt>
                <c:pt idx="1563">
                  <c:v>122.170967</c:v>
                </c:pt>
                <c:pt idx="1564">
                  <c:v>119.51583100000001</c:v>
                </c:pt>
                <c:pt idx="1565">
                  <c:v>117.405113</c:v>
                </c:pt>
                <c:pt idx="1566">
                  <c:v>118.535301</c:v>
                </c:pt>
                <c:pt idx="1567">
                  <c:v>119.402863</c:v>
                </c:pt>
                <c:pt idx="1568">
                  <c:v>116.18235799999999</c:v>
                </c:pt>
                <c:pt idx="1569">
                  <c:v>114.829117</c:v>
                </c:pt>
                <c:pt idx="1570">
                  <c:v>114.371506</c:v>
                </c:pt>
                <c:pt idx="1571">
                  <c:v>118.45040899999999</c:v>
                </c:pt>
                <c:pt idx="1572">
                  <c:v>118.45040899999999</c:v>
                </c:pt>
                <c:pt idx="1573">
                  <c:v>115.706131</c:v>
                </c:pt>
                <c:pt idx="1574">
                  <c:v>115.08065000000001</c:v>
                </c:pt>
                <c:pt idx="1575">
                  <c:v>113.272949</c:v>
                </c:pt>
                <c:pt idx="1576">
                  <c:v>110.934929</c:v>
                </c:pt>
                <c:pt idx="1577">
                  <c:v>113.36797300000001</c:v>
                </c:pt>
                <c:pt idx="1578">
                  <c:v>114.80296300000001</c:v>
                </c:pt>
                <c:pt idx="1579">
                  <c:v>114.804062</c:v>
                </c:pt>
                <c:pt idx="1580">
                  <c:v>110.96328</c:v>
                </c:pt>
                <c:pt idx="1581">
                  <c:v>110.627258</c:v>
                </c:pt>
                <c:pt idx="1582">
                  <c:v>107.79151899999999</c:v>
                </c:pt>
                <c:pt idx="1583">
                  <c:v>101.68487500000001</c:v>
                </c:pt>
                <c:pt idx="1584">
                  <c:v>105.27494799999999</c:v>
                </c:pt>
                <c:pt idx="1585">
                  <c:v>104.839386</c:v>
                </c:pt>
                <c:pt idx="1586">
                  <c:v>106.237267</c:v>
                </c:pt>
                <c:pt idx="1587">
                  <c:v>106.345573</c:v>
                </c:pt>
                <c:pt idx="1588">
                  <c:v>106.21631600000001</c:v>
                </c:pt>
                <c:pt idx="1589">
                  <c:v>102.704292</c:v>
                </c:pt>
                <c:pt idx="1590">
                  <c:v>102.99060799999999</c:v>
                </c:pt>
                <c:pt idx="1591">
                  <c:v>103.85337800000001</c:v>
                </c:pt>
                <c:pt idx="1592">
                  <c:v>104.662888</c:v>
                </c:pt>
                <c:pt idx="1593">
                  <c:v>107.254631</c:v>
                </c:pt>
                <c:pt idx="1594">
                  <c:v>108.64812499999999</c:v>
                </c:pt>
                <c:pt idx="1595">
                  <c:v>112.084564</c:v>
                </c:pt>
                <c:pt idx="1596">
                  <c:v>113.92718499999999</c:v>
                </c:pt>
                <c:pt idx="1597">
                  <c:v>114.22910299999999</c:v>
                </c:pt>
                <c:pt idx="1598">
                  <c:v>111.344482</c:v>
                </c:pt>
                <c:pt idx="1599">
                  <c:v>110.804855</c:v>
                </c:pt>
                <c:pt idx="1600">
                  <c:v>111.600258</c:v>
                </c:pt>
                <c:pt idx="1601">
                  <c:v>114.007423</c:v>
                </c:pt>
                <c:pt idx="1602">
                  <c:v>115.266869</c:v>
                </c:pt>
                <c:pt idx="1603">
                  <c:v>115.266869</c:v>
                </c:pt>
                <c:pt idx="1604">
                  <c:v>118.605408</c:v>
                </c:pt>
                <c:pt idx="1605">
                  <c:v>115.179649</c:v>
                </c:pt>
                <c:pt idx="1606">
                  <c:v>112.185204</c:v>
                </c:pt>
                <c:pt idx="1607">
                  <c:v>114.440521</c:v>
                </c:pt>
                <c:pt idx="1608">
                  <c:v>112.12660200000001</c:v>
                </c:pt>
                <c:pt idx="1609">
                  <c:v>111.774841</c:v>
                </c:pt>
                <c:pt idx="1610">
                  <c:v>109.114227</c:v>
                </c:pt>
                <c:pt idx="1611">
                  <c:v>111.540558</c:v>
                </c:pt>
                <c:pt idx="1612">
                  <c:v>111.540558</c:v>
                </c:pt>
                <c:pt idx="1613">
                  <c:v>108.18942300000001</c:v>
                </c:pt>
                <c:pt idx="1614">
                  <c:v>110.53469800000001</c:v>
                </c:pt>
                <c:pt idx="1615">
                  <c:v>114.044121</c:v>
                </c:pt>
                <c:pt idx="1616">
                  <c:v>115.08654</c:v>
                </c:pt>
                <c:pt idx="1617">
                  <c:v>111.079666</c:v>
                </c:pt>
                <c:pt idx="1618">
                  <c:v>108.997292</c:v>
                </c:pt>
                <c:pt idx="1619">
                  <c:v>107.02815200000001</c:v>
                </c:pt>
                <c:pt idx="1620">
                  <c:v>109.26264999999999</c:v>
                </c:pt>
                <c:pt idx="1621">
                  <c:v>113.686058</c:v>
                </c:pt>
                <c:pt idx="1622">
                  <c:v>118.980583</c:v>
                </c:pt>
                <c:pt idx="1623">
                  <c:v>116.778122</c:v>
                </c:pt>
                <c:pt idx="1624">
                  <c:v>116.476753</c:v>
                </c:pt>
                <c:pt idx="1625">
                  <c:v>117.55819700000001</c:v>
                </c:pt>
                <c:pt idx="1626">
                  <c:v>119.37191799999999</c:v>
                </c:pt>
                <c:pt idx="1627">
                  <c:v>112.090729</c:v>
                </c:pt>
                <c:pt idx="1628">
                  <c:v>107.331306</c:v>
                </c:pt>
                <c:pt idx="1629">
                  <c:v>106.02338399999999</c:v>
                </c:pt>
                <c:pt idx="1630">
                  <c:v>108.908287</c:v>
                </c:pt>
                <c:pt idx="1631">
                  <c:v>108.463959</c:v>
                </c:pt>
                <c:pt idx="1632">
                  <c:v>104.861839</c:v>
                </c:pt>
                <c:pt idx="1633">
                  <c:v>110.31945</c:v>
                </c:pt>
                <c:pt idx="1634">
                  <c:v>113.703857</c:v>
                </c:pt>
                <c:pt idx="1635">
                  <c:v>110.755836</c:v>
                </c:pt>
                <c:pt idx="1636">
                  <c:v>111.47086299999999</c:v>
                </c:pt>
                <c:pt idx="1637">
                  <c:v>115.584946</c:v>
                </c:pt>
                <c:pt idx="1638">
                  <c:v>118.147522</c:v>
                </c:pt>
                <c:pt idx="1639">
                  <c:v>115.99736799999999</c:v>
                </c:pt>
                <c:pt idx="1640">
                  <c:v>117.622551</c:v>
                </c:pt>
                <c:pt idx="1641">
                  <c:v>112.149879</c:v>
                </c:pt>
                <c:pt idx="1642">
                  <c:v>111.18523399999999</c:v>
                </c:pt>
                <c:pt idx="1643">
                  <c:v>115.73268899999999</c:v>
                </c:pt>
                <c:pt idx="1644">
                  <c:v>116.47880600000001</c:v>
                </c:pt>
                <c:pt idx="1645">
                  <c:v>117.94474</c:v>
                </c:pt>
                <c:pt idx="1646">
                  <c:v>119.752708</c:v>
                </c:pt>
                <c:pt idx="1647">
                  <c:v>124.26593800000001</c:v>
                </c:pt>
                <c:pt idx="1648">
                  <c:v>123.565147</c:v>
                </c:pt>
                <c:pt idx="1649">
                  <c:v>127.168503</c:v>
                </c:pt>
                <c:pt idx="1650">
                  <c:v>128.003342</c:v>
                </c:pt>
                <c:pt idx="1651">
                  <c:v>128.48873900000001</c:v>
                </c:pt>
                <c:pt idx="1652">
                  <c:v>128.346756</c:v>
                </c:pt>
                <c:pt idx="1653">
                  <c:v>126.795654</c:v>
                </c:pt>
                <c:pt idx="1654">
                  <c:v>126.146072</c:v>
                </c:pt>
                <c:pt idx="1655">
                  <c:v>129.32946799999999</c:v>
                </c:pt>
                <c:pt idx="1656">
                  <c:v>129.09504699999999</c:v>
                </c:pt>
                <c:pt idx="1657">
                  <c:v>127.152344</c:v>
                </c:pt>
                <c:pt idx="1658">
                  <c:v>123.04510500000001</c:v>
                </c:pt>
                <c:pt idx="1659">
                  <c:v>122.673897</c:v>
                </c:pt>
                <c:pt idx="1660">
                  <c:v>125.380791</c:v>
                </c:pt>
                <c:pt idx="1661">
                  <c:v>126.20508599999999</c:v>
                </c:pt>
                <c:pt idx="1662">
                  <c:v>122.80439</c:v>
                </c:pt>
                <c:pt idx="1663">
                  <c:v>121.67789500000001</c:v>
                </c:pt>
                <c:pt idx="1664">
                  <c:v>121.248497</c:v>
                </c:pt>
                <c:pt idx="1665">
                  <c:v>124.800087</c:v>
                </c:pt>
                <c:pt idx="1666">
                  <c:v>124.928253</c:v>
                </c:pt>
                <c:pt idx="1667">
                  <c:v>124.88114899999999</c:v>
                </c:pt>
                <c:pt idx="1668">
                  <c:v>130.430634</c:v>
                </c:pt>
                <c:pt idx="1669">
                  <c:v>132.78179900000001</c:v>
                </c:pt>
                <c:pt idx="1670">
                  <c:v>132.78179900000001</c:v>
                </c:pt>
                <c:pt idx="1671">
                  <c:v>131.44813500000001</c:v>
                </c:pt>
                <c:pt idx="1672">
                  <c:v>135.42802399999999</c:v>
                </c:pt>
                <c:pt idx="1673">
                  <c:v>134.987808</c:v>
                </c:pt>
                <c:pt idx="1674">
                  <c:v>136.15510599999999</c:v>
                </c:pt>
                <c:pt idx="1675">
                  <c:v>132.23258999999999</c:v>
                </c:pt>
                <c:pt idx="1676">
                  <c:v>131.58218400000001</c:v>
                </c:pt>
                <c:pt idx="1677">
                  <c:v>133.993729</c:v>
                </c:pt>
                <c:pt idx="1678">
                  <c:v>133.25582900000001</c:v>
                </c:pt>
                <c:pt idx="1679">
                  <c:v>133.431229</c:v>
                </c:pt>
                <c:pt idx="1680">
                  <c:v>130.436386</c:v>
                </c:pt>
                <c:pt idx="1681">
                  <c:v>129.30154400000001</c:v>
                </c:pt>
                <c:pt idx="1682">
                  <c:v>127.248878</c:v>
                </c:pt>
                <c:pt idx="1683">
                  <c:v>131.31175200000001</c:v>
                </c:pt>
                <c:pt idx="1684">
                  <c:v>135.62233000000001</c:v>
                </c:pt>
                <c:pt idx="1685">
                  <c:v>138.23405500000001</c:v>
                </c:pt>
                <c:pt idx="1686">
                  <c:v>138.94279499999999</c:v>
                </c:pt>
                <c:pt idx="1687">
                  <c:v>139.528839</c:v>
                </c:pt>
                <c:pt idx="1688">
                  <c:v>142.07839999999999</c:v>
                </c:pt>
                <c:pt idx="1689">
                  <c:v>140.58139</c:v>
                </c:pt>
                <c:pt idx="1690">
                  <c:v>141.185913</c:v>
                </c:pt>
                <c:pt idx="1691">
                  <c:v>142.08332799999999</c:v>
                </c:pt>
                <c:pt idx="1692">
                  <c:v>143.431366</c:v>
                </c:pt>
                <c:pt idx="1693">
                  <c:v>144.678223</c:v>
                </c:pt>
                <c:pt idx="1694">
                  <c:v>145.16609199999999</c:v>
                </c:pt>
                <c:pt idx="1695">
                  <c:v>148.703857</c:v>
                </c:pt>
                <c:pt idx="1696">
                  <c:v>151.310104</c:v>
                </c:pt>
                <c:pt idx="1697">
                  <c:v>153.56213399999999</c:v>
                </c:pt>
                <c:pt idx="1698">
                  <c:v>149.672607</c:v>
                </c:pt>
                <c:pt idx="1699">
                  <c:v>150.155136</c:v>
                </c:pt>
                <c:pt idx="1700">
                  <c:v>150.362854</c:v>
                </c:pt>
                <c:pt idx="1701">
                  <c:v>150.235657</c:v>
                </c:pt>
                <c:pt idx="1702">
                  <c:v>152.908997</c:v>
                </c:pt>
                <c:pt idx="1703">
                  <c:v>153.43000799999999</c:v>
                </c:pt>
                <c:pt idx="1704">
                  <c:v>152.90585300000001</c:v>
                </c:pt>
                <c:pt idx="1705">
                  <c:v>153.209137</c:v>
                </c:pt>
                <c:pt idx="1706">
                  <c:v>154.51760899999999</c:v>
                </c:pt>
                <c:pt idx="1707">
                  <c:v>152.07704200000001</c:v>
                </c:pt>
                <c:pt idx="1708">
                  <c:v>153.561859</c:v>
                </c:pt>
                <c:pt idx="1709">
                  <c:v>155.09420800000001</c:v>
                </c:pt>
                <c:pt idx="1710">
                  <c:v>153.30033900000001</c:v>
                </c:pt>
                <c:pt idx="1711">
                  <c:v>149.85485800000001</c:v>
                </c:pt>
                <c:pt idx="1712">
                  <c:v>151.205231</c:v>
                </c:pt>
                <c:pt idx="1713">
                  <c:v>151.205231</c:v>
                </c:pt>
                <c:pt idx="1714">
                  <c:v>151.991455</c:v>
                </c:pt>
                <c:pt idx="1715">
                  <c:v>152.22067300000001</c:v>
                </c:pt>
                <c:pt idx="1716">
                  <c:v>151.87384</c:v>
                </c:pt>
                <c:pt idx="1717">
                  <c:v>149.622086</c:v>
                </c:pt>
                <c:pt idx="1718">
                  <c:v>155.28370699999999</c:v>
                </c:pt>
                <c:pt idx="1719">
                  <c:v>155.004242</c:v>
                </c:pt>
                <c:pt idx="1720">
                  <c:v>161.52742000000001</c:v>
                </c:pt>
                <c:pt idx="1721">
                  <c:v>161.37788399999999</c:v>
                </c:pt>
                <c:pt idx="1722">
                  <c:v>163.988113</c:v>
                </c:pt>
                <c:pt idx="1723">
                  <c:v>162.91365099999999</c:v>
                </c:pt>
                <c:pt idx="1724">
                  <c:v>167.13331600000001</c:v>
                </c:pt>
                <c:pt idx="1725">
                  <c:v>166.74896200000001</c:v>
                </c:pt>
                <c:pt idx="1726">
                  <c:v>167.57777400000001</c:v>
                </c:pt>
                <c:pt idx="1727">
                  <c:v>165.686691</c:v>
                </c:pt>
                <c:pt idx="1728">
                  <c:v>167.52821399999999</c:v>
                </c:pt>
                <c:pt idx="1729">
                  <c:v>165.757339</c:v>
                </c:pt>
                <c:pt idx="1730">
                  <c:v>165.07598899999999</c:v>
                </c:pt>
                <c:pt idx="1731">
                  <c:v>163.61895799999999</c:v>
                </c:pt>
                <c:pt idx="1732">
                  <c:v>165.04641699999999</c:v>
                </c:pt>
                <c:pt idx="1733">
                  <c:v>164.296616</c:v>
                </c:pt>
                <c:pt idx="1734">
                  <c:v>162.898315</c:v>
                </c:pt>
                <c:pt idx="1735">
                  <c:v>160.629593</c:v>
                </c:pt>
                <c:pt idx="1736">
                  <c:v>158.16957099999999</c:v>
                </c:pt>
                <c:pt idx="1737">
                  <c:v>157.16699199999999</c:v>
                </c:pt>
                <c:pt idx="1738">
                  <c:v>156.56492600000001</c:v>
                </c:pt>
                <c:pt idx="1739">
                  <c:v>156.39692700000001</c:v>
                </c:pt>
                <c:pt idx="1740">
                  <c:v>156.39692700000001</c:v>
                </c:pt>
                <c:pt idx="1741">
                  <c:v>156.36653100000001</c:v>
                </c:pt>
                <c:pt idx="1742">
                  <c:v>156.930115</c:v>
                </c:pt>
                <c:pt idx="1743">
                  <c:v>155.566193</c:v>
                </c:pt>
                <c:pt idx="1744">
                  <c:v>155.45062300000001</c:v>
                </c:pt>
                <c:pt idx="1745">
                  <c:v>155.828125</c:v>
                </c:pt>
                <c:pt idx="1746">
                  <c:v>156.98886100000001</c:v>
                </c:pt>
                <c:pt idx="1747">
                  <c:v>158.149033</c:v>
                </c:pt>
                <c:pt idx="1748">
                  <c:v>156.73498499999999</c:v>
                </c:pt>
                <c:pt idx="1749">
                  <c:v>157.94979900000001</c:v>
                </c:pt>
                <c:pt idx="1750">
                  <c:v>156.87780799999999</c:v>
                </c:pt>
                <c:pt idx="1751">
                  <c:v>157.85011299999999</c:v>
                </c:pt>
                <c:pt idx="1752">
                  <c:v>155.24153100000001</c:v>
                </c:pt>
                <c:pt idx="1753">
                  <c:v>156.38952599999999</c:v>
                </c:pt>
                <c:pt idx="1754">
                  <c:v>155.48773199999999</c:v>
                </c:pt>
                <c:pt idx="1755">
                  <c:v>152.133591</c:v>
                </c:pt>
                <c:pt idx="1756">
                  <c:v>151.18125900000001</c:v>
                </c:pt>
                <c:pt idx="1757">
                  <c:v>151.64503500000001</c:v>
                </c:pt>
                <c:pt idx="1758">
                  <c:v>152.15055799999999</c:v>
                </c:pt>
                <c:pt idx="1759">
                  <c:v>150.983948</c:v>
                </c:pt>
                <c:pt idx="1760">
                  <c:v>149.537598</c:v>
                </c:pt>
                <c:pt idx="1761">
                  <c:v>147.77384900000001</c:v>
                </c:pt>
                <c:pt idx="1762">
                  <c:v>146.025711</c:v>
                </c:pt>
                <c:pt idx="1763">
                  <c:v>148.25541699999999</c:v>
                </c:pt>
                <c:pt idx="1764">
                  <c:v>149.65467799999999</c:v>
                </c:pt>
                <c:pt idx="1765">
                  <c:v>151.094864</c:v>
                </c:pt>
                <c:pt idx="1766">
                  <c:v>152.77070599999999</c:v>
                </c:pt>
                <c:pt idx="1767">
                  <c:v>153.641144</c:v>
                </c:pt>
                <c:pt idx="1768">
                  <c:v>153.22297699999999</c:v>
                </c:pt>
                <c:pt idx="1769">
                  <c:v>150.727768</c:v>
                </c:pt>
                <c:pt idx="1770">
                  <c:v>151.28259299999999</c:v>
                </c:pt>
                <c:pt idx="1771">
                  <c:v>154.37123099999999</c:v>
                </c:pt>
                <c:pt idx="1772">
                  <c:v>155.12570199999999</c:v>
                </c:pt>
                <c:pt idx="1773">
                  <c:v>155.15130600000001</c:v>
                </c:pt>
                <c:pt idx="1774">
                  <c:v>151.846451</c:v>
                </c:pt>
                <c:pt idx="1775">
                  <c:v>149.74627699999999</c:v>
                </c:pt>
                <c:pt idx="1776">
                  <c:v>152.065811</c:v>
                </c:pt>
                <c:pt idx="1777">
                  <c:v>151.049408</c:v>
                </c:pt>
                <c:pt idx="1778">
                  <c:v>149.565811</c:v>
                </c:pt>
                <c:pt idx="1779">
                  <c:v>149.33152799999999</c:v>
                </c:pt>
                <c:pt idx="1780">
                  <c:v>152.712784</c:v>
                </c:pt>
                <c:pt idx="1781">
                  <c:v>149.69163499999999</c:v>
                </c:pt>
                <c:pt idx="1782">
                  <c:v>152.13400300000001</c:v>
                </c:pt>
                <c:pt idx="1783">
                  <c:v>158.182434</c:v>
                </c:pt>
                <c:pt idx="1784">
                  <c:v>154.94906599999999</c:v>
                </c:pt>
                <c:pt idx="1785">
                  <c:v>157.93817100000001</c:v>
                </c:pt>
                <c:pt idx="1786">
                  <c:v>164.55169699999999</c:v>
                </c:pt>
                <c:pt idx="1787">
                  <c:v>164.877319</c:v>
                </c:pt>
                <c:pt idx="1788">
                  <c:v>161.59491</c:v>
                </c:pt>
                <c:pt idx="1789">
                  <c:v>163.03360000000001</c:v>
                </c:pt>
                <c:pt idx="1790">
                  <c:v>163.27446</c:v>
                </c:pt>
                <c:pt idx="1791">
                  <c:v>161.984467</c:v>
                </c:pt>
                <c:pt idx="1792">
                  <c:v>161.777298</c:v>
                </c:pt>
                <c:pt idx="1793">
                  <c:v>165.264679</c:v>
                </c:pt>
                <c:pt idx="1794">
                  <c:v>165.31547499999999</c:v>
                </c:pt>
                <c:pt idx="1795">
                  <c:v>163.02046200000001</c:v>
                </c:pt>
                <c:pt idx="1796">
                  <c:v>161.608475</c:v>
                </c:pt>
                <c:pt idx="1797">
                  <c:v>159.13215600000001</c:v>
                </c:pt>
                <c:pt idx="1798">
                  <c:v>157.730988</c:v>
                </c:pt>
                <c:pt idx="1799">
                  <c:v>157.557648</c:v>
                </c:pt>
                <c:pt idx="1800">
                  <c:v>155.895355</c:v>
                </c:pt>
                <c:pt idx="1801">
                  <c:v>158.76971399999999</c:v>
                </c:pt>
                <c:pt idx="1802">
                  <c:v>158.91937300000001</c:v>
                </c:pt>
                <c:pt idx="1803">
                  <c:v>162.70661899999999</c:v>
                </c:pt>
                <c:pt idx="1804">
                  <c:v>165.37750199999999</c:v>
                </c:pt>
                <c:pt idx="1805">
                  <c:v>161.22288499999999</c:v>
                </c:pt>
                <c:pt idx="1806">
                  <c:v>161.50071700000001</c:v>
                </c:pt>
                <c:pt idx="1807">
                  <c:v>160.87660199999999</c:v>
                </c:pt>
                <c:pt idx="1808">
                  <c:v>159.54924</c:v>
                </c:pt>
                <c:pt idx="1809">
                  <c:v>159.54924</c:v>
                </c:pt>
                <c:pt idx="1810">
                  <c:v>160.438568</c:v>
                </c:pt>
                <c:pt idx="1811">
                  <c:v>158.13931299999999</c:v>
                </c:pt>
                <c:pt idx="1812">
                  <c:v>151.750595</c:v>
                </c:pt>
                <c:pt idx="1813">
                  <c:v>149.25567599999999</c:v>
                </c:pt>
                <c:pt idx="1814">
                  <c:v>146.201111</c:v>
                </c:pt>
                <c:pt idx="1815">
                  <c:v>143.87091100000001</c:v>
                </c:pt>
                <c:pt idx="1816">
                  <c:v>150.41857899999999</c:v>
                </c:pt>
                <c:pt idx="1817">
                  <c:v>152.942139</c:v>
                </c:pt>
                <c:pt idx="1818">
                  <c:v>151.807434</c:v>
                </c:pt>
                <c:pt idx="1819">
                  <c:v>155.96478300000001</c:v>
                </c:pt>
                <c:pt idx="1820">
                  <c:v>160.296448</c:v>
                </c:pt>
                <c:pt idx="1821">
                  <c:v>162.26791399999999</c:v>
                </c:pt>
                <c:pt idx="1822">
                  <c:v>161.63613900000001</c:v>
                </c:pt>
                <c:pt idx="1823">
                  <c:v>165.28466800000001</c:v>
                </c:pt>
                <c:pt idx="1824">
                  <c:v>168.03414900000001</c:v>
                </c:pt>
                <c:pt idx="1825">
                  <c:v>164.44627399999999</c:v>
                </c:pt>
                <c:pt idx="1826">
                  <c:v>162.317474</c:v>
                </c:pt>
                <c:pt idx="1827">
                  <c:v>161.31997699999999</c:v>
                </c:pt>
                <c:pt idx="1828">
                  <c:v>162.67349200000001</c:v>
                </c:pt>
                <c:pt idx="1829">
                  <c:v>163.00155599999999</c:v>
                </c:pt>
                <c:pt idx="1830">
                  <c:v>162.441666</c:v>
                </c:pt>
                <c:pt idx="1831">
                  <c:v>162.26709</c:v>
                </c:pt>
                <c:pt idx="1832">
                  <c:v>160.20045500000001</c:v>
                </c:pt>
                <c:pt idx="1833">
                  <c:v>161.23083500000001</c:v>
                </c:pt>
                <c:pt idx="1834">
                  <c:v>161.23083500000001</c:v>
                </c:pt>
                <c:pt idx="1835">
                  <c:v>159.86540199999999</c:v>
                </c:pt>
                <c:pt idx="1836">
                  <c:v>159.682739</c:v>
                </c:pt>
                <c:pt idx="1837">
                  <c:v>161.10185200000001</c:v>
                </c:pt>
                <c:pt idx="1838">
                  <c:v>160.26002500000001</c:v>
                </c:pt>
                <c:pt idx="1839">
                  <c:v>158.58883700000001</c:v>
                </c:pt>
                <c:pt idx="1840">
                  <c:v>155.640671</c:v>
                </c:pt>
                <c:pt idx="1841">
                  <c:v>155.460342</c:v>
                </c:pt>
                <c:pt idx="1842">
                  <c:v>154.58976699999999</c:v>
                </c:pt>
                <c:pt idx="1843">
                  <c:v>148.02977000000001</c:v>
                </c:pt>
                <c:pt idx="1844">
                  <c:v>148.20886200000001</c:v>
                </c:pt>
                <c:pt idx="1845">
                  <c:v>149.338379</c:v>
                </c:pt>
                <c:pt idx="1846">
                  <c:v>148.80024700000001</c:v>
                </c:pt>
                <c:pt idx="1847">
                  <c:v>149.11682099999999</c:v>
                </c:pt>
                <c:pt idx="1848">
                  <c:v>149.50213600000001</c:v>
                </c:pt>
                <c:pt idx="1849">
                  <c:v>148.09535199999999</c:v>
                </c:pt>
                <c:pt idx="1850">
                  <c:v>147.75564600000001</c:v>
                </c:pt>
                <c:pt idx="1851">
                  <c:v>148.13479599999999</c:v>
                </c:pt>
                <c:pt idx="1852">
                  <c:v>142.99813800000001</c:v>
                </c:pt>
                <c:pt idx="1853">
                  <c:v>142.233124</c:v>
                </c:pt>
                <c:pt idx="1854">
                  <c:v>142.65103099999999</c:v>
                </c:pt>
                <c:pt idx="1855">
                  <c:v>140.57029700000001</c:v>
                </c:pt>
                <c:pt idx="1856">
                  <c:v>142.30406199999999</c:v>
                </c:pt>
                <c:pt idx="1857">
                  <c:v>139.735184</c:v>
                </c:pt>
                <c:pt idx="1858">
                  <c:v>139.746002</c:v>
                </c:pt>
                <c:pt idx="1859">
                  <c:v>138.412476</c:v>
                </c:pt>
                <c:pt idx="1860">
                  <c:v>138.01689099999999</c:v>
                </c:pt>
                <c:pt idx="1861">
                  <c:v>138.247345</c:v>
                </c:pt>
                <c:pt idx="1862">
                  <c:v>139.22622699999999</c:v>
                </c:pt>
                <c:pt idx="1863">
                  <c:v>140.566193</c:v>
                </c:pt>
                <c:pt idx="1864">
                  <c:v>140.74556000000001</c:v>
                </c:pt>
                <c:pt idx="1865">
                  <c:v>144.677536</c:v>
                </c:pt>
                <c:pt idx="1866">
                  <c:v>145.89138800000001</c:v>
                </c:pt>
                <c:pt idx="1867">
                  <c:v>149.17077599999999</c:v>
                </c:pt>
                <c:pt idx="1868">
                  <c:v>150.27728300000001</c:v>
                </c:pt>
                <c:pt idx="1869">
                  <c:v>150.27728300000001</c:v>
                </c:pt>
                <c:pt idx="1870">
                  <c:v>149.87498500000001</c:v>
                </c:pt>
                <c:pt idx="1871">
                  <c:v>149.23033100000001</c:v>
                </c:pt>
                <c:pt idx="1872">
                  <c:v>149.846237</c:v>
                </c:pt>
                <c:pt idx="1873">
                  <c:v>147.733734</c:v>
                </c:pt>
                <c:pt idx="1874">
                  <c:v>144.09697</c:v>
                </c:pt>
                <c:pt idx="1875">
                  <c:v>142.45083600000001</c:v>
                </c:pt>
                <c:pt idx="1876">
                  <c:v>144.44148300000001</c:v>
                </c:pt>
                <c:pt idx="1877">
                  <c:v>143.085083</c:v>
                </c:pt>
                <c:pt idx="1878">
                  <c:v>144.31578099999999</c:v>
                </c:pt>
                <c:pt idx="1879">
                  <c:v>145.160751</c:v>
                </c:pt>
                <c:pt idx="1880">
                  <c:v>143.820099</c:v>
                </c:pt>
                <c:pt idx="1881">
                  <c:v>143.707413</c:v>
                </c:pt>
                <c:pt idx="1882">
                  <c:v>140.04039</c:v>
                </c:pt>
                <c:pt idx="1883">
                  <c:v>139.02864099999999</c:v>
                </c:pt>
                <c:pt idx="1884">
                  <c:v>139.89196799999999</c:v>
                </c:pt>
                <c:pt idx="1885">
                  <c:v>139.40669299999999</c:v>
                </c:pt>
                <c:pt idx="1886">
                  <c:v>137.300354</c:v>
                </c:pt>
                <c:pt idx="1887">
                  <c:v>138.38591</c:v>
                </c:pt>
                <c:pt idx="1888">
                  <c:v>138.476562</c:v>
                </c:pt>
                <c:pt idx="1889">
                  <c:v>141.192215</c:v>
                </c:pt>
                <c:pt idx="1890">
                  <c:v>144.45147700000001</c:v>
                </c:pt>
                <c:pt idx="1891">
                  <c:v>144.845551</c:v>
                </c:pt>
                <c:pt idx="1892">
                  <c:v>144.94551100000001</c:v>
                </c:pt>
                <c:pt idx="1893">
                  <c:v>144.575256</c:v>
                </c:pt>
                <c:pt idx="1894">
                  <c:v>147.92036400000001</c:v>
                </c:pt>
                <c:pt idx="1895">
                  <c:v>147.32377600000001</c:v>
                </c:pt>
                <c:pt idx="1896">
                  <c:v>149.321259</c:v>
                </c:pt>
                <c:pt idx="1897">
                  <c:v>146.750595</c:v>
                </c:pt>
                <c:pt idx="1898">
                  <c:v>144.351517</c:v>
                </c:pt>
                <c:pt idx="1899">
                  <c:v>145.50457800000001</c:v>
                </c:pt>
                <c:pt idx="1900">
                  <c:v>145.747894</c:v>
                </c:pt>
                <c:pt idx="1901">
                  <c:v>144.92564400000001</c:v>
                </c:pt>
                <c:pt idx="1902">
                  <c:v>144.61016799999999</c:v>
                </c:pt>
                <c:pt idx="1903">
                  <c:v>143.90692100000001</c:v>
                </c:pt>
                <c:pt idx="1904">
                  <c:v>143.65374800000001</c:v>
                </c:pt>
                <c:pt idx="1905">
                  <c:v>144.24142499999999</c:v>
                </c:pt>
                <c:pt idx="1906">
                  <c:v>142.097992</c:v>
                </c:pt>
                <c:pt idx="1907">
                  <c:v>140.939728</c:v>
                </c:pt>
                <c:pt idx="1908">
                  <c:v>140.468704</c:v>
                </c:pt>
                <c:pt idx="1909">
                  <c:v>140.74392700000001</c:v>
                </c:pt>
                <c:pt idx="1910">
                  <c:v>139.16899100000001</c:v>
                </c:pt>
                <c:pt idx="1911">
                  <c:v>138.72151199999999</c:v>
                </c:pt>
                <c:pt idx="1912">
                  <c:v>143.32292200000001</c:v>
                </c:pt>
                <c:pt idx="1913">
                  <c:v>143.68742399999999</c:v>
                </c:pt>
                <c:pt idx="1914">
                  <c:v>145.26754800000001</c:v>
                </c:pt>
                <c:pt idx="1915">
                  <c:v>145.98298600000001</c:v>
                </c:pt>
                <c:pt idx="1916">
                  <c:v>146.11499000000001</c:v>
                </c:pt>
                <c:pt idx="1917">
                  <c:v>144.35507200000001</c:v>
                </c:pt>
                <c:pt idx="1918">
                  <c:v>145.12254300000001</c:v>
                </c:pt>
                <c:pt idx="1919">
                  <c:v>145.70626799999999</c:v>
                </c:pt>
                <c:pt idx="1920">
                  <c:v>144.823227</c:v>
                </c:pt>
                <c:pt idx="1921">
                  <c:v>143.27226300000001</c:v>
                </c:pt>
                <c:pt idx="1922">
                  <c:v>141.09172100000001</c:v>
                </c:pt>
                <c:pt idx="1923">
                  <c:v>142.26736500000001</c:v>
                </c:pt>
                <c:pt idx="1924">
                  <c:v>139.16282699999999</c:v>
                </c:pt>
                <c:pt idx="1925">
                  <c:v>138.263092</c:v>
                </c:pt>
                <c:pt idx="1926">
                  <c:v>140.10557600000001</c:v>
                </c:pt>
                <c:pt idx="1927">
                  <c:v>140.10557600000001</c:v>
                </c:pt>
                <c:pt idx="1928">
                  <c:v>138.70043899999999</c:v>
                </c:pt>
                <c:pt idx="1929">
                  <c:v>136.70323200000001</c:v>
                </c:pt>
                <c:pt idx="1930">
                  <c:v>134.35534699999999</c:v>
                </c:pt>
                <c:pt idx="1931">
                  <c:v>133.61854600000001</c:v>
                </c:pt>
                <c:pt idx="1932">
                  <c:v>135.88481100000001</c:v>
                </c:pt>
                <c:pt idx="1933">
                  <c:v>138.93525700000001</c:v>
                </c:pt>
                <c:pt idx="1934">
                  <c:v>139.309067</c:v>
                </c:pt>
                <c:pt idx="1935">
                  <c:v>138.40042099999999</c:v>
                </c:pt>
                <c:pt idx="1936">
                  <c:v>139.06437700000001</c:v>
                </c:pt>
                <c:pt idx="1937">
                  <c:v>135.83429000000001</c:v>
                </c:pt>
                <c:pt idx="1938">
                  <c:v>135.02409399999999</c:v>
                </c:pt>
                <c:pt idx="1939">
                  <c:v>137.49548300000001</c:v>
                </c:pt>
                <c:pt idx="1940">
                  <c:v>136.98405500000001</c:v>
                </c:pt>
                <c:pt idx="1941">
                  <c:v>138.07508899999999</c:v>
                </c:pt>
                <c:pt idx="1942">
                  <c:v>136.63914500000001</c:v>
                </c:pt>
                <c:pt idx="1943">
                  <c:v>136.092804</c:v>
                </c:pt>
                <c:pt idx="1944">
                  <c:v>141.27436800000001</c:v>
                </c:pt>
                <c:pt idx="1945">
                  <c:v>140.91082800000001</c:v>
                </c:pt>
                <c:pt idx="1946">
                  <c:v>140.72352599999999</c:v>
                </c:pt>
                <c:pt idx="1947">
                  <c:v>137.43536399999999</c:v>
                </c:pt>
                <c:pt idx="1948">
                  <c:v>136.433075</c:v>
                </c:pt>
                <c:pt idx="1949">
                  <c:v>135.06463600000001</c:v>
                </c:pt>
                <c:pt idx="1950">
                  <c:v>137.406891</c:v>
                </c:pt>
                <c:pt idx="1951">
                  <c:v>137.854645</c:v>
                </c:pt>
                <c:pt idx="1952">
                  <c:v>136.88301100000001</c:v>
                </c:pt>
                <c:pt idx="1953">
                  <c:v>134.46777299999999</c:v>
                </c:pt>
                <c:pt idx="1954">
                  <c:v>136.11526499999999</c:v>
                </c:pt>
                <c:pt idx="1955">
                  <c:v>134.063828</c:v>
                </c:pt>
                <c:pt idx="1956">
                  <c:v>134.404236</c:v>
                </c:pt>
                <c:pt idx="1957">
                  <c:v>132.704712</c:v>
                </c:pt>
                <c:pt idx="1958">
                  <c:v>132.63679500000001</c:v>
                </c:pt>
                <c:pt idx="1959">
                  <c:v>133.003342</c:v>
                </c:pt>
                <c:pt idx="1960">
                  <c:v>132.50862100000001</c:v>
                </c:pt>
                <c:pt idx="1961">
                  <c:v>129.89648399999999</c:v>
                </c:pt>
                <c:pt idx="1962">
                  <c:v>130.67326399999999</c:v>
                </c:pt>
                <c:pt idx="1963">
                  <c:v>128.77848800000001</c:v>
                </c:pt>
                <c:pt idx="1964">
                  <c:v>128.795456</c:v>
                </c:pt>
                <c:pt idx="1965">
                  <c:v>125.923569</c:v>
                </c:pt>
                <c:pt idx="1966">
                  <c:v>124.517746</c:v>
                </c:pt>
                <c:pt idx="1967">
                  <c:v>122.22354900000001</c:v>
                </c:pt>
                <c:pt idx="1968">
                  <c:v>121.69446600000001</c:v>
                </c:pt>
                <c:pt idx="1969">
                  <c:v>122.787544</c:v>
                </c:pt>
                <c:pt idx="1970">
                  <c:v>122.42701700000001</c:v>
                </c:pt>
                <c:pt idx="1971">
                  <c:v>122.42701700000001</c:v>
                </c:pt>
                <c:pt idx="1972">
                  <c:v>122.63446</c:v>
                </c:pt>
                <c:pt idx="1973">
                  <c:v>122.84683200000001</c:v>
                </c:pt>
                <c:pt idx="1974">
                  <c:v>124.880325</c:v>
                </c:pt>
                <c:pt idx="1975">
                  <c:v>123.754791</c:v>
                </c:pt>
                <c:pt idx="1976">
                  <c:v>126.095688</c:v>
                </c:pt>
                <c:pt idx="1977">
                  <c:v>126.751015</c:v>
                </c:pt>
                <c:pt idx="1978">
                  <c:v>125.62548099999999</c:v>
                </c:pt>
                <c:pt idx="1979">
                  <c:v>125.70270499999999</c:v>
                </c:pt>
                <c:pt idx="1980">
                  <c:v>123.586372</c:v>
                </c:pt>
                <c:pt idx="1981">
                  <c:v>124.692055</c:v>
                </c:pt>
                <c:pt idx="1982">
                  <c:v>121.717606</c:v>
                </c:pt>
                <c:pt idx="1983">
                  <c:v>121.11676799999999</c:v>
                </c:pt>
                <c:pt idx="1984">
                  <c:v>122.341438</c:v>
                </c:pt>
                <c:pt idx="1985">
                  <c:v>124.164886</c:v>
                </c:pt>
                <c:pt idx="1986">
                  <c:v>124.288391</c:v>
                </c:pt>
                <c:pt idx="1987">
                  <c:v>124.588814</c:v>
                </c:pt>
                <c:pt idx="1988">
                  <c:v>128.34196499999999</c:v>
                </c:pt>
                <c:pt idx="1989">
                  <c:v>130.434326</c:v>
                </c:pt>
                <c:pt idx="1990">
                  <c:v>127.098259</c:v>
                </c:pt>
                <c:pt idx="1991">
                  <c:v>126.34968600000001</c:v>
                </c:pt>
                <c:pt idx="1992">
                  <c:v>125.82456999999999</c:v>
                </c:pt>
                <c:pt idx="1993">
                  <c:v>125.697365</c:v>
                </c:pt>
                <c:pt idx="1994">
                  <c:v>123.70372</c:v>
                </c:pt>
                <c:pt idx="1995">
                  <c:v>124.935097</c:v>
                </c:pt>
                <c:pt idx="1996">
                  <c:v>126.947502</c:v>
                </c:pt>
                <c:pt idx="1997">
                  <c:v>126.947502</c:v>
                </c:pt>
                <c:pt idx="1998">
                  <c:v>126.71787999999999</c:v>
                </c:pt>
                <c:pt idx="1999">
                  <c:v>125.94000200000001</c:v>
                </c:pt>
                <c:pt idx="2000">
                  <c:v>126.72910299999999</c:v>
                </c:pt>
                <c:pt idx="2001">
                  <c:v>128.271164</c:v>
                </c:pt>
                <c:pt idx="2002">
                  <c:v>126.47880600000001</c:v>
                </c:pt>
                <c:pt idx="2003">
                  <c:v>123.507912</c:v>
                </c:pt>
                <c:pt idx="2004">
                  <c:v>123.39769</c:v>
                </c:pt>
                <c:pt idx="2005">
                  <c:v>127.36964399999999</c:v>
                </c:pt>
                <c:pt idx="2006">
                  <c:v>123.011696</c:v>
                </c:pt>
                <c:pt idx="2007">
                  <c:v>122.535461</c:v>
                </c:pt>
                <c:pt idx="2008">
                  <c:v>121.87370300000001</c:v>
                </c:pt>
                <c:pt idx="2009">
                  <c:v>121.846039</c:v>
                </c:pt>
                <c:pt idx="2010">
                  <c:v>120.431732</c:v>
                </c:pt>
                <c:pt idx="2011">
                  <c:v>118.674278</c:v>
                </c:pt>
                <c:pt idx="2012">
                  <c:v>116.60217299999999</c:v>
                </c:pt>
                <c:pt idx="2013">
                  <c:v>115.657112</c:v>
                </c:pt>
                <c:pt idx="2014">
                  <c:v>115.801018</c:v>
                </c:pt>
                <c:pt idx="2015">
                  <c:v>116.370087</c:v>
                </c:pt>
                <c:pt idx="2016">
                  <c:v>116.39624000000001</c:v>
                </c:pt>
                <c:pt idx="2017">
                  <c:v>115.71817799999999</c:v>
                </c:pt>
                <c:pt idx="2018">
                  <c:v>116.2882</c:v>
                </c:pt>
                <c:pt idx="2019">
                  <c:v>115.489098</c:v>
                </c:pt>
                <c:pt idx="2020">
                  <c:v>116.035301</c:v>
                </c:pt>
                <c:pt idx="2021">
                  <c:v>113.58596</c:v>
                </c:pt>
                <c:pt idx="2022">
                  <c:v>112.80027800000001</c:v>
                </c:pt>
                <c:pt idx="2023">
                  <c:v>111.94667800000001</c:v>
                </c:pt>
                <c:pt idx="2024">
                  <c:v>110.805809</c:v>
                </c:pt>
                <c:pt idx="2025">
                  <c:v>109.936333</c:v>
                </c:pt>
                <c:pt idx="2026">
                  <c:v>110.237976</c:v>
                </c:pt>
                <c:pt idx="2027">
                  <c:v>109.51857</c:v>
                </c:pt>
                <c:pt idx="2028">
                  <c:v>109.769279</c:v>
                </c:pt>
                <c:pt idx="2029">
                  <c:v>109.99781</c:v>
                </c:pt>
                <c:pt idx="2030">
                  <c:v>111.020645</c:v>
                </c:pt>
                <c:pt idx="2031">
                  <c:v>110.32656900000001</c:v>
                </c:pt>
                <c:pt idx="2032">
                  <c:v>110.296989</c:v>
                </c:pt>
                <c:pt idx="2033">
                  <c:v>109.342072</c:v>
                </c:pt>
                <c:pt idx="2034">
                  <c:v>109.751205</c:v>
                </c:pt>
                <c:pt idx="2035">
                  <c:v>111.065834</c:v>
                </c:pt>
                <c:pt idx="2036">
                  <c:v>110.092018</c:v>
                </c:pt>
                <c:pt idx="2037">
                  <c:v>110.07695</c:v>
                </c:pt>
                <c:pt idx="2038">
                  <c:v>110.481026</c:v>
                </c:pt>
                <c:pt idx="2039">
                  <c:v>110.01533499999999</c:v>
                </c:pt>
                <c:pt idx="2040">
                  <c:v>109.71807099999999</c:v>
                </c:pt>
                <c:pt idx="2041">
                  <c:v>109.848557</c:v>
                </c:pt>
                <c:pt idx="2042">
                  <c:v>109.30892900000001</c:v>
                </c:pt>
                <c:pt idx="2043">
                  <c:v>108.900345</c:v>
                </c:pt>
                <c:pt idx="2044">
                  <c:v>108.321144</c:v>
                </c:pt>
                <c:pt idx="2045">
                  <c:v>111.354614</c:v>
                </c:pt>
                <c:pt idx="2046">
                  <c:v>110.535927</c:v>
                </c:pt>
                <c:pt idx="2047">
                  <c:v>110.10652899999999</c:v>
                </c:pt>
                <c:pt idx="2048">
                  <c:v>108.834755</c:v>
                </c:pt>
                <c:pt idx="2049">
                  <c:v>108.31115</c:v>
                </c:pt>
                <c:pt idx="2050">
                  <c:v>108.63114899999999</c:v>
                </c:pt>
                <c:pt idx="2051">
                  <c:v>107.22532699999999</c:v>
                </c:pt>
                <c:pt idx="2052">
                  <c:v>106.448273</c:v>
                </c:pt>
                <c:pt idx="2053">
                  <c:v>107.46933</c:v>
                </c:pt>
                <c:pt idx="2054">
                  <c:v>106.45813</c:v>
                </c:pt>
                <c:pt idx="2055">
                  <c:v>105.946709</c:v>
                </c:pt>
                <c:pt idx="2056">
                  <c:v>106.307098</c:v>
                </c:pt>
                <c:pt idx="2057">
                  <c:v>106.42074599999999</c:v>
                </c:pt>
                <c:pt idx="2058">
                  <c:v>107.422363</c:v>
                </c:pt>
                <c:pt idx="2059">
                  <c:v>105.940681</c:v>
                </c:pt>
                <c:pt idx="2060">
                  <c:v>106.316132</c:v>
                </c:pt>
                <c:pt idx="2061">
                  <c:v>106.204674</c:v>
                </c:pt>
                <c:pt idx="2062">
                  <c:v>106.71418</c:v>
                </c:pt>
                <c:pt idx="2063">
                  <c:v>108.10535400000001</c:v>
                </c:pt>
                <c:pt idx="2064">
                  <c:v>107.567093</c:v>
                </c:pt>
                <c:pt idx="2065">
                  <c:v>106.313126</c:v>
                </c:pt>
                <c:pt idx="2066">
                  <c:v>106.313126</c:v>
                </c:pt>
                <c:pt idx="2067">
                  <c:v>106.845901</c:v>
                </c:pt>
                <c:pt idx="2068">
                  <c:v>105.605621</c:v>
                </c:pt>
                <c:pt idx="2069">
                  <c:v>104.683289</c:v>
                </c:pt>
                <c:pt idx="2070">
                  <c:v>105.419815</c:v>
                </c:pt>
                <c:pt idx="2071">
                  <c:v>104.945915</c:v>
                </c:pt>
                <c:pt idx="2072">
                  <c:v>103.728775</c:v>
                </c:pt>
                <c:pt idx="2073">
                  <c:v>102.986092</c:v>
                </c:pt>
                <c:pt idx="2074">
                  <c:v>101.85575900000001</c:v>
                </c:pt>
                <c:pt idx="2075">
                  <c:v>101.232201</c:v>
                </c:pt>
                <c:pt idx="2076">
                  <c:v>100.804169</c:v>
                </c:pt>
                <c:pt idx="2077">
                  <c:v>100.75515</c:v>
                </c:pt>
                <c:pt idx="2078">
                  <c:v>100.704483</c:v>
                </c:pt>
                <c:pt idx="2079">
                  <c:v>100.73255899999999</c:v>
                </c:pt>
                <c:pt idx="2080">
                  <c:v>100</c:v>
                </c:pt>
              </c:numCache>
            </c:numRef>
          </c:val>
          <c:smooth val="0"/>
          <c:extLst>
            <c:ext xmlns:c16="http://schemas.microsoft.com/office/drawing/2014/chart" uri="{C3380CC4-5D6E-409C-BE32-E72D297353CC}">
              <c16:uniqueId val="{00000004-55EF-4E81-8E08-C6A99EF77711}"/>
            </c:ext>
          </c:extLst>
        </c:ser>
        <c:ser>
          <c:idx val="5"/>
          <c:order val="5"/>
          <c:tx>
            <c:strRef>
              <c:f>Planilha1!$H$3</c:f>
              <c:strCache>
                <c:ptCount val="1"/>
                <c:pt idx="0">
                  <c:v>IBOV Index</c:v>
                </c:pt>
              </c:strCache>
            </c:strRef>
          </c:tx>
          <c:spPr>
            <a:ln w="19050" cap="rnd">
              <a:solidFill>
                <a:schemeClr val="accent4">
                  <a:lumMod val="60000"/>
                  <a:lumOff val="4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Planilha1!$H$4:$H$2084</c:f>
              <c:numCache>
                <c:formatCode>General</c:formatCode>
                <c:ptCount val="2081"/>
                <c:pt idx="0">
                  <c:v>198.44035299999999</c:v>
                </c:pt>
                <c:pt idx="1">
                  <c:v>197.98658800000001</c:v>
                </c:pt>
                <c:pt idx="2">
                  <c:v>199.88841199999999</c:v>
                </c:pt>
                <c:pt idx="3">
                  <c:v>199.92016599999999</c:v>
                </c:pt>
                <c:pt idx="4">
                  <c:v>199.40145899999999</c:v>
                </c:pt>
                <c:pt idx="5">
                  <c:v>194.163025</c:v>
                </c:pt>
                <c:pt idx="6">
                  <c:v>193.432129</c:v>
                </c:pt>
                <c:pt idx="7">
                  <c:v>196.762451</c:v>
                </c:pt>
                <c:pt idx="8">
                  <c:v>195.28527800000001</c:v>
                </c:pt>
                <c:pt idx="9">
                  <c:v>193.804123</c:v>
                </c:pt>
                <c:pt idx="10">
                  <c:v>196.30069</c:v>
                </c:pt>
                <c:pt idx="11">
                  <c:v>195.22657799999999</c:v>
                </c:pt>
                <c:pt idx="12">
                  <c:v>194.62527499999999</c:v>
                </c:pt>
                <c:pt idx="13">
                  <c:v>195.90524300000001</c:v>
                </c:pt>
                <c:pt idx="14">
                  <c:v>196.16104100000001</c:v>
                </c:pt>
                <c:pt idx="15">
                  <c:v>197.370712</c:v>
                </c:pt>
                <c:pt idx="16">
                  <c:v>191.95770300000001</c:v>
                </c:pt>
                <c:pt idx="17">
                  <c:v>192.927155</c:v>
                </c:pt>
                <c:pt idx="18">
                  <c:v>194.18061800000001</c:v>
                </c:pt>
                <c:pt idx="19">
                  <c:v>190.42558299999999</c:v>
                </c:pt>
                <c:pt idx="20">
                  <c:v>190.482147</c:v>
                </c:pt>
                <c:pt idx="21">
                  <c:v>191.24177599999999</c:v>
                </c:pt>
                <c:pt idx="22">
                  <c:v>191.811859</c:v>
                </c:pt>
                <c:pt idx="23">
                  <c:v>191.06040999999999</c:v>
                </c:pt>
                <c:pt idx="24">
                  <c:v>190.275406</c:v>
                </c:pt>
                <c:pt idx="25">
                  <c:v>188.53947400000001</c:v>
                </c:pt>
                <c:pt idx="26">
                  <c:v>190.74168399999999</c:v>
                </c:pt>
                <c:pt idx="27">
                  <c:v>185.52948000000001</c:v>
                </c:pt>
                <c:pt idx="28">
                  <c:v>185.07577499999999</c:v>
                </c:pt>
                <c:pt idx="29">
                  <c:v>184.841812</c:v>
                </c:pt>
                <c:pt idx="30">
                  <c:v>186.27889999999999</c:v>
                </c:pt>
                <c:pt idx="31">
                  <c:v>186.036224</c:v>
                </c:pt>
                <c:pt idx="32">
                  <c:v>188.42829900000001</c:v>
                </c:pt>
                <c:pt idx="33">
                  <c:v>186.65364099999999</c:v>
                </c:pt>
                <c:pt idx="34">
                  <c:v>184.33824200000001</c:v>
                </c:pt>
                <c:pt idx="35">
                  <c:v>186.81516999999999</c:v>
                </c:pt>
                <c:pt idx="36">
                  <c:v>187.060913</c:v>
                </c:pt>
                <c:pt idx="37">
                  <c:v>187.060913</c:v>
                </c:pt>
                <c:pt idx="38">
                  <c:v>187.03900100000001</c:v>
                </c:pt>
                <c:pt idx="39">
                  <c:v>188.29586800000001</c:v>
                </c:pt>
                <c:pt idx="40">
                  <c:v>187.81231700000001</c:v>
                </c:pt>
                <c:pt idx="41">
                  <c:v>187.81231700000001</c:v>
                </c:pt>
                <c:pt idx="42">
                  <c:v>189.889374</c:v>
                </c:pt>
                <c:pt idx="43">
                  <c:v>188.46757500000001</c:v>
                </c:pt>
                <c:pt idx="44">
                  <c:v>187.820572</c:v>
                </c:pt>
                <c:pt idx="45">
                  <c:v>193.926422</c:v>
                </c:pt>
                <c:pt idx="46">
                  <c:v>192.15666200000001</c:v>
                </c:pt>
                <c:pt idx="47">
                  <c:v>193.79295300000001</c:v>
                </c:pt>
                <c:pt idx="48">
                  <c:v>196.01683</c:v>
                </c:pt>
                <c:pt idx="49">
                  <c:v>201.53938299999999</c:v>
                </c:pt>
                <c:pt idx="50">
                  <c:v>199.416855</c:v>
                </c:pt>
                <c:pt idx="51">
                  <c:v>197.833237</c:v>
                </c:pt>
                <c:pt idx="52">
                  <c:v>195.86668399999999</c:v>
                </c:pt>
                <c:pt idx="53">
                  <c:v>198.84002699999999</c:v>
                </c:pt>
                <c:pt idx="54">
                  <c:v>196.08651699999999</c:v>
                </c:pt>
                <c:pt idx="55">
                  <c:v>196.167664</c:v>
                </c:pt>
                <c:pt idx="56">
                  <c:v>194.762314</c:v>
                </c:pt>
                <c:pt idx="57">
                  <c:v>195.43460099999999</c:v>
                </c:pt>
                <c:pt idx="58">
                  <c:v>193.790131</c:v>
                </c:pt>
                <c:pt idx="59">
                  <c:v>198.54615799999999</c:v>
                </c:pt>
                <c:pt idx="60">
                  <c:v>202.05114699999999</c:v>
                </c:pt>
                <c:pt idx="61">
                  <c:v>200.672821</c:v>
                </c:pt>
                <c:pt idx="62">
                  <c:v>200.81187399999999</c:v>
                </c:pt>
                <c:pt idx="63">
                  <c:v>197.385223</c:v>
                </c:pt>
                <c:pt idx="64">
                  <c:v>199.36827099999999</c:v>
                </c:pt>
                <c:pt idx="65">
                  <c:v>199.36827099999999</c:v>
                </c:pt>
                <c:pt idx="66">
                  <c:v>198.701019</c:v>
                </c:pt>
                <c:pt idx="67">
                  <c:v>198.737427</c:v>
                </c:pt>
                <c:pt idx="68">
                  <c:v>198.737427</c:v>
                </c:pt>
                <c:pt idx="69">
                  <c:v>198.647659</c:v>
                </c:pt>
                <c:pt idx="70">
                  <c:v>198.59236100000001</c:v>
                </c:pt>
                <c:pt idx="71">
                  <c:v>198.86509699999999</c:v>
                </c:pt>
                <c:pt idx="72">
                  <c:v>198.796829</c:v>
                </c:pt>
                <c:pt idx="73">
                  <c:v>201.676849</c:v>
                </c:pt>
                <c:pt idx="74">
                  <c:v>202.70204200000001</c:v>
                </c:pt>
                <c:pt idx="75">
                  <c:v>203.199432</c:v>
                </c:pt>
                <c:pt idx="76">
                  <c:v>202.972443</c:v>
                </c:pt>
                <c:pt idx="77">
                  <c:v>199.24929800000001</c:v>
                </c:pt>
                <c:pt idx="78">
                  <c:v>201.72602800000001</c:v>
                </c:pt>
                <c:pt idx="79">
                  <c:v>203.166122</c:v>
                </c:pt>
                <c:pt idx="80">
                  <c:v>203.30702199999999</c:v>
                </c:pt>
                <c:pt idx="81">
                  <c:v>204.05761699999999</c:v>
                </c:pt>
                <c:pt idx="82">
                  <c:v>202.00595100000001</c:v>
                </c:pt>
                <c:pt idx="83">
                  <c:v>202.27597</c:v>
                </c:pt>
                <c:pt idx="84">
                  <c:v>200.979218</c:v>
                </c:pt>
                <c:pt idx="85">
                  <c:v>202.09622200000001</c:v>
                </c:pt>
                <c:pt idx="86">
                  <c:v>202.73414600000001</c:v>
                </c:pt>
                <c:pt idx="87">
                  <c:v>202.94828799999999</c:v>
                </c:pt>
                <c:pt idx="88">
                  <c:v>203.40574599999999</c:v>
                </c:pt>
                <c:pt idx="89">
                  <c:v>204.89295999999999</c:v>
                </c:pt>
                <c:pt idx="90">
                  <c:v>203.79431199999999</c:v>
                </c:pt>
                <c:pt idx="91">
                  <c:v>203.735184</c:v>
                </c:pt>
                <c:pt idx="92">
                  <c:v>202.15986599999999</c:v>
                </c:pt>
                <c:pt idx="93">
                  <c:v>202.72061199999999</c:v>
                </c:pt>
                <c:pt idx="94">
                  <c:v>202.112854</c:v>
                </c:pt>
                <c:pt idx="95">
                  <c:v>204.522842</c:v>
                </c:pt>
                <c:pt idx="96">
                  <c:v>205.30993699999999</c:v>
                </c:pt>
                <c:pt idx="97">
                  <c:v>204.958023</c:v>
                </c:pt>
                <c:pt idx="98">
                  <c:v>204.771332</c:v>
                </c:pt>
                <c:pt idx="99">
                  <c:v>207.638184</c:v>
                </c:pt>
                <c:pt idx="100">
                  <c:v>206.052246</c:v>
                </c:pt>
                <c:pt idx="101">
                  <c:v>204.99671900000001</c:v>
                </c:pt>
                <c:pt idx="102">
                  <c:v>206.41802999999999</c:v>
                </c:pt>
                <c:pt idx="103">
                  <c:v>206.85256999999999</c:v>
                </c:pt>
                <c:pt idx="104">
                  <c:v>204.63905299999999</c:v>
                </c:pt>
                <c:pt idx="105">
                  <c:v>205.524429</c:v>
                </c:pt>
                <c:pt idx="106">
                  <c:v>203.05577099999999</c:v>
                </c:pt>
                <c:pt idx="107">
                  <c:v>203.82879600000001</c:v>
                </c:pt>
                <c:pt idx="108">
                  <c:v>207.02813699999999</c:v>
                </c:pt>
                <c:pt idx="109">
                  <c:v>208.000137</c:v>
                </c:pt>
                <c:pt idx="110">
                  <c:v>209.88578799999999</c:v>
                </c:pt>
                <c:pt idx="111">
                  <c:v>210.13154599999999</c:v>
                </c:pt>
                <c:pt idx="112">
                  <c:v>209.76411400000001</c:v>
                </c:pt>
                <c:pt idx="113">
                  <c:v>208.43829299999999</c:v>
                </c:pt>
                <c:pt idx="114">
                  <c:v>209.44499200000001</c:v>
                </c:pt>
                <c:pt idx="115">
                  <c:v>208.88952599999999</c:v>
                </c:pt>
                <c:pt idx="116">
                  <c:v>209.539017</c:v>
                </c:pt>
                <c:pt idx="117">
                  <c:v>209.28277600000001</c:v>
                </c:pt>
                <c:pt idx="118">
                  <c:v>212.28431699999999</c:v>
                </c:pt>
                <c:pt idx="119">
                  <c:v>211.67506399999999</c:v>
                </c:pt>
                <c:pt idx="120">
                  <c:v>208.94224500000001</c:v>
                </c:pt>
                <c:pt idx="121">
                  <c:v>209.80162000000001</c:v>
                </c:pt>
                <c:pt idx="122">
                  <c:v>211.509094</c:v>
                </c:pt>
                <c:pt idx="123">
                  <c:v>211.56716900000001</c:v>
                </c:pt>
                <c:pt idx="124">
                  <c:v>213.592941</c:v>
                </c:pt>
                <c:pt idx="125">
                  <c:v>212.70953399999999</c:v>
                </c:pt>
                <c:pt idx="126">
                  <c:v>212.884964</c:v>
                </c:pt>
                <c:pt idx="127">
                  <c:v>210.893967</c:v>
                </c:pt>
                <c:pt idx="128">
                  <c:v>210.21734599999999</c:v>
                </c:pt>
                <c:pt idx="129">
                  <c:v>212.22392300000001</c:v>
                </c:pt>
                <c:pt idx="130">
                  <c:v>211.63879399999999</c:v>
                </c:pt>
                <c:pt idx="131">
                  <c:v>211.157578</c:v>
                </c:pt>
                <c:pt idx="132">
                  <c:v>208.31982400000001</c:v>
                </c:pt>
                <c:pt idx="133">
                  <c:v>208.63111900000001</c:v>
                </c:pt>
                <c:pt idx="134">
                  <c:v>207.33137500000001</c:v>
                </c:pt>
                <c:pt idx="135">
                  <c:v>205.90110799999999</c:v>
                </c:pt>
                <c:pt idx="136">
                  <c:v>203.90727200000001</c:v>
                </c:pt>
                <c:pt idx="137">
                  <c:v>203.12764000000001</c:v>
                </c:pt>
                <c:pt idx="138">
                  <c:v>200.089294</c:v>
                </c:pt>
                <c:pt idx="139">
                  <c:v>198.30552700000001</c:v>
                </c:pt>
                <c:pt idx="140">
                  <c:v>196.36595199999999</c:v>
                </c:pt>
                <c:pt idx="141">
                  <c:v>194.815201</c:v>
                </c:pt>
                <c:pt idx="142">
                  <c:v>195.72427400000001</c:v>
                </c:pt>
                <c:pt idx="143">
                  <c:v>198.12080399999999</c:v>
                </c:pt>
                <c:pt idx="144">
                  <c:v>198.52001999999999</c:v>
                </c:pt>
                <c:pt idx="145">
                  <c:v>196.16767899999999</c:v>
                </c:pt>
                <c:pt idx="146">
                  <c:v>197.43460099999999</c:v>
                </c:pt>
                <c:pt idx="147">
                  <c:v>198.27224699999999</c:v>
                </c:pt>
                <c:pt idx="148">
                  <c:v>195.87979100000001</c:v>
                </c:pt>
                <c:pt idx="149">
                  <c:v>196.608597</c:v>
                </c:pt>
                <c:pt idx="150">
                  <c:v>196.868484</c:v>
                </c:pt>
                <c:pt idx="151">
                  <c:v>198.84321600000001</c:v>
                </c:pt>
                <c:pt idx="152">
                  <c:v>198.46504200000001</c:v>
                </c:pt>
                <c:pt idx="153">
                  <c:v>198.52041600000001</c:v>
                </c:pt>
                <c:pt idx="154">
                  <c:v>201.31701699999999</c:v>
                </c:pt>
                <c:pt idx="155">
                  <c:v>200.78834499999999</c:v>
                </c:pt>
                <c:pt idx="156">
                  <c:v>201.11582899999999</c:v>
                </c:pt>
                <c:pt idx="157">
                  <c:v>200.456467</c:v>
                </c:pt>
                <c:pt idx="158">
                  <c:v>199.51812699999999</c:v>
                </c:pt>
                <c:pt idx="159">
                  <c:v>197.84574900000001</c:v>
                </c:pt>
                <c:pt idx="160">
                  <c:v>197.67465200000001</c:v>
                </c:pt>
                <c:pt idx="161">
                  <c:v>196.80394000000001</c:v>
                </c:pt>
                <c:pt idx="162">
                  <c:v>196.36648600000001</c:v>
                </c:pt>
                <c:pt idx="163">
                  <c:v>196.20619199999999</c:v>
                </c:pt>
                <c:pt idx="164">
                  <c:v>195.42536899999999</c:v>
                </c:pt>
                <c:pt idx="165">
                  <c:v>194.06487999999999</c:v>
                </c:pt>
                <c:pt idx="166">
                  <c:v>193.95756499999999</c:v>
                </c:pt>
                <c:pt idx="167">
                  <c:v>192.69551100000001</c:v>
                </c:pt>
                <c:pt idx="168">
                  <c:v>193.31958</c:v>
                </c:pt>
                <c:pt idx="169">
                  <c:v>190.727844</c:v>
                </c:pt>
                <c:pt idx="170">
                  <c:v>190.24588</c:v>
                </c:pt>
                <c:pt idx="171">
                  <c:v>190.72108499999999</c:v>
                </c:pt>
                <c:pt idx="172">
                  <c:v>188.70585600000001</c:v>
                </c:pt>
                <c:pt idx="173">
                  <c:v>187.31364400000001</c:v>
                </c:pt>
                <c:pt idx="174">
                  <c:v>187.02659600000001</c:v>
                </c:pt>
                <c:pt idx="175">
                  <c:v>186.04544100000001</c:v>
                </c:pt>
                <c:pt idx="176">
                  <c:v>185.279404</c:v>
                </c:pt>
                <c:pt idx="177">
                  <c:v>186.095123</c:v>
                </c:pt>
                <c:pt idx="178">
                  <c:v>185.94761700000001</c:v>
                </c:pt>
                <c:pt idx="179">
                  <c:v>186.52067600000001</c:v>
                </c:pt>
                <c:pt idx="180">
                  <c:v>189.16296399999999</c:v>
                </c:pt>
                <c:pt idx="181">
                  <c:v>187.801346</c:v>
                </c:pt>
                <c:pt idx="182">
                  <c:v>187.813278</c:v>
                </c:pt>
                <c:pt idx="183">
                  <c:v>191.12829600000001</c:v>
                </c:pt>
                <c:pt idx="184">
                  <c:v>188.808807</c:v>
                </c:pt>
                <c:pt idx="185">
                  <c:v>189.422684</c:v>
                </c:pt>
                <c:pt idx="186">
                  <c:v>189.779617</c:v>
                </c:pt>
                <c:pt idx="187">
                  <c:v>189.88305700000001</c:v>
                </c:pt>
                <c:pt idx="188">
                  <c:v>190.830444</c:v>
                </c:pt>
                <c:pt idx="189">
                  <c:v>190.830444</c:v>
                </c:pt>
                <c:pt idx="190">
                  <c:v>192.497986</c:v>
                </c:pt>
                <c:pt idx="191">
                  <c:v>193.61170999999999</c:v>
                </c:pt>
                <c:pt idx="192">
                  <c:v>193.31605500000001</c:v>
                </c:pt>
                <c:pt idx="193">
                  <c:v>193.975189</c:v>
                </c:pt>
                <c:pt idx="194">
                  <c:v>195.40692100000001</c:v>
                </c:pt>
                <c:pt idx="195">
                  <c:v>198.146378</c:v>
                </c:pt>
                <c:pt idx="196">
                  <c:v>198.67416399999999</c:v>
                </c:pt>
                <c:pt idx="197">
                  <c:v>199.29589799999999</c:v>
                </c:pt>
                <c:pt idx="198">
                  <c:v>199.50259399999999</c:v>
                </c:pt>
                <c:pt idx="199">
                  <c:v>199.10443100000001</c:v>
                </c:pt>
                <c:pt idx="200">
                  <c:v>199.86319</c:v>
                </c:pt>
                <c:pt idx="201">
                  <c:v>199.302246</c:v>
                </c:pt>
                <c:pt idx="202">
                  <c:v>198.438782</c:v>
                </c:pt>
                <c:pt idx="203">
                  <c:v>199.35441599999999</c:v>
                </c:pt>
                <c:pt idx="204">
                  <c:v>201.36454800000001</c:v>
                </c:pt>
                <c:pt idx="205">
                  <c:v>200.944016</c:v>
                </c:pt>
                <c:pt idx="206">
                  <c:v>199.785751</c:v>
                </c:pt>
                <c:pt idx="207">
                  <c:v>199.852585</c:v>
                </c:pt>
                <c:pt idx="208">
                  <c:v>197.696472</c:v>
                </c:pt>
                <c:pt idx="209">
                  <c:v>195.833282</c:v>
                </c:pt>
                <c:pt idx="210">
                  <c:v>195.833282</c:v>
                </c:pt>
                <c:pt idx="211">
                  <c:v>198.053436</c:v>
                </c:pt>
                <c:pt idx="212">
                  <c:v>196.769623</c:v>
                </c:pt>
                <c:pt idx="213">
                  <c:v>193.84483299999999</c:v>
                </c:pt>
                <c:pt idx="214">
                  <c:v>193.99273700000001</c:v>
                </c:pt>
                <c:pt idx="215">
                  <c:v>194.626282</c:v>
                </c:pt>
                <c:pt idx="216">
                  <c:v>195.28736900000001</c:v>
                </c:pt>
                <c:pt idx="217">
                  <c:v>194.589325</c:v>
                </c:pt>
                <c:pt idx="218">
                  <c:v>193.14593500000001</c:v>
                </c:pt>
                <c:pt idx="219">
                  <c:v>193.10701</c:v>
                </c:pt>
                <c:pt idx="220">
                  <c:v>193.445221</c:v>
                </c:pt>
                <c:pt idx="221">
                  <c:v>194.915268</c:v>
                </c:pt>
                <c:pt idx="222">
                  <c:v>195.86734000000001</c:v>
                </c:pt>
                <c:pt idx="223">
                  <c:v>198.12274199999999</c:v>
                </c:pt>
                <c:pt idx="224">
                  <c:v>199.145096</c:v>
                </c:pt>
                <c:pt idx="225">
                  <c:v>202.00135800000001</c:v>
                </c:pt>
                <c:pt idx="226">
                  <c:v>200.39454699999999</c:v>
                </c:pt>
                <c:pt idx="227">
                  <c:v>197.18817100000001</c:v>
                </c:pt>
                <c:pt idx="228">
                  <c:v>198.171234</c:v>
                </c:pt>
                <c:pt idx="229">
                  <c:v>198.00149500000001</c:v>
                </c:pt>
                <c:pt idx="230">
                  <c:v>198.35938999999999</c:v>
                </c:pt>
                <c:pt idx="231">
                  <c:v>197.491501</c:v>
                </c:pt>
                <c:pt idx="232">
                  <c:v>199.226517</c:v>
                </c:pt>
                <c:pt idx="233">
                  <c:v>198.58038300000001</c:v>
                </c:pt>
                <c:pt idx="234">
                  <c:v>197.29331999999999</c:v>
                </c:pt>
                <c:pt idx="235">
                  <c:v>197.39977999999999</c:v>
                </c:pt>
                <c:pt idx="236">
                  <c:v>197.54849200000001</c:v>
                </c:pt>
                <c:pt idx="237">
                  <c:v>199.308121</c:v>
                </c:pt>
                <c:pt idx="238">
                  <c:v>200.810822</c:v>
                </c:pt>
                <c:pt idx="239">
                  <c:v>198.32879600000001</c:v>
                </c:pt>
                <c:pt idx="240">
                  <c:v>197.435089</c:v>
                </c:pt>
                <c:pt idx="241">
                  <c:v>197.104828</c:v>
                </c:pt>
                <c:pt idx="242">
                  <c:v>198.579376</c:v>
                </c:pt>
                <c:pt idx="243">
                  <c:v>199.07092299999999</c:v>
                </c:pt>
                <c:pt idx="244">
                  <c:v>198.54495199999999</c:v>
                </c:pt>
                <c:pt idx="245">
                  <c:v>196.14334099999999</c:v>
                </c:pt>
                <c:pt idx="246">
                  <c:v>197.61644000000001</c:v>
                </c:pt>
                <c:pt idx="247">
                  <c:v>199.58990499999999</c:v>
                </c:pt>
                <c:pt idx="248">
                  <c:v>200.44596899999999</c:v>
                </c:pt>
                <c:pt idx="249">
                  <c:v>199.21409600000001</c:v>
                </c:pt>
                <c:pt idx="250">
                  <c:v>199.59110999999999</c:v>
                </c:pt>
                <c:pt idx="251">
                  <c:v>200.897186</c:v>
                </c:pt>
                <c:pt idx="252">
                  <c:v>200.64782700000001</c:v>
                </c:pt>
                <c:pt idx="253">
                  <c:v>202.41357400000001</c:v>
                </c:pt>
                <c:pt idx="254">
                  <c:v>204.799103</c:v>
                </c:pt>
                <c:pt idx="255">
                  <c:v>201.56385800000001</c:v>
                </c:pt>
                <c:pt idx="256">
                  <c:v>201.26788300000001</c:v>
                </c:pt>
                <c:pt idx="257">
                  <c:v>202.54594399999999</c:v>
                </c:pt>
                <c:pt idx="258">
                  <c:v>202.22096300000001</c:v>
                </c:pt>
                <c:pt idx="259">
                  <c:v>202.04139699999999</c:v>
                </c:pt>
                <c:pt idx="260">
                  <c:v>200.67227199999999</c:v>
                </c:pt>
                <c:pt idx="261">
                  <c:v>200.19038399999999</c:v>
                </c:pt>
                <c:pt idx="262">
                  <c:v>198.756912</c:v>
                </c:pt>
                <c:pt idx="263">
                  <c:v>197.53478999999999</c:v>
                </c:pt>
                <c:pt idx="264">
                  <c:v>199.10148599999999</c:v>
                </c:pt>
                <c:pt idx="265">
                  <c:v>199.10148599999999</c:v>
                </c:pt>
                <c:pt idx="266">
                  <c:v>199.10148599999999</c:v>
                </c:pt>
                <c:pt idx="267">
                  <c:v>199.398865</c:v>
                </c:pt>
                <c:pt idx="268">
                  <c:v>202.09393299999999</c:v>
                </c:pt>
                <c:pt idx="269">
                  <c:v>202.81929</c:v>
                </c:pt>
                <c:pt idx="270">
                  <c:v>198.42932099999999</c:v>
                </c:pt>
                <c:pt idx="271">
                  <c:v>197.78978000000001</c:v>
                </c:pt>
                <c:pt idx="272">
                  <c:v>199.809586</c:v>
                </c:pt>
                <c:pt idx="273">
                  <c:v>198.67626999999999</c:v>
                </c:pt>
                <c:pt idx="274">
                  <c:v>198.131226</c:v>
                </c:pt>
                <c:pt idx="275">
                  <c:v>199.84324599999999</c:v>
                </c:pt>
                <c:pt idx="276">
                  <c:v>200.56585699999999</c:v>
                </c:pt>
                <c:pt idx="277">
                  <c:v>199.32392899999999</c:v>
                </c:pt>
                <c:pt idx="278">
                  <c:v>198.774902</c:v>
                </c:pt>
                <c:pt idx="279">
                  <c:v>199.46978799999999</c:v>
                </c:pt>
                <c:pt idx="280">
                  <c:v>196.88668799999999</c:v>
                </c:pt>
                <c:pt idx="281">
                  <c:v>198.494888</c:v>
                </c:pt>
                <c:pt idx="282">
                  <c:v>197.99737500000001</c:v>
                </c:pt>
                <c:pt idx="283">
                  <c:v>199.87616</c:v>
                </c:pt>
                <c:pt idx="284">
                  <c:v>201.07397499999999</c:v>
                </c:pt>
                <c:pt idx="285">
                  <c:v>204.537125</c:v>
                </c:pt>
                <c:pt idx="286">
                  <c:v>203.70784</c:v>
                </c:pt>
                <c:pt idx="287">
                  <c:v>203.18077099999999</c:v>
                </c:pt>
                <c:pt idx="288">
                  <c:v>203.47988900000001</c:v>
                </c:pt>
                <c:pt idx="289">
                  <c:v>204.421539</c:v>
                </c:pt>
                <c:pt idx="290">
                  <c:v>205.945526</c:v>
                </c:pt>
                <c:pt idx="291">
                  <c:v>205.31784099999999</c:v>
                </c:pt>
                <c:pt idx="292">
                  <c:v>204.07835399999999</c:v>
                </c:pt>
                <c:pt idx="293">
                  <c:v>206.579117</c:v>
                </c:pt>
                <c:pt idx="294">
                  <c:v>206.36556999999999</c:v>
                </c:pt>
                <c:pt idx="295">
                  <c:v>208.68060299999999</c:v>
                </c:pt>
                <c:pt idx="296">
                  <c:v>208.68060299999999</c:v>
                </c:pt>
                <c:pt idx="297">
                  <c:v>208.69378699999999</c:v>
                </c:pt>
                <c:pt idx="298">
                  <c:v>207.66613799999999</c:v>
                </c:pt>
                <c:pt idx="299">
                  <c:v>206.453125</c:v>
                </c:pt>
                <c:pt idx="300">
                  <c:v>205.565247</c:v>
                </c:pt>
                <c:pt idx="301">
                  <c:v>203.42247</c:v>
                </c:pt>
                <c:pt idx="302">
                  <c:v>205.050308</c:v>
                </c:pt>
                <c:pt idx="303">
                  <c:v>203.85737599999999</c:v>
                </c:pt>
                <c:pt idx="304">
                  <c:v>202.47837799999999</c:v>
                </c:pt>
                <c:pt idx="305">
                  <c:v>203.48144500000001</c:v>
                </c:pt>
                <c:pt idx="306">
                  <c:v>201.339966</c:v>
                </c:pt>
                <c:pt idx="307">
                  <c:v>196.577957</c:v>
                </c:pt>
                <c:pt idx="308">
                  <c:v>197.37635800000001</c:v>
                </c:pt>
                <c:pt idx="309">
                  <c:v>197.651871</c:v>
                </c:pt>
                <c:pt idx="310">
                  <c:v>195.96606399999999</c:v>
                </c:pt>
                <c:pt idx="311">
                  <c:v>195.36433400000001</c:v>
                </c:pt>
                <c:pt idx="312">
                  <c:v>197.35588100000001</c:v>
                </c:pt>
                <c:pt idx="313">
                  <c:v>197.19966099999999</c:v>
                </c:pt>
                <c:pt idx="314">
                  <c:v>199.34909099999999</c:v>
                </c:pt>
                <c:pt idx="315">
                  <c:v>198.02130099999999</c:v>
                </c:pt>
                <c:pt idx="316">
                  <c:v>196.208786</c:v>
                </c:pt>
                <c:pt idx="317">
                  <c:v>196.78836100000001</c:v>
                </c:pt>
                <c:pt idx="318">
                  <c:v>195.53353899999999</c:v>
                </c:pt>
                <c:pt idx="319">
                  <c:v>195.20045500000001</c:v>
                </c:pt>
                <c:pt idx="320">
                  <c:v>196.84657300000001</c:v>
                </c:pt>
                <c:pt idx="321">
                  <c:v>196.00607299999999</c:v>
                </c:pt>
                <c:pt idx="322">
                  <c:v>195.369598</c:v>
                </c:pt>
                <c:pt idx="323">
                  <c:v>195.884399</c:v>
                </c:pt>
                <c:pt idx="324">
                  <c:v>194.04331999999999</c:v>
                </c:pt>
                <c:pt idx="325">
                  <c:v>193.83497600000001</c:v>
                </c:pt>
                <c:pt idx="326">
                  <c:v>191.54345699999999</c:v>
                </c:pt>
                <c:pt idx="327">
                  <c:v>191.54345699999999</c:v>
                </c:pt>
                <c:pt idx="328">
                  <c:v>187.25805700000001</c:v>
                </c:pt>
                <c:pt idx="329">
                  <c:v>187.50372300000001</c:v>
                </c:pt>
                <c:pt idx="330">
                  <c:v>185.11810299999999</c:v>
                </c:pt>
                <c:pt idx="331">
                  <c:v>185.339752</c:v>
                </c:pt>
                <c:pt idx="332">
                  <c:v>185.481888</c:v>
                </c:pt>
                <c:pt idx="333">
                  <c:v>184.18049600000001</c:v>
                </c:pt>
                <c:pt idx="334">
                  <c:v>183.75862100000001</c:v>
                </c:pt>
                <c:pt idx="335">
                  <c:v>178.92669699999999</c:v>
                </c:pt>
                <c:pt idx="336">
                  <c:v>178.92669699999999</c:v>
                </c:pt>
                <c:pt idx="337">
                  <c:v>175.95742799999999</c:v>
                </c:pt>
                <c:pt idx="338">
                  <c:v>175.00543200000001</c:v>
                </c:pt>
                <c:pt idx="339">
                  <c:v>176.202652</c:v>
                </c:pt>
                <c:pt idx="340">
                  <c:v>178.49731399999999</c:v>
                </c:pt>
                <c:pt idx="341">
                  <c:v>175.46957399999999</c:v>
                </c:pt>
                <c:pt idx="342">
                  <c:v>176.91888399999999</c:v>
                </c:pt>
                <c:pt idx="343">
                  <c:v>175.39889500000001</c:v>
                </c:pt>
                <c:pt idx="344">
                  <c:v>175.97547900000001</c:v>
                </c:pt>
                <c:pt idx="345">
                  <c:v>177.29585299999999</c:v>
                </c:pt>
                <c:pt idx="346">
                  <c:v>177.381912</c:v>
                </c:pt>
                <c:pt idx="347">
                  <c:v>180.25709499999999</c:v>
                </c:pt>
                <c:pt idx="348">
                  <c:v>181.22972100000001</c:v>
                </c:pt>
                <c:pt idx="349">
                  <c:v>180.01705899999999</c:v>
                </c:pt>
                <c:pt idx="350">
                  <c:v>182.03358499999999</c:v>
                </c:pt>
                <c:pt idx="351">
                  <c:v>182.03358499999999</c:v>
                </c:pt>
                <c:pt idx="352">
                  <c:v>181.54557800000001</c:v>
                </c:pt>
                <c:pt idx="353">
                  <c:v>179.087051</c:v>
                </c:pt>
                <c:pt idx="354">
                  <c:v>177.55296300000001</c:v>
                </c:pt>
                <c:pt idx="355">
                  <c:v>176.175781</c:v>
                </c:pt>
                <c:pt idx="356">
                  <c:v>176.67868000000001</c:v>
                </c:pt>
                <c:pt idx="357">
                  <c:v>176.38568100000001</c:v>
                </c:pt>
                <c:pt idx="358">
                  <c:v>178.93275499999999</c:v>
                </c:pt>
                <c:pt idx="359">
                  <c:v>181.27844200000001</c:v>
                </c:pt>
                <c:pt idx="360">
                  <c:v>179.98078899999999</c:v>
                </c:pt>
                <c:pt idx="361">
                  <c:v>177.797775</c:v>
                </c:pt>
                <c:pt idx="362">
                  <c:v>177.58998099999999</c:v>
                </c:pt>
                <c:pt idx="363">
                  <c:v>180.28225699999999</c:v>
                </c:pt>
                <c:pt idx="364">
                  <c:v>180.41293300000001</c:v>
                </c:pt>
                <c:pt idx="365">
                  <c:v>180.62507600000001</c:v>
                </c:pt>
                <c:pt idx="366">
                  <c:v>184.591171</c:v>
                </c:pt>
                <c:pt idx="367">
                  <c:v>183.270004</c:v>
                </c:pt>
                <c:pt idx="368">
                  <c:v>183.958054</c:v>
                </c:pt>
                <c:pt idx="369">
                  <c:v>184.687927</c:v>
                </c:pt>
                <c:pt idx="370">
                  <c:v>185.673935</c:v>
                </c:pt>
                <c:pt idx="371">
                  <c:v>183.78349299999999</c:v>
                </c:pt>
                <c:pt idx="372">
                  <c:v>183.460251</c:v>
                </c:pt>
                <c:pt idx="373">
                  <c:v>181.77323899999999</c:v>
                </c:pt>
                <c:pt idx="374">
                  <c:v>179.331726</c:v>
                </c:pt>
                <c:pt idx="375">
                  <c:v>180.37670900000001</c:v>
                </c:pt>
                <c:pt idx="376">
                  <c:v>180.37670900000001</c:v>
                </c:pt>
                <c:pt idx="377">
                  <c:v>182.46989400000001</c:v>
                </c:pt>
                <c:pt idx="378">
                  <c:v>183.16244499999999</c:v>
                </c:pt>
                <c:pt idx="379">
                  <c:v>183.343369</c:v>
                </c:pt>
                <c:pt idx="380">
                  <c:v>179.99797100000001</c:v>
                </c:pt>
                <c:pt idx="381">
                  <c:v>182.786835</c:v>
                </c:pt>
                <c:pt idx="382">
                  <c:v>184.13751199999999</c:v>
                </c:pt>
                <c:pt idx="383">
                  <c:v>182.142807</c:v>
                </c:pt>
                <c:pt idx="384">
                  <c:v>180.14631700000001</c:v>
                </c:pt>
                <c:pt idx="385">
                  <c:v>181.99447599999999</c:v>
                </c:pt>
                <c:pt idx="386">
                  <c:v>183.71914699999999</c:v>
                </c:pt>
                <c:pt idx="387">
                  <c:v>180.64212000000001</c:v>
                </c:pt>
                <c:pt idx="388">
                  <c:v>177.95687899999999</c:v>
                </c:pt>
                <c:pt idx="389">
                  <c:v>179.479645</c:v>
                </c:pt>
                <c:pt idx="390">
                  <c:v>178.81680299999999</c:v>
                </c:pt>
                <c:pt idx="391">
                  <c:v>179.764252</c:v>
                </c:pt>
                <c:pt idx="392">
                  <c:v>180.66609199999999</c:v>
                </c:pt>
                <c:pt idx="393">
                  <c:v>181.65849299999999</c:v>
                </c:pt>
                <c:pt idx="394">
                  <c:v>183.61114499999999</c:v>
                </c:pt>
                <c:pt idx="395">
                  <c:v>184.053528</c:v>
                </c:pt>
                <c:pt idx="396">
                  <c:v>184.14553799999999</c:v>
                </c:pt>
                <c:pt idx="397">
                  <c:v>185.20533800000001</c:v>
                </c:pt>
                <c:pt idx="398">
                  <c:v>185.65519699999999</c:v>
                </c:pt>
                <c:pt idx="399">
                  <c:v>185.85453799999999</c:v>
                </c:pt>
                <c:pt idx="400">
                  <c:v>187.53114299999999</c:v>
                </c:pt>
                <c:pt idx="401">
                  <c:v>187.95562699999999</c:v>
                </c:pt>
                <c:pt idx="402">
                  <c:v>188.56163000000001</c:v>
                </c:pt>
                <c:pt idx="403">
                  <c:v>189.64183</c:v>
                </c:pt>
                <c:pt idx="404">
                  <c:v>186.91116299999999</c:v>
                </c:pt>
                <c:pt idx="405">
                  <c:v>186.60406499999999</c:v>
                </c:pt>
                <c:pt idx="406">
                  <c:v>190.60199</c:v>
                </c:pt>
                <c:pt idx="407">
                  <c:v>189.74259900000001</c:v>
                </c:pt>
                <c:pt idx="408">
                  <c:v>188.706726</c:v>
                </c:pt>
                <c:pt idx="409">
                  <c:v>186.957291</c:v>
                </c:pt>
                <c:pt idx="410">
                  <c:v>183.63876300000001</c:v>
                </c:pt>
                <c:pt idx="411">
                  <c:v>182.813232</c:v>
                </c:pt>
                <c:pt idx="412">
                  <c:v>183.26286300000001</c:v>
                </c:pt>
                <c:pt idx="413">
                  <c:v>183.851135</c:v>
                </c:pt>
                <c:pt idx="414">
                  <c:v>183.05967699999999</c:v>
                </c:pt>
                <c:pt idx="415">
                  <c:v>185.475403</c:v>
                </c:pt>
                <c:pt idx="416">
                  <c:v>182.99118000000001</c:v>
                </c:pt>
                <c:pt idx="417">
                  <c:v>182.818558</c:v>
                </c:pt>
                <c:pt idx="418">
                  <c:v>183.42031900000001</c:v>
                </c:pt>
                <c:pt idx="419">
                  <c:v>184.90635700000001</c:v>
                </c:pt>
                <c:pt idx="420">
                  <c:v>182.61669900000001</c:v>
                </c:pt>
                <c:pt idx="421">
                  <c:v>185.91911300000001</c:v>
                </c:pt>
                <c:pt idx="422">
                  <c:v>185.18377699999999</c:v>
                </c:pt>
                <c:pt idx="423">
                  <c:v>186.11129800000001</c:v>
                </c:pt>
                <c:pt idx="424">
                  <c:v>183.64514199999999</c:v>
                </c:pt>
                <c:pt idx="425">
                  <c:v>184.104919</c:v>
                </c:pt>
                <c:pt idx="426">
                  <c:v>181.45906099999999</c:v>
                </c:pt>
                <c:pt idx="427">
                  <c:v>182.767822</c:v>
                </c:pt>
                <c:pt idx="428">
                  <c:v>183.887665</c:v>
                </c:pt>
                <c:pt idx="429">
                  <c:v>185.02938800000001</c:v>
                </c:pt>
                <c:pt idx="430">
                  <c:v>184.96267700000001</c:v>
                </c:pt>
                <c:pt idx="431">
                  <c:v>187.273743</c:v>
                </c:pt>
                <c:pt idx="432">
                  <c:v>186.03294399999999</c:v>
                </c:pt>
                <c:pt idx="433">
                  <c:v>186.39897199999999</c:v>
                </c:pt>
                <c:pt idx="434">
                  <c:v>184.689301</c:v>
                </c:pt>
                <c:pt idx="435">
                  <c:v>185.408691</c:v>
                </c:pt>
                <c:pt idx="436">
                  <c:v>185.17195100000001</c:v>
                </c:pt>
                <c:pt idx="437">
                  <c:v>181.55453499999999</c:v>
                </c:pt>
                <c:pt idx="438">
                  <c:v>182.47773699999999</c:v>
                </c:pt>
                <c:pt idx="439">
                  <c:v>181.98497</c:v>
                </c:pt>
                <c:pt idx="440">
                  <c:v>179.6035</c:v>
                </c:pt>
                <c:pt idx="441">
                  <c:v>179.6035</c:v>
                </c:pt>
                <c:pt idx="442">
                  <c:v>178.237976</c:v>
                </c:pt>
                <c:pt idx="443">
                  <c:v>175.261719</c:v>
                </c:pt>
                <c:pt idx="444">
                  <c:v>175.04684399999999</c:v>
                </c:pt>
                <c:pt idx="445">
                  <c:v>171.94664</c:v>
                </c:pt>
                <c:pt idx="446">
                  <c:v>168.47924800000001</c:v>
                </c:pt>
                <c:pt idx="447">
                  <c:v>169.462051</c:v>
                </c:pt>
                <c:pt idx="448">
                  <c:v>171.58698999999999</c:v>
                </c:pt>
                <c:pt idx="449">
                  <c:v>172.47671500000001</c:v>
                </c:pt>
                <c:pt idx="450">
                  <c:v>171.15306100000001</c:v>
                </c:pt>
                <c:pt idx="451">
                  <c:v>169.20156900000001</c:v>
                </c:pt>
                <c:pt idx="452">
                  <c:v>170.95735199999999</c:v>
                </c:pt>
                <c:pt idx="453">
                  <c:v>171.399933</c:v>
                </c:pt>
                <c:pt idx="454">
                  <c:v>172.22633400000001</c:v>
                </c:pt>
                <c:pt idx="455">
                  <c:v>171.237167</c:v>
                </c:pt>
                <c:pt idx="456">
                  <c:v>170.228622</c:v>
                </c:pt>
                <c:pt idx="457">
                  <c:v>168.259354</c:v>
                </c:pt>
                <c:pt idx="458">
                  <c:v>169.55860899999999</c:v>
                </c:pt>
                <c:pt idx="459">
                  <c:v>168.67950400000001</c:v>
                </c:pt>
                <c:pt idx="460">
                  <c:v>168.35690299999999</c:v>
                </c:pt>
                <c:pt idx="461">
                  <c:v>167.10003699999999</c:v>
                </c:pt>
                <c:pt idx="462">
                  <c:v>166.57974200000001</c:v>
                </c:pt>
                <c:pt idx="463">
                  <c:v>164.913376</c:v>
                </c:pt>
                <c:pt idx="464">
                  <c:v>163.52356</c:v>
                </c:pt>
                <c:pt idx="465">
                  <c:v>158.89827</c:v>
                </c:pt>
                <c:pt idx="466">
                  <c:v>158.31158400000001</c:v>
                </c:pt>
                <c:pt idx="467">
                  <c:v>158.51355000000001</c:v>
                </c:pt>
                <c:pt idx="468">
                  <c:v>162.408737</c:v>
                </c:pt>
                <c:pt idx="469">
                  <c:v>162.408737</c:v>
                </c:pt>
                <c:pt idx="470">
                  <c:v>160.06304900000001</c:v>
                </c:pt>
                <c:pt idx="471">
                  <c:v>159.11251799999999</c:v>
                </c:pt>
                <c:pt idx="472">
                  <c:v>160.524597</c:v>
                </c:pt>
                <c:pt idx="473">
                  <c:v>161.654404</c:v>
                </c:pt>
                <c:pt idx="474">
                  <c:v>162.307953</c:v>
                </c:pt>
                <c:pt idx="475">
                  <c:v>162.307953</c:v>
                </c:pt>
                <c:pt idx="476">
                  <c:v>161.60209699999999</c:v>
                </c:pt>
                <c:pt idx="477">
                  <c:v>165.10166899999999</c:v>
                </c:pt>
                <c:pt idx="478">
                  <c:v>164.87219200000001</c:v>
                </c:pt>
                <c:pt idx="479">
                  <c:v>165.28228799999999</c:v>
                </c:pt>
                <c:pt idx="480">
                  <c:v>165.55985999999999</c:v>
                </c:pt>
                <c:pt idx="481">
                  <c:v>166.23147599999999</c:v>
                </c:pt>
                <c:pt idx="482">
                  <c:v>165.180252</c:v>
                </c:pt>
                <c:pt idx="483">
                  <c:v>158.38864100000001</c:v>
                </c:pt>
                <c:pt idx="484">
                  <c:v>156.79473899999999</c:v>
                </c:pt>
                <c:pt idx="485">
                  <c:v>157.03753699999999</c:v>
                </c:pt>
                <c:pt idx="486">
                  <c:v>158.42411799999999</c:v>
                </c:pt>
                <c:pt idx="487">
                  <c:v>157.85917699999999</c:v>
                </c:pt>
                <c:pt idx="488">
                  <c:v>158.44395399999999</c:v>
                </c:pt>
                <c:pt idx="489">
                  <c:v>161.291855</c:v>
                </c:pt>
                <c:pt idx="490">
                  <c:v>158.304474</c:v>
                </c:pt>
                <c:pt idx="491">
                  <c:v>157.35983300000001</c:v>
                </c:pt>
                <c:pt idx="492">
                  <c:v>155.004333</c:v>
                </c:pt>
                <c:pt idx="493">
                  <c:v>153.696136</c:v>
                </c:pt>
                <c:pt idx="494">
                  <c:v>152.29191599999999</c:v>
                </c:pt>
                <c:pt idx="495">
                  <c:v>155.85992400000001</c:v>
                </c:pt>
                <c:pt idx="496">
                  <c:v>157.06907699999999</c:v>
                </c:pt>
                <c:pt idx="497">
                  <c:v>156.952057</c:v>
                </c:pt>
                <c:pt idx="498">
                  <c:v>158.59841900000001</c:v>
                </c:pt>
                <c:pt idx="499">
                  <c:v>160.85829200000001</c:v>
                </c:pt>
                <c:pt idx="500">
                  <c:v>159.677582</c:v>
                </c:pt>
                <c:pt idx="501">
                  <c:v>160.07714799999999</c:v>
                </c:pt>
                <c:pt idx="502">
                  <c:v>160.371048</c:v>
                </c:pt>
                <c:pt idx="503">
                  <c:v>161.14372299999999</c:v>
                </c:pt>
                <c:pt idx="504">
                  <c:v>163.40336600000001</c:v>
                </c:pt>
                <c:pt idx="505">
                  <c:v>165.68810999999999</c:v>
                </c:pt>
                <c:pt idx="506">
                  <c:v>162.091949</c:v>
                </c:pt>
                <c:pt idx="507">
                  <c:v>162.82659899999999</c:v>
                </c:pt>
                <c:pt idx="508">
                  <c:v>161.529068</c:v>
                </c:pt>
                <c:pt idx="509">
                  <c:v>160.68869000000001</c:v>
                </c:pt>
                <c:pt idx="510">
                  <c:v>162.33570900000001</c:v>
                </c:pt>
                <c:pt idx="511">
                  <c:v>163.18679800000001</c:v>
                </c:pt>
                <c:pt idx="512">
                  <c:v>164.39845299999999</c:v>
                </c:pt>
                <c:pt idx="513">
                  <c:v>164.53434799999999</c:v>
                </c:pt>
                <c:pt idx="514">
                  <c:v>167.324997</c:v>
                </c:pt>
                <c:pt idx="515">
                  <c:v>166.63945000000001</c:v>
                </c:pt>
                <c:pt idx="516">
                  <c:v>169.788467</c:v>
                </c:pt>
                <c:pt idx="517">
                  <c:v>169.788467</c:v>
                </c:pt>
                <c:pt idx="518">
                  <c:v>170.97744800000001</c:v>
                </c:pt>
                <c:pt idx="519">
                  <c:v>170.44664</c:v>
                </c:pt>
                <c:pt idx="520">
                  <c:v>167.723038</c:v>
                </c:pt>
                <c:pt idx="521">
                  <c:v>169.25900300000001</c:v>
                </c:pt>
                <c:pt idx="522">
                  <c:v>168.07988</c:v>
                </c:pt>
                <c:pt idx="523">
                  <c:v>167.97067300000001</c:v>
                </c:pt>
                <c:pt idx="524">
                  <c:v>170.99305699999999</c:v>
                </c:pt>
                <c:pt idx="525">
                  <c:v>167.69335899999999</c:v>
                </c:pt>
                <c:pt idx="526">
                  <c:v>169.08033800000001</c:v>
                </c:pt>
                <c:pt idx="527">
                  <c:v>168.77224699999999</c:v>
                </c:pt>
                <c:pt idx="528">
                  <c:v>171.287216</c:v>
                </c:pt>
                <c:pt idx="529">
                  <c:v>174.29321300000001</c:v>
                </c:pt>
                <c:pt idx="530">
                  <c:v>176.40356399999999</c:v>
                </c:pt>
                <c:pt idx="531">
                  <c:v>174.603409</c:v>
                </c:pt>
                <c:pt idx="532">
                  <c:v>174.67051699999999</c:v>
                </c:pt>
                <c:pt idx="533">
                  <c:v>177.565292</c:v>
                </c:pt>
                <c:pt idx="534">
                  <c:v>177.70916700000001</c:v>
                </c:pt>
                <c:pt idx="535">
                  <c:v>175.777771</c:v>
                </c:pt>
                <c:pt idx="536">
                  <c:v>173.77024800000001</c:v>
                </c:pt>
                <c:pt idx="537">
                  <c:v>174.24203499999999</c:v>
                </c:pt>
                <c:pt idx="538">
                  <c:v>175.612503</c:v>
                </c:pt>
                <c:pt idx="539">
                  <c:v>174.53401199999999</c:v>
                </c:pt>
                <c:pt idx="540">
                  <c:v>173.30656400000001</c:v>
                </c:pt>
                <c:pt idx="541">
                  <c:v>169.84404000000001</c:v>
                </c:pt>
                <c:pt idx="542">
                  <c:v>172.49314899999999</c:v>
                </c:pt>
                <c:pt idx="543">
                  <c:v>173.94589199999999</c:v>
                </c:pt>
                <c:pt idx="544">
                  <c:v>174.98297099999999</c:v>
                </c:pt>
                <c:pt idx="545">
                  <c:v>172.33860799999999</c:v>
                </c:pt>
                <c:pt idx="546">
                  <c:v>169.71482800000001</c:v>
                </c:pt>
                <c:pt idx="547">
                  <c:v>169.45687899999999</c:v>
                </c:pt>
                <c:pt idx="548">
                  <c:v>167.40034499999999</c:v>
                </c:pt>
                <c:pt idx="549">
                  <c:v>163.81279000000001</c:v>
                </c:pt>
                <c:pt idx="550">
                  <c:v>161.995239</c:v>
                </c:pt>
                <c:pt idx="551">
                  <c:v>165.43258700000001</c:v>
                </c:pt>
                <c:pt idx="552">
                  <c:v>170.65574599999999</c:v>
                </c:pt>
                <c:pt idx="553">
                  <c:v>170.65574599999999</c:v>
                </c:pt>
                <c:pt idx="554">
                  <c:v>171.43661499999999</c:v>
                </c:pt>
                <c:pt idx="555">
                  <c:v>168.857361</c:v>
                </c:pt>
                <c:pt idx="556">
                  <c:v>169.10548399999999</c:v>
                </c:pt>
                <c:pt idx="557">
                  <c:v>170.59816000000001</c:v>
                </c:pt>
                <c:pt idx="558">
                  <c:v>167.260696</c:v>
                </c:pt>
                <c:pt idx="559">
                  <c:v>167.07659899999999</c:v>
                </c:pt>
                <c:pt idx="560">
                  <c:v>166.19165000000001</c:v>
                </c:pt>
                <c:pt idx="561">
                  <c:v>162.887924</c:v>
                </c:pt>
                <c:pt idx="562">
                  <c:v>159.95790099999999</c:v>
                </c:pt>
                <c:pt idx="563">
                  <c:v>161.329544</c:v>
                </c:pt>
                <c:pt idx="564">
                  <c:v>161.342117</c:v>
                </c:pt>
                <c:pt idx="565">
                  <c:v>161.021591</c:v>
                </c:pt>
                <c:pt idx="566">
                  <c:v>163.826584</c:v>
                </c:pt>
                <c:pt idx="567">
                  <c:v>167.21099899999999</c:v>
                </c:pt>
                <c:pt idx="568">
                  <c:v>166.79028299999999</c:v>
                </c:pt>
                <c:pt idx="569">
                  <c:v>169.619934</c:v>
                </c:pt>
                <c:pt idx="570">
                  <c:v>171.36175499999999</c:v>
                </c:pt>
                <c:pt idx="571">
                  <c:v>170.13758899999999</c:v>
                </c:pt>
                <c:pt idx="572">
                  <c:v>174.06053199999999</c:v>
                </c:pt>
                <c:pt idx="573">
                  <c:v>172.50794999999999</c:v>
                </c:pt>
                <c:pt idx="574">
                  <c:v>174.934662</c:v>
                </c:pt>
                <c:pt idx="575">
                  <c:v>172.483093</c:v>
                </c:pt>
                <c:pt idx="576">
                  <c:v>169.17453</c:v>
                </c:pt>
                <c:pt idx="577">
                  <c:v>169.477081</c:v>
                </c:pt>
                <c:pt idx="578">
                  <c:v>173.91625999999999</c:v>
                </c:pt>
                <c:pt idx="579">
                  <c:v>169.26628099999999</c:v>
                </c:pt>
                <c:pt idx="580">
                  <c:v>169.570145</c:v>
                </c:pt>
                <c:pt idx="581">
                  <c:v>170.67686499999999</c:v>
                </c:pt>
                <c:pt idx="582">
                  <c:v>169.31141700000001</c:v>
                </c:pt>
                <c:pt idx="583">
                  <c:v>170.60626199999999</c:v>
                </c:pt>
                <c:pt idx="584">
                  <c:v>171.44691499999999</c:v>
                </c:pt>
                <c:pt idx="585">
                  <c:v>175.98481799999999</c:v>
                </c:pt>
                <c:pt idx="586">
                  <c:v>175.98481799999999</c:v>
                </c:pt>
                <c:pt idx="587">
                  <c:v>174.57304400000001</c:v>
                </c:pt>
                <c:pt idx="588">
                  <c:v>170.71929900000001</c:v>
                </c:pt>
                <c:pt idx="589">
                  <c:v>176.63613900000001</c:v>
                </c:pt>
                <c:pt idx="590">
                  <c:v>180.648865</c:v>
                </c:pt>
                <c:pt idx="591">
                  <c:v>179.37681599999999</c:v>
                </c:pt>
                <c:pt idx="592">
                  <c:v>183.75160199999999</c:v>
                </c:pt>
                <c:pt idx="593">
                  <c:v>181.793488</c:v>
                </c:pt>
                <c:pt idx="594">
                  <c:v>181.84371899999999</c:v>
                </c:pt>
                <c:pt idx="595">
                  <c:v>181.84371899999999</c:v>
                </c:pt>
                <c:pt idx="596">
                  <c:v>180.45716899999999</c:v>
                </c:pt>
                <c:pt idx="597">
                  <c:v>178.12747200000001</c:v>
                </c:pt>
                <c:pt idx="598">
                  <c:v>178.28566000000001</c:v>
                </c:pt>
                <c:pt idx="599">
                  <c:v>175.36665300000001</c:v>
                </c:pt>
                <c:pt idx="600">
                  <c:v>178.26206999999999</c:v>
                </c:pt>
                <c:pt idx="601">
                  <c:v>180.41925000000001</c:v>
                </c:pt>
                <c:pt idx="602">
                  <c:v>186.50943000000001</c:v>
                </c:pt>
                <c:pt idx="603">
                  <c:v>182.22077899999999</c:v>
                </c:pt>
                <c:pt idx="604">
                  <c:v>180.82598899999999</c:v>
                </c:pt>
                <c:pt idx="605">
                  <c:v>179.99993900000001</c:v>
                </c:pt>
                <c:pt idx="606">
                  <c:v>176.70439099999999</c:v>
                </c:pt>
                <c:pt idx="607">
                  <c:v>174.291336</c:v>
                </c:pt>
                <c:pt idx="608">
                  <c:v>177.75585899999999</c:v>
                </c:pt>
                <c:pt idx="609">
                  <c:v>178.57547</c:v>
                </c:pt>
                <c:pt idx="610">
                  <c:v>178.57547</c:v>
                </c:pt>
                <c:pt idx="611">
                  <c:v>180.30718999999999</c:v>
                </c:pt>
                <c:pt idx="612">
                  <c:v>180.98307800000001</c:v>
                </c:pt>
                <c:pt idx="613">
                  <c:v>182.82685900000001</c:v>
                </c:pt>
                <c:pt idx="614">
                  <c:v>182.262314</c:v>
                </c:pt>
                <c:pt idx="615">
                  <c:v>180.75737000000001</c:v>
                </c:pt>
                <c:pt idx="616">
                  <c:v>180.60861199999999</c:v>
                </c:pt>
                <c:pt idx="617">
                  <c:v>171.12570199999999</c:v>
                </c:pt>
                <c:pt idx="618">
                  <c:v>167.43615700000001</c:v>
                </c:pt>
                <c:pt idx="619">
                  <c:v>168.659851</c:v>
                </c:pt>
                <c:pt idx="620">
                  <c:v>168.543442</c:v>
                </c:pt>
                <c:pt idx="621">
                  <c:v>169.69085699999999</c:v>
                </c:pt>
                <c:pt idx="622">
                  <c:v>173.737167</c:v>
                </c:pt>
                <c:pt idx="623">
                  <c:v>177.39877300000001</c:v>
                </c:pt>
                <c:pt idx="624">
                  <c:v>174.07908599999999</c:v>
                </c:pt>
                <c:pt idx="625">
                  <c:v>174.98271199999999</c:v>
                </c:pt>
                <c:pt idx="626">
                  <c:v>173.90495300000001</c:v>
                </c:pt>
                <c:pt idx="627">
                  <c:v>169.949341</c:v>
                </c:pt>
                <c:pt idx="628">
                  <c:v>170.99641399999999</c:v>
                </c:pt>
                <c:pt idx="629">
                  <c:v>171.918655</c:v>
                </c:pt>
                <c:pt idx="630">
                  <c:v>172.30323799999999</c:v>
                </c:pt>
                <c:pt idx="631">
                  <c:v>176.36625699999999</c:v>
                </c:pt>
                <c:pt idx="632">
                  <c:v>174.64601099999999</c:v>
                </c:pt>
                <c:pt idx="633">
                  <c:v>170.93730199999999</c:v>
                </c:pt>
                <c:pt idx="634">
                  <c:v>170.701111</c:v>
                </c:pt>
                <c:pt idx="635">
                  <c:v>170.701111</c:v>
                </c:pt>
                <c:pt idx="636">
                  <c:v>174.495071</c:v>
                </c:pt>
                <c:pt idx="637">
                  <c:v>172.41253699999999</c:v>
                </c:pt>
                <c:pt idx="638">
                  <c:v>171.69880699999999</c:v>
                </c:pt>
                <c:pt idx="639">
                  <c:v>170.326492</c:v>
                </c:pt>
                <c:pt idx="640">
                  <c:v>171.73820499999999</c:v>
                </c:pt>
                <c:pt idx="641">
                  <c:v>174.68133499999999</c:v>
                </c:pt>
                <c:pt idx="642">
                  <c:v>174.64359999999999</c:v>
                </c:pt>
                <c:pt idx="643">
                  <c:v>176.560913</c:v>
                </c:pt>
                <c:pt idx="644">
                  <c:v>175.575119</c:v>
                </c:pt>
                <c:pt idx="645">
                  <c:v>175.511765</c:v>
                </c:pt>
                <c:pt idx="646">
                  <c:v>171.84689299999999</c:v>
                </c:pt>
                <c:pt idx="647">
                  <c:v>173.395355</c:v>
                </c:pt>
                <c:pt idx="648">
                  <c:v>176.998154</c:v>
                </c:pt>
                <c:pt idx="649">
                  <c:v>176.834686</c:v>
                </c:pt>
                <c:pt idx="650">
                  <c:v>176.53083799999999</c:v>
                </c:pt>
                <c:pt idx="651">
                  <c:v>175.783737</c:v>
                </c:pt>
                <c:pt idx="652">
                  <c:v>175.36738600000001</c:v>
                </c:pt>
                <c:pt idx="653">
                  <c:v>170.62983700000001</c:v>
                </c:pt>
                <c:pt idx="654">
                  <c:v>171.435135</c:v>
                </c:pt>
                <c:pt idx="655">
                  <c:v>168.970642</c:v>
                </c:pt>
                <c:pt idx="656">
                  <c:v>168.583755</c:v>
                </c:pt>
                <c:pt idx="657">
                  <c:v>165.58174099999999</c:v>
                </c:pt>
                <c:pt idx="658">
                  <c:v>164.680206</c:v>
                </c:pt>
                <c:pt idx="659">
                  <c:v>161.38706999999999</c:v>
                </c:pt>
                <c:pt idx="660">
                  <c:v>160.74482699999999</c:v>
                </c:pt>
                <c:pt idx="661">
                  <c:v>158.97718800000001</c:v>
                </c:pt>
                <c:pt idx="662">
                  <c:v>160.43843100000001</c:v>
                </c:pt>
                <c:pt idx="663">
                  <c:v>159.55505400000001</c:v>
                </c:pt>
                <c:pt idx="664">
                  <c:v>157.75308200000001</c:v>
                </c:pt>
                <c:pt idx="665">
                  <c:v>155.161743</c:v>
                </c:pt>
                <c:pt idx="666">
                  <c:v>155.93647799999999</c:v>
                </c:pt>
                <c:pt idx="667">
                  <c:v>153.84472700000001</c:v>
                </c:pt>
                <c:pt idx="668">
                  <c:v>154.013229</c:v>
                </c:pt>
                <c:pt idx="669">
                  <c:v>152.85253900000001</c:v>
                </c:pt>
                <c:pt idx="670">
                  <c:v>152.78718599999999</c:v>
                </c:pt>
                <c:pt idx="671">
                  <c:v>150.72087099999999</c:v>
                </c:pt>
                <c:pt idx="672">
                  <c:v>150.15303</c:v>
                </c:pt>
                <c:pt idx="673">
                  <c:v>149.48408499999999</c:v>
                </c:pt>
                <c:pt idx="674">
                  <c:v>152.221664</c:v>
                </c:pt>
                <c:pt idx="675">
                  <c:v>152.828247</c:v>
                </c:pt>
                <c:pt idx="676">
                  <c:v>152.73689300000001</c:v>
                </c:pt>
                <c:pt idx="677">
                  <c:v>155.96615600000001</c:v>
                </c:pt>
                <c:pt idx="678">
                  <c:v>156.65164200000001</c:v>
                </c:pt>
                <c:pt idx="679">
                  <c:v>153.52461199999999</c:v>
                </c:pt>
                <c:pt idx="680">
                  <c:v>152.86468500000001</c:v>
                </c:pt>
                <c:pt idx="681">
                  <c:v>153.353195</c:v>
                </c:pt>
                <c:pt idx="682">
                  <c:v>153.88995399999999</c:v>
                </c:pt>
                <c:pt idx="683">
                  <c:v>153.24929800000001</c:v>
                </c:pt>
                <c:pt idx="684">
                  <c:v>154.92829900000001</c:v>
                </c:pt>
                <c:pt idx="685">
                  <c:v>156.436554</c:v>
                </c:pt>
                <c:pt idx="686">
                  <c:v>156.70433</c:v>
                </c:pt>
                <c:pt idx="687">
                  <c:v>153.45195000000001</c:v>
                </c:pt>
                <c:pt idx="688">
                  <c:v>152.531418</c:v>
                </c:pt>
                <c:pt idx="689">
                  <c:v>154.77394100000001</c:v>
                </c:pt>
                <c:pt idx="690">
                  <c:v>155.02615399999999</c:v>
                </c:pt>
                <c:pt idx="691">
                  <c:v>155.287689</c:v>
                </c:pt>
                <c:pt idx="692">
                  <c:v>155.24456799999999</c:v>
                </c:pt>
                <c:pt idx="693">
                  <c:v>159.88188199999999</c:v>
                </c:pt>
                <c:pt idx="694">
                  <c:v>159.88188199999999</c:v>
                </c:pt>
                <c:pt idx="695">
                  <c:v>158.72551000000001</c:v>
                </c:pt>
                <c:pt idx="696">
                  <c:v>159.55741900000001</c:v>
                </c:pt>
                <c:pt idx="697">
                  <c:v>164.04104599999999</c:v>
                </c:pt>
                <c:pt idx="698">
                  <c:v>166.548721</c:v>
                </c:pt>
                <c:pt idx="699">
                  <c:v>168.52993799999999</c:v>
                </c:pt>
                <c:pt idx="700">
                  <c:v>171.176987</c:v>
                </c:pt>
                <c:pt idx="701">
                  <c:v>171.35762</c:v>
                </c:pt>
                <c:pt idx="702">
                  <c:v>172.782791</c:v>
                </c:pt>
                <c:pt idx="703">
                  <c:v>174.78987100000001</c:v>
                </c:pt>
                <c:pt idx="704">
                  <c:v>173.183426</c:v>
                </c:pt>
                <c:pt idx="705">
                  <c:v>173.16876199999999</c:v>
                </c:pt>
                <c:pt idx="706">
                  <c:v>172.673599</c:v>
                </c:pt>
                <c:pt idx="707">
                  <c:v>174.08813499999999</c:v>
                </c:pt>
                <c:pt idx="708">
                  <c:v>174.00756799999999</c:v>
                </c:pt>
                <c:pt idx="709">
                  <c:v>171.97020000000001</c:v>
                </c:pt>
                <c:pt idx="710">
                  <c:v>171.97172499999999</c:v>
                </c:pt>
                <c:pt idx="711">
                  <c:v>171.60630800000001</c:v>
                </c:pt>
                <c:pt idx="712">
                  <c:v>168.71688800000001</c:v>
                </c:pt>
                <c:pt idx="713">
                  <c:v>166.411102</c:v>
                </c:pt>
                <c:pt idx="714">
                  <c:v>165.232178</c:v>
                </c:pt>
                <c:pt idx="715">
                  <c:v>169.185699</c:v>
                </c:pt>
                <c:pt idx="716">
                  <c:v>168.320099</c:v>
                </c:pt>
                <c:pt idx="717">
                  <c:v>166.28507999999999</c:v>
                </c:pt>
                <c:pt idx="718">
                  <c:v>164.36204499999999</c:v>
                </c:pt>
                <c:pt idx="719">
                  <c:v>162.354736</c:v>
                </c:pt>
                <c:pt idx="720">
                  <c:v>160.35328699999999</c:v>
                </c:pt>
                <c:pt idx="721">
                  <c:v>160.571136</c:v>
                </c:pt>
                <c:pt idx="722">
                  <c:v>163.502182</c:v>
                </c:pt>
                <c:pt idx="723">
                  <c:v>163.765717</c:v>
                </c:pt>
                <c:pt idx="724">
                  <c:v>168.49273700000001</c:v>
                </c:pt>
                <c:pt idx="725">
                  <c:v>165.669083</c:v>
                </c:pt>
                <c:pt idx="726">
                  <c:v>165.84101899999999</c:v>
                </c:pt>
                <c:pt idx="727">
                  <c:v>167.76556400000001</c:v>
                </c:pt>
                <c:pt idx="728">
                  <c:v>170.942474</c:v>
                </c:pt>
                <c:pt idx="729">
                  <c:v>170.056656</c:v>
                </c:pt>
                <c:pt idx="730">
                  <c:v>168.289185</c:v>
                </c:pt>
                <c:pt idx="731">
                  <c:v>172.13369800000001</c:v>
                </c:pt>
                <c:pt idx="732">
                  <c:v>172.744202</c:v>
                </c:pt>
                <c:pt idx="733">
                  <c:v>177.82380699999999</c:v>
                </c:pt>
                <c:pt idx="734">
                  <c:v>177.82380699999999</c:v>
                </c:pt>
                <c:pt idx="735">
                  <c:v>178.93244899999999</c:v>
                </c:pt>
                <c:pt idx="736">
                  <c:v>179.913116</c:v>
                </c:pt>
                <c:pt idx="737">
                  <c:v>180.68193099999999</c:v>
                </c:pt>
                <c:pt idx="738">
                  <c:v>181.61558500000001</c:v>
                </c:pt>
                <c:pt idx="739">
                  <c:v>180.62789900000001</c:v>
                </c:pt>
                <c:pt idx="740">
                  <c:v>181.881348</c:v>
                </c:pt>
                <c:pt idx="741">
                  <c:v>184.01100199999999</c:v>
                </c:pt>
                <c:pt idx="742">
                  <c:v>184.85058599999999</c:v>
                </c:pt>
                <c:pt idx="743">
                  <c:v>183.86402899999999</c:v>
                </c:pt>
                <c:pt idx="744">
                  <c:v>184.88639800000001</c:v>
                </c:pt>
                <c:pt idx="745">
                  <c:v>188.61003099999999</c:v>
                </c:pt>
                <c:pt idx="746">
                  <c:v>189.062027</c:v>
                </c:pt>
                <c:pt idx="747">
                  <c:v>186.61897300000001</c:v>
                </c:pt>
                <c:pt idx="748">
                  <c:v>187.02413899999999</c:v>
                </c:pt>
                <c:pt idx="749">
                  <c:v>186.642212</c:v>
                </c:pt>
                <c:pt idx="750">
                  <c:v>184.65721099999999</c:v>
                </c:pt>
                <c:pt idx="751">
                  <c:v>185.19117700000001</c:v>
                </c:pt>
                <c:pt idx="752">
                  <c:v>185.14729299999999</c:v>
                </c:pt>
                <c:pt idx="753">
                  <c:v>182.665909</c:v>
                </c:pt>
                <c:pt idx="754">
                  <c:v>182.37835699999999</c:v>
                </c:pt>
                <c:pt idx="755">
                  <c:v>180.639816</c:v>
                </c:pt>
                <c:pt idx="756">
                  <c:v>179.32785000000001</c:v>
                </c:pt>
                <c:pt idx="757">
                  <c:v>175.85270700000001</c:v>
                </c:pt>
                <c:pt idx="758">
                  <c:v>172.798508</c:v>
                </c:pt>
                <c:pt idx="759">
                  <c:v>169.45002700000001</c:v>
                </c:pt>
                <c:pt idx="760">
                  <c:v>170.95593299999999</c:v>
                </c:pt>
                <c:pt idx="761">
                  <c:v>173.73260500000001</c:v>
                </c:pt>
                <c:pt idx="762">
                  <c:v>176.76527400000001</c:v>
                </c:pt>
                <c:pt idx="763">
                  <c:v>177.13417100000001</c:v>
                </c:pt>
                <c:pt idx="764">
                  <c:v>172.94006300000001</c:v>
                </c:pt>
                <c:pt idx="765">
                  <c:v>173.54658499999999</c:v>
                </c:pt>
                <c:pt idx="766">
                  <c:v>178.02597</c:v>
                </c:pt>
                <c:pt idx="767">
                  <c:v>179.10179099999999</c:v>
                </c:pt>
                <c:pt idx="768">
                  <c:v>179.11431899999999</c:v>
                </c:pt>
                <c:pt idx="769">
                  <c:v>175.95474200000001</c:v>
                </c:pt>
                <c:pt idx="770">
                  <c:v>175.95474200000001</c:v>
                </c:pt>
                <c:pt idx="771">
                  <c:v>175.95474200000001</c:v>
                </c:pt>
                <c:pt idx="772">
                  <c:v>173.54411300000001</c:v>
                </c:pt>
                <c:pt idx="773">
                  <c:v>174.19065900000001</c:v>
                </c:pt>
                <c:pt idx="774">
                  <c:v>175.56573499999999</c:v>
                </c:pt>
                <c:pt idx="775">
                  <c:v>173.75161700000001</c:v>
                </c:pt>
                <c:pt idx="776">
                  <c:v>175.54714999999999</c:v>
                </c:pt>
                <c:pt idx="777">
                  <c:v>176.55587800000001</c:v>
                </c:pt>
                <c:pt idx="778">
                  <c:v>179.12574799999999</c:v>
                </c:pt>
                <c:pt idx="779">
                  <c:v>178.57711800000001</c:v>
                </c:pt>
                <c:pt idx="780">
                  <c:v>177.132385</c:v>
                </c:pt>
                <c:pt idx="781">
                  <c:v>176.6241</c:v>
                </c:pt>
                <c:pt idx="782">
                  <c:v>176.305939</c:v>
                </c:pt>
                <c:pt idx="783">
                  <c:v>174.89636200000001</c:v>
                </c:pt>
                <c:pt idx="784">
                  <c:v>174.54345699999999</c:v>
                </c:pt>
                <c:pt idx="785">
                  <c:v>174.17323300000001</c:v>
                </c:pt>
                <c:pt idx="786">
                  <c:v>174.559753</c:v>
                </c:pt>
                <c:pt idx="787">
                  <c:v>173.705963</c:v>
                </c:pt>
                <c:pt idx="788">
                  <c:v>174.01454200000001</c:v>
                </c:pt>
                <c:pt idx="789">
                  <c:v>176.08904999999999</c:v>
                </c:pt>
                <c:pt idx="790">
                  <c:v>174.402008</c:v>
                </c:pt>
                <c:pt idx="791">
                  <c:v>174.039017</c:v>
                </c:pt>
                <c:pt idx="792">
                  <c:v>175.13005100000001</c:v>
                </c:pt>
                <c:pt idx="793">
                  <c:v>173.07337999999999</c:v>
                </c:pt>
                <c:pt idx="794">
                  <c:v>171.385391</c:v>
                </c:pt>
                <c:pt idx="795">
                  <c:v>167.86035200000001</c:v>
                </c:pt>
                <c:pt idx="796">
                  <c:v>169.42262299999999</c:v>
                </c:pt>
                <c:pt idx="797">
                  <c:v>169.67193599999999</c:v>
                </c:pt>
                <c:pt idx="798">
                  <c:v>167.97911099999999</c:v>
                </c:pt>
                <c:pt idx="799">
                  <c:v>165.88613900000001</c:v>
                </c:pt>
                <c:pt idx="800">
                  <c:v>165.42924500000001</c:v>
                </c:pt>
                <c:pt idx="801">
                  <c:v>166.290695</c:v>
                </c:pt>
                <c:pt idx="802">
                  <c:v>164.116119</c:v>
                </c:pt>
                <c:pt idx="803">
                  <c:v>164.35896299999999</c:v>
                </c:pt>
                <c:pt idx="804">
                  <c:v>161.393753</c:v>
                </c:pt>
                <c:pt idx="805">
                  <c:v>158.54193100000001</c:v>
                </c:pt>
                <c:pt idx="806">
                  <c:v>159.746048</c:v>
                </c:pt>
                <c:pt idx="807">
                  <c:v>157.94450399999999</c:v>
                </c:pt>
                <c:pt idx="808">
                  <c:v>157.08074999999999</c:v>
                </c:pt>
                <c:pt idx="809">
                  <c:v>160.98111</c:v>
                </c:pt>
                <c:pt idx="810">
                  <c:v>161.61554000000001</c:v>
                </c:pt>
                <c:pt idx="811">
                  <c:v>163.01651000000001</c:v>
                </c:pt>
                <c:pt idx="812">
                  <c:v>163.01651000000001</c:v>
                </c:pt>
                <c:pt idx="813">
                  <c:v>161.90426600000001</c:v>
                </c:pt>
                <c:pt idx="814">
                  <c:v>163.08140599999999</c:v>
                </c:pt>
                <c:pt idx="815">
                  <c:v>164.154831</c:v>
                </c:pt>
                <c:pt idx="816">
                  <c:v>163.12364199999999</c:v>
                </c:pt>
                <c:pt idx="817">
                  <c:v>163.12364199999999</c:v>
                </c:pt>
                <c:pt idx="818">
                  <c:v>163.67167699999999</c:v>
                </c:pt>
                <c:pt idx="819">
                  <c:v>164.070053</c:v>
                </c:pt>
                <c:pt idx="820">
                  <c:v>163.32341</c:v>
                </c:pt>
                <c:pt idx="821">
                  <c:v>166.71489</c:v>
                </c:pt>
                <c:pt idx="822">
                  <c:v>168.46565200000001</c:v>
                </c:pt>
                <c:pt idx="823">
                  <c:v>167.07354699999999</c:v>
                </c:pt>
                <c:pt idx="824">
                  <c:v>166.029617</c:v>
                </c:pt>
                <c:pt idx="825">
                  <c:v>166.99911499999999</c:v>
                </c:pt>
                <c:pt idx="826">
                  <c:v>167.582336</c:v>
                </c:pt>
                <c:pt idx="827">
                  <c:v>165.30075099999999</c:v>
                </c:pt>
                <c:pt idx="828">
                  <c:v>168.10672</c:v>
                </c:pt>
                <c:pt idx="829">
                  <c:v>167.270264</c:v>
                </c:pt>
                <c:pt idx="830">
                  <c:v>166.183502</c:v>
                </c:pt>
                <c:pt idx="831">
                  <c:v>163.40103099999999</c:v>
                </c:pt>
                <c:pt idx="832">
                  <c:v>162.46257</c:v>
                </c:pt>
                <c:pt idx="833">
                  <c:v>156.721405</c:v>
                </c:pt>
                <c:pt idx="834">
                  <c:v>158.49565100000001</c:v>
                </c:pt>
                <c:pt idx="835">
                  <c:v>159.89309700000001</c:v>
                </c:pt>
                <c:pt idx="836">
                  <c:v>158.97590600000001</c:v>
                </c:pt>
                <c:pt idx="837">
                  <c:v>164.55427599999999</c:v>
                </c:pt>
                <c:pt idx="838">
                  <c:v>162.53713999999999</c:v>
                </c:pt>
                <c:pt idx="839">
                  <c:v>161.19911200000001</c:v>
                </c:pt>
                <c:pt idx="840">
                  <c:v>158.81745900000001</c:v>
                </c:pt>
                <c:pt idx="841">
                  <c:v>160.236771</c:v>
                </c:pt>
                <c:pt idx="842">
                  <c:v>159.28964199999999</c:v>
                </c:pt>
                <c:pt idx="843">
                  <c:v>160.10214199999999</c:v>
                </c:pt>
                <c:pt idx="844">
                  <c:v>162.36525</c:v>
                </c:pt>
                <c:pt idx="845">
                  <c:v>165.368088</c:v>
                </c:pt>
                <c:pt idx="846">
                  <c:v>165.368088</c:v>
                </c:pt>
                <c:pt idx="847">
                  <c:v>167.32780500000001</c:v>
                </c:pt>
                <c:pt idx="848">
                  <c:v>164.79728700000001</c:v>
                </c:pt>
                <c:pt idx="849">
                  <c:v>164.124786</c:v>
                </c:pt>
                <c:pt idx="850">
                  <c:v>162.952271</c:v>
                </c:pt>
                <c:pt idx="851">
                  <c:v>163.01930200000001</c:v>
                </c:pt>
                <c:pt idx="852">
                  <c:v>160.82318100000001</c:v>
                </c:pt>
                <c:pt idx="853">
                  <c:v>164.25199900000001</c:v>
                </c:pt>
                <c:pt idx="854">
                  <c:v>164.149338</c:v>
                </c:pt>
                <c:pt idx="855">
                  <c:v>164.149338</c:v>
                </c:pt>
                <c:pt idx="856">
                  <c:v>160.96099899999999</c:v>
                </c:pt>
                <c:pt idx="857">
                  <c:v>164.38897700000001</c:v>
                </c:pt>
                <c:pt idx="858">
                  <c:v>165.41250600000001</c:v>
                </c:pt>
                <c:pt idx="859">
                  <c:v>165.500259</c:v>
                </c:pt>
                <c:pt idx="860">
                  <c:v>169.06939700000001</c:v>
                </c:pt>
                <c:pt idx="861">
                  <c:v>165.308426</c:v>
                </c:pt>
                <c:pt idx="862">
                  <c:v>167.54605100000001</c:v>
                </c:pt>
                <c:pt idx="863">
                  <c:v>172.29151899999999</c:v>
                </c:pt>
                <c:pt idx="864">
                  <c:v>172.114746</c:v>
                </c:pt>
                <c:pt idx="865">
                  <c:v>177.955063</c:v>
                </c:pt>
                <c:pt idx="866">
                  <c:v>178.29690600000001</c:v>
                </c:pt>
                <c:pt idx="867">
                  <c:v>176.022446</c:v>
                </c:pt>
                <c:pt idx="868">
                  <c:v>176.44302400000001</c:v>
                </c:pt>
                <c:pt idx="869">
                  <c:v>174.45950300000001</c:v>
                </c:pt>
                <c:pt idx="870">
                  <c:v>174.45950300000001</c:v>
                </c:pt>
                <c:pt idx="871">
                  <c:v>175.474594</c:v>
                </c:pt>
                <c:pt idx="872">
                  <c:v>171.978928</c:v>
                </c:pt>
                <c:pt idx="873">
                  <c:v>171.93872099999999</c:v>
                </c:pt>
                <c:pt idx="874">
                  <c:v>171.78019699999999</c:v>
                </c:pt>
                <c:pt idx="875">
                  <c:v>171.67981</c:v>
                </c:pt>
                <c:pt idx="876">
                  <c:v>175.57792699999999</c:v>
                </c:pt>
                <c:pt idx="877">
                  <c:v>172.59115600000001</c:v>
                </c:pt>
                <c:pt idx="878">
                  <c:v>172.789795</c:v>
                </c:pt>
                <c:pt idx="879">
                  <c:v>171.26109299999999</c:v>
                </c:pt>
                <c:pt idx="880">
                  <c:v>176.640671</c:v>
                </c:pt>
                <c:pt idx="881">
                  <c:v>176.173599</c:v>
                </c:pt>
                <c:pt idx="882">
                  <c:v>177.389252</c:v>
                </c:pt>
                <c:pt idx="883">
                  <c:v>174.617828</c:v>
                </c:pt>
                <c:pt idx="884">
                  <c:v>171.456863</c:v>
                </c:pt>
                <c:pt idx="885">
                  <c:v>169.270309</c:v>
                </c:pt>
                <c:pt idx="886">
                  <c:v>173.306961</c:v>
                </c:pt>
                <c:pt idx="887">
                  <c:v>176.96923799999999</c:v>
                </c:pt>
                <c:pt idx="888">
                  <c:v>178.94158899999999</c:v>
                </c:pt>
                <c:pt idx="889">
                  <c:v>180.680283</c:v>
                </c:pt>
                <c:pt idx="890">
                  <c:v>181.02735899999999</c:v>
                </c:pt>
                <c:pt idx="891">
                  <c:v>177.73384100000001</c:v>
                </c:pt>
                <c:pt idx="892">
                  <c:v>179.40553299999999</c:v>
                </c:pt>
                <c:pt idx="893">
                  <c:v>176.37603799999999</c:v>
                </c:pt>
                <c:pt idx="894">
                  <c:v>183.305542</c:v>
                </c:pt>
                <c:pt idx="895">
                  <c:v>183.305542</c:v>
                </c:pt>
                <c:pt idx="896">
                  <c:v>181.85084499999999</c:v>
                </c:pt>
                <c:pt idx="897">
                  <c:v>181.45246900000001</c:v>
                </c:pt>
                <c:pt idx="898">
                  <c:v>185.68023700000001</c:v>
                </c:pt>
                <c:pt idx="899">
                  <c:v>184.72447199999999</c:v>
                </c:pt>
                <c:pt idx="900">
                  <c:v>186.21577500000001</c:v>
                </c:pt>
                <c:pt idx="901">
                  <c:v>187.67394999999999</c:v>
                </c:pt>
                <c:pt idx="902">
                  <c:v>184.635727</c:v>
                </c:pt>
                <c:pt idx="903">
                  <c:v>187.89184599999999</c:v>
                </c:pt>
                <c:pt idx="904">
                  <c:v>186.94792200000001</c:v>
                </c:pt>
                <c:pt idx="905">
                  <c:v>182.68820199999999</c:v>
                </c:pt>
                <c:pt idx="906">
                  <c:v>183.591904</c:v>
                </c:pt>
                <c:pt idx="907">
                  <c:v>182.21078499999999</c:v>
                </c:pt>
                <c:pt idx="908">
                  <c:v>181.39887999999999</c:v>
                </c:pt>
                <c:pt idx="909">
                  <c:v>183.36024499999999</c:v>
                </c:pt>
                <c:pt idx="910">
                  <c:v>185.34498600000001</c:v>
                </c:pt>
                <c:pt idx="911">
                  <c:v>188.476654</c:v>
                </c:pt>
                <c:pt idx="912">
                  <c:v>187.71031199999999</c:v>
                </c:pt>
                <c:pt idx="913">
                  <c:v>189.81813</c:v>
                </c:pt>
                <c:pt idx="914">
                  <c:v>190.04537999999999</c:v>
                </c:pt>
                <c:pt idx="915">
                  <c:v>191.315811</c:v>
                </c:pt>
                <c:pt idx="916">
                  <c:v>190.99075300000001</c:v>
                </c:pt>
                <c:pt idx="917">
                  <c:v>189.159637</c:v>
                </c:pt>
                <c:pt idx="918">
                  <c:v>189.421356</c:v>
                </c:pt>
                <c:pt idx="919">
                  <c:v>192.18232699999999</c:v>
                </c:pt>
                <c:pt idx="920">
                  <c:v>190.532578</c:v>
                </c:pt>
                <c:pt idx="921">
                  <c:v>189.42070000000001</c:v>
                </c:pt>
                <c:pt idx="922">
                  <c:v>195.446259</c:v>
                </c:pt>
                <c:pt idx="923">
                  <c:v>196.39532500000001</c:v>
                </c:pt>
                <c:pt idx="924">
                  <c:v>193.79264800000001</c:v>
                </c:pt>
                <c:pt idx="925">
                  <c:v>195.95718400000001</c:v>
                </c:pt>
                <c:pt idx="926">
                  <c:v>194.47808800000001</c:v>
                </c:pt>
                <c:pt idx="927">
                  <c:v>196.17926</c:v>
                </c:pt>
                <c:pt idx="928">
                  <c:v>195.84115600000001</c:v>
                </c:pt>
                <c:pt idx="929">
                  <c:v>195.02020300000001</c:v>
                </c:pt>
                <c:pt idx="930">
                  <c:v>193.45446799999999</c:v>
                </c:pt>
                <c:pt idx="931">
                  <c:v>195.889374</c:v>
                </c:pt>
                <c:pt idx="932">
                  <c:v>198.23397800000001</c:v>
                </c:pt>
                <c:pt idx="933">
                  <c:v>199.69371000000001</c:v>
                </c:pt>
                <c:pt idx="934">
                  <c:v>199.32238799999999</c:v>
                </c:pt>
                <c:pt idx="935">
                  <c:v>198.429855</c:v>
                </c:pt>
                <c:pt idx="936">
                  <c:v>195.06126399999999</c:v>
                </c:pt>
                <c:pt idx="937">
                  <c:v>195.06126399999999</c:v>
                </c:pt>
                <c:pt idx="938">
                  <c:v>197.53544600000001</c:v>
                </c:pt>
                <c:pt idx="939">
                  <c:v>194.543564</c:v>
                </c:pt>
                <c:pt idx="940">
                  <c:v>197.38201900000001</c:v>
                </c:pt>
                <c:pt idx="941">
                  <c:v>198.47311400000001</c:v>
                </c:pt>
                <c:pt idx="942">
                  <c:v>195.432053</c:v>
                </c:pt>
                <c:pt idx="943">
                  <c:v>197.197891</c:v>
                </c:pt>
                <c:pt idx="944">
                  <c:v>198.015579</c:v>
                </c:pt>
                <c:pt idx="945">
                  <c:v>198.17378199999999</c:v>
                </c:pt>
                <c:pt idx="946">
                  <c:v>197.90387000000001</c:v>
                </c:pt>
                <c:pt idx="947">
                  <c:v>201.41545099999999</c:v>
                </c:pt>
                <c:pt idx="948">
                  <c:v>199.72709699999999</c:v>
                </c:pt>
                <c:pt idx="949">
                  <c:v>200.25503499999999</c:v>
                </c:pt>
                <c:pt idx="950">
                  <c:v>201.02874800000001</c:v>
                </c:pt>
                <c:pt idx="951">
                  <c:v>199.69191000000001</c:v>
                </c:pt>
                <c:pt idx="952">
                  <c:v>199.150497</c:v>
                </c:pt>
                <c:pt idx="953">
                  <c:v>201.02023299999999</c:v>
                </c:pt>
                <c:pt idx="954">
                  <c:v>202.313492</c:v>
                </c:pt>
                <c:pt idx="955">
                  <c:v>202.49527</c:v>
                </c:pt>
                <c:pt idx="956">
                  <c:v>201.30256700000001</c:v>
                </c:pt>
                <c:pt idx="957">
                  <c:v>202.290314</c:v>
                </c:pt>
                <c:pt idx="958">
                  <c:v>202.026917</c:v>
                </c:pt>
                <c:pt idx="959">
                  <c:v>201.84077500000001</c:v>
                </c:pt>
                <c:pt idx="960">
                  <c:v>203.37908899999999</c:v>
                </c:pt>
                <c:pt idx="961">
                  <c:v>202.36746199999999</c:v>
                </c:pt>
                <c:pt idx="962">
                  <c:v>201.552032</c:v>
                </c:pt>
                <c:pt idx="963">
                  <c:v>201.552032</c:v>
                </c:pt>
                <c:pt idx="964">
                  <c:v>199.476822</c:v>
                </c:pt>
                <c:pt idx="965">
                  <c:v>196.28668200000001</c:v>
                </c:pt>
                <c:pt idx="966">
                  <c:v>195.26904300000001</c:v>
                </c:pt>
                <c:pt idx="967">
                  <c:v>193.41091900000001</c:v>
                </c:pt>
                <c:pt idx="968">
                  <c:v>192.824005</c:v>
                </c:pt>
                <c:pt idx="969">
                  <c:v>191.266571</c:v>
                </c:pt>
                <c:pt idx="970">
                  <c:v>192.89001500000001</c:v>
                </c:pt>
                <c:pt idx="971">
                  <c:v>190.65190100000001</c:v>
                </c:pt>
                <c:pt idx="972">
                  <c:v>190.820358</c:v>
                </c:pt>
                <c:pt idx="973">
                  <c:v>190.72006200000001</c:v>
                </c:pt>
                <c:pt idx="974">
                  <c:v>191.25451699999999</c:v>
                </c:pt>
                <c:pt idx="975">
                  <c:v>191.18905599999999</c:v>
                </c:pt>
                <c:pt idx="976">
                  <c:v>189.54516599999999</c:v>
                </c:pt>
                <c:pt idx="977">
                  <c:v>187.71798699999999</c:v>
                </c:pt>
                <c:pt idx="978">
                  <c:v>186.16922</c:v>
                </c:pt>
                <c:pt idx="979">
                  <c:v>191.22970599999999</c:v>
                </c:pt>
                <c:pt idx="980">
                  <c:v>189.589035</c:v>
                </c:pt>
                <c:pt idx="981">
                  <c:v>189.78978000000001</c:v>
                </c:pt>
                <c:pt idx="982">
                  <c:v>186.49670399999999</c:v>
                </c:pt>
                <c:pt idx="983">
                  <c:v>185.94281000000001</c:v>
                </c:pt>
                <c:pt idx="984">
                  <c:v>183.06195099999999</c:v>
                </c:pt>
                <c:pt idx="985">
                  <c:v>185.39077800000001</c:v>
                </c:pt>
                <c:pt idx="986">
                  <c:v>184.899902</c:v>
                </c:pt>
                <c:pt idx="987">
                  <c:v>186.72242700000001</c:v>
                </c:pt>
                <c:pt idx="988">
                  <c:v>188.25701900000001</c:v>
                </c:pt>
                <c:pt idx="989">
                  <c:v>185.66899100000001</c:v>
                </c:pt>
                <c:pt idx="990">
                  <c:v>187.54489100000001</c:v>
                </c:pt>
                <c:pt idx="991">
                  <c:v>187.44450399999999</c:v>
                </c:pt>
                <c:pt idx="992">
                  <c:v>185.64271500000001</c:v>
                </c:pt>
                <c:pt idx="993">
                  <c:v>186.71658300000001</c:v>
                </c:pt>
                <c:pt idx="994">
                  <c:v>186.71658300000001</c:v>
                </c:pt>
                <c:pt idx="995">
                  <c:v>188.07235700000001</c:v>
                </c:pt>
                <c:pt idx="996">
                  <c:v>188.35252399999999</c:v>
                </c:pt>
                <c:pt idx="997">
                  <c:v>187.70983899999999</c:v>
                </c:pt>
                <c:pt idx="998">
                  <c:v>187.07844499999999</c:v>
                </c:pt>
                <c:pt idx="999">
                  <c:v>185.52709999999999</c:v>
                </c:pt>
                <c:pt idx="1000">
                  <c:v>184.772232</c:v>
                </c:pt>
                <c:pt idx="1001">
                  <c:v>182.996475</c:v>
                </c:pt>
                <c:pt idx="1002">
                  <c:v>183.99696399999999</c:v>
                </c:pt>
                <c:pt idx="1003">
                  <c:v>182.92443800000001</c:v>
                </c:pt>
                <c:pt idx="1004">
                  <c:v>182.73049900000001</c:v>
                </c:pt>
                <c:pt idx="1005">
                  <c:v>182.76092499999999</c:v>
                </c:pt>
                <c:pt idx="1006">
                  <c:v>179.23826600000001</c:v>
                </c:pt>
                <c:pt idx="1007">
                  <c:v>181.38504</c:v>
                </c:pt>
                <c:pt idx="1008">
                  <c:v>181.72088600000001</c:v>
                </c:pt>
                <c:pt idx="1009">
                  <c:v>179.49551400000001</c:v>
                </c:pt>
                <c:pt idx="1010">
                  <c:v>178.50315900000001</c:v>
                </c:pt>
                <c:pt idx="1011">
                  <c:v>176.90022300000001</c:v>
                </c:pt>
                <c:pt idx="1012">
                  <c:v>174.27865600000001</c:v>
                </c:pt>
                <c:pt idx="1013">
                  <c:v>176.141144</c:v>
                </c:pt>
                <c:pt idx="1014">
                  <c:v>178.81146200000001</c:v>
                </c:pt>
                <c:pt idx="1015">
                  <c:v>180.74409499999999</c:v>
                </c:pt>
                <c:pt idx="1016">
                  <c:v>178.58839399999999</c:v>
                </c:pt>
                <c:pt idx="1017">
                  <c:v>181.25396699999999</c:v>
                </c:pt>
                <c:pt idx="1018">
                  <c:v>177.318375</c:v>
                </c:pt>
                <c:pt idx="1019">
                  <c:v>178.612213</c:v>
                </c:pt>
                <c:pt idx="1020">
                  <c:v>177.53862000000001</c:v>
                </c:pt>
                <c:pt idx="1021">
                  <c:v>178.81907699999999</c:v>
                </c:pt>
                <c:pt idx="1022">
                  <c:v>175.38639800000001</c:v>
                </c:pt>
                <c:pt idx="1023">
                  <c:v>173.137833</c:v>
                </c:pt>
                <c:pt idx="1024">
                  <c:v>172.01960800000001</c:v>
                </c:pt>
                <c:pt idx="1025">
                  <c:v>179.158829</c:v>
                </c:pt>
                <c:pt idx="1026">
                  <c:v>175.252151</c:v>
                </c:pt>
                <c:pt idx="1027">
                  <c:v>172.909729</c:v>
                </c:pt>
                <c:pt idx="1028">
                  <c:v>173.46313499999999</c:v>
                </c:pt>
                <c:pt idx="1029">
                  <c:v>171.589203</c:v>
                </c:pt>
                <c:pt idx="1030">
                  <c:v>171.12318400000001</c:v>
                </c:pt>
                <c:pt idx="1031">
                  <c:v>174.57751500000001</c:v>
                </c:pt>
                <c:pt idx="1032">
                  <c:v>179.88284300000001</c:v>
                </c:pt>
                <c:pt idx="1033">
                  <c:v>179.19807399999999</c:v>
                </c:pt>
                <c:pt idx="1034">
                  <c:v>175.217209</c:v>
                </c:pt>
                <c:pt idx="1035">
                  <c:v>184.179382</c:v>
                </c:pt>
                <c:pt idx="1036">
                  <c:v>185.37443500000001</c:v>
                </c:pt>
                <c:pt idx="1037">
                  <c:v>187.17349200000001</c:v>
                </c:pt>
                <c:pt idx="1038">
                  <c:v>185.73173499999999</c:v>
                </c:pt>
                <c:pt idx="1039">
                  <c:v>185.73173499999999</c:v>
                </c:pt>
                <c:pt idx="1040">
                  <c:v>185.531296</c:v>
                </c:pt>
                <c:pt idx="1041">
                  <c:v>184.18684400000001</c:v>
                </c:pt>
                <c:pt idx="1042">
                  <c:v>185.79844700000001</c:v>
                </c:pt>
                <c:pt idx="1043">
                  <c:v>186.147964</c:v>
                </c:pt>
                <c:pt idx="1044">
                  <c:v>186.99382</c:v>
                </c:pt>
                <c:pt idx="1045">
                  <c:v>185.47062700000001</c:v>
                </c:pt>
                <c:pt idx="1046">
                  <c:v>186.19206199999999</c:v>
                </c:pt>
                <c:pt idx="1047">
                  <c:v>183.87344400000001</c:v>
                </c:pt>
                <c:pt idx="1048">
                  <c:v>182.75958299999999</c:v>
                </c:pt>
                <c:pt idx="1049">
                  <c:v>178.949387</c:v>
                </c:pt>
                <c:pt idx="1050">
                  <c:v>184.88343800000001</c:v>
                </c:pt>
                <c:pt idx="1051">
                  <c:v>180.21646100000001</c:v>
                </c:pt>
                <c:pt idx="1052">
                  <c:v>181.121185</c:v>
                </c:pt>
                <c:pt idx="1053">
                  <c:v>182.546402</c:v>
                </c:pt>
                <c:pt idx="1054">
                  <c:v>182.546402</c:v>
                </c:pt>
                <c:pt idx="1055">
                  <c:v>184.021469</c:v>
                </c:pt>
                <c:pt idx="1056">
                  <c:v>186.070267</c:v>
                </c:pt>
                <c:pt idx="1057">
                  <c:v>187.60986299999999</c:v>
                </c:pt>
                <c:pt idx="1058">
                  <c:v>188.551117</c:v>
                </c:pt>
                <c:pt idx="1059">
                  <c:v>187.16261299999999</c:v>
                </c:pt>
                <c:pt idx="1060">
                  <c:v>192.032974</c:v>
                </c:pt>
                <c:pt idx="1061">
                  <c:v>189.62643399999999</c:v>
                </c:pt>
                <c:pt idx="1062">
                  <c:v>192.837738</c:v>
                </c:pt>
                <c:pt idx="1063">
                  <c:v>191.68244899999999</c:v>
                </c:pt>
                <c:pt idx="1064">
                  <c:v>194.51518200000001</c:v>
                </c:pt>
                <c:pt idx="1065">
                  <c:v>190.33067299999999</c:v>
                </c:pt>
                <c:pt idx="1066">
                  <c:v>185.220642</c:v>
                </c:pt>
                <c:pt idx="1067">
                  <c:v>185.65007</c:v>
                </c:pt>
                <c:pt idx="1068">
                  <c:v>184.83904999999999</c:v>
                </c:pt>
                <c:pt idx="1069">
                  <c:v>185.091812</c:v>
                </c:pt>
                <c:pt idx="1070">
                  <c:v>185.091812</c:v>
                </c:pt>
                <c:pt idx="1071">
                  <c:v>185.70130900000001</c:v>
                </c:pt>
                <c:pt idx="1072">
                  <c:v>185.257385</c:v>
                </c:pt>
                <c:pt idx="1073">
                  <c:v>183.20945699999999</c:v>
                </c:pt>
                <c:pt idx="1074">
                  <c:v>183.20945699999999</c:v>
                </c:pt>
                <c:pt idx="1075">
                  <c:v>181.38887</c:v>
                </c:pt>
                <c:pt idx="1076">
                  <c:v>180.12356600000001</c:v>
                </c:pt>
                <c:pt idx="1077">
                  <c:v>183.54664600000001</c:v>
                </c:pt>
                <c:pt idx="1078">
                  <c:v>184.13279700000001</c:v>
                </c:pt>
                <c:pt idx="1079">
                  <c:v>183.287994</c:v>
                </c:pt>
                <c:pt idx="1080">
                  <c:v>180.63064600000001</c:v>
                </c:pt>
                <c:pt idx="1081">
                  <c:v>178.239563</c:v>
                </c:pt>
                <c:pt idx="1082">
                  <c:v>179.043396</c:v>
                </c:pt>
                <c:pt idx="1083">
                  <c:v>179.04437300000001</c:v>
                </c:pt>
                <c:pt idx="1084">
                  <c:v>175.735794</c:v>
                </c:pt>
                <c:pt idx="1085">
                  <c:v>176.967331</c:v>
                </c:pt>
                <c:pt idx="1086">
                  <c:v>176.651184</c:v>
                </c:pt>
                <c:pt idx="1087">
                  <c:v>176.900711</c:v>
                </c:pt>
                <c:pt idx="1088">
                  <c:v>174.632294</c:v>
                </c:pt>
                <c:pt idx="1089">
                  <c:v>173.98992899999999</c:v>
                </c:pt>
                <c:pt idx="1090">
                  <c:v>173.24558999999999</c:v>
                </c:pt>
                <c:pt idx="1091">
                  <c:v>169.34741199999999</c:v>
                </c:pt>
                <c:pt idx="1092">
                  <c:v>171.96343999999999</c:v>
                </c:pt>
                <c:pt idx="1093">
                  <c:v>171.421661</c:v>
                </c:pt>
                <c:pt idx="1094">
                  <c:v>171.274597</c:v>
                </c:pt>
                <c:pt idx="1095">
                  <c:v>170.73616000000001</c:v>
                </c:pt>
                <c:pt idx="1096">
                  <c:v>166.992279</c:v>
                </c:pt>
                <c:pt idx="1097">
                  <c:v>164.91387900000001</c:v>
                </c:pt>
                <c:pt idx="1098">
                  <c:v>165.889633</c:v>
                </c:pt>
                <c:pt idx="1099">
                  <c:v>165.03301999999999</c:v>
                </c:pt>
                <c:pt idx="1100">
                  <c:v>166.78964199999999</c:v>
                </c:pt>
                <c:pt idx="1101">
                  <c:v>165.51641799999999</c:v>
                </c:pt>
                <c:pt idx="1102">
                  <c:v>162.86187699999999</c:v>
                </c:pt>
                <c:pt idx="1103">
                  <c:v>159.41563400000001</c:v>
                </c:pt>
                <c:pt idx="1104">
                  <c:v>162.99534600000001</c:v>
                </c:pt>
                <c:pt idx="1105">
                  <c:v>163.39679000000001</c:v>
                </c:pt>
                <c:pt idx="1106">
                  <c:v>160.983475</c:v>
                </c:pt>
                <c:pt idx="1107">
                  <c:v>156.95550499999999</c:v>
                </c:pt>
                <c:pt idx="1108">
                  <c:v>156.68536399999999</c:v>
                </c:pt>
                <c:pt idx="1109">
                  <c:v>152.199341</c:v>
                </c:pt>
                <c:pt idx="1110">
                  <c:v>149.26458700000001</c:v>
                </c:pt>
                <c:pt idx="1111">
                  <c:v>146.111771</c:v>
                </c:pt>
                <c:pt idx="1112">
                  <c:v>146.111771</c:v>
                </c:pt>
                <c:pt idx="1113">
                  <c:v>150.201492</c:v>
                </c:pt>
                <c:pt idx="1114">
                  <c:v>148.31445299999999</c:v>
                </c:pt>
                <c:pt idx="1115">
                  <c:v>154.90336600000001</c:v>
                </c:pt>
                <c:pt idx="1116">
                  <c:v>157.09841900000001</c:v>
                </c:pt>
                <c:pt idx="1117">
                  <c:v>157.47601299999999</c:v>
                </c:pt>
                <c:pt idx="1118">
                  <c:v>158.49916099999999</c:v>
                </c:pt>
                <c:pt idx="1119">
                  <c:v>156.37588500000001</c:v>
                </c:pt>
                <c:pt idx="1120">
                  <c:v>156.35629299999999</c:v>
                </c:pt>
                <c:pt idx="1121">
                  <c:v>153.42922999999999</c:v>
                </c:pt>
                <c:pt idx="1122">
                  <c:v>152.88720699999999</c:v>
                </c:pt>
                <c:pt idx="1123">
                  <c:v>154.045715</c:v>
                </c:pt>
                <c:pt idx="1124">
                  <c:v>154.48173499999999</c:v>
                </c:pt>
                <c:pt idx="1125">
                  <c:v>153.188446</c:v>
                </c:pt>
                <c:pt idx="1126">
                  <c:v>151.602936</c:v>
                </c:pt>
                <c:pt idx="1127">
                  <c:v>151.602936</c:v>
                </c:pt>
                <c:pt idx="1128">
                  <c:v>152.28164699999999</c:v>
                </c:pt>
                <c:pt idx="1129">
                  <c:v>148.55938699999999</c:v>
                </c:pt>
                <c:pt idx="1130">
                  <c:v>148.69744900000001</c:v>
                </c:pt>
                <c:pt idx="1131">
                  <c:v>149.434845</c:v>
                </c:pt>
                <c:pt idx="1132">
                  <c:v>146.21019000000001</c:v>
                </c:pt>
                <c:pt idx="1133">
                  <c:v>148.485153</c:v>
                </c:pt>
                <c:pt idx="1134">
                  <c:v>147.12416099999999</c:v>
                </c:pt>
                <c:pt idx="1135">
                  <c:v>145.53317300000001</c:v>
                </c:pt>
                <c:pt idx="1136">
                  <c:v>147.22212200000001</c:v>
                </c:pt>
                <c:pt idx="1137">
                  <c:v>150.85034200000001</c:v>
                </c:pt>
                <c:pt idx="1138">
                  <c:v>150.870071</c:v>
                </c:pt>
                <c:pt idx="1139">
                  <c:v>148.88374300000001</c:v>
                </c:pt>
                <c:pt idx="1140">
                  <c:v>151.307816</c:v>
                </c:pt>
                <c:pt idx="1141">
                  <c:v>150.83686800000001</c:v>
                </c:pt>
                <c:pt idx="1142">
                  <c:v>152.85702499999999</c:v>
                </c:pt>
                <c:pt idx="1143">
                  <c:v>155.66890000000001</c:v>
                </c:pt>
                <c:pt idx="1144">
                  <c:v>155.01243600000001</c:v>
                </c:pt>
                <c:pt idx="1145">
                  <c:v>155.98010300000001</c:v>
                </c:pt>
                <c:pt idx="1146">
                  <c:v>155.94371000000001</c:v>
                </c:pt>
                <c:pt idx="1147">
                  <c:v>152.97134399999999</c:v>
                </c:pt>
                <c:pt idx="1148">
                  <c:v>153.704407</c:v>
                </c:pt>
                <c:pt idx="1149">
                  <c:v>157.526093</c:v>
                </c:pt>
                <c:pt idx="1150">
                  <c:v>155.59518399999999</c:v>
                </c:pt>
                <c:pt idx="1151">
                  <c:v>157.44786099999999</c:v>
                </c:pt>
                <c:pt idx="1152">
                  <c:v>156.63870199999999</c:v>
                </c:pt>
                <c:pt idx="1153">
                  <c:v>158.48889199999999</c:v>
                </c:pt>
                <c:pt idx="1154">
                  <c:v>158.887787</c:v>
                </c:pt>
                <c:pt idx="1155">
                  <c:v>154.53573600000001</c:v>
                </c:pt>
                <c:pt idx="1156">
                  <c:v>158.84938</c:v>
                </c:pt>
                <c:pt idx="1157">
                  <c:v>156.48661799999999</c:v>
                </c:pt>
                <c:pt idx="1158">
                  <c:v>156.49237099999999</c:v>
                </c:pt>
                <c:pt idx="1159">
                  <c:v>158.81002799999999</c:v>
                </c:pt>
                <c:pt idx="1160">
                  <c:v>159.09059099999999</c:v>
                </c:pt>
                <c:pt idx="1161">
                  <c:v>157.88269</c:v>
                </c:pt>
                <c:pt idx="1162">
                  <c:v>157.79963699999999</c:v>
                </c:pt>
                <c:pt idx="1163">
                  <c:v>156.84445199999999</c:v>
                </c:pt>
                <c:pt idx="1164">
                  <c:v>158.72885099999999</c:v>
                </c:pt>
                <c:pt idx="1165">
                  <c:v>154.88760400000001</c:v>
                </c:pt>
                <c:pt idx="1166">
                  <c:v>157.621735</c:v>
                </c:pt>
                <c:pt idx="1167">
                  <c:v>156.233124</c:v>
                </c:pt>
                <c:pt idx="1168">
                  <c:v>158.810349</c:v>
                </c:pt>
                <c:pt idx="1169">
                  <c:v>158.89836099999999</c:v>
                </c:pt>
                <c:pt idx="1170">
                  <c:v>160.873581</c:v>
                </c:pt>
                <c:pt idx="1171">
                  <c:v>159.83317600000001</c:v>
                </c:pt>
                <c:pt idx="1172">
                  <c:v>161.932816</c:v>
                </c:pt>
                <c:pt idx="1173">
                  <c:v>159.87408400000001</c:v>
                </c:pt>
                <c:pt idx="1174">
                  <c:v>157.40774500000001</c:v>
                </c:pt>
                <c:pt idx="1175">
                  <c:v>159.91793799999999</c:v>
                </c:pt>
                <c:pt idx="1176">
                  <c:v>160.04577599999999</c:v>
                </c:pt>
                <c:pt idx="1177">
                  <c:v>163.306183</c:v>
                </c:pt>
                <c:pt idx="1178">
                  <c:v>164.23384100000001</c:v>
                </c:pt>
                <c:pt idx="1179">
                  <c:v>161.90715</c:v>
                </c:pt>
                <c:pt idx="1180">
                  <c:v>162.47946200000001</c:v>
                </c:pt>
                <c:pt idx="1181">
                  <c:v>159.220596</c:v>
                </c:pt>
                <c:pt idx="1182">
                  <c:v>159.083282</c:v>
                </c:pt>
                <c:pt idx="1183">
                  <c:v>162.18786600000001</c:v>
                </c:pt>
                <c:pt idx="1184">
                  <c:v>162.21911600000001</c:v>
                </c:pt>
                <c:pt idx="1185">
                  <c:v>162.40060399999999</c:v>
                </c:pt>
                <c:pt idx="1186">
                  <c:v>160.00860599999999</c:v>
                </c:pt>
                <c:pt idx="1187">
                  <c:v>156.37728899999999</c:v>
                </c:pt>
                <c:pt idx="1188">
                  <c:v>158.301346</c:v>
                </c:pt>
                <c:pt idx="1189">
                  <c:v>156.201401</c:v>
                </c:pt>
                <c:pt idx="1190">
                  <c:v>153.49052399999999</c:v>
                </c:pt>
                <c:pt idx="1191">
                  <c:v>155.56626900000001</c:v>
                </c:pt>
                <c:pt idx="1192">
                  <c:v>154.210983</c:v>
                </c:pt>
                <c:pt idx="1193">
                  <c:v>155.15893600000001</c:v>
                </c:pt>
                <c:pt idx="1194">
                  <c:v>152.034851</c:v>
                </c:pt>
                <c:pt idx="1195">
                  <c:v>153.863922</c:v>
                </c:pt>
                <c:pt idx="1196">
                  <c:v>150.48561100000001</c:v>
                </c:pt>
                <c:pt idx="1197">
                  <c:v>149.66154499999999</c:v>
                </c:pt>
                <c:pt idx="1198">
                  <c:v>149.61215200000001</c:v>
                </c:pt>
                <c:pt idx="1199">
                  <c:v>147.82777400000001</c:v>
                </c:pt>
                <c:pt idx="1200">
                  <c:v>148.884567</c:v>
                </c:pt>
                <c:pt idx="1201">
                  <c:v>145.928406</c:v>
                </c:pt>
                <c:pt idx="1202">
                  <c:v>149.269836</c:v>
                </c:pt>
                <c:pt idx="1203">
                  <c:v>146.772659</c:v>
                </c:pt>
                <c:pt idx="1204">
                  <c:v>149.257507</c:v>
                </c:pt>
                <c:pt idx="1205">
                  <c:v>148.263443</c:v>
                </c:pt>
                <c:pt idx="1206">
                  <c:v>150.18585200000001</c:v>
                </c:pt>
                <c:pt idx="1207">
                  <c:v>149.490906</c:v>
                </c:pt>
                <c:pt idx="1208">
                  <c:v>148.59210200000001</c:v>
                </c:pt>
                <c:pt idx="1209">
                  <c:v>145.45669599999999</c:v>
                </c:pt>
                <c:pt idx="1210">
                  <c:v>143.65947</c:v>
                </c:pt>
                <c:pt idx="1211">
                  <c:v>144.312241</c:v>
                </c:pt>
                <c:pt idx="1212">
                  <c:v>147.25260900000001</c:v>
                </c:pt>
                <c:pt idx="1213">
                  <c:v>147.25260900000001</c:v>
                </c:pt>
                <c:pt idx="1214">
                  <c:v>150.45715300000001</c:v>
                </c:pt>
                <c:pt idx="1215">
                  <c:v>151.853882</c:v>
                </c:pt>
                <c:pt idx="1216">
                  <c:v>147.17654400000001</c:v>
                </c:pt>
                <c:pt idx="1217">
                  <c:v>145.91926599999999</c:v>
                </c:pt>
                <c:pt idx="1218">
                  <c:v>144.63395700000001</c:v>
                </c:pt>
                <c:pt idx="1219">
                  <c:v>141.592422</c:v>
                </c:pt>
                <c:pt idx="1220">
                  <c:v>137.819153</c:v>
                </c:pt>
                <c:pt idx="1221">
                  <c:v>135.92572000000001</c:v>
                </c:pt>
                <c:pt idx="1222">
                  <c:v>135.22045900000001</c:v>
                </c:pt>
                <c:pt idx="1223">
                  <c:v>136.77121</c:v>
                </c:pt>
                <c:pt idx="1224">
                  <c:v>132.91851800000001</c:v>
                </c:pt>
                <c:pt idx="1225">
                  <c:v>133.221115</c:v>
                </c:pt>
                <c:pt idx="1226">
                  <c:v>127.793159</c:v>
                </c:pt>
                <c:pt idx="1227">
                  <c:v>129.12107800000001</c:v>
                </c:pt>
                <c:pt idx="1228">
                  <c:v>126.465416</c:v>
                </c:pt>
                <c:pt idx="1229">
                  <c:v>125.567924</c:v>
                </c:pt>
                <c:pt idx="1230">
                  <c:v>126.27076700000001</c:v>
                </c:pt>
                <c:pt idx="1231">
                  <c:v>120.613579</c:v>
                </c:pt>
                <c:pt idx="1232">
                  <c:v>122.875092</c:v>
                </c:pt>
                <c:pt idx="1233">
                  <c:v>120.94884500000001</c:v>
                </c:pt>
                <c:pt idx="1234">
                  <c:v>121.103973</c:v>
                </c:pt>
                <c:pt idx="1235">
                  <c:v>122.958748</c:v>
                </c:pt>
                <c:pt idx="1236">
                  <c:v>124.82300600000001</c:v>
                </c:pt>
                <c:pt idx="1237">
                  <c:v>121.487511</c:v>
                </c:pt>
                <c:pt idx="1238">
                  <c:v>122.957314</c:v>
                </c:pt>
                <c:pt idx="1239">
                  <c:v>123.590424</c:v>
                </c:pt>
                <c:pt idx="1240">
                  <c:v>122.665779</c:v>
                </c:pt>
                <c:pt idx="1241">
                  <c:v>125.20019499999999</c:v>
                </c:pt>
                <c:pt idx="1242">
                  <c:v>125.20019499999999</c:v>
                </c:pt>
                <c:pt idx="1243">
                  <c:v>129.34457399999999</c:v>
                </c:pt>
                <c:pt idx="1244">
                  <c:v>126.454185</c:v>
                </c:pt>
                <c:pt idx="1245">
                  <c:v>121.674179</c:v>
                </c:pt>
                <c:pt idx="1246">
                  <c:v>117.151764</c:v>
                </c:pt>
                <c:pt idx="1247">
                  <c:v>123.905373</c:v>
                </c:pt>
                <c:pt idx="1248">
                  <c:v>125.482086</c:v>
                </c:pt>
                <c:pt idx="1249">
                  <c:v>122.815918</c:v>
                </c:pt>
                <c:pt idx="1250">
                  <c:v>122.815918</c:v>
                </c:pt>
                <c:pt idx="1251">
                  <c:v>122.84317799999999</c:v>
                </c:pt>
                <c:pt idx="1252">
                  <c:v>121.01050600000001</c:v>
                </c:pt>
                <c:pt idx="1253">
                  <c:v>122.596176</c:v>
                </c:pt>
                <c:pt idx="1254">
                  <c:v>124.286484</c:v>
                </c:pt>
                <c:pt idx="1255">
                  <c:v>122.602951</c:v>
                </c:pt>
                <c:pt idx="1256">
                  <c:v>120.80847900000001</c:v>
                </c:pt>
                <c:pt idx="1257">
                  <c:v>122.27449799999999</c:v>
                </c:pt>
                <c:pt idx="1258">
                  <c:v>118.749664</c:v>
                </c:pt>
                <c:pt idx="1259">
                  <c:v>115.195938</c:v>
                </c:pt>
                <c:pt idx="1260">
                  <c:v>108.14259300000001</c:v>
                </c:pt>
                <c:pt idx="1261">
                  <c:v>112.36628</c:v>
                </c:pt>
                <c:pt idx="1262">
                  <c:v>110.36515</c:v>
                </c:pt>
                <c:pt idx="1263">
                  <c:v>113.557999</c:v>
                </c:pt>
                <c:pt idx="1264">
                  <c:v>116.076942</c:v>
                </c:pt>
                <c:pt idx="1265">
                  <c:v>114.19409899999999</c:v>
                </c:pt>
                <c:pt idx="1266">
                  <c:v>120.851585</c:v>
                </c:pt>
                <c:pt idx="1267">
                  <c:v>116.568512</c:v>
                </c:pt>
                <c:pt idx="1268">
                  <c:v>108.440781</c:v>
                </c:pt>
                <c:pt idx="1269">
                  <c:v>98.861442999999994</c:v>
                </c:pt>
                <c:pt idx="1270">
                  <c:v>104.304131</c:v>
                </c:pt>
                <c:pt idx="1271">
                  <c:v>106.267433</c:v>
                </c:pt>
                <c:pt idx="1272">
                  <c:v>104.03288999999999</c:v>
                </c:pt>
                <c:pt idx="1273">
                  <c:v>116.042351</c:v>
                </c:pt>
                <c:pt idx="1274">
                  <c:v>110.678284</c:v>
                </c:pt>
                <c:pt idx="1275">
                  <c:v>128.57804899999999</c:v>
                </c:pt>
                <c:pt idx="1276">
                  <c:v>112.87803599999999</c:v>
                </c:pt>
                <c:pt idx="1277">
                  <c:v>132.45542900000001</c:v>
                </c:pt>
                <c:pt idx="1278">
                  <c:v>143.408997</c:v>
                </c:pt>
                <c:pt idx="1279">
                  <c:v>133.84896900000001</c:v>
                </c:pt>
                <c:pt idx="1280">
                  <c:v>152.40145899999999</c:v>
                </c:pt>
                <c:pt idx="1281">
                  <c:v>158.98980700000001</c:v>
                </c:pt>
                <c:pt idx="1282">
                  <c:v>166.75166300000001</c:v>
                </c:pt>
                <c:pt idx="1283">
                  <c:v>164.12792999999999</c:v>
                </c:pt>
                <c:pt idx="1284">
                  <c:v>165.82041899999999</c:v>
                </c:pt>
                <c:pt idx="1285">
                  <c:v>162.00434899999999</c:v>
                </c:pt>
                <c:pt idx="1286">
                  <c:v>160.15666200000001</c:v>
                </c:pt>
                <c:pt idx="1287">
                  <c:v>164.409729</c:v>
                </c:pt>
                <c:pt idx="1288">
                  <c:v>176.79368600000001</c:v>
                </c:pt>
                <c:pt idx="1289">
                  <c:v>176.79368600000001</c:v>
                </c:pt>
                <c:pt idx="1290">
                  <c:v>176.79368600000001</c:v>
                </c:pt>
                <c:pt idx="1291">
                  <c:v>178.200806</c:v>
                </c:pt>
                <c:pt idx="1292">
                  <c:v>181.204453</c:v>
                </c:pt>
                <c:pt idx="1293">
                  <c:v>178.80903599999999</c:v>
                </c:pt>
                <c:pt idx="1294">
                  <c:v>179.32504299999999</c:v>
                </c:pt>
                <c:pt idx="1295">
                  <c:v>177.88121000000001</c:v>
                </c:pt>
                <c:pt idx="1296">
                  <c:v>179.874481</c:v>
                </c:pt>
                <c:pt idx="1297">
                  <c:v>181.447845</c:v>
                </c:pt>
                <c:pt idx="1298">
                  <c:v>179.42068499999999</c:v>
                </c:pt>
                <c:pt idx="1299">
                  <c:v>175.06573499999999</c:v>
                </c:pt>
                <c:pt idx="1300">
                  <c:v>176.93194600000001</c:v>
                </c:pt>
                <c:pt idx="1301">
                  <c:v>179.139816</c:v>
                </c:pt>
                <c:pt idx="1302">
                  <c:v>180.443512</c:v>
                </c:pt>
                <c:pt idx="1303">
                  <c:v>179.71009799999999</c:v>
                </c:pt>
                <c:pt idx="1304">
                  <c:v>178.26767000000001</c:v>
                </c:pt>
                <c:pt idx="1305">
                  <c:v>176.916855</c:v>
                </c:pt>
                <c:pt idx="1306">
                  <c:v>179.66546600000001</c:v>
                </c:pt>
                <c:pt idx="1307">
                  <c:v>179.44276400000001</c:v>
                </c:pt>
                <c:pt idx="1308">
                  <c:v>181.14442399999999</c:v>
                </c:pt>
                <c:pt idx="1309">
                  <c:v>178.03845200000001</c:v>
                </c:pt>
                <c:pt idx="1310">
                  <c:v>184.09520000000001</c:v>
                </c:pt>
                <c:pt idx="1311">
                  <c:v>185.885513</c:v>
                </c:pt>
                <c:pt idx="1312">
                  <c:v>184.11852999999999</c:v>
                </c:pt>
                <c:pt idx="1313">
                  <c:v>181.995102</c:v>
                </c:pt>
                <c:pt idx="1314">
                  <c:v>184.84977699999999</c:v>
                </c:pt>
                <c:pt idx="1315">
                  <c:v>184.25367700000001</c:v>
                </c:pt>
                <c:pt idx="1316">
                  <c:v>181.49464399999999</c:v>
                </c:pt>
                <c:pt idx="1317">
                  <c:v>181.043961</c:v>
                </c:pt>
                <c:pt idx="1318">
                  <c:v>182.93815599999999</c:v>
                </c:pt>
                <c:pt idx="1319">
                  <c:v>182.46057099999999</c:v>
                </c:pt>
                <c:pt idx="1320">
                  <c:v>179.627197</c:v>
                </c:pt>
                <c:pt idx="1321">
                  <c:v>180.31723</c:v>
                </c:pt>
                <c:pt idx="1322">
                  <c:v>180.78362999999999</c:v>
                </c:pt>
                <c:pt idx="1323">
                  <c:v>181.428864</c:v>
                </c:pt>
                <c:pt idx="1324">
                  <c:v>181.76478599999999</c:v>
                </c:pt>
                <c:pt idx="1325">
                  <c:v>183.05371099999999</c:v>
                </c:pt>
                <c:pt idx="1326">
                  <c:v>184.40110799999999</c:v>
                </c:pt>
                <c:pt idx="1327">
                  <c:v>179.84788499999999</c:v>
                </c:pt>
                <c:pt idx="1328">
                  <c:v>179.84788499999999</c:v>
                </c:pt>
                <c:pt idx="1329">
                  <c:v>181.22996499999999</c:v>
                </c:pt>
                <c:pt idx="1330">
                  <c:v>182.27067600000001</c:v>
                </c:pt>
                <c:pt idx="1331">
                  <c:v>180.186905</c:v>
                </c:pt>
                <c:pt idx="1332">
                  <c:v>180.186905</c:v>
                </c:pt>
                <c:pt idx="1333">
                  <c:v>179.032669</c:v>
                </c:pt>
                <c:pt idx="1334">
                  <c:v>179.04852299999999</c:v>
                </c:pt>
                <c:pt idx="1335">
                  <c:v>177.77858000000001</c:v>
                </c:pt>
                <c:pt idx="1336">
                  <c:v>175.13635300000001</c:v>
                </c:pt>
                <c:pt idx="1337">
                  <c:v>174.01709</c:v>
                </c:pt>
                <c:pt idx="1338">
                  <c:v>175.057343</c:v>
                </c:pt>
                <c:pt idx="1339">
                  <c:v>174.489395</c:v>
                </c:pt>
                <c:pt idx="1340">
                  <c:v>172.56752</c:v>
                </c:pt>
                <c:pt idx="1341">
                  <c:v>172.11357100000001</c:v>
                </c:pt>
                <c:pt idx="1342">
                  <c:v>172.58819600000001</c:v>
                </c:pt>
                <c:pt idx="1343">
                  <c:v>172.81930500000001</c:v>
                </c:pt>
                <c:pt idx="1344">
                  <c:v>172.03627</c:v>
                </c:pt>
                <c:pt idx="1345">
                  <c:v>171.536438</c:v>
                </c:pt>
                <c:pt idx="1346">
                  <c:v>169.44490099999999</c:v>
                </c:pt>
                <c:pt idx="1347">
                  <c:v>169.40104700000001</c:v>
                </c:pt>
                <c:pt idx="1348">
                  <c:v>168.32098400000001</c:v>
                </c:pt>
                <c:pt idx="1349">
                  <c:v>168.40931699999999</c:v>
                </c:pt>
                <c:pt idx="1350">
                  <c:v>167.503738</c:v>
                </c:pt>
                <c:pt idx="1351">
                  <c:v>166.495361</c:v>
                </c:pt>
                <c:pt idx="1352">
                  <c:v>168.61738600000001</c:v>
                </c:pt>
                <c:pt idx="1353">
                  <c:v>169.03480500000001</c:v>
                </c:pt>
                <c:pt idx="1354">
                  <c:v>167.17544599999999</c:v>
                </c:pt>
                <c:pt idx="1355">
                  <c:v>164.636627</c:v>
                </c:pt>
                <c:pt idx="1356">
                  <c:v>164.636627</c:v>
                </c:pt>
                <c:pt idx="1357">
                  <c:v>165.26663199999999</c:v>
                </c:pt>
                <c:pt idx="1358">
                  <c:v>165.713898</c:v>
                </c:pt>
                <c:pt idx="1359">
                  <c:v>165.713898</c:v>
                </c:pt>
                <c:pt idx="1360">
                  <c:v>164.94113200000001</c:v>
                </c:pt>
                <c:pt idx="1361">
                  <c:v>166.01589999999999</c:v>
                </c:pt>
                <c:pt idx="1362">
                  <c:v>168.529526</c:v>
                </c:pt>
                <c:pt idx="1363">
                  <c:v>167.38119499999999</c:v>
                </c:pt>
                <c:pt idx="1364">
                  <c:v>170.41625999999999</c:v>
                </c:pt>
                <c:pt idx="1365">
                  <c:v>168.518326</c:v>
                </c:pt>
                <c:pt idx="1366">
                  <c:v>169.076324</c:v>
                </c:pt>
                <c:pt idx="1367">
                  <c:v>169.17010500000001</c:v>
                </c:pt>
                <c:pt idx="1368">
                  <c:v>168.26234400000001</c:v>
                </c:pt>
                <c:pt idx="1369">
                  <c:v>166.744812</c:v>
                </c:pt>
                <c:pt idx="1370">
                  <c:v>168.59188800000001</c:v>
                </c:pt>
                <c:pt idx="1371">
                  <c:v>167.26812699999999</c:v>
                </c:pt>
                <c:pt idx="1372">
                  <c:v>168.24913000000001</c:v>
                </c:pt>
                <c:pt idx="1373">
                  <c:v>166.96876499999999</c:v>
                </c:pt>
                <c:pt idx="1374">
                  <c:v>166.38137800000001</c:v>
                </c:pt>
                <c:pt idx="1375">
                  <c:v>167.24838299999999</c:v>
                </c:pt>
                <c:pt idx="1376">
                  <c:v>166.995667</c:v>
                </c:pt>
                <c:pt idx="1377">
                  <c:v>164.882507</c:v>
                </c:pt>
                <c:pt idx="1378">
                  <c:v>162.871048</c:v>
                </c:pt>
                <c:pt idx="1379">
                  <c:v>163.31723</c:v>
                </c:pt>
                <c:pt idx="1380">
                  <c:v>163.95017999999999</c:v>
                </c:pt>
                <c:pt idx="1381">
                  <c:v>162.49890099999999</c:v>
                </c:pt>
                <c:pt idx="1382">
                  <c:v>162.20652799999999</c:v>
                </c:pt>
                <c:pt idx="1383">
                  <c:v>161.47605899999999</c:v>
                </c:pt>
                <c:pt idx="1384">
                  <c:v>158.34271200000001</c:v>
                </c:pt>
                <c:pt idx="1385">
                  <c:v>157.45890800000001</c:v>
                </c:pt>
                <c:pt idx="1386">
                  <c:v>155.48788500000001</c:v>
                </c:pt>
                <c:pt idx="1387">
                  <c:v>156.40760800000001</c:v>
                </c:pt>
                <c:pt idx="1388">
                  <c:v>159.484512</c:v>
                </c:pt>
                <c:pt idx="1389">
                  <c:v>157.87445099999999</c:v>
                </c:pt>
                <c:pt idx="1390">
                  <c:v>157.12081900000001</c:v>
                </c:pt>
                <c:pt idx="1391">
                  <c:v>161.820526</c:v>
                </c:pt>
                <c:pt idx="1392">
                  <c:v>162.896545</c:v>
                </c:pt>
                <c:pt idx="1393">
                  <c:v>163.41333</c:v>
                </c:pt>
                <c:pt idx="1394">
                  <c:v>163.789368</c:v>
                </c:pt>
                <c:pt idx="1395">
                  <c:v>162.48551900000001</c:v>
                </c:pt>
                <c:pt idx="1396">
                  <c:v>161.544174</c:v>
                </c:pt>
                <c:pt idx="1397">
                  <c:v>162.72936999999999</c:v>
                </c:pt>
                <c:pt idx="1398">
                  <c:v>163.00868199999999</c:v>
                </c:pt>
                <c:pt idx="1399">
                  <c:v>162.26499899999999</c:v>
                </c:pt>
                <c:pt idx="1400">
                  <c:v>162.564682</c:v>
                </c:pt>
                <c:pt idx="1401">
                  <c:v>162.69686899999999</c:v>
                </c:pt>
                <c:pt idx="1402">
                  <c:v>161.24044799999999</c:v>
                </c:pt>
                <c:pt idx="1403">
                  <c:v>160.961761</c:v>
                </c:pt>
                <c:pt idx="1404">
                  <c:v>162.314301</c:v>
                </c:pt>
                <c:pt idx="1405">
                  <c:v>160.875305</c:v>
                </c:pt>
                <c:pt idx="1406">
                  <c:v>160.23130800000001</c:v>
                </c:pt>
                <c:pt idx="1407">
                  <c:v>160.46318099999999</c:v>
                </c:pt>
                <c:pt idx="1408">
                  <c:v>160.08184800000001</c:v>
                </c:pt>
                <c:pt idx="1409">
                  <c:v>159.00505100000001</c:v>
                </c:pt>
                <c:pt idx="1410">
                  <c:v>157.38441499999999</c:v>
                </c:pt>
                <c:pt idx="1411">
                  <c:v>155.02044699999999</c:v>
                </c:pt>
                <c:pt idx="1412">
                  <c:v>156.48988299999999</c:v>
                </c:pt>
                <c:pt idx="1413">
                  <c:v>157.28131099999999</c:v>
                </c:pt>
                <c:pt idx="1414">
                  <c:v>156.332336</c:v>
                </c:pt>
                <c:pt idx="1415">
                  <c:v>152.70744300000001</c:v>
                </c:pt>
                <c:pt idx="1416">
                  <c:v>151.280823</c:v>
                </c:pt>
                <c:pt idx="1417">
                  <c:v>149.96423300000001</c:v>
                </c:pt>
                <c:pt idx="1418">
                  <c:v>151.88935900000001</c:v>
                </c:pt>
                <c:pt idx="1419">
                  <c:v>155.534378</c:v>
                </c:pt>
                <c:pt idx="1420">
                  <c:v>157.38597100000001</c:v>
                </c:pt>
                <c:pt idx="1421">
                  <c:v>154.30728099999999</c:v>
                </c:pt>
                <c:pt idx="1422">
                  <c:v>154.690506</c:v>
                </c:pt>
                <c:pt idx="1423">
                  <c:v>155.21476699999999</c:v>
                </c:pt>
                <c:pt idx="1424">
                  <c:v>154.05014</c:v>
                </c:pt>
                <c:pt idx="1425">
                  <c:v>155.91804500000001</c:v>
                </c:pt>
                <c:pt idx="1426">
                  <c:v>160.648087</c:v>
                </c:pt>
                <c:pt idx="1427">
                  <c:v>158.49527</c:v>
                </c:pt>
                <c:pt idx="1428">
                  <c:v>161.73156700000001</c:v>
                </c:pt>
                <c:pt idx="1429">
                  <c:v>161.916641</c:v>
                </c:pt>
                <c:pt idx="1430">
                  <c:v>159.843918</c:v>
                </c:pt>
                <c:pt idx="1431">
                  <c:v>158.88172900000001</c:v>
                </c:pt>
                <c:pt idx="1432">
                  <c:v>155.66890000000001</c:v>
                </c:pt>
                <c:pt idx="1433">
                  <c:v>159.67486600000001</c:v>
                </c:pt>
                <c:pt idx="1434">
                  <c:v>158.822937</c:v>
                </c:pt>
                <c:pt idx="1435">
                  <c:v>158.33493000000001</c:v>
                </c:pt>
                <c:pt idx="1436">
                  <c:v>160.07780500000001</c:v>
                </c:pt>
                <c:pt idx="1437">
                  <c:v>160.93284600000001</c:v>
                </c:pt>
                <c:pt idx="1438">
                  <c:v>159.90068099999999</c:v>
                </c:pt>
                <c:pt idx="1439">
                  <c:v>159.64515700000001</c:v>
                </c:pt>
                <c:pt idx="1440">
                  <c:v>161.92332500000001</c:v>
                </c:pt>
                <c:pt idx="1441">
                  <c:v>161.27761799999999</c:v>
                </c:pt>
                <c:pt idx="1442">
                  <c:v>161.658951</c:v>
                </c:pt>
                <c:pt idx="1443">
                  <c:v>160.88510099999999</c:v>
                </c:pt>
                <c:pt idx="1444">
                  <c:v>162.851913</c:v>
                </c:pt>
                <c:pt idx="1445">
                  <c:v>161.512756</c:v>
                </c:pt>
                <c:pt idx="1446">
                  <c:v>161.38819899999999</c:v>
                </c:pt>
                <c:pt idx="1447">
                  <c:v>161.43064899999999</c:v>
                </c:pt>
                <c:pt idx="1448">
                  <c:v>161.59129300000001</c:v>
                </c:pt>
                <c:pt idx="1449">
                  <c:v>163.52032500000001</c:v>
                </c:pt>
                <c:pt idx="1450">
                  <c:v>164.56338500000001</c:v>
                </c:pt>
                <c:pt idx="1451">
                  <c:v>162.562027</c:v>
                </c:pt>
                <c:pt idx="1452">
                  <c:v>162.562027</c:v>
                </c:pt>
                <c:pt idx="1453">
                  <c:v>161.876678</c:v>
                </c:pt>
                <c:pt idx="1454">
                  <c:v>161.171707</c:v>
                </c:pt>
                <c:pt idx="1455">
                  <c:v>158.69416799999999</c:v>
                </c:pt>
                <c:pt idx="1456">
                  <c:v>156.45799299999999</c:v>
                </c:pt>
                <c:pt idx="1457">
                  <c:v>157.600266</c:v>
                </c:pt>
                <c:pt idx="1458">
                  <c:v>157.02096599999999</c:v>
                </c:pt>
                <c:pt idx="1459">
                  <c:v>156.64269999999999</c:v>
                </c:pt>
                <c:pt idx="1460">
                  <c:v>156.58775299999999</c:v>
                </c:pt>
                <c:pt idx="1461">
                  <c:v>155.661438</c:v>
                </c:pt>
                <c:pt idx="1462">
                  <c:v>158.72403</c:v>
                </c:pt>
                <c:pt idx="1463">
                  <c:v>158.64674400000001</c:v>
                </c:pt>
                <c:pt idx="1464">
                  <c:v>155.98864699999999</c:v>
                </c:pt>
                <c:pt idx="1465">
                  <c:v>155.98864699999999</c:v>
                </c:pt>
                <c:pt idx="1466">
                  <c:v>154.59053</c:v>
                </c:pt>
                <c:pt idx="1467">
                  <c:v>151.820572</c:v>
                </c:pt>
                <c:pt idx="1468">
                  <c:v>152.46878100000001</c:v>
                </c:pt>
                <c:pt idx="1469">
                  <c:v>153.609711</c:v>
                </c:pt>
                <c:pt idx="1470">
                  <c:v>152.90550200000001</c:v>
                </c:pt>
                <c:pt idx="1471">
                  <c:v>153.899429</c:v>
                </c:pt>
                <c:pt idx="1472">
                  <c:v>151.57708700000001</c:v>
                </c:pt>
                <c:pt idx="1473">
                  <c:v>152.12851000000001</c:v>
                </c:pt>
                <c:pt idx="1474">
                  <c:v>151.16987599999999</c:v>
                </c:pt>
                <c:pt idx="1475">
                  <c:v>149.29418899999999</c:v>
                </c:pt>
                <c:pt idx="1476">
                  <c:v>151.44270299999999</c:v>
                </c:pt>
                <c:pt idx="1477">
                  <c:v>150.883163</c:v>
                </c:pt>
                <c:pt idx="1478">
                  <c:v>150.89845299999999</c:v>
                </c:pt>
                <c:pt idx="1479">
                  <c:v>151.56257600000001</c:v>
                </c:pt>
                <c:pt idx="1480">
                  <c:v>150.17721599999999</c:v>
                </c:pt>
                <c:pt idx="1481">
                  <c:v>149.90695199999999</c:v>
                </c:pt>
                <c:pt idx="1482">
                  <c:v>147.52986100000001</c:v>
                </c:pt>
                <c:pt idx="1483">
                  <c:v>145.606964</c:v>
                </c:pt>
                <c:pt idx="1484">
                  <c:v>146.045883</c:v>
                </c:pt>
                <c:pt idx="1485">
                  <c:v>146.746689</c:v>
                </c:pt>
                <c:pt idx="1486">
                  <c:v>146.93948399999999</c:v>
                </c:pt>
                <c:pt idx="1487">
                  <c:v>142.99177599999999</c:v>
                </c:pt>
                <c:pt idx="1488">
                  <c:v>139.95382699999999</c:v>
                </c:pt>
                <c:pt idx="1489">
                  <c:v>140.00318899999999</c:v>
                </c:pt>
                <c:pt idx="1490">
                  <c:v>142.48985300000001</c:v>
                </c:pt>
                <c:pt idx="1491">
                  <c:v>143.219223</c:v>
                </c:pt>
                <c:pt idx="1492">
                  <c:v>142.650192</c:v>
                </c:pt>
                <c:pt idx="1493">
                  <c:v>146.58634900000001</c:v>
                </c:pt>
                <c:pt idx="1494">
                  <c:v>147.442139</c:v>
                </c:pt>
                <c:pt idx="1495">
                  <c:v>148.66879299999999</c:v>
                </c:pt>
                <c:pt idx="1496">
                  <c:v>146.790344</c:v>
                </c:pt>
                <c:pt idx="1497">
                  <c:v>147.75443999999999</c:v>
                </c:pt>
                <c:pt idx="1498">
                  <c:v>149.30841100000001</c:v>
                </c:pt>
                <c:pt idx="1499">
                  <c:v>148.561508</c:v>
                </c:pt>
                <c:pt idx="1500">
                  <c:v>149.84562700000001</c:v>
                </c:pt>
                <c:pt idx="1501">
                  <c:v>149.84562700000001</c:v>
                </c:pt>
                <c:pt idx="1502">
                  <c:v>149.58812</c:v>
                </c:pt>
                <c:pt idx="1503">
                  <c:v>149.66322299999999</c:v>
                </c:pt>
                <c:pt idx="1504">
                  <c:v>150.15463299999999</c:v>
                </c:pt>
                <c:pt idx="1505">
                  <c:v>147.81161499999999</c:v>
                </c:pt>
                <c:pt idx="1506">
                  <c:v>149.17675800000001</c:v>
                </c:pt>
                <c:pt idx="1507">
                  <c:v>147.10034200000001</c:v>
                </c:pt>
                <c:pt idx="1508">
                  <c:v>147.08509799999999</c:v>
                </c:pt>
                <c:pt idx="1509">
                  <c:v>145.07347100000001</c:v>
                </c:pt>
                <c:pt idx="1510">
                  <c:v>146.70416299999999</c:v>
                </c:pt>
                <c:pt idx="1511">
                  <c:v>144.75967399999999</c:v>
                </c:pt>
                <c:pt idx="1512">
                  <c:v>144.43623400000001</c:v>
                </c:pt>
                <c:pt idx="1513">
                  <c:v>147.35948200000001</c:v>
                </c:pt>
                <c:pt idx="1514">
                  <c:v>149.22373999999999</c:v>
                </c:pt>
                <c:pt idx="1515">
                  <c:v>149.74992399999999</c:v>
                </c:pt>
                <c:pt idx="1516">
                  <c:v>151.425613</c:v>
                </c:pt>
                <c:pt idx="1517">
                  <c:v>151.019531</c:v>
                </c:pt>
                <c:pt idx="1518">
                  <c:v>149.783005</c:v>
                </c:pt>
                <c:pt idx="1519">
                  <c:v>146.95013399999999</c:v>
                </c:pt>
                <c:pt idx="1520">
                  <c:v>148.34245300000001</c:v>
                </c:pt>
                <c:pt idx="1521">
                  <c:v>149.38081399999999</c:v>
                </c:pt>
                <c:pt idx="1522">
                  <c:v>148.38566599999999</c:v>
                </c:pt>
                <c:pt idx="1523">
                  <c:v>146.79066499999999</c:v>
                </c:pt>
                <c:pt idx="1524">
                  <c:v>142.92523199999999</c:v>
                </c:pt>
                <c:pt idx="1525">
                  <c:v>148.21812399999999</c:v>
                </c:pt>
                <c:pt idx="1526">
                  <c:v>145.66017199999999</c:v>
                </c:pt>
                <c:pt idx="1527">
                  <c:v>145.773911</c:v>
                </c:pt>
                <c:pt idx="1528">
                  <c:v>150.42997700000001</c:v>
                </c:pt>
                <c:pt idx="1529">
                  <c:v>152.47081</c:v>
                </c:pt>
                <c:pt idx="1530">
                  <c:v>154.87666300000001</c:v>
                </c:pt>
                <c:pt idx="1531">
                  <c:v>155.50735499999999</c:v>
                </c:pt>
                <c:pt idx="1532">
                  <c:v>154.17430100000001</c:v>
                </c:pt>
                <c:pt idx="1533">
                  <c:v>153.34683200000001</c:v>
                </c:pt>
                <c:pt idx="1534">
                  <c:v>153.812164</c:v>
                </c:pt>
                <c:pt idx="1535">
                  <c:v>152.139038</c:v>
                </c:pt>
                <c:pt idx="1536">
                  <c:v>152.44787600000001</c:v>
                </c:pt>
                <c:pt idx="1537">
                  <c:v>148.30838</c:v>
                </c:pt>
                <c:pt idx="1538">
                  <c:v>146.71482800000001</c:v>
                </c:pt>
                <c:pt idx="1539">
                  <c:v>146.52307099999999</c:v>
                </c:pt>
                <c:pt idx="1540">
                  <c:v>147.124741</c:v>
                </c:pt>
                <c:pt idx="1541">
                  <c:v>147.124741</c:v>
                </c:pt>
                <c:pt idx="1542">
                  <c:v>147.124741</c:v>
                </c:pt>
                <c:pt idx="1543">
                  <c:v>148.649734</c:v>
                </c:pt>
                <c:pt idx="1544">
                  <c:v>151.32922400000001</c:v>
                </c:pt>
                <c:pt idx="1545">
                  <c:v>151.78829999999999</c:v>
                </c:pt>
                <c:pt idx="1546">
                  <c:v>151.22439600000001</c:v>
                </c:pt>
                <c:pt idx="1547">
                  <c:v>152.22856100000001</c:v>
                </c:pt>
                <c:pt idx="1548">
                  <c:v>150.74597199999999</c:v>
                </c:pt>
                <c:pt idx="1549">
                  <c:v>150.143417</c:v>
                </c:pt>
                <c:pt idx="1550">
                  <c:v>151.87638899999999</c:v>
                </c:pt>
                <c:pt idx="1551">
                  <c:v>150.08909600000001</c:v>
                </c:pt>
                <c:pt idx="1552">
                  <c:v>151.66918899999999</c:v>
                </c:pt>
                <c:pt idx="1553">
                  <c:v>152.429947</c:v>
                </c:pt>
                <c:pt idx="1554">
                  <c:v>149.051041</c:v>
                </c:pt>
                <c:pt idx="1555">
                  <c:v>149.558029</c:v>
                </c:pt>
                <c:pt idx="1556">
                  <c:v>146.82794200000001</c:v>
                </c:pt>
                <c:pt idx="1557">
                  <c:v>148.274551</c:v>
                </c:pt>
                <c:pt idx="1558">
                  <c:v>146.81655900000001</c:v>
                </c:pt>
                <c:pt idx="1559">
                  <c:v>147.17422500000001</c:v>
                </c:pt>
                <c:pt idx="1560">
                  <c:v>152.89044200000001</c:v>
                </c:pt>
                <c:pt idx="1561">
                  <c:v>153.321899</c:v>
                </c:pt>
                <c:pt idx="1562">
                  <c:v>152.19072</c:v>
                </c:pt>
                <c:pt idx="1563">
                  <c:v>151.463638</c:v>
                </c:pt>
                <c:pt idx="1564">
                  <c:v>150.84541300000001</c:v>
                </c:pt>
                <c:pt idx="1565">
                  <c:v>148.735229</c:v>
                </c:pt>
                <c:pt idx="1566">
                  <c:v>148.431274</c:v>
                </c:pt>
                <c:pt idx="1567">
                  <c:v>151.904449</c:v>
                </c:pt>
                <c:pt idx="1568">
                  <c:v>151.904449</c:v>
                </c:pt>
                <c:pt idx="1569">
                  <c:v>150.164581</c:v>
                </c:pt>
                <c:pt idx="1570">
                  <c:v>147.901749</c:v>
                </c:pt>
                <c:pt idx="1571">
                  <c:v>149.31132500000001</c:v>
                </c:pt>
                <c:pt idx="1572">
                  <c:v>149.446594</c:v>
                </c:pt>
                <c:pt idx="1573">
                  <c:v>148.28697199999999</c:v>
                </c:pt>
                <c:pt idx="1574">
                  <c:v>146.797089</c:v>
                </c:pt>
                <c:pt idx="1575">
                  <c:v>146.27246099999999</c:v>
                </c:pt>
                <c:pt idx="1576">
                  <c:v>146.923157</c:v>
                </c:pt>
                <c:pt idx="1577">
                  <c:v>145.65441899999999</c:v>
                </c:pt>
                <c:pt idx="1578">
                  <c:v>145.88398699999999</c:v>
                </c:pt>
                <c:pt idx="1579">
                  <c:v>145.58401499999999</c:v>
                </c:pt>
                <c:pt idx="1580">
                  <c:v>143.12501499999999</c:v>
                </c:pt>
                <c:pt idx="1581">
                  <c:v>142.607437</c:v>
                </c:pt>
                <c:pt idx="1582">
                  <c:v>142.827866</c:v>
                </c:pt>
                <c:pt idx="1583">
                  <c:v>142.397797</c:v>
                </c:pt>
                <c:pt idx="1584">
                  <c:v>141.539444</c:v>
                </c:pt>
                <c:pt idx="1585">
                  <c:v>136.67945900000001</c:v>
                </c:pt>
                <c:pt idx="1586">
                  <c:v>136.67945900000001</c:v>
                </c:pt>
                <c:pt idx="1587">
                  <c:v>132.90498400000001</c:v>
                </c:pt>
                <c:pt idx="1588">
                  <c:v>132.40095500000001</c:v>
                </c:pt>
                <c:pt idx="1589">
                  <c:v>133.27346800000001</c:v>
                </c:pt>
                <c:pt idx="1590">
                  <c:v>133.27346800000001</c:v>
                </c:pt>
                <c:pt idx="1591">
                  <c:v>132.60807800000001</c:v>
                </c:pt>
                <c:pt idx="1592">
                  <c:v>133.23672500000001</c:v>
                </c:pt>
                <c:pt idx="1593">
                  <c:v>134.69387800000001</c:v>
                </c:pt>
                <c:pt idx="1594">
                  <c:v>134.366028</c:v>
                </c:pt>
                <c:pt idx="1595">
                  <c:v>135.998672</c:v>
                </c:pt>
                <c:pt idx="1596">
                  <c:v>136.60221899999999</c:v>
                </c:pt>
                <c:pt idx="1597">
                  <c:v>135.26457199999999</c:v>
                </c:pt>
                <c:pt idx="1598">
                  <c:v>134.39695699999999</c:v>
                </c:pt>
                <c:pt idx="1599">
                  <c:v>133.611816</c:v>
                </c:pt>
                <c:pt idx="1600">
                  <c:v>137.03375199999999</c:v>
                </c:pt>
                <c:pt idx="1601">
                  <c:v>138.17121900000001</c:v>
                </c:pt>
                <c:pt idx="1602">
                  <c:v>138.47184799999999</c:v>
                </c:pt>
                <c:pt idx="1603">
                  <c:v>137.82591199999999</c:v>
                </c:pt>
                <c:pt idx="1604">
                  <c:v>139.68533300000001</c:v>
                </c:pt>
                <c:pt idx="1605">
                  <c:v>139.193817</c:v>
                </c:pt>
                <c:pt idx="1606">
                  <c:v>139.513443</c:v>
                </c:pt>
                <c:pt idx="1607">
                  <c:v>138.80003400000001</c:v>
                </c:pt>
                <c:pt idx="1608">
                  <c:v>136.685562</c:v>
                </c:pt>
                <c:pt idx="1609">
                  <c:v>133.03919999999999</c:v>
                </c:pt>
                <c:pt idx="1610">
                  <c:v>134.10249300000001</c:v>
                </c:pt>
                <c:pt idx="1611">
                  <c:v>136.04212999999999</c:v>
                </c:pt>
                <c:pt idx="1612">
                  <c:v>135.71765099999999</c:v>
                </c:pt>
                <c:pt idx="1613">
                  <c:v>136.70056199999999</c:v>
                </c:pt>
                <c:pt idx="1614">
                  <c:v>136.70056199999999</c:v>
                </c:pt>
                <c:pt idx="1615">
                  <c:v>137.656128</c:v>
                </c:pt>
                <c:pt idx="1616">
                  <c:v>133.70256000000001</c:v>
                </c:pt>
                <c:pt idx="1617">
                  <c:v>133.70256000000001</c:v>
                </c:pt>
                <c:pt idx="1618">
                  <c:v>132.05571</c:v>
                </c:pt>
                <c:pt idx="1619">
                  <c:v>133.00528</c:v>
                </c:pt>
                <c:pt idx="1620">
                  <c:v>133.18647799999999</c:v>
                </c:pt>
                <c:pt idx="1621">
                  <c:v>133.15370200000001</c:v>
                </c:pt>
                <c:pt idx="1622">
                  <c:v>136.41055299999999</c:v>
                </c:pt>
                <c:pt idx="1623">
                  <c:v>137.895081</c:v>
                </c:pt>
                <c:pt idx="1624">
                  <c:v>139.34019499999999</c:v>
                </c:pt>
                <c:pt idx="1625">
                  <c:v>137.506485</c:v>
                </c:pt>
                <c:pt idx="1626">
                  <c:v>137.506485</c:v>
                </c:pt>
                <c:pt idx="1627">
                  <c:v>135.958313</c:v>
                </c:pt>
                <c:pt idx="1628">
                  <c:v>135.12188699999999</c:v>
                </c:pt>
                <c:pt idx="1629">
                  <c:v>130.31797800000001</c:v>
                </c:pt>
                <c:pt idx="1630">
                  <c:v>133.308807</c:v>
                </c:pt>
                <c:pt idx="1631">
                  <c:v>130.763992</c:v>
                </c:pt>
                <c:pt idx="1632">
                  <c:v>129.177795</c:v>
                </c:pt>
                <c:pt idx="1633">
                  <c:v>132.65588399999999</c:v>
                </c:pt>
                <c:pt idx="1634">
                  <c:v>133.11724899999999</c:v>
                </c:pt>
                <c:pt idx="1635">
                  <c:v>130.97586100000001</c:v>
                </c:pt>
                <c:pt idx="1636">
                  <c:v>130.39636200000001</c:v>
                </c:pt>
                <c:pt idx="1637">
                  <c:v>133.377365</c:v>
                </c:pt>
                <c:pt idx="1638">
                  <c:v>133.30522199999999</c:v>
                </c:pt>
                <c:pt idx="1639">
                  <c:v>129.638443</c:v>
                </c:pt>
                <c:pt idx="1640">
                  <c:v>128.95622299999999</c:v>
                </c:pt>
                <c:pt idx="1641">
                  <c:v>128.95622299999999</c:v>
                </c:pt>
                <c:pt idx="1642">
                  <c:v>130.135086</c:v>
                </c:pt>
                <c:pt idx="1643">
                  <c:v>133.88061500000001</c:v>
                </c:pt>
                <c:pt idx="1644">
                  <c:v>133.874954</c:v>
                </c:pt>
                <c:pt idx="1645">
                  <c:v>128.02380400000001</c:v>
                </c:pt>
                <c:pt idx="1646">
                  <c:v>129.00556900000001</c:v>
                </c:pt>
                <c:pt idx="1647">
                  <c:v>129.50413499999999</c:v>
                </c:pt>
                <c:pt idx="1648">
                  <c:v>126.920815</c:v>
                </c:pt>
                <c:pt idx="1649">
                  <c:v>122.27301</c:v>
                </c:pt>
                <c:pt idx="1650">
                  <c:v>123.3908</c:v>
                </c:pt>
                <c:pt idx="1651">
                  <c:v>124.413589</c:v>
                </c:pt>
                <c:pt idx="1652">
                  <c:v>122.323555</c:v>
                </c:pt>
                <c:pt idx="1653">
                  <c:v>122.283089</c:v>
                </c:pt>
                <c:pt idx="1654">
                  <c:v>121.27851099999999</c:v>
                </c:pt>
                <c:pt idx="1655">
                  <c:v>123.54922500000001</c:v>
                </c:pt>
                <c:pt idx="1656">
                  <c:v>121.48352800000001</c:v>
                </c:pt>
                <c:pt idx="1657">
                  <c:v>121.56540699999999</c:v>
                </c:pt>
                <c:pt idx="1658">
                  <c:v>121.791374</c:v>
                </c:pt>
                <c:pt idx="1659">
                  <c:v>119.419571</c:v>
                </c:pt>
                <c:pt idx="1660">
                  <c:v>117.30491600000001</c:v>
                </c:pt>
                <c:pt idx="1661">
                  <c:v>116.15033</c:v>
                </c:pt>
                <c:pt idx="1662">
                  <c:v>116.831711</c:v>
                </c:pt>
                <c:pt idx="1663">
                  <c:v>116.103424</c:v>
                </c:pt>
                <c:pt idx="1664">
                  <c:v>118.871376</c:v>
                </c:pt>
                <c:pt idx="1665">
                  <c:v>118.83974499999999</c:v>
                </c:pt>
                <c:pt idx="1666">
                  <c:v>118.83974499999999</c:v>
                </c:pt>
                <c:pt idx="1667">
                  <c:v>116.781105</c:v>
                </c:pt>
                <c:pt idx="1668">
                  <c:v>116.189407</c:v>
                </c:pt>
                <c:pt idx="1669">
                  <c:v>118.49250000000001</c:v>
                </c:pt>
                <c:pt idx="1670">
                  <c:v>119.24645200000001</c:v>
                </c:pt>
                <c:pt idx="1671">
                  <c:v>118.82120500000001</c:v>
                </c:pt>
                <c:pt idx="1672">
                  <c:v>121.90780599999999</c:v>
                </c:pt>
                <c:pt idx="1673">
                  <c:v>120.483818</c:v>
                </c:pt>
                <c:pt idx="1674">
                  <c:v>121.19375599999999</c:v>
                </c:pt>
                <c:pt idx="1675">
                  <c:v>118.60058600000001</c:v>
                </c:pt>
                <c:pt idx="1676">
                  <c:v>117.62323000000001</c:v>
                </c:pt>
                <c:pt idx="1677">
                  <c:v>119.596008</c:v>
                </c:pt>
                <c:pt idx="1678">
                  <c:v>116.918159</c:v>
                </c:pt>
                <c:pt idx="1679">
                  <c:v>118.702698</c:v>
                </c:pt>
                <c:pt idx="1680">
                  <c:v>118.237099</c:v>
                </c:pt>
                <c:pt idx="1681">
                  <c:v>119.466026</c:v>
                </c:pt>
                <c:pt idx="1682">
                  <c:v>119.869232</c:v>
                </c:pt>
                <c:pt idx="1683">
                  <c:v>122.23949399999999</c:v>
                </c:pt>
                <c:pt idx="1684">
                  <c:v>120.520004</c:v>
                </c:pt>
                <c:pt idx="1685">
                  <c:v>118.992676</c:v>
                </c:pt>
                <c:pt idx="1686">
                  <c:v>122.497467</c:v>
                </c:pt>
                <c:pt idx="1687">
                  <c:v>123.0942</c:v>
                </c:pt>
                <c:pt idx="1688">
                  <c:v>124.952347</c:v>
                </c:pt>
                <c:pt idx="1689">
                  <c:v>126.04755400000001</c:v>
                </c:pt>
                <c:pt idx="1690">
                  <c:v>126.645081</c:v>
                </c:pt>
                <c:pt idx="1691">
                  <c:v>123.84844200000001</c:v>
                </c:pt>
                <c:pt idx="1692">
                  <c:v>123.3274</c:v>
                </c:pt>
                <c:pt idx="1693">
                  <c:v>123.201088</c:v>
                </c:pt>
                <c:pt idx="1694">
                  <c:v>124.84204099999999</c:v>
                </c:pt>
                <c:pt idx="1695">
                  <c:v>124.205215</c:v>
                </c:pt>
                <c:pt idx="1696">
                  <c:v>123.48865499999999</c:v>
                </c:pt>
                <c:pt idx="1697">
                  <c:v>124.75254099999999</c:v>
                </c:pt>
                <c:pt idx="1698">
                  <c:v>123.099304</c:v>
                </c:pt>
                <c:pt idx="1699">
                  <c:v>121.29708100000001</c:v>
                </c:pt>
                <c:pt idx="1700">
                  <c:v>122.19156599999999</c:v>
                </c:pt>
                <c:pt idx="1701">
                  <c:v>120.505066</c:v>
                </c:pt>
                <c:pt idx="1702">
                  <c:v>120.311897</c:v>
                </c:pt>
                <c:pt idx="1703">
                  <c:v>121.505753</c:v>
                </c:pt>
                <c:pt idx="1704">
                  <c:v>119.207649</c:v>
                </c:pt>
                <c:pt idx="1705">
                  <c:v>119.117088</c:v>
                </c:pt>
                <c:pt idx="1706">
                  <c:v>117.969177</c:v>
                </c:pt>
                <c:pt idx="1707">
                  <c:v>115.70225499999999</c:v>
                </c:pt>
                <c:pt idx="1708">
                  <c:v>116.42358400000001</c:v>
                </c:pt>
                <c:pt idx="1709">
                  <c:v>116.653763</c:v>
                </c:pt>
                <c:pt idx="1710">
                  <c:v>116.653763</c:v>
                </c:pt>
                <c:pt idx="1711">
                  <c:v>115.942543</c:v>
                </c:pt>
                <c:pt idx="1712">
                  <c:v>116.23809799999999</c:v>
                </c:pt>
                <c:pt idx="1713">
                  <c:v>114.565735</c:v>
                </c:pt>
                <c:pt idx="1714">
                  <c:v>113.278038</c:v>
                </c:pt>
                <c:pt idx="1715">
                  <c:v>113.15793600000001</c:v>
                </c:pt>
                <c:pt idx="1716">
                  <c:v>111.60900100000001</c:v>
                </c:pt>
                <c:pt idx="1717">
                  <c:v>109.808868</c:v>
                </c:pt>
                <c:pt idx="1718">
                  <c:v>111.046143</c:v>
                </c:pt>
                <c:pt idx="1719">
                  <c:v>110.343796</c:v>
                </c:pt>
                <c:pt idx="1720">
                  <c:v>109.858086</c:v>
                </c:pt>
                <c:pt idx="1721">
                  <c:v>108.97824900000001</c:v>
                </c:pt>
                <c:pt idx="1722">
                  <c:v>112.164024</c:v>
                </c:pt>
                <c:pt idx="1723">
                  <c:v>111.030197</c:v>
                </c:pt>
                <c:pt idx="1724">
                  <c:v>108.573639</c:v>
                </c:pt>
                <c:pt idx="1725">
                  <c:v>110.04016900000001</c:v>
                </c:pt>
                <c:pt idx="1726">
                  <c:v>111.07197600000001</c:v>
                </c:pt>
                <c:pt idx="1727">
                  <c:v>112.16203299999999</c:v>
                </c:pt>
                <c:pt idx="1728">
                  <c:v>113.14490499999999</c:v>
                </c:pt>
                <c:pt idx="1729">
                  <c:v>112.450737</c:v>
                </c:pt>
                <c:pt idx="1730">
                  <c:v>113.43718</c:v>
                </c:pt>
                <c:pt idx="1731">
                  <c:v>114.851448</c:v>
                </c:pt>
                <c:pt idx="1732">
                  <c:v>118.375092</c:v>
                </c:pt>
                <c:pt idx="1733">
                  <c:v>119.19077299999999</c:v>
                </c:pt>
                <c:pt idx="1734">
                  <c:v>122.230087</c:v>
                </c:pt>
                <c:pt idx="1735">
                  <c:v>120.120796</c:v>
                </c:pt>
                <c:pt idx="1736">
                  <c:v>119.364784</c:v>
                </c:pt>
                <c:pt idx="1737">
                  <c:v>119.364784</c:v>
                </c:pt>
                <c:pt idx="1738">
                  <c:v>118.30471799999999</c:v>
                </c:pt>
                <c:pt idx="1739">
                  <c:v>117.191002</c:v>
                </c:pt>
                <c:pt idx="1740">
                  <c:v>122.699127</c:v>
                </c:pt>
                <c:pt idx="1741">
                  <c:v>124.603661</c:v>
                </c:pt>
                <c:pt idx="1742">
                  <c:v>125.76223</c:v>
                </c:pt>
                <c:pt idx="1743">
                  <c:v>128.672867</c:v>
                </c:pt>
                <c:pt idx="1744">
                  <c:v>127.236565</c:v>
                </c:pt>
                <c:pt idx="1745">
                  <c:v>129.20628400000001</c:v>
                </c:pt>
                <c:pt idx="1746">
                  <c:v>130.046188</c:v>
                </c:pt>
                <c:pt idx="1747">
                  <c:v>134.57952900000001</c:v>
                </c:pt>
                <c:pt idx="1748">
                  <c:v>132.39212000000001</c:v>
                </c:pt>
                <c:pt idx="1749">
                  <c:v>132.55038500000001</c:v>
                </c:pt>
                <c:pt idx="1750">
                  <c:v>132.53178399999999</c:v>
                </c:pt>
                <c:pt idx="1751">
                  <c:v>133.528595</c:v>
                </c:pt>
                <c:pt idx="1752">
                  <c:v>131.046997</c:v>
                </c:pt>
                <c:pt idx="1753">
                  <c:v>129.010605</c:v>
                </c:pt>
                <c:pt idx="1754">
                  <c:v>128.634827</c:v>
                </c:pt>
                <c:pt idx="1755">
                  <c:v>129.26251199999999</c:v>
                </c:pt>
                <c:pt idx="1756">
                  <c:v>129.52705399999999</c:v>
                </c:pt>
                <c:pt idx="1757">
                  <c:v>131.48493999999999</c:v>
                </c:pt>
                <c:pt idx="1758">
                  <c:v>133.924072</c:v>
                </c:pt>
                <c:pt idx="1759">
                  <c:v>133.924072</c:v>
                </c:pt>
                <c:pt idx="1760">
                  <c:v>134.43597399999999</c:v>
                </c:pt>
                <c:pt idx="1761">
                  <c:v>134.34039300000001</c:v>
                </c:pt>
                <c:pt idx="1762">
                  <c:v>132.25831600000001</c:v>
                </c:pt>
                <c:pt idx="1763">
                  <c:v>132.91879299999999</c:v>
                </c:pt>
                <c:pt idx="1764">
                  <c:v>133.126282</c:v>
                </c:pt>
                <c:pt idx="1765">
                  <c:v>133.044769</c:v>
                </c:pt>
                <c:pt idx="1766">
                  <c:v>133.471146</c:v>
                </c:pt>
                <c:pt idx="1767">
                  <c:v>133.39681999999999</c:v>
                </c:pt>
                <c:pt idx="1768">
                  <c:v>130.768066</c:v>
                </c:pt>
                <c:pt idx="1769">
                  <c:v>128.86369300000001</c:v>
                </c:pt>
                <c:pt idx="1770">
                  <c:v>131.15419</c:v>
                </c:pt>
                <c:pt idx="1771">
                  <c:v>132.87905900000001</c:v>
                </c:pt>
                <c:pt idx="1772">
                  <c:v>132.57122799999999</c:v>
                </c:pt>
                <c:pt idx="1773">
                  <c:v>131.42781099999999</c:v>
                </c:pt>
                <c:pt idx="1774">
                  <c:v>129.556747</c:v>
                </c:pt>
                <c:pt idx="1775">
                  <c:v>131.91001900000001</c:v>
                </c:pt>
                <c:pt idx="1776">
                  <c:v>132.51535000000001</c:v>
                </c:pt>
                <c:pt idx="1777">
                  <c:v>131.19349700000001</c:v>
                </c:pt>
                <c:pt idx="1778">
                  <c:v>131.603714</c:v>
                </c:pt>
                <c:pt idx="1779">
                  <c:v>131.670547</c:v>
                </c:pt>
                <c:pt idx="1780">
                  <c:v>132.75779700000001</c:v>
                </c:pt>
                <c:pt idx="1781">
                  <c:v>130.43836999999999</c:v>
                </c:pt>
                <c:pt idx="1782">
                  <c:v>130.33560199999999</c:v>
                </c:pt>
                <c:pt idx="1783">
                  <c:v>132.325928</c:v>
                </c:pt>
                <c:pt idx="1784">
                  <c:v>131.22073399999999</c:v>
                </c:pt>
                <c:pt idx="1785">
                  <c:v>131.82830799999999</c:v>
                </c:pt>
                <c:pt idx="1786">
                  <c:v>132.15287799999999</c:v>
                </c:pt>
                <c:pt idx="1787">
                  <c:v>130.88885500000001</c:v>
                </c:pt>
                <c:pt idx="1788">
                  <c:v>130.49891700000001</c:v>
                </c:pt>
                <c:pt idx="1789">
                  <c:v>132.01274100000001</c:v>
                </c:pt>
                <c:pt idx="1790">
                  <c:v>132.07762099999999</c:v>
                </c:pt>
                <c:pt idx="1791">
                  <c:v>133.82371499999999</c:v>
                </c:pt>
                <c:pt idx="1792">
                  <c:v>134.34139999999999</c:v>
                </c:pt>
                <c:pt idx="1793">
                  <c:v>135.14477500000001</c:v>
                </c:pt>
                <c:pt idx="1794">
                  <c:v>134.322067</c:v>
                </c:pt>
                <c:pt idx="1795">
                  <c:v>132.165359</c:v>
                </c:pt>
                <c:pt idx="1796">
                  <c:v>132.941284</c:v>
                </c:pt>
                <c:pt idx="1797">
                  <c:v>133.204849</c:v>
                </c:pt>
                <c:pt idx="1798">
                  <c:v>133.779968</c:v>
                </c:pt>
                <c:pt idx="1799">
                  <c:v>133.37330600000001</c:v>
                </c:pt>
                <c:pt idx="1800">
                  <c:v>132.77681000000001</c:v>
                </c:pt>
                <c:pt idx="1801">
                  <c:v>132.739182</c:v>
                </c:pt>
                <c:pt idx="1802">
                  <c:v>135.199219</c:v>
                </c:pt>
                <c:pt idx="1803">
                  <c:v>136.31459000000001</c:v>
                </c:pt>
                <c:pt idx="1804">
                  <c:v>135.755661</c:v>
                </c:pt>
                <c:pt idx="1805">
                  <c:v>134.81199599999999</c:v>
                </c:pt>
                <c:pt idx="1806">
                  <c:v>133.82504299999999</c:v>
                </c:pt>
                <c:pt idx="1807">
                  <c:v>133.43956</c:v>
                </c:pt>
                <c:pt idx="1808">
                  <c:v>131.86691300000001</c:v>
                </c:pt>
                <c:pt idx="1809">
                  <c:v>131.44993600000001</c:v>
                </c:pt>
                <c:pt idx="1810">
                  <c:v>131.08599899999999</c:v>
                </c:pt>
                <c:pt idx="1811">
                  <c:v>129.923157</c:v>
                </c:pt>
                <c:pt idx="1812">
                  <c:v>125.811081</c:v>
                </c:pt>
                <c:pt idx="1813">
                  <c:v>125.811081</c:v>
                </c:pt>
                <c:pt idx="1814">
                  <c:v>125.811081</c:v>
                </c:pt>
                <c:pt idx="1815">
                  <c:v>126.796791</c:v>
                </c:pt>
                <c:pt idx="1816">
                  <c:v>128.71618699999999</c:v>
                </c:pt>
                <c:pt idx="1817">
                  <c:v>130.46933000000001</c:v>
                </c:pt>
                <c:pt idx="1818">
                  <c:v>127.307755</c:v>
                </c:pt>
                <c:pt idx="1819">
                  <c:v>130.69841</c:v>
                </c:pt>
                <c:pt idx="1820">
                  <c:v>132.959473</c:v>
                </c:pt>
                <c:pt idx="1821">
                  <c:v>132.053528</c:v>
                </c:pt>
                <c:pt idx="1822">
                  <c:v>131.38443000000001</c:v>
                </c:pt>
                <c:pt idx="1823">
                  <c:v>131.71966599999999</c:v>
                </c:pt>
                <c:pt idx="1824">
                  <c:v>133.01483200000001</c:v>
                </c:pt>
                <c:pt idx="1825">
                  <c:v>130.13647499999999</c:v>
                </c:pt>
                <c:pt idx="1826">
                  <c:v>130.13647499999999</c:v>
                </c:pt>
                <c:pt idx="1827">
                  <c:v>125.468384</c:v>
                </c:pt>
                <c:pt idx="1828">
                  <c:v>127.019012</c:v>
                </c:pt>
                <c:pt idx="1829">
                  <c:v>126.30997499999999</c:v>
                </c:pt>
                <c:pt idx="1830">
                  <c:v>125.91052999999999</c:v>
                </c:pt>
                <c:pt idx="1831">
                  <c:v>126.262794</c:v>
                </c:pt>
                <c:pt idx="1832">
                  <c:v>124.151825</c:v>
                </c:pt>
                <c:pt idx="1833">
                  <c:v>124.028358</c:v>
                </c:pt>
                <c:pt idx="1834">
                  <c:v>123.401222</c:v>
                </c:pt>
                <c:pt idx="1835">
                  <c:v>123.426605</c:v>
                </c:pt>
                <c:pt idx="1836">
                  <c:v>121.615036</c:v>
                </c:pt>
                <c:pt idx="1837">
                  <c:v>122.64606499999999</c:v>
                </c:pt>
                <c:pt idx="1838">
                  <c:v>123.44696</c:v>
                </c:pt>
                <c:pt idx="1839">
                  <c:v>122.96942900000001</c:v>
                </c:pt>
                <c:pt idx="1840">
                  <c:v>122.30995900000001</c:v>
                </c:pt>
                <c:pt idx="1841">
                  <c:v>121.295586</c:v>
                </c:pt>
                <c:pt idx="1842">
                  <c:v>121.13365899999999</c:v>
                </c:pt>
                <c:pt idx="1843">
                  <c:v>118.818077</c:v>
                </c:pt>
                <c:pt idx="1844">
                  <c:v>118.818077</c:v>
                </c:pt>
                <c:pt idx="1845">
                  <c:v>118.305588</c:v>
                </c:pt>
                <c:pt idx="1846">
                  <c:v>117.73825100000001</c:v>
                </c:pt>
                <c:pt idx="1847">
                  <c:v>116.927696</c:v>
                </c:pt>
                <c:pt idx="1848">
                  <c:v>116.845116</c:v>
                </c:pt>
                <c:pt idx="1849">
                  <c:v>114.098068</c:v>
                </c:pt>
                <c:pt idx="1850">
                  <c:v>113.030197</c:v>
                </c:pt>
                <c:pt idx="1851">
                  <c:v>113.706818</c:v>
                </c:pt>
                <c:pt idx="1852">
                  <c:v>112.91718299999999</c:v>
                </c:pt>
                <c:pt idx="1853">
                  <c:v>112.63916</c:v>
                </c:pt>
                <c:pt idx="1854">
                  <c:v>113.394058</c:v>
                </c:pt>
                <c:pt idx="1855">
                  <c:v>114.79245</c:v>
                </c:pt>
                <c:pt idx="1856">
                  <c:v>113.216301</c:v>
                </c:pt>
                <c:pt idx="1857">
                  <c:v>113.110237</c:v>
                </c:pt>
                <c:pt idx="1858">
                  <c:v>112.730171</c:v>
                </c:pt>
                <c:pt idx="1859">
                  <c:v>113.944603</c:v>
                </c:pt>
                <c:pt idx="1860">
                  <c:v>112.821487</c:v>
                </c:pt>
                <c:pt idx="1861">
                  <c:v>113.667503</c:v>
                </c:pt>
                <c:pt idx="1862">
                  <c:v>112.383369</c:v>
                </c:pt>
                <c:pt idx="1863">
                  <c:v>111.926987</c:v>
                </c:pt>
                <c:pt idx="1864">
                  <c:v>113.061424</c:v>
                </c:pt>
                <c:pt idx="1865">
                  <c:v>115.299728</c:v>
                </c:pt>
                <c:pt idx="1866">
                  <c:v>115.174057</c:v>
                </c:pt>
                <c:pt idx="1867">
                  <c:v>115.32719400000001</c:v>
                </c:pt>
                <c:pt idx="1868">
                  <c:v>115.839157</c:v>
                </c:pt>
                <c:pt idx="1869">
                  <c:v>115.88924400000001</c:v>
                </c:pt>
                <c:pt idx="1870">
                  <c:v>116.007172</c:v>
                </c:pt>
                <c:pt idx="1871">
                  <c:v>114.207314</c:v>
                </c:pt>
                <c:pt idx="1872">
                  <c:v>114.207314</c:v>
                </c:pt>
                <c:pt idx="1873">
                  <c:v>112.768021</c:v>
                </c:pt>
                <c:pt idx="1874">
                  <c:v>110.147255</c:v>
                </c:pt>
                <c:pt idx="1875">
                  <c:v>110.147255</c:v>
                </c:pt>
                <c:pt idx="1876">
                  <c:v>112.71107499999999</c:v>
                </c:pt>
                <c:pt idx="1877">
                  <c:v>112.22970599999999</c:v>
                </c:pt>
                <c:pt idx="1878">
                  <c:v>113.419487</c:v>
                </c:pt>
                <c:pt idx="1879">
                  <c:v>115.647171</c:v>
                </c:pt>
                <c:pt idx="1880">
                  <c:v>112.61731</c:v>
                </c:pt>
                <c:pt idx="1881">
                  <c:v>115.56577299999999</c:v>
                </c:pt>
                <c:pt idx="1882">
                  <c:v>114.95090500000001</c:v>
                </c:pt>
                <c:pt idx="1883">
                  <c:v>114.80832700000001</c:v>
                </c:pt>
                <c:pt idx="1884">
                  <c:v>114.80832700000001</c:v>
                </c:pt>
                <c:pt idx="1885">
                  <c:v>115.562195</c:v>
                </c:pt>
                <c:pt idx="1886">
                  <c:v>116.32710299999999</c:v>
                </c:pt>
                <c:pt idx="1887">
                  <c:v>118.154999</c:v>
                </c:pt>
                <c:pt idx="1888">
                  <c:v>118.031586</c:v>
                </c:pt>
                <c:pt idx="1889">
                  <c:v>119.236496</c:v>
                </c:pt>
                <c:pt idx="1890">
                  <c:v>118.737396</c:v>
                </c:pt>
                <c:pt idx="1891">
                  <c:v>117.280098</c:v>
                </c:pt>
                <c:pt idx="1892">
                  <c:v>118.800102</c:v>
                </c:pt>
                <c:pt idx="1893">
                  <c:v>118.63314099999999</c:v>
                </c:pt>
                <c:pt idx="1894">
                  <c:v>119.112022</c:v>
                </c:pt>
                <c:pt idx="1895">
                  <c:v>118.505753</c:v>
                </c:pt>
                <c:pt idx="1896">
                  <c:v>119.579735</c:v>
                </c:pt>
                <c:pt idx="1897">
                  <c:v>119.732063</c:v>
                </c:pt>
                <c:pt idx="1898">
                  <c:v>119.21888</c:v>
                </c:pt>
                <c:pt idx="1899">
                  <c:v>119.21888</c:v>
                </c:pt>
                <c:pt idx="1900">
                  <c:v>119.588089</c:v>
                </c:pt>
                <c:pt idx="1901">
                  <c:v>117.767906</c:v>
                </c:pt>
                <c:pt idx="1902">
                  <c:v>118.277878</c:v>
                </c:pt>
                <c:pt idx="1903">
                  <c:v>119.153137</c:v>
                </c:pt>
                <c:pt idx="1904">
                  <c:v>119.11256400000001</c:v>
                </c:pt>
                <c:pt idx="1905">
                  <c:v>119.379227</c:v>
                </c:pt>
                <c:pt idx="1906">
                  <c:v>115.642036</c:v>
                </c:pt>
                <c:pt idx="1907">
                  <c:v>115.538895</c:v>
                </c:pt>
                <c:pt idx="1908">
                  <c:v>114.40943900000001</c:v>
                </c:pt>
                <c:pt idx="1909">
                  <c:v>114.766289</c:v>
                </c:pt>
                <c:pt idx="1910">
                  <c:v>115.578102</c:v>
                </c:pt>
                <c:pt idx="1911">
                  <c:v>115.772125</c:v>
                </c:pt>
                <c:pt idx="1912">
                  <c:v>117.243736</c:v>
                </c:pt>
                <c:pt idx="1913">
                  <c:v>117.577461</c:v>
                </c:pt>
                <c:pt idx="1914">
                  <c:v>118.199234</c:v>
                </c:pt>
                <c:pt idx="1915">
                  <c:v>118.152618</c:v>
                </c:pt>
                <c:pt idx="1916">
                  <c:v>118.177864</c:v>
                </c:pt>
                <c:pt idx="1917">
                  <c:v>117.814125</c:v>
                </c:pt>
                <c:pt idx="1918">
                  <c:v>116.103691</c:v>
                </c:pt>
                <c:pt idx="1919">
                  <c:v>116.307243</c:v>
                </c:pt>
                <c:pt idx="1920">
                  <c:v>115.91997499999999</c:v>
                </c:pt>
                <c:pt idx="1921">
                  <c:v>115.57888</c:v>
                </c:pt>
                <c:pt idx="1922">
                  <c:v>113.649895</c:v>
                </c:pt>
                <c:pt idx="1923">
                  <c:v>114.16864</c:v>
                </c:pt>
                <c:pt idx="1924">
                  <c:v>114.16864</c:v>
                </c:pt>
                <c:pt idx="1925">
                  <c:v>112.206749</c:v>
                </c:pt>
                <c:pt idx="1926">
                  <c:v>112.172455</c:v>
                </c:pt>
                <c:pt idx="1927">
                  <c:v>111.852524</c:v>
                </c:pt>
                <c:pt idx="1928">
                  <c:v>110.160408</c:v>
                </c:pt>
                <c:pt idx="1929">
                  <c:v>110.24005099999999</c:v>
                </c:pt>
                <c:pt idx="1930">
                  <c:v>110.92990899999999</c:v>
                </c:pt>
                <c:pt idx="1931">
                  <c:v>110.442734</c:v>
                </c:pt>
                <c:pt idx="1932">
                  <c:v>110.531471</c:v>
                </c:pt>
                <c:pt idx="1933">
                  <c:v>110.623459</c:v>
                </c:pt>
                <c:pt idx="1934">
                  <c:v>109.604561</c:v>
                </c:pt>
                <c:pt idx="1935">
                  <c:v>108.879265</c:v>
                </c:pt>
                <c:pt idx="1936">
                  <c:v>106.73841899999999</c:v>
                </c:pt>
                <c:pt idx="1937">
                  <c:v>106.862846</c:v>
                </c:pt>
                <c:pt idx="1938">
                  <c:v>105.715355</c:v>
                </c:pt>
                <c:pt idx="1939">
                  <c:v>106.675667</c:v>
                </c:pt>
                <c:pt idx="1940">
                  <c:v>106.303719</c:v>
                </c:pt>
                <c:pt idx="1941">
                  <c:v>106.19412199999999</c:v>
                </c:pt>
                <c:pt idx="1942">
                  <c:v>104.753929</c:v>
                </c:pt>
                <c:pt idx="1943">
                  <c:v>104.18396</c:v>
                </c:pt>
                <c:pt idx="1944">
                  <c:v>105.239876</c:v>
                </c:pt>
                <c:pt idx="1945">
                  <c:v>105.594269</c:v>
                </c:pt>
                <c:pt idx="1946">
                  <c:v>105.65759300000001</c:v>
                </c:pt>
                <c:pt idx="1947">
                  <c:v>104.037605</c:v>
                </c:pt>
                <c:pt idx="1948">
                  <c:v>103.84966300000001</c:v>
                </c:pt>
                <c:pt idx="1949">
                  <c:v>104.407753</c:v>
                </c:pt>
                <c:pt idx="1950">
                  <c:v>103.443916</c:v>
                </c:pt>
                <c:pt idx="1951">
                  <c:v>102.517242</c:v>
                </c:pt>
                <c:pt idx="1952">
                  <c:v>101.859047</c:v>
                </c:pt>
                <c:pt idx="1953">
                  <c:v>101.517303</c:v>
                </c:pt>
                <c:pt idx="1954">
                  <c:v>101.10236399999999</c:v>
                </c:pt>
                <c:pt idx="1955">
                  <c:v>102.124207</c:v>
                </c:pt>
                <c:pt idx="1956">
                  <c:v>101.240746</c:v>
                </c:pt>
                <c:pt idx="1957">
                  <c:v>100.59477200000001</c:v>
                </c:pt>
                <c:pt idx="1958">
                  <c:v>100.98954000000001</c:v>
                </c:pt>
                <c:pt idx="1959">
                  <c:v>101.36573</c:v>
                </c:pt>
                <c:pt idx="1960">
                  <c:v>101.61106100000001</c:v>
                </c:pt>
                <c:pt idx="1961">
                  <c:v>101.416107</c:v>
                </c:pt>
                <c:pt idx="1962">
                  <c:v>101.764259</c:v>
                </c:pt>
                <c:pt idx="1963">
                  <c:v>101.36328899999999</c:v>
                </c:pt>
                <c:pt idx="1964">
                  <c:v>100.83017700000001</c:v>
                </c:pt>
                <c:pt idx="1965">
                  <c:v>99.269722000000002</c:v>
                </c:pt>
                <c:pt idx="1966">
                  <c:v>98.015197999999998</c:v>
                </c:pt>
                <c:pt idx="1967">
                  <c:v>96.921806000000004</c:v>
                </c:pt>
                <c:pt idx="1968">
                  <c:v>97.151863000000006</c:v>
                </c:pt>
                <c:pt idx="1969">
                  <c:v>98.215355000000002</c:v>
                </c:pt>
                <c:pt idx="1970">
                  <c:v>98.335753999999994</c:v>
                </c:pt>
                <c:pt idx="1971">
                  <c:v>98.410385000000005</c:v>
                </c:pt>
                <c:pt idx="1972">
                  <c:v>97.820030000000003</c:v>
                </c:pt>
                <c:pt idx="1973">
                  <c:v>96.792029999999997</c:v>
                </c:pt>
                <c:pt idx="1974">
                  <c:v>96.448372000000006</c:v>
                </c:pt>
                <c:pt idx="1975">
                  <c:v>95.915710000000004</c:v>
                </c:pt>
                <c:pt idx="1976">
                  <c:v>96.712935999999999</c:v>
                </c:pt>
                <c:pt idx="1977">
                  <c:v>95.000771</c:v>
                </c:pt>
                <c:pt idx="1978">
                  <c:v>95.288589000000002</c:v>
                </c:pt>
                <c:pt idx="1979">
                  <c:v>94.494720000000001</c:v>
                </c:pt>
                <c:pt idx="1980">
                  <c:v>94.501594999999995</c:v>
                </c:pt>
                <c:pt idx="1981">
                  <c:v>96.442245</c:v>
                </c:pt>
                <c:pt idx="1982">
                  <c:v>95.839423999999994</c:v>
                </c:pt>
                <c:pt idx="1983">
                  <c:v>96.300567999999998</c:v>
                </c:pt>
                <c:pt idx="1984">
                  <c:v>96.300567999999998</c:v>
                </c:pt>
                <c:pt idx="1985">
                  <c:v>96.154471999999998</c:v>
                </c:pt>
                <c:pt idx="1986">
                  <c:v>95.954230999999993</c:v>
                </c:pt>
                <c:pt idx="1987">
                  <c:v>96.747878999999998</c:v>
                </c:pt>
                <c:pt idx="1988">
                  <c:v>97.595459000000005</c:v>
                </c:pt>
                <c:pt idx="1989">
                  <c:v>98.241104000000007</c:v>
                </c:pt>
                <c:pt idx="1990">
                  <c:v>97.905128000000005</c:v>
                </c:pt>
                <c:pt idx="1991">
                  <c:v>97.120948999999996</c:v>
                </c:pt>
                <c:pt idx="1992">
                  <c:v>97.214645000000004</c:v>
                </c:pt>
                <c:pt idx="1993">
                  <c:v>96.869118</c:v>
                </c:pt>
                <c:pt idx="1994">
                  <c:v>97.526877999999996</c:v>
                </c:pt>
                <c:pt idx="1995">
                  <c:v>99.472083999999995</c:v>
                </c:pt>
                <c:pt idx="1996">
                  <c:v>99.158980999999997</c:v>
                </c:pt>
                <c:pt idx="1997">
                  <c:v>99.663589000000002</c:v>
                </c:pt>
                <c:pt idx="1998">
                  <c:v>98.328284999999994</c:v>
                </c:pt>
                <c:pt idx="1999">
                  <c:v>98.375832000000003</c:v>
                </c:pt>
                <c:pt idx="2000">
                  <c:v>97.450691000000006</c:v>
                </c:pt>
                <c:pt idx="2001">
                  <c:v>95.912643000000003</c:v>
                </c:pt>
                <c:pt idx="2002">
                  <c:v>97.414658000000003</c:v>
                </c:pt>
                <c:pt idx="2003">
                  <c:v>95.793769999999995</c:v>
                </c:pt>
                <c:pt idx="2004">
                  <c:v>105.036446</c:v>
                </c:pt>
                <c:pt idx="2005">
                  <c:v>106.815941</c:v>
                </c:pt>
                <c:pt idx="2006">
                  <c:v>106.488876</c:v>
                </c:pt>
                <c:pt idx="2007">
                  <c:v>106.096588</c:v>
                </c:pt>
                <c:pt idx="2008">
                  <c:v>105.03235599999999</c:v>
                </c:pt>
                <c:pt idx="2009">
                  <c:v>104.74015</c:v>
                </c:pt>
                <c:pt idx="2010">
                  <c:v>103.07292200000001</c:v>
                </c:pt>
                <c:pt idx="2011">
                  <c:v>101.90400700000001</c:v>
                </c:pt>
                <c:pt idx="2012">
                  <c:v>102.189674</c:v>
                </c:pt>
                <c:pt idx="2013">
                  <c:v>100.87226099999999</c:v>
                </c:pt>
                <c:pt idx="2014">
                  <c:v>102.786942</c:v>
                </c:pt>
                <c:pt idx="2015">
                  <c:v>103.763535</c:v>
                </c:pt>
                <c:pt idx="2016">
                  <c:v>101.71305099999999</c:v>
                </c:pt>
                <c:pt idx="2017">
                  <c:v>101.71305099999999</c:v>
                </c:pt>
                <c:pt idx="2018">
                  <c:v>100.582909</c:v>
                </c:pt>
                <c:pt idx="2019">
                  <c:v>100.87119300000001</c:v>
                </c:pt>
                <c:pt idx="2020">
                  <c:v>101.31663500000001</c:v>
                </c:pt>
                <c:pt idx="2021">
                  <c:v>100.13575</c:v>
                </c:pt>
                <c:pt idx="2022">
                  <c:v>99.158484999999999</c:v>
                </c:pt>
                <c:pt idx="2023">
                  <c:v>99.158484999999999</c:v>
                </c:pt>
                <c:pt idx="2024">
                  <c:v>98.608497999999997</c:v>
                </c:pt>
                <c:pt idx="2025">
                  <c:v>99.777778999999995</c:v>
                </c:pt>
                <c:pt idx="2026">
                  <c:v>100.05162799999999</c:v>
                </c:pt>
                <c:pt idx="2027">
                  <c:v>97.705428999999995</c:v>
                </c:pt>
                <c:pt idx="2028">
                  <c:v>99.362305000000006</c:v>
                </c:pt>
                <c:pt idx="2029">
                  <c:v>100.090294</c:v>
                </c:pt>
                <c:pt idx="2030">
                  <c:v>100.541336</c:v>
                </c:pt>
                <c:pt idx="2031">
                  <c:v>100.453148</c:v>
                </c:pt>
                <c:pt idx="2032">
                  <c:v>99.877128999999996</c:v>
                </c:pt>
                <c:pt idx="2033">
                  <c:v>100.735657</c:v>
                </c:pt>
                <c:pt idx="2034">
                  <c:v>102.28170799999999</c:v>
                </c:pt>
                <c:pt idx="2035">
                  <c:v>101.414818</c:v>
                </c:pt>
                <c:pt idx="2036">
                  <c:v>101.06115</c:v>
                </c:pt>
                <c:pt idx="2037">
                  <c:v>101.499573</c:v>
                </c:pt>
                <c:pt idx="2038">
                  <c:v>101.907509</c:v>
                </c:pt>
                <c:pt idx="2039">
                  <c:v>100.526764</c:v>
                </c:pt>
                <c:pt idx="2040">
                  <c:v>100.010361</c:v>
                </c:pt>
                <c:pt idx="2041">
                  <c:v>99.303344999999993</c:v>
                </c:pt>
                <c:pt idx="2042">
                  <c:v>98.801056000000003</c:v>
                </c:pt>
                <c:pt idx="2043">
                  <c:v>98.786361999999997</c:v>
                </c:pt>
                <c:pt idx="2044">
                  <c:v>97.945060999999995</c:v>
                </c:pt>
                <c:pt idx="2045">
                  <c:v>100.905945</c:v>
                </c:pt>
                <c:pt idx="2046">
                  <c:v>99.857253999999998</c:v>
                </c:pt>
                <c:pt idx="2047">
                  <c:v>102.303391</c:v>
                </c:pt>
                <c:pt idx="2048">
                  <c:v>103.006371</c:v>
                </c:pt>
                <c:pt idx="2049">
                  <c:v>100.618538</c:v>
                </c:pt>
                <c:pt idx="2050">
                  <c:v>101.916855</c:v>
                </c:pt>
                <c:pt idx="2051">
                  <c:v>100.581215</c:v>
                </c:pt>
                <c:pt idx="2052">
                  <c:v>100.440887</c:v>
                </c:pt>
                <c:pt idx="2053">
                  <c:v>100.6474</c:v>
                </c:pt>
                <c:pt idx="2054">
                  <c:v>102.24037199999999</c:v>
                </c:pt>
                <c:pt idx="2055">
                  <c:v>103.171982</c:v>
                </c:pt>
                <c:pt idx="2056">
                  <c:v>103.862724</c:v>
                </c:pt>
                <c:pt idx="2057">
                  <c:v>102.41548899999999</c:v>
                </c:pt>
                <c:pt idx="2058">
                  <c:v>104.17897000000001</c:v>
                </c:pt>
                <c:pt idx="2059">
                  <c:v>103.67076900000001</c:v>
                </c:pt>
                <c:pt idx="2060">
                  <c:v>103.67076900000001</c:v>
                </c:pt>
                <c:pt idx="2061">
                  <c:v>103.67076900000001</c:v>
                </c:pt>
                <c:pt idx="2062">
                  <c:v>104.913803</c:v>
                </c:pt>
                <c:pt idx="2063">
                  <c:v>106.668282</c:v>
                </c:pt>
                <c:pt idx="2064">
                  <c:v>107.387497</c:v>
                </c:pt>
                <c:pt idx="2065">
                  <c:v>106.580116</c:v>
                </c:pt>
                <c:pt idx="2066">
                  <c:v>105.360184</c:v>
                </c:pt>
                <c:pt idx="2067">
                  <c:v>105.462547</c:v>
                </c:pt>
                <c:pt idx="2068">
                  <c:v>105.713455</c:v>
                </c:pt>
                <c:pt idx="2069">
                  <c:v>103.749741</c:v>
                </c:pt>
                <c:pt idx="2070">
                  <c:v>104.14593499999999</c:v>
                </c:pt>
                <c:pt idx="2071">
                  <c:v>102.83474699999999</c:v>
                </c:pt>
                <c:pt idx="2072">
                  <c:v>101.03132600000001</c:v>
                </c:pt>
                <c:pt idx="2073">
                  <c:v>100.829948</c:v>
                </c:pt>
                <c:pt idx="2074">
                  <c:v>99.84008</c:v>
                </c:pt>
                <c:pt idx="2075">
                  <c:v>99.519767999999999</c:v>
                </c:pt>
                <c:pt idx="2076">
                  <c:v>101.01428199999999</c:v>
                </c:pt>
                <c:pt idx="2077">
                  <c:v>100.42997</c:v>
                </c:pt>
                <c:pt idx="2078">
                  <c:v>100.831085</c:v>
                </c:pt>
                <c:pt idx="2079">
                  <c:v>100.573936</c:v>
                </c:pt>
                <c:pt idx="2080">
                  <c:v>100</c:v>
                </c:pt>
              </c:numCache>
            </c:numRef>
          </c:val>
          <c:smooth val="0"/>
          <c:extLst>
            <c:ext xmlns:c16="http://schemas.microsoft.com/office/drawing/2014/chart" uri="{C3380CC4-5D6E-409C-BE32-E72D297353CC}">
              <c16:uniqueId val="{00000005-55EF-4E81-8E08-C6A99EF77711}"/>
            </c:ext>
          </c:extLst>
        </c:ser>
        <c:dLbls>
          <c:showLegendKey val="0"/>
          <c:showVal val="0"/>
          <c:showCatName val="0"/>
          <c:showSerName val="0"/>
          <c:showPercent val="0"/>
          <c:showBubbleSize val="0"/>
        </c:dLbls>
        <c:smooth val="0"/>
        <c:axId val="1513231167"/>
        <c:axId val="1513233087"/>
      </c:lineChart>
      <c:dateAx>
        <c:axId val="151323116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513233087"/>
        <c:crosses val="autoZero"/>
        <c:auto val="1"/>
        <c:lblOffset val="100"/>
        <c:baseTimeUnit val="days"/>
        <c:majorUnit val="12"/>
        <c:majorTimeUnit val="months"/>
      </c:dateAx>
      <c:valAx>
        <c:axId val="1513233087"/>
        <c:scaling>
          <c:orientation val="minMax"/>
        </c:scaling>
        <c:delete val="1"/>
        <c:axPos val="l"/>
        <c:numFmt formatCode="General" sourceLinked="1"/>
        <c:majorTickMark val="none"/>
        <c:minorTickMark val="none"/>
        <c:tickLblPos val="nextTo"/>
        <c:crossAx val="1513231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Planilha1!$C$3</c:f>
              <c:strCache>
                <c:ptCount val="1"/>
                <c:pt idx="0">
                  <c:v>OPFIAIE BZ Equity</c:v>
                </c:pt>
              </c:strCache>
            </c:strRef>
          </c:tx>
          <c:spPr>
            <a:ln w="19050" cap="rnd">
              <a:solidFill>
                <a:schemeClr val="accent2">
                  <a:lumMod val="60000"/>
                  <a:lumOff val="4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Planilha1!$C$4:$C$2084</c:f>
              <c:numCache>
                <c:formatCode>General</c:formatCode>
                <c:ptCount val="2081"/>
                <c:pt idx="0">
                  <c:v>217.42095900000001</c:v>
                </c:pt>
                <c:pt idx="1">
                  <c:v>217.42095900000001</c:v>
                </c:pt>
                <c:pt idx="2">
                  <c:v>217.42095900000001</c:v>
                </c:pt>
                <c:pt idx="3">
                  <c:v>215.98492400000001</c:v>
                </c:pt>
                <c:pt idx="4">
                  <c:v>217.84832800000001</c:v>
                </c:pt>
                <c:pt idx="5">
                  <c:v>215.71601899999999</c:v>
                </c:pt>
                <c:pt idx="6">
                  <c:v>211.786102</c:v>
                </c:pt>
                <c:pt idx="7">
                  <c:v>209.85780299999999</c:v>
                </c:pt>
                <c:pt idx="8">
                  <c:v>209.55058299999999</c:v>
                </c:pt>
                <c:pt idx="9">
                  <c:v>208.153198</c:v>
                </c:pt>
                <c:pt idx="10">
                  <c:v>206.75181599999999</c:v>
                </c:pt>
                <c:pt idx="11">
                  <c:v>202.73109400000001</c:v>
                </c:pt>
                <c:pt idx="12">
                  <c:v>205.091049</c:v>
                </c:pt>
                <c:pt idx="13">
                  <c:v>202.46868900000001</c:v>
                </c:pt>
                <c:pt idx="14">
                  <c:v>204.66738900000001</c:v>
                </c:pt>
                <c:pt idx="15">
                  <c:v>207.57489000000001</c:v>
                </c:pt>
                <c:pt idx="16">
                  <c:v>205.29638700000001</c:v>
                </c:pt>
                <c:pt idx="17">
                  <c:v>206.53321800000001</c:v>
                </c:pt>
                <c:pt idx="18">
                  <c:v>207.06178299999999</c:v>
                </c:pt>
                <c:pt idx="19">
                  <c:v>206.540558</c:v>
                </c:pt>
                <c:pt idx="20">
                  <c:v>203.58093299999999</c:v>
                </c:pt>
                <c:pt idx="21">
                  <c:v>205.24200400000001</c:v>
                </c:pt>
                <c:pt idx="22">
                  <c:v>208.27124000000001</c:v>
                </c:pt>
                <c:pt idx="23">
                  <c:v>208.59612999999999</c:v>
                </c:pt>
                <c:pt idx="24">
                  <c:v>206.65245100000001</c:v>
                </c:pt>
                <c:pt idx="25">
                  <c:v>204.42463699999999</c:v>
                </c:pt>
                <c:pt idx="26">
                  <c:v>202.34936500000001</c:v>
                </c:pt>
                <c:pt idx="27">
                  <c:v>200.588593</c:v>
                </c:pt>
                <c:pt idx="28">
                  <c:v>199.36532600000001</c:v>
                </c:pt>
                <c:pt idx="29">
                  <c:v>200.116714</c:v>
                </c:pt>
                <c:pt idx="30">
                  <c:v>204.11219800000001</c:v>
                </c:pt>
                <c:pt idx="31">
                  <c:v>204.055542</c:v>
                </c:pt>
                <c:pt idx="32">
                  <c:v>204.65441899999999</c:v>
                </c:pt>
                <c:pt idx="33">
                  <c:v>204.83317600000001</c:v>
                </c:pt>
                <c:pt idx="34">
                  <c:v>205.25805700000001</c:v>
                </c:pt>
                <c:pt idx="35">
                  <c:v>206.62413000000001</c:v>
                </c:pt>
                <c:pt idx="36">
                  <c:v>207.802887</c:v>
                </c:pt>
                <c:pt idx="37">
                  <c:v>207.61587499999999</c:v>
                </c:pt>
                <c:pt idx="38">
                  <c:v>211.316711</c:v>
                </c:pt>
                <c:pt idx="39">
                  <c:v>210.519058</c:v>
                </c:pt>
                <c:pt idx="40">
                  <c:v>211.151093</c:v>
                </c:pt>
                <c:pt idx="41">
                  <c:v>210.11805699999999</c:v>
                </c:pt>
                <c:pt idx="42">
                  <c:v>205.87634299999999</c:v>
                </c:pt>
                <c:pt idx="43">
                  <c:v>207.939987</c:v>
                </c:pt>
                <c:pt idx="44">
                  <c:v>210.50820899999999</c:v>
                </c:pt>
                <c:pt idx="45">
                  <c:v>211.59283400000001</c:v>
                </c:pt>
                <c:pt idx="46">
                  <c:v>209.53628499999999</c:v>
                </c:pt>
                <c:pt idx="47">
                  <c:v>210.32862900000001</c:v>
                </c:pt>
                <c:pt idx="48">
                  <c:v>211.41407799999999</c:v>
                </c:pt>
                <c:pt idx="49">
                  <c:v>211.704025</c:v>
                </c:pt>
                <c:pt idx="50">
                  <c:v>212.78424100000001</c:v>
                </c:pt>
                <c:pt idx="51">
                  <c:v>215.243683</c:v>
                </c:pt>
                <c:pt idx="52">
                  <c:v>210.76333600000001</c:v>
                </c:pt>
                <c:pt idx="53">
                  <c:v>205.67854299999999</c:v>
                </c:pt>
                <c:pt idx="54">
                  <c:v>209.27087399999999</c:v>
                </c:pt>
                <c:pt idx="55">
                  <c:v>208.85154700000001</c:v>
                </c:pt>
                <c:pt idx="56">
                  <c:v>209.05105599999999</c:v>
                </c:pt>
                <c:pt idx="57">
                  <c:v>206.33223000000001</c:v>
                </c:pt>
                <c:pt idx="58">
                  <c:v>204.75488300000001</c:v>
                </c:pt>
                <c:pt idx="59">
                  <c:v>202.43042</c:v>
                </c:pt>
                <c:pt idx="60">
                  <c:v>200.090439</c:v>
                </c:pt>
                <c:pt idx="61">
                  <c:v>201.33750900000001</c:v>
                </c:pt>
                <c:pt idx="62">
                  <c:v>198.15228300000001</c:v>
                </c:pt>
                <c:pt idx="63">
                  <c:v>198.66824299999999</c:v>
                </c:pt>
                <c:pt idx="64">
                  <c:v>201.274124</c:v>
                </c:pt>
                <c:pt idx="65">
                  <c:v>201.274124</c:v>
                </c:pt>
                <c:pt idx="66">
                  <c:v>200.285706</c:v>
                </c:pt>
                <c:pt idx="67">
                  <c:v>202.12269599999999</c:v>
                </c:pt>
                <c:pt idx="68">
                  <c:v>202.12269599999999</c:v>
                </c:pt>
                <c:pt idx="69">
                  <c:v>203.75824</c:v>
                </c:pt>
                <c:pt idx="70">
                  <c:v>202.99603300000001</c:v>
                </c:pt>
                <c:pt idx="71">
                  <c:v>208.14421100000001</c:v>
                </c:pt>
                <c:pt idx="72">
                  <c:v>208.235367</c:v>
                </c:pt>
                <c:pt idx="73">
                  <c:v>208.63699299999999</c:v>
                </c:pt>
                <c:pt idx="74">
                  <c:v>210.60870399999999</c:v>
                </c:pt>
                <c:pt idx="75">
                  <c:v>213.70993000000001</c:v>
                </c:pt>
                <c:pt idx="76">
                  <c:v>211.512405</c:v>
                </c:pt>
                <c:pt idx="77">
                  <c:v>212.909988</c:v>
                </c:pt>
                <c:pt idx="78">
                  <c:v>209.96258499999999</c:v>
                </c:pt>
                <c:pt idx="79">
                  <c:v>215.29385400000001</c:v>
                </c:pt>
                <c:pt idx="80">
                  <c:v>216.59291099999999</c:v>
                </c:pt>
                <c:pt idx="81">
                  <c:v>215.717499</c:v>
                </c:pt>
                <c:pt idx="82">
                  <c:v>214.64209</c:v>
                </c:pt>
                <c:pt idx="83">
                  <c:v>212.40481600000001</c:v>
                </c:pt>
                <c:pt idx="84">
                  <c:v>213.22439600000001</c:v>
                </c:pt>
                <c:pt idx="85">
                  <c:v>214.49848900000001</c:v>
                </c:pt>
                <c:pt idx="86">
                  <c:v>213.75503499999999</c:v>
                </c:pt>
                <c:pt idx="87">
                  <c:v>212.98902899999999</c:v>
                </c:pt>
                <c:pt idx="88">
                  <c:v>209.778839</c:v>
                </c:pt>
                <c:pt idx="89">
                  <c:v>212.466171</c:v>
                </c:pt>
                <c:pt idx="90">
                  <c:v>213.95929000000001</c:v>
                </c:pt>
                <c:pt idx="91">
                  <c:v>216.03450000000001</c:v>
                </c:pt>
                <c:pt idx="92">
                  <c:v>222.66021699999999</c:v>
                </c:pt>
                <c:pt idx="93">
                  <c:v>216.75091599999999</c:v>
                </c:pt>
                <c:pt idx="94">
                  <c:v>214.55740399999999</c:v>
                </c:pt>
                <c:pt idx="95">
                  <c:v>213.45533800000001</c:v>
                </c:pt>
                <c:pt idx="96">
                  <c:v>218.14404300000001</c:v>
                </c:pt>
                <c:pt idx="97">
                  <c:v>215.50779700000001</c:v>
                </c:pt>
                <c:pt idx="98">
                  <c:v>212.55754099999999</c:v>
                </c:pt>
                <c:pt idx="99">
                  <c:v>213.84150700000001</c:v>
                </c:pt>
                <c:pt idx="100">
                  <c:v>210.29019199999999</c:v>
                </c:pt>
                <c:pt idx="101">
                  <c:v>209.39515700000001</c:v>
                </c:pt>
                <c:pt idx="102">
                  <c:v>209.02496300000001</c:v>
                </c:pt>
                <c:pt idx="103">
                  <c:v>203.48770099999999</c:v>
                </c:pt>
                <c:pt idx="104">
                  <c:v>195.83577</c:v>
                </c:pt>
                <c:pt idx="105">
                  <c:v>196.44468699999999</c:v>
                </c:pt>
                <c:pt idx="106">
                  <c:v>192.34629799999999</c:v>
                </c:pt>
                <c:pt idx="107">
                  <c:v>190.40450999999999</c:v>
                </c:pt>
                <c:pt idx="108">
                  <c:v>189.01004</c:v>
                </c:pt>
                <c:pt idx="109">
                  <c:v>186.930511</c:v>
                </c:pt>
                <c:pt idx="110">
                  <c:v>188.00708</c:v>
                </c:pt>
                <c:pt idx="111">
                  <c:v>186.70800800000001</c:v>
                </c:pt>
                <c:pt idx="112">
                  <c:v>187.92695599999999</c:v>
                </c:pt>
                <c:pt idx="113">
                  <c:v>187.69770800000001</c:v>
                </c:pt>
                <c:pt idx="114">
                  <c:v>187.94975299999999</c:v>
                </c:pt>
                <c:pt idx="115">
                  <c:v>186.73985300000001</c:v>
                </c:pt>
                <c:pt idx="116">
                  <c:v>185.95694</c:v>
                </c:pt>
                <c:pt idx="117">
                  <c:v>186.183243</c:v>
                </c:pt>
                <c:pt idx="118">
                  <c:v>188.21232599999999</c:v>
                </c:pt>
                <c:pt idx="119">
                  <c:v>189.88223300000001</c:v>
                </c:pt>
                <c:pt idx="120">
                  <c:v>192.27894599999999</c:v>
                </c:pt>
                <c:pt idx="121">
                  <c:v>192.73628199999999</c:v>
                </c:pt>
                <c:pt idx="122">
                  <c:v>195.17460600000001</c:v>
                </c:pt>
                <c:pt idx="123">
                  <c:v>192.13215600000001</c:v>
                </c:pt>
                <c:pt idx="124">
                  <c:v>187.62321499999999</c:v>
                </c:pt>
                <c:pt idx="125">
                  <c:v>187.878693</c:v>
                </c:pt>
                <c:pt idx="126">
                  <c:v>188.981964</c:v>
                </c:pt>
                <c:pt idx="127">
                  <c:v>197.01551799999999</c:v>
                </c:pt>
                <c:pt idx="128">
                  <c:v>199.91760300000001</c:v>
                </c:pt>
                <c:pt idx="129">
                  <c:v>196.15815699999999</c:v>
                </c:pt>
                <c:pt idx="130">
                  <c:v>194.595642</c:v>
                </c:pt>
                <c:pt idx="131">
                  <c:v>194.09051500000001</c:v>
                </c:pt>
                <c:pt idx="132">
                  <c:v>193.56492600000001</c:v>
                </c:pt>
                <c:pt idx="133">
                  <c:v>191.63090500000001</c:v>
                </c:pt>
                <c:pt idx="134">
                  <c:v>188.830185</c:v>
                </c:pt>
                <c:pt idx="135">
                  <c:v>189.08917199999999</c:v>
                </c:pt>
                <c:pt idx="136">
                  <c:v>187.65617399999999</c:v>
                </c:pt>
                <c:pt idx="137">
                  <c:v>187.60174599999999</c:v>
                </c:pt>
                <c:pt idx="138">
                  <c:v>189.208496</c:v>
                </c:pt>
                <c:pt idx="139">
                  <c:v>187.54390000000001</c:v>
                </c:pt>
                <c:pt idx="140">
                  <c:v>187.15325899999999</c:v>
                </c:pt>
                <c:pt idx="141">
                  <c:v>185.95002700000001</c:v>
                </c:pt>
                <c:pt idx="142">
                  <c:v>188.078979</c:v>
                </c:pt>
                <c:pt idx="143">
                  <c:v>190.673462</c:v>
                </c:pt>
                <c:pt idx="144">
                  <c:v>192.59544399999999</c:v>
                </c:pt>
                <c:pt idx="145">
                  <c:v>186.73608400000001</c:v>
                </c:pt>
                <c:pt idx="146">
                  <c:v>189.552505</c:v>
                </c:pt>
                <c:pt idx="147">
                  <c:v>191.92845199999999</c:v>
                </c:pt>
                <c:pt idx="148">
                  <c:v>190.66198700000001</c:v>
                </c:pt>
                <c:pt idx="149">
                  <c:v>191.10328699999999</c:v>
                </c:pt>
                <c:pt idx="150">
                  <c:v>192.648911</c:v>
                </c:pt>
                <c:pt idx="151">
                  <c:v>193.83847</c:v>
                </c:pt>
                <c:pt idx="152">
                  <c:v>192.91343699999999</c:v>
                </c:pt>
                <c:pt idx="153">
                  <c:v>193.15450999999999</c:v>
                </c:pt>
                <c:pt idx="154">
                  <c:v>192.052795</c:v>
                </c:pt>
                <c:pt idx="155">
                  <c:v>192.63514699999999</c:v>
                </c:pt>
                <c:pt idx="156">
                  <c:v>192.07643100000001</c:v>
                </c:pt>
                <c:pt idx="157">
                  <c:v>194.147873</c:v>
                </c:pt>
                <c:pt idx="158">
                  <c:v>191.084946</c:v>
                </c:pt>
                <c:pt idx="159">
                  <c:v>186.49897799999999</c:v>
                </c:pt>
                <c:pt idx="160">
                  <c:v>187.60844399999999</c:v>
                </c:pt>
                <c:pt idx="161">
                  <c:v>189.32243299999999</c:v>
                </c:pt>
                <c:pt idx="162">
                  <c:v>189.434235</c:v>
                </c:pt>
                <c:pt idx="163">
                  <c:v>191.75857500000001</c:v>
                </c:pt>
                <c:pt idx="164">
                  <c:v>193.92295799999999</c:v>
                </c:pt>
                <c:pt idx="165">
                  <c:v>195.679306</c:v>
                </c:pt>
                <c:pt idx="166">
                  <c:v>193.281586</c:v>
                </c:pt>
                <c:pt idx="167">
                  <c:v>192.81643700000001</c:v>
                </c:pt>
                <c:pt idx="168">
                  <c:v>190.38432299999999</c:v>
                </c:pt>
                <c:pt idx="169">
                  <c:v>193.104477</c:v>
                </c:pt>
                <c:pt idx="170">
                  <c:v>192.34809899999999</c:v>
                </c:pt>
                <c:pt idx="171">
                  <c:v>190.88578799999999</c:v>
                </c:pt>
                <c:pt idx="172">
                  <c:v>191.28898599999999</c:v>
                </c:pt>
                <c:pt idx="173">
                  <c:v>191.67233300000001</c:v>
                </c:pt>
                <c:pt idx="174">
                  <c:v>193.06080600000001</c:v>
                </c:pt>
                <c:pt idx="175">
                  <c:v>191.03865099999999</c:v>
                </c:pt>
                <c:pt idx="176">
                  <c:v>192.64334099999999</c:v>
                </c:pt>
                <c:pt idx="177">
                  <c:v>190.84146100000001</c:v>
                </c:pt>
                <c:pt idx="178">
                  <c:v>193.104218</c:v>
                </c:pt>
                <c:pt idx="179">
                  <c:v>193.50654599999999</c:v>
                </c:pt>
                <c:pt idx="180">
                  <c:v>191.40791300000001</c:v>
                </c:pt>
                <c:pt idx="181">
                  <c:v>192.507599</c:v>
                </c:pt>
                <c:pt idx="182">
                  <c:v>190.22894299999999</c:v>
                </c:pt>
                <c:pt idx="183">
                  <c:v>189.52536000000001</c:v>
                </c:pt>
                <c:pt idx="184">
                  <c:v>188.917755</c:v>
                </c:pt>
                <c:pt idx="185">
                  <c:v>187.274597</c:v>
                </c:pt>
                <c:pt idx="186">
                  <c:v>186.301163</c:v>
                </c:pt>
                <c:pt idx="187">
                  <c:v>184.66243</c:v>
                </c:pt>
                <c:pt idx="188">
                  <c:v>183.18469200000001</c:v>
                </c:pt>
                <c:pt idx="189">
                  <c:v>183.18469200000001</c:v>
                </c:pt>
                <c:pt idx="190">
                  <c:v>181.95692399999999</c:v>
                </c:pt>
                <c:pt idx="191">
                  <c:v>184.87676999999999</c:v>
                </c:pt>
                <c:pt idx="192">
                  <c:v>184.282715</c:v>
                </c:pt>
                <c:pt idx="193">
                  <c:v>182.52006499999999</c:v>
                </c:pt>
                <c:pt idx="194">
                  <c:v>182.74679599999999</c:v>
                </c:pt>
                <c:pt idx="195">
                  <c:v>180.14917</c:v>
                </c:pt>
                <c:pt idx="196">
                  <c:v>183.438919</c:v>
                </c:pt>
                <c:pt idx="197">
                  <c:v>183.22409099999999</c:v>
                </c:pt>
                <c:pt idx="198">
                  <c:v>183.60526999999999</c:v>
                </c:pt>
                <c:pt idx="199">
                  <c:v>183.38050799999999</c:v>
                </c:pt>
                <c:pt idx="200">
                  <c:v>182.399338</c:v>
                </c:pt>
                <c:pt idx="201">
                  <c:v>182.44252</c:v>
                </c:pt>
                <c:pt idx="202">
                  <c:v>182.69090299999999</c:v>
                </c:pt>
                <c:pt idx="203">
                  <c:v>183.471283</c:v>
                </c:pt>
                <c:pt idx="204">
                  <c:v>181.37808200000001</c:v>
                </c:pt>
                <c:pt idx="205">
                  <c:v>183.99221800000001</c:v>
                </c:pt>
                <c:pt idx="206">
                  <c:v>185.11389199999999</c:v>
                </c:pt>
                <c:pt idx="207">
                  <c:v>184.40541099999999</c:v>
                </c:pt>
                <c:pt idx="208">
                  <c:v>183.57925399999999</c:v>
                </c:pt>
                <c:pt idx="209">
                  <c:v>180.78474399999999</c:v>
                </c:pt>
                <c:pt idx="210">
                  <c:v>180.78474399999999</c:v>
                </c:pt>
                <c:pt idx="211">
                  <c:v>180.82006799999999</c:v>
                </c:pt>
                <c:pt idx="212">
                  <c:v>182.17179899999999</c:v>
                </c:pt>
                <c:pt idx="213">
                  <c:v>182.125854</c:v>
                </c:pt>
                <c:pt idx="214">
                  <c:v>182.66539</c:v>
                </c:pt>
                <c:pt idx="215">
                  <c:v>182.087051</c:v>
                </c:pt>
                <c:pt idx="216">
                  <c:v>181.02621500000001</c:v>
                </c:pt>
                <c:pt idx="217">
                  <c:v>178.86657700000001</c:v>
                </c:pt>
                <c:pt idx="218">
                  <c:v>181.19953899999999</c:v>
                </c:pt>
                <c:pt idx="219">
                  <c:v>179.03242499999999</c:v>
                </c:pt>
                <c:pt idx="220">
                  <c:v>180.426636</c:v>
                </c:pt>
                <c:pt idx="221">
                  <c:v>179.36518899999999</c:v>
                </c:pt>
                <c:pt idx="222">
                  <c:v>180.493179</c:v>
                </c:pt>
                <c:pt idx="223">
                  <c:v>182.122818</c:v>
                </c:pt>
                <c:pt idx="224">
                  <c:v>181.54118299999999</c:v>
                </c:pt>
                <c:pt idx="225">
                  <c:v>181.19920300000001</c:v>
                </c:pt>
                <c:pt idx="226">
                  <c:v>180.860962</c:v>
                </c:pt>
                <c:pt idx="227">
                  <c:v>181.833023</c:v>
                </c:pt>
                <c:pt idx="228">
                  <c:v>180.42494199999999</c:v>
                </c:pt>
                <c:pt idx="229">
                  <c:v>182.73539700000001</c:v>
                </c:pt>
                <c:pt idx="230">
                  <c:v>183.17828399999999</c:v>
                </c:pt>
                <c:pt idx="231">
                  <c:v>182.783005</c:v>
                </c:pt>
                <c:pt idx="232">
                  <c:v>181.547089</c:v>
                </c:pt>
                <c:pt idx="233">
                  <c:v>180.863586</c:v>
                </c:pt>
                <c:pt idx="234">
                  <c:v>182.206985</c:v>
                </c:pt>
                <c:pt idx="235">
                  <c:v>181.50112899999999</c:v>
                </c:pt>
                <c:pt idx="236">
                  <c:v>182.77816799999999</c:v>
                </c:pt>
                <c:pt idx="237">
                  <c:v>184.04368600000001</c:v>
                </c:pt>
                <c:pt idx="238">
                  <c:v>185.348557</c:v>
                </c:pt>
                <c:pt idx="239">
                  <c:v>183.35316499999999</c:v>
                </c:pt>
                <c:pt idx="240">
                  <c:v>183.91596999999999</c:v>
                </c:pt>
                <c:pt idx="241">
                  <c:v>182.15602100000001</c:v>
                </c:pt>
                <c:pt idx="242">
                  <c:v>181.91609199999999</c:v>
                </c:pt>
                <c:pt idx="243">
                  <c:v>182.63999899999999</c:v>
                </c:pt>
                <c:pt idx="244">
                  <c:v>181.42147800000001</c:v>
                </c:pt>
                <c:pt idx="245">
                  <c:v>177.347183</c:v>
                </c:pt>
                <c:pt idx="246">
                  <c:v>176.826065</c:v>
                </c:pt>
                <c:pt idx="247">
                  <c:v>183.43554700000001</c:v>
                </c:pt>
                <c:pt idx="248">
                  <c:v>184.655823</c:v>
                </c:pt>
                <c:pt idx="249">
                  <c:v>184.56868</c:v>
                </c:pt>
                <c:pt idx="250">
                  <c:v>187.52044699999999</c:v>
                </c:pt>
                <c:pt idx="251">
                  <c:v>191.13468900000001</c:v>
                </c:pt>
                <c:pt idx="252">
                  <c:v>189.866165</c:v>
                </c:pt>
                <c:pt idx="253">
                  <c:v>188.50895700000001</c:v>
                </c:pt>
                <c:pt idx="254">
                  <c:v>190.044556</c:v>
                </c:pt>
                <c:pt idx="255">
                  <c:v>187.097275</c:v>
                </c:pt>
                <c:pt idx="256">
                  <c:v>189.87815900000001</c:v>
                </c:pt>
                <c:pt idx="257">
                  <c:v>188.17247</c:v>
                </c:pt>
                <c:pt idx="258">
                  <c:v>186.367569</c:v>
                </c:pt>
                <c:pt idx="259">
                  <c:v>186.517853</c:v>
                </c:pt>
                <c:pt idx="260">
                  <c:v>189.21871899999999</c:v>
                </c:pt>
                <c:pt idx="261">
                  <c:v>191.26795999999999</c:v>
                </c:pt>
                <c:pt idx="262">
                  <c:v>190.663498</c:v>
                </c:pt>
                <c:pt idx="263">
                  <c:v>186.893158</c:v>
                </c:pt>
                <c:pt idx="264">
                  <c:v>185.09292600000001</c:v>
                </c:pt>
                <c:pt idx="265">
                  <c:v>185.09292600000001</c:v>
                </c:pt>
                <c:pt idx="266">
                  <c:v>185.09292600000001</c:v>
                </c:pt>
                <c:pt idx="267">
                  <c:v>184.93266299999999</c:v>
                </c:pt>
                <c:pt idx="268">
                  <c:v>185.232834</c:v>
                </c:pt>
                <c:pt idx="269">
                  <c:v>185.77963299999999</c:v>
                </c:pt>
                <c:pt idx="270">
                  <c:v>181.074997</c:v>
                </c:pt>
                <c:pt idx="271">
                  <c:v>180.514465</c:v>
                </c:pt>
                <c:pt idx="272">
                  <c:v>179.30749499999999</c:v>
                </c:pt>
                <c:pt idx="273">
                  <c:v>179.61938499999999</c:v>
                </c:pt>
                <c:pt idx="274">
                  <c:v>181.78071600000001</c:v>
                </c:pt>
                <c:pt idx="275">
                  <c:v>184.543396</c:v>
                </c:pt>
                <c:pt idx="276">
                  <c:v>184.744553</c:v>
                </c:pt>
                <c:pt idx="277">
                  <c:v>184.36077900000001</c:v>
                </c:pt>
                <c:pt idx="278">
                  <c:v>183.86828600000001</c:v>
                </c:pt>
                <c:pt idx="279">
                  <c:v>183.50868199999999</c:v>
                </c:pt>
                <c:pt idx="280">
                  <c:v>181.096619</c:v>
                </c:pt>
                <c:pt idx="281">
                  <c:v>180.72349500000001</c:v>
                </c:pt>
                <c:pt idx="282">
                  <c:v>181.974243</c:v>
                </c:pt>
                <c:pt idx="283">
                  <c:v>180.453461</c:v>
                </c:pt>
                <c:pt idx="284">
                  <c:v>183.904831</c:v>
                </c:pt>
                <c:pt idx="285">
                  <c:v>185.31079099999999</c:v>
                </c:pt>
                <c:pt idx="286">
                  <c:v>185.94181800000001</c:v>
                </c:pt>
                <c:pt idx="287">
                  <c:v>187.272751</c:v>
                </c:pt>
                <c:pt idx="288">
                  <c:v>187.07101399999999</c:v>
                </c:pt>
                <c:pt idx="289">
                  <c:v>186.92527799999999</c:v>
                </c:pt>
                <c:pt idx="290">
                  <c:v>185.31663499999999</c:v>
                </c:pt>
                <c:pt idx="291">
                  <c:v>183.533447</c:v>
                </c:pt>
                <c:pt idx="292">
                  <c:v>184.65098599999999</c:v>
                </c:pt>
                <c:pt idx="293">
                  <c:v>186.20091199999999</c:v>
                </c:pt>
                <c:pt idx="294">
                  <c:v>187.38436899999999</c:v>
                </c:pt>
                <c:pt idx="295">
                  <c:v>190.39657600000001</c:v>
                </c:pt>
                <c:pt idx="296">
                  <c:v>190.41291799999999</c:v>
                </c:pt>
                <c:pt idx="297">
                  <c:v>189.03208900000001</c:v>
                </c:pt>
                <c:pt idx="298">
                  <c:v>187.67967200000001</c:v>
                </c:pt>
                <c:pt idx="299">
                  <c:v>187.81727599999999</c:v>
                </c:pt>
                <c:pt idx="300">
                  <c:v>188.84278900000001</c:v>
                </c:pt>
                <c:pt idx="301">
                  <c:v>188.03909300000001</c:v>
                </c:pt>
                <c:pt idx="302">
                  <c:v>189.5009</c:v>
                </c:pt>
                <c:pt idx="303">
                  <c:v>189.00308200000001</c:v>
                </c:pt>
                <c:pt idx="304">
                  <c:v>190.87750199999999</c:v>
                </c:pt>
                <c:pt idx="305">
                  <c:v>189.516312</c:v>
                </c:pt>
                <c:pt idx="306">
                  <c:v>188.286621</c:v>
                </c:pt>
                <c:pt idx="307">
                  <c:v>186.92742899999999</c:v>
                </c:pt>
                <c:pt idx="308">
                  <c:v>185.74067700000001</c:v>
                </c:pt>
                <c:pt idx="309">
                  <c:v>184.64827</c:v>
                </c:pt>
                <c:pt idx="310">
                  <c:v>183.32505800000001</c:v>
                </c:pt>
                <c:pt idx="311">
                  <c:v>184.05587800000001</c:v>
                </c:pt>
                <c:pt idx="312">
                  <c:v>184.08431999999999</c:v>
                </c:pt>
                <c:pt idx="313">
                  <c:v>184.09080499999999</c:v>
                </c:pt>
                <c:pt idx="314">
                  <c:v>183.179779</c:v>
                </c:pt>
                <c:pt idx="315">
                  <c:v>184.36854600000001</c:v>
                </c:pt>
                <c:pt idx="316">
                  <c:v>182.412384</c:v>
                </c:pt>
                <c:pt idx="317">
                  <c:v>181.99246199999999</c:v>
                </c:pt>
                <c:pt idx="318">
                  <c:v>178.08715799999999</c:v>
                </c:pt>
                <c:pt idx="319">
                  <c:v>178.65211500000001</c:v>
                </c:pt>
                <c:pt idx="320">
                  <c:v>179.777435</c:v>
                </c:pt>
                <c:pt idx="321">
                  <c:v>179.15072599999999</c:v>
                </c:pt>
                <c:pt idx="322">
                  <c:v>178.358948</c:v>
                </c:pt>
                <c:pt idx="323">
                  <c:v>180.074814</c:v>
                </c:pt>
                <c:pt idx="324">
                  <c:v>178.50968900000001</c:v>
                </c:pt>
                <c:pt idx="325">
                  <c:v>178.09484900000001</c:v>
                </c:pt>
                <c:pt idx="326">
                  <c:v>180.40782200000001</c:v>
                </c:pt>
                <c:pt idx="327">
                  <c:v>180.40782200000001</c:v>
                </c:pt>
                <c:pt idx="328">
                  <c:v>179.135468</c:v>
                </c:pt>
                <c:pt idx="329">
                  <c:v>179.617706</c:v>
                </c:pt>
                <c:pt idx="330">
                  <c:v>179.39385999999999</c:v>
                </c:pt>
                <c:pt idx="331">
                  <c:v>179.98526000000001</c:v>
                </c:pt>
                <c:pt idx="332">
                  <c:v>178.77119400000001</c:v>
                </c:pt>
                <c:pt idx="333">
                  <c:v>178.52229299999999</c:v>
                </c:pt>
                <c:pt idx="334">
                  <c:v>178.20585600000001</c:v>
                </c:pt>
                <c:pt idx="335">
                  <c:v>173.458969</c:v>
                </c:pt>
                <c:pt idx="336">
                  <c:v>173.458969</c:v>
                </c:pt>
                <c:pt idx="337">
                  <c:v>173.26666299999999</c:v>
                </c:pt>
                <c:pt idx="338">
                  <c:v>174.259705</c:v>
                </c:pt>
                <c:pt idx="339">
                  <c:v>173.45980800000001</c:v>
                </c:pt>
                <c:pt idx="340">
                  <c:v>175.011414</c:v>
                </c:pt>
                <c:pt idx="341">
                  <c:v>178.32609600000001</c:v>
                </c:pt>
                <c:pt idx="342">
                  <c:v>181.25714099999999</c:v>
                </c:pt>
                <c:pt idx="343">
                  <c:v>179.836319</c:v>
                </c:pt>
                <c:pt idx="344">
                  <c:v>179.988495</c:v>
                </c:pt>
                <c:pt idx="345">
                  <c:v>180.656555</c:v>
                </c:pt>
                <c:pt idx="346">
                  <c:v>183.53054800000001</c:v>
                </c:pt>
                <c:pt idx="347">
                  <c:v>182.69927999999999</c:v>
                </c:pt>
                <c:pt idx="348">
                  <c:v>183.329453</c:v>
                </c:pt>
                <c:pt idx="349">
                  <c:v>183.053787</c:v>
                </c:pt>
                <c:pt idx="350">
                  <c:v>190.25486799999999</c:v>
                </c:pt>
                <c:pt idx="351">
                  <c:v>190.25486799999999</c:v>
                </c:pt>
                <c:pt idx="352">
                  <c:v>191.12254300000001</c:v>
                </c:pt>
                <c:pt idx="353">
                  <c:v>189.302277</c:v>
                </c:pt>
                <c:pt idx="354">
                  <c:v>189.86293000000001</c:v>
                </c:pt>
                <c:pt idx="355">
                  <c:v>187.33479299999999</c:v>
                </c:pt>
                <c:pt idx="356">
                  <c:v>186.42477400000001</c:v>
                </c:pt>
                <c:pt idx="357">
                  <c:v>185.78787199999999</c:v>
                </c:pt>
                <c:pt idx="358">
                  <c:v>187.40400700000001</c:v>
                </c:pt>
                <c:pt idx="359">
                  <c:v>186.52098100000001</c:v>
                </c:pt>
                <c:pt idx="360">
                  <c:v>185.67729199999999</c:v>
                </c:pt>
                <c:pt idx="361">
                  <c:v>184.34831199999999</c:v>
                </c:pt>
                <c:pt idx="362">
                  <c:v>181.64619400000001</c:v>
                </c:pt>
                <c:pt idx="363">
                  <c:v>184.53659099999999</c:v>
                </c:pt>
                <c:pt idx="364">
                  <c:v>185.99478099999999</c:v>
                </c:pt>
                <c:pt idx="365">
                  <c:v>184.46298200000001</c:v>
                </c:pt>
                <c:pt idx="366">
                  <c:v>186.16751099999999</c:v>
                </c:pt>
                <c:pt idx="367">
                  <c:v>188.48281900000001</c:v>
                </c:pt>
                <c:pt idx="368">
                  <c:v>188.23129299999999</c:v>
                </c:pt>
                <c:pt idx="369">
                  <c:v>191.23472599999999</c:v>
                </c:pt>
                <c:pt idx="370">
                  <c:v>192.19596899999999</c:v>
                </c:pt>
                <c:pt idx="371">
                  <c:v>193.12300099999999</c:v>
                </c:pt>
                <c:pt idx="372">
                  <c:v>194.559753</c:v>
                </c:pt>
                <c:pt idx="373">
                  <c:v>193.19982899999999</c:v>
                </c:pt>
                <c:pt idx="374">
                  <c:v>193.63668799999999</c:v>
                </c:pt>
                <c:pt idx="375">
                  <c:v>198.17095900000001</c:v>
                </c:pt>
                <c:pt idx="376">
                  <c:v>198.17095900000001</c:v>
                </c:pt>
                <c:pt idx="377">
                  <c:v>200.37472500000001</c:v>
                </c:pt>
                <c:pt idx="378">
                  <c:v>200.76812699999999</c:v>
                </c:pt>
                <c:pt idx="379">
                  <c:v>199.381317</c:v>
                </c:pt>
                <c:pt idx="380">
                  <c:v>198.28976399999999</c:v>
                </c:pt>
                <c:pt idx="381">
                  <c:v>195.89645400000001</c:v>
                </c:pt>
                <c:pt idx="382">
                  <c:v>192.53753699999999</c:v>
                </c:pt>
                <c:pt idx="383">
                  <c:v>188.44116199999999</c:v>
                </c:pt>
                <c:pt idx="384">
                  <c:v>186.90368699999999</c:v>
                </c:pt>
                <c:pt idx="385">
                  <c:v>187.72245799999999</c:v>
                </c:pt>
                <c:pt idx="386">
                  <c:v>187.64776599999999</c:v>
                </c:pt>
                <c:pt idx="387">
                  <c:v>187.465439</c:v>
                </c:pt>
                <c:pt idx="388">
                  <c:v>188.84030200000001</c:v>
                </c:pt>
                <c:pt idx="389">
                  <c:v>188.119598</c:v>
                </c:pt>
                <c:pt idx="390">
                  <c:v>189.42401100000001</c:v>
                </c:pt>
                <c:pt idx="391">
                  <c:v>190.04045099999999</c:v>
                </c:pt>
                <c:pt idx="392">
                  <c:v>191.29608200000001</c:v>
                </c:pt>
                <c:pt idx="393">
                  <c:v>193.42738299999999</c:v>
                </c:pt>
                <c:pt idx="394">
                  <c:v>192.002487</c:v>
                </c:pt>
                <c:pt idx="395">
                  <c:v>194.18559300000001</c:v>
                </c:pt>
                <c:pt idx="396">
                  <c:v>185.57867400000001</c:v>
                </c:pt>
                <c:pt idx="397">
                  <c:v>187.28199799999999</c:v>
                </c:pt>
                <c:pt idx="398">
                  <c:v>189.09776299999999</c:v>
                </c:pt>
                <c:pt idx="399">
                  <c:v>189.33783</c:v>
                </c:pt>
                <c:pt idx="400">
                  <c:v>191.12623600000001</c:v>
                </c:pt>
                <c:pt idx="401">
                  <c:v>189.03706399999999</c:v>
                </c:pt>
                <c:pt idx="402">
                  <c:v>191.358047</c:v>
                </c:pt>
                <c:pt idx="403">
                  <c:v>192.047943</c:v>
                </c:pt>
                <c:pt idx="404">
                  <c:v>190.59200999999999</c:v>
                </c:pt>
                <c:pt idx="405">
                  <c:v>188.03646900000001</c:v>
                </c:pt>
                <c:pt idx="406">
                  <c:v>187.269913</c:v>
                </c:pt>
                <c:pt idx="407">
                  <c:v>186.77536000000001</c:v>
                </c:pt>
                <c:pt idx="408">
                  <c:v>184.20372</c:v>
                </c:pt>
                <c:pt idx="409">
                  <c:v>184.50955200000001</c:v>
                </c:pt>
                <c:pt idx="410">
                  <c:v>183.85244800000001</c:v>
                </c:pt>
                <c:pt idx="411">
                  <c:v>186.97564700000001</c:v>
                </c:pt>
                <c:pt idx="412">
                  <c:v>187.325729</c:v>
                </c:pt>
                <c:pt idx="413">
                  <c:v>187.396423</c:v>
                </c:pt>
                <c:pt idx="414">
                  <c:v>187.78770399999999</c:v>
                </c:pt>
                <c:pt idx="415">
                  <c:v>189.63298</c:v>
                </c:pt>
                <c:pt idx="416">
                  <c:v>188.27477999999999</c:v>
                </c:pt>
                <c:pt idx="417">
                  <c:v>187.28566000000001</c:v>
                </c:pt>
                <c:pt idx="418">
                  <c:v>185.598129</c:v>
                </c:pt>
                <c:pt idx="419">
                  <c:v>184.269623</c:v>
                </c:pt>
                <c:pt idx="420">
                  <c:v>183.73306299999999</c:v>
                </c:pt>
                <c:pt idx="421">
                  <c:v>185.763901</c:v>
                </c:pt>
                <c:pt idx="422">
                  <c:v>185.64915500000001</c:v>
                </c:pt>
                <c:pt idx="423">
                  <c:v>184.21639999999999</c:v>
                </c:pt>
                <c:pt idx="424">
                  <c:v>182.45504800000001</c:v>
                </c:pt>
                <c:pt idx="425">
                  <c:v>181.862549</c:v>
                </c:pt>
                <c:pt idx="426">
                  <c:v>183.15936300000001</c:v>
                </c:pt>
                <c:pt idx="427">
                  <c:v>179.98448200000001</c:v>
                </c:pt>
                <c:pt idx="428">
                  <c:v>176.54454000000001</c:v>
                </c:pt>
                <c:pt idx="429">
                  <c:v>176.61759900000001</c:v>
                </c:pt>
                <c:pt idx="430">
                  <c:v>178.635223</c:v>
                </c:pt>
                <c:pt idx="431">
                  <c:v>176.28633099999999</c:v>
                </c:pt>
                <c:pt idx="432">
                  <c:v>178.14415</c:v>
                </c:pt>
                <c:pt idx="433">
                  <c:v>180.713303</c:v>
                </c:pt>
                <c:pt idx="434">
                  <c:v>182.69570899999999</c:v>
                </c:pt>
                <c:pt idx="435">
                  <c:v>182.024811</c:v>
                </c:pt>
                <c:pt idx="436">
                  <c:v>180.053268</c:v>
                </c:pt>
                <c:pt idx="437">
                  <c:v>181.24082899999999</c:v>
                </c:pt>
                <c:pt idx="438">
                  <c:v>180.40034499999999</c:v>
                </c:pt>
                <c:pt idx="439">
                  <c:v>179.12844799999999</c:v>
                </c:pt>
                <c:pt idx="440">
                  <c:v>178.448883</c:v>
                </c:pt>
                <c:pt idx="441">
                  <c:v>178.448883</c:v>
                </c:pt>
                <c:pt idx="442">
                  <c:v>179.104355</c:v>
                </c:pt>
                <c:pt idx="443">
                  <c:v>177.93364</c:v>
                </c:pt>
                <c:pt idx="444">
                  <c:v>181.40579199999999</c:v>
                </c:pt>
                <c:pt idx="445">
                  <c:v>180.273178</c:v>
                </c:pt>
                <c:pt idx="446">
                  <c:v>181.62651099999999</c:v>
                </c:pt>
                <c:pt idx="447">
                  <c:v>183.394409</c:v>
                </c:pt>
                <c:pt idx="448">
                  <c:v>183.24929800000001</c:v>
                </c:pt>
                <c:pt idx="449">
                  <c:v>183.780823</c:v>
                </c:pt>
                <c:pt idx="450">
                  <c:v>180.19982899999999</c:v>
                </c:pt>
                <c:pt idx="451">
                  <c:v>178.768021</c:v>
                </c:pt>
                <c:pt idx="452">
                  <c:v>181.202484</c:v>
                </c:pt>
                <c:pt idx="453">
                  <c:v>184.60067699999999</c:v>
                </c:pt>
                <c:pt idx="454">
                  <c:v>184.09295700000001</c:v>
                </c:pt>
                <c:pt idx="455">
                  <c:v>184.07873499999999</c:v>
                </c:pt>
                <c:pt idx="456">
                  <c:v>183.514633</c:v>
                </c:pt>
                <c:pt idx="457">
                  <c:v>182.90812700000001</c:v>
                </c:pt>
                <c:pt idx="458">
                  <c:v>184.71672100000001</c:v>
                </c:pt>
                <c:pt idx="459">
                  <c:v>184.512146</c:v>
                </c:pt>
                <c:pt idx="460">
                  <c:v>186.46957399999999</c:v>
                </c:pt>
                <c:pt idx="461">
                  <c:v>185.87522899999999</c:v>
                </c:pt>
                <c:pt idx="462">
                  <c:v>186.993439</c:v>
                </c:pt>
                <c:pt idx="463">
                  <c:v>189.436508</c:v>
                </c:pt>
                <c:pt idx="464">
                  <c:v>188.70495600000001</c:v>
                </c:pt>
                <c:pt idx="465">
                  <c:v>188.672256</c:v>
                </c:pt>
                <c:pt idx="466">
                  <c:v>189.30159</c:v>
                </c:pt>
                <c:pt idx="467">
                  <c:v>190.446381</c:v>
                </c:pt>
                <c:pt idx="468">
                  <c:v>189.82261700000001</c:v>
                </c:pt>
                <c:pt idx="469">
                  <c:v>189.82261700000001</c:v>
                </c:pt>
                <c:pt idx="470">
                  <c:v>188.66171299999999</c:v>
                </c:pt>
                <c:pt idx="471">
                  <c:v>189.67671200000001</c:v>
                </c:pt>
                <c:pt idx="472">
                  <c:v>189.43545499999999</c:v>
                </c:pt>
                <c:pt idx="473">
                  <c:v>191.69009399999999</c:v>
                </c:pt>
                <c:pt idx="474">
                  <c:v>192.091522</c:v>
                </c:pt>
                <c:pt idx="475">
                  <c:v>192.091522</c:v>
                </c:pt>
                <c:pt idx="476">
                  <c:v>191.746872</c:v>
                </c:pt>
                <c:pt idx="477">
                  <c:v>189.62464900000001</c:v>
                </c:pt>
                <c:pt idx="478">
                  <c:v>187.19262699999999</c:v>
                </c:pt>
                <c:pt idx="479">
                  <c:v>188.06539900000001</c:v>
                </c:pt>
                <c:pt idx="480">
                  <c:v>188.14097599999999</c:v>
                </c:pt>
                <c:pt idx="481">
                  <c:v>185.31497200000001</c:v>
                </c:pt>
                <c:pt idx="482">
                  <c:v>188.41223099999999</c:v>
                </c:pt>
                <c:pt idx="483">
                  <c:v>188.64442399999999</c:v>
                </c:pt>
                <c:pt idx="484">
                  <c:v>188.44683800000001</c:v>
                </c:pt>
                <c:pt idx="485">
                  <c:v>187.62077300000001</c:v>
                </c:pt>
                <c:pt idx="486">
                  <c:v>189.61170999999999</c:v>
                </c:pt>
                <c:pt idx="487">
                  <c:v>189.743042</c:v>
                </c:pt>
                <c:pt idx="488">
                  <c:v>191.716049</c:v>
                </c:pt>
                <c:pt idx="489">
                  <c:v>191.73715200000001</c:v>
                </c:pt>
                <c:pt idx="490">
                  <c:v>189.115387</c:v>
                </c:pt>
                <c:pt idx="491">
                  <c:v>185.839462</c:v>
                </c:pt>
                <c:pt idx="492">
                  <c:v>183.970932</c:v>
                </c:pt>
                <c:pt idx="493">
                  <c:v>185.80482499999999</c:v>
                </c:pt>
                <c:pt idx="494">
                  <c:v>187.77950999999999</c:v>
                </c:pt>
                <c:pt idx="495">
                  <c:v>185.33577</c:v>
                </c:pt>
                <c:pt idx="496">
                  <c:v>188.01393100000001</c:v>
                </c:pt>
                <c:pt idx="497">
                  <c:v>184.00237999999999</c:v>
                </c:pt>
                <c:pt idx="498">
                  <c:v>187.213684</c:v>
                </c:pt>
                <c:pt idx="499">
                  <c:v>189.81367499999999</c:v>
                </c:pt>
                <c:pt idx="500">
                  <c:v>187.957581</c:v>
                </c:pt>
                <c:pt idx="501">
                  <c:v>189.786621</c:v>
                </c:pt>
                <c:pt idx="502">
                  <c:v>187.136414</c:v>
                </c:pt>
                <c:pt idx="503">
                  <c:v>187.209518</c:v>
                </c:pt>
                <c:pt idx="504">
                  <c:v>188.41584800000001</c:v>
                </c:pt>
                <c:pt idx="505">
                  <c:v>194.59863300000001</c:v>
                </c:pt>
                <c:pt idx="506">
                  <c:v>197.36440999999999</c:v>
                </c:pt>
                <c:pt idx="507">
                  <c:v>200.06137100000001</c:v>
                </c:pt>
                <c:pt idx="508">
                  <c:v>200.77848800000001</c:v>
                </c:pt>
                <c:pt idx="509">
                  <c:v>197.468582</c:v>
                </c:pt>
                <c:pt idx="510">
                  <c:v>196.51724200000001</c:v>
                </c:pt>
                <c:pt idx="511">
                  <c:v>195.86106899999999</c:v>
                </c:pt>
                <c:pt idx="512">
                  <c:v>195.30950899999999</c:v>
                </c:pt>
                <c:pt idx="513">
                  <c:v>193.461151</c:v>
                </c:pt>
                <c:pt idx="514">
                  <c:v>194.99690200000001</c:v>
                </c:pt>
                <c:pt idx="515">
                  <c:v>195.94754</c:v>
                </c:pt>
                <c:pt idx="516">
                  <c:v>200.312408</c:v>
                </c:pt>
                <c:pt idx="517">
                  <c:v>200.312408</c:v>
                </c:pt>
                <c:pt idx="518">
                  <c:v>204.690201</c:v>
                </c:pt>
                <c:pt idx="519">
                  <c:v>203.90913399999999</c:v>
                </c:pt>
                <c:pt idx="520">
                  <c:v>201.64047199999999</c:v>
                </c:pt>
                <c:pt idx="521">
                  <c:v>201.41644299999999</c:v>
                </c:pt>
                <c:pt idx="522">
                  <c:v>201.197067</c:v>
                </c:pt>
                <c:pt idx="523">
                  <c:v>207.18467699999999</c:v>
                </c:pt>
                <c:pt idx="524">
                  <c:v>210.540909</c:v>
                </c:pt>
                <c:pt idx="525">
                  <c:v>214.24688699999999</c:v>
                </c:pt>
                <c:pt idx="526">
                  <c:v>212.177887</c:v>
                </c:pt>
                <c:pt idx="527">
                  <c:v>214.65036000000001</c:v>
                </c:pt>
                <c:pt idx="528">
                  <c:v>213.066742</c:v>
                </c:pt>
                <c:pt idx="529">
                  <c:v>211.13208</c:v>
                </c:pt>
                <c:pt idx="530">
                  <c:v>209.45245399999999</c:v>
                </c:pt>
                <c:pt idx="531">
                  <c:v>207.725708</c:v>
                </c:pt>
                <c:pt idx="532">
                  <c:v>210.948151</c:v>
                </c:pt>
                <c:pt idx="533">
                  <c:v>209.58970600000001</c:v>
                </c:pt>
                <c:pt idx="534">
                  <c:v>207.86215200000001</c:v>
                </c:pt>
                <c:pt idx="535">
                  <c:v>210.31632999999999</c:v>
                </c:pt>
                <c:pt idx="536">
                  <c:v>211.31303399999999</c:v>
                </c:pt>
                <c:pt idx="537">
                  <c:v>209.734802</c:v>
                </c:pt>
                <c:pt idx="538">
                  <c:v>205.72318999999999</c:v>
                </c:pt>
                <c:pt idx="539">
                  <c:v>205.410065</c:v>
                </c:pt>
                <c:pt idx="540">
                  <c:v>204.48306299999999</c:v>
                </c:pt>
                <c:pt idx="541">
                  <c:v>205.173981</c:v>
                </c:pt>
                <c:pt idx="542">
                  <c:v>205.46133399999999</c:v>
                </c:pt>
                <c:pt idx="543">
                  <c:v>203.97436500000001</c:v>
                </c:pt>
                <c:pt idx="544">
                  <c:v>203.96618699999999</c:v>
                </c:pt>
                <c:pt idx="545">
                  <c:v>202.264343</c:v>
                </c:pt>
                <c:pt idx="546">
                  <c:v>203.71229600000001</c:v>
                </c:pt>
                <c:pt idx="547">
                  <c:v>200.56729100000001</c:v>
                </c:pt>
                <c:pt idx="548">
                  <c:v>200.73666399999999</c:v>
                </c:pt>
                <c:pt idx="549">
                  <c:v>202.70474200000001</c:v>
                </c:pt>
                <c:pt idx="550">
                  <c:v>196.66520700000001</c:v>
                </c:pt>
                <c:pt idx="551">
                  <c:v>193.09916699999999</c:v>
                </c:pt>
                <c:pt idx="552">
                  <c:v>190.348175</c:v>
                </c:pt>
                <c:pt idx="553">
                  <c:v>191.117966</c:v>
                </c:pt>
                <c:pt idx="554">
                  <c:v>188.53817699999999</c:v>
                </c:pt>
                <c:pt idx="555">
                  <c:v>190.125381</c:v>
                </c:pt>
                <c:pt idx="556">
                  <c:v>186.90162699999999</c:v>
                </c:pt>
                <c:pt idx="557">
                  <c:v>186.26281700000001</c:v>
                </c:pt>
                <c:pt idx="558">
                  <c:v>186.397583</c:v>
                </c:pt>
                <c:pt idx="559">
                  <c:v>188.71945199999999</c:v>
                </c:pt>
                <c:pt idx="560">
                  <c:v>186.76908900000001</c:v>
                </c:pt>
                <c:pt idx="561">
                  <c:v>189.72309899999999</c:v>
                </c:pt>
                <c:pt idx="562">
                  <c:v>190.747208</c:v>
                </c:pt>
                <c:pt idx="563">
                  <c:v>193.52262899999999</c:v>
                </c:pt>
                <c:pt idx="564">
                  <c:v>199.185226</c:v>
                </c:pt>
                <c:pt idx="565">
                  <c:v>198.39994799999999</c:v>
                </c:pt>
                <c:pt idx="566">
                  <c:v>197.198318</c:v>
                </c:pt>
                <c:pt idx="567">
                  <c:v>195.208618</c:v>
                </c:pt>
                <c:pt idx="568">
                  <c:v>195.05888400000001</c:v>
                </c:pt>
                <c:pt idx="569">
                  <c:v>193.43924000000001</c:v>
                </c:pt>
                <c:pt idx="570">
                  <c:v>194.87998999999999</c:v>
                </c:pt>
                <c:pt idx="571">
                  <c:v>198.64679000000001</c:v>
                </c:pt>
                <c:pt idx="572">
                  <c:v>199.516357</c:v>
                </c:pt>
                <c:pt idx="573">
                  <c:v>199.070435</c:v>
                </c:pt>
                <c:pt idx="574">
                  <c:v>198.011414</c:v>
                </c:pt>
                <c:pt idx="575">
                  <c:v>194.66133099999999</c:v>
                </c:pt>
                <c:pt idx="576">
                  <c:v>195.516525</c:v>
                </c:pt>
                <c:pt idx="577">
                  <c:v>196.888687</c:v>
                </c:pt>
                <c:pt idx="578">
                  <c:v>196.159119</c:v>
                </c:pt>
                <c:pt idx="579">
                  <c:v>195.86416600000001</c:v>
                </c:pt>
                <c:pt idx="580">
                  <c:v>192.94198600000001</c:v>
                </c:pt>
                <c:pt idx="581">
                  <c:v>190.79574600000001</c:v>
                </c:pt>
                <c:pt idx="582">
                  <c:v>195.15181000000001</c:v>
                </c:pt>
                <c:pt idx="583">
                  <c:v>198.56514000000001</c:v>
                </c:pt>
                <c:pt idx="584">
                  <c:v>197.96301299999999</c:v>
                </c:pt>
                <c:pt idx="585">
                  <c:v>198.21388200000001</c:v>
                </c:pt>
                <c:pt idx="586">
                  <c:v>198.21388200000001</c:v>
                </c:pt>
                <c:pt idx="587">
                  <c:v>199.96038799999999</c:v>
                </c:pt>
                <c:pt idx="588">
                  <c:v>190.954849</c:v>
                </c:pt>
                <c:pt idx="589">
                  <c:v>179.59300200000001</c:v>
                </c:pt>
                <c:pt idx="590">
                  <c:v>183.785156</c:v>
                </c:pt>
                <c:pt idx="591">
                  <c:v>181.06770299999999</c:v>
                </c:pt>
                <c:pt idx="592">
                  <c:v>179.66027800000001</c:v>
                </c:pt>
                <c:pt idx="593">
                  <c:v>178.34382600000001</c:v>
                </c:pt>
                <c:pt idx="594">
                  <c:v>184.95330799999999</c:v>
                </c:pt>
                <c:pt idx="595">
                  <c:v>184.95330799999999</c:v>
                </c:pt>
                <c:pt idx="596">
                  <c:v>184.31800799999999</c:v>
                </c:pt>
                <c:pt idx="597">
                  <c:v>187.72457900000001</c:v>
                </c:pt>
                <c:pt idx="598">
                  <c:v>187.30523700000001</c:v>
                </c:pt>
                <c:pt idx="599">
                  <c:v>187.85510300000001</c:v>
                </c:pt>
                <c:pt idx="600">
                  <c:v>187.060913</c:v>
                </c:pt>
                <c:pt idx="601">
                  <c:v>178.97396900000001</c:v>
                </c:pt>
                <c:pt idx="602">
                  <c:v>177.31601000000001</c:v>
                </c:pt>
                <c:pt idx="603">
                  <c:v>176.984894</c:v>
                </c:pt>
                <c:pt idx="604">
                  <c:v>178.22171</c:v>
                </c:pt>
                <c:pt idx="605">
                  <c:v>182.53410299999999</c:v>
                </c:pt>
                <c:pt idx="606">
                  <c:v>180.72148100000001</c:v>
                </c:pt>
                <c:pt idx="607">
                  <c:v>176.88954200000001</c:v>
                </c:pt>
                <c:pt idx="608">
                  <c:v>179.58019999999999</c:v>
                </c:pt>
                <c:pt idx="609">
                  <c:v>177.97422800000001</c:v>
                </c:pt>
                <c:pt idx="610">
                  <c:v>177.97422800000001</c:v>
                </c:pt>
                <c:pt idx="611">
                  <c:v>178.07823200000001</c:v>
                </c:pt>
                <c:pt idx="612">
                  <c:v>181.24191300000001</c:v>
                </c:pt>
                <c:pt idx="613">
                  <c:v>185.37107800000001</c:v>
                </c:pt>
                <c:pt idx="614">
                  <c:v>183.925781</c:v>
                </c:pt>
                <c:pt idx="615">
                  <c:v>183.35665900000001</c:v>
                </c:pt>
                <c:pt idx="616">
                  <c:v>174.841522</c:v>
                </c:pt>
                <c:pt idx="617">
                  <c:v>176.348679</c:v>
                </c:pt>
                <c:pt idx="618">
                  <c:v>176.27247600000001</c:v>
                </c:pt>
                <c:pt idx="619">
                  <c:v>178.64608799999999</c:v>
                </c:pt>
                <c:pt idx="620">
                  <c:v>175.81196600000001</c:v>
                </c:pt>
                <c:pt idx="621">
                  <c:v>176.92588799999999</c:v>
                </c:pt>
                <c:pt idx="622">
                  <c:v>175.50404399999999</c:v>
                </c:pt>
                <c:pt idx="623">
                  <c:v>176.71189899999999</c:v>
                </c:pt>
                <c:pt idx="624">
                  <c:v>180.531982</c:v>
                </c:pt>
                <c:pt idx="625">
                  <c:v>183.458282</c:v>
                </c:pt>
                <c:pt idx="626">
                  <c:v>185.35278299999999</c:v>
                </c:pt>
                <c:pt idx="627">
                  <c:v>184.97955300000001</c:v>
                </c:pt>
                <c:pt idx="628">
                  <c:v>187.699814</c:v>
                </c:pt>
                <c:pt idx="629">
                  <c:v>186.75443999999999</c:v>
                </c:pt>
                <c:pt idx="630">
                  <c:v>187.242447</c:v>
                </c:pt>
                <c:pt idx="631">
                  <c:v>192.327011</c:v>
                </c:pt>
                <c:pt idx="632">
                  <c:v>190.839966</c:v>
                </c:pt>
                <c:pt idx="633">
                  <c:v>187.72349500000001</c:v>
                </c:pt>
                <c:pt idx="634">
                  <c:v>184.390839</c:v>
                </c:pt>
                <c:pt idx="635">
                  <c:v>184.390839</c:v>
                </c:pt>
                <c:pt idx="636">
                  <c:v>184.81028699999999</c:v>
                </c:pt>
                <c:pt idx="637">
                  <c:v>185.867142</c:v>
                </c:pt>
                <c:pt idx="638">
                  <c:v>186.0401</c:v>
                </c:pt>
                <c:pt idx="639">
                  <c:v>187.45799299999999</c:v>
                </c:pt>
                <c:pt idx="640">
                  <c:v>186.15129099999999</c:v>
                </c:pt>
                <c:pt idx="641">
                  <c:v>185.135818</c:v>
                </c:pt>
                <c:pt idx="642">
                  <c:v>188.349594</c:v>
                </c:pt>
                <c:pt idx="643">
                  <c:v>194.39561499999999</c:v>
                </c:pt>
                <c:pt idx="644">
                  <c:v>191.64875799999999</c:v>
                </c:pt>
                <c:pt idx="645">
                  <c:v>189.21623199999999</c:v>
                </c:pt>
                <c:pt idx="646">
                  <c:v>190.24392700000001</c:v>
                </c:pt>
                <c:pt idx="647">
                  <c:v>193.99479700000001</c:v>
                </c:pt>
                <c:pt idx="648">
                  <c:v>197.66241500000001</c:v>
                </c:pt>
                <c:pt idx="649">
                  <c:v>198.70246900000001</c:v>
                </c:pt>
                <c:pt idx="650">
                  <c:v>201.436386</c:v>
                </c:pt>
                <c:pt idx="651">
                  <c:v>201.42907700000001</c:v>
                </c:pt>
                <c:pt idx="652">
                  <c:v>198.966522</c:v>
                </c:pt>
                <c:pt idx="653">
                  <c:v>199.065811</c:v>
                </c:pt>
                <c:pt idx="654">
                  <c:v>197.123367</c:v>
                </c:pt>
                <c:pt idx="655">
                  <c:v>192.73493999999999</c:v>
                </c:pt>
                <c:pt idx="656">
                  <c:v>196.46328700000001</c:v>
                </c:pt>
                <c:pt idx="657">
                  <c:v>196.023224</c:v>
                </c:pt>
                <c:pt idx="658">
                  <c:v>198.026993</c:v>
                </c:pt>
                <c:pt idx="659">
                  <c:v>195.190292</c:v>
                </c:pt>
                <c:pt idx="660">
                  <c:v>189.02304100000001</c:v>
                </c:pt>
                <c:pt idx="661">
                  <c:v>188.560318</c:v>
                </c:pt>
                <c:pt idx="662">
                  <c:v>188.00514200000001</c:v>
                </c:pt>
                <c:pt idx="663">
                  <c:v>187.242828</c:v>
                </c:pt>
                <c:pt idx="664">
                  <c:v>187.58329800000001</c:v>
                </c:pt>
                <c:pt idx="665">
                  <c:v>183.315247</c:v>
                </c:pt>
                <c:pt idx="666">
                  <c:v>189.55905200000001</c:v>
                </c:pt>
                <c:pt idx="667">
                  <c:v>192.60209699999999</c:v>
                </c:pt>
                <c:pt idx="668">
                  <c:v>193.396545</c:v>
                </c:pt>
                <c:pt idx="669">
                  <c:v>193.77551299999999</c:v>
                </c:pt>
                <c:pt idx="670">
                  <c:v>191.64587399999999</c:v>
                </c:pt>
                <c:pt idx="671">
                  <c:v>188.024002</c:v>
                </c:pt>
                <c:pt idx="672">
                  <c:v>186.918747</c:v>
                </c:pt>
                <c:pt idx="673">
                  <c:v>185.10290499999999</c:v>
                </c:pt>
                <c:pt idx="674">
                  <c:v>186.18957499999999</c:v>
                </c:pt>
                <c:pt idx="675">
                  <c:v>187.41593900000001</c:v>
                </c:pt>
                <c:pt idx="676">
                  <c:v>184.53360000000001</c:v>
                </c:pt>
                <c:pt idx="677">
                  <c:v>188.925217</c:v>
                </c:pt>
                <c:pt idx="678">
                  <c:v>192.013519</c:v>
                </c:pt>
                <c:pt idx="679">
                  <c:v>188.989395</c:v>
                </c:pt>
                <c:pt idx="680">
                  <c:v>185.344391</c:v>
                </c:pt>
                <c:pt idx="681">
                  <c:v>184.051376</c:v>
                </c:pt>
                <c:pt idx="682">
                  <c:v>185.854828</c:v>
                </c:pt>
                <c:pt idx="683">
                  <c:v>183.09545900000001</c:v>
                </c:pt>
                <c:pt idx="684">
                  <c:v>181.838776</c:v>
                </c:pt>
                <c:pt idx="685">
                  <c:v>185.64044200000001</c:v>
                </c:pt>
                <c:pt idx="686">
                  <c:v>188.480942</c:v>
                </c:pt>
                <c:pt idx="687">
                  <c:v>189.59124800000001</c:v>
                </c:pt>
                <c:pt idx="688">
                  <c:v>182.358002</c:v>
                </c:pt>
                <c:pt idx="689">
                  <c:v>179.14376799999999</c:v>
                </c:pt>
                <c:pt idx="690">
                  <c:v>180.012497</c:v>
                </c:pt>
                <c:pt idx="691">
                  <c:v>179.860489</c:v>
                </c:pt>
                <c:pt idx="692">
                  <c:v>177.530182</c:v>
                </c:pt>
                <c:pt idx="693">
                  <c:v>183.67480499999999</c:v>
                </c:pt>
                <c:pt idx="694">
                  <c:v>183.67480499999999</c:v>
                </c:pt>
                <c:pt idx="695">
                  <c:v>180.75207499999999</c:v>
                </c:pt>
                <c:pt idx="696">
                  <c:v>181.27719099999999</c:v>
                </c:pt>
                <c:pt idx="697">
                  <c:v>187.58578499999999</c:v>
                </c:pt>
                <c:pt idx="698">
                  <c:v>190.47020000000001</c:v>
                </c:pt>
                <c:pt idx="699">
                  <c:v>195.15368699999999</c:v>
                </c:pt>
                <c:pt idx="700">
                  <c:v>194.239487</c:v>
                </c:pt>
                <c:pt idx="701">
                  <c:v>191.59948700000001</c:v>
                </c:pt>
                <c:pt idx="702">
                  <c:v>189.88857999999999</c:v>
                </c:pt>
                <c:pt idx="703">
                  <c:v>192.64532500000001</c:v>
                </c:pt>
                <c:pt idx="704">
                  <c:v>188.53041099999999</c:v>
                </c:pt>
                <c:pt idx="705">
                  <c:v>187.96792600000001</c:v>
                </c:pt>
                <c:pt idx="706">
                  <c:v>188.70112599999999</c:v>
                </c:pt>
                <c:pt idx="707">
                  <c:v>188.14720199999999</c:v>
                </c:pt>
                <c:pt idx="708">
                  <c:v>186.51063500000001</c:v>
                </c:pt>
                <c:pt idx="709">
                  <c:v>181.06179800000001</c:v>
                </c:pt>
                <c:pt idx="710">
                  <c:v>176.01083399999999</c:v>
                </c:pt>
                <c:pt idx="711">
                  <c:v>182.87982199999999</c:v>
                </c:pt>
                <c:pt idx="712">
                  <c:v>183.81698600000001</c:v>
                </c:pt>
                <c:pt idx="713">
                  <c:v>184.33192399999999</c:v>
                </c:pt>
                <c:pt idx="714">
                  <c:v>185.73220800000001</c:v>
                </c:pt>
                <c:pt idx="715">
                  <c:v>190.07998699999999</c:v>
                </c:pt>
                <c:pt idx="716">
                  <c:v>188.64759799999999</c:v>
                </c:pt>
                <c:pt idx="717">
                  <c:v>190.04693599999999</c:v>
                </c:pt>
                <c:pt idx="718">
                  <c:v>182.491974</c:v>
                </c:pt>
                <c:pt idx="719">
                  <c:v>178.833145</c:v>
                </c:pt>
                <c:pt idx="720">
                  <c:v>180.61979700000001</c:v>
                </c:pt>
                <c:pt idx="721">
                  <c:v>180.005966</c:v>
                </c:pt>
                <c:pt idx="722">
                  <c:v>187.03839099999999</c:v>
                </c:pt>
                <c:pt idx="723">
                  <c:v>189.986771</c:v>
                </c:pt>
                <c:pt idx="724">
                  <c:v>197.982269</c:v>
                </c:pt>
                <c:pt idx="725">
                  <c:v>199.01216099999999</c:v>
                </c:pt>
                <c:pt idx="726">
                  <c:v>201.70040900000001</c:v>
                </c:pt>
                <c:pt idx="727">
                  <c:v>197.13514699999999</c:v>
                </c:pt>
                <c:pt idx="728">
                  <c:v>200.908646</c:v>
                </c:pt>
                <c:pt idx="729">
                  <c:v>197.76149000000001</c:v>
                </c:pt>
                <c:pt idx="730">
                  <c:v>194.16828899999999</c:v>
                </c:pt>
                <c:pt idx="731">
                  <c:v>194.515961</c:v>
                </c:pt>
                <c:pt idx="732">
                  <c:v>193.48736600000001</c:v>
                </c:pt>
                <c:pt idx="733">
                  <c:v>197.075333</c:v>
                </c:pt>
                <c:pt idx="734">
                  <c:v>197.075333</c:v>
                </c:pt>
                <c:pt idx="735">
                  <c:v>198.698059</c:v>
                </c:pt>
                <c:pt idx="736">
                  <c:v>197.44117700000001</c:v>
                </c:pt>
                <c:pt idx="737">
                  <c:v>199.210556</c:v>
                </c:pt>
                <c:pt idx="738">
                  <c:v>198.72723400000001</c:v>
                </c:pt>
                <c:pt idx="739">
                  <c:v>195.846146</c:v>
                </c:pt>
                <c:pt idx="740">
                  <c:v>196.579544</c:v>
                </c:pt>
                <c:pt idx="741">
                  <c:v>201.818939</c:v>
                </c:pt>
                <c:pt idx="742">
                  <c:v>205.48460399999999</c:v>
                </c:pt>
                <c:pt idx="743">
                  <c:v>206.29837000000001</c:v>
                </c:pt>
                <c:pt idx="744">
                  <c:v>212.16310100000001</c:v>
                </c:pt>
                <c:pt idx="745">
                  <c:v>214.280991</c:v>
                </c:pt>
                <c:pt idx="746">
                  <c:v>212.529663</c:v>
                </c:pt>
                <c:pt idx="747">
                  <c:v>211.72183200000001</c:v>
                </c:pt>
                <c:pt idx="748">
                  <c:v>218.001678</c:v>
                </c:pt>
                <c:pt idx="749">
                  <c:v>219.14584400000001</c:v>
                </c:pt>
                <c:pt idx="750">
                  <c:v>212.86938499999999</c:v>
                </c:pt>
                <c:pt idx="751">
                  <c:v>213.94447299999999</c:v>
                </c:pt>
                <c:pt idx="752">
                  <c:v>214.445007</c:v>
                </c:pt>
                <c:pt idx="753">
                  <c:v>213.45117200000001</c:v>
                </c:pt>
                <c:pt idx="754">
                  <c:v>217.44072</c:v>
                </c:pt>
                <c:pt idx="755">
                  <c:v>213.10408000000001</c:v>
                </c:pt>
                <c:pt idx="756">
                  <c:v>218.15887499999999</c:v>
                </c:pt>
                <c:pt idx="757">
                  <c:v>212.66645800000001</c:v>
                </c:pt>
                <c:pt idx="758">
                  <c:v>213.09376499999999</c:v>
                </c:pt>
                <c:pt idx="759">
                  <c:v>200.70665</c:v>
                </c:pt>
                <c:pt idx="760">
                  <c:v>199.96516399999999</c:v>
                </c:pt>
                <c:pt idx="761">
                  <c:v>203.62814299999999</c:v>
                </c:pt>
                <c:pt idx="762">
                  <c:v>208.36578399999999</c:v>
                </c:pt>
                <c:pt idx="763">
                  <c:v>209.12235999999999</c:v>
                </c:pt>
                <c:pt idx="764">
                  <c:v>201.187927</c:v>
                </c:pt>
                <c:pt idx="765">
                  <c:v>203.63945000000001</c:v>
                </c:pt>
                <c:pt idx="766">
                  <c:v>216.856888</c:v>
                </c:pt>
                <c:pt idx="767">
                  <c:v>227.93553199999999</c:v>
                </c:pt>
                <c:pt idx="768">
                  <c:v>233.66345200000001</c:v>
                </c:pt>
                <c:pt idx="769">
                  <c:v>241.873581</c:v>
                </c:pt>
                <c:pt idx="770">
                  <c:v>241.873581</c:v>
                </c:pt>
                <c:pt idx="771">
                  <c:v>241.873581</c:v>
                </c:pt>
                <c:pt idx="772">
                  <c:v>237.224197</c:v>
                </c:pt>
                <c:pt idx="773">
                  <c:v>237.30755600000001</c:v>
                </c:pt>
                <c:pt idx="774">
                  <c:v>242.94986</c:v>
                </c:pt>
                <c:pt idx="775">
                  <c:v>244.40025299999999</c:v>
                </c:pt>
                <c:pt idx="776">
                  <c:v>247.95915199999999</c:v>
                </c:pt>
                <c:pt idx="777">
                  <c:v>252.30345199999999</c:v>
                </c:pt>
                <c:pt idx="778">
                  <c:v>254.78178399999999</c:v>
                </c:pt>
                <c:pt idx="779">
                  <c:v>256.74618500000003</c:v>
                </c:pt>
                <c:pt idx="780">
                  <c:v>248.709518</c:v>
                </c:pt>
                <c:pt idx="781">
                  <c:v>250.589111</c:v>
                </c:pt>
                <c:pt idx="782">
                  <c:v>251.96292099999999</c:v>
                </c:pt>
                <c:pt idx="783">
                  <c:v>253.05462600000001</c:v>
                </c:pt>
                <c:pt idx="784">
                  <c:v>249.41859400000001</c:v>
                </c:pt>
                <c:pt idx="785">
                  <c:v>249.15913399999999</c:v>
                </c:pt>
                <c:pt idx="786">
                  <c:v>249.021637</c:v>
                </c:pt>
                <c:pt idx="787">
                  <c:v>246.211029</c:v>
                </c:pt>
                <c:pt idx="788">
                  <c:v>250.40505999999999</c:v>
                </c:pt>
                <c:pt idx="789">
                  <c:v>247.99704</c:v>
                </c:pt>
                <c:pt idx="790">
                  <c:v>246.996048</c:v>
                </c:pt>
                <c:pt idx="791">
                  <c:v>240.79276999999999</c:v>
                </c:pt>
                <c:pt idx="792">
                  <c:v>238.58766199999999</c:v>
                </c:pt>
                <c:pt idx="793">
                  <c:v>238.54878199999999</c:v>
                </c:pt>
                <c:pt idx="794">
                  <c:v>240.757935</c:v>
                </c:pt>
                <c:pt idx="795">
                  <c:v>241.661652</c:v>
                </c:pt>
                <c:pt idx="796">
                  <c:v>243.89904799999999</c:v>
                </c:pt>
                <c:pt idx="797">
                  <c:v>244.296494</c:v>
                </c:pt>
                <c:pt idx="798">
                  <c:v>243.93289200000001</c:v>
                </c:pt>
                <c:pt idx="799">
                  <c:v>246.908737</c:v>
                </c:pt>
                <c:pt idx="800">
                  <c:v>248.03517199999999</c:v>
                </c:pt>
                <c:pt idx="801">
                  <c:v>249.00001499999999</c:v>
                </c:pt>
                <c:pt idx="802">
                  <c:v>251.16629</c:v>
                </c:pt>
                <c:pt idx="803">
                  <c:v>253.81179800000001</c:v>
                </c:pt>
                <c:pt idx="804">
                  <c:v>252.76068100000001</c:v>
                </c:pt>
                <c:pt idx="805">
                  <c:v>249.54490699999999</c:v>
                </c:pt>
                <c:pt idx="806">
                  <c:v>251.14312699999999</c:v>
                </c:pt>
                <c:pt idx="807">
                  <c:v>253.95683299999999</c:v>
                </c:pt>
                <c:pt idx="808">
                  <c:v>253.92709400000001</c:v>
                </c:pt>
                <c:pt idx="809">
                  <c:v>260.18029799999999</c:v>
                </c:pt>
                <c:pt idx="810">
                  <c:v>261.79834</c:v>
                </c:pt>
                <c:pt idx="811">
                  <c:v>261.13742100000002</c:v>
                </c:pt>
                <c:pt idx="812">
                  <c:v>259.59832799999998</c:v>
                </c:pt>
                <c:pt idx="813">
                  <c:v>259.06753500000002</c:v>
                </c:pt>
                <c:pt idx="814">
                  <c:v>259.25787400000002</c:v>
                </c:pt>
                <c:pt idx="815">
                  <c:v>259.58294699999999</c:v>
                </c:pt>
                <c:pt idx="816">
                  <c:v>256.46032700000001</c:v>
                </c:pt>
                <c:pt idx="817">
                  <c:v>256.65747099999999</c:v>
                </c:pt>
                <c:pt idx="818">
                  <c:v>257.19430499999999</c:v>
                </c:pt>
                <c:pt idx="819">
                  <c:v>256.47949199999999</c:v>
                </c:pt>
                <c:pt idx="820">
                  <c:v>251.04693599999999</c:v>
                </c:pt>
                <c:pt idx="821">
                  <c:v>254.41686999999999</c:v>
                </c:pt>
                <c:pt idx="822">
                  <c:v>257.51428199999998</c:v>
                </c:pt>
                <c:pt idx="823">
                  <c:v>261.30868500000003</c:v>
                </c:pt>
                <c:pt idx="824">
                  <c:v>258.87069700000001</c:v>
                </c:pt>
                <c:pt idx="825">
                  <c:v>262.23202500000002</c:v>
                </c:pt>
                <c:pt idx="826">
                  <c:v>265.49816900000002</c:v>
                </c:pt>
                <c:pt idx="827">
                  <c:v>265.97167999999999</c:v>
                </c:pt>
                <c:pt idx="828">
                  <c:v>268.699341</c:v>
                </c:pt>
                <c:pt idx="829">
                  <c:v>271.78860500000002</c:v>
                </c:pt>
                <c:pt idx="830">
                  <c:v>265.17572000000001</c:v>
                </c:pt>
                <c:pt idx="831">
                  <c:v>264.20480300000003</c:v>
                </c:pt>
                <c:pt idx="832">
                  <c:v>265.714294</c:v>
                </c:pt>
                <c:pt idx="833">
                  <c:v>259.76162699999998</c:v>
                </c:pt>
                <c:pt idx="834">
                  <c:v>258.90228300000001</c:v>
                </c:pt>
                <c:pt idx="835">
                  <c:v>260.74047899999999</c:v>
                </c:pt>
                <c:pt idx="836">
                  <c:v>259.75726300000002</c:v>
                </c:pt>
                <c:pt idx="837">
                  <c:v>268.82412699999998</c:v>
                </c:pt>
                <c:pt idx="838">
                  <c:v>268.38726800000001</c:v>
                </c:pt>
                <c:pt idx="839">
                  <c:v>268.26461799999998</c:v>
                </c:pt>
                <c:pt idx="840">
                  <c:v>270.55813599999999</c:v>
                </c:pt>
                <c:pt idx="841">
                  <c:v>273.25329599999998</c:v>
                </c:pt>
                <c:pt idx="842">
                  <c:v>274.29632600000002</c:v>
                </c:pt>
                <c:pt idx="843">
                  <c:v>277.25656099999998</c:v>
                </c:pt>
                <c:pt idx="844">
                  <c:v>280.76318400000002</c:v>
                </c:pt>
                <c:pt idx="845">
                  <c:v>278.56140099999999</c:v>
                </c:pt>
                <c:pt idx="846">
                  <c:v>278.56140099999999</c:v>
                </c:pt>
                <c:pt idx="847">
                  <c:v>278.36782799999997</c:v>
                </c:pt>
                <c:pt idx="848">
                  <c:v>275.47442599999999</c:v>
                </c:pt>
                <c:pt idx="849">
                  <c:v>277.40213</c:v>
                </c:pt>
                <c:pt idx="850">
                  <c:v>279.44198599999999</c:v>
                </c:pt>
                <c:pt idx="851">
                  <c:v>276.47915599999999</c:v>
                </c:pt>
                <c:pt idx="852">
                  <c:v>279.53710899999999</c:v>
                </c:pt>
                <c:pt idx="853">
                  <c:v>277.22311400000001</c:v>
                </c:pt>
                <c:pt idx="854">
                  <c:v>271.39187600000002</c:v>
                </c:pt>
                <c:pt idx="855">
                  <c:v>271.39187600000002</c:v>
                </c:pt>
                <c:pt idx="856">
                  <c:v>265.90759300000002</c:v>
                </c:pt>
                <c:pt idx="857">
                  <c:v>267.09765599999997</c:v>
                </c:pt>
                <c:pt idx="858">
                  <c:v>265.02041600000001</c:v>
                </c:pt>
                <c:pt idx="859">
                  <c:v>267.92095899999998</c:v>
                </c:pt>
                <c:pt idx="860">
                  <c:v>273.19576999999998</c:v>
                </c:pt>
                <c:pt idx="861">
                  <c:v>276.764679</c:v>
                </c:pt>
                <c:pt idx="862">
                  <c:v>277.409424</c:v>
                </c:pt>
                <c:pt idx="863">
                  <c:v>274.76077299999997</c:v>
                </c:pt>
                <c:pt idx="864">
                  <c:v>274.94833399999999</c:v>
                </c:pt>
                <c:pt idx="865">
                  <c:v>274.26071200000001</c:v>
                </c:pt>
                <c:pt idx="866">
                  <c:v>272.421021</c:v>
                </c:pt>
                <c:pt idx="867">
                  <c:v>271.83975199999998</c:v>
                </c:pt>
                <c:pt idx="868">
                  <c:v>272.87924199999998</c:v>
                </c:pt>
                <c:pt idx="869">
                  <c:v>269.01110799999998</c:v>
                </c:pt>
                <c:pt idx="870">
                  <c:v>269.01110799999998</c:v>
                </c:pt>
                <c:pt idx="871">
                  <c:v>271.46267699999999</c:v>
                </c:pt>
                <c:pt idx="872">
                  <c:v>269.98590100000001</c:v>
                </c:pt>
                <c:pt idx="873">
                  <c:v>262.89685100000003</c:v>
                </c:pt>
                <c:pt idx="874">
                  <c:v>264.06854199999998</c:v>
                </c:pt>
                <c:pt idx="875">
                  <c:v>263.43032799999997</c:v>
                </c:pt>
                <c:pt idx="876">
                  <c:v>265.52771000000001</c:v>
                </c:pt>
                <c:pt idx="877">
                  <c:v>265.285461</c:v>
                </c:pt>
                <c:pt idx="878">
                  <c:v>266.80215500000003</c:v>
                </c:pt>
                <c:pt idx="879">
                  <c:v>267.53543100000002</c:v>
                </c:pt>
                <c:pt idx="880">
                  <c:v>271.17935199999999</c:v>
                </c:pt>
                <c:pt idx="881">
                  <c:v>271.11337300000002</c:v>
                </c:pt>
                <c:pt idx="882">
                  <c:v>272.78265399999998</c:v>
                </c:pt>
                <c:pt idx="883">
                  <c:v>273.88156099999998</c:v>
                </c:pt>
                <c:pt idx="884">
                  <c:v>270.06805400000002</c:v>
                </c:pt>
                <c:pt idx="885">
                  <c:v>263.07549999999998</c:v>
                </c:pt>
                <c:pt idx="886">
                  <c:v>269.52539100000001</c:v>
                </c:pt>
                <c:pt idx="887">
                  <c:v>268.94921900000003</c:v>
                </c:pt>
                <c:pt idx="888">
                  <c:v>269.693848</c:v>
                </c:pt>
                <c:pt idx="889">
                  <c:v>273.89309700000001</c:v>
                </c:pt>
                <c:pt idx="890">
                  <c:v>277.08660900000001</c:v>
                </c:pt>
                <c:pt idx="891">
                  <c:v>278.58166499999999</c:v>
                </c:pt>
                <c:pt idx="892">
                  <c:v>283.95126299999998</c:v>
                </c:pt>
                <c:pt idx="893">
                  <c:v>281.29629499999999</c:v>
                </c:pt>
                <c:pt idx="894">
                  <c:v>281.81091300000003</c:v>
                </c:pt>
                <c:pt idx="895">
                  <c:v>281.81091300000003</c:v>
                </c:pt>
                <c:pt idx="896">
                  <c:v>282.55618299999998</c:v>
                </c:pt>
                <c:pt idx="897">
                  <c:v>282.34683200000001</c:v>
                </c:pt>
                <c:pt idx="898">
                  <c:v>283.67388899999997</c:v>
                </c:pt>
                <c:pt idx="899">
                  <c:v>277.75701900000001</c:v>
                </c:pt>
                <c:pt idx="900">
                  <c:v>278.86996499999998</c:v>
                </c:pt>
                <c:pt idx="901">
                  <c:v>279.91528299999999</c:v>
                </c:pt>
                <c:pt idx="902">
                  <c:v>280.82382200000001</c:v>
                </c:pt>
                <c:pt idx="903">
                  <c:v>283.19012500000002</c:v>
                </c:pt>
                <c:pt idx="904">
                  <c:v>283.70138500000002</c:v>
                </c:pt>
                <c:pt idx="905">
                  <c:v>278.33862299999998</c:v>
                </c:pt>
                <c:pt idx="906">
                  <c:v>273.30664100000001</c:v>
                </c:pt>
                <c:pt idx="907">
                  <c:v>269.95495599999998</c:v>
                </c:pt>
                <c:pt idx="908">
                  <c:v>268.96438599999999</c:v>
                </c:pt>
                <c:pt idx="909">
                  <c:v>269.62423699999999</c:v>
                </c:pt>
                <c:pt idx="910">
                  <c:v>272.90087899999997</c:v>
                </c:pt>
                <c:pt idx="911">
                  <c:v>278.22689800000001</c:v>
                </c:pt>
                <c:pt idx="912">
                  <c:v>278.562164</c:v>
                </c:pt>
                <c:pt idx="913">
                  <c:v>279.76312300000001</c:v>
                </c:pt>
                <c:pt idx="914">
                  <c:v>282.93725599999999</c:v>
                </c:pt>
                <c:pt idx="915">
                  <c:v>282.31909200000001</c:v>
                </c:pt>
                <c:pt idx="916">
                  <c:v>279.96337899999997</c:v>
                </c:pt>
                <c:pt idx="917">
                  <c:v>278.94604500000003</c:v>
                </c:pt>
                <c:pt idx="918">
                  <c:v>283.12033100000002</c:v>
                </c:pt>
                <c:pt idx="919">
                  <c:v>282.75259399999999</c:v>
                </c:pt>
                <c:pt idx="920">
                  <c:v>279.70556599999998</c:v>
                </c:pt>
                <c:pt idx="921">
                  <c:v>278.42901599999999</c:v>
                </c:pt>
                <c:pt idx="922">
                  <c:v>275.76995799999997</c:v>
                </c:pt>
                <c:pt idx="923">
                  <c:v>278.44598400000001</c:v>
                </c:pt>
                <c:pt idx="924">
                  <c:v>275.71228000000002</c:v>
                </c:pt>
                <c:pt idx="925">
                  <c:v>279.84732100000002</c:v>
                </c:pt>
                <c:pt idx="926">
                  <c:v>282.87240600000001</c:v>
                </c:pt>
                <c:pt idx="927">
                  <c:v>288.100525</c:v>
                </c:pt>
                <c:pt idx="928">
                  <c:v>289.27920499999999</c:v>
                </c:pt>
                <c:pt idx="929">
                  <c:v>286.79666099999997</c:v>
                </c:pt>
                <c:pt idx="930">
                  <c:v>284.22491500000001</c:v>
                </c:pt>
                <c:pt idx="931">
                  <c:v>286.30725100000001</c:v>
                </c:pt>
                <c:pt idx="932">
                  <c:v>292.47589099999999</c:v>
                </c:pt>
                <c:pt idx="933">
                  <c:v>293.39581299999998</c:v>
                </c:pt>
                <c:pt idx="934">
                  <c:v>297.61331200000001</c:v>
                </c:pt>
                <c:pt idx="935">
                  <c:v>297.29165599999999</c:v>
                </c:pt>
                <c:pt idx="936">
                  <c:v>299.26782200000002</c:v>
                </c:pt>
                <c:pt idx="937">
                  <c:v>294.57379200000003</c:v>
                </c:pt>
                <c:pt idx="938">
                  <c:v>297.79156499999999</c:v>
                </c:pt>
                <c:pt idx="939">
                  <c:v>298.32379200000003</c:v>
                </c:pt>
                <c:pt idx="940">
                  <c:v>298.396637</c:v>
                </c:pt>
                <c:pt idx="941">
                  <c:v>295.29608200000001</c:v>
                </c:pt>
                <c:pt idx="942">
                  <c:v>295.18536399999999</c:v>
                </c:pt>
                <c:pt idx="943">
                  <c:v>296.32321200000001</c:v>
                </c:pt>
                <c:pt idx="944">
                  <c:v>295.70431500000001</c:v>
                </c:pt>
                <c:pt idx="945">
                  <c:v>295.988586</c:v>
                </c:pt>
                <c:pt idx="946">
                  <c:v>296.14926100000002</c:v>
                </c:pt>
                <c:pt idx="947">
                  <c:v>297.99142499999999</c:v>
                </c:pt>
                <c:pt idx="948">
                  <c:v>296.09085099999999</c:v>
                </c:pt>
                <c:pt idx="949">
                  <c:v>295.26452599999999</c:v>
                </c:pt>
                <c:pt idx="950">
                  <c:v>296.41958599999998</c:v>
                </c:pt>
                <c:pt idx="951">
                  <c:v>298.28530899999998</c:v>
                </c:pt>
                <c:pt idx="952">
                  <c:v>298.785034</c:v>
                </c:pt>
                <c:pt idx="953">
                  <c:v>302.62231400000002</c:v>
                </c:pt>
                <c:pt idx="954">
                  <c:v>304.40371699999997</c:v>
                </c:pt>
                <c:pt idx="955">
                  <c:v>305.65029900000002</c:v>
                </c:pt>
                <c:pt idx="956">
                  <c:v>306.17538500000001</c:v>
                </c:pt>
                <c:pt idx="957">
                  <c:v>303.06451399999997</c:v>
                </c:pt>
                <c:pt idx="958">
                  <c:v>303.294464</c:v>
                </c:pt>
                <c:pt idx="959">
                  <c:v>302.577606</c:v>
                </c:pt>
                <c:pt idx="960">
                  <c:v>302.50680499999999</c:v>
                </c:pt>
                <c:pt idx="961">
                  <c:v>303.50228900000002</c:v>
                </c:pt>
                <c:pt idx="962">
                  <c:v>306.54092400000002</c:v>
                </c:pt>
                <c:pt idx="963">
                  <c:v>306.54092400000002</c:v>
                </c:pt>
                <c:pt idx="964">
                  <c:v>308.77789300000001</c:v>
                </c:pt>
                <c:pt idx="965">
                  <c:v>308.03951999999998</c:v>
                </c:pt>
                <c:pt idx="966">
                  <c:v>307.65548699999999</c:v>
                </c:pt>
                <c:pt idx="967">
                  <c:v>309.84713699999998</c:v>
                </c:pt>
                <c:pt idx="968">
                  <c:v>308.21920799999998</c:v>
                </c:pt>
                <c:pt idx="969">
                  <c:v>307.01443499999999</c:v>
                </c:pt>
                <c:pt idx="970">
                  <c:v>306.01934799999998</c:v>
                </c:pt>
                <c:pt idx="971">
                  <c:v>305.713684</c:v>
                </c:pt>
                <c:pt idx="972">
                  <c:v>303.84121699999997</c:v>
                </c:pt>
                <c:pt idx="973">
                  <c:v>301.67279100000002</c:v>
                </c:pt>
                <c:pt idx="974">
                  <c:v>304.189301</c:v>
                </c:pt>
                <c:pt idx="975">
                  <c:v>304.22924799999998</c:v>
                </c:pt>
                <c:pt idx="976">
                  <c:v>303.013397</c:v>
                </c:pt>
                <c:pt idx="977">
                  <c:v>297.583282</c:v>
                </c:pt>
                <c:pt idx="978">
                  <c:v>297.64968900000002</c:v>
                </c:pt>
                <c:pt idx="979">
                  <c:v>300.61596700000001</c:v>
                </c:pt>
                <c:pt idx="980">
                  <c:v>302.18090799999999</c:v>
                </c:pt>
                <c:pt idx="981">
                  <c:v>306.33657799999997</c:v>
                </c:pt>
                <c:pt idx="982">
                  <c:v>307.53860500000002</c:v>
                </c:pt>
                <c:pt idx="983">
                  <c:v>311.57150300000001</c:v>
                </c:pt>
                <c:pt idx="984">
                  <c:v>312.25</c:v>
                </c:pt>
                <c:pt idx="985">
                  <c:v>313.97876000000002</c:v>
                </c:pt>
                <c:pt idx="986">
                  <c:v>314.17156999999997</c:v>
                </c:pt>
                <c:pt idx="987">
                  <c:v>315.47988900000001</c:v>
                </c:pt>
                <c:pt idx="988">
                  <c:v>317.068848</c:v>
                </c:pt>
                <c:pt idx="989">
                  <c:v>319.857574</c:v>
                </c:pt>
                <c:pt idx="990">
                  <c:v>319.39386000000002</c:v>
                </c:pt>
                <c:pt idx="991">
                  <c:v>319.99704000000003</c:v>
                </c:pt>
                <c:pt idx="992">
                  <c:v>316.43710299999998</c:v>
                </c:pt>
                <c:pt idx="993">
                  <c:v>314.69519000000003</c:v>
                </c:pt>
                <c:pt idx="994">
                  <c:v>314.69519000000003</c:v>
                </c:pt>
                <c:pt idx="995">
                  <c:v>320.49838299999999</c:v>
                </c:pt>
                <c:pt idx="996">
                  <c:v>323.00289900000001</c:v>
                </c:pt>
                <c:pt idx="997">
                  <c:v>322.07885700000003</c:v>
                </c:pt>
                <c:pt idx="998">
                  <c:v>322.66708399999999</c:v>
                </c:pt>
                <c:pt idx="999">
                  <c:v>322.495026</c:v>
                </c:pt>
                <c:pt idx="1000">
                  <c:v>319.33862299999998</c:v>
                </c:pt>
                <c:pt idx="1001">
                  <c:v>319.22781400000002</c:v>
                </c:pt>
                <c:pt idx="1002">
                  <c:v>318.63073700000001</c:v>
                </c:pt>
                <c:pt idx="1003">
                  <c:v>316.40148900000003</c:v>
                </c:pt>
                <c:pt idx="1004">
                  <c:v>318.849243</c:v>
                </c:pt>
                <c:pt idx="1005">
                  <c:v>316.23074300000002</c:v>
                </c:pt>
                <c:pt idx="1006">
                  <c:v>314.13656600000002</c:v>
                </c:pt>
                <c:pt idx="1007">
                  <c:v>311.73916600000001</c:v>
                </c:pt>
                <c:pt idx="1008">
                  <c:v>315.613159</c:v>
                </c:pt>
                <c:pt idx="1009">
                  <c:v>309.86114500000002</c:v>
                </c:pt>
                <c:pt idx="1010">
                  <c:v>312.87051400000001</c:v>
                </c:pt>
                <c:pt idx="1011">
                  <c:v>311.55007899999998</c:v>
                </c:pt>
                <c:pt idx="1012">
                  <c:v>309.054779</c:v>
                </c:pt>
                <c:pt idx="1013">
                  <c:v>317.69079599999998</c:v>
                </c:pt>
                <c:pt idx="1014">
                  <c:v>324.60232500000001</c:v>
                </c:pt>
                <c:pt idx="1015">
                  <c:v>325.55850199999998</c:v>
                </c:pt>
                <c:pt idx="1016">
                  <c:v>326.86691300000001</c:v>
                </c:pt>
                <c:pt idx="1017">
                  <c:v>331.43548600000003</c:v>
                </c:pt>
                <c:pt idx="1018">
                  <c:v>329.17089800000002</c:v>
                </c:pt>
                <c:pt idx="1019">
                  <c:v>328.92181399999998</c:v>
                </c:pt>
                <c:pt idx="1020">
                  <c:v>324.380585</c:v>
                </c:pt>
                <c:pt idx="1021">
                  <c:v>327.42605600000002</c:v>
                </c:pt>
                <c:pt idx="1022">
                  <c:v>324.25900300000001</c:v>
                </c:pt>
                <c:pt idx="1023">
                  <c:v>328.301422</c:v>
                </c:pt>
                <c:pt idx="1024">
                  <c:v>318.94738799999999</c:v>
                </c:pt>
                <c:pt idx="1025">
                  <c:v>319.16961700000002</c:v>
                </c:pt>
                <c:pt idx="1026">
                  <c:v>315.38891599999999</c:v>
                </c:pt>
                <c:pt idx="1027">
                  <c:v>323.28277600000001</c:v>
                </c:pt>
                <c:pt idx="1028">
                  <c:v>321.00826999999998</c:v>
                </c:pt>
                <c:pt idx="1029">
                  <c:v>320.26535000000001</c:v>
                </c:pt>
                <c:pt idx="1030">
                  <c:v>311.73913599999997</c:v>
                </c:pt>
                <c:pt idx="1031">
                  <c:v>314.466522</c:v>
                </c:pt>
                <c:pt idx="1032">
                  <c:v>313.854309</c:v>
                </c:pt>
                <c:pt idx="1033">
                  <c:v>314.476562</c:v>
                </c:pt>
                <c:pt idx="1034">
                  <c:v>313.74005099999999</c:v>
                </c:pt>
                <c:pt idx="1035">
                  <c:v>315.26052900000002</c:v>
                </c:pt>
                <c:pt idx="1036">
                  <c:v>314.04623400000003</c:v>
                </c:pt>
                <c:pt idx="1037">
                  <c:v>317.14361600000001</c:v>
                </c:pt>
                <c:pt idx="1038">
                  <c:v>312.05105600000002</c:v>
                </c:pt>
                <c:pt idx="1039">
                  <c:v>312.05105600000002</c:v>
                </c:pt>
                <c:pt idx="1040">
                  <c:v>312.55593900000002</c:v>
                </c:pt>
                <c:pt idx="1041">
                  <c:v>309.44451900000001</c:v>
                </c:pt>
                <c:pt idx="1042">
                  <c:v>307.53692599999999</c:v>
                </c:pt>
                <c:pt idx="1043">
                  <c:v>306.24996900000002</c:v>
                </c:pt>
                <c:pt idx="1044">
                  <c:v>303.12338299999999</c:v>
                </c:pt>
                <c:pt idx="1045">
                  <c:v>300.48355099999998</c:v>
                </c:pt>
                <c:pt idx="1046">
                  <c:v>295.38980099999998</c:v>
                </c:pt>
                <c:pt idx="1047">
                  <c:v>292.05789199999998</c:v>
                </c:pt>
                <c:pt idx="1048">
                  <c:v>289.250092</c:v>
                </c:pt>
                <c:pt idx="1049">
                  <c:v>284.77459700000003</c:v>
                </c:pt>
                <c:pt idx="1050">
                  <c:v>286.34683200000001</c:v>
                </c:pt>
                <c:pt idx="1051">
                  <c:v>281.65472399999999</c:v>
                </c:pt>
                <c:pt idx="1052">
                  <c:v>285.13809199999997</c:v>
                </c:pt>
                <c:pt idx="1053">
                  <c:v>290.83676100000002</c:v>
                </c:pt>
                <c:pt idx="1054">
                  <c:v>291.64608800000002</c:v>
                </c:pt>
                <c:pt idx="1055">
                  <c:v>288.21862800000002</c:v>
                </c:pt>
                <c:pt idx="1056">
                  <c:v>287.93597399999999</c:v>
                </c:pt>
                <c:pt idx="1057">
                  <c:v>287.30001800000002</c:v>
                </c:pt>
                <c:pt idx="1058">
                  <c:v>286.258759</c:v>
                </c:pt>
                <c:pt idx="1059">
                  <c:v>285.41357399999998</c:v>
                </c:pt>
                <c:pt idx="1060">
                  <c:v>285.78753699999999</c:v>
                </c:pt>
                <c:pt idx="1061">
                  <c:v>288.66577100000001</c:v>
                </c:pt>
                <c:pt idx="1062">
                  <c:v>292.32656900000001</c:v>
                </c:pt>
                <c:pt idx="1063">
                  <c:v>293.55990600000001</c:v>
                </c:pt>
                <c:pt idx="1064">
                  <c:v>294.01580799999999</c:v>
                </c:pt>
                <c:pt idx="1065">
                  <c:v>289.80282599999998</c:v>
                </c:pt>
                <c:pt idx="1066">
                  <c:v>284.12960800000002</c:v>
                </c:pt>
                <c:pt idx="1067">
                  <c:v>283.59979199999998</c:v>
                </c:pt>
                <c:pt idx="1068">
                  <c:v>278.864441</c:v>
                </c:pt>
                <c:pt idx="1069">
                  <c:v>273.23101800000001</c:v>
                </c:pt>
                <c:pt idx="1070">
                  <c:v>274.37545799999998</c:v>
                </c:pt>
                <c:pt idx="1071">
                  <c:v>271.29040500000002</c:v>
                </c:pt>
                <c:pt idx="1072">
                  <c:v>272.14004499999999</c:v>
                </c:pt>
                <c:pt idx="1073">
                  <c:v>268.42413299999998</c:v>
                </c:pt>
                <c:pt idx="1074">
                  <c:v>268.70309400000002</c:v>
                </c:pt>
                <c:pt idx="1075">
                  <c:v>266.00021400000003</c:v>
                </c:pt>
                <c:pt idx="1076">
                  <c:v>264.926941</c:v>
                </c:pt>
                <c:pt idx="1077">
                  <c:v>265.73370399999999</c:v>
                </c:pt>
                <c:pt idx="1078">
                  <c:v>266.24240099999997</c:v>
                </c:pt>
                <c:pt idx="1079">
                  <c:v>265.41918900000002</c:v>
                </c:pt>
                <c:pt idx="1080">
                  <c:v>263.07843000000003</c:v>
                </c:pt>
                <c:pt idx="1081">
                  <c:v>261.57781999999997</c:v>
                </c:pt>
                <c:pt idx="1082">
                  <c:v>260.25158699999997</c:v>
                </c:pt>
                <c:pt idx="1083">
                  <c:v>262.75476099999997</c:v>
                </c:pt>
                <c:pt idx="1084">
                  <c:v>263.32549999999998</c:v>
                </c:pt>
                <c:pt idx="1085">
                  <c:v>262.98590100000001</c:v>
                </c:pt>
                <c:pt idx="1086">
                  <c:v>261.66149899999999</c:v>
                </c:pt>
                <c:pt idx="1087">
                  <c:v>263.44689899999997</c:v>
                </c:pt>
                <c:pt idx="1088">
                  <c:v>263.42837500000002</c:v>
                </c:pt>
                <c:pt idx="1089">
                  <c:v>262.96170000000001</c:v>
                </c:pt>
                <c:pt idx="1090">
                  <c:v>263.44070399999998</c:v>
                </c:pt>
                <c:pt idx="1091">
                  <c:v>263.09115600000001</c:v>
                </c:pt>
                <c:pt idx="1092">
                  <c:v>265.03292800000003</c:v>
                </c:pt>
                <c:pt idx="1093">
                  <c:v>262.72610500000002</c:v>
                </c:pt>
                <c:pt idx="1094">
                  <c:v>262.17028800000003</c:v>
                </c:pt>
                <c:pt idx="1095">
                  <c:v>265.03601099999997</c:v>
                </c:pt>
                <c:pt idx="1096">
                  <c:v>261.52432299999998</c:v>
                </c:pt>
                <c:pt idx="1097">
                  <c:v>257.03994799999998</c:v>
                </c:pt>
                <c:pt idx="1098">
                  <c:v>253.785889</c:v>
                </c:pt>
                <c:pt idx="1099">
                  <c:v>249.35252399999999</c:v>
                </c:pt>
                <c:pt idx="1100">
                  <c:v>258.50476099999997</c:v>
                </c:pt>
                <c:pt idx="1101">
                  <c:v>256.69107100000002</c:v>
                </c:pt>
                <c:pt idx="1102">
                  <c:v>254.13331600000001</c:v>
                </c:pt>
                <c:pt idx="1103">
                  <c:v>249.002365</c:v>
                </c:pt>
                <c:pt idx="1104">
                  <c:v>248.665314</c:v>
                </c:pt>
                <c:pt idx="1105">
                  <c:v>250.189728</c:v>
                </c:pt>
                <c:pt idx="1106">
                  <c:v>248.99165300000001</c:v>
                </c:pt>
                <c:pt idx="1107">
                  <c:v>247.34161399999999</c:v>
                </c:pt>
                <c:pt idx="1108">
                  <c:v>247.358597</c:v>
                </c:pt>
                <c:pt idx="1109">
                  <c:v>243.29226700000001</c:v>
                </c:pt>
                <c:pt idx="1110">
                  <c:v>240.69512900000001</c:v>
                </c:pt>
                <c:pt idx="1111">
                  <c:v>237.171753</c:v>
                </c:pt>
                <c:pt idx="1112">
                  <c:v>237.171753</c:v>
                </c:pt>
                <c:pt idx="1113">
                  <c:v>239.39793399999999</c:v>
                </c:pt>
                <c:pt idx="1114">
                  <c:v>236.80226099999999</c:v>
                </c:pt>
                <c:pt idx="1115">
                  <c:v>239.375168</c:v>
                </c:pt>
                <c:pt idx="1116">
                  <c:v>237.792923</c:v>
                </c:pt>
                <c:pt idx="1117">
                  <c:v>238.32981899999999</c:v>
                </c:pt>
                <c:pt idx="1118">
                  <c:v>236.56187399999999</c:v>
                </c:pt>
                <c:pt idx="1119">
                  <c:v>235.748154</c:v>
                </c:pt>
                <c:pt idx="1120">
                  <c:v>235.551331</c:v>
                </c:pt>
                <c:pt idx="1121">
                  <c:v>234.01438899999999</c:v>
                </c:pt>
                <c:pt idx="1122">
                  <c:v>234.68931599999999</c:v>
                </c:pt>
                <c:pt idx="1123">
                  <c:v>232.48490899999999</c:v>
                </c:pt>
                <c:pt idx="1124">
                  <c:v>232.41137699999999</c:v>
                </c:pt>
                <c:pt idx="1125">
                  <c:v>232.787476</c:v>
                </c:pt>
                <c:pt idx="1126">
                  <c:v>231.738281</c:v>
                </c:pt>
                <c:pt idx="1127">
                  <c:v>231.738281</c:v>
                </c:pt>
                <c:pt idx="1128">
                  <c:v>232.739822</c:v>
                </c:pt>
                <c:pt idx="1129">
                  <c:v>229.807526</c:v>
                </c:pt>
                <c:pt idx="1130">
                  <c:v>226.80661000000001</c:v>
                </c:pt>
                <c:pt idx="1131">
                  <c:v>227.51400799999999</c:v>
                </c:pt>
                <c:pt idx="1132">
                  <c:v>225.824738</c:v>
                </c:pt>
                <c:pt idx="1133">
                  <c:v>227.22457900000001</c:v>
                </c:pt>
                <c:pt idx="1134">
                  <c:v>224.84158300000001</c:v>
                </c:pt>
                <c:pt idx="1135">
                  <c:v>222.98211699999999</c:v>
                </c:pt>
                <c:pt idx="1136">
                  <c:v>223.28187600000001</c:v>
                </c:pt>
                <c:pt idx="1137">
                  <c:v>222.57429500000001</c:v>
                </c:pt>
                <c:pt idx="1138">
                  <c:v>222.32408100000001</c:v>
                </c:pt>
                <c:pt idx="1139">
                  <c:v>223.62956199999999</c:v>
                </c:pt>
                <c:pt idx="1140">
                  <c:v>221.06146200000001</c:v>
                </c:pt>
                <c:pt idx="1141">
                  <c:v>222.017471</c:v>
                </c:pt>
                <c:pt idx="1142">
                  <c:v>222.12879899999999</c:v>
                </c:pt>
                <c:pt idx="1143">
                  <c:v>222.070099</c:v>
                </c:pt>
                <c:pt idx="1144">
                  <c:v>222.75924699999999</c:v>
                </c:pt>
                <c:pt idx="1145">
                  <c:v>220.99586500000001</c:v>
                </c:pt>
                <c:pt idx="1146">
                  <c:v>219.72709699999999</c:v>
                </c:pt>
                <c:pt idx="1147">
                  <c:v>214.45050000000001</c:v>
                </c:pt>
                <c:pt idx="1148">
                  <c:v>212.45388800000001</c:v>
                </c:pt>
                <c:pt idx="1149">
                  <c:v>212.47326699999999</c:v>
                </c:pt>
                <c:pt idx="1150">
                  <c:v>214.210083</c:v>
                </c:pt>
                <c:pt idx="1151">
                  <c:v>215.20463599999999</c:v>
                </c:pt>
                <c:pt idx="1152">
                  <c:v>215.11142000000001</c:v>
                </c:pt>
                <c:pt idx="1153">
                  <c:v>219.35986299999999</c:v>
                </c:pt>
                <c:pt idx="1154">
                  <c:v>219.319489</c:v>
                </c:pt>
                <c:pt idx="1155">
                  <c:v>219.47366299999999</c:v>
                </c:pt>
                <c:pt idx="1156">
                  <c:v>224.45597799999999</c:v>
                </c:pt>
                <c:pt idx="1157">
                  <c:v>226.00647000000001</c:v>
                </c:pt>
                <c:pt idx="1158">
                  <c:v>228.66578699999999</c:v>
                </c:pt>
                <c:pt idx="1159">
                  <c:v>230.18907200000001</c:v>
                </c:pt>
                <c:pt idx="1160">
                  <c:v>230.604401</c:v>
                </c:pt>
                <c:pt idx="1161">
                  <c:v>228.26966899999999</c:v>
                </c:pt>
                <c:pt idx="1162">
                  <c:v>228.24795499999999</c:v>
                </c:pt>
                <c:pt idx="1163">
                  <c:v>228.076797</c:v>
                </c:pt>
                <c:pt idx="1164">
                  <c:v>232.97769199999999</c:v>
                </c:pt>
                <c:pt idx="1165">
                  <c:v>231.158691</c:v>
                </c:pt>
                <c:pt idx="1166">
                  <c:v>226.89292900000001</c:v>
                </c:pt>
                <c:pt idx="1167">
                  <c:v>224.181366</c:v>
                </c:pt>
                <c:pt idx="1168">
                  <c:v>227.43963600000001</c:v>
                </c:pt>
                <c:pt idx="1169">
                  <c:v>222.80014</c:v>
                </c:pt>
                <c:pt idx="1170">
                  <c:v>221.70105000000001</c:v>
                </c:pt>
                <c:pt idx="1171">
                  <c:v>220.21144100000001</c:v>
                </c:pt>
                <c:pt idx="1172">
                  <c:v>223.042587</c:v>
                </c:pt>
                <c:pt idx="1173">
                  <c:v>222.82652300000001</c:v>
                </c:pt>
                <c:pt idx="1174">
                  <c:v>219.018204</c:v>
                </c:pt>
                <c:pt idx="1175">
                  <c:v>219.22901899999999</c:v>
                </c:pt>
                <c:pt idx="1176">
                  <c:v>216.25947600000001</c:v>
                </c:pt>
                <c:pt idx="1177">
                  <c:v>213.927841</c:v>
                </c:pt>
                <c:pt idx="1178">
                  <c:v>214.988541</c:v>
                </c:pt>
                <c:pt idx="1179">
                  <c:v>212.30535900000001</c:v>
                </c:pt>
                <c:pt idx="1180">
                  <c:v>213.04260300000001</c:v>
                </c:pt>
                <c:pt idx="1181">
                  <c:v>211.69958500000001</c:v>
                </c:pt>
                <c:pt idx="1182">
                  <c:v>213.62655599999999</c:v>
                </c:pt>
                <c:pt idx="1183">
                  <c:v>213.714417</c:v>
                </c:pt>
                <c:pt idx="1184">
                  <c:v>217.965912</c:v>
                </c:pt>
                <c:pt idx="1185">
                  <c:v>218.82681299999999</c:v>
                </c:pt>
                <c:pt idx="1186">
                  <c:v>218.04788199999999</c:v>
                </c:pt>
                <c:pt idx="1187">
                  <c:v>216.72453300000001</c:v>
                </c:pt>
                <c:pt idx="1188">
                  <c:v>221.54586800000001</c:v>
                </c:pt>
                <c:pt idx="1189">
                  <c:v>218.260086</c:v>
                </c:pt>
                <c:pt idx="1190">
                  <c:v>218.44575499999999</c:v>
                </c:pt>
                <c:pt idx="1191">
                  <c:v>219.39489699999999</c:v>
                </c:pt>
                <c:pt idx="1192">
                  <c:v>220.56944300000001</c:v>
                </c:pt>
                <c:pt idx="1193">
                  <c:v>221.34515400000001</c:v>
                </c:pt>
                <c:pt idx="1194">
                  <c:v>218.64688100000001</c:v>
                </c:pt>
                <c:pt idx="1195">
                  <c:v>219.43760700000001</c:v>
                </c:pt>
                <c:pt idx="1196">
                  <c:v>215.52220199999999</c:v>
                </c:pt>
                <c:pt idx="1197">
                  <c:v>215.53016700000001</c:v>
                </c:pt>
                <c:pt idx="1198">
                  <c:v>213.81575000000001</c:v>
                </c:pt>
                <c:pt idx="1199">
                  <c:v>216.167877</c:v>
                </c:pt>
                <c:pt idx="1200">
                  <c:v>216.865891</c:v>
                </c:pt>
                <c:pt idx="1201">
                  <c:v>217.476471</c:v>
                </c:pt>
                <c:pt idx="1202">
                  <c:v>217.11097699999999</c:v>
                </c:pt>
                <c:pt idx="1203">
                  <c:v>215.808243</c:v>
                </c:pt>
                <c:pt idx="1204">
                  <c:v>217.33244300000001</c:v>
                </c:pt>
                <c:pt idx="1205">
                  <c:v>217.75662199999999</c:v>
                </c:pt>
                <c:pt idx="1206">
                  <c:v>219.521286</c:v>
                </c:pt>
                <c:pt idx="1207">
                  <c:v>219.703125</c:v>
                </c:pt>
                <c:pt idx="1208">
                  <c:v>215.240433</c:v>
                </c:pt>
                <c:pt idx="1209">
                  <c:v>208.56665000000001</c:v>
                </c:pt>
                <c:pt idx="1210">
                  <c:v>205.71972700000001</c:v>
                </c:pt>
                <c:pt idx="1211">
                  <c:v>203.43936199999999</c:v>
                </c:pt>
                <c:pt idx="1212">
                  <c:v>204.901352</c:v>
                </c:pt>
                <c:pt idx="1213">
                  <c:v>204.901352</c:v>
                </c:pt>
                <c:pt idx="1214">
                  <c:v>206.19618199999999</c:v>
                </c:pt>
                <c:pt idx="1215">
                  <c:v>209.888428</c:v>
                </c:pt>
                <c:pt idx="1216">
                  <c:v>211.06025700000001</c:v>
                </c:pt>
                <c:pt idx="1217">
                  <c:v>210.07295199999999</c:v>
                </c:pt>
                <c:pt idx="1218">
                  <c:v>208.12042199999999</c:v>
                </c:pt>
                <c:pt idx="1219">
                  <c:v>207.69915800000001</c:v>
                </c:pt>
                <c:pt idx="1220">
                  <c:v>204.84492499999999</c:v>
                </c:pt>
                <c:pt idx="1221">
                  <c:v>200.85591099999999</c:v>
                </c:pt>
                <c:pt idx="1222">
                  <c:v>197.60443100000001</c:v>
                </c:pt>
                <c:pt idx="1223">
                  <c:v>198.46890300000001</c:v>
                </c:pt>
                <c:pt idx="1224">
                  <c:v>197.81736799999999</c:v>
                </c:pt>
                <c:pt idx="1225">
                  <c:v>193.01876799999999</c:v>
                </c:pt>
                <c:pt idx="1226">
                  <c:v>193.509399</c:v>
                </c:pt>
                <c:pt idx="1227">
                  <c:v>199.806625</c:v>
                </c:pt>
                <c:pt idx="1228">
                  <c:v>203.12101699999999</c:v>
                </c:pt>
                <c:pt idx="1229">
                  <c:v>201.73457300000001</c:v>
                </c:pt>
                <c:pt idx="1230">
                  <c:v>201.78469799999999</c:v>
                </c:pt>
                <c:pt idx="1231">
                  <c:v>197.254684</c:v>
                </c:pt>
                <c:pt idx="1232">
                  <c:v>198.629684</c:v>
                </c:pt>
                <c:pt idx="1233">
                  <c:v>199.55436700000001</c:v>
                </c:pt>
                <c:pt idx="1234">
                  <c:v>199.480301</c:v>
                </c:pt>
                <c:pt idx="1235">
                  <c:v>199.73554999999999</c:v>
                </c:pt>
                <c:pt idx="1236">
                  <c:v>201.36908</c:v>
                </c:pt>
                <c:pt idx="1237">
                  <c:v>197.48402400000001</c:v>
                </c:pt>
                <c:pt idx="1238">
                  <c:v>192.85192900000001</c:v>
                </c:pt>
                <c:pt idx="1239">
                  <c:v>189.72593699999999</c:v>
                </c:pt>
                <c:pt idx="1240">
                  <c:v>189.00671399999999</c:v>
                </c:pt>
                <c:pt idx="1241">
                  <c:v>196.44653299999999</c:v>
                </c:pt>
                <c:pt idx="1242">
                  <c:v>196.44653299999999</c:v>
                </c:pt>
                <c:pt idx="1243">
                  <c:v>199.57325700000001</c:v>
                </c:pt>
                <c:pt idx="1244">
                  <c:v>198.53967299999999</c:v>
                </c:pt>
                <c:pt idx="1245">
                  <c:v>200.445694</c:v>
                </c:pt>
                <c:pt idx="1246">
                  <c:v>194.57247899999999</c:v>
                </c:pt>
                <c:pt idx="1247">
                  <c:v>190.55259699999999</c:v>
                </c:pt>
                <c:pt idx="1248">
                  <c:v>189.340485</c:v>
                </c:pt>
                <c:pt idx="1249">
                  <c:v>189.86888099999999</c:v>
                </c:pt>
                <c:pt idx="1250">
                  <c:v>189.86888099999999</c:v>
                </c:pt>
                <c:pt idx="1251">
                  <c:v>188.87033099999999</c:v>
                </c:pt>
                <c:pt idx="1252">
                  <c:v>185.93490600000001</c:v>
                </c:pt>
                <c:pt idx="1253">
                  <c:v>183.061218</c:v>
                </c:pt>
                <c:pt idx="1254">
                  <c:v>181.18696600000001</c:v>
                </c:pt>
                <c:pt idx="1255">
                  <c:v>177.12498500000001</c:v>
                </c:pt>
                <c:pt idx="1256">
                  <c:v>175.589798</c:v>
                </c:pt>
                <c:pt idx="1257">
                  <c:v>175.156555</c:v>
                </c:pt>
                <c:pt idx="1258">
                  <c:v>177.527603</c:v>
                </c:pt>
                <c:pt idx="1259">
                  <c:v>169.895386</c:v>
                </c:pt>
                <c:pt idx="1260">
                  <c:v>162.20105000000001</c:v>
                </c:pt>
                <c:pt idx="1261">
                  <c:v>163.41017199999999</c:v>
                </c:pt>
                <c:pt idx="1262">
                  <c:v>164.28143299999999</c:v>
                </c:pt>
                <c:pt idx="1263">
                  <c:v>167.86923200000001</c:v>
                </c:pt>
                <c:pt idx="1264">
                  <c:v>166.747345</c:v>
                </c:pt>
                <c:pt idx="1265">
                  <c:v>165.14671300000001</c:v>
                </c:pt>
                <c:pt idx="1266">
                  <c:v>170.39471399999999</c:v>
                </c:pt>
                <c:pt idx="1267">
                  <c:v>165.62084999999999</c:v>
                </c:pt>
                <c:pt idx="1268">
                  <c:v>158.17259200000001</c:v>
                </c:pt>
                <c:pt idx="1269">
                  <c:v>149.68647799999999</c:v>
                </c:pt>
                <c:pt idx="1270">
                  <c:v>148.75105300000001</c:v>
                </c:pt>
                <c:pt idx="1271">
                  <c:v>147.652725</c:v>
                </c:pt>
                <c:pt idx="1272">
                  <c:v>144.71292099999999</c:v>
                </c:pt>
                <c:pt idx="1273">
                  <c:v>154.20114100000001</c:v>
                </c:pt>
                <c:pt idx="1274">
                  <c:v>151.538025</c:v>
                </c:pt>
                <c:pt idx="1275">
                  <c:v>164.67358400000001</c:v>
                </c:pt>
                <c:pt idx="1276">
                  <c:v>164.480301</c:v>
                </c:pt>
                <c:pt idx="1277">
                  <c:v>178.734161</c:v>
                </c:pt>
                <c:pt idx="1278">
                  <c:v>183.68298300000001</c:v>
                </c:pt>
                <c:pt idx="1279">
                  <c:v>180.42576600000001</c:v>
                </c:pt>
                <c:pt idx="1280">
                  <c:v>189.836365</c:v>
                </c:pt>
                <c:pt idx="1281">
                  <c:v>195.11663799999999</c:v>
                </c:pt>
                <c:pt idx="1282">
                  <c:v>191.22950700000001</c:v>
                </c:pt>
                <c:pt idx="1283">
                  <c:v>187.39392100000001</c:v>
                </c:pt>
                <c:pt idx="1284">
                  <c:v>187.21504200000001</c:v>
                </c:pt>
                <c:pt idx="1285">
                  <c:v>185.79963699999999</c:v>
                </c:pt>
                <c:pt idx="1286">
                  <c:v>186.059845</c:v>
                </c:pt>
                <c:pt idx="1287">
                  <c:v>189.357483</c:v>
                </c:pt>
                <c:pt idx="1288">
                  <c:v>197.62101699999999</c:v>
                </c:pt>
                <c:pt idx="1289">
                  <c:v>197.62101699999999</c:v>
                </c:pt>
                <c:pt idx="1290">
                  <c:v>197.62101699999999</c:v>
                </c:pt>
                <c:pt idx="1291">
                  <c:v>199.66520700000001</c:v>
                </c:pt>
                <c:pt idx="1292">
                  <c:v>199.772446</c:v>
                </c:pt>
                <c:pt idx="1293">
                  <c:v>197.881348</c:v>
                </c:pt>
                <c:pt idx="1294">
                  <c:v>198.50230400000001</c:v>
                </c:pt>
                <c:pt idx="1295">
                  <c:v>196.76068100000001</c:v>
                </c:pt>
                <c:pt idx="1296">
                  <c:v>198.62956199999999</c:v>
                </c:pt>
                <c:pt idx="1297">
                  <c:v>201.200851</c:v>
                </c:pt>
                <c:pt idx="1298">
                  <c:v>198.18225100000001</c:v>
                </c:pt>
                <c:pt idx="1299">
                  <c:v>195.733948</c:v>
                </c:pt>
                <c:pt idx="1300">
                  <c:v>197.09054599999999</c:v>
                </c:pt>
                <c:pt idx="1301">
                  <c:v>197.787781</c:v>
                </c:pt>
                <c:pt idx="1302">
                  <c:v>198.80879200000001</c:v>
                </c:pt>
                <c:pt idx="1303">
                  <c:v>198.086411</c:v>
                </c:pt>
                <c:pt idx="1304">
                  <c:v>193.41262800000001</c:v>
                </c:pt>
                <c:pt idx="1305">
                  <c:v>193.237335</c:v>
                </c:pt>
                <c:pt idx="1306">
                  <c:v>194.76078799999999</c:v>
                </c:pt>
                <c:pt idx="1307">
                  <c:v>194.55900600000001</c:v>
                </c:pt>
                <c:pt idx="1308">
                  <c:v>195.669815</c:v>
                </c:pt>
                <c:pt idx="1309">
                  <c:v>194.167633</c:v>
                </c:pt>
                <c:pt idx="1310">
                  <c:v>196.86880500000001</c:v>
                </c:pt>
                <c:pt idx="1311">
                  <c:v>199.03950499999999</c:v>
                </c:pt>
                <c:pt idx="1312">
                  <c:v>201.63531499999999</c:v>
                </c:pt>
                <c:pt idx="1313">
                  <c:v>202.363586</c:v>
                </c:pt>
                <c:pt idx="1314">
                  <c:v>204.703903</c:v>
                </c:pt>
                <c:pt idx="1315">
                  <c:v>203.80873099999999</c:v>
                </c:pt>
                <c:pt idx="1316">
                  <c:v>203.69842499999999</c:v>
                </c:pt>
                <c:pt idx="1317">
                  <c:v>201.81918300000001</c:v>
                </c:pt>
                <c:pt idx="1318">
                  <c:v>200.84188800000001</c:v>
                </c:pt>
                <c:pt idx="1319">
                  <c:v>200.29534899999999</c:v>
                </c:pt>
                <c:pt idx="1320">
                  <c:v>196.685181</c:v>
                </c:pt>
                <c:pt idx="1321">
                  <c:v>197.16699199999999</c:v>
                </c:pt>
                <c:pt idx="1322">
                  <c:v>193.57411200000001</c:v>
                </c:pt>
                <c:pt idx="1323">
                  <c:v>194.57974200000001</c:v>
                </c:pt>
                <c:pt idx="1324">
                  <c:v>191.385513</c:v>
                </c:pt>
                <c:pt idx="1325">
                  <c:v>190.90850800000001</c:v>
                </c:pt>
                <c:pt idx="1326">
                  <c:v>191.68609599999999</c:v>
                </c:pt>
                <c:pt idx="1327">
                  <c:v>188.04934700000001</c:v>
                </c:pt>
                <c:pt idx="1328">
                  <c:v>189.40585300000001</c:v>
                </c:pt>
                <c:pt idx="1329">
                  <c:v>190.65626499999999</c:v>
                </c:pt>
                <c:pt idx="1330">
                  <c:v>191.849243</c:v>
                </c:pt>
                <c:pt idx="1331">
                  <c:v>191.97169500000001</c:v>
                </c:pt>
                <c:pt idx="1332">
                  <c:v>192.06639100000001</c:v>
                </c:pt>
                <c:pt idx="1333">
                  <c:v>191.81950399999999</c:v>
                </c:pt>
                <c:pt idx="1334">
                  <c:v>191.040131</c:v>
                </c:pt>
                <c:pt idx="1335">
                  <c:v>190.104691</c:v>
                </c:pt>
                <c:pt idx="1336">
                  <c:v>188.86642499999999</c:v>
                </c:pt>
                <c:pt idx="1337">
                  <c:v>188.986572</c:v>
                </c:pt>
                <c:pt idx="1338">
                  <c:v>189.76744099999999</c:v>
                </c:pt>
                <c:pt idx="1339">
                  <c:v>188.655563</c:v>
                </c:pt>
                <c:pt idx="1340">
                  <c:v>187.80467200000001</c:v>
                </c:pt>
                <c:pt idx="1341">
                  <c:v>187.188446</c:v>
                </c:pt>
                <c:pt idx="1342">
                  <c:v>188.712616</c:v>
                </c:pt>
                <c:pt idx="1343">
                  <c:v>191.12159700000001</c:v>
                </c:pt>
                <c:pt idx="1344">
                  <c:v>190.06420900000001</c:v>
                </c:pt>
                <c:pt idx="1345">
                  <c:v>188.26123000000001</c:v>
                </c:pt>
                <c:pt idx="1346">
                  <c:v>190.217636</c:v>
                </c:pt>
                <c:pt idx="1347">
                  <c:v>190.214111</c:v>
                </c:pt>
                <c:pt idx="1348">
                  <c:v>191.47820999999999</c:v>
                </c:pt>
                <c:pt idx="1349">
                  <c:v>192.379898</c:v>
                </c:pt>
                <c:pt idx="1350">
                  <c:v>192.52969400000001</c:v>
                </c:pt>
                <c:pt idx="1351">
                  <c:v>190.26036099999999</c:v>
                </c:pt>
                <c:pt idx="1352">
                  <c:v>189.09420800000001</c:v>
                </c:pt>
                <c:pt idx="1353">
                  <c:v>186.02207899999999</c:v>
                </c:pt>
                <c:pt idx="1354">
                  <c:v>185.37399300000001</c:v>
                </c:pt>
                <c:pt idx="1355">
                  <c:v>185.88092</c:v>
                </c:pt>
                <c:pt idx="1356">
                  <c:v>187.28628499999999</c:v>
                </c:pt>
                <c:pt idx="1357">
                  <c:v>186.30413799999999</c:v>
                </c:pt>
                <c:pt idx="1358">
                  <c:v>185.092285</c:v>
                </c:pt>
                <c:pt idx="1359">
                  <c:v>185.092285</c:v>
                </c:pt>
                <c:pt idx="1360">
                  <c:v>184.77934300000001</c:v>
                </c:pt>
                <c:pt idx="1361">
                  <c:v>186.269409</c:v>
                </c:pt>
                <c:pt idx="1362">
                  <c:v>185.88059999999999</c:v>
                </c:pt>
                <c:pt idx="1363">
                  <c:v>186.43298300000001</c:v>
                </c:pt>
                <c:pt idx="1364">
                  <c:v>184.902908</c:v>
                </c:pt>
                <c:pt idx="1365">
                  <c:v>182.24319499999999</c:v>
                </c:pt>
                <c:pt idx="1366">
                  <c:v>180.11755400000001</c:v>
                </c:pt>
                <c:pt idx="1367">
                  <c:v>179.11644000000001</c:v>
                </c:pt>
                <c:pt idx="1368">
                  <c:v>177.161102</c:v>
                </c:pt>
                <c:pt idx="1369">
                  <c:v>176.17309599999999</c:v>
                </c:pt>
                <c:pt idx="1370">
                  <c:v>176.53083799999999</c:v>
                </c:pt>
                <c:pt idx="1371">
                  <c:v>174.89094499999999</c:v>
                </c:pt>
                <c:pt idx="1372">
                  <c:v>174.57002299999999</c:v>
                </c:pt>
                <c:pt idx="1373">
                  <c:v>174.23317</c:v>
                </c:pt>
                <c:pt idx="1374">
                  <c:v>173.090912</c:v>
                </c:pt>
                <c:pt idx="1375">
                  <c:v>173.851303</c:v>
                </c:pt>
                <c:pt idx="1376">
                  <c:v>175.546448</c:v>
                </c:pt>
                <c:pt idx="1377">
                  <c:v>176.79269400000001</c:v>
                </c:pt>
                <c:pt idx="1378">
                  <c:v>174.41700700000001</c:v>
                </c:pt>
                <c:pt idx="1379">
                  <c:v>177.289322</c:v>
                </c:pt>
                <c:pt idx="1380">
                  <c:v>178.26551799999999</c:v>
                </c:pt>
                <c:pt idx="1381">
                  <c:v>175.551086</c:v>
                </c:pt>
                <c:pt idx="1382">
                  <c:v>173.00915499999999</c:v>
                </c:pt>
                <c:pt idx="1383">
                  <c:v>172.24636799999999</c:v>
                </c:pt>
                <c:pt idx="1384">
                  <c:v>170.435226</c:v>
                </c:pt>
                <c:pt idx="1385">
                  <c:v>167.28407300000001</c:v>
                </c:pt>
                <c:pt idx="1386">
                  <c:v>166.37065100000001</c:v>
                </c:pt>
                <c:pt idx="1387">
                  <c:v>169.050003</c:v>
                </c:pt>
                <c:pt idx="1388">
                  <c:v>168.855469</c:v>
                </c:pt>
                <c:pt idx="1389">
                  <c:v>169.090912</c:v>
                </c:pt>
                <c:pt idx="1390">
                  <c:v>168.738495</c:v>
                </c:pt>
                <c:pt idx="1391">
                  <c:v>171.10290499999999</c:v>
                </c:pt>
                <c:pt idx="1392">
                  <c:v>171.281464</c:v>
                </c:pt>
                <c:pt idx="1393">
                  <c:v>171.30658</c:v>
                </c:pt>
                <c:pt idx="1394">
                  <c:v>172.27839700000001</c:v>
                </c:pt>
                <c:pt idx="1395">
                  <c:v>172.99203499999999</c:v>
                </c:pt>
                <c:pt idx="1396">
                  <c:v>171.233643</c:v>
                </c:pt>
                <c:pt idx="1397">
                  <c:v>173.88471999999999</c:v>
                </c:pt>
                <c:pt idx="1398">
                  <c:v>174.295807</c:v>
                </c:pt>
                <c:pt idx="1399">
                  <c:v>174.250641</c:v>
                </c:pt>
                <c:pt idx="1400">
                  <c:v>173.29688999999999</c:v>
                </c:pt>
                <c:pt idx="1401">
                  <c:v>172.173676</c:v>
                </c:pt>
                <c:pt idx="1402">
                  <c:v>171.58755500000001</c:v>
                </c:pt>
                <c:pt idx="1403">
                  <c:v>171.083237</c:v>
                </c:pt>
                <c:pt idx="1404">
                  <c:v>169.95228599999999</c:v>
                </c:pt>
                <c:pt idx="1405">
                  <c:v>169.018372</c:v>
                </c:pt>
                <c:pt idx="1406">
                  <c:v>168.544983</c:v>
                </c:pt>
                <c:pt idx="1407">
                  <c:v>167.41297900000001</c:v>
                </c:pt>
                <c:pt idx="1408">
                  <c:v>166.33036799999999</c:v>
                </c:pt>
                <c:pt idx="1409">
                  <c:v>166.60691800000001</c:v>
                </c:pt>
                <c:pt idx="1410">
                  <c:v>166.165604</c:v>
                </c:pt>
                <c:pt idx="1411">
                  <c:v>165.41317699999999</c:v>
                </c:pt>
                <c:pt idx="1412">
                  <c:v>167.44404599999999</c:v>
                </c:pt>
                <c:pt idx="1413">
                  <c:v>166.617142</c:v>
                </c:pt>
                <c:pt idx="1414">
                  <c:v>167.48684700000001</c:v>
                </c:pt>
                <c:pt idx="1415">
                  <c:v>164.70121800000001</c:v>
                </c:pt>
                <c:pt idx="1416">
                  <c:v>163.963898</c:v>
                </c:pt>
                <c:pt idx="1417">
                  <c:v>163.25053399999999</c:v>
                </c:pt>
                <c:pt idx="1418">
                  <c:v>162.78028900000001</c:v>
                </c:pt>
                <c:pt idx="1419">
                  <c:v>163.85672</c:v>
                </c:pt>
                <c:pt idx="1420">
                  <c:v>163.31922900000001</c:v>
                </c:pt>
                <c:pt idx="1421">
                  <c:v>163.48765599999999</c:v>
                </c:pt>
                <c:pt idx="1422">
                  <c:v>162.26487700000001</c:v>
                </c:pt>
                <c:pt idx="1423">
                  <c:v>157.32548499999999</c:v>
                </c:pt>
                <c:pt idx="1424">
                  <c:v>157.54849200000001</c:v>
                </c:pt>
                <c:pt idx="1425">
                  <c:v>157.74177599999999</c:v>
                </c:pt>
                <c:pt idx="1426">
                  <c:v>158.34637499999999</c:v>
                </c:pt>
                <c:pt idx="1427">
                  <c:v>158.74310299999999</c:v>
                </c:pt>
                <c:pt idx="1428">
                  <c:v>159.624527</c:v>
                </c:pt>
                <c:pt idx="1429">
                  <c:v>161.374481</c:v>
                </c:pt>
                <c:pt idx="1430">
                  <c:v>161.71044900000001</c:v>
                </c:pt>
                <c:pt idx="1431">
                  <c:v>158.923294</c:v>
                </c:pt>
                <c:pt idx="1432">
                  <c:v>156.60936000000001</c:v>
                </c:pt>
                <c:pt idx="1433">
                  <c:v>158.95919799999999</c:v>
                </c:pt>
                <c:pt idx="1434">
                  <c:v>159.63694799999999</c:v>
                </c:pt>
                <c:pt idx="1435">
                  <c:v>158.53836100000001</c:v>
                </c:pt>
                <c:pt idx="1436">
                  <c:v>159.99527</c:v>
                </c:pt>
                <c:pt idx="1437">
                  <c:v>160.80990600000001</c:v>
                </c:pt>
                <c:pt idx="1438">
                  <c:v>160.312546</c:v>
                </c:pt>
                <c:pt idx="1439">
                  <c:v>161.662308</c:v>
                </c:pt>
                <c:pt idx="1440">
                  <c:v>161.395218</c:v>
                </c:pt>
                <c:pt idx="1441">
                  <c:v>160.382172</c:v>
                </c:pt>
                <c:pt idx="1442">
                  <c:v>157.776184</c:v>
                </c:pt>
                <c:pt idx="1443">
                  <c:v>157.35348500000001</c:v>
                </c:pt>
                <c:pt idx="1444">
                  <c:v>156.62973</c:v>
                </c:pt>
                <c:pt idx="1445">
                  <c:v>156.33914200000001</c:v>
                </c:pt>
                <c:pt idx="1446">
                  <c:v>155.93946800000001</c:v>
                </c:pt>
                <c:pt idx="1447">
                  <c:v>156.53216599999999</c:v>
                </c:pt>
                <c:pt idx="1448">
                  <c:v>155.16717499999999</c:v>
                </c:pt>
                <c:pt idx="1449">
                  <c:v>155.67816199999999</c:v>
                </c:pt>
                <c:pt idx="1450">
                  <c:v>156.55200199999999</c:v>
                </c:pt>
                <c:pt idx="1451">
                  <c:v>157.27578700000001</c:v>
                </c:pt>
                <c:pt idx="1452">
                  <c:v>156.90063499999999</c:v>
                </c:pt>
                <c:pt idx="1453">
                  <c:v>159.449051</c:v>
                </c:pt>
                <c:pt idx="1454">
                  <c:v>158.50555399999999</c:v>
                </c:pt>
                <c:pt idx="1455">
                  <c:v>158.375305</c:v>
                </c:pt>
                <c:pt idx="1456">
                  <c:v>158.76783800000001</c:v>
                </c:pt>
                <c:pt idx="1457">
                  <c:v>157.01345800000001</c:v>
                </c:pt>
                <c:pt idx="1458">
                  <c:v>155.84141500000001</c:v>
                </c:pt>
                <c:pt idx="1459">
                  <c:v>156.096191</c:v>
                </c:pt>
                <c:pt idx="1460">
                  <c:v>154.88201900000001</c:v>
                </c:pt>
                <c:pt idx="1461">
                  <c:v>154.68009900000001</c:v>
                </c:pt>
                <c:pt idx="1462">
                  <c:v>156.24383499999999</c:v>
                </c:pt>
                <c:pt idx="1463">
                  <c:v>154.164795</c:v>
                </c:pt>
                <c:pt idx="1464">
                  <c:v>155.75325000000001</c:v>
                </c:pt>
                <c:pt idx="1465">
                  <c:v>155.75325000000001</c:v>
                </c:pt>
                <c:pt idx="1466">
                  <c:v>156.40954600000001</c:v>
                </c:pt>
                <c:pt idx="1467">
                  <c:v>156.288422</c:v>
                </c:pt>
                <c:pt idx="1468">
                  <c:v>156.232651</c:v>
                </c:pt>
                <c:pt idx="1469">
                  <c:v>155.89149499999999</c:v>
                </c:pt>
                <c:pt idx="1470">
                  <c:v>154.520859</c:v>
                </c:pt>
                <c:pt idx="1471">
                  <c:v>155.81332399999999</c:v>
                </c:pt>
                <c:pt idx="1472">
                  <c:v>156.06539900000001</c:v>
                </c:pt>
                <c:pt idx="1473">
                  <c:v>153.08200099999999</c:v>
                </c:pt>
                <c:pt idx="1474">
                  <c:v>151.21075400000001</c:v>
                </c:pt>
                <c:pt idx="1475">
                  <c:v>152.031631</c:v>
                </c:pt>
                <c:pt idx="1476">
                  <c:v>151.578339</c:v>
                </c:pt>
                <c:pt idx="1477">
                  <c:v>150.71369899999999</c:v>
                </c:pt>
                <c:pt idx="1478">
                  <c:v>153.17422500000001</c:v>
                </c:pt>
                <c:pt idx="1479">
                  <c:v>154.785629</c:v>
                </c:pt>
                <c:pt idx="1480">
                  <c:v>155.44575499999999</c:v>
                </c:pt>
                <c:pt idx="1481">
                  <c:v>156.196045</c:v>
                </c:pt>
                <c:pt idx="1482">
                  <c:v>156.36389199999999</c:v>
                </c:pt>
                <c:pt idx="1483">
                  <c:v>155.50225800000001</c:v>
                </c:pt>
                <c:pt idx="1484">
                  <c:v>157.55178799999999</c:v>
                </c:pt>
                <c:pt idx="1485">
                  <c:v>157.516144</c:v>
                </c:pt>
                <c:pt idx="1486">
                  <c:v>158.83959999999999</c:v>
                </c:pt>
                <c:pt idx="1487">
                  <c:v>159.493561</c:v>
                </c:pt>
                <c:pt idx="1488">
                  <c:v>160.622635</c:v>
                </c:pt>
                <c:pt idx="1489">
                  <c:v>160.638824</c:v>
                </c:pt>
                <c:pt idx="1490">
                  <c:v>158.44345100000001</c:v>
                </c:pt>
                <c:pt idx="1491">
                  <c:v>156.43589800000001</c:v>
                </c:pt>
                <c:pt idx="1492">
                  <c:v>157.11450199999999</c:v>
                </c:pt>
                <c:pt idx="1493">
                  <c:v>160.14987199999999</c:v>
                </c:pt>
                <c:pt idx="1494">
                  <c:v>160.261978</c:v>
                </c:pt>
                <c:pt idx="1495">
                  <c:v>161.65656999999999</c:v>
                </c:pt>
                <c:pt idx="1496">
                  <c:v>161.503433</c:v>
                </c:pt>
                <c:pt idx="1497">
                  <c:v>162.58918800000001</c:v>
                </c:pt>
                <c:pt idx="1498">
                  <c:v>163.942429</c:v>
                </c:pt>
                <c:pt idx="1499">
                  <c:v>163.681915</c:v>
                </c:pt>
                <c:pt idx="1500">
                  <c:v>163.25029000000001</c:v>
                </c:pt>
                <c:pt idx="1501">
                  <c:v>163.25029000000001</c:v>
                </c:pt>
                <c:pt idx="1502">
                  <c:v>163.69953899999999</c:v>
                </c:pt>
                <c:pt idx="1503">
                  <c:v>163.229095</c:v>
                </c:pt>
                <c:pt idx="1504">
                  <c:v>164.82458500000001</c:v>
                </c:pt>
                <c:pt idx="1505">
                  <c:v>165.63426200000001</c:v>
                </c:pt>
                <c:pt idx="1506">
                  <c:v>165.20214799999999</c:v>
                </c:pt>
                <c:pt idx="1507">
                  <c:v>163.601868</c:v>
                </c:pt>
                <c:pt idx="1508">
                  <c:v>162.85533100000001</c:v>
                </c:pt>
                <c:pt idx="1509">
                  <c:v>162.81303399999999</c:v>
                </c:pt>
                <c:pt idx="1510">
                  <c:v>161.121994</c:v>
                </c:pt>
                <c:pt idx="1511">
                  <c:v>160.192215</c:v>
                </c:pt>
                <c:pt idx="1512">
                  <c:v>160.225357</c:v>
                </c:pt>
                <c:pt idx="1513">
                  <c:v>158.766617</c:v>
                </c:pt>
                <c:pt idx="1514">
                  <c:v>158.419983</c:v>
                </c:pt>
                <c:pt idx="1515">
                  <c:v>159.29151899999999</c:v>
                </c:pt>
                <c:pt idx="1516">
                  <c:v>158.98393200000001</c:v>
                </c:pt>
                <c:pt idx="1517">
                  <c:v>159.928009</c:v>
                </c:pt>
                <c:pt idx="1518">
                  <c:v>158.60405</c:v>
                </c:pt>
                <c:pt idx="1519">
                  <c:v>159.230209</c:v>
                </c:pt>
                <c:pt idx="1520">
                  <c:v>158.34732099999999</c:v>
                </c:pt>
                <c:pt idx="1521">
                  <c:v>159.577347</c:v>
                </c:pt>
                <c:pt idx="1522">
                  <c:v>158.883545</c:v>
                </c:pt>
                <c:pt idx="1523">
                  <c:v>158.45848100000001</c:v>
                </c:pt>
                <c:pt idx="1524">
                  <c:v>158.483429</c:v>
                </c:pt>
                <c:pt idx="1525">
                  <c:v>156.549881</c:v>
                </c:pt>
                <c:pt idx="1526">
                  <c:v>155.79504399999999</c:v>
                </c:pt>
                <c:pt idx="1527">
                  <c:v>156.23323099999999</c:v>
                </c:pt>
                <c:pt idx="1528">
                  <c:v>156.109283</c:v>
                </c:pt>
                <c:pt idx="1529">
                  <c:v>155.300217</c:v>
                </c:pt>
                <c:pt idx="1530">
                  <c:v>156.26989699999999</c:v>
                </c:pt>
                <c:pt idx="1531">
                  <c:v>156.68832399999999</c:v>
                </c:pt>
                <c:pt idx="1532">
                  <c:v>155.31053199999999</c:v>
                </c:pt>
                <c:pt idx="1533">
                  <c:v>153.34779399999999</c:v>
                </c:pt>
                <c:pt idx="1534">
                  <c:v>152.407318</c:v>
                </c:pt>
                <c:pt idx="1535">
                  <c:v>151.80664100000001</c:v>
                </c:pt>
                <c:pt idx="1536">
                  <c:v>152.528839</c:v>
                </c:pt>
                <c:pt idx="1537">
                  <c:v>148.80308500000001</c:v>
                </c:pt>
                <c:pt idx="1538">
                  <c:v>149.84376499999999</c:v>
                </c:pt>
                <c:pt idx="1539">
                  <c:v>149.972351</c:v>
                </c:pt>
                <c:pt idx="1540">
                  <c:v>146.700729</c:v>
                </c:pt>
                <c:pt idx="1541">
                  <c:v>146.700729</c:v>
                </c:pt>
                <c:pt idx="1542">
                  <c:v>146.700729</c:v>
                </c:pt>
                <c:pt idx="1543">
                  <c:v>144.17695599999999</c:v>
                </c:pt>
                <c:pt idx="1544">
                  <c:v>144.63755800000001</c:v>
                </c:pt>
                <c:pt idx="1545">
                  <c:v>144.68005400000001</c:v>
                </c:pt>
                <c:pt idx="1546">
                  <c:v>144.67413300000001</c:v>
                </c:pt>
                <c:pt idx="1547">
                  <c:v>144.10232500000001</c:v>
                </c:pt>
                <c:pt idx="1548">
                  <c:v>143.47593699999999</c:v>
                </c:pt>
                <c:pt idx="1549">
                  <c:v>142.68833900000001</c:v>
                </c:pt>
                <c:pt idx="1550">
                  <c:v>141.83021500000001</c:v>
                </c:pt>
                <c:pt idx="1551">
                  <c:v>140.90060399999999</c:v>
                </c:pt>
                <c:pt idx="1552">
                  <c:v>140.505707</c:v>
                </c:pt>
                <c:pt idx="1553">
                  <c:v>142.85299699999999</c:v>
                </c:pt>
                <c:pt idx="1554">
                  <c:v>142.55084199999999</c:v>
                </c:pt>
                <c:pt idx="1555">
                  <c:v>141.75853000000001</c:v>
                </c:pt>
                <c:pt idx="1556">
                  <c:v>141.65100100000001</c:v>
                </c:pt>
                <c:pt idx="1557">
                  <c:v>140.35320999999999</c:v>
                </c:pt>
                <c:pt idx="1558">
                  <c:v>139.37912</c:v>
                </c:pt>
                <c:pt idx="1559">
                  <c:v>140.125046</c:v>
                </c:pt>
                <c:pt idx="1560">
                  <c:v>141.32096899999999</c:v>
                </c:pt>
                <c:pt idx="1561">
                  <c:v>140.519913</c:v>
                </c:pt>
                <c:pt idx="1562">
                  <c:v>140.63291899999999</c:v>
                </c:pt>
                <c:pt idx="1563">
                  <c:v>140.51808199999999</c:v>
                </c:pt>
                <c:pt idx="1564">
                  <c:v>142.112717</c:v>
                </c:pt>
                <c:pt idx="1565">
                  <c:v>140.33218400000001</c:v>
                </c:pt>
                <c:pt idx="1566">
                  <c:v>140.69813500000001</c:v>
                </c:pt>
                <c:pt idx="1567">
                  <c:v>141.52761799999999</c:v>
                </c:pt>
                <c:pt idx="1568">
                  <c:v>139.85879499999999</c:v>
                </c:pt>
                <c:pt idx="1569">
                  <c:v>138.45282</c:v>
                </c:pt>
                <c:pt idx="1570">
                  <c:v>137.35083</c:v>
                </c:pt>
                <c:pt idx="1571">
                  <c:v>139.08004800000001</c:v>
                </c:pt>
                <c:pt idx="1572">
                  <c:v>139.040955</c:v>
                </c:pt>
                <c:pt idx="1573">
                  <c:v>137.60360700000001</c:v>
                </c:pt>
                <c:pt idx="1574">
                  <c:v>134.804169</c:v>
                </c:pt>
                <c:pt idx="1575">
                  <c:v>134.06161499999999</c:v>
                </c:pt>
                <c:pt idx="1576">
                  <c:v>132.96383700000001</c:v>
                </c:pt>
                <c:pt idx="1577">
                  <c:v>131.255066</c:v>
                </c:pt>
                <c:pt idx="1578">
                  <c:v>131.23048399999999</c:v>
                </c:pt>
                <c:pt idx="1579">
                  <c:v>130.52174400000001</c:v>
                </c:pt>
                <c:pt idx="1580">
                  <c:v>128.97648599999999</c:v>
                </c:pt>
                <c:pt idx="1581">
                  <c:v>127.62344400000001</c:v>
                </c:pt>
                <c:pt idx="1582">
                  <c:v>126.88808400000001</c:v>
                </c:pt>
                <c:pt idx="1583">
                  <c:v>123.70824399999999</c:v>
                </c:pt>
                <c:pt idx="1584">
                  <c:v>127.158073</c:v>
                </c:pt>
                <c:pt idx="1585">
                  <c:v>127.48395499999999</c:v>
                </c:pt>
                <c:pt idx="1586">
                  <c:v>127.29351</c:v>
                </c:pt>
                <c:pt idx="1587">
                  <c:v>126.537132</c:v>
                </c:pt>
                <c:pt idx="1588">
                  <c:v>126.462997</c:v>
                </c:pt>
                <c:pt idx="1589">
                  <c:v>124.049408</c:v>
                </c:pt>
                <c:pt idx="1590">
                  <c:v>123.83342</c:v>
                </c:pt>
                <c:pt idx="1591">
                  <c:v>124.283783</c:v>
                </c:pt>
                <c:pt idx="1592">
                  <c:v>126.980682</c:v>
                </c:pt>
                <c:pt idx="1593">
                  <c:v>128.499054</c:v>
                </c:pt>
                <c:pt idx="1594">
                  <c:v>128.16819799999999</c:v>
                </c:pt>
                <c:pt idx="1595">
                  <c:v>131.49633800000001</c:v>
                </c:pt>
                <c:pt idx="1596">
                  <c:v>131.75581399999999</c:v>
                </c:pt>
                <c:pt idx="1597">
                  <c:v>130.78211999999999</c:v>
                </c:pt>
                <c:pt idx="1598">
                  <c:v>130.79359400000001</c:v>
                </c:pt>
                <c:pt idx="1599">
                  <c:v>131.52546699999999</c:v>
                </c:pt>
                <c:pt idx="1600">
                  <c:v>131.85614000000001</c:v>
                </c:pt>
                <c:pt idx="1601">
                  <c:v>134.09060700000001</c:v>
                </c:pt>
                <c:pt idx="1602">
                  <c:v>133.99603300000001</c:v>
                </c:pt>
                <c:pt idx="1603">
                  <c:v>133.63235499999999</c:v>
                </c:pt>
                <c:pt idx="1604">
                  <c:v>135.42482000000001</c:v>
                </c:pt>
                <c:pt idx="1605">
                  <c:v>134.412643</c:v>
                </c:pt>
                <c:pt idx="1606">
                  <c:v>134.538422</c:v>
                </c:pt>
                <c:pt idx="1607">
                  <c:v>133.38450599999999</c:v>
                </c:pt>
                <c:pt idx="1608">
                  <c:v>133.55801400000001</c:v>
                </c:pt>
                <c:pt idx="1609">
                  <c:v>132.398132</c:v>
                </c:pt>
                <c:pt idx="1610">
                  <c:v>129.62828099999999</c:v>
                </c:pt>
                <c:pt idx="1611">
                  <c:v>131.180283</c:v>
                </c:pt>
                <c:pt idx="1612">
                  <c:v>130.313309</c:v>
                </c:pt>
                <c:pt idx="1613">
                  <c:v>128.057739</c:v>
                </c:pt>
                <c:pt idx="1614">
                  <c:v>130.13763399999999</c:v>
                </c:pt>
                <c:pt idx="1615">
                  <c:v>130.83750900000001</c:v>
                </c:pt>
                <c:pt idx="1616">
                  <c:v>129.39793399999999</c:v>
                </c:pt>
                <c:pt idx="1617">
                  <c:v>129.39793399999999</c:v>
                </c:pt>
                <c:pt idx="1618">
                  <c:v>127.950165</c:v>
                </c:pt>
                <c:pt idx="1619">
                  <c:v>126.759277</c:v>
                </c:pt>
                <c:pt idx="1620">
                  <c:v>128.383759</c:v>
                </c:pt>
                <c:pt idx="1621">
                  <c:v>130.41326900000001</c:v>
                </c:pt>
                <c:pt idx="1622">
                  <c:v>132.542801</c:v>
                </c:pt>
                <c:pt idx="1623">
                  <c:v>133.58012400000001</c:v>
                </c:pt>
                <c:pt idx="1624">
                  <c:v>133.58819600000001</c:v>
                </c:pt>
                <c:pt idx="1625">
                  <c:v>131.12649500000001</c:v>
                </c:pt>
                <c:pt idx="1626">
                  <c:v>131.12649500000001</c:v>
                </c:pt>
                <c:pt idx="1627">
                  <c:v>127.17453</c:v>
                </c:pt>
                <c:pt idx="1628">
                  <c:v>124.001869</c:v>
                </c:pt>
                <c:pt idx="1629">
                  <c:v>121.457161</c:v>
                </c:pt>
                <c:pt idx="1630">
                  <c:v>122.30446600000001</c:v>
                </c:pt>
                <c:pt idx="1631">
                  <c:v>124.400673</c:v>
                </c:pt>
                <c:pt idx="1632">
                  <c:v>123.907135</c:v>
                </c:pt>
                <c:pt idx="1633">
                  <c:v>127.154633</c:v>
                </c:pt>
                <c:pt idx="1634">
                  <c:v>127.783432</c:v>
                </c:pt>
                <c:pt idx="1635">
                  <c:v>125.59880099999999</c:v>
                </c:pt>
                <c:pt idx="1636">
                  <c:v>127.442184</c:v>
                </c:pt>
                <c:pt idx="1637">
                  <c:v>128.723343</c:v>
                </c:pt>
                <c:pt idx="1638">
                  <c:v>131.34072900000001</c:v>
                </c:pt>
                <c:pt idx="1639">
                  <c:v>128.57524100000001</c:v>
                </c:pt>
                <c:pt idx="1640">
                  <c:v>128.26748699999999</c:v>
                </c:pt>
                <c:pt idx="1641">
                  <c:v>128.26748699999999</c:v>
                </c:pt>
                <c:pt idx="1642">
                  <c:v>128.477127</c:v>
                </c:pt>
                <c:pt idx="1643">
                  <c:v>132.15052800000001</c:v>
                </c:pt>
                <c:pt idx="1644">
                  <c:v>135.50174000000001</c:v>
                </c:pt>
                <c:pt idx="1645">
                  <c:v>137.427841</c:v>
                </c:pt>
                <c:pt idx="1646">
                  <c:v>140.43121300000001</c:v>
                </c:pt>
                <c:pt idx="1647">
                  <c:v>142.00001499999999</c:v>
                </c:pt>
                <c:pt idx="1648">
                  <c:v>142.14849899999999</c:v>
                </c:pt>
                <c:pt idx="1649">
                  <c:v>145.09657300000001</c:v>
                </c:pt>
                <c:pt idx="1650">
                  <c:v>146.84039300000001</c:v>
                </c:pt>
                <c:pt idx="1651">
                  <c:v>147.26713599999999</c:v>
                </c:pt>
                <c:pt idx="1652">
                  <c:v>147.885864</c:v>
                </c:pt>
                <c:pt idx="1653">
                  <c:v>149.23286400000001</c:v>
                </c:pt>
                <c:pt idx="1654">
                  <c:v>148.361694</c:v>
                </c:pt>
                <c:pt idx="1655">
                  <c:v>149.969177</c:v>
                </c:pt>
                <c:pt idx="1656">
                  <c:v>149.98452800000001</c:v>
                </c:pt>
                <c:pt idx="1657">
                  <c:v>149.385773</c:v>
                </c:pt>
                <c:pt idx="1658">
                  <c:v>149.50559999999999</c:v>
                </c:pt>
                <c:pt idx="1659">
                  <c:v>148.46408099999999</c:v>
                </c:pt>
                <c:pt idx="1660">
                  <c:v>150.705566</c:v>
                </c:pt>
                <c:pt idx="1661">
                  <c:v>150.16447400000001</c:v>
                </c:pt>
                <c:pt idx="1662">
                  <c:v>146.37822</c:v>
                </c:pt>
                <c:pt idx="1663">
                  <c:v>147.401489</c:v>
                </c:pt>
                <c:pt idx="1664">
                  <c:v>146.97515899999999</c:v>
                </c:pt>
                <c:pt idx="1665">
                  <c:v>150.21186800000001</c:v>
                </c:pt>
                <c:pt idx="1666">
                  <c:v>150.21186800000001</c:v>
                </c:pt>
                <c:pt idx="1667">
                  <c:v>151.48561100000001</c:v>
                </c:pt>
                <c:pt idx="1668">
                  <c:v>153.75718699999999</c:v>
                </c:pt>
                <c:pt idx="1669">
                  <c:v>153.322845</c:v>
                </c:pt>
                <c:pt idx="1670">
                  <c:v>153.256393</c:v>
                </c:pt>
                <c:pt idx="1671">
                  <c:v>155.550873</c:v>
                </c:pt>
                <c:pt idx="1672">
                  <c:v>156.16572600000001</c:v>
                </c:pt>
                <c:pt idx="1673">
                  <c:v>154.27874800000001</c:v>
                </c:pt>
                <c:pt idx="1674">
                  <c:v>152.812714</c:v>
                </c:pt>
                <c:pt idx="1675">
                  <c:v>151.74648999999999</c:v>
                </c:pt>
                <c:pt idx="1676">
                  <c:v>151.33194</c:v>
                </c:pt>
                <c:pt idx="1677">
                  <c:v>150.17382799999999</c:v>
                </c:pt>
                <c:pt idx="1678">
                  <c:v>147.37535099999999</c:v>
                </c:pt>
                <c:pt idx="1679">
                  <c:v>145.40664699999999</c:v>
                </c:pt>
                <c:pt idx="1680">
                  <c:v>143.61308299999999</c:v>
                </c:pt>
                <c:pt idx="1681">
                  <c:v>142.05645799999999</c:v>
                </c:pt>
                <c:pt idx="1682">
                  <c:v>142.54536400000001</c:v>
                </c:pt>
                <c:pt idx="1683">
                  <c:v>144.222534</c:v>
                </c:pt>
                <c:pt idx="1684">
                  <c:v>148.61431899999999</c:v>
                </c:pt>
                <c:pt idx="1685">
                  <c:v>148.94270299999999</c:v>
                </c:pt>
                <c:pt idx="1686">
                  <c:v>147.78315699999999</c:v>
                </c:pt>
                <c:pt idx="1687">
                  <c:v>144.295242</c:v>
                </c:pt>
                <c:pt idx="1688">
                  <c:v>142.26113900000001</c:v>
                </c:pt>
                <c:pt idx="1689">
                  <c:v>143.019318</c:v>
                </c:pt>
                <c:pt idx="1690">
                  <c:v>142.664108</c:v>
                </c:pt>
                <c:pt idx="1691">
                  <c:v>145.19241299999999</c:v>
                </c:pt>
                <c:pt idx="1692">
                  <c:v>145.370193</c:v>
                </c:pt>
                <c:pt idx="1693">
                  <c:v>145.60981799999999</c:v>
                </c:pt>
                <c:pt idx="1694">
                  <c:v>144.77046200000001</c:v>
                </c:pt>
                <c:pt idx="1695">
                  <c:v>145.75704999999999</c:v>
                </c:pt>
                <c:pt idx="1696">
                  <c:v>147.47051999999999</c:v>
                </c:pt>
                <c:pt idx="1697">
                  <c:v>147.84960899999999</c:v>
                </c:pt>
                <c:pt idx="1698">
                  <c:v>146.94464099999999</c:v>
                </c:pt>
                <c:pt idx="1699">
                  <c:v>147.92877200000001</c:v>
                </c:pt>
                <c:pt idx="1700">
                  <c:v>148.29972799999999</c:v>
                </c:pt>
                <c:pt idx="1701">
                  <c:v>150.753387</c:v>
                </c:pt>
                <c:pt idx="1702">
                  <c:v>150.904572</c:v>
                </c:pt>
                <c:pt idx="1703">
                  <c:v>151.367233</c:v>
                </c:pt>
                <c:pt idx="1704">
                  <c:v>152.310059</c:v>
                </c:pt>
                <c:pt idx="1705">
                  <c:v>152.06196600000001</c:v>
                </c:pt>
                <c:pt idx="1706">
                  <c:v>151.84120200000001</c:v>
                </c:pt>
                <c:pt idx="1707">
                  <c:v>150.22328200000001</c:v>
                </c:pt>
                <c:pt idx="1708">
                  <c:v>149.21012899999999</c:v>
                </c:pt>
                <c:pt idx="1709">
                  <c:v>151.14001500000001</c:v>
                </c:pt>
                <c:pt idx="1710">
                  <c:v>150.23483300000001</c:v>
                </c:pt>
                <c:pt idx="1711">
                  <c:v>151.14743000000001</c:v>
                </c:pt>
                <c:pt idx="1712">
                  <c:v>151.35249300000001</c:v>
                </c:pt>
                <c:pt idx="1713">
                  <c:v>151.49762000000001</c:v>
                </c:pt>
                <c:pt idx="1714">
                  <c:v>153.01960800000001</c:v>
                </c:pt>
                <c:pt idx="1715">
                  <c:v>151.73461900000001</c:v>
                </c:pt>
                <c:pt idx="1716">
                  <c:v>150.85000600000001</c:v>
                </c:pt>
                <c:pt idx="1717">
                  <c:v>151.492874</c:v>
                </c:pt>
                <c:pt idx="1718">
                  <c:v>152.73567199999999</c:v>
                </c:pt>
                <c:pt idx="1719">
                  <c:v>152.86134300000001</c:v>
                </c:pt>
                <c:pt idx="1720">
                  <c:v>154.323151</c:v>
                </c:pt>
                <c:pt idx="1721">
                  <c:v>154.283997</c:v>
                </c:pt>
                <c:pt idx="1722">
                  <c:v>153.72013899999999</c:v>
                </c:pt>
                <c:pt idx="1723">
                  <c:v>153.03244000000001</c:v>
                </c:pt>
                <c:pt idx="1724">
                  <c:v>153.331253</c:v>
                </c:pt>
                <c:pt idx="1725">
                  <c:v>153.67041</c:v>
                </c:pt>
                <c:pt idx="1726">
                  <c:v>152.16116299999999</c:v>
                </c:pt>
                <c:pt idx="1727">
                  <c:v>153.64068599999999</c:v>
                </c:pt>
                <c:pt idx="1728">
                  <c:v>154.04345699999999</c:v>
                </c:pt>
                <c:pt idx="1729">
                  <c:v>152.39854399999999</c:v>
                </c:pt>
                <c:pt idx="1730">
                  <c:v>154.23297099999999</c:v>
                </c:pt>
                <c:pt idx="1731">
                  <c:v>158.05732699999999</c:v>
                </c:pt>
                <c:pt idx="1732">
                  <c:v>156.06239299999999</c:v>
                </c:pt>
                <c:pt idx="1733">
                  <c:v>155.43360899999999</c:v>
                </c:pt>
                <c:pt idx="1734">
                  <c:v>154.443253</c:v>
                </c:pt>
                <c:pt idx="1735">
                  <c:v>153.67327900000001</c:v>
                </c:pt>
                <c:pt idx="1736">
                  <c:v>151.636719</c:v>
                </c:pt>
                <c:pt idx="1737">
                  <c:v>151.636719</c:v>
                </c:pt>
                <c:pt idx="1738">
                  <c:v>149.86737099999999</c:v>
                </c:pt>
                <c:pt idx="1739">
                  <c:v>149.41012599999999</c:v>
                </c:pt>
                <c:pt idx="1740">
                  <c:v>149.13793899999999</c:v>
                </c:pt>
                <c:pt idx="1741">
                  <c:v>149.01156599999999</c:v>
                </c:pt>
                <c:pt idx="1742">
                  <c:v>148.574997</c:v>
                </c:pt>
                <c:pt idx="1743">
                  <c:v>148.768539</c:v>
                </c:pt>
                <c:pt idx="1744">
                  <c:v>150.71106</c:v>
                </c:pt>
                <c:pt idx="1745">
                  <c:v>152.50770600000001</c:v>
                </c:pt>
                <c:pt idx="1746">
                  <c:v>151.19491600000001</c:v>
                </c:pt>
                <c:pt idx="1747">
                  <c:v>152.31141700000001</c:v>
                </c:pt>
                <c:pt idx="1748">
                  <c:v>151.204803</c:v>
                </c:pt>
                <c:pt idx="1749">
                  <c:v>151.59565699999999</c:v>
                </c:pt>
                <c:pt idx="1750">
                  <c:v>148.500809</c:v>
                </c:pt>
                <c:pt idx="1751">
                  <c:v>146.221619</c:v>
                </c:pt>
                <c:pt idx="1752">
                  <c:v>146.451187</c:v>
                </c:pt>
                <c:pt idx="1753">
                  <c:v>145.39181500000001</c:v>
                </c:pt>
                <c:pt idx="1754">
                  <c:v>142.95645099999999</c:v>
                </c:pt>
                <c:pt idx="1755">
                  <c:v>139.95877100000001</c:v>
                </c:pt>
                <c:pt idx="1756">
                  <c:v>140.456085</c:v>
                </c:pt>
                <c:pt idx="1757">
                  <c:v>140.20988500000001</c:v>
                </c:pt>
                <c:pt idx="1758">
                  <c:v>141.966003</c:v>
                </c:pt>
                <c:pt idx="1759">
                  <c:v>141.966003</c:v>
                </c:pt>
                <c:pt idx="1760">
                  <c:v>141.012451</c:v>
                </c:pt>
                <c:pt idx="1761">
                  <c:v>141.817902</c:v>
                </c:pt>
                <c:pt idx="1762">
                  <c:v>142.33627300000001</c:v>
                </c:pt>
                <c:pt idx="1763">
                  <c:v>141.990036</c:v>
                </c:pt>
                <c:pt idx="1764">
                  <c:v>142.12686199999999</c:v>
                </c:pt>
                <c:pt idx="1765">
                  <c:v>141.712952</c:v>
                </c:pt>
                <c:pt idx="1766">
                  <c:v>141.951324</c:v>
                </c:pt>
                <c:pt idx="1767">
                  <c:v>141.826584</c:v>
                </c:pt>
                <c:pt idx="1768">
                  <c:v>142.34437600000001</c:v>
                </c:pt>
                <c:pt idx="1769">
                  <c:v>141.777344</c:v>
                </c:pt>
                <c:pt idx="1770">
                  <c:v>140.51431299999999</c:v>
                </c:pt>
                <c:pt idx="1771">
                  <c:v>140.12445099999999</c:v>
                </c:pt>
                <c:pt idx="1772">
                  <c:v>139.97699</c:v>
                </c:pt>
                <c:pt idx="1773">
                  <c:v>139.473038</c:v>
                </c:pt>
                <c:pt idx="1774">
                  <c:v>136.93237300000001</c:v>
                </c:pt>
                <c:pt idx="1775">
                  <c:v>136.02435299999999</c:v>
                </c:pt>
                <c:pt idx="1776">
                  <c:v>134.637756</c:v>
                </c:pt>
                <c:pt idx="1777">
                  <c:v>134.366028</c:v>
                </c:pt>
                <c:pt idx="1778">
                  <c:v>133.786179</c:v>
                </c:pt>
                <c:pt idx="1779">
                  <c:v>134.30779999999999</c:v>
                </c:pt>
                <c:pt idx="1780">
                  <c:v>136.17681899999999</c:v>
                </c:pt>
                <c:pt idx="1781">
                  <c:v>134.43322800000001</c:v>
                </c:pt>
                <c:pt idx="1782">
                  <c:v>135.60626199999999</c:v>
                </c:pt>
                <c:pt idx="1783">
                  <c:v>137.01464799999999</c:v>
                </c:pt>
                <c:pt idx="1784">
                  <c:v>136.39402799999999</c:v>
                </c:pt>
                <c:pt idx="1785">
                  <c:v>137.444885</c:v>
                </c:pt>
                <c:pt idx="1786">
                  <c:v>139.37312299999999</c:v>
                </c:pt>
                <c:pt idx="1787">
                  <c:v>140.057526</c:v>
                </c:pt>
                <c:pt idx="1788">
                  <c:v>138.90026900000001</c:v>
                </c:pt>
                <c:pt idx="1789">
                  <c:v>139.10583500000001</c:v>
                </c:pt>
                <c:pt idx="1790">
                  <c:v>140.103531</c:v>
                </c:pt>
                <c:pt idx="1791">
                  <c:v>139.220337</c:v>
                </c:pt>
                <c:pt idx="1792">
                  <c:v>138.80181899999999</c:v>
                </c:pt>
                <c:pt idx="1793">
                  <c:v>140.458755</c:v>
                </c:pt>
                <c:pt idx="1794">
                  <c:v>138.479263</c:v>
                </c:pt>
                <c:pt idx="1795">
                  <c:v>137.80175800000001</c:v>
                </c:pt>
                <c:pt idx="1796">
                  <c:v>136.77839700000001</c:v>
                </c:pt>
                <c:pt idx="1797">
                  <c:v>135.20774800000001</c:v>
                </c:pt>
                <c:pt idx="1798">
                  <c:v>137.33248900000001</c:v>
                </c:pt>
                <c:pt idx="1799">
                  <c:v>137.25502</c:v>
                </c:pt>
                <c:pt idx="1800">
                  <c:v>135.39833100000001</c:v>
                </c:pt>
                <c:pt idx="1801">
                  <c:v>135.63490300000001</c:v>
                </c:pt>
                <c:pt idx="1802">
                  <c:v>135.986908</c:v>
                </c:pt>
                <c:pt idx="1803">
                  <c:v>137.59127799999999</c:v>
                </c:pt>
                <c:pt idx="1804">
                  <c:v>138.00335699999999</c:v>
                </c:pt>
                <c:pt idx="1805">
                  <c:v>136.55059800000001</c:v>
                </c:pt>
                <c:pt idx="1806">
                  <c:v>137.38047800000001</c:v>
                </c:pt>
                <c:pt idx="1807">
                  <c:v>136.90121500000001</c:v>
                </c:pt>
                <c:pt idx="1808">
                  <c:v>135.50082399999999</c:v>
                </c:pt>
                <c:pt idx="1809">
                  <c:v>135.717026</c:v>
                </c:pt>
                <c:pt idx="1810">
                  <c:v>134.891953</c:v>
                </c:pt>
                <c:pt idx="1811">
                  <c:v>135.84617600000001</c:v>
                </c:pt>
                <c:pt idx="1812">
                  <c:v>129.08955399999999</c:v>
                </c:pt>
                <c:pt idx="1813">
                  <c:v>129.08955399999999</c:v>
                </c:pt>
                <c:pt idx="1814">
                  <c:v>129.08955399999999</c:v>
                </c:pt>
                <c:pt idx="1815">
                  <c:v>128.32914700000001</c:v>
                </c:pt>
                <c:pt idx="1816">
                  <c:v>130.28421</c:v>
                </c:pt>
                <c:pt idx="1817">
                  <c:v>129.23040800000001</c:v>
                </c:pt>
                <c:pt idx="1818">
                  <c:v>129.01757799999999</c:v>
                </c:pt>
                <c:pt idx="1819">
                  <c:v>130.718887</c:v>
                </c:pt>
                <c:pt idx="1820">
                  <c:v>131.633835</c:v>
                </c:pt>
                <c:pt idx="1821">
                  <c:v>133.40660099999999</c:v>
                </c:pt>
                <c:pt idx="1822">
                  <c:v>134.25070199999999</c:v>
                </c:pt>
                <c:pt idx="1823">
                  <c:v>135.040955</c:v>
                </c:pt>
                <c:pt idx="1824">
                  <c:v>134.62982199999999</c:v>
                </c:pt>
                <c:pt idx="1825">
                  <c:v>134.45631399999999</c:v>
                </c:pt>
                <c:pt idx="1826">
                  <c:v>135.92253099999999</c:v>
                </c:pt>
                <c:pt idx="1827">
                  <c:v>137.19335899999999</c:v>
                </c:pt>
                <c:pt idx="1828">
                  <c:v>135.54414399999999</c:v>
                </c:pt>
                <c:pt idx="1829">
                  <c:v>135.01509100000001</c:v>
                </c:pt>
                <c:pt idx="1830">
                  <c:v>133.70718400000001</c:v>
                </c:pt>
                <c:pt idx="1831">
                  <c:v>133.631531</c:v>
                </c:pt>
                <c:pt idx="1832">
                  <c:v>132.737854</c:v>
                </c:pt>
                <c:pt idx="1833">
                  <c:v>132.05502300000001</c:v>
                </c:pt>
                <c:pt idx="1834">
                  <c:v>132.192398</c:v>
                </c:pt>
                <c:pt idx="1835">
                  <c:v>130.633881</c:v>
                </c:pt>
                <c:pt idx="1836">
                  <c:v>130.91859400000001</c:v>
                </c:pt>
                <c:pt idx="1837">
                  <c:v>131.11639400000001</c:v>
                </c:pt>
                <c:pt idx="1838">
                  <c:v>130.79101600000001</c:v>
                </c:pt>
                <c:pt idx="1839">
                  <c:v>129.56607099999999</c:v>
                </c:pt>
                <c:pt idx="1840">
                  <c:v>128.19143700000001</c:v>
                </c:pt>
                <c:pt idx="1841">
                  <c:v>128.24825999999999</c:v>
                </c:pt>
                <c:pt idx="1842">
                  <c:v>129.41610700000001</c:v>
                </c:pt>
                <c:pt idx="1843">
                  <c:v>128.520996</c:v>
                </c:pt>
                <c:pt idx="1844">
                  <c:v>128.402771</c:v>
                </c:pt>
                <c:pt idx="1845">
                  <c:v>128.49949599999999</c:v>
                </c:pt>
                <c:pt idx="1846">
                  <c:v>125.115021</c:v>
                </c:pt>
                <c:pt idx="1847">
                  <c:v>125.236046</c:v>
                </c:pt>
                <c:pt idx="1848">
                  <c:v>124.646011</c:v>
                </c:pt>
                <c:pt idx="1849">
                  <c:v>123.626167</c:v>
                </c:pt>
                <c:pt idx="1850">
                  <c:v>123.10335499999999</c:v>
                </c:pt>
                <c:pt idx="1851">
                  <c:v>122.93034400000001</c:v>
                </c:pt>
                <c:pt idx="1852">
                  <c:v>120.78276099999999</c:v>
                </c:pt>
                <c:pt idx="1853">
                  <c:v>120.503151</c:v>
                </c:pt>
                <c:pt idx="1854">
                  <c:v>119.866928</c:v>
                </c:pt>
                <c:pt idx="1855">
                  <c:v>119.67340900000001</c:v>
                </c:pt>
                <c:pt idx="1856">
                  <c:v>118.824471</c:v>
                </c:pt>
                <c:pt idx="1857">
                  <c:v>119.005219</c:v>
                </c:pt>
                <c:pt idx="1858">
                  <c:v>119.025108</c:v>
                </c:pt>
                <c:pt idx="1859">
                  <c:v>116.566666</c:v>
                </c:pt>
                <c:pt idx="1860">
                  <c:v>116.11747</c:v>
                </c:pt>
                <c:pt idx="1861">
                  <c:v>117.929619</c:v>
                </c:pt>
                <c:pt idx="1862">
                  <c:v>118.34787</c:v>
                </c:pt>
                <c:pt idx="1863">
                  <c:v>119.50382999999999</c:v>
                </c:pt>
                <c:pt idx="1864">
                  <c:v>118.88265199999999</c:v>
                </c:pt>
                <c:pt idx="1865">
                  <c:v>120.68943</c:v>
                </c:pt>
                <c:pt idx="1866">
                  <c:v>119.98967</c:v>
                </c:pt>
                <c:pt idx="1867">
                  <c:v>122.018967</c:v>
                </c:pt>
                <c:pt idx="1868">
                  <c:v>121.986656</c:v>
                </c:pt>
                <c:pt idx="1869">
                  <c:v>122.753952</c:v>
                </c:pt>
                <c:pt idx="1870">
                  <c:v>122.636185</c:v>
                </c:pt>
                <c:pt idx="1871">
                  <c:v>121.84034</c:v>
                </c:pt>
                <c:pt idx="1872">
                  <c:v>121.81193500000001</c:v>
                </c:pt>
                <c:pt idx="1873">
                  <c:v>120.0886</c:v>
                </c:pt>
                <c:pt idx="1874">
                  <c:v>118.501938</c:v>
                </c:pt>
                <c:pt idx="1875">
                  <c:v>118.501938</c:v>
                </c:pt>
                <c:pt idx="1876">
                  <c:v>118.879257</c:v>
                </c:pt>
                <c:pt idx="1877">
                  <c:v>117.931129</c:v>
                </c:pt>
                <c:pt idx="1878">
                  <c:v>118.344482</c:v>
                </c:pt>
                <c:pt idx="1879">
                  <c:v>118.347527</c:v>
                </c:pt>
                <c:pt idx="1880">
                  <c:v>116.70417</c:v>
                </c:pt>
                <c:pt idx="1881">
                  <c:v>118.384056</c:v>
                </c:pt>
                <c:pt idx="1882">
                  <c:v>119.163673</c:v>
                </c:pt>
                <c:pt idx="1883">
                  <c:v>117.404831</c:v>
                </c:pt>
                <c:pt idx="1884">
                  <c:v>117.404831</c:v>
                </c:pt>
                <c:pt idx="1885">
                  <c:v>117.40445699999999</c:v>
                </c:pt>
                <c:pt idx="1886">
                  <c:v>116.07738500000001</c:v>
                </c:pt>
                <c:pt idx="1887">
                  <c:v>115.41282699999999</c:v>
                </c:pt>
                <c:pt idx="1888">
                  <c:v>114.88723</c:v>
                </c:pt>
                <c:pt idx="1889">
                  <c:v>114.362213</c:v>
                </c:pt>
                <c:pt idx="1890">
                  <c:v>114.770416</c:v>
                </c:pt>
                <c:pt idx="1891">
                  <c:v>114.101395</c:v>
                </c:pt>
                <c:pt idx="1892">
                  <c:v>114.07083900000001</c:v>
                </c:pt>
                <c:pt idx="1893">
                  <c:v>112.601181</c:v>
                </c:pt>
                <c:pt idx="1894">
                  <c:v>115.867332</c:v>
                </c:pt>
                <c:pt idx="1895">
                  <c:v>116.864075</c:v>
                </c:pt>
                <c:pt idx="1896">
                  <c:v>117.43454699999999</c:v>
                </c:pt>
                <c:pt idx="1897">
                  <c:v>116.914383</c:v>
                </c:pt>
                <c:pt idx="1898">
                  <c:v>118.11093099999999</c:v>
                </c:pt>
                <c:pt idx="1899">
                  <c:v>118.11093099999999</c:v>
                </c:pt>
                <c:pt idx="1900">
                  <c:v>116.684387</c:v>
                </c:pt>
                <c:pt idx="1901">
                  <c:v>116.340469</c:v>
                </c:pt>
                <c:pt idx="1902">
                  <c:v>115.864372</c:v>
                </c:pt>
                <c:pt idx="1903">
                  <c:v>114.32579</c:v>
                </c:pt>
                <c:pt idx="1904">
                  <c:v>114.05379499999999</c:v>
                </c:pt>
                <c:pt idx="1905">
                  <c:v>114.116241</c:v>
                </c:pt>
                <c:pt idx="1906">
                  <c:v>113.077393</c:v>
                </c:pt>
                <c:pt idx="1907">
                  <c:v>112.337349</c:v>
                </c:pt>
                <c:pt idx="1908">
                  <c:v>112.505066</c:v>
                </c:pt>
                <c:pt idx="1909">
                  <c:v>111.975044</c:v>
                </c:pt>
                <c:pt idx="1910">
                  <c:v>110.011284</c:v>
                </c:pt>
                <c:pt idx="1911">
                  <c:v>109.694878</c:v>
                </c:pt>
                <c:pt idx="1912">
                  <c:v>110.58226000000001</c:v>
                </c:pt>
                <c:pt idx="1913">
                  <c:v>109.817932</c:v>
                </c:pt>
                <c:pt idx="1914">
                  <c:v>110.345596</c:v>
                </c:pt>
                <c:pt idx="1915">
                  <c:v>109.720062</c:v>
                </c:pt>
                <c:pt idx="1916">
                  <c:v>109.398422</c:v>
                </c:pt>
                <c:pt idx="1917">
                  <c:v>109.741478</c:v>
                </c:pt>
                <c:pt idx="1918">
                  <c:v>109.060303</c:v>
                </c:pt>
                <c:pt idx="1919">
                  <c:v>108.996475</c:v>
                </c:pt>
                <c:pt idx="1920">
                  <c:v>108.73921199999999</c:v>
                </c:pt>
                <c:pt idx="1921">
                  <c:v>107.378891</c:v>
                </c:pt>
                <c:pt idx="1922">
                  <c:v>106.905029</c:v>
                </c:pt>
                <c:pt idx="1923">
                  <c:v>108.03391999999999</c:v>
                </c:pt>
                <c:pt idx="1924">
                  <c:v>108.03391999999999</c:v>
                </c:pt>
                <c:pt idx="1925">
                  <c:v>107.90342699999999</c:v>
                </c:pt>
                <c:pt idx="1926">
                  <c:v>107.07562299999999</c:v>
                </c:pt>
                <c:pt idx="1927">
                  <c:v>103.980904</c:v>
                </c:pt>
                <c:pt idx="1928">
                  <c:v>106.900215</c:v>
                </c:pt>
                <c:pt idx="1929">
                  <c:v>106.812675</c:v>
                </c:pt>
                <c:pt idx="1930">
                  <c:v>106.137299</c:v>
                </c:pt>
                <c:pt idx="1931">
                  <c:v>105.55796100000001</c:v>
                </c:pt>
                <c:pt idx="1932">
                  <c:v>104.733566</c:v>
                </c:pt>
                <c:pt idx="1933">
                  <c:v>104.217079</c:v>
                </c:pt>
                <c:pt idx="1934">
                  <c:v>102.946899</c:v>
                </c:pt>
                <c:pt idx="1935">
                  <c:v>103.575768</c:v>
                </c:pt>
                <c:pt idx="1936">
                  <c:v>103.037857</c:v>
                </c:pt>
                <c:pt idx="1937">
                  <c:v>103.85726200000001</c:v>
                </c:pt>
                <c:pt idx="1938">
                  <c:v>103.96974899999999</c:v>
                </c:pt>
                <c:pt idx="1939">
                  <c:v>103.99588</c:v>
                </c:pt>
                <c:pt idx="1940">
                  <c:v>103.773888</c:v>
                </c:pt>
                <c:pt idx="1941">
                  <c:v>104.65464</c:v>
                </c:pt>
                <c:pt idx="1942">
                  <c:v>103.059952</c:v>
                </c:pt>
                <c:pt idx="1943">
                  <c:v>102.631485</c:v>
                </c:pt>
                <c:pt idx="1944">
                  <c:v>102.712761</c:v>
                </c:pt>
                <c:pt idx="1945">
                  <c:v>102.98241400000001</c:v>
                </c:pt>
                <c:pt idx="1946">
                  <c:v>107.05944100000001</c:v>
                </c:pt>
                <c:pt idx="1947">
                  <c:v>106.298637</c:v>
                </c:pt>
                <c:pt idx="1948">
                  <c:v>103.95629099999999</c:v>
                </c:pt>
                <c:pt idx="1949">
                  <c:v>104.994423</c:v>
                </c:pt>
                <c:pt idx="1950">
                  <c:v>104.35141</c:v>
                </c:pt>
                <c:pt idx="1951">
                  <c:v>104.02372699999999</c:v>
                </c:pt>
                <c:pt idx="1952">
                  <c:v>105.018028</c:v>
                </c:pt>
                <c:pt idx="1953">
                  <c:v>105.15774500000001</c:v>
                </c:pt>
                <c:pt idx="1954">
                  <c:v>105.030289</c:v>
                </c:pt>
                <c:pt idx="1955">
                  <c:v>104.748138</c:v>
                </c:pt>
                <c:pt idx="1956">
                  <c:v>103.19396999999999</c:v>
                </c:pt>
                <c:pt idx="1957">
                  <c:v>103.35509500000001</c:v>
                </c:pt>
                <c:pt idx="1958">
                  <c:v>104.580414</c:v>
                </c:pt>
                <c:pt idx="1959">
                  <c:v>104.441971</c:v>
                </c:pt>
                <c:pt idx="1960">
                  <c:v>104.334915</c:v>
                </c:pt>
                <c:pt idx="1961">
                  <c:v>104.054276</c:v>
                </c:pt>
                <c:pt idx="1962">
                  <c:v>103.5886</c:v>
                </c:pt>
                <c:pt idx="1963">
                  <c:v>103.608116</c:v>
                </c:pt>
                <c:pt idx="1964">
                  <c:v>102.638885</c:v>
                </c:pt>
                <c:pt idx="1965">
                  <c:v>103.131241</c:v>
                </c:pt>
                <c:pt idx="1966">
                  <c:v>103.48635899999999</c:v>
                </c:pt>
                <c:pt idx="1967">
                  <c:v>103.556427</c:v>
                </c:pt>
                <c:pt idx="1968">
                  <c:v>104.01503</c:v>
                </c:pt>
                <c:pt idx="1969">
                  <c:v>104.723083</c:v>
                </c:pt>
                <c:pt idx="1970">
                  <c:v>104.31193500000001</c:v>
                </c:pt>
                <c:pt idx="1971">
                  <c:v>104.48754099999999</c:v>
                </c:pt>
                <c:pt idx="1972">
                  <c:v>103.973236</c:v>
                </c:pt>
                <c:pt idx="1973">
                  <c:v>103.201424</c:v>
                </c:pt>
                <c:pt idx="1974">
                  <c:v>103.459801</c:v>
                </c:pt>
                <c:pt idx="1975">
                  <c:v>103.179108</c:v>
                </c:pt>
                <c:pt idx="1976">
                  <c:v>103.22743199999999</c:v>
                </c:pt>
                <c:pt idx="1977">
                  <c:v>103.24511699999999</c:v>
                </c:pt>
                <c:pt idx="1978">
                  <c:v>103.460159</c:v>
                </c:pt>
                <c:pt idx="1979">
                  <c:v>103.197067</c:v>
                </c:pt>
                <c:pt idx="1980">
                  <c:v>103.683182</c:v>
                </c:pt>
                <c:pt idx="1981">
                  <c:v>105.362572</c:v>
                </c:pt>
                <c:pt idx="1982">
                  <c:v>104.39495100000001</c:v>
                </c:pt>
                <c:pt idx="1983">
                  <c:v>104.84683200000001</c:v>
                </c:pt>
                <c:pt idx="1984">
                  <c:v>104.84683200000001</c:v>
                </c:pt>
                <c:pt idx="1985">
                  <c:v>105.816216</c:v>
                </c:pt>
                <c:pt idx="1986">
                  <c:v>104.575768</c:v>
                </c:pt>
                <c:pt idx="1987">
                  <c:v>105.00814800000001</c:v>
                </c:pt>
                <c:pt idx="1988">
                  <c:v>105.77001199999999</c:v>
                </c:pt>
                <c:pt idx="1989">
                  <c:v>105.69770800000001</c:v>
                </c:pt>
                <c:pt idx="1990">
                  <c:v>105.286377</c:v>
                </c:pt>
                <c:pt idx="1991">
                  <c:v>105.26205400000001</c:v>
                </c:pt>
                <c:pt idx="1992">
                  <c:v>103.709152</c:v>
                </c:pt>
                <c:pt idx="1993">
                  <c:v>103.094223</c:v>
                </c:pt>
                <c:pt idx="1994">
                  <c:v>102.469078</c:v>
                </c:pt>
                <c:pt idx="1995">
                  <c:v>103.585876</c:v>
                </c:pt>
                <c:pt idx="1996">
                  <c:v>103.18590500000001</c:v>
                </c:pt>
                <c:pt idx="1997">
                  <c:v>102.945312</c:v>
                </c:pt>
                <c:pt idx="1998">
                  <c:v>103.222931</c:v>
                </c:pt>
                <c:pt idx="1999">
                  <c:v>101.53479</c:v>
                </c:pt>
                <c:pt idx="2000">
                  <c:v>102.47511299999999</c:v>
                </c:pt>
                <c:pt idx="2001">
                  <c:v>102.764427</c:v>
                </c:pt>
                <c:pt idx="2002">
                  <c:v>101.23689299999999</c:v>
                </c:pt>
                <c:pt idx="2003">
                  <c:v>102.49751999999999</c:v>
                </c:pt>
                <c:pt idx="2004">
                  <c:v>95.145142000000007</c:v>
                </c:pt>
                <c:pt idx="2005">
                  <c:v>96.563713000000007</c:v>
                </c:pt>
                <c:pt idx="2006">
                  <c:v>97.608879000000002</c:v>
                </c:pt>
                <c:pt idx="2007">
                  <c:v>97.979736000000003</c:v>
                </c:pt>
                <c:pt idx="2008">
                  <c:v>98.989151000000007</c:v>
                </c:pt>
                <c:pt idx="2009">
                  <c:v>99.323166000000001</c:v>
                </c:pt>
                <c:pt idx="2010">
                  <c:v>100.176727</c:v>
                </c:pt>
                <c:pt idx="2011">
                  <c:v>100.789627</c:v>
                </c:pt>
                <c:pt idx="2012">
                  <c:v>100.870728</c:v>
                </c:pt>
                <c:pt idx="2013">
                  <c:v>100.501266</c:v>
                </c:pt>
                <c:pt idx="2014">
                  <c:v>100.12088</c:v>
                </c:pt>
                <c:pt idx="2015">
                  <c:v>100.424522</c:v>
                </c:pt>
                <c:pt idx="2016">
                  <c:v>100.67858099999999</c:v>
                </c:pt>
                <c:pt idx="2017">
                  <c:v>100.67858099999999</c:v>
                </c:pt>
                <c:pt idx="2018">
                  <c:v>100.130432</c:v>
                </c:pt>
                <c:pt idx="2019">
                  <c:v>100.779015</c:v>
                </c:pt>
                <c:pt idx="2020">
                  <c:v>99.449721999999994</c:v>
                </c:pt>
                <c:pt idx="2021">
                  <c:v>97.385277000000002</c:v>
                </c:pt>
                <c:pt idx="2022">
                  <c:v>97.126389000000003</c:v>
                </c:pt>
                <c:pt idx="2023">
                  <c:v>97.126389000000003</c:v>
                </c:pt>
                <c:pt idx="2024">
                  <c:v>95.068770999999998</c:v>
                </c:pt>
                <c:pt idx="2025">
                  <c:v>93.784737000000007</c:v>
                </c:pt>
                <c:pt idx="2026">
                  <c:v>94.498717999999997</c:v>
                </c:pt>
                <c:pt idx="2027">
                  <c:v>95.255913000000007</c:v>
                </c:pt>
                <c:pt idx="2028">
                  <c:v>95.984504999999999</c:v>
                </c:pt>
                <c:pt idx="2029">
                  <c:v>95.581619000000003</c:v>
                </c:pt>
                <c:pt idx="2030">
                  <c:v>95.256050000000002</c:v>
                </c:pt>
                <c:pt idx="2031">
                  <c:v>94.855339000000001</c:v>
                </c:pt>
                <c:pt idx="2032">
                  <c:v>94.661338999999998</c:v>
                </c:pt>
                <c:pt idx="2033">
                  <c:v>93.860434999999995</c:v>
                </c:pt>
                <c:pt idx="2034">
                  <c:v>95.669846000000007</c:v>
                </c:pt>
                <c:pt idx="2035">
                  <c:v>94.992148999999998</c:v>
                </c:pt>
                <c:pt idx="2036">
                  <c:v>96.178145999999998</c:v>
                </c:pt>
                <c:pt idx="2037">
                  <c:v>94.764174999999994</c:v>
                </c:pt>
                <c:pt idx="2038">
                  <c:v>94.540062000000006</c:v>
                </c:pt>
                <c:pt idx="2039">
                  <c:v>94.814025999999998</c:v>
                </c:pt>
                <c:pt idx="2040">
                  <c:v>94.599350000000001</c:v>
                </c:pt>
                <c:pt idx="2041">
                  <c:v>93.992896999999999</c:v>
                </c:pt>
                <c:pt idx="2042">
                  <c:v>94.335792999999995</c:v>
                </c:pt>
                <c:pt idx="2043">
                  <c:v>93.113487000000006</c:v>
                </c:pt>
                <c:pt idx="2044">
                  <c:v>93.304259999999999</c:v>
                </c:pt>
                <c:pt idx="2045">
                  <c:v>93.759651000000005</c:v>
                </c:pt>
                <c:pt idx="2046">
                  <c:v>93.594002000000003</c:v>
                </c:pt>
                <c:pt idx="2047">
                  <c:v>96.018416999999999</c:v>
                </c:pt>
                <c:pt idx="2048">
                  <c:v>95.865989999999996</c:v>
                </c:pt>
                <c:pt idx="2049">
                  <c:v>95.312393</c:v>
                </c:pt>
                <c:pt idx="2050">
                  <c:v>95.730103</c:v>
                </c:pt>
                <c:pt idx="2051">
                  <c:v>94.935035999999997</c:v>
                </c:pt>
                <c:pt idx="2052">
                  <c:v>95.490050999999994</c:v>
                </c:pt>
                <c:pt idx="2053">
                  <c:v>95.103142000000005</c:v>
                </c:pt>
                <c:pt idx="2054">
                  <c:v>94.656349000000006</c:v>
                </c:pt>
                <c:pt idx="2055">
                  <c:v>95.719543000000002</c:v>
                </c:pt>
                <c:pt idx="2056">
                  <c:v>96.273964000000007</c:v>
                </c:pt>
                <c:pt idx="2057">
                  <c:v>96.540099999999995</c:v>
                </c:pt>
                <c:pt idx="2058">
                  <c:v>96.884940999999998</c:v>
                </c:pt>
                <c:pt idx="2059">
                  <c:v>96.354477000000003</c:v>
                </c:pt>
                <c:pt idx="2060">
                  <c:v>96.354477000000003</c:v>
                </c:pt>
                <c:pt idx="2061">
                  <c:v>96.354477000000003</c:v>
                </c:pt>
                <c:pt idx="2062">
                  <c:v>97.006118999999998</c:v>
                </c:pt>
                <c:pt idx="2063">
                  <c:v>98.260788000000005</c:v>
                </c:pt>
                <c:pt idx="2064">
                  <c:v>99.662880000000001</c:v>
                </c:pt>
                <c:pt idx="2065">
                  <c:v>99.905951999999999</c:v>
                </c:pt>
                <c:pt idx="2066">
                  <c:v>99.427825999999996</c:v>
                </c:pt>
                <c:pt idx="2067">
                  <c:v>99.467178000000004</c:v>
                </c:pt>
                <c:pt idx="2068">
                  <c:v>99.589973000000001</c:v>
                </c:pt>
                <c:pt idx="2069">
                  <c:v>99.598206000000005</c:v>
                </c:pt>
                <c:pt idx="2070">
                  <c:v>99.778671000000003</c:v>
                </c:pt>
                <c:pt idx="2071">
                  <c:v>99.258246999999997</c:v>
                </c:pt>
                <c:pt idx="2072">
                  <c:v>99.298385999999994</c:v>
                </c:pt>
                <c:pt idx="2073">
                  <c:v>99.175880000000006</c:v>
                </c:pt>
                <c:pt idx="2074">
                  <c:v>98.346794000000003</c:v>
                </c:pt>
                <c:pt idx="2075">
                  <c:v>97.257423000000003</c:v>
                </c:pt>
                <c:pt idx="2076">
                  <c:v>97.412750000000003</c:v>
                </c:pt>
                <c:pt idx="2077">
                  <c:v>98.792243999999997</c:v>
                </c:pt>
                <c:pt idx="2078">
                  <c:v>99.435455000000005</c:v>
                </c:pt>
                <c:pt idx="2079">
                  <c:v>99.878082000000006</c:v>
                </c:pt>
                <c:pt idx="2080">
                  <c:v>100</c:v>
                </c:pt>
              </c:numCache>
            </c:numRef>
          </c:val>
          <c:smooth val="0"/>
          <c:extLst>
            <c:ext xmlns:c16="http://schemas.microsoft.com/office/drawing/2014/chart" uri="{C3380CC4-5D6E-409C-BE32-E72D297353CC}">
              <c16:uniqueId val="{00000000-55EF-4E81-8E08-C6A99EF77711}"/>
            </c:ext>
          </c:extLst>
        </c:ser>
        <c:ser>
          <c:idx val="1"/>
          <c:order val="1"/>
          <c:tx>
            <c:strRef>
              <c:f>Planilha1!$D$3</c:f>
              <c:strCache>
                <c:ptCount val="1"/>
                <c:pt idx="0">
                  <c:v>SPX Index</c:v>
                </c:pt>
              </c:strCache>
            </c:strRef>
          </c:tx>
          <c:spPr>
            <a:ln w="19050" cap="rnd">
              <a:solidFill>
                <a:schemeClr val="bg1">
                  <a:lumMod val="5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Planilha1!$D$4:$D$2084</c:f>
              <c:numCache>
                <c:formatCode>General</c:formatCode>
                <c:ptCount val="2081"/>
                <c:pt idx="0">
                  <c:v>268.20642099999998</c:v>
                </c:pt>
                <c:pt idx="1">
                  <c:v>269.37393200000002</c:v>
                </c:pt>
                <c:pt idx="2">
                  <c:v>268.73513800000001</c:v>
                </c:pt>
                <c:pt idx="3">
                  <c:v>268.07971199999997</c:v>
                </c:pt>
                <c:pt idx="4">
                  <c:v>268.07971199999997</c:v>
                </c:pt>
                <c:pt idx="5">
                  <c:v>268.09899899999999</c:v>
                </c:pt>
                <c:pt idx="6">
                  <c:v>265.33255000000003</c:v>
                </c:pt>
                <c:pt idx="7">
                  <c:v>266.05725100000001</c:v>
                </c:pt>
                <c:pt idx="8">
                  <c:v>265.966949</c:v>
                </c:pt>
                <c:pt idx="9">
                  <c:v>264.193512</c:v>
                </c:pt>
                <c:pt idx="10">
                  <c:v>266.71795700000001</c:v>
                </c:pt>
                <c:pt idx="11">
                  <c:v>265.749481</c:v>
                </c:pt>
                <c:pt idx="12">
                  <c:v>264.71481299999999</c:v>
                </c:pt>
                <c:pt idx="13">
                  <c:v>262.81597900000003</c:v>
                </c:pt>
                <c:pt idx="14">
                  <c:v>264.83099399999998</c:v>
                </c:pt>
                <c:pt idx="15">
                  <c:v>266.17431599999998</c:v>
                </c:pt>
                <c:pt idx="16">
                  <c:v>264.77749599999999</c:v>
                </c:pt>
                <c:pt idx="17">
                  <c:v>266.02218599999998</c:v>
                </c:pt>
                <c:pt idx="18">
                  <c:v>263.59243800000002</c:v>
                </c:pt>
                <c:pt idx="19">
                  <c:v>267.49264499999998</c:v>
                </c:pt>
                <c:pt idx="20">
                  <c:v>268.25857500000001</c:v>
                </c:pt>
                <c:pt idx="21">
                  <c:v>266.84072900000001</c:v>
                </c:pt>
                <c:pt idx="22">
                  <c:v>265.21285999999998</c:v>
                </c:pt>
                <c:pt idx="23">
                  <c:v>262.907623</c:v>
                </c:pt>
                <c:pt idx="24">
                  <c:v>262.907623</c:v>
                </c:pt>
                <c:pt idx="25">
                  <c:v>260.30688500000002</c:v>
                </c:pt>
                <c:pt idx="26">
                  <c:v>260.858002</c:v>
                </c:pt>
                <c:pt idx="27">
                  <c:v>256.16687000000002</c:v>
                </c:pt>
                <c:pt idx="28">
                  <c:v>255.87356600000001</c:v>
                </c:pt>
                <c:pt idx="29">
                  <c:v>255.47108499999999</c:v>
                </c:pt>
                <c:pt idx="30">
                  <c:v>259.46994000000001</c:v>
                </c:pt>
                <c:pt idx="31">
                  <c:v>259.46994000000001</c:v>
                </c:pt>
                <c:pt idx="32">
                  <c:v>259.06573500000002</c:v>
                </c:pt>
                <c:pt idx="33">
                  <c:v>261.97467</c:v>
                </c:pt>
                <c:pt idx="34">
                  <c:v>260.53179899999998</c:v>
                </c:pt>
                <c:pt idx="35">
                  <c:v>257.29098499999998</c:v>
                </c:pt>
                <c:pt idx="36">
                  <c:v>257.864441</c:v>
                </c:pt>
                <c:pt idx="37">
                  <c:v>258.97409099999999</c:v>
                </c:pt>
                <c:pt idx="38">
                  <c:v>261.77560399999999</c:v>
                </c:pt>
                <c:pt idx="39">
                  <c:v>264.70208700000001</c:v>
                </c:pt>
                <c:pt idx="40">
                  <c:v>264.80950899999999</c:v>
                </c:pt>
                <c:pt idx="41">
                  <c:v>261.917236</c:v>
                </c:pt>
                <c:pt idx="42">
                  <c:v>260.02236900000003</c:v>
                </c:pt>
                <c:pt idx="43">
                  <c:v>257.22653200000002</c:v>
                </c:pt>
                <c:pt idx="44">
                  <c:v>257.44924900000001</c:v>
                </c:pt>
                <c:pt idx="45">
                  <c:v>265.272919</c:v>
                </c:pt>
                <c:pt idx="46">
                  <c:v>266.30191000000002</c:v>
                </c:pt>
                <c:pt idx="47">
                  <c:v>265.29397599999999</c:v>
                </c:pt>
                <c:pt idx="48">
                  <c:v>265.30096400000002</c:v>
                </c:pt>
                <c:pt idx="49">
                  <c:v>266.74514799999997</c:v>
                </c:pt>
                <c:pt idx="50">
                  <c:v>264.58459499999998</c:v>
                </c:pt>
                <c:pt idx="51">
                  <c:v>265.37112400000001</c:v>
                </c:pt>
                <c:pt idx="52">
                  <c:v>267.01171900000003</c:v>
                </c:pt>
                <c:pt idx="53">
                  <c:v>266.34704599999998</c:v>
                </c:pt>
                <c:pt idx="54">
                  <c:v>266.845978</c:v>
                </c:pt>
                <c:pt idx="55">
                  <c:v>265.240906</c:v>
                </c:pt>
                <c:pt idx="56">
                  <c:v>265.121216</c:v>
                </c:pt>
                <c:pt idx="57">
                  <c:v>264.47366299999999</c:v>
                </c:pt>
                <c:pt idx="58">
                  <c:v>262.99880999999999</c:v>
                </c:pt>
                <c:pt idx="59">
                  <c:v>262.99880999999999</c:v>
                </c:pt>
                <c:pt idx="60">
                  <c:v>264.00238000000002</c:v>
                </c:pt>
                <c:pt idx="61">
                  <c:v>262.500336</c:v>
                </c:pt>
                <c:pt idx="62">
                  <c:v>261.70983899999999</c:v>
                </c:pt>
                <c:pt idx="63">
                  <c:v>260.80538899999999</c:v>
                </c:pt>
                <c:pt idx="64">
                  <c:v>259.41995200000002</c:v>
                </c:pt>
                <c:pt idx="65">
                  <c:v>259.41427599999997</c:v>
                </c:pt>
                <c:pt idx="66">
                  <c:v>258.390106</c:v>
                </c:pt>
                <c:pt idx="67">
                  <c:v>257.38174400000003</c:v>
                </c:pt>
                <c:pt idx="68">
                  <c:v>260.82556199999999</c:v>
                </c:pt>
                <c:pt idx="69">
                  <c:v>262.41308600000002</c:v>
                </c:pt>
                <c:pt idx="70">
                  <c:v>262.35214200000001</c:v>
                </c:pt>
                <c:pt idx="71">
                  <c:v>263.11325099999999</c:v>
                </c:pt>
                <c:pt idx="72">
                  <c:v>262.858521</c:v>
                </c:pt>
                <c:pt idx="73">
                  <c:v>261.87469499999997</c:v>
                </c:pt>
                <c:pt idx="74">
                  <c:v>259.942993</c:v>
                </c:pt>
                <c:pt idx="75">
                  <c:v>253.52975499999999</c:v>
                </c:pt>
                <c:pt idx="76">
                  <c:v>250.457718</c:v>
                </c:pt>
                <c:pt idx="77">
                  <c:v>251.164017</c:v>
                </c:pt>
                <c:pt idx="78">
                  <c:v>250.140289</c:v>
                </c:pt>
                <c:pt idx="79">
                  <c:v>254.884918</c:v>
                </c:pt>
                <c:pt idx="80">
                  <c:v>255.728882</c:v>
                </c:pt>
                <c:pt idx="81">
                  <c:v>255.316757</c:v>
                </c:pt>
                <c:pt idx="82">
                  <c:v>254.64158599999999</c:v>
                </c:pt>
                <c:pt idx="83">
                  <c:v>254.71788000000001</c:v>
                </c:pt>
                <c:pt idx="84">
                  <c:v>254.17247</c:v>
                </c:pt>
                <c:pt idx="85">
                  <c:v>256.530304</c:v>
                </c:pt>
                <c:pt idx="86">
                  <c:v>256.65219100000002</c:v>
                </c:pt>
                <c:pt idx="87">
                  <c:v>257.12088</c:v>
                </c:pt>
                <c:pt idx="88">
                  <c:v>256.10372899999999</c:v>
                </c:pt>
                <c:pt idx="89">
                  <c:v>256.147583</c:v>
                </c:pt>
                <c:pt idx="90">
                  <c:v>254.95462000000001</c:v>
                </c:pt>
                <c:pt idx="91">
                  <c:v>256.90954599999998</c:v>
                </c:pt>
                <c:pt idx="92">
                  <c:v>254.944534</c:v>
                </c:pt>
                <c:pt idx="93">
                  <c:v>253.410934</c:v>
                </c:pt>
                <c:pt idx="94">
                  <c:v>253.9366</c:v>
                </c:pt>
                <c:pt idx="95">
                  <c:v>252.143021</c:v>
                </c:pt>
                <c:pt idx="96">
                  <c:v>249.72335799999999</c:v>
                </c:pt>
                <c:pt idx="97">
                  <c:v>252.14038099999999</c:v>
                </c:pt>
                <c:pt idx="98">
                  <c:v>249.89872700000001</c:v>
                </c:pt>
                <c:pt idx="99">
                  <c:v>250.31961100000001</c:v>
                </c:pt>
                <c:pt idx="100">
                  <c:v>250.28497300000001</c:v>
                </c:pt>
                <c:pt idx="101">
                  <c:v>252.640625</c:v>
                </c:pt>
                <c:pt idx="102">
                  <c:v>251.574814</c:v>
                </c:pt>
                <c:pt idx="103">
                  <c:v>251.890488</c:v>
                </c:pt>
                <c:pt idx="104">
                  <c:v>250.87728899999999</c:v>
                </c:pt>
                <c:pt idx="105">
                  <c:v>251.345078</c:v>
                </c:pt>
                <c:pt idx="106">
                  <c:v>250.71549999999999</c:v>
                </c:pt>
                <c:pt idx="107">
                  <c:v>250.01315299999999</c:v>
                </c:pt>
                <c:pt idx="108">
                  <c:v>250.499359</c:v>
                </c:pt>
                <c:pt idx="109">
                  <c:v>246.317688</c:v>
                </c:pt>
                <c:pt idx="110">
                  <c:v>247.033188</c:v>
                </c:pt>
                <c:pt idx="111">
                  <c:v>246.96786499999999</c:v>
                </c:pt>
                <c:pt idx="112">
                  <c:v>246.65789799999999</c:v>
                </c:pt>
                <c:pt idx="113">
                  <c:v>245.33122299999999</c:v>
                </c:pt>
                <c:pt idx="114">
                  <c:v>243.50607299999999</c:v>
                </c:pt>
                <c:pt idx="115">
                  <c:v>240.93647799999999</c:v>
                </c:pt>
                <c:pt idx="116">
                  <c:v>239.86364699999999</c:v>
                </c:pt>
                <c:pt idx="117">
                  <c:v>237.11779799999999</c:v>
                </c:pt>
                <c:pt idx="118">
                  <c:v>241.28239400000001</c:v>
                </c:pt>
                <c:pt idx="119">
                  <c:v>242.01280199999999</c:v>
                </c:pt>
                <c:pt idx="120">
                  <c:v>242.40124499999999</c:v>
                </c:pt>
                <c:pt idx="121">
                  <c:v>247.639084</c:v>
                </c:pt>
                <c:pt idx="122">
                  <c:v>247.639084</c:v>
                </c:pt>
                <c:pt idx="123">
                  <c:v>245.164627</c:v>
                </c:pt>
                <c:pt idx="124">
                  <c:v>245.174271</c:v>
                </c:pt>
                <c:pt idx="125">
                  <c:v>246.64825400000001</c:v>
                </c:pt>
                <c:pt idx="126">
                  <c:v>246.25543200000001</c:v>
                </c:pt>
                <c:pt idx="127">
                  <c:v>247.03450000000001</c:v>
                </c:pt>
                <c:pt idx="128">
                  <c:v>244.229904</c:v>
                </c:pt>
                <c:pt idx="129">
                  <c:v>246.431229</c:v>
                </c:pt>
                <c:pt idx="130">
                  <c:v>245.39085399999999</c:v>
                </c:pt>
                <c:pt idx="131">
                  <c:v>245.878815</c:v>
                </c:pt>
                <c:pt idx="132">
                  <c:v>243.511337</c:v>
                </c:pt>
                <c:pt idx="133">
                  <c:v>243.02775600000001</c:v>
                </c:pt>
                <c:pt idx="134">
                  <c:v>239.16918899999999</c:v>
                </c:pt>
                <c:pt idx="135">
                  <c:v>238.25814800000001</c:v>
                </c:pt>
                <c:pt idx="136">
                  <c:v>234.31057699999999</c:v>
                </c:pt>
                <c:pt idx="137">
                  <c:v>234.30049099999999</c:v>
                </c:pt>
                <c:pt idx="138">
                  <c:v>233.21101400000001</c:v>
                </c:pt>
                <c:pt idx="139">
                  <c:v>227.95826700000001</c:v>
                </c:pt>
                <c:pt idx="140">
                  <c:v>229.73519899999999</c:v>
                </c:pt>
                <c:pt idx="141">
                  <c:v>227.38085899999999</c:v>
                </c:pt>
                <c:pt idx="142">
                  <c:v>234.40571600000001</c:v>
                </c:pt>
                <c:pt idx="143">
                  <c:v>238.79521199999999</c:v>
                </c:pt>
                <c:pt idx="144">
                  <c:v>242.11056500000001</c:v>
                </c:pt>
                <c:pt idx="145">
                  <c:v>238.34626800000001</c:v>
                </c:pt>
                <c:pt idx="146">
                  <c:v>239.53439299999999</c:v>
                </c:pt>
                <c:pt idx="147">
                  <c:v>239.33973700000001</c:v>
                </c:pt>
                <c:pt idx="148">
                  <c:v>236.714462</c:v>
                </c:pt>
                <c:pt idx="149">
                  <c:v>237.938095</c:v>
                </c:pt>
                <c:pt idx="150">
                  <c:v>243.57666</c:v>
                </c:pt>
                <c:pt idx="151">
                  <c:v>243.956772</c:v>
                </c:pt>
                <c:pt idx="152">
                  <c:v>241.35209699999999</c:v>
                </c:pt>
                <c:pt idx="153">
                  <c:v>243.08781400000001</c:v>
                </c:pt>
                <c:pt idx="154">
                  <c:v>245.00285299999999</c:v>
                </c:pt>
                <c:pt idx="155">
                  <c:v>248.46333300000001</c:v>
                </c:pt>
                <c:pt idx="156">
                  <c:v>246.88587999999999</c:v>
                </c:pt>
                <c:pt idx="157">
                  <c:v>246.19009399999999</c:v>
                </c:pt>
                <c:pt idx="158">
                  <c:v>244.839325</c:v>
                </c:pt>
                <c:pt idx="159">
                  <c:v>247.003815</c:v>
                </c:pt>
                <c:pt idx="160">
                  <c:v>244.50787399999999</c:v>
                </c:pt>
                <c:pt idx="161">
                  <c:v>244.326797</c:v>
                </c:pt>
                <c:pt idx="162">
                  <c:v>244.07865899999999</c:v>
                </c:pt>
                <c:pt idx="163">
                  <c:v>242.75593599999999</c:v>
                </c:pt>
                <c:pt idx="164">
                  <c:v>242.75593599999999</c:v>
                </c:pt>
                <c:pt idx="165">
                  <c:v>241.527908</c:v>
                </c:pt>
                <c:pt idx="166">
                  <c:v>240.04077100000001</c:v>
                </c:pt>
                <c:pt idx="167">
                  <c:v>239.400238</c:v>
                </c:pt>
                <c:pt idx="168">
                  <c:v>240.381866</c:v>
                </c:pt>
                <c:pt idx="169">
                  <c:v>240.163971</c:v>
                </c:pt>
                <c:pt idx="170">
                  <c:v>239.78692599999999</c:v>
                </c:pt>
                <c:pt idx="171">
                  <c:v>238.84738200000001</c:v>
                </c:pt>
                <c:pt idx="172">
                  <c:v>239.58174099999999</c:v>
                </c:pt>
                <c:pt idx="173">
                  <c:v>239.95658900000001</c:v>
                </c:pt>
                <c:pt idx="174">
                  <c:v>240.564255</c:v>
                </c:pt>
                <c:pt idx="175">
                  <c:v>240.564255</c:v>
                </c:pt>
                <c:pt idx="176">
                  <c:v>239.95922899999999</c:v>
                </c:pt>
                <c:pt idx="177">
                  <c:v>238.134064</c:v>
                </c:pt>
                <c:pt idx="178">
                  <c:v>238.22789</c:v>
                </c:pt>
                <c:pt idx="179">
                  <c:v>237.67065400000001</c:v>
                </c:pt>
                <c:pt idx="180">
                  <c:v>235.66662600000001</c:v>
                </c:pt>
                <c:pt idx="181">
                  <c:v>235.02958699999999</c:v>
                </c:pt>
                <c:pt idx="182">
                  <c:v>234.424576</c:v>
                </c:pt>
                <c:pt idx="183">
                  <c:v>234.68630999999999</c:v>
                </c:pt>
                <c:pt idx="184">
                  <c:v>234.733215</c:v>
                </c:pt>
                <c:pt idx="185">
                  <c:v>231.98474100000001</c:v>
                </c:pt>
                <c:pt idx="186">
                  <c:v>231.636627</c:v>
                </c:pt>
                <c:pt idx="187">
                  <c:v>231.37840299999999</c:v>
                </c:pt>
                <c:pt idx="188">
                  <c:v>229.535706</c:v>
                </c:pt>
                <c:pt idx="189">
                  <c:v>230.91542100000001</c:v>
                </c:pt>
                <c:pt idx="190">
                  <c:v>232.62922699999999</c:v>
                </c:pt>
                <c:pt idx="191">
                  <c:v>232.57135</c:v>
                </c:pt>
                <c:pt idx="192">
                  <c:v>232.57135</c:v>
                </c:pt>
                <c:pt idx="193">
                  <c:v>230.954453</c:v>
                </c:pt>
                <c:pt idx="194">
                  <c:v>232.671753</c:v>
                </c:pt>
                <c:pt idx="195">
                  <c:v>233.30308500000001</c:v>
                </c:pt>
                <c:pt idx="196">
                  <c:v>232.720856</c:v>
                </c:pt>
                <c:pt idx="197">
                  <c:v>232.50778199999999</c:v>
                </c:pt>
                <c:pt idx="198">
                  <c:v>232.23727400000001</c:v>
                </c:pt>
                <c:pt idx="199">
                  <c:v>232.72172499999999</c:v>
                </c:pt>
                <c:pt idx="200">
                  <c:v>230.026749</c:v>
                </c:pt>
                <c:pt idx="201">
                  <c:v>228.91928100000001</c:v>
                </c:pt>
                <c:pt idx="202">
                  <c:v>228.97453300000001</c:v>
                </c:pt>
                <c:pt idx="203">
                  <c:v>228.597488</c:v>
                </c:pt>
                <c:pt idx="204">
                  <c:v>227.439606</c:v>
                </c:pt>
                <c:pt idx="205">
                  <c:v>227.44091800000001</c:v>
                </c:pt>
                <c:pt idx="206">
                  <c:v>227.135773</c:v>
                </c:pt>
                <c:pt idx="207">
                  <c:v>224.81433100000001</c:v>
                </c:pt>
                <c:pt idx="208">
                  <c:v>222.026398</c:v>
                </c:pt>
                <c:pt idx="209">
                  <c:v>220.01797500000001</c:v>
                </c:pt>
                <c:pt idx="210">
                  <c:v>220.776443</c:v>
                </c:pt>
                <c:pt idx="211">
                  <c:v>224.30488600000001</c:v>
                </c:pt>
                <c:pt idx="212">
                  <c:v>223.59419299999999</c:v>
                </c:pt>
                <c:pt idx="213">
                  <c:v>221.334564</c:v>
                </c:pt>
                <c:pt idx="214">
                  <c:v>222.35214199999999</c:v>
                </c:pt>
                <c:pt idx="215">
                  <c:v>222.30479399999999</c:v>
                </c:pt>
                <c:pt idx="216">
                  <c:v>219.67643699999999</c:v>
                </c:pt>
                <c:pt idx="217">
                  <c:v>217.77499399999999</c:v>
                </c:pt>
                <c:pt idx="218">
                  <c:v>219.69923399999999</c:v>
                </c:pt>
                <c:pt idx="219">
                  <c:v>220.18545499999999</c:v>
                </c:pt>
                <c:pt idx="220">
                  <c:v>221.46565200000001</c:v>
                </c:pt>
                <c:pt idx="221">
                  <c:v>221.922043</c:v>
                </c:pt>
                <c:pt idx="222">
                  <c:v>224.622299</c:v>
                </c:pt>
                <c:pt idx="223">
                  <c:v>227.938965</c:v>
                </c:pt>
                <c:pt idx="224">
                  <c:v>226.254547</c:v>
                </c:pt>
                <c:pt idx="225">
                  <c:v>228.414658</c:v>
                </c:pt>
                <c:pt idx="226">
                  <c:v>228.08496099999999</c:v>
                </c:pt>
                <c:pt idx="227">
                  <c:v>228.170456</c:v>
                </c:pt>
                <c:pt idx="228">
                  <c:v>225.665741</c:v>
                </c:pt>
                <c:pt idx="229">
                  <c:v>228.48393200000001</c:v>
                </c:pt>
                <c:pt idx="230">
                  <c:v>228.23490899999999</c:v>
                </c:pt>
                <c:pt idx="231">
                  <c:v>229.89917</c:v>
                </c:pt>
                <c:pt idx="232">
                  <c:v>230.363022</c:v>
                </c:pt>
                <c:pt idx="233">
                  <c:v>230.10609400000001</c:v>
                </c:pt>
                <c:pt idx="234">
                  <c:v>228.137146</c:v>
                </c:pt>
                <c:pt idx="235">
                  <c:v>228.77767900000001</c:v>
                </c:pt>
                <c:pt idx="236">
                  <c:v>229.478714</c:v>
                </c:pt>
                <c:pt idx="237">
                  <c:v>229.800949</c:v>
                </c:pt>
                <c:pt idx="238">
                  <c:v>229.059586</c:v>
                </c:pt>
                <c:pt idx="239">
                  <c:v>227.03801000000001</c:v>
                </c:pt>
                <c:pt idx="240">
                  <c:v>225.76263399999999</c:v>
                </c:pt>
                <c:pt idx="241">
                  <c:v>224.345215</c:v>
                </c:pt>
                <c:pt idx="242">
                  <c:v>225.809113</c:v>
                </c:pt>
                <c:pt idx="243">
                  <c:v>226.45929000000001</c:v>
                </c:pt>
                <c:pt idx="244">
                  <c:v>226.89596599999999</c:v>
                </c:pt>
                <c:pt idx="245">
                  <c:v>224.38247699999999</c:v>
                </c:pt>
                <c:pt idx="246">
                  <c:v>224.634567</c:v>
                </c:pt>
                <c:pt idx="247">
                  <c:v>226.110748</c:v>
                </c:pt>
                <c:pt idx="248">
                  <c:v>223.804642</c:v>
                </c:pt>
                <c:pt idx="249">
                  <c:v>222.65991199999999</c:v>
                </c:pt>
                <c:pt idx="250">
                  <c:v>224.952866</c:v>
                </c:pt>
                <c:pt idx="251">
                  <c:v>225.221619</c:v>
                </c:pt>
                <c:pt idx="252">
                  <c:v>223.43241900000001</c:v>
                </c:pt>
                <c:pt idx="253">
                  <c:v>222.27015700000001</c:v>
                </c:pt>
                <c:pt idx="254">
                  <c:v>222.63931299999999</c:v>
                </c:pt>
                <c:pt idx="255">
                  <c:v>222.26007100000001</c:v>
                </c:pt>
                <c:pt idx="256">
                  <c:v>223.104919</c:v>
                </c:pt>
                <c:pt idx="257">
                  <c:v>223.02731299999999</c:v>
                </c:pt>
                <c:pt idx="258">
                  <c:v>218.41378800000001</c:v>
                </c:pt>
                <c:pt idx="259">
                  <c:v>218.13801599999999</c:v>
                </c:pt>
                <c:pt idx="260">
                  <c:v>219.455917</c:v>
                </c:pt>
                <c:pt idx="261">
                  <c:v>219.455917</c:v>
                </c:pt>
                <c:pt idx="262">
                  <c:v>220.515152</c:v>
                </c:pt>
                <c:pt idx="263">
                  <c:v>219.23889199999999</c:v>
                </c:pt>
                <c:pt idx="264">
                  <c:v>217.15858499999999</c:v>
                </c:pt>
                <c:pt idx="265">
                  <c:v>220.16923499999999</c:v>
                </c:pt>
                <c:pt idx="266">
                  <c:v>220.37835699999999</c:v>
                </c:pt>
                <c:pt idx="267">
                  <c:v>219.12008700000001</c:v>
                </c:pt>
                <c:pt idx="268">
                  <c:v>218.99513200000001</c:v>
                </c:pt>
                <c:pt idx="269">
                  <c:v>217.20504800000001</c:v>
                </c:pt>
                <c:pt idx="270">
                  <c:v>216.704376</c:v>
                </c:pt>
                <c:pt idx="271">
                  <c:v>217.39707899999999</c:v>
                </c:pt>
                <c:pt idx="272">
                  <c:v>215.098862</c:v>
                </c:pt>
                <c:pt idx="273">
                  <c:v>212.44465600000001</c:v>
                </c:pt>
                <c:pt idx="274">
                  <c:v>215.92222599999999</c:v>
                </c:pt>
                <c:pt idx="275">
                  <c:v>216.05200199999999</c:v>
                </c:pt>
                <c:pt idx="276">
                  <c:v>214.43158</c:v>
                </c:pt>
                <c:pt idx="277">
                  <c:v>214.57144199999999</c:v>
                </c:pt>
                <c:pt idx="278">
                  <c:v>213.44863900000001</c:v>
                </c:pt>
                <c:pt idx="279">
                  <c:v>213.27546699999999</c:v>
                </c:pt>
                <c:pt idx="280">
                  <c:v>212.65422100000001</c:v>
                </c:pt>
                <c:pt idx="281">
                  <c:v>212.188614</c:v>
                </c:pt>
                <c:pt idx="282">
                  <c:v>209.60760500000001</c:v>
                </c:pt>
                <c:pt idx="283">
                  <c:v>207.778076</c:v>
                </c:pt>
                <c:pt idx="284">
                  <c:v>208.95173600000001</c:v>
                </c:pt>
                <c:pt idx="285">
                  <c:v>209.73431400000001</c:v>
                </c:pt>
                <c:pt idx="286">
                  <c:v>209.73431400000001</c:v>
                </c:pt>
                <c:pt idx="287">
                  <c:v>209.57692</c:v>
                </c:pt>
                <c:pt idx="288">
                  <c:v>209.71765099999999</c:v>
                </c:pt>
                <c:pt idx="289">
                  <c:v>208.536102</c:v>
                </c:pt>
                <c:pt idx="290">
                  <c:v>208.84475699999999</c:v>
                </c:pt>
                <c:pt idx="291">
                  <c:v>205.93800400000001</c:v>
                </c:pt>
                <c:pt idx="292">
                  <c:v>205.562714</c:v>
                </c:pt>
                <c:pt idx="293">
                  <c:v>206.26989699999999</c:v>
                </c:pt>
                <c:pt idx="294">
                  <c:v>207.93678299999999</c:v>
                </c:pt>
                <c:pt idx="295">
                  <c:v>209.120529</c:v>
                </c:pt>
                <c:pt idx="296">
                  <c:v>209.71327199999999</c:v>
                </c:pt>
                <c:pt idx="297">
                  <c:v>209.63566599999999</c:v>
                </c:pt>
                <c:pt idx="298">
                  <c:v>209.33622700000001</c:v>
                </c:pt>
                <c:pt idx="299">
                  <c:v>208.454117</c:v>
                </c:pt>
                <c:pt idx="300">
                  <c:v>208.108643</c:v>
                </c:pt>
                <c:pt idx="301">
                  <c:v>205.98667900000001</c:v>
                </c:pt>
                <c:pt idx="302">
                  <c:v>209.05651900000001</c:v>
                </c:pt>
                <c:pt idx="303">
                  <c:v>207.83725000000001</c:v>
                </c:pt>
                <c:pt idx="304">
                  <c:v>206.90034499999999</c:v>
                </c:pt>
                <c:pt idx="305">
                  <c:v>206.916122</c:v>
                </c:pt>
                <c:pt idx="306">
                  <c:v>206.36985799999999</c:v>
                </c:pt>
                <c:pt idx="307">
                  <c:v>203.59068300000001</c:v>
                </c:pt>
                <c:pt idx="308">
                  <c:v>202.65860000000001</c:v>
                </c:pt>
                <c:pt idx="309">
                  <c:v>201.866364</c:v>
                </c:pt>
                <c:pt idx="310">
                  <c:v>201.043015</c:v>
                </c:pt>
                <c:pt idx="311">
                  <c:v>199.45372</c:v>
                </c:pt>
                <c:pt idx="312">
                  <c:v>200.23587000000001</c:v>
                </c:pt>
                <c:pt idx="313">
                  <c:v>200.34986900000001</c:v>
                </c:pt>
                <c:pt idx="314">
                  <c:v>201.439346</c:v>
                </c:pt>
                <c:pt idx="315">
                  <c:v>200.26306199999999</c:v>
                </c:pt>
                <c:pt idx="316">
                  <c:v>199.50808699999999</c:v>
                </c:pt>
                <c:pt idx="317">
                  <c:v>199.69705200000001</c:v>
                </c:pt>
                <c:pt idx="318">
                  <c:v>199.50151099999999</c:v>
                </c:pt>
                <c:pt idx="319">
                  <c:v>199.89215100000001</c:v>
                </c:pt>
                <c:pt idx="320">
                  <c:v>199.77290300000001</c:v>
                </c:pt>
                <c:pt idx="321">
                  <c:v>199.77290300000001</c:v>
                </c:pt>
                <c:pt idx="322">
                  <c:v>198.96489</c:v>
                </c:pt>
                <c:pt idx="323">
                  <c:v>199.36779799999999</c:v>
                </c:pt>
                <c:pt idx="324">
                  <c:v>197.90521200000001</c:v>
                </c:pt>
                <c:pt idx="325">
                  <c:v>197.65181000000001</c:v>
                </c:pt>
                <c:pt idx="326">
                  <c:v>197.416809</c:v>
                </c:pt>
                <c:pt idx="327">
                  <c:v>197.10202000000001</c:v>
                </c:pt>
                <c:pt idx="328">
                  <c:v>193.412689</c:v>
                </c:pt>
                <c:pt idx="329">
                  <c:v>193.57446300000001</c:v>
                </c:pt>
                <c:pt idx="330">
                  <c:v>190.598007</c:v>
                </c:pt>
                <c:pt idx="331">
                  <c:v>192.15133700000001</c:v>
                </c:pt>
                <c:pt idx="332">
                  <c:v>191.95843500000001</c:v>
                </c:pt>
                <c:pt idx="333">
                  <c:v>191.414795</c:v>
                </c:pt>
                <c:pt idx="334">
                  <c:v>191.07983400000001</c:v>
                </c:pt>
                <c:pt idx="335">
                  <c:v>189.30159</c:v>
                </c:pt>
                <c:pt idx="336">
                  <c:v>185.79771400000001</c:v>
                </c:pt>
                <c:pt idx="337">
                  <c:v>183.86601300000001</c:v>
                </c:pt>
                <c:pt idx="338">
                  <c:v>182.68315100000001</c:v>
                </c:pt>
                <c:pt idx="339">
                  <c:v>180.515152</c:v>
                </c:pt>
                <c:pt idx="340">
                  <c:v>181.38584900000001</c:v>
                </c:pt>
                <c:pt idx="341">
                  <c:v>183.55779999999999</c:v>
                </c:pt>
                <c:pt idx="342">
                  <c:v>186.228241</c:v>
                </c:pt>
                <c:pt idx="343">
                  <c:v>184.884918</c:v>
                </c:pt>
                <c:pt idx="344">
                  <c:v>185.197067</c:v>
                </c:pt>
                <c:pt idx="345">
                  <c:v>187.55754099999999</c:v>
                </c:pt>
                <c:pt idx="346">
                  <c:v>189.16217</c:v>
                </c:pt>
                <c:pt idx="347">
                  <c:v>191.73133899999999</c:v>
                </c:pt>
                <c:pt idx="348">
                  <c:v>191.75018299999999</c:v>
                </c:pt>
                <c:pt idx="349">
                  <c:v>189.74002100000001</c:v>
                </c:pt>
                <c:pt idx="350">
                  <c:v>190.69709800000001</c:v>
                </c:pt>
                <c:pt idx="351">
                  <c:v>191.895737</c:v>
                </c:pt>
                <c:pt idx="352">
                  <c:v>191.07545500000001</c:v>
                </c:pt>
                <c:pt idx="353">
                  <c:v>190.08549500000001</c:v>
                </c:pt>
                <c:pt idx="354">
                  <c:v>188.89473000000001</c:v>
                </c:pt>
                <c:pt idx="355">
                  <c:v>186.68902600000001</c:v>
                </c:pt>
                <c:pt idx="356">
                  <c:v>186.932785</c:v>
                </c:pt>
                <c:pt idx="357">
                  <c:v>185.429001</c:v>
                </c:pt>
                <c:pt idx="358">
                  <c:v>188.01306199999999</c:v>
                </c:pt>
                <c:pt idx="359">
                  <c:v>187.998154</c:v>
                </c:pt>
                <c:pt idx="360">
                  <c:v>188.508926</c:v>
                </c:pt>
                <c:pt idx="361">
                  <c:v>187.404526</c:v>
                </c:pt>
                <c:pt idx="362">
                  <c:v>187.361572</c:v>
                </c:pt>
                <c:pt idx="363">
                  <c:v>190.16352800000001</c:v>
                </c:pt>
                <c:pt idx="364">
                  <c:v>189.40154999999999</c:v>
                </c:pt>
                <c:pt idx="365">
                  <c:v>189.83734100000001</c:v>
                </c:pt>
                <c:pt idx="366">
                  <c:v>193.00276199999999</c:v>
                </c:pt>
                <c:pt idx="367">
                  <c:v>194.83317600000001</c:v>
                </c:pt>
                <c:pt idx="368">
                  <c:v>195.25318899999999</c:v>
                </c:pt>
                <c:pt idx="369">
                  <c:v>195.11245700000001</c:v>
                </c:pt>
                <c:pt idx="370">
                  <c:v>197.51414500000001</c:v>
                </c:pt>
                <c:pt idx="371">
                  <c:v>195.86303699999999</c:v>
                </c:pt>
                <c:pt idx="372">
                  <c:v>195.620148</c:v>
                </c:pt>
                <c:pt idx="373">
                  <c:v>196.74075300000001</c:v>
                </c:pt>
                <c:pt idx="374">
                  <c:v>195.426804</c:v>
                </c:pt>
                <c:pt idx="375">
                  <c:v>195.14840699999999</c:v>
                </c:pt>
                <c:pt idx="376">
                  <c:v>195.77709999999999</c:v>
                </c:pt>
                <c:pt idx="377">
                  <c:v>197.151566</c:v>
                </c:pt>
                <c:pt idx="378">
                  <c:v>197.981934</c:v>
                </c:pt>
                <c:pt idx="379">
                  <c:v>197.981934</c:v>
                </c:pt>
                <c:pt idx="380">
                  <c:v>197.626373</c:v>
                </c:pt>
                <c:pt idx="381">
                  <c:v>197.942474</c:v>
                </c:pt>
                <c:pt idx="382">
                  <c:v>197.18663000000001</c:v>
                </c:pt>
                <c:pt idx="383">
                  <c:v>194.36669900000001</c:v>
                </c:pt>
                <c:pt idx="384">
                  <c:v>193.15664699999999</c:v>
                </c:pt>
                <c:pt idx="385">
                  <c:v>191.86769100000001</c:v>
                </c:pt>
                <c:pt idx="386">
                  <c:v>194.48507699999999</c:v>
                </c:pt>
                <c:pt idx="387">
                  <c:v>192.36047400000001</c:v>
                </c:pt>
                <c:pt idx="388">
                  <c:v>192.89622499999999</c:v>
                </c:pt>
                <c:pt idx="389">
                  <c:v>191.57832300000001</c:v>
                </c:pt>
                <c:pt idx="390">
                  <c:v>191.60682700000001</c:v>
                </c:pt>
                <c:pt idx="391">
                  <c:v>193.096146</c:v>
                </c:pt>
                <c:pt idx="392">
                  <c:v>194.56617700000001</c:v>
                </c:pt>
                <c:pt idx="393">
                  <c:v>196.839844</c:v>
                </c:pt>
                <c:pt idx="394">
                  <c:v>195.714417</c:v>
                </c:pt>
                <c:pt idx="395">
                  <c:v>195.923981</c:v>
                </c:pt>
                <c:pt idx="396">
                  <c:v>195.874878</c:v>
                </c:pt>
                <c:pt idx="397">
                  <c:v>197.26336699999999</c:v>
                </c:pt>
                <c:pt idx="398">
                  <c:v>198.09899899999999</c:v>
                </c:pt>
                <c:pt idx="399">
                  <c:v>196.32733200000001</c:v>
                </c:pt>
                <c:pt idx="400">
                  <c:v>197.37339800000001</c:v>
                </c:pt>
                <c:pt idx="401">
                  <c:v>197.87759399999999</c:v>
                </c:pt>
                <c:pt idx="402">
                  <c:v>200.654572</c:v>
                </c:pt>
                <c:pt idx="403">
                  <c:v>201.190765</c:v>
                </c:pt>
                <c:pt idx="404">
                  <c:v>200.89570599999999</c:v>
                </c:pt>
                <c:pt idx="405">
                  <c:v>198.930679</c:v>
                </c:pt>
                <c:pt idx="406">
                  <c:v>200.217026</c:v>
                </c:pt>
                <c:pt idx="407">
                  <c:v>200.248154</c:v>
                </c:pt>
                <c:pt idx="408">
                  <c:v>199.68609599999999</c:v>
                </c:pt>
                <c:pt idx="409">
                  <c:v>198.88377399999999</c:v>
                </c:pt>
                <c:pt idx="410">
                  <c:v>198.819321</c:v>
                </c:pt>
                <c:pt idx="411">
                  <c:v>200.17186000000001</c:v>
                </c:pt>
                <c:pt idx="412">
                  <c:v>199.70098899999999</c:v>
                </c:pt>
                <c:pt idx="413">
                  <c:v>198.289703</c:v>
                </c:pt>
                <c:pt idx="414">
                  <c:v>197.52816799999999</c:v>
                </c:pt>
                <c:pt idx="415">
                  <c:v>197.73071300000001</c:v>
                </c:pt>
                <c:pt idx="416">
                  <c:v>196.06997699999999</c:v>
                </c:pt>
                <c:pt idx="417">
                  <c:v>194.62756300000001</c:v>
                </c:pt>
                <c:pt idx="418">
                  <c:v>193.324127</c:v>
                </c:pt>
                <c:pt idx="419">
                  <c:v>192.860275</c:v>
                </c:pt>
                <c:pt idx="420">
                  <c:v>193.414444</c:v>
                </c:pt>
                <c:pt idx="421">
                  <c:v>194.95901499999999</c:v>
                </c:pt>
                <c:pt idx="422">
                  <c:v>195.34350599999999</c:v>
                </c:pt>
                <c:pt idx="423">
                  <c:v>195.34350599999999</c:v>
                </c:pt>
                <c:pt idx="424">
                  <c:v>195.115082</c:v>
                </c:pt>
                <c:pt idx="425">
                  <c:v>192.75022899999999</c:v>
                </c:pt>
                <c:pt idx="426">
                  <c:v>191.89179999999999</c:v>
                </c:pt>
                <c:pt idx="427">
                  <c:v>191.95974699999999</c:v>
                </c:pt>
                <c:pt idx="428">
                  <c:v>189.78561400000001</c:v>
                </c:pt>
                <c:pt idx="429">
                  <c:v>190.64097599999999</c:v>
                </c:pt>
                <c:pt idx="430">
                  <c:v>192.11232000000001</c:v>
                </c:pt>
                <c:pt idx="431">
                  <c:v>191.402084</c:v>
                </c:pt>
                <c:pt idx="432">
                  <c:v>192.41133099999999</c:v>
                </c:pt>
                <c:pt idx="433">
                  <c:v>193.326752</c:v>
                </c:pt>
                <c:pt idx="434">
                  <c:v>193.326752</c:v>
                </c:pt>
                <c:pt idx="435">
                  <c:v>194.03919999999999</c:v>
                </c:pt>
                <c:pt idx="436">
                  <c:v>191.70459</c:v>
                </c:pt>
                <c:pt idx="437">
                  <c:v>191.54763800000001</c:v>
                </c:pt>
                <c:pt idx="438">
                  <c:v>190.22885099999999</c:v>
                </c:pt>
                <c:pt idx="439">
                  <c:v>188.472092</c:v>
                </c:pt>
                <c:pt idx="440">
                  <c:v>188.25595100000001</c:v>
                </c:pt>
                <c:pt idx="441">
                  <c:v>187.09806800000001</c:v>
                </c:pt>
                <c:pt idx="442">
                  <c:v>187.81402600000001</c:v>
                </c:pt>
                <c:pt idx="443">
                  <c:v>187.37297100000001</c:v>
                </c:pt>
                <c:pt idx="444">
                  <c:v>187.74913000000001</c:v>
                </c:pt>
                <c:pt idx="445">
                  <c:v>185.05940200000001</c:v>
                </c:pt>
                <c:pt idx="446">
                  <c:v>183.25353999999999</c:v>
                </c:pt>
                <c:pt idx="447">
                  <c:v>184.379852</c:v>
                </c:pt>
                <c:pt idx="448">
                  <c:v>184.37678500000001</c:v>
                </c:pt>
                <c:pt idx="449">
                  <c:v>184.37678500000001</c:v>
                </c:pt>
                <c:pt idx="450">
                  <c:v>182.001846</c:v>
                </c:pt>
                <c:pt idx="451">
                  <c:v>180.42176799999999</c:v>
                </c:pt>
                <c:pt idx="452">
                  <c:v>181.751938</c:v>
                </c:pt>
                <c:pt idx="453">
                  <c:v>183.814728</c:v>
                </c:pt>
                <c:pt idx="454">
                  <c:v>183.786224</c:v>
                </c:pt>
                <c:pt idx="455">
                  <c:v>184.05235300000001</c:v>
                </c:pt>
                <c:pt idx="456">
                  <c:v>182.33021500000001</c:v>
                </c:pt>
                <c:pt idx="457">
                  <c:v>180.18765300000001</c:v>
                </c:pt>
                <c:pt idx="458">
                  <c:v>181.34420800000001</c:v>
                </c:pt>
                <c:pt idx="459">
                  <c:v>180.809326</c:v>
                </c:pt>
                <c:pt idx="460">
                  <c:v>181.09605400000001</c:v>
                </c:pt>
                <c:pt idx="461">
                  <c:v>181.403839</c:v>
                </c:pt>
                <c:pt idx="462">
                  <c:v>180.59406999999999</c:v>
                </c:pt>
                <c:pt idx="463">
                  <c:v>181.424881</c:v>
                </c:pt>
                <c:pt idx="464">
                  <c:v>181.342896</c:v>
                </c:pt>
                <c:pt idx="465">
                  <c:v>178.053406</c:v>
                </c:pt>
                <c:pt idx="466">
                  <c:v>179.34806800000001</c:v>
                </c:pt>
                <c:pt idx="467">
                  <c:v>180.61204499999999</c:v>
                </c:pt>
                <c:pt idx="468">
                  <c:v>182.729187</c:v>
                </c:pt>
                <c:pt idx="469">
                  <c:v>182.79977400000001</c:v>
                </c:pt>
                <c:pt idx="470">
                  <c:v>181.303436</c:v>
                </c:pt>
                <c:pt idx="471">
                  <c:v>177.82411200000001</c:v>
                </c:pt>
                <c:pt idx="472">
                  <c:v>178.50979599999999</c:v>
                </c:pt>
                <c:pt idx="473">
                  <c:v>181.377533</c:v>
                </c:pt>
                <c:pt idx="474">
                  <c:v>181.223206</c:v>
                </c:pt>
                <c:pt idx="475">
                  <c:v>181.059662</c:v>
                </c:pt>
                <c:pt idx="476">
                  <c:v>182.14389</c:v>
                </c:pt>
                <c:pt idx="477">
                  <c:v>182.15924100000001</c:v>
                </c:pt>
                <c:pt idx="478">
                  <c:v>182.003601</c:v>
                </c:pt>
                <c:pt idx="479">
                  <c:v>181.403839</c:v>
                </c:pt>
                <c:pt idx="480">
                  <c:v>181.779999</c:v>
                </c:pt>
                <c:pt idx="481">
                  <c:v>179.40068099999999</c:v>
                </c:pt>
                <c:pt idx="482">
                  <c:v>180.145554</c:v>
                </c:pt>
                <c:pt idx="483">
                  <c:v>180.15301500000001</c:v>
                </c:pt>
                <c:pt idx="484">
                  <c:v>179.97369399999999</c:v>
                </c:pt>
                <c:pt idx="485">
                  <c:v>179.33184800000001</c:v>
                </c:pt>
                <c:pt idx="486">
                  <c:v>179.77990700000001</c:v>
                </c:pt>
                <c:pt idx="487">
                  <c:v>180.82818599999999</c:v>
                </c:pt>
                <c:pt idx="488">
                  <c:v>180.16177400000001</c:v>
                </c:pt>
                <c:pt idx="489">
                  <c:v>177.59788499999999</c:v>
                </c:pt>
                <c:pt idx="490">
                  <c:v>176.58862300000001</c:v>
                </c:pt>
                <c:pt idx="491">
                  <c:v>174.10978700000001</c:v>
                </c:pt>
                <c:pt idx="492">
                  <c:v>174.384232</c:v>
                </c:pt>
                <c:pt idx="493">
                  <c:v>174.09750399999999</c:v>
                </c:pt>
                <c:pt idx="494">
                  <c:v>173.12114</c:v>
                </c:pt>
                <c:pt idx="495">
                  <c:v>172.605988</c:v>
                </c:pt>
                <c:pt idx="496">
                  <c:v>175.495193</c:v>
                </c:pt>
                <c:pt idx="497">
                  <c:v>173.246094</c:v>
                </c:pt>
                <c:pt idx="498">
                  <c:v>171.714676</c:v>
                </c:pt>
                <c:pt idx="499">
                  <c:v>173.62796</c:v>
                </c:pt>
                <c:pt idx="500">
                  <c:v>170.63133199999999</c:v>
                </c:pt>
                <c:pt idx="501">
                  <c:v>171.83085600000001</c:v>
                </c:pt>
                <c:pt idx="502">
                  <c:v>169.045547</c:v>
                </c:pt>
                <c:pt idx="503">
                  <c:v>169.30114699999999</c:v>
                </c:pt>
                <c:pt idx="504">
                  <c:v>171.78833</c:v>
                </c:pt>
                <c:pt idx="505">
                  <c:v>175.01907299999999</c:v>
                </c:pt>
                <c:pt idx="506">
                  <c:v>174.771805</c:v>
                </c:pt>
                <c:pt idx="507">
                  <c:v>177.49221800000001</c:v>
                </c:pt>
                <c:pt idx="508">
                  <c:v>177.37033099999999</c:v>
                </c:pt>
                <c:pt idx="509">
                  <c:v>174.55171200000001</c:v>
                </c:pt>
                <c:pt idx="510">
                  <c:v>173.23819</c:v>
                </c:pt>
                <c:pt idx="511">
                  <c:v>174.06068400000001</c:v>
                </c:pt>
                <c:pt idx="512">
                  <c:v>174.59072900000001</c:v>
                </c:pt>
                <c:pt idx="513">
                  <c:v>174.05586199999999</c:v>
                </c:pt>
                <c:pt idx="514">
                  <c:v>175.909515</c:v>
                </c:pt>
                <c:pt idx="515">
                  <c:v>174.97699</c:v>
                </c:pt>
                <c:pt idx="516">
                  <c:v>175.252747</c:v>
                </c:pt>
                <c:pt idx="517">
                  <c:v>178.83686800000001</c:v>
                </c:pt>
                <c:pt idx="518">
                  <c:v>179.33315999999999</c:v>
                </c:pt>
                <c:pt idx="519">
                  <c:v>181.84049999999999</c:v>
                </c:pt>
                <c:pt idx="520">
                  <c:v>181.33763099999999</c:v>
                </c:pt>
                <c:pt idx="521">
                  <c:v>181.38848899999999</c:v>
                </c:pt>
                <c:pt idx="522">
                  <c:v>179.33535800000001</c:v>
                </c:pt>
                <c:pt idx="523">
                  <c:v>178.94252</c:v>
                </c:pt>
                <c:pt idx="524">
                  <c:v>180.53663599999999</c:v>
                </c:pt>
                <c:pt idx="525">
                  <c:v>182.55950899999999</c:v>
                </c:pt>
                <c:pt idx="526">
                  <c:v>180.23938000000001</c:v>
                </c:pt>
                <c:pt idx="527">
                  <c:v>181.352982</c:v>
                </c:pt>
                <c:pt idx="528">
                  <c:v>183.250473</c:v>
                </c:pt>
                <c:pt idx="529">
                  <c:v>180.59581</c:v>
                </c:pt>
                <c:pt idx="530">
                  <c:v>178.72769199999999</c:v>
                </c:pt>
                <c:pt idx="531">
                  <c:v>176.14845299999999</c:v>
                </c:pt>
                <c:pt idx="532">
                  <c:v>178.46289100000001</c:v>
                </c:pt>
                <c:pt idx="533">
                  <c:v>178.01876799999999</c:v>
                </c:pt>
                <c:pt idx="534">
                  <c:v>176.08049</c:v>
                </c:pt>
                <c:pt idx="535">
                  <c:v>176.112503</c:v>
                </c:pt>
                <c:pt idx="536">
                  <c:v>176.23788500000001</c:v>
                </c:pt>
                <c:pt idx="537">
                  <c:v>174.168533</c:v>
                </c:pt>
                <c:pt idx="538">
                  <c:v>170.93472299999999</c:v>
                </c:pt>
                <c:pt idx="539">
                  <c:v>172.250427</c:v>
                </c:pt>
                <c:pt idx="540">
                  <c:v>174.97348</c:v>
                </c:pt>
                <c:pt idx="541">
                  <c:v>175.32946799999999</c:v>
                </c:pt>
                <c:pt idx="542">
                  <c:v>175.32946799999999</c:v>
                </c:pt>
                <c:pt idx="543">
                  <c:v>174.63149999999999</c:v>
                </c:pt>
                <c:pt idx="544">
                  <c:v>174.037003</c:v>
                </c:pt>
                <c:pt idx="545">
                  <c:v>171.82910200000001</c:v>
                </c:pt>
                <c:pt idx="546">
                  <c:v>170.638351</c:v>
                </c:pt>
                <c:pt idx="547">
                  <c:v>170.76944</c:v>
                </c:pt>
                <c:pt idx="548">
                  <c:v>166.95602400000001</c:v>
                </c:pt>
                <c:pt idx="549">
                  <c:v>168.92323300000001</c:v>
                </c:pt>
                <c:pt idx="550">
                  <c:v>167.659256</c:v>
                </c:pt>
                <c:pt idx="551">
                  <c:v>168.332672</c:v>
                </c:pt>
                <c:pt idx="552">
                  <c:v>168.332672</c:v>
                </c:pt>
                <c:pt idx="553">
                  <c:v>168.761459</c:v>
                </c:pt>
                <c:pt idx="554">
                  <c:v>165.86523399999999</c:v>
                </c:pt>
                <c:pt idx="555">
                  <c:v>167.883286</c:v>
                </c:pt>
                <c:pt idx="556">
                  <c:v>168.56591800000001</c:v>
                </c:pt>
                <c:pt idx="557">
                  <c:v>168.56591800000001</c:v>
                </c:pt>
                <c:pt idx="558">
                  <c:v>167.58253500000001</c:v>
                </c:pt>
                <c:pt idx="559">
                  <c:v>170.03990200000001</c:v>
                </c:pt>
                <c:pt idx="560">
                  <c:v>167.548767</c:v>
                </c:pt>
                <c:pt idx="561">
                  <c:v>167.37515300000001</c:v>
                </c:pt>
                <c:pt idx="562">
                  <c:v>168.89648399999999</c:v>
                </c:pt>
                <c:pt idx="563">
                  <c:v>170.798813</c:v>
                </c:pt>
                <c:pt idx="564">
                  <c:v>175.164185</c:v>
                </c:pt>
                <c:pt idx="565">
                  <c:v>176.23088100000001</c:v>
                </c:pt>
                <c:pt idx="566">
                  <c:v>174.95550499999999</c:v>
                </c:pt>
                <c:pt idx="567">
                  <c:v>172.49243200000001</c:v>
                </c:pt>
                <c:pt idx="568">
                  <c:v>173.76956200000001</c:v>
                </c:pt>
                <c:pt idx="569">
                  <c:v>172.472275</c:v>
                </c:pt>
                <c:pt idx="570">
                  <c:v>172.79406700000001</c:v>
                </c:pt>
                <c:pt idx="571">
                  <c:v>175.318512</c:v>
                </c:pt>
                <c:pt idx="572">
                  <c:v>178.51286300000001</c:v>
                </c:pt>
                <c:pt idx="573">
                  <c:v>178.72637900000001</c:v>
                </c:pt>
                <c:pt idx="574">
                  <c:v>178.88157699999999</c:v>
                </c:pt>
                <c:pt idx="575">
                  <c:v>173.511765</c:v>
                </c:pt>
                <c:pt idx="576">
                  <c:v>173.788422</c:v>
                </c:pt>
                <c:pt idx="577">
                  <c:v>176.51452599999999</c:v>
                </c:pt>
                <c:pt idx="578">
                  <c:v>176.564514</c:v>
                </c:pt>
                <c:pt idx="579">
                  <c:v>176.564514</c:v>
                </c:pt>
                <c:pt idx="580">
                  <c:v>175.526321</c:v>
                </c:pt>
                <c:pt idx="581">
                  <c:v>173.174622</c:v>
                </c:pt>
                <c:pt idx="582">
                  <c:v>173.84979200000001</c:v>
                </c:pt>
                <c:pt idx="583">
                  <c:v>173.026443</c:v>
                </c:pt>
                <c:pt idx="584">
                  <c:v>173.562622</c:v>
                </c:pt>
                <c:pt idx="585">
                  <c:v>175.00679</c:v>
                </c:pt>
                <c:pt idx="586">
                  <c:v>173.49511699999999</c:v>
                </c:pt>
                <c:pt idx="587">
                  <c:v>175.05940200000001</c:v>
                </c:pt>
                <c:pt idx="588">
                  <c:v>173.45652799999999</c:v>
                </c:pt>
                <c:pt idx="589">
                  <c:v>164.34608499999999</c:v>
                </c:pt>
                <c:pt idx="590">
                  <c:v>167.833313</c:v>
                </c:pt>
                <c:pt idx="591">
                  <c:v>166.899033</c:v>
                </c:pt>
                <c:pt idx="592">
                  <c:v>165.309753</c:v>
                </c:pt>
                <c:pt idx="593">
                  <c:v>163.08869899999999</c:v>
                </c:pt>
                <c:pt idx="594">
                  <c:v>164.833618</c:v>
                </c:pt>
                <c:pt idx="595">
                  <c:v>169.06045499999999</c:v>
                </c:pt>
                <c:pt idx="596">
                  <c:v>169.75666799999999</c:v>
                </c:pt>
                <c:pt idx="597">
                  <c:v>171.03161600000001</c:v>
                </c:pt>
                <c:pt idx="598">
                  <c:v>166.92095900000001</c:v>
                </c:pt>
                <c:pt idx="599">
                  <c:v>167.942474</c:v>
                </c:pt>
                <c:pt idx="600">
                  <c:v>169.192429</c:v>
                </c:pt>
                <c:pt idx="601">
                  <c:v>166.484283</c:v>
                </c:pt>
                <c:pt idx="602">
                  <c:v>164.529358</c:v>
                </c:pt>
                <c:pt idx="603">
                  <c:v>160.716385</c:v>
                </c:pt>
                <c:pt idx="604">
                  <c:v>162.004471</c:v>
                </c:pt>
                <c:pt idx="605">
                  <c:v>163.092636</c:v>
                </c:pt>
                <c:pt idx="606">
                  <c:v>161.24993900000001</c:v>
                </c:pt>
                <c:pt idx="607">
                  <c:v>157.09017900000001</c:v>
                </c:pt>
                <c:pt idx="608">
                  <c:v>160.897446</c:v>
                </c:pt>
                <c:pt idx="609">
                  <c:v>156.825378</c:v>
                </c:pt>
                <c:pt idx="610">
                  <c:v>157.343155</c:v>
                </c:pt>
                <c:pt idx="611">
                  <c:v>158.375641</c:v>
                </c:pt>
                <c:pt idx="612">
                  <c:v>159.57122799999999</c:v>
                </c:pt>
                <c:pt idx="613">
                  <c:v>164.168533</c:v>
                </c:pt>
                <c:pt idx="614">
                  <c:v>165.86785900000001</c:v>
                </c:pt>
                <c:pt idx="615">
                  <c:v>166.203247</c:v>
                </c:pt>
                <c:pt idx="616">
                  <c:v>161.270996</c:v>
                </c:pt>
                <c:pt idx="617">
                  <c:v>157.20198099999999</c:v>
                </c:pt>
                <c:pt idx="618">
                  <c:v>159.60673499999999</c:v>
                </c:pt>
                <c:pt idx="619">
                  <c:v>163.051422</c:v>
                </c:pt>
                <c:pt idx="620">
                  <c:v>159.90574599999999</c:v>
                </c:pt>
                <c:pt idx="621">
                  <c:v>160.24551400000001</c:v>
                </c:pt>
                <c:pt idx="622">
                  <c:v>161.919861</c:v>
                </c:pt>
                <c:pt idx="623">
                  <c:v>164.75907900000001</c:v>
                </c:pt>
                <c:pt idx="624">
                  <c:v>166.15940900000001</c:v>
                </c:pt>
                <c:pt idx="625">
                  <c:v>169.053009</c:v>
                </c:pt>
                <c:pt idx="626">
                  <c:v>170.98031599999999</c:v>
                </c:pt>
                <c:pt idx="627">
                  <c:v>169.81585699999999</c:v>
                </c:pt>
                <c:pt idx="628">
                  <c:v>171.04432700000001</c:v>
                </c:pt>
                <c:pt idx="629">
                  <c:v>173.002319</c:v>
                </c:pt>
                <c:pt idx="630">
                  <c:v>172.41835</c:v>
                </c:pt>
                <c:pt idx="631">
                  <c:v>180.21000699999999</c:v>
                </c:pt>
                <c:pt idx="632">
                  <c:v>178.322586</c:v>
                </c:pt>
                <c:pt idx="633">
                  <c:v>175.64032</c:v>
                </c:pt>
                <c:pt idx="634">
                  <c:v>174.48683199999999</c:v>
                </c:pt>
                <c:pt idx="635">
                  <c:v>171.34420800000001</c:v>
                </c:pt>
                <c:pt idx="636">
                  <c:v>172.04875200000001</c:v>
                </c:pt>
                <c:pt idx="637">
                  <c:v>172.04875200000001</c:v>
                </c:pt>
                <c:pt idx="638">
                  <c:v>173.916</c:v>
                </c:pt>
                <c:pt idx="639">
                  <c:v>173.396469</c:v>
                </c:pt>
                <c:pt idx="640">
                  <c:v>174.76258899999999</c:v>
                </c:pt>
                <c:pt idx="641">
                  <c:v>176.71137999999999</c:v>
                </c:pt>
                <c:pt idx="642">
                  <c:v>177.897324</c:v>
                </c:pt>
                <c:pt idx="643">
                  <c:v>184.09925799999999</c:v>
                </c:pt>
                <c:pt idx="644">
                  <c:v>181.54106100000001</c:v>
                </c:pt>
                <c:pt idx="645">
                  <c:v>181.01319899999999</c:v>
                </c:pt>
                <c:pt idx="646">
                  <c:v>181.419174</c:v>
                </c:pt>
                <c:pt idx="647">
                  <c:v>185.38647499999999</c:v>
                </c:pt>
                <c:pt idx="648">
                  <c:v>187.80920399999999</c:v>
                </c:pt>
                <c:pt idx="649">
                  <c:v>187.383926</c:v>
                </c:pt>
                <c:pt idx="650">
                  <c:v>188.75006099999999</c:v>
                </c:pt>
                <c:pt idx="651">
                  <c:v>188.396683</c:v>
                </c:pt>
                <c:pt idx="652">
                  <c:v>187.65181000000001</c:v>
                </c:pt>
                <c:pt idx="653">
                  <c:v>184.45657299999999</c:v>
                </c:pt>
                <c:pt idx="654">
                  <c:v>184.586792</c:v>
                </c:pt>
                <c:pt idx="655">
                  <c:v>180.73873900000001</c:v>
                </c:pt>
                <c:pt idx="656">
                  <c:v>181.50993299999999</c:v>
                </c:pt>
                <c:pt idx="657">
                  <c:v>181.734848</c:v>
                </c:pt>
                <c:pt idx="658">
                  <c:v>182.030777</c:v>
                </c:pt>
                <c:pt idx="659">
                  <c:v>182.172394</c:v>
                </c:pt>
                <c:pt idx="660">
                  <c:v>179.367355</c:v>
                </c:pt>
                <c:pt idx="661">
                  <c:v>180.57038900000001</c:v>
                </c:pt>
                <c:pt idx="662">
                  <c:v>181.08158900000001</c:v>
                </c:pt>
                <c:pt idx="663">
                  <c:v>178.54487599999999</c:v>
                </c:pt>
                <c:pt idx="664">
                  <c:v>176.404495</c:v>
                </c:pt>
                <c:pt idx="665">
                  <c:v>171.90801999999999</c:v>
                </c:pt>
                <c:pt idx="666">
                  <c:v>173.915558</c:v>
                </c:pt>
                <c:pt idx="667">
                  <c:v>173.68713399999999</c:v>
                </c:pt>
                <c:pt idx="668">
                  <c:v>175.32333399999999</c:v>
                </c:pt>
                <c:pt idx="669">
                  <c:v>173.61129800000001</c:v>
                </c:pt>
                <c:pt idx="670">
                  <c:v>172.59371899999999</c:v>
                </c:pt>
                <c:pt idx="671">
                  <c:v>167.95344499999999</c:v>
                </c:pt>
                <c:pt idx="672">
                  <c:v>169.36998</c:v>
                </c:pt>
                <c:pt idx="673">
                  <c:v>166.17913799999999</c:v>
                </c:pt>
                <c:pt idx="674">
                  <c:v>166.67894000000001</c:v>
                </c:pt>
                <c:pt idx="675">
                  <c:v>167.42514</c:v>
                </c:pt>
                <c:pt idx="676">
                  <c:v>168.987244</c:v>
                </c:pt>
                <c:pt idx="677">
                  <c:v>170.95796200000001</c:v>
                </c:pt>
                <c:pt idx="678">
                  <c:v>171.10000600000001</c:v>
                </c:pt>
                <c:pt idx="679">
                  <c:v>168.577316</c:v>
                </c:pt>
                <c:pt idx="680">
                  <c:v>167.97711200000001</c:v>
                </c:pt>
                <c:pt idx="681">
                  <c:v>167.71142599999999</c:v>
                </c:pt>
                <c:pt idx="682">
                  <c:v>167.71142599999999</c:v>
                </c:pt>
                <c:pt idx="683">
                  <c:v>165.95993000000001</c:v>
                </c:pt>
                <c:pt idx="684">
                  <c:v>167.42645300000001</c:v>
                </c:pt>
                <c:pt idx="685">
                  <c:v>167.54570000000001</c:v>
                </c:pt>
                <c:pt idx="686">
                  <c:v>170.98996</c:v>
                </c:pt>
                <c:pt idx="687">
                  <c:v>171.49984699999999</c:v>
                </c:pt>
                <c:pt idx="688">
                  <c:v>166.41369599999999</c:v>
                </c:pt>
                <c:pt idx="689">
                  <c:v>164.84239199999999</c:v>
                </c:pt>
                <c:pt idx="690">
                  <c:v>165.05722</c:v>
                </c:pt>
                <c:pt idx="691">
                  <c:v>161.11360199999999</c:v>
                </c:pt>
                <c:pt idx="692">
                  <c:v>161.11360199999999</c:v>
                </c:pt>
                <c:pt idx="693">
                  <c:v>160.759781</c:v>
                </c:pt>
                <c:pt idx="694">
                  <c:v>166.162048</c:v>
                </c:pt>
                <c:pt idx="695">
                  <c:v>163.77220199999999</c:v>
                </c:pt>
                <c:pt idx="696">
                  <c:v>164.392563</c:v>
                </c:pt>
                <c:pt idx="697">
                  <c:v>171.022842</c:v>
                </c:pt>
                <c:pt idx="698">
                  <c:v>176.15063499999999</c:v>
                </c:pt>
                <c:pt idx="699">
                  <c:v>180.445007</c:v>
                </c:pt>
                <c:pt idx="700">
                  <c:v>182.41395600000001</c:v>
                </c:pt>
                <c:pt idx="701">
                  <c:v>180.69314600000001</c:v>
                </c:pt>
                <c:pt idx="702">
                  <c:v>180.12802099999999</c:v>
                </c:pt>
                <c:pt idx="703">
                  <c:v>183.12158199999999</c:v>
                </c:pt>
                <c:pt idx="704">
                  <c:v>179.807526</c:v>
                </c:pt>
                <c:pt idx="705">
                  <c:v>181.16313199999999</c:v>
                </c:pt>
                <c:pt idx="706">
                  <c:v>182.30699200000001</c:v>
                </c:pt>
                <c:pt idx="707">
                  <c:v>182.30699200000001</c:v>
                </c:pt>
                <c:pt idx="708">
                  <c:v>177.90521200000001</c:v>
                </c:pt>
                <c:pt idx="709">
                  <c:v>174.43684400000001</c:v>
                </c:pt>
                <c:pt idx="710">
                  <c:v>172.80371099999999</c:v>
                </c:pt>
                <c:pt idx="711">
                  <c:v>174.21850599999999</c:v>
                </c:pt>
                <c:pt idx="712">
                  <c:v>171.044769</c:v>
                </c:pt>
                <c:pt idx="713">
                  <c:v>171.01977500000001</c:v>
                </c:pt>
                <c:pt idx="714">
                  <c:v>172.02333100000001</c:v>
                </c:pt>
                <c:pt idx="715">
                  <c:v>179.264771</c:v>
                </c:pt>
                <c:pt idx="716">
                  <c:v>175.720551</c:v>
                </c:pt>
                <c:pt idx="717">
                  <c:v>176.416763</c:v>
                </c:pt>
                <c:pt idx="718">
                  <c:v>172.303909</c:v>
                </c:pt>
                <c:pt idx="719">
                  <c:v>172.527512</c:v>
                </c:pt>
                <c:pt idx="720">
                  <c:v>175.41540499999999</c:v>
                </c:pt>
                <c:pt idx="721">
                  <c:v>174.98530600000001</c:v>
                </c:pt>
                <c:pt idx="722">
                  <c:v>180.77688599999999</c:v>
                </c:pt>
                <c:pt idx="723">
                  <c:v>181.808502</c:v>
                </c:pt>
                <c:pt idx="724">
                  <c:v>188.529526</c:v>
                </c:pt>
                <c:pt idx="725">
                  <c:v>183.06281999999999</c:v>
                </c:pt>
                <c:pt idx="726">
                  <c:v>182.18159499999999</c:v>
                </c:pt>
                <c:pt idx="727">
                  <c:v>181.15348800000001</c:v>
                </c:pt>
                <c:pt idx="728">
                  <c:v>187.97404499999999</c:v>
                </c:pt>
                <c:pt idx="729">
                  <c:v>183.43461600000001</c:v>
                </c:pt>
                <c:pt idx="730">
                  <c:v>183.05055200000001</c:v>
                </c:pt>
                <c:pt idx="731">
                  <c:v>188.35195899999999</c:v>
                </c:pt>
                <c:pt idx="732">
                  <c:v>187.284851</c:v>
                </c:pt>
                <c:pt idx="733">
                  <c:v>192.628342</c:v>
                </c:pt>
                <c:pt idx="734">
                  <c:v>195.51274100000001</c:v>
                </c:pt>
                <c:pt idx="735">
                  <c:v>195.63374300000001</c:v>
                </c:pt>
                <c:pt idx="736">
                  <c:v>192.541977</c:v>
                </c:pt>
                <c:pt idx="737">
                  <c:v>192.581436</c:v>
                </c:pt>
                <c:pt idx="738">
                  <c:v>194.94892899999999</c:v>
                </c:pt>
                <c:pt idx="739">
                  <c:v>192.79451</c:v>
                </c:pt>
                <c:pt idx="740">
                  <c:v>193.455658</c:v>
                </c:pt>
                <c:pt idx="741">
                  <c:v>196.77671799999999</c:v>
                </c:pt>
                <c:pt idx="742">
                  <c:v>197.299744</c:v>
                </c:pt>
                <c:pt idx="743">
                  <c:v>196.464111</c:v>
                </c:pt>
                <c:pt idx="744">
                  <c:v>198.39186100000001</c:v>
                </c:pt>
                <c:pt idx="745">
                  <c:v>200.913681</c:v>
                </c:pt>
                <c:pt idx="746">
                  <c:v>199.30114699999999</c:v>
                </c:pt>
                <c:pt idx="747">
                  <c:v>198.623795</c:v>
                </c:pt>
                <c:pt idx="748">
                  <c:v>201.782196</c:v>
                </c:pt>
                <c:pt idx="749">
                  <c:v>203.06019599999999</c:v>
                </c:pt>
                <c:pt idx="750">
                  <c:v>200.601517</c:v>
                </c:pt>
                <c:pt idx="751">
                  <c:v>199.178391</c:v>
                </c:pt>
                <c:pt idx="752">
                  <c:v>198.174408</c:v>
                </c:pt>
                <c:pt idx="753">
                  <c:v>195.37200899999999</c:v>
                </c:pt>
                <c:pt idx="754">
                  <c:v>197.79954499999999</c:v>
                </c:pt>
                <c:pt idx="755">
                  <c:v>195.58857699999999</c:v>
                </c:pt>
                <c:pt idx="756">
                  <c:v>195.67364499999999</c:v>
                </c:pt>
                <c:pt idx="757">
                  <c:v>193.41795300000001</c:v>
                </c:pt>
                <c:pt idx="758">
                  <c:v>191.05879200000001</c:v>
                </c:pt>
                <c:pt idx="759">
                  <c:v>186.87579299999999</c:v>
                </c:pt>
                <c:pt idx="760">
                  <c:v>182.958923</c:v>
                </c:pt>
                <c:pt idx="761">
                  <c:v>184.326797</c:v>
                </c:pt>
                <c:pt idx="762">
                  <c:v>186.74733000000001</c:v>
                </c:pt>
                <c:pt idx="763">
                  <c:v>187.552277</c:v>
                </c:pt>
                <c:pt idx="764">
                  <c:v>182.85325599999999</c:v>
                </c:pt>
                <c:pt idx="765">
                  <c:v>184.18562299999999</c:v>
                </c:pt>
                <c:pt idx="766">
                  <c:v>189.78779599999999</c:v>
                </c:pt>
                <c:pt idx="767">
                  <c:v>191.30561800000001</c:v>
                </c:pt>
                <c:pt idx="768">
                  <c:v>192.316193</c:v>
                </c:pt>
                <c:pt idx="769">
                  <c:v>188.79652400000001</c:v>
                </c:pt>
                <c:pt idx="770">
                  <c:v>191.763779</c:v>
                </c:pt>
                <c:pt idx="771">
                  <c:v>192.23332199999999</c:v>
                </c:pt>
                <c:pt idx="772">
                  <c:v>188.026657</c:v>
                </c:pt>
                <c:pt idx="773">
                  <c:v>185.25581399999999</c:v>
                </c:pt>
                <c:pt idx="774">
                  <c:v>188.73075900000001</c:v>
                </c:pt>
                <c:pt idx="775">
                  <c:v>190.66464199999999</c:v>
                </c:pt>
                <c:pt idx="776">
                  <c:v>190.66464199999999</c:v>
                </c:pt>
                <c:pt idx="777">
                  <c:v>192.040863</c:v>
                </c:pt>
                <c:pt idx="778">
                  <c:v>196.19491600000001</c:v>
                </c:pt>
                <c:pt idx="779">
                  <c:v>196.022186</c:v>
                </c:pt>
                <c:pt idx="780">
                  <c:v>192.979523</c:v>
                </c:pt>
                <c:pt idx="781">
                  <c:v>193.72352599999999</c:v>
                </c:pt>
                <c:pt idx="782">
                  <c:v>197.46942100000001</c:v>
                </c:pt>
                <c:pt idx="783">
                  <c:v>201.112717</c:v>
                </c:pt>
                <c:pt idx="784">
                  <c:v>198.23490899999999</c:v>
                </c:pt>
                <c:pt idx="785">
                  <c:v>196.583359</c:v>
                </c:pt>
                <c:pt idx="786">
                  <c:v>197.313782</c:v>
                </c:pt>
                <c:pt idx="787">
                  <c:v>196.30145300000001</c:v>
                </c:pt>
                <c:pt idx="788">
                  <c:v>201.20916700000001</c:v>
                </c:pt>
                <c:pt idx="789">
                  <c:v>199.330963</c:v>
                </c:pt>
                <c:pt idx="790">
                  <c:v>197.97228999999999</c:v>
                </c:pt>
                <c:pt idx="791">
                  <c:v>194.30268899999999</c:v>
                </c:pt>
                <c:pt idx="792">
                  <c:v>189.68434099999999</c:v>
                </c:pt>
                <c:pt idx="793">
                  <c:v>190.71112099999999</c:v>
                </c:pt>
                <c:pt idx="794">
                  <c:v>190.99697900000001</c:v>
                </c:pt>
                <c:pt idx="795">
                  <c:v>193.35043300000001</c:v>
                </c:pt>
                <c:pt idx="796">
                  <c:v>192.81599399999999</c:v>
                </c:pt>
                <c:pt idx="797">
                  <c:v>196.53338600000001</c:v>
                </c:pt>
                <c:pt idx="798">
                  <c:v>198.726822</c:v>
                </c:pt>
                <c:pt idx="799">
                  <c:v>200.67121900000001</c:v>
                </c:pt>
                <c:pt idx="800">
                  <c:v>204.43026699999999</c:v>
                </c:pt>
                <c:pt idx="801">
                  <c:v>204.43026699999999</c:v>
                </c:pt>
                <c:pt idx="802">
                  <c:v>204.262787</c:v>
                </c:pt>
                <c:pt idx="803">
                  <c:v>207.21426400000001</c:v>
                </c:pt>
                <c:pt idx="804">
                  <c:v>206.632034</c:v>
                </c:pt>
                <c:pt idx="805">
                  <c:v>204.75645399999999</c:v>
                </c:pt>
                <c:pt idx="806">
                  <c:v>205.05195599999999</c:v>
                </c:pt>
                <c:pt idx="807">
                  <c:v>205.88583399999999</c:v>
                </c:pt>
                <c:pt idx="808">
                  <c:v>206.084442</c:v>
                </c:pt>
                <c:pt idx="809">
                  <c:v>210.16001900000001</c:v>
                </c:pt>
                <c:pt idx="810">
                  <c:v>210.29243500000001</c:v>
                </c:pt>
                <c:pt idx="811">
                  <c:v>208.96049500000001</c:v>
                </c:pt>
                <c:pt idx="812">
                  <c:v>209.510727</c:v>
                </c:pt>
                <c:pt idx="813">
                  <c:v>210.13897700000001</c:v>
                </c:pt>
                <c:pt idx="814">
                  <c:v>209.84480300000001</c:v>
                </c:pt>
                <c:pt idx="815">
                  <c:v>210.05699200000001</c:v>
                </c:pt>
                <c:pt idx="816">
                  <c:v>207.18971300000001</c:v>
                </c:pt>
                <c:pt idx="817">
                  <c:v>207.18971300000001</c:v>
                </c:pt>
                <c:pt idx="818">
                  <c:v>205.908188</c:v>
                </c:pt>
                <c:pt idx="819">
                  <c:v>203.83313000000001</c:v>
                </c:pt>
                <c:pt idx="820">
                  <c:v>200.272705</c:v>
                </c:pt>
                <c:pt idx="821">
                  <c:v>202.57968099999999</c:v>
                </c:pt>
                <c:pt idx="822">
                  <c:v>204.68542500000001</c:v>
                </c:pt>
                <c:pt idx="823">
                  <c:v>206.49086</c:v>
                </c:pt>
                <c:pt idx="824">
                  <c:v>203.16935699999999</c:v>
                </c:pt>
                <c:pt idx="825">
                  <c:v>204.698578</c:v>
                </c:pt>
                <c:pt idx="826">
                  <c:v>206.58599899999999</c:v>
                </c:pt>
                <c:pt idx="827">
                  <c:v>204.63194300000001</c:v>
                </c:pt>
                <c:pt idx="828">
                  <c:v>206.11206100000001</c:v>
                </c:pt>
                <c:pt idx="829">
                  <c:v>205.478104</c:v>
                </c:pt>
                <c:pt idx="830">
                  <c:v>201.30957000000001</c:v>
                </c:pt>
                <c:pt idx="831">
                  <c:v>198.975403</c:v>
                </c:pt>
                <c:pt idx="832">
                  <c:v>200.67079200000001</c:v>
                </c:pt>
                <c:pt idx="833">
                  <c:v>197.862244</c:v>
                </c:pt>
                <c:pt idx="834">
                  <c:v>200.227982</c:v>
                </c:pt>
                <c:pt idx="835">
                  <c:v>204.09794600000001</c:v>
                </c:pt>
                <c:pt idx="836">
                  <c:v>201.43890400000001</c:v>
                </c:pt>
                <c:pt idx="837">
                  <c:v>206.12301600000001</c:v>
                </c:pt>
                <c:pt idx="838">
                  <c:v>206.12301600000001</c:v>
                </c:pt>
                <c:pt idx="839">
                  <c:v>205.651276</c:v>
                </c:pt>
                <c:pt idx="840">
                  <c:v>205.31106600000001</c:v>
                </c:pt>
                <c:pt idx="841">
                  <c:v>205.96957399999999</c:v>
                </c:pt>
                <c:pt idx="842">
                  <c:v>206.25805700000001</c:v>
                </c:pt>
                <c:pt idx="843">
                  <c:v>205.56227100000001</c:v>
                </c:pt>
                <c:pt idx="844">
                  <c:v>206.098465</c:v>
                </c:pt>
                <c:pt idx="845">
                  <c:v>205.30491599999999</c:v>
                </c:pt>
                <c:pt idx="846">
                  <c:v>205.30711400000001</c:v>
                </c:pt>
                <c:pt idx="847">
                  <c:v>203.83488500000001</c:v>
                </c:pt>
                <c:pt idx="848">
                  <c:v>203.722656</c:v>
                </c:pt>
                <c:pt idx="849">
                  <c:v>205.41233800000001</c:v>
                </c:pt>
                <c:pt idx="850">
                  <c:v>206.133545</c:v>
                </c:pt>
                <c:pt idx="851">
                  <c:v>205.950714</c:v>
                </c:pt>
                <c:pt idx="852">
                  <c:v>205.184799</c:v>
                </c:pt>
                <c:pt idx="853">
                  <c:v>204.330307</c:v>
                </c:pt>
                <c:pt idx="854">
                  <c:v>203.018539</c:v>
                </c:pt>
                <c:pt idx="855">
                  <c:v>202.27410900000001</c:v>
                </c:pt>
                <c:pt idx="856">
                  <c:v>201.91064499999999</c:v>
                </c:pt>
                <c:pt idx="857">
                  <c:v>201.517822</c:v>
                </c:pt>
                <c:pt idx="858">
                  <c:v>199.55632</c:v>
                </c:pt>
                <c:pt idx="859">
                  <c:v>200.56951900000001</c:v>
                </c:pt>
                <c:pt idx="860">
                  <c:v>200.205185</c:v>
                </c:pt>
                <c:pt idx="861">
                  <c:v>199.259064</c:v>
                </c:pt>
                <c:pt idx="862">
                  <c:v>199.47302199999999</c:v>
                </c:pt>
                <c:pt idx="863">
                  <c:v>198.877197</c:v>
                </c:pt>
                <c:pt idx="864">
                  <c:v>198.15116900000001</c:v>
                </c:pt>
                <c:pt idx="865">
                  <c:v>196.69691499999999</c:v>
                </c:pt>
                <c:pt idx="866">
                  <c:v>196.03533899999999</c:v>
                </c:pt>
                <c:pt idx="867">
                  <c:v>194.58371</c:v>
                </c:pt>
                <c:pt idx="868">
                  <c:v>191.31921399999999</c:v>
                </c:pt>
                <c:pt idx="869">
                  <c:v>190.74269100000001</c:v>
                </c:pt>
                <c:pt idx="870">
                  <c:v>191.20478800000001</c:v>
                </c:pt>
                <c:pt idx="871">
                  <c:v>192.52664200000001</c:v>
                </c:pt>
                <c:pt idx="872">
                  <c:v>192.895782</c:v>
                </c:pt>
                <c:pt idx="873">
                  <c:v>191.308258</c:v>
                </c:pt>
                <c:pt idx="874">
                  <c:v>190.52654999999999</c:v>
                </c:pt>
                <c:pt idx="875">
                  <c:v>188.542236</c:v>
                </c:pt>
                <c:pt idx="876">
                  <c:v>191.022842</c:v>
                </c:pt>
                <c:pt idx="877">
                  <c:v>188.85264599999999</c:v>
                </c:pt>
                <c:pt idx="878">
                  <c:v>191.12893700000001</c:v>
                </c:pt>
                <c:pt idx="879">
                  <c:v>190.829498</c:v>
                </c:pt>
                <c:pt idx="880">
                  <c:v>194.796356</c:v>
                </c:pt>
                <c:pt idx="881">
                  <c:v>195.338684</c:v>
                </c:pt>
                <c:pt idx="882">
                  <c:v>195.05371099999999</c:v>
                </c:pt>
                <c:pt idx="883">
                  <c:v>192.715149</c:v>
                </c:pt>
                <c:pt idx="884">
                  <c:v>190.89788799999999</c:v>
                </c:pt>
                <c:pt idx="885">
                  <c:v>191.053101</c:v>
                </c:pt>
                <c:pt idx="886">
                  <c:v>194.35266100000001</c:v>
                </c:pt>
                <c:pt idx="887">
                  <c:v>196.139679</c:v>
                </c:pt>
                <c:pt idx="888">
                  <c:v>196.44438199999999</c:v>
                </c:pt>
                <c:pt idx="889">
                  <c:v>194.79371599999999</c:v>
                </c:pt>
                <c:pt idx="890">
                  <c:v>195.91958600000001</c:v>
                </c:pt>
                <c:pt idx="891">
                  <c:v>195.474594</c:v>
                </c:pt>
                <c:pt idx="892">
                  <c:v>196.995926</c:v>
                </c:pt>
                <c:pt idx="893">
                  <c:v>197.90741</c:v>
                </c:pt>
                <c:pt idx="894">
                  <c:v>198.168701</c:v>
                </c:pt>
                <c:pt idx="895">
                  <c:v>198.843872</c:v>
                </c:pt>
                <c:pt idx="896">
                  <c:v>198.843872</c:v>
                </c:pt>
                <c:pt idx="897">
                  <c:v>198.91052199999999</c:v>
                </c:pt>
                <c:pt idx="898">
                  <c:v>198.34671</c:v>
                </c:pt>
                <c:pt idx="899">
                  <c:v>198.28488200000001</c:v>
                </c:pt>
                <c:pt idx="900">
                  <c:v>198.55276499999999</c:v>
                </c:pt>
                <c:pt idx="901">
                  <c:v>197.70133999999999</c:v>
                </c:pt>
                <c:pt idx="902">
                  <c:v>195.975266</c:v>
                </c:pt>
                <c:pt idx="903">
                  <c:v>197.12350499999999</c:v>
                </c:pt>
                <c:pt idx="904">
                  <c:v>196.68682899999999</c:v>
                </c:pt>
                <c:pt idx="905">
                  <c:v>196.39309700000001</c:v>
                </c:pt>
                <c:pt idx="906">
                  <c:v>194.733215</c:v>
                </c:pt>
                <c:pt idx="907">
                  <c:v>193.16059899999999</c:v>
                </c:pt>
                <c:pt idx="908">
                  <c:v>192.91815199999999</c:v>
                </c:pt>
                <c:pt idx="909">
                  <c:v>195.014252</c:v>
                </c:pt>
                <c:pt idx="910">
                  <c:v>196.40098599999999</c:v>
                </c:pt>
                <c:pt idx="911">
                  <c:v>195.88758899999999</c:v>
                </c:pt>
                <c:pt idx="912">
                  <c:v>195.57324199999999</c:v>
                </c:pt>
                <c:pt idx="913">
                  <c:v>194.997589</c:v>
                </c:pt>
                <c:pt idx="914">
                  <c:v>194.517517</c:v>
                </c:pt>
                <c:pt idx="915">
                  <c:v>194.32461499999999</c:v>
                </c:pt>
                <c:pt idx="916">
                  <c:v>194.507431</c:v>
                </c:pt>
                <c:pt idx="917">
                  <c:v>194.18211400000001</c:v>
                </c:pt>
                <c:pt idx="918">
                  <c:v>193.02293399999999</c:v>
                </c:pt>
                <c:pt idx="919">
                  <c:v>193.92126500000001</c:v>
                </c:pt>
                <c:pt idx="920">
                  <c:v>192.343369</c:v>
                </c:pt>
                <c:pt idx="921">
                  <c:v>192.69850199999999</c:v>
                </c:pt>
                <c:pt idx="922">
                  <c:v>193.74589499999999</c:v>
                </c:pt>
                <c:pt idx="923">
                  <c:v>192.934372</c:v>
                </c:pt>
                <c:pt idx="924">
                  <c:v>192.97032200000001</c:v>
                </c:pt>
                <c:pt idx="925">
                  <c:v>193.88398699999999</c:v>
                </c:pt>
                <c:pt idx="926">
                  <c:v>193.423203</c:v>
                </c:pt>
                <c:pt idx="927">
                  <c:v>191.48056</c:v>
                </c:pt>
                <c:pt idx="928">
                  <c:v>191.09518399999999</c:v>
                </c:pt>
                <c:pt idx="929">
                  <c:v>189.53308100000001</c:v>
                </c:pt>
                <c:pt idx="930">
                  <c:v>186.702179</c:v>
                </c:pt>
                <c:pt idx="931">
                  <c:v>189.71283</c:v>
                </c:pt>
                <c:pt idx="932">
                  <c:v>191.153931</c:v>
                </c:pt>
                <c:pt idx="933">
                  <c:v>191.77955600000001</c:v>
                </c:pt>
                <c:pt idx="934">
                  <c:v>191.55639600000001</c:v>
                </c:pt>
                <c:pt idx="935">
                  <c:v>192.23245199999999</c:v>
                </c:pt>
                <c:pt idx="936">
                  <c:v>191.571304</c:v>
                </c:pt>
                <c:pt idx="937">
                  <c:v>189.43487500000001</c:v>
                </c:pt>
                <c:pt idx="938">
                  <c:v>191.07063299999999</c:v>
                </c:pt>
                <c:pt idx="939">
                  <c:v>190.430969</c:v>
                </c:pt>
                <c:pt idx="940">
                  <c:v>190.816788</c:v>
                </c:pt>
                <c:pt idx="941">
                  <c:v>190.816788</c:v>
                </c:pt>
                <c:pt idx="942">
                  <c:v>189.396286</c:v>
                </c:pt>
                <c:pt idx="943">
                  <c:v>188.412476</c:v>
                </c:pt>
                <c:pt idx="944">
                  <c:v>188.162567</c:v>
                </c:pt>
                <c:pt idx="945">
                  <c:v>188.11039700000001</c:v>
                </c:pt>
                <c:pt idx="946">
                  <c:v>187.67591899999999</c:v>
                </c:pt>
                <c:pt idx="947">
                  <c:v>187.05291700000001</c:v>
                </c:pt>
                <c:pt idx="948">
                  <c:v>185.97219799999999</c:v>
                </c:pt>
                <c:pt idx="949">
                  <c:v>186.17387400000001</c:v>
                </c:pt>
                <c:pt idx="950">
                  <c:v>185.22468599999999</c:v>
                </c:pt>
                <c:pt idx="951">
                  <c:v>182.66693100000001</c:v>
                </c:pt>
                <c:pt idx="952">
                  <c:v>185.096237</c:v>
                </c:pt>
                <c:pt idx="953">
                  <c:v>185.17690999999999</c:v>
                </c:pt>
                <c:pt idx="954">
                  <c:v>186.18045000000001</c:v>
                </c:pt>
                <c:pt idx="955">
                  <c:v>186.55573999999999</c:v>
                </c:pt>
                <c:pt idx="956">
                  <c:v>186.21772799999999</c:v>
                </c:pt>
                <c:pt idx="957">
                  <c:v>185.855591</c:v>
                </c:pt>
                <c:pt idx="958">
                  <c:v>184.99496500000001</c:v>
                </c:pt>
                <c:pt idx="959">
                  <c:v>185.332977</c:v>
                </c:pt>
                <c:pt idx="960">
                  <c:v>185.30053699999999</c:v>
                </c:pt>
                <c:pt idx="961">
                  <c:v>185.44828799999999</c:v>
                </c:pt>
                <c:pt idx="962">
                  <c:v>183.82437100000001</c:v>
                </c:pt>
                <c:pt idx="963">
                  <c:v>184.49383499999999</c:v>
                </c:pt>
                <c:pt idx="964">
                  <c:v>184.22728000000001</c:v>
                </c:pt>
                <c:pt idx="965">
                  <c:v>184.318039</c:v>
                </c:pt>
                <c:pt idx="966">
                  <c:v>184.318039</c:v>
                </c:pt>
                <c:pt idx="967">
                  <c:v>184.176422</c:v>
                </c:pt>
                <c:pt idx="968">
                  <c:v>183.96203600000001</c:v>
                </c:pt>
                <c:pt idx="969">
                  <c:v>183.61743200000001</c:v>
                </c:pt>
                <c:pt idx="970">
                  <c:v>184.008499</c:v>
                </c:pt>
                <c:pt idx="971">
                  <c:v>182.20263700000001</c:v>
                </c:pt>
                <c:pt idx="972">
                  <c:v>182.34556599999999</c:v>
                </c:pt>
                <c:pt idx="973">
                  <c:v>180.44105500000001</c:v>
                </c:pt>
                <c:pt idx="974">
                  <c:v>180.97373999999999</c:v>
                </c:pt>
                <c:pt idx="975">
                  <c:v>182.528381</c:v>
                </c:pt>
                <c:pt idx="976">
                  <c:v>182.991364</c:v>
                </c:pt>
                <c:pt idx="977">
                  <c:v>180.301636</c:v>
                </c:pt>
                <c:pt idx="978">
                  <c:v>178.133194</c:v>
                </c:pt>
                <c:pt idx="979">
                  <c:v>182.03779599999999</c:v>
                </c:pt>
                <c:pt idx="980">
                  <c:v>183.630585</c:v>
                </c:pt>
                <c:pt idx="981">
                  <c:v>185.56710799999999</c:v>
                </c:pt>
                <c:pt idx="982">
                  <c:v>184.20886200000001</c:v>
                </c:pt>
                <c:pt idx="983">
                  <c:v>182.716904</c:v>
                </c:pt>
                <c:pt idx="984">
                  <c:v>182.58845500000001</c:v>
                </c:pt>
                <c:pt idx="985">
                  <c:v>183.81603999999999</c:v>
                </c:pt>
                <c:pt idx="986">
                  <c:v>183.312286</c:v>
                </c:pt>
                <c:pt idx="987">
                  <c:v>184.640717</c:v>
                </c:pt>
                <c:pt idx="988">
                  <c:v>183.400406</c:v>
                </c:pt>
                <c:pt idx="989">
                  <c:v>183.55561800000001</c:v>
                </c:pt>
                <c:pt idx="990">
                  <c:v>183.595078</c:v>
                </c:pt>
                <c:pt idx="991">
                  <c:v>183.26844800000001</c:v>
                </c:pt>
                <c:pt idx="992">
                  <c:v>181.287216</c:v>
                </c:pt>
                <c:pt idx="993">
                  <c:v>182.97250399999999</c:v>
                </c:pt>
                <c:pt idx="994">
                  <c:v>181.285461</c:v>
                </c:pt>
                <c:pt idx="995">
                  <c:v>182.52706900000001</c:v>
                </c:pt>
                <c:pt idx="996">
                  <c:v>183.500809</c:v>
                </c:pt>
                <c:pt idx="997">
                  <c:v>182.84098800000001</c:v>
                </c:pt>
                <c:pt idx="998">
                  <c:v>180.83476300000001</c:v>
                </c:pt>
                <c:pt idx="999">
                  <c:v>181.577011</c:v>
                </c:pt>
                <c:pt idx="1000">
                  <c:v>180.98075900000001</c:v>
                </c:pt>
                <c:pt idx="1001">
                  <c:v>181.016266</c:v>
                </c:pt>
                <c:pt idx="1002">
                  <c:v>179.62953200000001</c:v>
                </c:pt>
                <c:pt idx="1003">
                  <c:v>178.874573</c:v>
                </c:pt>
                <c:pt idx="1004">
                  <c:v>178.61106899999999</c:v>
                </c:pt>
                <c:pt idx="1005">
                  <c:v>178.78512599999999</c:v>
                </c:pt>
                <c:pt idx="1006">
                  <c:v>176.24052399999999</c:v>
                </c:pt>
                <c:pt idx="1007">
                  <c:v>174.180801</c:v>
                </c:pt>
                <c:pt idx="1008">
                  <c:v>173.552109</c:v>
                </c:pt>
                <c:pt idx="1009">
                  <c:v>174.10188299999999</c:v>
                </c:pt>
                <c:pt idx="1010">
                  <c:v>174.25314299999999</c:v>
                </c:pt>
                <c:pt idx="1011">
                  <c:v>171.402512</c:v>
                </c:pt>
                <c:pt idx="1012">
                  <c:v>170.50900300000001</c:v>
                </c:pt>
                <c:pt idx="1013">
                  <c:v>171.44636499999999</c:v>
                </c:pt>
                <c:pt idx="1014">
                  <c:v>172.76469399999999</c:v>
                </c:pt>
                <c:pt idx="1015">
                  <c:v>171.55947900000001</c:v>
                </c:pt>
                <c:pt idx="1016">
                  <c:v>171.66293300000001</c:v>
                </c:pt>
                <c:pt idx="1017">
                  <c:v>174.23472599999999</c:v>
                </c:pt>
                <c:pt idx="1018">
                  <c:v>173.734497</c:v>
                </c:pt>
                <c:pt idx="1019">
                  <c:v>174.00762900000001</c:v>
                </c:pt>
                <c:pt idx="1020">
                  <c:v>172.88526899999999</c:v>
                </c:pt>
                <c:pt idx="1021">
                  <c:v>172.7099</c:v>
                </c:pt>
                <c:pt idx="1022">
                  <c:v>170.93296799999999</c:v>
                </c:pt>
                <c:pt idx="1023">
                  <c:v>169.90837099999999</c:v>
                </c:pt>
                <c:pt idx="1024">
                  <c:v>167.53694200000001</c:v>
                </c:pt>
                <c:pt idx="1025">
                  <c:v>168.439651</c:v>
                </c:pt>
                <c:pt idx="1026">
                  <c:v>165.21855199999999</c:v>
                </c:pt>
                <c:pt idx="1027">
                  <c:v>167.46546900000001</c:v>
                </c:pt>
                <c:pt idx="1028">
                  <c:v>169.68258700000001</c:v>
                </c:pt>
                <c:pt idx="1029">
                  <c:v>171.06492600000001</c:v>
                </c:pt>
                <c:pt idx="1030">
                  <c:v>167.089752</c:v>
                </c:pt>
                <c:pt idx="1031">
                  <c:v>167.887238</c:v>
                </c:pt>
                <c:pt idx="1032">
                  <c:v>172.10005200000001</c:v>
                </c:pt>
                <c:pt idx="1033">
                  <c:v>170.16835</c:v>
                </c:pt>
                <c:pt idx="1034">
                  <c:v>169.954849</c:v>
                </c:pt>
                <c:pt idx="1035">
                  <c:v>171.279312</c:v>
                </c:pt>
                <c:pt idx="1036">
                  <c:v>171.59761</c:v>
                </c:pt>
                <c:pt idx="1037">
                  <c:v>172.35871900000001</c:v>
                </c:pt>
                <c:pt idx="1038">
                  <c:v>172.41395600000001</c:v>
                </c:pt>
                <c:pt idx="1039">
                  <c:v>172.51216099999999</c:v>
                </c:pt>
                <c:pt idx="1040">
                  <c:v>171.70327800000001</c:v>
                </c:pt>
                <c:pt idx="1041">
                  <c:v>171.41830400000001</c:v>
                </c:pt>
                <c:pt idx="1042">
                  <c:v>171.47749300000001</c:v>
                </c:pt>
                <c:pt idx="1043">
                  <c:v>171.66864000000001</c:v>
                </c:pt>
                <c:pt idx="1044">
                  <c:v>170.40772999999999</c:v>
                </c:pt>
                <c:pt idx="1045">
                  <c:v>169.74615499999999</c:v>
                </c:pt>
                <c:pt idx="1046">
                  <c:v>167.92363</c:v>
                </c:pt>
                <c:pt idx="1047">
                  <c:v>167.75439499999999</c:v>
                </c:pt>
                <c:pt idx="1048">
                  <c:v>165.45486500000001</c:v>
                </c:pt>
                <c:pt idx="1049">
                  <c:v>162.84098800000001</c:v>
                </c:pt>
                <c:pt idx="1050">
                  <c:v>166.047607</c:v>
                </c:pt>
                <c:pt idx="1051">
                  <c:v>164.44255100000001</c:v>
                </c:pt>
                <c:pt idx="1052">
                  <c:v>168.77636699999999</c:v>
                </c:pt>
                <c:pt idx="1053">
                  <c:v>169.02801500000001</c:v>
                </c:pt>
                <c:pt idx="1054">
                  <c:v>168.41905199999999</c:v>
                </c:pt>
                <c:pt idx="1055">
                  <c:v>168.92761200000001</c:v>
                </c:pt>
                <c:pt idx="1056">
                  <c:v>168.87413000000001</c:v>
                </c:pt>
                <c:pt idx="1057">
                  <c:v>166.55311599999999</c:v>
                </c:pt>
                <c:pt idx="1058">
                  <c:v>165.20890800000001</c:v>
                </c:pt>
                <c:pt idx="1059">
                  <c:v>165.20890800000001</c:v>
                </c:pt>
                <c:pt idx="1060">
                  <c:v>166.40536499999999</c:v>
                </c:pt>
                <c:pt idx="1061">
                  <c:v>167.032318</c:v>
                </c:pt>
                <c:pt idx="1062">
                  <c:v>166.653076</c:v>
                </c:pt>
                <c:pt idx="1063">
                  <c:v>166.58380099999999</c:v>
                </c:pt>
                <c:pt idx="1064">
                  <c:v>167.68293800000001</c:v>
                </c:pt>
                <c:pt idx="1065">
                  <c:v>166.76705899999999</c:v>
                </c:pt>
                <c:pt idx="1066">
                  <c:v>164.32723999999999</c:v>
                </c:pt>
                <c:pt idx="1067">
                  <c:v>163.394272</c:v>
                </c:pt>
                <c:pt idx="1068">
                  <c:v>162.24516299999999</c:v>
                </c:pt>
                <c:pt idx="1069">
                  <c:v>164.67491100000001</c:v>
                </c:pt>
                <c:pt idx="1070">
                  <c:v>163.62138400000001</c:v>
                </c:pt>
                <c:pt idx="1071">
                  <c:v>163.40216100000001</c:v>
                </c:pt>
                <c:pt idx="1072">
                  <c:v>163.76693700000001</c:v>
                </c:pt>
                <c:pt idx="1073">
                  <c:v>162.35083</c:v>
                </c:pt>
                <c:pt idx="1074">
                  <c:v>161.77868699999999</c:v>
                </c:pt>
                <c:pt idx="1075">
                  <c:v>161.65811199999999</c:v>
                </c:pt>
                <c:pt idx="1076">
                  <c:v>161.993942</c:v>
                </c:pt>
                <c:pt idx="1077">
                  <c:v>162.62922699999999</c:v>
                </c:pt>
                <c:pt idx="1078">
                  <c:v>163.20223999999999</c:v>
                </c:pt>
                <c:pt idx="1079">
                  <c:v>162.26795999999999</c:v>
                </c:pt>
                <c:pt idx="1080">
                  <c:v>161.98080400000001</c:v>
                </c:pt>
                <c:pt idx="1081">
                  <c:v>159.91450499999999</c:v>
                </c:pt>
                <c:pt idx="1082">
                  <c:v>160.61466999999999</c:v>
                </c:pt>
                <c:pt idx="1083">
                  <c:v>160.81809999999999</c:v>
                </c:pt>
                <c:pt idx="1084">
                  <c:v>161.02503999999999</c:v>
                </c:pt>
                <c:pt idx="1085">
                  <c:v>162.31530799999999</c:v>
                </c:pt>
                <c:pt idx="1086">
                  <c:v>161.864182</c:v>
                </c:pt>
                <c:pt idx="1087">
                  <c:v>162.17808500000001</c:v>
                </c:pt>
                <c:pt idx="1088">
                  <c:v>160.757599</c:v>
                </c:pt>
                <c:pt idx="1089">
                  <c:v>160.858002</c:v>
                </c:pt>
                <c:pt idx="1090">
                  <c:v>160.57038900000001</c:v>
                </c:pt>
                <c:pt idx="1091">
                  <c:v>158.78074599999999</c:v>
                </c:pt>
                <c:pt idx="1092">
                  <c:v>159.51379399999999</c:v>
                </c:pt>
                <c:pt idx="1093">
                  <c:v>159.13235499999999</c:v>
                </c:pt>
                <c:pt idx="1094">
                  <c:v>159.13235499999999</c:v>
                </c:pt>
                <c:pt idx="1095">
                  <c:v>159.38488799999999</c:v>
                </c:pt>
                <c:pt idx="1096">
                  <c:v>156.84993</c:v>
                </c:pt>
                <c:pt idx="1097">
                  <c:v>155.97088600000001</c:v>
                </c:pt>
                <c:pt idx="1098">
                  <c:v>157.037567</c:v>
                </c:pt>
                <c:pt idx="1099">
                  <c:v>156.42027300000001</c:v>
                </c:pt>
                <c:pt idx="1100">
                  <c:v>158.250259</c:v>
                </c:pt>
                <c:pt idx="1101">
                  <c:v>159.012238</c:v>
                </c:pt>
                <c:pt idx="1102">
                  <c:v>157.18138099999999</c:v>
                </c:pt>
                <c:pt idx="1103">
                  <c:v>155.07080099999999</c:v>
                </c:pt>
                <c:pt idx="1104">
                  <c:v>156.63378900000001</c:v>
                </c:pt>
                <c:pt idx="1105">
                  <c:v>155.44433599999999</c:v>
                </c:pt>
                <c:pt idx="1106">
                  <c:v>155.66223099999999</c:v>
                </c:pt>
                <c:pt idx="1107">
                  <c:v>153.862076</c:v>
                </c:pt>
                <c:pt idx="1108">
                  <c:v>153.90635700000001</c:v>
                </c:pt>
                <c:pt idx="1109">
                  <c:v>150.96847500000001</c:v>
                </c:pt>
                <c:pt idx="1110">
                  <c:v>147.71186800000001</c:v>
                </c:pt>
                <c:pt idx="1111">
                  <c:v>145.12867700000001</c:v>
                </c:pt>
                <c:pt idx="1112">
                  <c:v>143.36270099999999</c:v>
                </c:pt>
                <c:pt idx="1113">
                  <c:v>145.12297100000001</c:v>
                </c:pt>
                <c:pt idx="1114">
                  <c:v>143.40962200000001</c:v>
                </c:pt>
                <c:pt idx="1115">
                  <c:v>148.65535</c:v>
                </c:pt>
                <c:pt idx="1116">
                  <c:v>149.10649100000001</c:v>
                </c:pt>
                <c:pt idx="1117">
                  <c:v>151.93081699999999</c:v>
                </c:pt>
                <c:pt idx="1118">
                  <c:v>151.409088</c:v>
                </c:pt>
                <c:pt idx="1119">
                  <c:v>150.62300099999999</c:v>
                </c:pt>
                <c:pt idx="1120">
                  <c:v>150.954453</c:v>
                </c:pt>
                <c:pt idx="1121">
                  <c:v>150.244202</c:v>
                </c:pt>
                <c:pt idx="1122">
                  <c:v>152.73838799999999</c:v>
                </c:pt>
                <c:pt idx="1123">
                  <c:v>152.71778900000001</c:v>
                </c:pt>
                <c:pt idx="1124">
                  <c:v>152.95146199999999</c:v>
                </c:pt>
                <c:pt idx="1125">
                  <c:v>153.971237</c:v>
                </c:pt>
                <c:pt idx="1126">
                  <c:v>154.948486</c:v>
                </c:pt>
                <c:pt idx="1127">
                  <c:v>152.445526</c:v>
                </c:pt>
                <c:pt idx="1128">
                  <c:v>151.117096</c:v>
                </c:pt>
                <c:pt idx="1129">
                  <c:v>149.91670199999999</c:v>
                </c:pt>
                <c:pt idx="1130">
                  <c:v>147.35192900000001</c:v>
                </c:pt>
                <c:pt idx="1131">
                  <c:v>149.44232199999999</c:v>
                </c:pt>
                <c:pt idx="1132">
                  <c:v>146.80345199999999</c:v>
                </c:pt>
                <c:pt idx="1133">
                  <c:v>148.22219799999999</c:v>
                </c:pt>
                <c:pt idx="1134">
                  <c:v>147.44180299999999</c:v>
                </c:pt>
                <c:pt idx="1135">
                  <c:v>146.23481799999999</c:v>
                </c:pt>
                <c:pt idx="1136">
                  <c:v>146.942001</c:v>
                </c:pt>
                <c:pt idx="1137">
                  <c:v>144.612213</c:v>
                </c:pt>
                <c:pt idx="1138">
                  <c:v>142.33812</c:v>
                </c:pt>
                <c:pt idx="1139">
                  <c:v>141.914154</c:v>
                </c:pt>
                <c:pt idx="1140">
                  <c:v>145.36234999999999</c:v>
                </c:pt>
                <c:pt idx="1141">
                  <c:v>143.84936500000001</c:v>
                </c:pt>
                <c:pt idx="1142">
                  <c:v>145.53334000000001</c:v>
                </c:pt>
                <c:pt idx="1143">
                  <c:v>147.17918399999999</c:v>
                </c:pt>
                <c:pt idx="1144">
                  <c:v>148.42781099999999</c:v>
                </c:pt>
                <c:pt idx="1145">
                  <c:v>149.11657700000001</c:v>
                </c:pt>
                <c:pt idx="1146">
                  <c:v>148.34231600000001</c:v>
                </c:pt>
                <c:pt idx="1147">
                  <c:v>146.47595200000001</c:v>
                </c:pt>
                <c:pt idx="1148">
                  <c:v>146.397919</c:v>
                </c:pt>
                <c:pt idx="1149">
                  <c:v>149.018372</c:v>
                </c:pt>
                <c:pt idx="1150">
                  <c:v>146.07566800000001</c:v>
                </c:pt>
                <c:pt idx="1151">
                  <c:v>150.24595600000001</c:v>
                </c:pt>
                <c:pt idx="1152">
                  <c:v>151.47792100000001</c:v>
                </c:pt>
                <c:pt idx="1153">
                  <c:v>156.99241599999999</c:v>
                </c:pt>
                <c:pt idx="1154">
                  <c:v>154.616592</c:v>
                </c:pt>
                <c:pt idx="1155">
                  <c:v>153.461792</c:v>
                </c:pt>
                <c:pt idx="1156">
                  <c:v>153.79937699999999</c:v>
                </c:pt>
                <c:pt idx="1157">
                  <c:v>152.77084400000001</c:v>
                </c:pt>
                <c:pt idx="1158">
                  <c:v>152.515671</c:v>
                </c:pt>
                <c:pt idx="1159">
                  <c:v>150.97636399999999</c:v>
                </c:pt>
                <c:pt idx="1160">
                  <c:v>150.435349</c:v>
                </c:pt>
                <c:pt idx="1161">
                  <c:v>148.93945299999999</c:v>
                </c:pt>
                <c:pt idx="1162">
                  <c:v>148.428696</c:v>
                </c:pt>
                <c:pt idx="1163">
                  <c:v>147.96133399999999</c:v>
                </c:pt>
                <c:pt idx="1164">
                  <c:v>148.615891</c:v>
                </c:pt>
                <c:pt idx="1165">
                  <c:v>148.27436800000001</c:v>
                </c:pt>
                <c:pt idx="1166">
                  <c:v>147.87364199999999</c:v>
                </c:pt>
                <c:pt idx="1167">
                  <c:v>147.899078</c:v>
                </c:pt>
                <c:pt idx="1168">
                  <c:v>148.20246900000001</c:v>
                </c:pt>
                <c:pt idx="1169">
                  <c:v>146.15678399999999</c:v>
                </c:pt>
                <c:pt idx="1170">
                  <c:v>147.330872</c:v>
                </c:pt>
                <c:pt idx="1171">
                  <c:v>146.92796300000001</c:v>
                </c:pt>
                <c:pt idx="1172">
                  <c:v>146.83502200000001</c:v>
                </c:pt>
                <c:pt idx="1173">
                  <c:v>145.897232</c:v>
                </c:pt>
                <c:pt idx="1174">
                  <c:v>144.965149</c:v>
                </c:pt>
                <c:pt idx="1175">
                  <c:v>144.44342</c:v>
                </c:pt>
                <c:pt idx="1176">
                  <c:v>143.41355899999999</c:v>
                </c:pt>
                <c:pt idx="1177">
                  <c:v>142.32188400000001</c:v>
                </c:pt>
                <c:pt idx="1178">
                  <c:v>142.857651</c:v>
                </c:pt>
                <c:pt idx="1179">
                  <c:v>141.10394299999999</c:v>
                </c:pt>
                <c:pt idx="1180">
                  <c:v>142.02333100000001</c:v>
                </c:pt>
                <c:pt idx="1181">
                  <c:v>140.98075900000001</c:v>
                </c:pt>
                <c:pt idx="1182">
                  <c:v>141.85891699999999</c:v>
                </c:pt>
                <c:pt idx="1183">
                  <c:v>143.628387</c:v>
                </c:pt>
                <c:pt idx="1184">
                  <c:v>142.80766299999999</c:v>
                </c:pt>
                <c:pt idx="1185">
                  <c:v>142.56828300000001</c:v>
                </c:pt>
                <c:pt idx="1186">
                  <c:v>141.379715</c:v>
                </c:pt>
                <c:pt idx="1187">
                  <c:v>140.97811899999999</c:v>
                </c:pt>
                <c:pt idx="1188">
                  <c:v>141.459946</c:v>
                </c:pt>
                <c:pt idx="1189">
                  <c:v>140.186768</c:v>
                </c:pt>
                <c:pt idx="1190">
                  <c:v>138.332245</c:v>
                </c:pt>
                <c:pt idx="1191">
                  <c:v>139.63961800000001</c:v>
                </c:pt>
                <c:pt idx="1192">
                  <c:v>138.193253</c:v>
                </c:pt>
                <c:pt idx="1193">
                  <c:v>138.9776</c:v>
                </c:pt>
                <c:pt idx="1194">
                  <c:v>137.89819299999999</c:v>
                </c:pt>
                <c:pt idx="1195">
                  <c:v>139.406372</c:v>
                </c:pt>
                <c:pt idx="1196">
                  <c:v>137.22697400000001</c:v>
                </c:pt>
                <c:pt idx="1197">
                  <c:v>137.22697400000001</c:v>
                </c:pt>
                <c:pt idx="1198">
                  <c:v>136.60659799999999</c:v>
                </c:pt>
                <c:pt idx="1199">
                  <c:v>135.923981</c:v>
                </c:pt>
                <c:pt idx="1200">
                  <c:v>133.86119099999999</c:v>
                </c:pt>
                <c:pt idx="1201">
                  <c:v>131.92379800000001</c:v>
                </c:pt>
                <c:pt idx="1202">
                  <c:v>135.199265</c:v>
                </c:pt>
                <c:pt idx="1203">
                  <c:v>133.73361199999999</c:v>
                </c:pt>
                <c:pt idx="1204">
                  <c:v>137.283096</c:v>
                </c:pt>
                <c:pt idx="1205">
                  <c:v>136.69429</c:v>
                </c:pt>
                <c:pt idx="1206">
                  <c:v>135.81218000000001</c:v>
                </c:pt>
                <c:pt idx="1207">
                  <c:v>136.58380099999999</c:v>
                </c:pt>
                <c:pt idx="1208">
                  <c:v>136.502701</c:v>
                </c:pt>
                <c:pt idx="1209">
                  <c:v>136.995926</c:v>
                </c:pt>
                <c:pt idx="1210">
                  <c:v>134.44648699999999</c:v>
                </c:pt>
                <c:pt idx="1211">
                  <c:v>133.33815000000001</c:v>
                </c:pt>
                <c:pt idx="1212">
                  <c:v>131.61909499999999</c:v>
                </c:pt>
                <c:pt idx="1213">
                  <c:v>139.86320499999999</c:v>
                </c:pt>
                <c:pt idx="1214">
                  <c:v>140.61029099999999</c:v>
                </c:pt>
                <c:pt idx="1215">
                  <c:v>141.71554599999999</c:v>
                </c:pt>
                <c:pt idx="1216">
                  <c:v>140.02937299999999</c:v>
                </c:pt>
                <c:pt idx="1217">
                  <c:v>136.45271299999999</c:v>
                </c:pt>
                <c:pt idx="1218">
                  <c:v>136.91394</c:v>
                </c:pt>
                <c:pt idx="1219">
                  <c:v>135.07037399999999</c:v>
                </c:pt>
                <c:pt idx="1220">
                  <c:v>133.97036700000001</c:v>
                </c:pt>
                <c:pt idx="1221">
                  <c:v>133.46968100000001</c:v>
                </c:pt>
                <c:pt idx="1222">
                  <c:v>132.83045999999999</c:v>
                </c:pt>
                <c:pt idx="1223">
                  <c:v>133.111053</c:v>
                </c:pt>
                <c:pt idx="1224">
                  <c:v>131.16619900000001</c:v>
                </c:pt>
                <c:pt idx="1225">
                  <c:v>129.57385300000001</c:v>
                </c:pt>
                <c:pt idx="1226">
                  <c:v>129.57385300000001</c:v>
                </c:pt>
                <c:pt idx="1227">
                  <c:v>129.26959199999999</c:v>
                </c:pt>
                <c:pt idx="1228">
                  <c:v>130.28234900000001</c:v>
                </c:pt>
                <c:pt idx="1229">
                  <c:v>128.14854399999999</c:v>
                </c:pt>
                <c:pt idx="1230">
                  <c:v>129.50633199999999</c:v>
                </c:pt>
                <c:pt idx="1231">
                  <c:v>125.551315</c:v>
                </c:pt>
                <c:pt idx="1232">
                  <c:v>125.06028000000001</c:v>
                </c:pt>
                <c:pt idx="1233">
                  <c:v>123.635406</c:v>
                </c:pt>
                <c:pt idx="1234">
                  <c:v>125.832787</c:v>
                </c:pt>
                <c:pt idx="1235">
                  <c:v>128.472092</c:v>
                </c:pt>
                <c:pt idx="1236">
                  <c:v>128.44929500000001</c:v>
                </c:pt>
                <c:pt idx="1237">
                  <c:v>126.318123</c:v>
                </c:pt>
                <c:pt idx="1238">
                  <c:v>124.881409</c:v>
                </c:pt>
                <c:pt idx="1239">
                  <c:v>125.75913199999999</c:v>
                </c:pt>
                <c:pt idx="1240">
                  <c:v>124.632385</c:v>
                </c:pt>
                <c:pt idx="1241">
                  <c:v>124.104958</c:v>
                </c:pt>
                <c:pt idx="1242">
                  <c:v>127.687752</c:v>
                </c:pt>
                <c:pt idx="1243">
                  <c:v>128.875</c:v>
                </c:pt>
                <c:pt idx="1244">
                  <c:v>125.537727</c:v>
                </c:pt>
                <c:pt idx="1245">
                  <c:v>126.19931</c:v>
                </c:pt>
                <c:pt idx="1246">
                  <c:v>124.369331</c:v>
                </c:pt>
                <c:pt idx="1247">
                  <c:v>122.662109</c:v>
                </c:pt>
                <c:pt idx="1248">
                  <c:v>122.72830999999999</c:v>
                </c:pt>
                <c:pt idx="1249">
                  <c:v>119.977203</c:v>
                </c:pt>
                <c:pt idx="1250">
                  <c:v>123.773949</c:v>
                </c:pt>
                <c:pt idx="1251">
                  <c:v>126.02744300000001</c:v>
                </c:pt>
                <c:pt idx="1252">
                  <c:v>122.738831</c:v>
                </c:pt>
                <c:pt idx="1253">
                  <c:v>122.029022</c:v>
                </c:pt>
                <c:pt idx="1254">
                  <c:v>124.777939</c:v>
                </c:pt>
                <c:pt idx="1255">
                  <c:v>121.07633199999999</c:v>
                </c:pt>
                <c:pt idx="1256">
                  <c:v>122.312248</c:v>
                </c:pt>
                <c:pt idx="1257">
                  <c:v>120.565567</c:v>
                </c:pt>
                <c:pt idx="1258">
                  <c:v>116.594765</c:v>
                </c:pt>
                <c:pt idx="1259">
                  <c:v>116.781975</c:v>
                </c:pt>
                <c:pt idx="1260">
                  <c:v>109.10824599999999</c:v>
                </c:pt>
                <c:pt idx="1261">
                  <c:v>110.785217</c:v>
                </c:pt>
                <c:pt idx="1262">
                  <c:v>108.31250799999999</c:v>
                </c:pt>
                <c:pt idx="1263">
                  <c:v>113.31448399999999</c:v>
                </c:pt>
                <c:pt idx="1264">
                  <c:v>115.15849300000001</c:v>
                </c:pt>
                <c:pt idx="1265">
                  <c:v>111.423996</c:v>
                </c:pt>
                <c:pt idx="1266">
                  <c:v>115.30843400000001</c:v>
                </c:pt>
                <c:pt idx="1267">
                  <c:v>108.53434799999999</c:v>
                </c:pt>
                <c:pt idx="1268">
                  <c:v>107.296684</c:v>
                </c:pt>
                <c:pt idx="1269">
                  <c:v>98.092856999999995</c:v>
                </c:pt>
                <c:pt idx="1270">
                  <c:v>101.053093</c:v>
                </c:pt>
                <c:pt idx="1271">
                  <c:v>105.633301</c:v>
                </c:pt>
                <c:pt idx="1272">
                  <c:v>105.138321</c:v>
                </c:pt>
                <c:pt idx="1273">
                  <c:v>110.88561199999999</c:v>
                </c:pt>
                <c:pt idx="1274">
                  <c:v>104.613533</c:v>
                </c:pt>
                <c:pt idx="1275">
                  <c:v>118.857468</c:v>
                </c:pt>
                <c:pt idx="1276">
                  <c:v>108.75707199999999</c:v>
                </c:pt>
                <c:pt idx="1277">
                  <c:v>120.18852200000001</c:v>
                </c:pt>
                <c:pt idx="1278">
                  <c:v>126.363716</c:v>
                </c:pt>
                <c:pt idx="1279">
                  <c:v>120.415627</c:v>
                </c:pt>
                <c:pt idx="1280">
                  <c:v>130.31565900000001</c:v>
                </c:pt>
                <c:pt idx="1281">
                  <c:v>132.57661400000001</c:v>
                </c:pt>
                <c:pt idx="1282">
                  <c:v>137.231796</c:v>
                </c:pt>
                <c:pt idx="1283">
                  <c:v>131.67477400000001</c:v>
                </c:pt>
                <c:pt idx="1284">
                  <c:v>135.48292499999999</c:v>
                </c:pt>
                <c:pt idx="1285">
                  <c:v>129.51992799999999</c:v>
                </c:pt>
                <c:pt idx="1286">
                  <c:v>130.59581</c:v>
                </c:pt>
                <c:pt idx="1287">
                  <c:v>136.62983700000001</c:v>
                </c:pt>
                <c:pt idx="1288">
                  <c:v>137.148056</c:v>
                </c:pt>
                <c:pt idx="1289">
                  <c:v>141.43057300000001</c:v>
                </c:pt>
                <c:pt idx="1290">
                  <c:v>146.334778</c:v>
                </c:pt>
                <c:pt idx="1291">
                  <c:v>147.89030500000001</c:v>
                </c:pt>
                <c:pt idx="1292">
                  <c:v>148.45675700000001</c:v>
                </c:pt>
                <c:pt idx="1293">
                  <c:v>147.761414</c:v>
                </c:pt>
                <c:pt idx="1294">
                  <c:v>148.19413800000001</c:v>
                </c:pt>
                <c:pt idx="1295">
                  <c:v>148.19413800000001</c:v>
                </c:pt>
                <c:pt idx="1296">
                  <c:v>147.92143200000001</c:v>
                </c:pt>
                <c:pt idx="1297">
                  <c:v>148.16301000000001</c:v>
                </c:pt>
                <c:pt idx="1298">
                  <c:v>147.211624</c:v>
                </c:pt>
                <c:pt idx="1299">
                  <c:v>146.96348599999999</c:v>
                </c:pt>
                <c:pt idx="1300">
                  <c:v>145.89460800000001</c:v>
                </c:pt>
                <c:pt idx="1301">
                  <c:v>146.68682899999999</c:v>
                </c:pt>
                <c:pt idx="1302">
                  <c:v>146.20062300000001</c:v>
                </c:pt>
                <c:pt idx="1303">
                  <c:v>144.57406599999999</c:v>
                </c:pt>
                <c:pt idx="1304">
                  <c:v>142.44026199999999</c:v>
                </c:pt>
                <c:pt idx="1305">
                  <c:v>141.41435200000001</c:v>
                </c:pt>
                <c:pt idx="1306">
                  <c:v>143.963348</c:v>
                </c:pt>
                <c:pt idx="1307">
                  <c:v>143.513519</c:v>
                </c:pt>
                <c:pt idx="1308">
                  <c:v>143.63803100000001</c:v>
                </c:pt>
                <c:pt idx="1309">
                  <c:v>142.20834400000001</c:v>
                </c:pt>
                <c:pt idx="1310">
                  <c:v>144.48112499999999</c:v>
                </c:pt>
                <c:pt idx="1311">
                  <c:v>145.79946899999999</c:v>
                </c:pt>
                <c:pt idx="1312">
                  <c:v>145.63330099999999</c:v>
                </c:pt>
                <c:pt idx="1313">
                  <c:v>145.591217</c:v>
                </c:pt>
                <c:pt idx="1314">
                  <c:v>145.97834800000001</c:v>
                </c:pt>
                <c:pt idx="1315">
                  <c:v>145.97834800000001</c:v>
                </c:pt>
                <c:pt idx="1316">
                  <c:v>145.416718</c:v>
                </c:pt>
                <c:pt idx="1317">
                  <c:v>144.21017499999999</c:v>
                </c:pt>
                <c:pt idx="1318">
                  <c:v>143.94099399999999</c:v>
                </c:pt>
                <c:pt idx="1319">
                  <c:v>144.15931699999999</c:v>
                </c:pt>
                <c:pt idx="1320">
                  <c:v>143.16059899999999</c:v>
                </c:pt>
                <c:pt idx="1321">
                  <c:v>143.570526</c:v>
                </c:pt>
                <c:pt idx="1322">
                  <c:v>142.62133800000001</c:v>
                </c:pt>
                <c:pt idx="1323">
                  <c:v>141.92555200000001</c:v>
                </c:pt>
                <c:pt idx="1324">
                  <c:v>142.324524</c:v>
                </c:pt>
                <c:pt idx="1325">
                  <c:v>141.82341</c:v>
                </c:pt>
                <c:pt idx="1326">
                  <c:v>142.831772</c:v>
                </c:pt>
                <c:pt idx="1327">
                  <c:v>141.644958</c:v>
                </c:pt>
                <c:pt idx="1328">
                  <c:v>141.22889699999999</c:v>
                </c:pt>
                <c:pt idx="1329">
                  <c:v>142.05006399999999</c:v>
                </c:pt>
                <c:pt idx="1330">
                  <c:v>142.045242</c:v>
                </c:pt>
                <c:pt idx="1331">
                  <c:v>141.320526</c:v>
                </c:pt>
                <c:pt idx="1332">
                  <c:v>141.34814499999999</c:v>
                </c:pt>
                <c:pt idx="1333">
                  <c:v>141.22583</c:v>
                </c:pt>
                <c:pt idx="1334">
                  <c:v>140.53093000000001</c:v>
                </c:pt>
                <c:pt idx="1335">
                  <c:v>139.907059</c:v>
                </c:pt>
                <c:pt idx="1336">
                  <c:v>139.96755999999999</c:v>
                </c:pt>
                <c:pt idx="1337">
                  <c:v>139.92063899999999</c:v>
                </c:pt>
                <c:pt idx="1338">
                  <c:v>138.92761200000001</c:v>
                </c:pt>
                <c:pt idx="1339">
                  <c:v>138.91752600000001</c:v>
                </c:pt>
                <c:pt idx="1340">
                  <c:v>137.73642000000001</c:v>
                </c:pt>
                <c:pt idx="1341">
                  <c:v>137.33702099999999</c:v>
                </c:pt>
                <c:pt idx="1342">
                  <c:v>137.48783900000001</c:v>
                </c:pt>
                <c:pt idx="1343">
                  <c:v>137.924072</c:v>
                </c:pt>
                <c:pt idx="1344">
                  <c:v>136.67543000000001</c:v>
                </c:pt>
                <c:pt idx="1345">
                  <c:v>136.470688</c:v>
                </c:pt>
                <c:pt idx="1346">
                  <c:v>135.61312899999999</c:v>
                </c:pt>
                <c:pt idx="1347">
                  <c:v>136.519363</c:v>
                </c:pt>
                <c:pt idx="1348">
                  <c:v>137.70791600000001</c:v>
                </c:pt>
                <c:pt idx="1349">
                  <c:v>138.26252700000001</c:v>
                </c:pt>
                <c:pt idx="1350">
                  <c:v>138.26252700000001</c:v>
                </c:pt>
                <c:pt idx="1351">
                  <c:v>137.687759</c:v>
                </c:pt>
                <c:pt idx="1352">
                  <c:v>137.386124</c:v>
                </c:pt>
                <c:pt idx="1353">
                  <c:v>136.36239599999999</c:v>
                </c:pt>
                <c:pt idx="1354">
                  <c:v>136.06646699999999</c:v>
                </c:pt>
                <c:pt idx="1355">
                  <c:v>136.28216599999999</c:v>
                </c:pt>
                <c:pt idx="1356">
                  <c:v>136.79600500000001</c:v>
                </c:pt>
                <c:pt idx="1357">
                  <c:v>136.877106</c:v>
                </c:pt>
                <c:pt idx="1358">
                  <c:v>136.80827300000001</c:v>
                </c:pt>
                <c:pt idx="1359">
                  <c:v>135.763519</c:v>
                </c:pt>
                <c:pt idx="1360">
                  <c:v>135.64996300000001</c:v>
                </c:pt>
                <c:pt idx="1361">
                  <c:v>135.55351300000001</c:v>
                </c:pt>
                <c:pt idx="1362">
                  <c:v>135.34175099999999</c:v>
                </c:pt>
                <c:pt idx="1363">
                  <c:v>135.60787999999999</c:v>
                </c:pt>
                <c:pt idx="1364">
                  <c:v>135.26151999999999</c:v>
                </c:pt>
                <c:pt idx="1365">
                  <c:v>134.89324999999999</c:v>
                </c:pt>
                <c:pt idx="1366">
                  <c:v>134.79853800000001</c:v>
                </c:pt>
                <c:pt idx="1367">
                  <c:v>134.958572</c:v>
                </c:pt>
                <c:pt idx="1368">
                  <c:v>134.46052599999999</c:v>
                </c:pt>
                <c:pt idx="1369">
                  <c:v>133.17375200000001</c:v>
                </c:pt>
                <c:pt idx="1370">
                  <c:v>133.57753</c:v>
                </c:pt>
                <c:pt idx="1371">
                  <c:v>133.14437899999999</c:v>
                </c:pt>
                <c:pt idx="1372">
                  <c:v>133.25529499999999</c:v>
                </c:pt>
                <c:pt idx="1373">
                  <c:v>132.515671</c:v>
                </c:pt>
                <c:pt idx="1374">
                  <c:v>131.97816499999999</c:v>
                </c:pt>
                <c:pt idx="1375">
                  <c:v>131.725189</c:v>
                </c:pt>
                <c:pt idx="1376">
                  <c:v>131.35122699999999</c:v>
                </c:pt>
                <c:pt idx="1377">
                  <c:v>131.82165499999999</c:v>
                </c:pt>
                <c:pt idx="1378">
                  <c:v>130.921997</c:v>
                </c:pt>
                <c:pt idx="1379">
                  <c:v>131.43714900000001</c:v>
                </c:pt>
                <c:pt idx="1380">
                  <c:v>131.07501199999999</c:v>
                </c:pt>
                <c:pt idx="1381">
                  <c:v>131.33763099999999</c:v>
                </c:pt>
                <c:pt idx="1382">
                  <c:v>130.042969</c:v>
                </c:pt>
                <c:pt idx="1383">
                  <c:v>130.223602</c:v>
                </c:pt>
                <c:pt idx="1384">
                  <c:v>128.81449900000001</c:v>
                </c:pt>
                <c:pt idx="1385">
                  <c:v>127.99334</c:v>
                </c:pt>
                <c:pt idx="1386">
                  <c:v>126.838531</c:v>
                </c:pt>
                <c:pt idx="1387">
                  <c:v>128.843445</c:v>
                </c:pt>
                <c:pt idx="1388">
                  <c:v>129.423035</c:v>
                </c:pt>
                <c:pt idx="1389">
                  <c:v>127.608841</c:v>
                </c:pt>
                <c:pt idx="1390">
                  <c:v>126.599586</c:v>
                </c:pt>
                <c:pt idx="1391">
                  <c:v>128.907455</c:v>
                </c:pt>
                <c:pt idx="1392">
                  <c:v>130.50726299999999</c:v>
                </c:pt>
                <c:pt idx="1393">
                  <c:v>129.85180700000001</c:v>
                </c:pt>
                <c:pt idx="1394">
                  <c:v>130.54583700000001</c:v>
                </c:pt>
                <c:pt idx="1395">
                  <c:v>130.86369300000001</c:v>
                </c:pt>
                <c:pt idx="1396">
                  <c:v>130.06269800000001</c:v>
                </c:pt>
                <c:pt idx="1397">
                  <c:v>131.166641</c:v>
                </c:pt>
                <c:pt idx="1398">
                  <c:v>131.17935199999999</c:v>
                </c:pt>
                <c:pt idx="1399">
                  <c:v>131.82472200000001</c:v>
                </c:pt>
                <c:pt idx="1400">
                  <c:v>131.82208299999999</c:v>
                </c:pt>
                <c:pt idx="1401">
                  <c:v>131.77693199999999</c:v>
                </c:pt>
                <c:pt idx="1402">
                  <c:v>131.437592</c:v>
                </c:pt>
                <c:pt idx="1403">
                  <c:v>131.85102800000001</c:v>
                </c:pt>
                <c:pt idx="1404">
                  <c:v>131.946594</c:v>
                </c:pt>
                <c:pt idx="1405">
                  <c:v>131.56779499999999</c:v>
                </c:pt>
                <c:pt idx="1406">
                  <c:v>130.62344400000001</c:v>
                </c:pt>
                <c:pt idx="1407">
                  <c:v>130.581345</c:v>
                </c:pt>
                <c:pt idx="1408">
                  <c:v>130.593628</c:v>
                </c:pt>
                <c:pt idx="1409">
                  <c:v>130.474808</c:v>
                </c:pt>
                <c:pt idx="1410">
                  <c:v>128.79916399999999</c:v>
                </c:pt>
                <c:pt idx="1411">
                  <c:v>127.417686</c:v>
                </c:pt>
                <c:pt idx="1412">
                  <c:v>128.30285599999999</c:v>
                </c:pt>
                <c:pt idx="1413">
                  <c:v>128.30285599999999</c:v>
                </c:pt>
                <c:pt idx="1414">
                  <c:v>128.22044399999999</c:v>
                </c:pt>
                <c:pt idx="1415">
                  <c:v>126.614059</c:v>
                </c:pt>
                <c:pt idx="1416">
                  <c:v>125.790695</c:v>
                </c:pt>
                <c:pt idx="1417">
                  <c:v>126.194923</c:v>
                </c:pt>
                <c:pt idx="1418">
                  <c:v>124.823975</c:v>
                </c:pt>
                <c:pt idx="1419">
                  <c:v>128.14897199999999</c:v>
                </c:pt>
                <c:pt idx="1420">
                  <c:v>128.21386699999999</c:v>
                </c:pt>
                <c:pt idx="1421">
                  <c:v>127.165154</c:v>
                </c:pt>
                <c:pt idx="1422">
                  <c:v>128.17967200000001</c:v>
                </c:pt>
                <c:pt idx="1423">
                  <c:v>126.6465</c:v>
                </c:pt>
                <c:pt idx="1424">
                  <c:v>124.84545900000001</c:v>
                </c:pt>
                <c:pt idx="1425">
                  <c:v>124.53855900000001</c:v>
                </c:pt>
                <c:pt idx="1426">
                  <c:v>128.29672199999999</c:v>
                </c:pt>
                <c:pt idx="1427">
                  <c:v>126.430359</c:v>
                </c:pt>
                <c:pt idx="1428">
                  <c:v>127.96045700000001</c:v>
                </c:pt>
                <c:pt idx="1429">
                  <c:v>128.81274400000001</c:v>
                </c:pt>
                <c:pt idx="1430">
                  <c:v>126.440437</c:v>
                </c:pt>
                <c:pt idx="1431">
                  <c:v>126.343552</c:v>
                </c:pt>
                <c:pt idx="1432">
                  <c:v>124.72007000000001</c:v>
                </c:pt>
                <c:pt idx="1433">
                  <c:v>128.547943</c:v>
                </c:pt>
                <c:pt idx="1434">
                  <c:v>129.49099699999999</c:v>
                </c:pt>
                <c:pt idx="1435">
                  <c:v>130.66684000000001</c:v>
                </c:pt>
                <c:pt idx="1436">
                  <c:v>132.104874</c:v>
                </c:pt>
                <c:pt idx="1437">
                  <c:v>132.44639599999999</c:v>
                </c:pt>
                <c:pt idx="1438">
                  <c:v>132.660797</c:v>
                </c:pt>
                <c:pt idx="1439">
                  <c:v>131.687927</c:v>
                </c:pt>
                <c:pt idx="1440">
                  <c:v>132.38458299999999</c:v>
                </c:pt>
                <c:pt idx="1441">
                  <c:v>131.76684599999999</c:v>
                </c:pt>
                <c:pt idx="1442">
                  <c:v>130.870712</c:v>
                </c:pt>
                <c:pt idx="1443">
                  <c:v>130.50155599999999</c:v>
                </c:pt>
                <c:pt idx="1444">
                  <c:v>131.312637</c:v>
                </c:pt>
                <c:pt idx="1445">
                  <c:v>130.843964</c:v>
                </c:pt>
                <c:pt idx="1446">
                  <c:v>131.70414700000001</c:v>
                </c:pt>
                <c:pt idx="1447">
                  <c:v>132.153976</c:v>
                </c:pt>
                <c:pt idx="1448">
                  <c:v>132.13073700000001</c:v>
                </c:pt>
                <c:pt idx="1449">
                  <c:v>131.523087</c:v>
                </c:pt>
                <c:pt idx="1450">
                  <c:v>131.223206</c:v>
                </c:pt>
                <c:pt idx="1451">
                  <c:v>130.63395700000001</c:v>
                </c:pt>
                <c:pt idx="1452">
                  <c:v>130.47262599999999</c:v>
                </c:pt>
                <c:pt idx="1453">
                  <c:v>131.106583</c:v>
                </c:pt>
                <c:pt idx="1454">
                  <c:v>131.34376499999999</c:v>
                </c:pt>
                <c:pt idx="1455">
                  <c:v>131.34376499999999</c:v>
                </c:pt>
                <c:pt idx="1456">
                  <c:v>130.34371899999999</c:v>
                </c:pt>
                <c:pt idx="1457">
                  <c:v>129.963165</c:v>
                </c:pt>
                <c:pt idx="1458">
                  <c:v>128.973648</c:v>
                </c:pt>
                <c:pt idx="1459">
                  <c:v>128.23535200000001</c:v>
                </c:pt>
                <c:pt idx="1460">
                  <c:v>127.74694100000001</c:v>
                </c:pt>
                <c:pt idx="1461">
                  <c:v>127.90477799999999</c:v>
                </c:pt>
                <c:pt idx="1462">
                  <c:v>129.13104200000001</c:v>
                </c:pt>
                <c:pt idx="1463">
                  <c:v>129.35507200000001</c:v>
                </c:pt>
                <c:pt idx="1464">
                  <c:v>129.51817299999999</c:v>
                </c:pt>
                <c:pt idx="1465">
                  <c:v>128.30285599999999</c:v>
                </c:pt>
                <c:pt idx="1466">
                  <c:v>127.920998</c:v>
                </c:pt>
                <c:pt idx="1467">
                  <c:v>126.689903</c:v>
                </c:pt>
                <c:pt idx="1468">
                  <c:v>126.571968</c:v>
                </c:pt>
                <c:pt idx="1469">
                  <c:v>126.776276</c:v>
                </c:pt>
                <c:pt idx="1470">
                  <c:v>126.258934</c:v>
                </c:pt>
                <c:pt idx="1471">
                  <c:v>126.516724</c:v>
                </c:pt>
                <c:pt idx="1472">
                  <c:v>126.56100499999999</c:v>
                </c:pt>
                <c:pt idx="1473">
                  <c:v>125.973961</c:v>
                </c:pt>
                <c:pt idx="1474">
                  <c:v>124.66526</c:v>
                </c:pt>
                <c:pt idx="1475">
                  <c:v>123.90503699999999</c:v>
                </c:pt>
                <c:pt idx="1476">
                  <c:v>122.90192399999999</c:v>
                </c:pt>
                <c:pt idx="1477">
                  <c:v>120.32312</c:v>
                </c:pt>
                <c:pt idx="1478">
                  <c:v>120.656761</c:v>
                </c:pt>
                <c:pt idx="1479">
                  <c:v>122.270157</c:v>
                </c:pt>
                <c:pt idx="1480">
                  <c:v>122.01411400000001</c:v>
                </c:pt>
                <c:pt idx="1481">
                  <c:v>122.863342</c:v>
                </c:pt>
                <c:pt idx="1482">
                  <c:v>123.901093</c:v>
                </c:pt>
                <c:pt idx="1483">
                  <c:v>123.901093</c:v>
                </c:pt>
                <c:pt idx="1484">
                  <c:v>123.73361199999999</c:v>
                </c:pt>
                <c:pt idx="1485">
                  <c:v>125.225571</c:v>
                </c:pt>
                <c:pt idx="1486">
                  <c:v>125.580254</c:v>
                </c:pt>
                <c:pt idx="1487">
                  <c:v>124.522339</c:v>
                </c:pt>
                <c:pt idx="1488">
                  <c:v>125.368492</c:v>
                </c:pt>
                <c:pt idx="1489">
                  <c:v>126.104607</c:v>
                </c:pt>
                <c:pt idx="1490">
                  <c:v>124.992767</c:v>
                </c:pt>
                <c:pt idx="1491">
                  <c:v>124.267174</c:v>
                </c:pt>
                <c:pt idx="1492">
                  <c:v>123.278969</c:v>
                </c:pt>
                <c:pt idx="1493">
                  <c:v>126.327324</c:v>
                </c:pt>
                <c:pt idx="1494">
                  <c:v>125.859093</c:v>
                </c:pt>
                <c:pt idx="1495">
                  <c:v>126.240517</c:v>
                </c:pt>
                <c:pt idx="1496">
                  <c:v>126.443512</c:v>
                </c:pt>
                <c:pt idx="1497">
                  <c:v>128.56636</c:v>
                </c:pt>
                <c:pt idx="1498">
                  <c:v>129.143753</c:v>
                </c:pt>
                <c:pt idx="1499">
                  <c:v>127.910912</c:v>
                </c:pt>
                <c:pt idx="1500">
                  <c:v>128.183167</c:v>
                </c:pt>
                <c:pt idx="1501">
                  <c:v>129.152084</c:v>
                </c:pt>
                <c:pt idx="1502">
                  <c:v>129.02932699999999</c:v>
                </c:pt>
                <c:pt idx="1503">
                  <c:v>128.89122</c:v>
                </c:pt>
                <c:pt idx="1504">
                  <c:v>128.29014599999999</c:v>
                </c:pt>
                <c:pt idx="1505">
                  <c:v>128.33749399999999</c:v>
                </c:pt>
                <c:pt idx="1506">
                  <c:v>128.61940000000001</c:v>
                </c:pt>
                <c:pt idx="1507">
                  <c:v>127.49221799999999</c:v>
                </c:pt>
                <c:pt idx="1508">
                  <c:v>127.363319</c:v>
                </c:pt>
                <c:pt idx="1509">
                  <c:v>127.162521</c:v>
                </c:pt>
                <c:pt idx="1510">
                  <c:v>127.452324</c:v>
                </c:pt>
                <c:pt idx="1511">
                  <c:v>127.38743599999999</c:v>
                </c:pt>
                <c:pt idx="1512">
                  <c:v>127.46766700000001</c:v>
                </c:pt>
                <c:pt idx="1513">
                  <c:v>126.630714</c:v>
                </c:pt>
                <c:pt idx="1514">
                  <c:v>126.625893</c:v>
                </c:pt>
                <c:pt idx="1515">
                  <c:v>126.18703499999999</c:v>
                </c:pt>
                <c:pt idx="1516">
                  <c:v>126.95734400000001</c:v>
                </c:pt>
                <c:pt idx="1517">
                  <c:v>126.824501</c:v>
                </c:pt>
                <c:pt idx="1518">
                  <c:v>126.239204</c:v>
                </c:pt>
                <c:pt idx="1519">
                  <c:v>125.976585</c:v>
                </c:pt>
                <c:pt idx="1520">
                  <c:v>125.70652</c:v>
                </c:pt>
                <c:pt idx="1521">
                  <c:v>125.70433</c:v>
                </c:pt>
                <c:pt idx="1522">
                  <c:v>124.266739</c:v>
                </c:pt>
                <c:pt idx="1523">
                  <c:v>123.435486</c:v>
                </c:pt>
                <c:pt idx="1524">
                  <c:v>122.993996</c:v>
                </c:pt>
                <c:pt idx="1525">
                  <c:v>123.567886</c:v>
                </c:pt>
                <c:pt idx="1526">
                  <c:v>122.686661</c:v>
                </c:pt>
                <c:pt idx="1527">
                  <c:v>122.789688</c:v>
                </c:pt>
                <c:pt idx="1528">
                  <c:v>125.164627</c:v>
                </c:pt>
                <c:pt idx="1529">
                  <c:v>123.82086200000001</c:v>
                </c:pt>
                <c:pt idx="1530">
                  <c:v>124.186508</c:v>
                </c:pt>
                <c:pt idx="1531">
                  <c:v>124.20272799999999</c:v>
                </c:pt>
                <c:pt idx="1532">
                  <c:v>123.74413300000001</c:v>
                </c:pt>
                <c:pt idx="1533">
                  <c:v>123.130341</c:v>
                </c:pt>
                <c:pt idx="1534">
                  <c:v>123.23732</c:v>
                </c:pt>
                <c:pt idx="1535">
                  <c:v>122.38678</c:v>
                </c:pt>
                <c:pt idx="1536">
                  <c:v>122.02639000000001</c:v>
                </c:pt>
                <c:pt idx="1537">
                  <c:v>120.262619</c:v>
                </c:pt>
                <c:pt idx="1538">
                  <c:v>120.519531</c:v>
                </c:pt>
                <c:pt idx="1539">
                  <c:v>121.50685900000001</c:v>
                </c:pt>
                <c:pt idx="1540">
                  <c:v>122.304794</c:v>
                </c:pt>
                <c:pt idx="1541">
                  <c:v>122.443336</c:v>
                </c:pt>
                <c:pt idx="1542">
                  <c:v>122.92034099999999</c:v>
                </c:pt>
                <c:pt idx="1543">
                  <c:v>122.078568</c:v>
                </c:pt>
                <c:pt idx="1544">
                  <c:v>122.42448400000001</c:v>
                </c:pt>
                <c:pt idx="1545">
                  <c:v>122.491119</c:v>
                </c:pt>
                <c:pt idx="1546">
                  <c:v>122.588013</c:v>
                </c:pt>
                <c:pt idx="1547">
                  <c:v>122.437195</c:v>
                </c:pt>
                <c:pt idx="1548">
                  <c:v>121.657242</c:v>
                </c:pt>
                <c:pt idx="1549">
                  <c:v>122.08777600000001</c:v>
                </c:pt>
                <c:pt idx="1550">
                  <c:v>121.87119300000001</c:v>
                </c:pt>
                <c:pt idx="1551">
                  <c:v>121.688805</c:v>
                </c:pt>
                <c:pt idx="1552">
                  <c:v>121.688805</c:v>
                </c:pt>
                <c:pt idx="1553">
                  <c:v>120.379234</c:v>
                </c:pt>
                <c:pt idx="1554">
                  <c:v>120.699287</c:v>
                </c:pt>
                <c:pt idx="1555">
                  <c:v>120.335396</c:v>
                </c:pt>
                <c:pt idx="1556">
                  <c:v>118.803978</c:v>
                </c:pt>
                <c:pt idx="1557">
                  <c:v>118.719803</c:v>
                </c:pt>
                <c:pt idx="1558">
                  <c:v>118.639572</c:v>
                </c:pt>
                <c:pt idx="1559">
                  <c:v>119.76018500000001</c:v>
                </c:pt>
                <c:pt idx="1560">
                  <c:v>120.02718400000001</c:v>
                </c:pt>
                <c:pt idx="1561">
                  <c:v>119.46468400000001</c:v>
                </c:pt>
                <c:pt idx="1562">
                  <c:v>118.660614</c:v>
                </c:pt>
                <c:pt idx="1563">
                  <c:v>118.55407700000001</c:v>
                </c:pt>
                <c:pt idx="1564">
                  <c:v>117.54351</c:v>
                </c:pt>
                <c:pt idx="1565">
                  <c:v>115.743782</c:v>
                </c:pt>
                <c:pt idx="1566">
                  <c:v>115.912575</c:v>
                </c:pt>
                <c:pt idx="1567">
                  <c:v>116.829323</c:v>
                </c:pt>
                <c:pt idx="1568">
                  <c:v>115.84594</c:v>
                </c:pt>
                <c:pt idx="1569">
                  <c:v>115.68679</c:v>
                </c:pt>
                <c:pt idx="1570">
                  <c:v>115.432503</c:v>
                </c:pt>
                <c:pt idx="1571">
                  <c:v>117.090187</c:v>
                </c:pt>
                <c:pt idx="1572">
                  <c:v>117.090187</c:v>
                </c:pt>
                <c:pt idx="1573">
                  <c:v>115.566666</c:v>
                </c:pt>
                <c:pt idx="1574">
                  <c:v>114.695953</c:v>
                </c:pt>
                <c:pt idx="1575">
                  <c:v>114.441666</c:v>
                </c:pt>
                <c:pt idx="1576">
                  <c:v>113.227676</c:v>
                </c:pt>
                <c:pt idx="1577">
                  <c:v>113.82611799999999</c:v>
                </c:pt>
                <c:pt idx="1578">
                  <c:v>113.842781</c:v>
                </c:pt>
                <c:pt idx="1579">
                  <c:v>113.330704</c:v>
                </c:pt>
                <c:pt idx="1580">
                  <c:v>112.86816399999999</c:v>
                </c:pt>
                <c:pt idx="1581">
                  <c:v>111.784386</c:v>
                </c:pt>
                <c:pt idx="1582">
                  <c:v>111.00618</c:v>
                </c:pt>
                <c:pt idx="1583">
                  <c:v>107.321236</c:v>
                </c:pt>
                <c:pt idx="1584">
                  <c:v>110.045593</c:v>
                </c:pt>
                <c:pt idx="1585">
                  <c:v>109.90617399999999</c:v>
                </c:pt>
                <c:pt idx="1586">
                  <c:v>108.980667</c:v>
                </c:pt>
                <c:pt idx="1587">
                  <c:v>109.116135</c:v>
                </c:pt>
                <c:pt idx="1588">
                  <c:v>108.189751</c:v>
                </c:pt>
                <c:pt idx="1589">
                  <c:v>103.077736</c:v>
                </c:pt>
                <c:pt idx="1590">
                  <c:v>105.95027899999999</c:v>
                </c:pt>
                <c:pt idx="1591">
                  <c:v>108.177475</c:v>
                </c:pt>
                <c:pt idx="1592">
                  <c:v>109.91100299999999</c:v>
                </c:pt>
                <c:pt idx="1593">
                  <c:v>111.629623</c:v>
                </c:pt>
                <c:pt idx="1594">
                  <c:v>111.619972</c:v>
                </c:pt>
                <c:pt idx="1595">
                  <c:v>113.9879</c:v>
                </c:pt>
                <c:pt idx="1596">
                  <c:v>116.205887</c:v>
                </c:pt>
                <c:pt idx="1597">
                  <c:v>116.229118</c:v>
                </c:pt>
                <c:pt idx="1598">
                  <c:v>115.602615</c:v>
                </c:pt>
                <c:pt idx="1599">
                  <c:v>115.643822</c:v>
                </c:pt>
                <c:pt idx="1600">
                  <c:v>115.440399</c:v>
                </c:pt>
                <c:pt idx="1601">
                  <c:v>118.19676200000001</c:v>
                </c:pt>
                <c:pt idx="1602">
                  <c:v>118.376953</c:v>
                </c:pt>
                <c:pt idx="1603">
                  <c:v>118.376953</c:v>
                </c:pt>
                <c:pt idx="1604">
                  <c:v>122.33635700000001</c:v>
                </c:pt>
                <c:pt idx="1605">
                  <c:v>121.012321</c:v>
                </c:pt>
                <c:pt idx="1606">
                  <c:v>120.029816</c:v>
                </c:pt>
                <c:pt idx="1607">
                  <c:v>120.29418200000001</c:v>
                </c:pt>
                <c:pt idx="1608">
                  <c:v>117.592613</c:v>
                </c:pt>
                <c:pt idx="1609">
                  <c:v>117.210312</c:v>
                </c:pt>
                <c:pt idx="1610">
                  <c:v>115.41759500000001</c:v>
                </c:pt>
                <c:pt idx="1611">
                  <c:v>116.17913799999999</c:v>
                </c:pt>
                <c:pt idx="1612">
                  <c:v>116.17913799999999</c:v>
                </c:pt>
                <c:pt idx="1613">
                  <c:v>115.826645</c:v>
                </c:pt>
                <c:pt idx="1614">
                  <c:v>117.967911</c:v>
                </c:pt>
                <c:pt idx="1615">
                  <c:v>119.964485</c:v>
                </c:pt>
                <c:pt idx="1616">
                  <c:v>119.698364</c:v>
                </c:pt>
                <c:pt idx="1617">
                  <c:v>118.443596</c:v>
                </c:pt>
                <c:pt idx="1618">
                  <c:v>119.34674800000001</c:v>
                </c:pt>
                <c:pt idx="1619">
                  <c:v>119.523872</c:v>
                </c:pt>
                <c:pt idx="1620">
                  <c:v>121.925995</c:v>
                </c:pt>
                <c:pt idx="1621">
                  <c:v>123.05800600000001</c:v>
                </c:pt>
                <c:pt idx="1622">
                  <c:v>123.367531</c:v>
                </c:pt>
                <c:pt idx="1623">
                  <c:v>120.80538199999999</c:v>
                </c:pt>
                <c:pt idx="1624">
                  <c:v>120.05392500000001</c:v>
                </c:pt>
                <c:pt idx="1625">
                  <c:v>119.38533</c:v>
                </c:pt>
                <c:pt idx="1626">
                  <c:v>120.14424099999999</c:v>
                </c:pt>
                <c:pt idx="1627">
                  <c:v>118.889038</c:v>
                </c:pt>
                <c:pt idx="1628">
                  <c:v>117.612785</c:v>
                </c:pt>
                <c:pt idx="1629">
                  <c:v>115.798592</c:v>
                </c:pt>
                <c:pt idx="1630">
                  <c:v>116.563202</c:v>
                </c:pt>
                <c:pt idx="1631">
                  <c:v>118.61853000000001</c:v>
                </c:pt>
                <c:pt idx="1632">
                  <c:v>116.449646</c:v>
                </c:pt>
                <c:pt idx="1633">
                  <c:v>120.158272</c:v>
                </c:pt>
                <c:pt idx="1634">
                  <c:v>120.824234</c:v>
                </c:pt>
                <c:pt idx="1635">
                  <c:v>121.345963</c:v>
                </c:pt>
                <c:pt idx="1636">
                  <c:v>121.38980100000001</c:v>
                </c:pt>
                <c:pt idx="1637">
                  <c:v>123.162346</c:v>
                </c:pt>
                <c:pt idx="1638">
                  <c:v>123.19347399999999</c:v>
                </c:pt>
                <c:pt idx="1639">
                  <c:v>120.60108200000001</c:v>
                </c:pt>
                <c:pt idx="1640">
                  <c:v>121.317459</c:v>
                </c:pt>
                <c:pt idx="1641">
                  <c:v>119.618134</c:v>
                </c:pt>
                <c:pt idx="1642">
                  <c:v>122.130737</c:v>
                </c:pt>
                <c:pt idx="1643">
                  <c:v>126.28085299999999</c:v>
                </c:pt>
                <c:pt idx="1644">
                  <c:v>126.460167</c:v>
                </c:pt>
                <c:pt idx="1645">
                  <c:v>126.510147</c:v>
                </c:pt>
                <c:pt idx="1646">
                  <c:v>127.213379</c:v>
                </c:pt>
                <c:pt idx="1647">
                  <c:v>128.26121499999999</c:v>
                </c:pt>
                <c:pt idx="1648">
                  <c:v>128.17001300000001</c:v>
                </c:pt>
                <c:pt idx="1649">
                  <c:v>128.22087099999999</c:v>
                </c:pt>
                <c:pt idx="1650">
                  <c:v>127.755707</c:v>
                </c:pt>
                <c:pt idx="1651">
                  <c:v>127.756584</c:v>
                </c:pt>
                <c:pt idx="1652">
                  <c:v>127.404533</c:v>
                </c:pt>
                <c:pt idx="1653">
                  <c:v>127.82498200000001</c:v>
                </c:pt>
                <c:pt idx="1654">
                  <c:v>127.99202</c:v>
                </c:pt>
                <c:pt idx="1655">
                  <c:v>128.44360399999999</c:v>
                </c:pt>
                <c:pt idx="1656">
                  <c:v>128.49095199999999</c:v>
                </c:pt>
                <c:pt idx="1657">
                  <c:v>127.49134100000001</c:v>
                </c:pt>
                <c:pt idx="1658">
                  <c:v>127.331757</c:v>
                </c:pt>
                <c:pt idx="1659">
                  <c:v>126.651764</c:v>
                </c:pt>
                <c:pt idx="1660">
                  <c:v>127.36113</c:v>
                </c:pt>
                <c:pt idx="1661">
                  <c:v>127.32605700000001</c:v>
                </c:pt>
                <c:pt idx="1662">
                  <c:v>126.657021</c:v>
                </c:pt>
                <c:pt idx="1663">
                  <c:v>126.611862</c:v>
                </c:pt>
                <c:pt idx="1664">
                  <c:v>126.14012099999999</c:v>
                </c:pt>
                <c:pt idx="1665">
                  <c:v>125.90117600000001</c:v>
                </c:pt>
                <c:pt idx="1666">
                  <c:v>126.180458</c:v>
                </c:pt>
                <c:pt idx="1667">
                  <c:v>126.64299</c:v>
                </c:pt>
                <c:pt idx="1668">
                  <c:v>126.998993</c:v>
                </c:pt>
                <c:pt idx="1669">
                  <c:v>127.209435</c:v>
                </c:pt>
                <c:pt idx="1670">
                  <c:v>127.209435</c:v>
                </c:pt>
                <c:pt idx="1671">
                  <c:v>127.19233699999999</c:v>
                </c:pt>
                <c:pt idx="1672">
                  <c:v>127.75833900000001</c:v>
                </c:pt>
                <c:pt idx="1673">
                  <c:v>127.034065</c:v>
                </c:pt>
                <c:pt idx="1674">
                  <c:v>126.99987</c:v>
                </c:pt>
                <c:pt idx="1675">
                  <c:v>126.033142</c:v>
                </c:pt>
                <c:pt idx="1676">
                  <c:v>125.256699</c:v>
                </c:pt>
                <c:pt idx="1677">
                  <c:v>125.468895</c:v>
                </c:pt>
                <c:pt idx="1678">
                  <c:v>125.51887499999999</c:v>
                </c:pt>
                <c:pt idx="1679">
                  <c:v>125.259766</c:v>
                </c:pt>
                <c:pt idx="1680">
                  <c:v>124.95637499999999</c:v>
                </c:pt>
                <c:pt idx="1681">
                  <c:v>124.542503</c:v>
                </c:pt>
                <c:pt idx="1682">
                  <c:v>123.563942</c:v>
                </c:pt>
                <c:pt idx="1683">
                  <c:v>124.510498</c:v>
                </c:pt>
                <c:pt idx="1684">
                  <c:v>123.720024</c:v>
                </c:pt>
                <c:pt idx="1685">
                  <c:v>124.217636</c:v>
                </c:pt>
                <c:pt idx="1686">
                  <c:v>125.107635</c:v>
                </c:pt>
                <c:pt idx="1687">
                  <c:v>125.28826100000001</c:v>
                </c:pt>
                <c:pt idx="1688">
                  <c:v>125.321144</c:v>
                </c:pt>
                <c:pt idx="1689">
                  <c:v>124.968216</c:v>
                </c:pt>
                <c:pt idx="1690">
                  <c:v>124.527596</c:v>
                </c:pt>
                <c:pt idx="1691">
                  <c:v>123.95195</c:v>
                </c:pt>
                <c:pt idx="1692">
                  <c:v>123.344292</c:v>
                </c:pt>
                <c:pt idx="1693">
                  <c:v>123.47275500000001</c:v>
                </c:pt>
                <c:pt idx="1694">
                  <c:v>122.872551</c:v>
                </c:pt>
                <c:pt idx="1695">
                  <c:v>123.58367200000001</c:v>
                </c:pt>
                <c:pt idx="1696">
                  <c:v>124.40001700000001</c:v>
                </c:pt>
                <c:pt idx="1697">
                  <c:v>124.778374</c:v>
                </c:pt>
                <c:pt idx="1698">
                  <c:v>123.652946</c:v>
                </c:pt>
                <c:pt idx="1699">
                  <c:v>123.064583</c:v>
                </c:pt>
                <c:pt idx="1700">
                  <c:v>122.838791</c:v>
                </c:pt>
                <c:pt idx="1701">
                  <c:v>122.955414</c:v>
                </c:pt>
                <c:pt idx="1702">
                  <c:v>123.443375</c:v>
                </c:pt>
                <c:pt idx="1703">
                  <c:v>123.177254</c:v>
                </c:pt>
                <c:pt idx="1704">
                  <c:v>122.689728</c:v>
                </c:pt>
                <c:pt idx="1705">
                  <c:v>122.815994</c:v>
                </c:pt>
                <c:pt idx="1706">
                  <c:v>122.68358600000001</c:v>
                </c:pt>
                <c:pt idx="1707">
                  <c:v>121.61953699999999</c:v>
                </c:pt>
                <c:pt idx="1708">
                  <c:v>122.488495</c:v>
                </c:pt>
                <c:pt idx="1709">
                  <c:v>122.064537</c:v>
                </c:pt>
                <c:pt idx="1710">
                  <c:v>120.996971</c:v>
                </c:pt>
                <c:pt idx="1711">
                  <c:v>119.979393</c:v>
                </c:pt>
                <c:pt idx="1712">
                  <c:v>118.953918</c:v>
                </c:pt>
                <c:pt idx="1713">
                  <c:v>118.953918</c:v>
                </c:pt>
                <c:pt idx="1714">
                  <c:v>119.545357</c:v>
                </c:pt>
                <c:pt idx="1715">
                  <c:v>119.17971</c:v>
                </c:pt>
                <c:pt idx="1716">
                  <c:v>119.089394</c:v>
                </c:pt>
                <c:pt idx="1717">
                  <c:v>118.358101</c:v>
                </c:pt>
                <c:pt idx="1718">
                  <c:v>119.38533</c:v>
                </c:pt>
                <c:pt idx="1719">
                  <c:v>119.122711</c:v>
                </c:pt>
                <c:pt idx="1720">
                  <c:v>120.780396</c:v>
                </c:pt>
                <c:pt idx="1721">
                  <c:v>120.55592300000001</c:v>
                </c:pt>
                <c:pt idx="1722">
                  <c:v>121.32579</c:v>
                </c:pt>
                <c:pt idx="1723">
                  <c:v>121.118416</c:v>
                </c:pt>
                <c:pt idx="1724">
                  <c:v>121.607697</c:v>
                </c:pt>
                <c:pt idx="1725">
                  <c:v>121.866806</c:v>
                </c:pt>
                <c:pt idx="1726">
                  <c:v>121.990883</c:v>
                </c:pt>
                <c:pt idx="1727">
                  <c:v>121.69012499999999</c:v>
                </c:pt>
                <c:pt idx="1728">
                  <c:v>122.18203</c:v>
                </c:pt>
                <c:pt idx="1729">
                  <c:v>121.969398</c:v>
                </c:pt>
                <c:pt idx="1730">
                  <c:v>121.83918799999999</c:v>
                </c:pt>
                <c:pt idx="1731">
                  <c:v>121.45951100000001</c:v>
                </c:pt>
                <c:pt idx="1732">
                  <c:v>121.546318</c:v>
                </c:pt>
                <c:pt idx="1733">
                  <c:v>120.51383199999999</c:v>
                </c:pt>
                <c:pt idx="1734">
                  <c:v>120.429214</c:v>
                </c:pt>
                <c:pt idx="1735">
                  <c:v>119.892151</c:v>
                </c:pt>
                <c:pt idx="1736">
                  <c:v>118.605377</c:v>
                </c:pt>
                <c:pt idx="1737">
                  <c:v>119.426979</c:v>
                </c:pt>
                <c:pt idx="1738">
                  <c:v>117.92976400000001</c:v>
                </c:pt>
                <c:pt idx="1739">
                  <c:v>119.30948600000001</c:v>
                </c:pt>
                <c:pt idx="1740">
                  <c:v>119.30948600000001</c:v>
                </c:pt>
                <c:pt idx="1741">
                  <c:v>119.591393</c:v>
                </c:pt>
                <c:pt idx="1742">
                  <c:v>119.833839</c:v>
                </c:pt>
                <c:pt idx="1743">
                  <c:v>119.445831</c:v>
                </c:pt>
                <c:pt idx="1744">
                  <c:v>119.821564</c:v>
                </c:pt>
                <c:pt idx="1745">
                  <c:v>118.94296300000001</c:v>
                </c:pt>
                <c:pt idx="1746">
                  <c:v>119.256874</c:v>
                </c:pt>
                <c:pt idx="1747">
                  <c:v>119.35902400000001</c:v>
                </c:pt>
                <c:pt idx="1748">
                  <c:v>118.87632000000001</c:v>
                </c:pt>
                <c:pt idx="1749">
                  <c:v>119.695297</c:v>
                </c:pt>
                <c:pt idx="1750">
                  <c:v>119.58963799999999</c:v>
                </c:pt>
                <c:pt idx="1751">
                  <c:v>119.38576500000001</c:v>
                </c:pt>
                <c:pt idx="1752">
                  <c:v>118.277435</c:v>
                </c:pt>
                <c:pt idx="1753">
                  <c:v>117.14323400000001</c:v>
                </c:pt>
                <c:pt idx="1754">
                  <c:v>117.174362</c:v>
                </c:pt>
                <c:pt idx="1755">
                  <c:v>116.77057600000001</c:v>
                </c:pt>
                <c:pt idx="1756">
                  <c:v>115.293526</c:v>
                </c:pt>
                <c:pt idx="1757">
                  <c:v>115.55394699999999</c:v>
                </c:pt>
                <c:pt idx="1758">
                  <c:v>116.39265399999999</c:v>
                </c:pt>
                <c:pt idx="1759">
                  <c:v>116.096718</c:v>
                </c:pt>
                <c:pt idx="1760">
                  <c:v>117.05510700000001</c:v>
                </c:pt>
                <c:pt idx="1761">
                  <c:v>116.924896</c:v>
                </c:pt>
                <c:pt idx="1762">
                  <c:v>115.717484</c:v>
                </c:pt>
                <c:pt idx="1763">
                  <c:v>115.50528</c:v>
                </c:pt>
                <c:pt idx="1764">
                  <c:v>117.07177</c:v>
                </c:pt>
                <c:pt idx="1765">
                  <c:v>117.06519299999999</c:v>
                </c:pt>
                <c:pt idx="1766">
                  <c:v>118.073128</c:v>
                </c:pt>
                <c:pt idx="1767">
                  <c:v>118.75312</c:v>
                </c:pt>
                <c:pt idx="1768">
                  <c:v>118.65448000000001</c:v>
                </c:pt>
                <c:pt idx="1769">
                  <c:v>117.402779</c:v>
                </c:pt>
                <c:pt idx="1770">
                  <c:v>116.458412</c:v>
                </c:pt>
                <c:pt idx="1771">
                  <c:v>116.795563</c:v>
                </c:pt>
                <c:pt idx="1772">
                  <c:v>115.839798</c:v>
                </c:pt>
                <c:pt idx="1773">
                  <c:v>116.483406</c:v>
                </c:pt>
                <c:pt idx="1774">
                  <c:v>114.567055</c:v>
                </c:pt>
                <c:pt idx="1775">
                  <c:v>114.186066</c:v>
                </c:pt>
                <c:pt idx="1776">
                  <c:v>116.745148</c:v>
                </c:pt>
                <c:pt idx="1777">
                  <c:v>115.949409</c:v>
                </c:pt>
                <c:pt idx="1778">
                  <c:v>114.623611</c:v>
                </c:pt>
                <c:pt idx="1779">
                  <c:v>113.195671</c:v>
                </c:pt>
                <c:pt idx="1780">
                  <c:v>115.78192900000001</c:v>
                </c:pt>
                <c:pt idx="1781">
                  <c:v>114.209305</c:v>
                </c:pt>
                <c:pt idx="1782">
                  <c:v>114.543381</c:v>
                </c:pt>
                <c:pt idx="1783">
                  <c:v>116.55706000000001</c:v>
                </c:pt>
                <c:pt idx="1784">
                  <c:v>113.47538</c:v>
                </c:pt>
                <c:pt idx="1785">
                  <c:v>115.905563</c:v>
                </c:pt>
                <c:pt idx="1786">
                  <c:v>118.897362</c:v>
                </c:pt>
                <c:pt idx="1787">
                  <c:v>119.117012</c:v>
                </c:pt>
                <c:pt idx="1788">
                  <c:v>118.940765</c:v>
                </c:pt>
                <c:pt idx="1789">
                  <c:v>120.65456399999999</c:v>
                </c:pt>
                <c:pt idx="1790">
                  <c:v>120.449387</c:v>
                </c:pt>
                <c:pt idx="1791">
                  <c:v>120.543648</c:v>
                </c:pt>
                <c:pt idx="1792">
                  <c:v>121.23767100000001</c:v>
                </c:pt>
                <c:pt idx="1793">
                  <c:v>122.01411400000001</c:v>
                </c:pt>
                <c:pt idx="1794">
                  <c:v>122.169754</c:v>
                </c:pt>
                <c:pt idx="1795">
                  <c:v>120.082863</c:v>
                </c:pt>
                <c:pt idx="1796">
                  <c:v>119.549301</c:v>
                </c:pt>
                <c:pt idx="1797">
                  <c:v>119.60717</c:v>
                </c:pt>
                <c:pt idx="1798">
                  <c:v>119.29238100000001</c:v>
                </c:pt>
                <c:pt idx="1799">
                  <c:v>117.990707</c:v>
                </c:pt>
                <c:pt idx="1800">
                  <c:v>117.395325</c:v>
                </c:pt>
                <c:pt idx="1801">
                  <c:v>118.980667</c:v>
                </c:pt>
                <c:pt idx="1802">
                  <c:v>120.31566599999999</c:v>
                </c:pt>
                <c:pt idx="1803">
                  <c:v>121.86417400000001</c:v>
                </c:pt>
                <c:pt idx="1804">
                  <c:v>120.44806699999999</c:v>
                </c:pt>
                <c:pt idx="1805">
                  <c:v>118.547943</c:v>
                </c:pt>
                <c:pt idx="1806">
                  <c:v>118.432632</c:v>
                </c:pt>
                <c:pt idx="1807">
                  <c:v>119.087204</c:v>
                </c:pt>
                <c:pt idx="1808">
                  <c:v>119.78692599999999</c:v>
                </c:pt>
                <c:pt idx="1809">
                  <c:v>119.78692599999999</c:v>
                </c:pt>
                <c:pt idx="1810">
                  <c:v>119.74221</c:v>
                </c:pt>
                <c:pt idx="1811">
                  <c:v>118.314262</c:v>
                </c:pt>
                <c:pt idx="1812">
                  <c:v>116.749527</c:v>
                </c:pt>
                <c:pt idx="1813">
                  <c:v>116.44525899999999</c:v>
                </c:pt>
                <c:pt idx="1814">
                  <c:v>114.847206</c:v>
                </c:pt>
                <c:pt idx="1815">
                  <c:v>113.157089</c:v>
                </c:pt>
                <c:pt idx="1816">
                  <c:v>117.57025899999999</c:v>
                </c:pt>
                <c:pt idx="1817">
                  <c:v>118.161255</c:v>
                </c:pt>
                <c:pt idx="1818">
                  <c:v>116.135735</c:v>
                </c:pt>
                <c:pt idx="1819">
                  <c:v>121.098251</c:v>
                </c:pt>
                <c:pt idx="1820">
                  <c:v>123.72221399999999</c:v>
                </c:pt>
                <c:pt idx="1821">
                  <c:v>123.80244399999999</c:v>
                </c:pt>
                <c:pt idx="1822">
                  <c:v>123.74194300000001</c:v>
                </c:pt>
                <c:pt idx="1823">
                  <c:v>125.10543800000001</c:v>
                </c:pt>
                <c:pt idx="1824">
                  <c:v>125.953354</c:v>
                </c:pt>
                <c:pt idx="1825">
                  <c:v>124.47937</c:v>
                </c:pt>
                <c:pt idx="1826">
                  <c:v>124.404404</c:v>
                </c:pt>
                <c:pt idx="1827">
                  <c:v>124.474113</c:v>
                </c:pt>
                <c:pt idx="1828">
                  <c:v>124.204041</c:v>
                </c:pt>
                <c:pt idx="1829">
                  <c:v>123.21013600000001</c:v>
                </c:pt>
                <c:pt idx="1830">
                  <c:v>122.67218800000001</c:v>
                </c:pt>
                <c:pt idx="1831">
                  <c:v>122.870796</c:v>
                </c:pt>
                <c:pt idx="1832">
                  <c:v>121.724754</c:v>
                </c:pt>
                <c:pt idx="1833">
                  <c:v>122.155289</c:v>
                </c:pt>
                <c:pt idx="1834">
                  <c:v>122.155289</c:v>
                </c:pt>
                <c:pt idx="1835">
                  <c:v>121.33631099999999</c:v>
                </c:pt>
                <c:pt idx="1836">
                  <c:v>120.488846</c:v>
                </c:pt>
                <c:pt idx="1837">
                  <c:v>120.623001</c:v>
                </c:pt>
                <c:pt idx="1838">
                  <c:v>120.466042</c:v>
                </c:pt>
                <c:pt idx="1839">
                  <c:v>120.266121</c:v>
                </c:pt>
                <c:pt idx="1840">
                  <c:v>119.426102</c:v>
                </c:pt>
                <c:pt idx="1841">
                  <c:v>118.946907</c:v>
                </c:pt>
                <c:pt idx="1842">
                  <c:v>118.190628</c:v>
                </c:pt>
                <c:pt idx="1843">
                  <c:v>117.21732299999999</c:v>
                </c:pt>
                <c:pt idx="1844">
                  <c:v>117.82804899999999</c:v>
                </c:pt>
                <c:pt idx="1845">
                  <c:v>117.612343</c:v>
                </c:pt>
                <c:pt idx="1846">
                  <c:v>117.519402</c:v>
                </c:pt>
                <c:pt idx="1847">
                  <c:v>117.643913</c:v>
                </c:pt>
                <c:pt idx="1848">
                  <c:v>117.697838</c:v>
                </c:pt>
                <c:pt idx="1849">
                  <c:v>117.4646</c:v>
                </c:pt>
                <c:pt idx="1850">
                  <c:v>117.56192799999999</c:v>
                </c:pt>
                <c:pt idx="1851">
                  <c:v>117.94291699999999</c:v>
                </c:pt>
                <c:pt idx="1852">
                  <c:v>117.313782</c:v>
                </c:pt>
                <c:pt idx="1853">
                  <c:v>116.270332</c:v>
                </c:pt>
                <c:pt idx="1854">
                  <c:v>116.745583</c:v>
                </c:pt>
                <c:pt idx="1855">
                  <c:v>116.800827</c:v>
                </c:pt>
                <c:pt idx="1856">
                  <c:v>116.620193</c:v>
                </c:pt>
                <c:pt idx="1857">
                  <c:v>116.24797100000001</c:v>
                </c:pt>
                <c:pt idx="1858">
                  <c:v>115.61138200000001</c:v>
                </c:pt>
                <c:pt idx="1859">
                  <c:v>115.273354</c:v>
                </c:pt>
                <c:pt idx="1860">
                  <c:v>115.286507</c:v>
                </c:pt>
                <c:pt idx="1861">
                  <c:v>115.71923099999999</c:v>
                </c:pt>
                <c:pt idx="1862">
                  <c:v>115.84111799999999</c:v>
                </c:pt>
                <c:pt idx="1863">
                  <c:v>116.076111</c:v>
                </c:pt>
                <c:pt idx="1864">
                  <c:v>115.133064</c:v>
                </c:pt>
                <c:pt idx="1865">
                  <c:v>115.175591</c:v>
                </c:pt>
                <c:pt idx="1866">
                  <c:v>114.052345</c:v>
                </c:pt>
                <c:pt idx="1867">
                  <c:v>114.096191</c:v>
                </c:pt>
                <c:pt idx="1868">
                  <c:v>113.86206799999999</c:v>
                </c:pt>
                <c:pt idx="1869">
                  <c:v>113.86206799999999</c:v>
                </c:pt>
                <c:pt idx="1870">
                  <c:v>113.947563</c:v>
                </c:pt>
                <c:pt idx="1871">
                  <c:v>113.207069</c:v>
                </c:pt>
                <c:pt idx="1872">
                  <c:v>113.062828</c:v>
                </c:pt>
                <c:pt idx="1873">
                  <c:v>113.360512</c:v>
                </c:pt>
                <c:pt idx="1874">
                  <c:v>112.43895000000001</c:v>
                </c:pt>
                <c:pt idx="1875">
                  <c:v>113.063705</c:v>
                </c:pt>
                <c:pt idx="1876">
                  <c:v>113.325439</c:v>
                </c:pt>
                <c:pt idx="1877">
                  <c:v>113.21408099999999</c:v>
                </c:pt>
                <c:pt idx="1878">
                  <c:v>113.31579600000001</c:v>
                </c:pt>
                <c:pt idx="1879">
                  <c:v>113.74369799999999</c:v>
                </c:pt>
                <c:pt idx="1880">
                  <c:v>113.57972700000001</c:v>
                </c:pt>
                <c:pt idx="1881">
                  <c:v>113.601212</c:v>
                </c:pt>
                <c:pt idx="1882">
                  <c:v>113.45697</c:v>
                </c:pt>
                <c:pt idx="1883">
                  <c:v>113.106667</c:v>
                </c:pt>
                <c:pt idx="1884">
                  <c:v>113.085182</c:v>
                </c:pt>
                <c:pt idx="1885">
                  <c:v>112.905434</c:v>
                </c:pt>
                <c:pt idx="1886">
                  <c:v>112.798897</c:v>
                </c:pt>
                <c:pt idx="1887">
                  <c:v>113.160156</c:v>
                </c:pt>
                <c:pt idx="1888">
                  <c:v>112.25393699999999</c:v>
                </c:pt>
                <c:pt idx="1889">
                  <c:v>112.11145</c:v>
                </c:pt>
                <c:pt idx="1890">
                  <c:v>112.636681</c:v>
                </c:pt>
                <c:pt idx="1891">
                  <c:v>112.454735</c:v>
                </c:pt>
                <c:pt idx="1892">
                  <c:v>112.90323600000001</c:v>
                </c:pt>
                <c:pt idx="1893">
                  <c:v>112.328468</c:v>
                </c:pt>
                <c:pt idx="1894">
                  <c:v>112.291641</c:v>
                </c:pt>
                <c:pt idx="1895">
                  <c:v>112.208336</c:v>
                </c:pt>
                <c:pt idx="1896">
                  <c:v>112.132927</c:v>
                </c:pt>
                <c:pt idx="1897">
                  <c:v>111.936958</c:v>
                </c:pt>
                <c:pt idx="1898">
                  <c:v>111.838745</c:v>
                </c:pt>
                <c:pt idx="1899">
                  <c:v>112.02771</c:v>
                </c:pt>
                <c:pt idx="1900">
                  <c:v>111.826035</c:v>
                </c:pt>
                <c:pt idx="1901">
                  <c:v>111.566925</c:v>
                </c:pt>
                <c:pt idx="1902">
                  <c:v>111.76860000000001</c:v>
                </c:pt>
                <c:pt idx="1903">
                  <c:v>111.88872499999999</c:v>
                </c:pt>
                <c:pt idx="1904">
                  <c:v>111.260468</c:v>
                </c:pt>
                <c:pt idx="1905">
                  <c:v>111.121925</c:v>
                </c:pt>
                <c:pt idx="1906">
                  <c:v>110.88254499999999</c:v>
                </c:pt>
                <c:pt idx="1907">
                  <c:v>110.454643</c:v>
                </c:pt>
                <c:pt idx="1908">
                  <c:v>110.046913</c:v>
                </c:pt>
                <c:pt idx="1909">
                  <c:v>109.91450500000001</c:v>
                </c:pt>
                <c:pt idx="1910">
                  <c:v>109.467316</c:v>
                </c:pt>
                <c:pt idx="1911">
                  <c:v>109.45942700000001</c:v>
                </c:pt>
                <c:pt idx="1912">
                  <c:v>109.703186</c:v>
                </c:pt>
                <c:pt idx="1913">
                  <c:v>109.632164</c:v>
                </c:pt>
                <c:pt idx="1914">
                  <c:v>109.967117</c:v>
                </c:pt>
                <c:pt idx="1915">
                  <c:v>109.897408</c:v>
                </c:pt>
                <c:pt idx="1916">
                  <c:v>109.77552799999999</c:v>
                </c:pt>
                <c:pt idx="1917">
                  <c:v>109.615944</c:v>
                </c:pt>
                <c:pt idx="1918">
                  <c:v>109.413826</c:v>
                </c:pt>
                <c:pt idx="1919">
                  <c:v>109.53439299999999</c:v>
                </c:pt>
                <c:pt idx="1920">
                  <c:v>109.45153000000001</c:v>
                </c:pt>
                <c:pt idx="1921">
                  <c:v>109.08457199999999</c:v>
                </c:pt>
                <c:pt idx="1922">
                  <c:v>107.914856</c:v>
                </c:pt>
                <c:pt idx="1923">
                  <c:v>108.07576</c:v>
                </c:pt>
                <c:pt idx="1924">
                  <c:v>108.09504699999999</c:v>
                </c:pt>
                <c:pt idx="1925">
                  <c:v>107.757904</c:v>
                </c:pt>
                <c:pt idx="1926">
                  <c:v>108.57775100000001</c:v>
                </c:pt>
                <c:pt idx="1927">
                  <c:v>108.57775100000001</c:v>
                </c:pt>
                <c:pt idx="1928">
                  <c:v>108.36293000000001</c:v>
                </c:pt>
                <c:pt idx="1929">
                  <c:v>107.746506</c:v>
                </c:pt>
                <c:pt idx="1930">
                  <c:v>107.251526</c:v>
                </c:pt>
                <c:pt idx="1931">
                  <c:v>107.161209</c:v>
                </c:pt>
                <c:pt idx="1932">
                  <c:v>107.109039</c:v>
                </c:pt>
                <c:pt idx="1933">
                  <c:v>106.930161</c:v>
                </c:pt>
                <c:pt idx="1934">
                  <c:v>107.15244300000001</c:v>
                </c:pt>
                <c:pt idx="1935">
                  <c:v>107.523781</c:v>
                </c:pt>
                <c:pt idx="1936">
                  <c:v>106.465431</c:v>
                </c:pt>
                <c:pt idx="1937">
                  <c:v>106.341797</c:v>
                </c:pt>
                <c:pt idx="1938">
                  <c:v>106.53733099999999</c:v>
                </c:pt>
                <c:pt idx="1939">
                  <c:v>108.20772599999999</c:v>
                </c:pt>
                <c:pt idx="1940">
                  <c:v>108.054276</c:v>
                </c:pt>
                <c:pt idx="1941">
                  <c:v>108.1082</c:v>
                </c:pt>
                <c:pt idx="1942">
                  <c:v>107.033188</c:v>
                </c:pt>
                <c:pt idx="1943">
                  <c:v>106.896835</c:v>
                </c:pt>
                <c:pt idx="1944">
                  <c:v>108.466835</c:v>
                </c:pt>
                <c:pt idx="1945">
                  <c:v>108.506294</c:v>
                </c:pt>
                <c:pt idx="1946">
                  <c:v>108.768906</c:v>
                </c:pt>
                <c:pt idx="1947">
                  <c:v>108.59002700000001</c:v>
                </c:pt>
                <c:pt idx="1948">
                  <c:v>108.385284</c:v>
                </c:pt>
                <c:pt idx="1949">
                  <c:v>108.62247499999999</c:v>
                </c:pt>
                <c:pt idx="1950">
                  <c:v>108.568985</c:v>
                </c:pt>
                <c:pt idx="1951">
                  <c:v>108.303741</c:v>
                </c:pt>
                <c:pt idx="1952">
                  <c:v>108.38265199999999</c:v>
                </c:pt>
                <c:pt idx="1953">
                  <c:v>108.52821400000001</c:v>
                </c:pt>
                <c:pt idx="1954">
                  <c:v>108.63387299999999</c:v>
                </c:pt>
                <c:pt idx="1955">
                  <c:v>108.60317999999999</c:v>
                </c:pt>
                <c:pt idx="1956">
                  <c:v>108.286644</c:v>
                </c:pt>
                <c:pt idx="1957">
                  <c:v>108.40194700000001</c:v>
                </c:pt>
                <c:pt idx="1958">
                  <c:v>108.441841</c:v>
                </c:pt>
                <c:pt idx="1959">
                  <c:v>108.458504</c:v>
                </c:pt>
                <c:pt idx="1960">
                  <c:v>107.878906</c:v>
                </c:pt>
                <c:pt idx="1961">
                  <c:v>107.81446099999999</c:v>
                </c:pt>
                <c:pt idx="1962">
                  <c:v>107.82016</c:v>
                </c:pt>
                <c:pt idx="1963">
                  <c:v>107.31860399999999</c:v>
                </c:pt>
                <c:pt idx="1964">
                  <c:v>107.117805</c:v>
                </c:pt>
                <c:pt idx="1965">
                  <c:v>106.340919</c:v>
                </c:pt>
                <c:pt idx="1966">
                  <c:v>106.424217</c:v>
                </c:pt>
                <c:pt idx="1967">
                  <c:v>106.325577</c:v>
                </c:pt>
                <c:pt idx="1968">
                  <c:v>105.649086</c:v>
                </c:pt>
                <c:pt idx="1969">
                  <c:v>106.64825399999999</c:v>
                </c:pt>
                <c:pt idx="1970">
                  <c:v>106.493492</c:v>
                </c:pt>
                <c:pt idx="1971">
                  <c:v>106.493492</c:v>
                </c:pt>
                <c:pt idx="1972">
                  <c:v>106.24797100000001</c:v>
                </c:pt>
                <c:pt idx="1973">
                  <c:v>106.08532</c:v>
                </c:pt>
                <c:pt idx="1974">
                  <c:v>107.00556899999999</c:v>
                </c:pt>
                <c:pt idx="1975">
                  <c:v>106.07128899999999</c:v>
                </c:pt>
                <c:pt idx="1976">
                  <c:v>106.93454</c:v>
                </c:pt>
                <c:pt idx="1977">
                  <c:v>106.90078699999999</c:v>
                </c:pt>
                <c:pt idx="1978">
                  <c:v>106.734184</c:v>
                </c:pt>
                <c:pt idx="1979">
                  <c:v>106.78285200000001</c:v>
                </c:pt>
                <c:pt idx="1980">
                  <c:v>106.845108</c:v>
                </c:pt>
                <c:pt idx="1981">
                  <c:v>107.565437</c:v>
                </c:pt>
                <c:pt idx="1982">
                  <c:v>106.674995</c:v>
                </c:pt>
                <c:pt idx="1983">
                  <c:v>106.644745</c:v>
                </c:pt>
                <c:pt idx="1984">
                  <c:v>106.884125</c:v>
                </c:pt>
                <c:pt idx="1985">
                  <c:v>106.990662</c:v>
                </c:pt>
                <c:pt idx="1986">
                  <c:v>106.510147</c:v>
                </c:pt>
                <c:pt idx="1987">
                  <c:v>106.61449399999999</c:v>
                </c:pt>
                <c:pt idx="1988">
                  <c:v>106.703056</c:v>
                </c:pt>
                <c:pt idx="1989">
                  <c:v>106.674561</c:v>
                </c:pt>
                <c:pt idx="1990">
                  <c:v>106.50752300000001</c:v>
                </c:pt>
                <c:pt idx="1991">
                  <c:v>106.804329</c:v>
                </c:pt>
                <c:pt idx="1992">
                  <c:v>106.93454</c:v>
                </c:pt>
                <c:pt idx="1993">
                  <c:v>106.53952</c:v>
                </c:pt>
                <c:pt idx="1994">
                  <c:v>105.73896000000001</c:v>
                </c:pt>
                <c:pt idx="1995">
                  <c:v>105.787628</c:v>
                </c:pt>
                <c:pt idx="1996">
                  <c:v>105.915207</c:v>
                </c:pt>
                <c:pt idx="1997">
                  <c:v>105.915207</c:v>
                </c:pt>
                <c:pt idx="1998">
                  <c:v>105.882324</c:v>
                </c:pt>
                <c:pt idx="1999">
                  <c:v>105.41409299999999</c:v>
                </c:pt>
                <c:pt idx="2000">
                  <c:v>105.152351</c:v>
                </c:pt>
                <c:pt idx="2001">
                  <c:v>104.959442</c:v>
                </c:pt>
                <c:pt idx="2002">
                  <c:v>104.420624</c:v>
                </c:pt>
                <c:pt idx="2003">
                  <c:v>103.718704</c:v>
                </c:pt>
                <c:pt idx="2004">
                  <c:v>103.337715</c:v>
                </c:pt>
                <c:pt idx="2005">
                  <c:v>105.25099899999999</c:v>
                </c:pt>
                <c:pt idx="2006">
                  <c:v>105.323334</c:v>
                </c:pt>
                <c:pt idx="2007">
                  <c:v>104.822655</c:v>
                </c:pt>
                <c:pt idx="2008">
                  <c:v>104.977859</c:v>
                </c:pt>
                <c:pt idx="2009">
                  <c:v>105.205399</c:v>
                </c:pt>
                <c:pt idx="2010">
                  <c:v>105.086586</c:v>
                </c:pt>
                <c:pt idx="2011">
                  <c:v>105.19444300000001</c:v>
                </c:pt>
                <c:pt idx="2012">
                  <c:v>105.19049800000001</c:v>
                </c:pt>
                <c:pt idx="2013">
                  <c:v>104.762154</c:v>
                </c:pt>
                <c:pt idx="2014">
                  <c:v>104.701218</c:v>
                </c:pt>
                <c:pt idx="2015">
                  <c:v>104.834496</c:v>
                </c:pt>
                <c:pt idx="2016">
                  <c:v>104.70998400000001</c:v>
                </c:pt>
                <c:pt idx="2017">
                  <c:v>104.528915</c:v>
                </c:pt>
                <c:pt idx="2018">
                  <c:v>104.729271</c:v>
                </c:pt>
                <c:pt idx="2019">
                  <c:v>104.671402</c:v>
                </c:pt>
                <c:pt idx="2020">
                  <c:v>104.72226000000001</c:v>
                </c:pt>
                <c:pt idx="2021">
                  <c:v>104.088295</c:v>
                </c:pt>
                <c:pt idx="2022">
                  <c:v>102.972069</c:v>
                </c:pt>
                <c:pt idx="2023">
                  <c:v>103.285545</c:v>
                </c:pt>
                <c:pt idx="2024">
                  <c:v>102.51084899999999</c:v>
                </c:pt>
                <c:pt idx="2025">
                  <c:v>102.687096</c:v>
                </c:pt>
                <c:pt idx="2026">
                  <c:v>102.986099</c:v>
                </c:pt>
                <c:pt idx="2027">
                  <c:v>102.106621</c:v>
                </c:pt>
                <c:pt idx="2028">
                  <c:v>102.80722799999999</c:v>
                </c:pt>
                <c:pt idx="2029">
                  <c:v>103.195229</c:v>
                </c:pt>
                <c:pt idx="2030">
                  <c:v>103.343414</c:v>
                </c:pt>
                <c:pt idx="2031">
                  <c:v>103.272392</c:v>
                </c:pt>
                <c:pt idx="2032">
                  <c:v>103.35788700000001</c:v>
                </c:pt>
                <c:pt idx="2033">
                  <c:v>103.158844</c:v>
                </c:pt>
                <c:pt idx="2034">
                  <c:v>103.47494500000001</c:v>
                </c:pt>
                <c:pt idx="2035">
                  <c:v>103.417068</c:v>
                </c:pt>
                <c:pt idx="2036">
                  <c:v>103.587181</c:v>
                </c:pt>
                <c:pt idx="2037">
                  <c:v>103.821297</c:v>
                </c:pt>
                <c:pt idx="2038">
                  <c:v>103.517471</c:v>
                </c:pt>
                <c:pt idx="2039">
                  <c:v>103.405235</c:v>
                </c:pt>
                <c:pt idx="2040">
                  <c:v>102.66078899999999</c:v>
                </c:pt>
                <c:pt idx="2041">
                  <c:v>102.76557200000001</c:v>
                </c:pt>
                <c:pt idx="2042">
                  <c:v>102.852386</c:v>
                </c:pt>
                <c:pt idx="2043">
                  <c:v>102.96154799999999</c:v>
                </c:pt>
                <c:pt idx="2044">
                  <c:v>102.767326</c:v>
                </c:pt>
                <c:pt idx="2045">
                  <c:v>104.058487</c:v>
                </c:pt>
                <c:pt idx="2046">
                  <c:v>104.268051</c:v>
                </c:pt>
                <c:pt idx="2047">
                  <c:v>104.405281</c:v>
                </c:pt>
                <c:pt idx="2048">
                  <c:v>104.57538599999999</c:v>
                </c:pt>
                <c:pt idx="2049">
                  <c:v>103.70687100000001</c:v>
                </c:pt>
                <c:pt idx="2050">
                  <c:v>104.058487</c:v>
                </c:pt>
                <c:pt idx="2051">
                  <c:v>104.02034</c:v>
                </c:pt>
                <c:pt idx="2052">
                  <c:v>103.681442</c:v>
                </c:pt>
                <c:pt idx="2053">
                  <c:v>103.598579</c:v>
                </c:pt>
                <c:pt idx="2054">
                  <c:v>103.83577</c:v>
                </c:pt>
                <c:pt idx="2055">
                  <c:v>104.13915299999999</c:v>
                </c:pt>
                <c:pt idx="2056">
                  <c:v>104.481567</c:v>
                </c:pt>
                <c:pt idx="2057">
                  <c:v>104.428955</c:v>
                </c:pt>
                <c:pt idx="2058">
                  <c:v>105.04450199999999</c:v>
                </c:pt>
                <c:pt idx="2059">
                  <c:v>103.62751799999999</c:v>
                </c:pt>
                <c:pt idx="2060">
                  <c:v>103.895393</c:v>
                </c:pt>
                <c:pt idx="2061">
                  <c:v>103.789734</c:v>
                </c:pt>
                <c:pt idx="2062">
                  <c:v>103.634972</c:v>
                </c:pt>
                <c:pt idx="2063">
                  <c:v>103.591568</c:v>
                </c:pt>
                <c:pt idx="2064">
                  <c:v>103.70380400000001</c:v>
                </c:pt>
                <c:pt idx="2065">
                  <c:v>103.08036</c:v>
                </c:pt>
                <c:pt idx="2066">
                  <c:v>103.08036</c:v>
                </c:pt>
                <c:pt idx="2067">
                  <c:v>102.907623</c:v>
                </c:pt>
                <c:pt idx="2068">
                  <c:v>102.996628</c:v>
                </c:pt>
                <c:pt idx="2069">
                  <c:v>102.48498499999999</c:v>
                </c:pt>
                <c:pt idx="2070">
                  <c:v>102.075935</c:v>
                </c:pt>
                <c:pt idx="2071">
                  <c:v>101.543251</c:v>
                </c:pt>
                <c:pt idx="2072">
                  <c:v>101.18242600000001</c:v>
                </c:pt>
                <c:pt idx="2073">
                  <c:v>100.603706</c:v>
                </c:pt>
                <c:pt idx="2074">
                  <c:v>100.533997</c:v>
                </c:pt>
                <c:pt idx="2075">
                  <c:v>100.5112</c:v>
                </c:pt>
                <c:pt idx="2076">
                  <c:v>100.72427399999999</c:v>
                </c:pt>
                <c:pt idx="2077">
                  <c:v>99.997810000000001</c:v>
                </c:pt>
                <c:pt idx="2078">
                  <c:v>99.940810999999997</c:v>
                </c:pt>
                <c:pt idx="2079">
                  <c:v>99.911002999999994</c:v>
                </c:pt>
                <c:pt idx="2080">
                  <c:v>100</c:v>
                </c:pt>
              </c:numCache>
            </c:numRef>
          </c:val>
          <c:smooth val="0"/>
          <c:extLst>
            <c:ext xmlns:c16="http://schemas.microsoft.com/office/drawing/2014/chart" uri="{C3380CC4-5D6E-409C-BE32-E72D297353CC}">
              <c16:uniqueId val="{00000001-55EF-4E81-8E08-C6A99EF77711}"/>
            </c:ext>
          </c:extLst>
        </c:ser>
        <c:ser>
          <c:idx val="2"/>
          <c:order val="2"/>
          <c:tx>
            <c:strRef>
              <c:f>Planilha1!$E$3</c:f>
              <c:strCache>
                <c:ptCount val="1"/>
                <c:pt idx="0">
                  <c:v>ACWI US Equity</c:v>
                </c:pt>
              </c:strCache>
            </c:strRef>
          </c:tx>
          <c:spPr>
            <a:ln w="19050" cap="rnd">
              <a:solidFill>
                <a:schemeClr val="accent4">
                  <a:lumMod val="60000"/>
                  <a:lumOff val="4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Planilha1!$E$4:$E$2084</c:f>
              <c:numCache>
                <c:formatCode>General</c:formatCode>
                <c:ptCount val="2081"/>
                <c:pt idx="0">
                  <c:v>203.63485700000001</c:v>
                </c:pt>
                <c:pt idx="1">
                  <c:v>203.91447400000001</c:v>
                </c:pt>
                <c:pt idx="2">
                  <c:v>204.161179</c:v>
                </c:pt>
                <c:pt idx="3">
                  <c:v>203.322372</c:v>
                </c:pt>
                <c:pt idx="4">
                  <c:v>203.322372</c:v>
                </c:pt>
                <c:pt idx="5">
                  <c:v>203.35526999999999</c:v>
                </c:pt>
                <c:pt idx="6">
                  <c:v>201.01973000000001</c:v>
                </c:pt>
                <c:pt idx="7">
                  <c:v>201.20065299999999</c:v>
                </c:pt>
                <c:pt idx="8">
                  <c:v>201.16776999999999</c:v>
                </c:pt>
                <c:pt idx="9">
                  <c:v>199.55592300000001</c:v>
                </c:pt>
                <c:pt idx="10">
                  <c:v>201.16776999999999</c:v>
                </c:pt>
                <c:pt idx="11">
                  <c:v>200.47697400000001</c:v>
                </c:pt>
                <c:pt idx="12">
                  <c:v>199.50657699999999</c:v>
                </c:pt>
                <c:pt idx="13">
                  <c:v>197.713821</c:v>
                </c:pt>
                <c:pt idx="14">
                  <c:v>199.32565299999999</c:v>
                </c:pt>
                <c:pt idx="15">
                  <c:v>200.60855100000001</c:v>
                </c:pt>
                <c:pt idx="16">
                  <c:v>199.07894899999999</c:v>
                </c:pt>
                <c:pt idx="17">
                  <c:v>199.67105100000001</c:v>
                </c:pt>
                <c:pt idx="18">
                  <c:v>198.35526999999999</c:v>
                </c:pt>
                <c:pt idx="19">
                  <c:v>200.75657699999999</c:v>
                </c:pt>
                <c:pt idx="20">
                  <c:v>200.77302599999999</c:v>
                </c:pt>
                <c:pt idx="21">
                  <c:v>199.67105100000001</c:v>
                </c:pt>
                <c:pt idx="22">
                  <c:v>198.947372</c:v>
                </c:pt>
                <c:pt idx="23">
                  <c:v>196.71052599999999</c:v>
                </c:pt>
                <c:pt idx="24">
                  <c:v>196.71052599999999</c:v>
                </c:pt>
                <c:pt idx="25">
                  <c:v>195.04934700000001</c:v>
                </c:pt>
                <c:pt idx="26">
                  <c:v>195.03289799999999</c:v>
                </c:pt>
                <c:pt idx="27">
                  <c:v>191.90789799999999</c:v>
                </c:pt>
                <c:pt idx="28">
                  <c:v>191.365128</c:v>
                </c:pt>
                <c:pt idx="29">
                  <c:v>191.39802599999999</c:v>
                </c:pt>
                <c:pt idx="30">
                  <c:v>194.35855100000001</c:v>
                </c:pt>
                <c:pt idx="31">
                  <c:v>194.35855100000001</c:v>
                </c:pt>
                <c:pt idx="32">
                  <c:v>194.34210200000001</c:v>
                </c:pt>
                <c:pt idx="33">
                  <c:v>196.23355100000001</c:v>
                </c:pt>
                <c:pt idx="34">
                  <c:v>194.884872</c:v>
                </c:pt>
                <c:pt idx="35">
                  <c:v>192.87829600000001</c:v>
                </c:pt>
                <c:pt idx="36">
                  <c:v>193.25657699999999</c:v>
                </c:pt>
                <c:pt idx="37">
                  <c:v>193.78289799999999</c:v>
                </c:pt>
                <c:pt idx="38">
                  <c:v>195.78947400000001</c:v>
                </c:pt>
                <c:pt idx="39">
                  <c:v>197.286179</c:v>
                </c:pt>
                <c:pt idx="40">
                  <c:v>197.12170399999999</c:v>
                </c:pt>
                <c:pt idx="41">
                  <c:v>195.47697400000001</c:v>
                </c:pt>
                <c:pt idx="42">
                  <c:v>194.276321</c:v>
                </c:pt>
                <c:pt idx="43">
                  <c:v>192.76315299999999</c:v>
                </c:pt>
                <c:pt idx="44">
                  <c:v>192.74670399999999</c:v>
                </c:pt>
                <c:pt idx="45">
                  <c:v>198.651321</c:v>
                </c:pt>
                <c:pt idx="46">
                  <c:v>201.16776999999999</c:v>
                </c:pt>
                <c:pt idx="47">
                  <c:v>200.75657699999999</c:v>
                </c:pt>
                <c:pt idx="48">
                  <c:v>200.98684700000001</c:v>
                </c:pt>
                <c:pt idx="49">
                  <c:v>202.25329600000001</c:v>
                </c:pt>
                <c:pt idx="50">
                  <c:v>200.822372</c:v>
                </c:pt>
                <c:pt idx="51">
                  <c:v>202.02302599999999</c:v>
                </c:pt>
                <c:pt idx="52">
                  <c:v>202.5</c:v>
                </c:pt>
                <c:pt idx="53">
                  <c:v>202.25329600000001</c:v>
                </c:pt>
                <c:pt idx="54">
                  <c:v>202.13815299999999</c:v>
                </c:pt>
                <c:pt idx="55">
                  <c:v>201.06907699999999</c:v>
                </c:pt>
                <c:pt idx="56">
                  <c:v>200.70723000000001</c:v>
                </c:pt>
                <c:pt idx="57">
                  <c:v>200.27960200000001</c:v>
                </c:pt>
                <c:pt idx="58">
                  <c:v>198.93092300000001</c:v>
                </c:pt>
                <c:pt idx="59">
                  <c:v>198.93092300000001</c:v>
                </c:pt>
                <c:pt idx="60">
                  <c:v>199.07894899999999</c:v>
                </c:pt>
                <c:pt idx="61">
                  <c:v>198.78289799999999</c:v>
                </c:pt>
                <c:pt idx="62">
                  <c:v>198.09210200000001</c:v>
                </c:pt>
                <c:pt idx="63">
                  <c:v>197.384872</c:v>
                </c:pt>
                <c:pt idx="64">
                  <c:v>196.64473000000001</c:v>
                </c:pt>
                <c:pt idx="65">
                  <c:v>196.64473000000001</c:v>
                </c:pt>
                <c:pt idx="66">
                  <c:v>196.10197400000001</c:v>
                </c:pt>
                <c:pt idx="67">
                  <c:v>195.13157699999999</c:v>
                </c:pt>
                <c:pt idx="68">
                  <c:v>196.95723000000001</c:v>
                </c:pt>
                <c:pt idx="69">
                  <c:v>197.87829600000001</c:v>
                </c:pt>
                <c:pt idx="70">
                  <c:v>198.27302599999999</c:v>
                </c:pt>
                <c:pt idx="71">
                  <c:v>199.75329600000001</c:v>
                </c:pt>
                <c:pt idx="72">
                  <c:v>199.50657699999999</c:v>
                </c:pt>
                <c:pt idx="73">
                  <c:v>200.03289799999999</c:v>
                </c:pt>
                <c:pt idx="74">
                  <c:v>197.8125</c:v>
                </c:pt>
                <c:pt idx="75">
                  <c:v>195.47697400000001</c:v>
                </c:pt>
                <c:pt idx="76">
                  <c:v>193.223679</c:v>
                </c:pt>
                <c:pt idx="77">
                  <c:v>193.25657699999999</c:v>
                </c:pt>
                <c:pt idx="78">
                  <c:v>192.51644899999999</c:v>
                </c:pt>
                <c:pt idx="79">
                  <c:v>195.46052599999999</c:v>
                </c:pt>
                <c:pt idx="80">
                  <c:v>196.33223000000001</c:v>
                </c:pt>
                <c:pt idx="81">
                  <c:v>196.447372</c:v>
                </c:pt>
                <c:pt idx="82">
                  <c:v>195.427628</c:v>
                </c:pt>
                <c:pt idx="83">
                  <c:v>195.77302599999999</c:v>
                </c:pt>
                <c:pt idx="84">
                  <c:v>195.3125</c:v>
                </c:pt>
                <c:pt idx="85">
                  <c:v>197.05592300000001</c:v>
                </c:pt>
                <c:pt idx="86">
                  <c:v>197.48355100000001</c:v>
                </c:pt>
                <c:pt idx="87">
                  <c:v>198.4375</c:v>
                </c:pt>
                <c:pt idx="88">
                  <c:v>197.286179</c:v>
                </c:pt>
                <c:pt idx="89">
                  <c:v>197.36842300000001</c:v>
                </c:pt>
                <c:pt idx="90">
                  <c:v>196.57894899999999</c:v>
                </c:pt>
                <c:pt idx="91">
                  <c:v>198.651321</c:v>
                </c:pt>
                <c:pt idx="92">
                  <c:v>197.63157699999999</c:v>
                </c:pt>
                <c:pt idx="93">
                  <c:v>196.39802599999999</c:v>
                </c:pt>
                <c:pt idx="94">
                  <c:v>196.59539799999999</c:v>
                </c:pt>
                <c:pt idx="95">
                  <c:v>195.78947400000001</c:v>
                </c:pt>
                <c:pt idx="96">
                  <c:v>195.27960200000001</c:v>
                </c:pt>
                <c:pt idx="97">
                  <c:v>196.51315299999999</c:v>
                </c:pt>
                <c:pt idx="98">
                  <c:v>194.86842300000001</c:v>
                </c:pt>
                <c:pt idx="99">
                  <c:v>195.838821</c:v>
                </c:pt>
                <c:pt idx="100">
                  <c:v>195.37829600000001</c:v>
                </c:pt>
                <c:pt idx="101">
                  <c:v>196.62829600000001</c:v>
                </c:pt>
                <c:pt idx="102">
                  <c:v>196.64473000000001</c:v>
                </c:pt>
                <c:pt idx="103">
                  <c:v>197.10526999999999</c:v>
                </c:pt>
                <c:pt idx="104">
                  <c:v>194.93420399999999</c:v>
                </c:pt>
                <c:pt idx="105">
                  <c:v>195.75657699999999</c:v>
                </c:pt>
                <c:pt idx="106">
                  <c:v>194.42434700000001</c:v>
                </c:pt>
                <c:pt idx="107">
                  <c:v>193.68420399999999</c:v>
                </c:pt>
                <c:pt idx="108">
                  <c:v>194.45723000000001</c:v>
                </c:pt>
                <c:pt idx="109">
                  <c:v>191.052628</c:v>
                </c:pt>
                <c:pt idx="110">
                  <c:v>191.59539799999999</c:v>
                </c:pt>
                <c:pt idx="111">
                  <c:v>191.79276999999999</c:v>
                </c:pt>
                <c:pt idx="112">
                  <c:v>191.134872</c:v>
                </c:pt>
                <c:pt idx="113">
                  <c:v>190.18092300000001</c:v>
                </c:pt>
                <c:pt idx="114">
                  <c:v>188.536179</c:v>
                </c:pt>
                <c:pt idx="115">
                  <c:v>186.89144899999999</c:v>
                </c:pt>
                <c:pt idx="116">
                  <c:v>186.62829600000001</c:v>
                </c:pt>
                <c:pt idx="117">
                  <c:v>184.72039799999999</c:v>
                </c:pt>
                <c:pt idx="118">
                  <c:v>187.911179</c:v>
                </c:pt>
                <c:pt idx="119">
                  <c:v>188.14144899999999</c:v>
                </c:pt>
                <c:pt idx="120">
                  <c:v>188.71710200000001</c:v>
                </c:pt>
                <c:pt idx="121">
                  <c:v>192.401321</c:v>
                </c:pt>
                <c:pt idx="122">
                  <c:v>192.401321</c:v>
                </c:pt>
                <c:pt idx="123">
                  <c:v>191.052628</c:v>
                </c:pt>
                <c:pt idx="124">
                  <c:v>190.88815299999999</c:v>
                </c:pt>
                <c:pt idx="125">
                  <c:v>191.94079600000001</c:v>
                </c:pt>
                <c:pt idx="126">
                  <c:v>191.5625</c:v>
                </c:pt>
                <c:pt idx="127">
                  <c:v>192.26973000000001</c:v>
                </c:pt>
                <c:pt idx="128">
                  <c:v>189.70394899999999</c:v>
                </c:pt>
                <c:pt idx="129">
                  <c:v>191.21710200000001</c:v>
                </c:pt>
                <c:pt idx="130">
                  <c:v>190.23026999999999</c:v>
                </c:pt>
                <c:pt idx="131">
                  <c:v>190.70723000000001</c:v>
                </c:pt>
                <c:pt idx="132">
                  <c:v>188.81579600000001</c:v>
                </c:pt>
                <c:pt idx="133">
                  <c:v>188.15789799999999</c:v>
                </c:pt>
                <c:pt idx="134">
                  <c:v>185.213821</c:v>
                </c:pt>
                <c:pt idx="135">
                  <c:v>184.72039799999999</c:v>
                </c:pt>
                <c:pt idx="136">
                  <c:v>181.92434700000001</c:v>
                </c:pt>
                <c:pt idx="137">
                  <c:v>181.79276999999999</c:v>
                </c:pt>
                <c:pt idx="138">
                  <c:v>180.98684700000001</c:v>
                </c:pt>
                <c:pt idx="139">
                  <c:v>177.25329600000001</c:v>
                </c:pt>
                <c:pt idx="140">
                  <c:v>177.58223000000001</c:v>
                </c:pt>
                <c:pt idx="141">
                  <c:v>176.38157699999999</c:v>
                </c:pt>
                <c:pt idx="142">
                  <c:v>181.134872</c:v>
                </c:pt>
                <c:pt idx="143">
                  <c:v>184.375</c:v>
                </c:pt>
                <c:pt idx="144">
                  <c:v>187.713821</c:v>
                </c:pt>
                <c:pt idx="145">
                  <c:v>184.6875</c:v>
                </c:pt>
                <c:pt idx="146">
                  <c:v>185.3125</c:v>
                </c:pt>
                <c:pt idx="147">
                  <c:v>185.47697400000001</c:v>
                </c:pt>
                <c:pt idx="148">
                  <c:v>183.30592300000001</c:v>
                </c:pt>
                <c:pt idx="149">
                  <c:v>184.24342300000001</c:v>
                </c:pt>
                <c:pt idx="150">
                  <c:v>187.94407699999999</c:v>
                </c:pt>
                <c:pt idx="151">
                  <c:v>188.58552599999999</c:v>
                </c:pt>
                <c:pt idx="152">
                  <c:v>186.661179</c:v>
                </c:pt>
                <c:pt idx="153">
                  <c:v>187.89473000000001</c:v>
                </c:pt>
                <c:pt idx="154">
                  <c:v>189.50657699999999</c:v>
                </c:pt>
                <c:pt idx="155">
                  <c:v>191.92434700000001</c:v>
                </c:pt>
                <c:pt idx="156">
                  <c:v>190.90460200000001</c:v>
                </c:pt>
                <c:pt idx="157">
                  <c:v>191.10197400000001</c:v>
                </c:pt>
                <c:pt idx="158">
                  <c:v>189.72039799999999</c:v>
                </c:pt>
                <c:pt idx="159">
                  <c:v>190.46052599999999</c:v>
                </c:pt>
                <c:pt idx="160">
                  <c:v>188.536179</c:v>
                </c:pt>
                <c:pt idx="161">
                  <c:v>188.58552599999999</c:v>
                </c:pt>
                <c:pt idx="162">
                  <c:v>188.58552599999999</c:v>
                </c:pt>
                <c:pt idx="163">
                  <c:v>187.51644899999999</c:v>
                </c:pt>
                <c:pt idx="164">
                  <c:v>187.51644899999999</c:v>
                </c:pt>
                <c:pt idx="165">
                  <c:v>186.16776999999999</c:v>
                </c:pt>
                <c:pt idx="166">
                  <c:v>185.18092300000001</c:v>
                </c:pt>
                <c:pt idx="167">
                  <c:v>184.86842300000001</c:v>
                </c:pt>
                <c:pt idx="168">
                  <c:v>185.23026999999999</c:v>
                </c:pt>
                <c:pt idx="169">
                  <c:v>184.96710200000001</c:v>
                </c:pt>
                <c:pt idx="170">
                  <c:v>185.18092300000001</c:v>
                </c:pt>
                <c:pt idx="171">
                  <c:v>184.62170399999999</c:v>
                </c:pt>
                <c:pt idx="172">
                  <c:v>184.45723000000001</c:v>
                </c:pt>
                <c:pt idx="173">
                  <c:v>185.197372</c:v>
                </c:pt>
                <c:pt idx="174">
                  <c:v>185.57565299999999</c:v>
                </c:pt>
                <c:pt idx="175">
                  <c:v>185.57565299999999</c:v>
                </c:pt>
                <c:pt idx="176">
                  <c:v>184.81907699999999</c:v>
                </c:pt>
                <c:pt idx="177">
                  <c:v>183.651321</c:v>
                </c:pt>
                <c:pt idx="178">
                  <c:v>183.99670399999999</c:v>
                </c:pt>
                <c:pt idx="179">
                  <c:v>184.572372</c:v>
                </c:pt>
                <c:pt idx="180">
                  <c:v>182.8125</c:v>
                </c:pt>
                <c:pt idx="181">
                  <c:v>184.72039799999999</c:v>
                </c:pt>
                <c:pt idx="182">
                  <c:v>184.177628</c:v>
                </c:pt>
                <c:pt idx="183">
                  <c:v>185.098679</c:v>
                </c:pt>
                <c:pt idx="184">
                  <c:v>184.91776999999999</c:v>
                </c:pt>
                <c:pt idx="185">
                  <c:v>182.8125</c:v>
                </c:pt>
                <c:pt idx="186">
                  <c:v>183.05920399999999</c:v>
                </c:pt>
                <c:pt idx="187">
                  <c:v>182.697372</c:v>
                </c:pt>
                <c:pt idx="188">
                  <c:v>181.447372</c:v>
                </c:pt>
                <c:pt idx="189">
                  <c:v>181.90789799999999</c:v>
                </c:pt>
                <c:pt idx="190">
                  <c:v>183.76644899999999</c:v>
                </c:pt>
                <c:pt idx="191">
                  <c:v>183.71710200000001</c:v>
                </c:pt>
                <c:pt idx="192">
                  <c:v>183.71710200000001</c:v>
                </c:pt>
                <c:pt idx="193">
                  <c:v>182.53289799999999</c:v>
                </c:pt>
                <c:pt idx="194">
                  <c:v>183.75</c:v>
                </c:pt>
                <c:pt idx="195">
                  <c:v>184.62170399999999</c:v>
                </c:pt>
                <c:pt idx="196">
                  <c:v>184.588821</c:v>
                </c:pt>
                <c:pt idx="197">
                  <c:v>184.473679</c:v>
                </c:pt>
                <c:pt idx="198">
                  <c:v>184.04605100000001</c:v>
                </c:pt>
                <c:pt idx="199">
                  <c:v>184.42434700000001</c:v>
                </c:pt>
                <c:pt idx="200">
                  <c:v>182.33552599999999</c:v>
                </c:pt>
                <c:pt idx="201">
                  <c:v>181.33223000000001</c:v>
                </c:pt>
                <c:pt idx="202">
                  <c:v>181.21710200000001</c:v>
                </c:pt>
                <c:pt idx="203">
                  <c:v>180.98684700000001</c:v>
                </c:pt>
                <c:pt idx="204">
                  <c:v>179.901321</c:v>
                </c:pt>
                <c:pt idx="205">
                  <c:v>180</c:v>
                </c:pt>
                <c:pt idx="206">
                  <c:v>179.95065299999999</c:v>
                </c:pt>
                <c:pt idx="207">
                  <c:v>178.338821</c:v>
                </c:pt>
                <c:pt idx="208">
                  <c:v>176.41447400000001</c:v>
                </c:pt>
                <c:pt idx="209">
                  <c:v>174.24342300000001</c:v>
                </c:pt>
                <c:pt idx="210">
                  <c:v>174.70394899999999</c:v>
                </c:pt>
                <c:pt idx="211">
                  <c:v>177.384872</c:v>
                </c:pt>
                <c:pt idx="212">
                  <c:v>176.61184700000001</c:v>
                </c:pt>
                <c:pt idx="213">
                  <c:v>174.98355100000001</c:v>
                </c:pt>
                <c:pt idx="214">
                  <c:v>175.526321</c:v>
                </c:pt>
                <c:pt idx="215">
                  <c:v>175.625</c:v>
                </c:pt>
                <c:pt idx="216">
                  <c:v>173.68420399999999</c:v>
                </c:pt>
                <c:pt idx="217">
                  <c:v>171.94079600000001</c:v>
                </c:pt>
                <c:pt idx="218">
                  <c:v>173.009872</c:v>
                </c:pt>
                <c:pt idx="219">
                  <c:v>173.25657699999999</c:v>
                </c:pt>
                <c:pt idx="220">
                  <c:v>173.89802599999999</c:v>
                </c:pt>
                <c:pt idx="221">
                  <c:v>174.81907699999999</c:v>
                </c:pt>
                <c:pt idx="222">
                  <c:v>176.52960200000001</c:v>
                </c:pt>
                <c:pt idx="223">
                  <c:v>179.29276999999999</c:v>
                </c:pt>
                <c:pt idx="224">
                  <c:v>178.240128</c:v>
                </c:pt>
                <c:pt idx="225">
                  <c:v>180.29605100000001</c:v>
                </c:pt>
                <c:pt idx="226">
                  <c:v>180.03289799999999</c:v>
                </c:pt>
                <c:pt idx="227">
                  <c:v>179.65460200000001</c:v>
                </c:pt>
                <c:pt idx="228">
                  <c:v>178.25657699999999</c:v>
                </c:pt>
                <c:pt idx="229">
                  <c:v>180.06579600000001</c:v>
                </c:pt>
                <c:pt idx="230">
                  <c:v>179.63815299999999</c:v>
                </c:pt>
                <c:pt idx="231">
                  <c:v>180.70723000000001</c:v>
                </c:pt>
                <c:pt idx="232">
                  <c:v>181.134872</c:v>
                </c:pt>
                <c:pt idx="233">
                  <c:v>181.16776999999999</c:v>
                </c:pt>
                <c:pt idx="234">
                  <c:v>179.85197400000001</c:v>
                </c:pt>
                <c:pt idx="235">
                  <c:v>180.098679</c:v>
                </c:pt>
                <c:pt idx="236">
                  <c:v>180.46052599999999</c:v>
                </c:pt>
                <c:pt idx="237">
                  <c:v>180.88815299999999</c:v>
                </c:pt>
                <c:pt idx="238">
                  <c:v>180.49342300000001</c:v>
                </c:pt>
                <c:pt idx="239">
                  <c:v>178.68420399999999</c:v>
                </c:pt>
                <c:pt idx="240">
                  <c:v>178.05920399999999</c:v>
                </c:pt>
                <c:pt idx="241">
                  <c:v>177.33552599999999</c:v>
                </c:pt>
                <c:pt idx="242">
                  <c:v>178.240128</c:v>
                </c:pt>
                <c:pt idx="243">
                  <c:v>178.947372</c:v>
                </c:pt>
                <c:pt idx="244">
                  <c:v>179.177628</c:v>
                </c:pt>
                <c:pt idx="245">
                  <c:v>177.384872</c:v>
                </c:pt>
                <c:pt idx="246">
                  <c:v>177.74670399999999</c:v>
                </c:pt>
                <c:pt idx="247">
                  <c:v>178.61842300000001</c:v>
                </c:pt>
                <c:pt idx="248">
                  <c:v>176.776321</c:v>
                </c:pt>
                <c:pt idx="249">
                  <c:v>175.411179</c:v>
                </c:pt>
                <c:pt idx="250">
                  <c:v>176.84210200000001</c:v>
                </c:pt>
                <c:pt idx="251">
                  <c:v>177.10526999999999</c:v>
                </c:pt>
                <c:pt idx="252">
                  <c:v>175.411179</c:v>
                </c:pt>
                <c:pt idx="253">
                  <c:v>174.73684700000001</c:v>
                </c:pt>
                <c:pt idx="254">
                  <c:v>175.47697400000001</c:v>
                </c:pt>
                <c:pt idx="255">
                  <c:v>175.13157699999999</c:v>
                </c:pt>
                <c:pt idx="256">
                  <c:v>175.60855100000001</c:v>
                </c:pt>
                <c:pt idx="257">
                  <c:v>175.53454600000001</c:v>
                </c:pt>
                <c:pt idx="258">
                  <c:v>172.56579600000001</c:v>
                </c:pt>
                <c:pt idx="259">
                  <c:v>172.51644899999999</c:v>
                </c:pt>
                <c:pt idx="260">
                  <c:v>173.009872</c:v>
                </c:pt>
                <c:pt idx="261">
                  <c:v>173.009872</c:v>
                </c:pt>
                <c:pt idx="262">
                  <c:v>173.4375</c:v>
                </c:pt>
                <c:pt idx="263">
                  <c:v>172.05592300000001</c:v>
                </c:pt>
                <c:pt idx="264">
                  <c:v>170.18092300000001</c:v>
                </c:pt>
                <c:pt idx="265">
                  <c:v>172.927628</c:v>
                </c:pt>
                <c:pt idx="266">
                  <c:v>172.713821</c:v>
                </c:pt>
                <c:pt idx="267">
                  <c:v>171.79276999999999</c:v>
                </c:pt>
                <c:pt idx="268">
                  <c:v>171.82565299999999</c:v>
                </c:pt>
                <c:pt idx="269">
                  <c:v>170.95394899999999</c:v>
                </c:pt>
                <c:pt idx="270">
                  <c:v>169.96710200000001</c:v>
                </c:pt>
                <c:pt idx="271">
                  <c:v>170.625</c:v>
                </c:pt>
                <c:pt idx="272">
                  <c:v>169.93420399999999</c:v>
                </c:pt>
                <c:pt idx="273">
                  <c:v>167.84539799999999</c:v>
                </c:pt>
                <c:pt idx="274">
                  <c:v>170.04934700000001</c:v>
                </c:pt>
                <c:pt idx="275">
                  <c:v>170.32894899999999</c:v>
                </c:pt>
                <c:pt idx="276">
                  <c:v>169.21052599999999</c:v>
                </c:pt>
                <c:pt idx="277">
                  <c:v>169.0625</c:v>
                </c:pt>
                <c:pt idx="278">
                  <c:v>168.38815299999999</c:v>
                </c:pt>
                <c:pt idx="279">
                  <c:v>167.82894899999999</c:v>
                </c:pt>
                <c:pt idx="280">
                  <c:v>167.48355100000001</c:v>
                </c:pt>
                <c:pt idx="281">
                  <c:v>167.22039799999999</c:v>
                </c:pt>
                <c:pt idx="282">
                  <c:v>165.55920399999999</c:v>
                </c:pt>
                <c:pt idx="283">
                  <c:v>164.12829600000001</c:v>
                </c:pt>
                <c:pt idx="284">
                  <c:v>165.39473000000001</c:v>
                </c:pt>
                <c:pt idx="285">
                  <c:v>166.85855100000001</c:v>
                </c:pt>
                <c:pt idx="286">
                  <c:v>166.85855100000001</c:v>
                </c:pt>
                <c:pt idx="287">
                  <c:v>166.51315299999999</c:v>
                </c:pt>
                <c:pt idx="288">
                  <c:v>166.59539799999999</c:v>
                </c:pt>
                <c:pt idx="289">
                  <c:v>165.822372</c:v>
                </c:pt>
                <c:pt idx="290">
                  <c:v>166.57894899999999</c:v>
                </c:pt>
                <c:pt idx="291">
                  <c:v>164.60526999999999</c:v>
                </c:pt>
                <c:pt idx="292">
                  <c:v>164.45723000000001</c:v>
                </c:pt>
                <c:pt idx="293">
                  <c:v>164.63815299999999</c:v>
                </c:pt>
                <c:pt idx="294">
                  <c:v>165.95394899999999</c:v>
                </c:pt>
                <c:pt idx="295">
                  <c:v>167.384872</c:v>
                </c:pt>
                <c:pt idx="296">
                  <c:v>167.697372</c:v>
                </c:pt>
                <c:pt idx="297">
                  <c:v>167.697372</c:v>
                </c:pt>
                <c:pt idx="298">
                  <c:v>167.22039799999999</c:v>
                </c:pt>
                <c:pt idx="299">
                  <c:v>166.41447400000001</c:v>
                </c:pt>
                <c:pt idx="300">
                  <c:v>166.16776999999999</c:v>
                </c:pt>
                <c:pt idx="301">
                  <c:v>164.11184700000001</c:v>
                </c:pt>
                <c:pt idx="302">
                  <c:v>168.009872</c:v>
                </c:pt>
                <c:pt idx="303">
                  <c:v>166.80920399999999</c:v>
                </c:pt>
                <c:pt idx="304">
                  <c:v>166.06907699999999</c:v>
                </c:pt>
                <c:pt idx="305">
                  <c:v>166.776321</c:v>
                </c:pt>
                <c:pt idx="306">
                  <c:v>165.70723000000001</c:v>
                </c:pt>
                <c:pt idx="307">
                  <c:v>163.45394899999999</c:v>
                </c:pt>
                <c:pt idx="308">
                  <c:v>162.927628</c:v>
                </c:pt>
                <c:pt idx="309">
                  <c:v>162.35197400000001</c:v>
                </c:pt>
                <c:pt idx="310">
                  <c:v>161.82565299999999</c:v>
                </c:pt>
                <c:pt idx="311">
                  <c:v>160.78947400000001</c:v>
                </c:pt>
                <c:pt idx="312">
                  <c:v>161.10197400000001</c:v>
                </c:pt>
                <c:pt idx="313">
                  <c:v>161.41447400000001</c:v>
                </c:pt>
                <c:pt idx="314">
                  <c:v>162.41776999999999</c:v>
                </c:pt>
                <c:pt idx="315">
                  <c:v>161.21710200000001</c:v>
                </c:pt>
                <c:pt idx="316">
                  <c:v>160.80592300000001</c:v>
                </c:pt>
                <c:pt idx="317">
                  <c:v>160.822372</c:v>
                </c:pt>
                <c:pt idx="318">
                  <c:v>160.55920399999999</c:v>
                </c:pt>
                <c:pt idx="319">
                  <c:v>160.98684700000001</c:v>
                </c:pt>
                <c:pt idx="320">
                  <c:v>160.59210200000001</c:v>
                </c:pt>
                <c:pt idx="321">
                  <c:v>160.59210200000001</c:v>
                </c:pt>
                <c:pt idx="322">
                  <c:v>160.14802599999999</c:v>
                </c:pt>
                <c:pt idx="323">
                  <c:v>160.57565299999999</c:v>
                </c:pt>
                <c:pt idx="324">
                  <c:v>159.45723000000001</c:v>
                </c:pt>
                <c:pt idx="325">
                  <c:v>158.75</c:v>
                </c:pt>
                <c:pt idx="326">
                  <c:v>158.865128</c:v>
                </c:pt>
                <c:pt idx="327">
                  <c:v>158.536179</c:v>
                </c:pt>
                <c:pt idx="328">
                  <c:v>155.14802599999999</c:v>
                </c:pt>
                <c:pt idx="329">
                  <c:v>155.115128</c:v>
                </c:pt>
                <c:pt idx="330">
                  <c:v>153.35526999999999</c:v>
                </c:pt>
                <c:pt idx="331">
                  <c:v>154.276321</c:v>
                </c:pt>
                <c:pt idx="332">
                  <c:v>154.30920399999999</c:v>
                </c:pt>
                <c:pt idx="333">
                  <c:v>154.39144899999999</c:v>
                </c:pt>
                <c:pt idx="334">
                  <c:v>154.259872</c:v>
                </c:pt>
                <c:pt idx="335">
                  <c:v>152.5</c:v>
                </c:pt>
                <c:pt idx="336">
                  <c:v>149.53947400000001</c:v>
                </c:pt>
                <c:pt idx="337">
                  <c:v>148.05920399999999</c:v>
                </c:pt>
                <c:pt idx="338">
                  <c:v>147.401321</c:v>
                </c:pt>
                <c:pt idx="339">
                  <c:v>145.70723000000001</c:v>
                </c:pt>
                <c:pt idx="340">
                  <c:v>146.23355100000001</c:v>
                </c:pt>
                <c:pt idx="341">
                  <c:v>147.74670399999999</c:v>
                </c:pt>
                <c:pt idx="342">
                  <c:v>149.65460200000001</c:v>
                </c:pt>
                <c:pt idx="343">
                  <c:v>148.56907699999999</c:v>
                </c:pt>
                <c:pt idx="344">
                  <c:v>148.68420399999999</c:v>
                </c:pt>
                <c:pt idx="345">
                  <c:v>150.47697400000001</c:v>
                </c:pt>
                <c:pt idx="346">
                  <c:v>151.84210200000001</c:v>
                </c:pt>
                <c:pt idx="347">
                  <c:v>154.04605100000001</c:v>
                </c:pt>
                <c:pt idx="348">
                  <c:v>153.98026999999999</c:v>
                </c:pt>
                <c:pt idx="349">
                  <c:v>152.58223000000001</c:v>
                </c:pt>
                <c:pt idx="350">
                  <c:v>153.45394899999999</c:v>
                </c:pt>
                <c:pt idx="351">
                  <c:v>154.63815299999999</c:v>
                </c:pt>
                <c:pt idx="352">
                  <c:v>153.93092300000001</c:v>
                </c:pt>
                <c:pt idx="353">
                  <c:v>152.64802599999999</c:v>
                </c:pt>
                <c:pt idx="354">
                  <c:v>152.10526999999999</c:v>
                </c:pt>
                <c:pt idx="355">
                  <c:v>150.24670399999999</c:v>
                </c:pt>
                <c:pt idx="356">
                  <c:v>149.86842300000001</c:v>
                </c:pt>
                <c:pt idx="357">
                  <c:v>149.22697400000001</c:v>
                </c:pt>
                <c:pt idx="358">
                  <c:v>151.25</c:v>
                </c:pt>
                <c:pt idx="359">
                  <c:v>151.92434700000001</c:v>
                </c:pt>
                <c:pt idx="360">
                  <c:v>152.35197400000001</c:v>
                </c:pt>
                <c:pt idx="361">
                  <c:v>151.41447400000001</c:v>
                </c:pt>
                <c:pt idx="362">
                  <c:v>151.348679</c:v>
                </c:pt>
                <c:pt idx="363">
                  <c:v>153.58552599999999</c:v>
                </c:pt>
                <c:pt idx="364">
                  <c:v>153.38815299999999</c:v>
                </c:pt>
                <c:pt idx="365">
                  <c:v>153.48684700000001</c:v>
                </c:pt>
                <c:pt idx="366">
                  <c:v>156.06907699999999</c:v>
                </c:pt>
                <c:pt idx="367">
                  <c:v>157.088821</c:v>
                </c:pt>
                <c:pt idx="368">
                  <c:v>157.43420399999999</c:v>
                </c:pt>
                <c:pt idx="369">
                  <c:v>157.598679</c:v>
                </c:pt>
                <c:pt idx="370">
                  <c:v>158.88157699999999</c:v>
                </c:pt>
                <c:pt idx="371">
                  <c:v>157.43420399999999</c:v>
                </c:pt>
                <c:pt idx="372">
                  <c:v>157.384872</c:v>
                </c:pt>
                <c:pt idx="373">
                  <c:v>158.14144899999999</c:v>
                </c:pt>
                <c:pt idx="374">
                  <c:v>156.79276999999999</c:v>
                </c:pt>
                <c:pt idx="375">
                  <c:v>156.72697400000001</c:v>
                </c:pt>
                <c:pt idx="376">
                  <c:v>157.31907699999999</c:v>
                </c:pt>
                <c:pt idx="377">
                  <c:v>158.240128</c:v>
                </c:pt>
                <c:pt idx="378">
                  <c:v>159.161179</c:v>
                </c:pt>
                <c:pt idx="379">
                  <c:v>159.161179</c:v>
                </c:pt>
                <c:pt idx="380">
                  <c:v>158.71710200000001</c:v>
                </c:pt>
                <c:pt idx="381">
                  <c:v>159.21052599999999</c:v>
                </c:pt>
                <c:pt idx="382">
                  <c:v>158.81579600000001</c:v>
                </c:pt>
                <c:pt idx="383">
                  <c:v>156.59539799999999</c:v>
                </c:pt>
                <c:pt idx="384">
                  <c:v>155.39473000000001</c:v>
                </c:pt>
                <c:pt idx="385">
                  <c:v>154.45723000000001</c:v>
                </c:pt>
                <c:pt idx="386">
                  <c:v>156.447372</c:v>
                </c:pt>
                <c:pt idx="387">
                  <c:v>154.62170399999999</c:v>
                </c:pt>
                <c:pt idx="388">
                  <c:v>154.96710200000001</c:v>
                </c:pt>
                <c:pt idx="389">
                  <c:v>154.161179</c:v>
                </c:pt>
                <c:pt idx="390">
                  <c:v>154.22697400000001</c:v>
                </c:pt>
                <c:pt idx="391">
                  <c:v>155.24670399999999</c:v>
                </c:pt>
                <c:pt idx="392">
                  <c:v>156.447372</c:v>
                </c:pt>
                <c:pt idx="393">
                  <c:v>158.38815299999999</c:v>
                </c:pt>
                <c:pt idx="394">
                  <c:v>158.07565299999999</c:v>
                </c:pt>
                <c:pt idx="395">
                  <c:v>158.66776999999999</c:v>
                </c:pt>
                <c:pt idx="396">
                  <c:v>158.42105100000001</c:v>
                </c:pt>
                <c:pt idx="397">
                  <c:v>159.09539799999999</c:v>
                </c:pt>
                <c:pt idx="398">
                  <c:v>160.01644899999999</c:v>
                </c:pt>
                <c:pt idx="399">
                  <c:v>158.947372</c:v>
                </c:pt>
                <c:pt idx="400">
                  <c:v>159.276321</c:v>
                </c:pt>
                <c:pt idx="401">
                  <c:v>159.65460200000001</c:v>
                </c:pt>
                <c:pt idx="402">
                  <c:v>162.33552599999999</c:v>
                </c:pt>
                <c:pt idx="403">
                  <c:v>163.47039799999999</c:v>
                </c:pt>
                <c:pt idx="404">
                  <c:v>163.15789799999999</c:v>
                </c:pt>
                <c:pt idx="405">
                  <c:v>161.463821</c:v>
                </c:pt>
                <c:pt idx="406">
                  <c:v>162.48355100000001</c:v>
                </c:pt>
                <c:pt idx="407">
                  <c:v>162.26973000000001</c:v>
                </c:pt>
                <c:pt idx="408">
                  <c:v>161.74342300000001</c:v>
                </c:pt>
                <c:pt idx="409">
                  <c:v>161.16776999999999</c:v>
                </c:pt>
                <c:pt idx="410">
                  <c:v>161.08552599999999</c:v>
                </c:pt>
                <c:pt idx="411">
                  <c:v>162.17105100000001</c:v>
                </c:pt>
                <c:pt idx="412">
                  <c:v>161.973679</c:v>
                </c:pt>
                <c:pt idx="413">
                  <c:v>161.06907699999999</c:v>
                </c:pt>
                <c:pt idx="414">
                  <c:v>160.65789799999999</c:v>
                </c:pt>
                <c:pt idx="415">
                  <c:v>161.10197400000001</c:v>
                </c:pt>
                <c:pt idx="416">
                  <c:v>159.29276999999999</c:v>
                </c:pt>
                <c:pt idx="417">
                  <c:v>157.401321</c:v>
                </c:pt>
                <c:pt idx="418">
                  <c:v>156.16776999999999</c:v>
                </c:pt>
                <c:pt idx="419">
                  <c:v>155.77302599999999</c:v>
                </c:pt>
                <c:pt idx="420">
                  <c:v>155.46052599999999</c:v>
                </c:pt>
                <c:pt idx="421">
                  <c:v>157.401321</c:v>
                </c:pt>
                <c:pt idx="422">
                  <c:v>158.17434700000001</c:v>
                </c:pt>
                <c:pt idx="423">
                  <c:v>158.17434700000001</c:v>
                </c:pt>
                <c:pt idx="424">
                  <c:v>157.79605100000001</c:v>
                </c:pt>
                <c:pt idx="425">
                  <c:v>156.06907699999999</c:v>
                </c:pt>
                <c:pt idx="426">
                  <c:v>155.80592300000001</c:v>
                </c:pt>
                <c:pt idx="427">
                  <c:v>155.822372</c:v>
                </c:pt>
                <c:pt idx="428">
                  <c:v>154.19407699999999</c:v>
                </c:pt>
                <c:pt idx="429">
                  <c:v>154.45723000000001</c:v>
                </c:pt>
                <c:pt idx="430">
                  <c:v>156.06907699999999</c:v>
                </c:pt>
                <c:pt idx="431">
                  <c:v>156.036179</c:v>
                </c:pt>
                <c:pt idx="432">
                  <c:v>156.57894899999999</c:v>
                </c:pt>
                <c:pt idx="433">
                  <c:v>158.026321</c:v>
                </c:pt>
                <c:pt idx="434">
                  <c:v>158.026321</c:v>
                </c:pt>
                <c:pt idx="435">
                  <c:v>158.48684700000001</c:v>
                </c:pt>
                <c:pt idx="436">
                  <c:v>156.71052599999999</c:v>
                </c:pt>
                <c:pt idx="437">
                  <c:v>156.33223000000001</c:v>
                </c:pt>
                <c:pt idx="438">
                  <c:v>155.13157699999999</c:v>
                </c:pt>
                <c:pt idx="439">
                  <c:v>154.01315299999999</c:v>
                </c:pt>
                <c:pt idx="440">
                  <c:v>153.79934700000001</c:v>
                </c:pt>
                <c:pt idx="441">
                  <c:v>152.697372</c:v>
                </c:pt>
                <c:pt idx="442">
                  <c:v>155.08223000000001</c:v>
                </c:pt>
                <c:pt idx="443">
                  <c:v>154.34210200000001</c:v>
                </c:pt>
                <c:pt idx="444">
                  <c:v>154.75329600000001</c:v>
                </c:pt>
                <c:pt idx="445">
                  <c:v>152.48355100000001</c:v>
                </c:pt>
                <c:pt idx="446">
                  <c:v>150.69079600000001</c:v>
                </c:pt>
                <c:pt idx="447">
                  <c:v>151.776321</c:v>
                </c:pt>
                <c:pt idx="448">
                  <c:v>152.401321</c:v>
                </c:pt>
                <c:pt idx="449">
                  <c:v>152.401321</c:v>
                </c:pt>
                <c:pt idx="450">
                  <c:v>150.427628</c:v>
                </c:pt>
                <c:pt idx="451">
                  <c:v>149.81907699999999</c:v>
                </c:pt>
                <c:pt idx="452">
                  <c:v>151.21710200000001</c:v>
                </c:pt>
                <c:pt idx="453">
                  <c:v>153.14144899999999</c:v>
                </c:pt>
                <c:pt idx="454">
                  <c:v>152.911179</c:v>
                </c:pt>
                <c:pt idx="455">
                  <c:v>152.8125</c:v>
                </c:pt>
                <c:pt idx="456">
                  <c:v>152.05592300000001</c:v>
                </c:pt>
                <c:pt idx="457">
                  <c:v>150.64144899999999</c:v>
                </c:pt>
                <c:pt idx="458">
                  <c:v>151.85855100000001</c:v>
                </c:pt>
                <c:pt idx="459">
                  <c:v>150.822372</c:v>
                </c:pt>
                <c:pt idx="460">
                  <c:v>151.25</c:v>
                </c:pt>
                <c:pt idx="461">
                  <c:v>151.62829600000001</c:v>
                </c:pt>
                <c:pt idx="462">
                  <c:v>151.25</c:v>
                </c:pt>
                <c:pt idx="463">
                  <c:v>151.89144899999999</c:v>
                </c:pt>
                <c:pt idx="464">
                  <c:v>151.82565299999999</c:v>
                </c:pt>
                <c:pt idx="465">
                  <c:v>149.29276999999999</c:v>
                </c:pt>
                <c:pt idx="466">
                  <c:v>149.83552599999999</c:v>
                </c:pt>
                <c:pt idx="467">
                  <c:v>150.37829600000001</c:v>
                </c:pt>
                <c:pt idx="468">
                  <c:v>152.088821</c:v>
                </c:pt>
                <c:pt idx="469">
                  <c:v>152.286179</c:v>
                </c:pt>
                <c:pt idx="470">
                  <c:v>151.39802599999999</c:v>
                </c:pt>
                <c:pt idx="471">
                  <c:v>148.848679</c:v>
                </c:pt>
                <c:pt idx="472">
                  <c:v>149.22697400000001</c:v>
                </c:pt>
                <c:pt idx="473">
                  <c:v>151.661179</c:v>
                </c:pt>
                <c:pt idx="474">
                  <c:v>151.59539799999999</c:v>
                </c:pt>
                <c:pt idx="475">
                  <c:v>151.49670399999999</c:v>
                </c:pt>
                <c:pt idx="476">
                  <c:v>152.05592300000001</c:v>
                </c:pt>
                <c:pt idx="477">
                  <c:v>152.36842300000001</c:v>
                </c:pt>
                <c:pt idx="478">
                  <c:v>152.088821</c:v>
                </c:pt>
                <c:pt idx="479">
                  <c:v>151.80920399999999</c:v>
                </c:pt>
                <c:pt idx="480">
                  <c:v>152.25329600000001</c:v>
                </c:pt>
                <c:pt idx="481">
                  <c:v>150.24670399999999</c:v>
                </c:pt>
                <c:pt idx="482">
                  <c:v>150.49342300000001</c:v>
                </c:pt>
                <c:pt idx="483">
                  <c:v>150.197372</c:v>
                </c:pt>
                <c:pt idx="484">
                  <c:v>150.098679</c:v>
                </c:pt>
                <c:pt idx="485">
                  <c:v>149.50657699999999</c:v>
                </c:pt>
                <c:pt idx="486">
                  <c:v>150.27960200000001</c:v>
                </c:pt>
                <c:pt idx="487">
                  <c:v>150.80592300000001</c:v>
                </c:pt>
                <c:pt idx="488">
                  <c:v>149.93420399999999</c:v>
                </c:pt>
                <c:pt idx="489">
                  <c:v>148.45394899999999</c:v>
                </c:pt>
                <c:pt idx="490">
                  <c:v>147.25329600000001</c:v>
                </c:pt>
                <c:pt idx="491">
                  <c:v>145.47697400000001</c:v>
                </c:pt>
                <c:pt idx="492">
                  <c:v>145.34539799999999</c:v>
                </c:pt>
                <c:pt idx="493">
                  <c:v>144.83552599999999</c:v>
                </c:pt>
                <c:pt idx="494">
                  <c:v>144.490128</c:v>
                </c:pt>
                <c:pt idx="495">
                  <c:v>144.11184700000001</c:v>
                </c:pt>
                <c:pt idx="496">
                  <c:v>145.67434700000001</c:v>
                </c:pt>
                <c:pt idx="497">
                  <c:v>143.76644899999999</c:v>
                </c:pt>
                <c:pt idx="498">
                  <c:v>142.384872</c:v>
                </c:pt>
                <c:pt idx="499">
                  <c:v>143.947372</c:v>
                </c:pt>
                <c:pt idx="500">
                  <c:v>141.64473000000001</c:v>
                </c:pt>
                <c:pt idx="501">
                  <c:v>143.634872</c:v>
                </c:pt>
                <c:pt idx="502">
                  <c:v>141.677628</c:v>
                </c:pt>
                <c:pt idx="503">
                  <c:v>142.03947400000001</c:v>
                </c:pt>
                <c:pt idx="504">
                  <c:v>143.93092300000001</c:v>
                </c:pt>
                <c:pt idx="505">
                  <c:v>146.28289799999999</c:v>
                </c:pt>
                <c:pt idx="506">
                  <c:v>145.97039799999999</c:v>
                </c:pt>
                <c:pt idx="507">
                  <c:v>148.30592300000001</c:v>
                </c:pt>
                <c:pt idx="508">
                  <c:v>148.40460200000001</c:v>
                </c:pt>
                <c:pt idx="509">
                  <c:v>146.20065299999999</c:v>
                </c:pt>
                <c:pt idx="510">
                  <c:v>145.411179</c:v>
                </c:pt>
                <c:pt idx="511">
                  <c:v>145.098679</c:v>
                </c:pt>
                <c:pt idx="512">
                  <c:v>145.85526999999999</c:v>
                </c:pt>
                <c:pt idx="513">
                  <c:v>145</c:v>
                </c:pt>
                <c:pt idx="514">
                  <c:v>146.95723000000001</c:v>
                </c:pt>
                <c:pt idx="515">
                  <c:v>146.25</c:v>
                </c:pt>
                <c:pt idx="516">
                  <c:v>146.64473000000001</c:v>
                </c:pt>
                <c:pt idx="517">
                  <c:v>149.19407699999999</c:v>
                </c:pt>
                <c:pt idx="518">
                  <c:v>149.572372</c:v>
                </c:pt>
                <c:pt idx="519">
                  <c:v>151.10197400000001</c:v>
                </c:pt>
                <c:pt idx="520">
                  <c:v>151.00329600000001</c:v>
                </c:pt>
                <c:pt idx="521">
                  <c:v>150.92105100000001</c:v>
                </c:pt>
                <c:pt idx="522">
                  <c:v>149.34210200000001</c:v>
                </c:pt>
                <c:pt idx="523">
                  <c:v>149.473679</c:v>
                </c:pt>
                <c:pt idx="524">
                  <c:v>150.13157699999999</c:v>
                </c:pt>
                <c:pt idx="525">
                  <c:v>151.43092300000001</c:v>
                </c:pt>
                <c:pt idx="526">
                  <c:v>149.83552599999999</c:v>
                </c:pt>
                <c:pt idx="527">
                  <c:v>151.08552599999999</c:v>
                </c:pt>
                <c:pt idx="528">
                  <c:v>152.84539799999999</c:v>
                </c:pt>
                <c:pt idx="529">
                  <c:v>151.61184700000001</c:v>
                </c:pt>
                <c:pt idx="530">
                  <c:v>150.08223000000001</c:v>
                </c:pt>
                <c:pt idx="531">
                  <c:v>148.47039799999999</c:v>
                </c:pt>
                <c:pt idx="532">
                  <c:v>150.27960200000001</c:v>
                </c:pt>
                <c:pt idx="533">
                  <c:v>150.197372</c:v>
                </c:pt>
                <c:pt idx="534">
                  <c:v>148.93092300000001</c:v>
                </c:pt>
                <c:pt idx="535">
                  <c:v>148.58552599999999</c:v>
                </c:pt>
                <c:pt idx="536">
                  <c:v>148.78289799999999</c:v>
                </c:pt>
                <c:pt idx="537">
                  <c:v>147.48355100000001</c:v>
                </c:pt>
                <c:pt idx="538">
                  <c:v>145.23026999999999</c:v>
                </c:pt>
                <c:pt idx="539">
                  <c:v>145.80592300000001</c:v>
                </c:pt>
                <c:pt idx="540">
                  <c:v>147.41776999999999</c:v>
                </c:pt>
                <c:pt idx="541">
                  <c:v>147.51644899999999</c:v>
                </c:pt>
                <c:pt idx="542">
                  <c:v>147.51644899999999</c:v>
                </c:pt>
                <c:pt idx="543">
                  <c:v>146.85855100000001</c:v>
                </c:pt>
                <c:pt idx="544">
                  <c:v>145.838821</c:v>
                </c:pt>
                <c:pt idx="545">
                  <c:v>144.32565299999999</c:v>
                </c:pt>
                <c:pt idx="546">
                  <c:v>143.51973000000001</c:v>
                </c:pt>
                <c:pt idx="547">
                  <c:v>143.20723000000001</c:v>
                </c:pt>
                <c:pt idx="548">
                  <c:v>139.96710200000001</c:v>
                </c:pt>
                <c:pt idx="549">
                  <c:v>141.41447400000001</c:v>
                </c:pt>
                <c:pt idx="550">
                  <c:v>139.63815299999999</c:v>
                </c:pt>
                <c:pt idx="551">
                  <c:v>139.60526999999999</c:v>
                </c:pt>
                <c:pt idx="552">
                  <c:v>139.60526999999999</c:v>
                </c:pt>
                <c:pt idx="553">
                  <c:v>140.44407699999999</c:v>
                </c:pt>
                <c:pt idx="554">
                  <c:v>138.04276999999999</c:v>
                </c:pt>
                <c:pt idx="555">
                  <c:v>139.85197400000001</c:v>
                </c:pt>
                <c:pt idx="556">
                  <c:v>139.901321</c:v>
                </c:pt>
                <c:pt idx="557">
                  <c:v>139.901321</c:v>
                </c:pt>
                <c:pt idx="558">
                  <c:v>139.259872</c:v>
                </c:pt>
                <c:pt idx="559">
                  <c:v>140.95394899999999</c:v>
                </c:pt>
                <c:pt idx="560">
                  <c:v>139.12829600000001</c:v>
                </c:pt>
                <c:pt idx="561">
                  <c:v>138.81579600000001</c:v>
                </c:pt>
                <c:pt idx="562">
                  <c:v>139.67105100000001</c:v>
                </c:pt>
                <c:pt idx="563">
                  <c:v>141.036179</c:v>
                </c:pt>
                <c:pt idx="564">
                  <c:v>144.588821</c:v>
                </c:pt>
                <c:pt idx="565">
                  <c:v>145.14802599999999</c:v>
                </c:pt>
                <c:pt idx="566">
                  <c:v>144.93420399999999</c:v>
                </c:pt>
                <c:pt idx="567">
                  <c:v>143.651321</c:v>
                </c:pt>
                <c:pt idx="568">
                  <c:v>144.34210200000001</c:v>
                </c:pt>
                <c:pt idx="569">
                  <c:v>143.240128</c:v>
                </c:pt>
                <c:pt idx="570">
                  <c:v>143.50329600000001</c:v>
                </c:pt>
                <c:pt idx="571">
                  <c:v>145.04934700000001</c:v>
                </c:pt>
                <c:pt idx="572">
                  <c:v>147.56579600000001</c:v>
                </c:pt>
                <c:pt idx="573">
                  <c:v>147.697372</c:v>
                </c:pt>
                <c:pt idx="574">
                  <c:v>147.48355100000001</c:v>
                </c:pt>
                <c:pt idx="575">
                  <c:v>143.40460200000001</c:v>
                </c:pt>
                <c:pt idx="576">
                  <c:v>143.10855100000001</c:v>
                </c:pt>
                <c:pt idx="577">
                  <c:v>145.213821</c:v>
                </c:pt>
                <c:pt idx="578">
                  <c:v>145.098679</c:v>
                </c:pt>
                <c:pt idx="579">
                  <c:v>145.098679</c:v>
                </c:pt>
                <c:pt idx="580">
                  <c:v>143.98026999999999</c:v>
                </c:pt>
                <c:pt idx="581">
                  <c:v>142.20394899999999</c:v>
                </c:pt>
                <c:pt idx="582">
                  <c:v>142.99342300000001</c:v>
                </c:pt>
                <c:pt idx="583">
                  <c:v>142.713821</c:v>
                </c:pt>
                <c:pt idx="584">
                  <c:v>143.05920399999999</c:v>
                </c:pt>
                <c:pt idx="585">
                  <c:v>144.14473000000001</c:v>
                </c:pt>
                <c:pt idx="586">
                  <c:v>142.76315299999999</c:v>
                </c:pt>
                <c:pt idx="587">
                  <c:v>144.0625</c:v>
                </c:pt>
                <c:pt idx="588">
                  <c:v>141.90789799999999</c:v>
                </c:pt>
                <c:pt idx="589">
                  <c:v>134.6875</c:v>
                </c:pt>
                <c:pt idx="590">
                  <c:v>137.22039799999999</c:v>
                </c:pt>
                <c:pt idx="591">
                  <c:v>136.26644899999999</c:v>
                </c:pt>
                <c:pt idx="592">
                  <c:v>135.411179</c:v>
                </c:pt>
                <c:pt idx="593">
                  <c:v>132.302628</c:v>
                </c:pt>
                <c:pt idx="594">
                  <c:v>133.47039799999999</c:v>
                </c:pt>
                <c:pt idx="595">
                  <c:v>136.26644899999999</c:v>
                </c:pt>
                <c:pt idx="596">
                  <c:v>136.134872</c:v>
                </c:pt>
                <c:pt idx="597">
                  <c:v>137.03947400000001</c:v>
                </c:pt>
                <c:pt idx="598">
                  <c:v>134.884872</c:v>
                </c:pt>
                <c:pt idx="599">
                  <c:v>135.70723000000001</c:v>
                </c:pt>
                <c:pt idx="600">
                  <c:v>135.69079600000001</c:v>
                </c:pt>
                <c:pt idx="601">
                  <c:v>133.338821</c:v>
                </c:pt>
                <c:pt idx="602">
                  <c:v>132.94407699999999</c:v>
                </c:pt>
                <c:pt idx="603">
                  <c:v>130.18092300000001</c:v>
                </c:pt>
                <c:pt idx="604">
                  <c:v>130.80592300000001</c:v>
                </c:pt>
                <c:pt idx="605">
                  <c:v>132.15460200000001</c:v>
                </c:pt>
                <c:pt idx="606">
                  <c:v>130.92105100000001</c:v>
                </c:pt>
                <c:pt idx="607">
                  <c:v>127.615135</c:v>
                </c:pt>
                <c:pt idx="608">
                  <c:v>130.37829600000001</c:v>
                </c:pt>
                <c:pt idx="609">
                  <c:v>127.5</c:v>
                </c:pt>
                <c:pt idx="610">
                  <c:v>127.845398</c:v>
                </c:pt>
                <c:pt idx="611">
                  <c:v>128.93092300000001</c:v>
                </c:pt>
                <c:pt idx="612">
                  <c:v>129.96710200000001</c:v>
                </c:pt>
                <c:pt idx="613">
                  <c:v>133.35526999999999</c:v>
                </c:pt>
                <c:pt idx="614">
                  <c:v>134.91776999999999</c:v>
                </c:pt>
                <c:pt idx="615">
                  <c:v>135.526321</c:v>
                </c:pt>
                <c:pt idx="616">
                  <c:v>131.052628</c:v>
                </c:pt>
                <c:pt idx="617">
                  <c:v>128.009872</c:v>
                </c:pt>
                <c:pt idx="618">
                  <c:v>129.44079600000001</c:v>
                </c:pt>
                <c:pt idx="619">
                  <c:v>131.92434700000001</c:v>
                </c:pt>
                <c:pt idx="620">
                  <c:v>129.276321</c:v>
                </c:pt>
                <c:pt idx="621">
                  <c:v>129.70394899999999</c:v>
                </c:pt>
                <c:pt idx="622">
                  <c:v>131.26644899999999</c:v>
                </c:pt>
                <c:pt idx="623">
                  <c:v>134.07894899999999</c:v>
                </c:pt>
                <c:pt idx="624">
                  <c:v>135.08223000000001</c:v>
                </c:pt>
                <c:pt idx="625">
                  <c:v>137.33552599999999</c:v>
                </c:pt>
                <c:pt idx="626">
                  <c:v>139.04605100000001</c:v>
                </c:pt>
                <c:pt idx="627">
                  <c:v>138.14144899999999</c:v>
                </c:pt>
                <c:pt idx="628">
                  <c:v>139.39144899999999</c:v>
                </c:pt>
                <c:pt idx="629">
                  <c:v>140.85526999999999</c:v>
                </c:pt>
                <c:pt idx="630">
                  <c:v>140.29605100000001</c:v>
                </c:pt>
                <c:pt idx="631">
                  <c:v>146.06907699999999</c:v>
                </c:pt>
                <c:pt idx="632">
                  <c:v>144.29276999999999</c:v>
                </c:pt>
                <c:pt idx="633">
                  <c:v>141.677628</c:v>
                </c:pt>
                <c:pt idx="634">
                  <c:v>141.01973000000001</c:v>
                </c:pt>
                <c:pt idx="635">
                  <c:v>138.947372</c:v>
                </c:pt>
                <c:pt idx="636">
                  <c:v>139.72039799999999</c:v>
                </c:pt>
                <c:pt idx="637">
                  <c:v>139.72039799999999</c:v>
                </c:pt>
                <c:pt idx="638">
                  <c:v>140.9375</c:v>
                </c:pt>
                <c:pt idx="639">
                  <c:v>141.28289799999999</c:v>
                </c:pt>
                <c:pt idx="640">
                  <c:v>142.20394899999999</c:v>
                </c:pt>
                <c:pt idx="641">
                  <c:v>143.68420399999999</c:v>
                </c:pt>
                <c:pt idx="642">
                  <c:v>144.572372</c:v>
                </c:pt>
                <c:pt idx="643">
                  <c:v>149.01315299999999</c:v>
                </c:pt>
                <c:pt idx="644">
                  <c:v>146.84210200000001</c:v>
                </c:pt>
                <c:pt idx="645">
                  <c:v>146.463821</c:v>
                </c:pt>
                <c:pt idx="646">
                  <c:v>146.48026999999999</c:v>
                </c:pt>
                <c:pt idx="647">
                  <c:v>149.29276999999999</c:v>
                </c:pt>
                <c:pt idx="648">
                  <c:v>151.31579600000001</c:v>
                </c:pt>
                <c:pt idx="649">
                  <c:v>151.365128</c:v>
                </c:pt>
                <c:pt idx="650">
                  <c:v>152.46710200000001</c:v>
                </c:pt>
                <c:pt idx="651">
                  <c:v>152.35197400000001</c:v>
                </c:pt>
                <c:pt idx="652">
                  <c:v>152.384872</c:v>
                </c:pt>
                <c:pt idx="653">
                  <c:v>150.3125</c:v>
                </c:pt>
                <c:pt idx="654">
                  <c:v>150.18092300000001</c:v>
                </c:pt>
                <c:pt idx="655">
                  <c:v>147.10526999999999</c:v>
                </c:pt>
                <c:pt idx="656">
                  <c:v>147.8125</c:v>
                </c:pt>
                <c:pt idx="657">
                  <c:v>147.74670399999999</c:v>
                </c:pt>
                <c:pt idx="658">
                  <c:v>148.20723000000001</c:v>
                </c:pt>
                <c:pt idx="659">
                  <c:v>147.97697400000001</c:v>
                </c:pt>
                <c:pt idx="660">
                  <c:v>146.10197400000001</c:v>
                </c:pt>
                <c:pt idx="661">
                  <c:v>147.25329600000001</c:v>
                </c:pt>
                <c:pt idx="662">
                  <c:v>147.73026999999999</c:v>
                </c:pt>
                <c:pt idx="663">
                  <c:v>145.87170399999999</c:v>
                </c:pt>
                <c:pt idx="664">
                  <c:v>144.490128</c:v>
                </c:pt>
                <c:pt idx="665">
                  <c:v>141.036179</c:v>
                </c:pt>
                <c:pt idx="666">
                  <c:v>142.76315299999999</c:v>
                </c:pt>
                <c:pt idx="667">
                  <c:v>142.31907699999999</c:v>
                </c:pt>
                <c:pt idx="668">
                  <c:v>143.536179</c:v>
                </c:pt>
                <c:pt idx="669">
                  <c:v>142.088821</c:v>
                </c:pt>
                <c:pt idx="670">
                  <c:v>141.64473000000001</c:v>
                </c:pt>
                <c:pt idx="671">
                  <c:v>138.14144899999999</c:v>
                </c:pt>
                <c:pt idx="672">
                  <c:v>138.51973000000001</c:v>
                </c:pt>
                <c:pt idx="673">
                  <c:v>136.20065299999999</c:v>
                </c:pt>
                <c:pt idx="674">
                  <c:v>137.13815299999999</c:v>
                </c:pt>
                <c:pt idx="675">
                  <c:v>137.697372</c:v>
                </c:pt>
                <c:pt idx="676">
                  <c:v>138.552628</c:v>
                </c:pt>
                <c:pt idx="677">
                  <c:v>140.54276999999999</c:v>
                </c:pt>
                <c:pt idx="678">
                  <c:v>140.64144899999999</c:v>
                </c:pt>
                <c:pt idx="679">
                  <c:v>138.4375</c:v>
                </c:pt>
                <c:pt idx="680">
                  <c:v>138.240128</c:v>
                </c:pt>
                <c:pt idx="681">
                  <c:v>138.947372</c:v>
                </c:pt>
                <c:pt idx="682">
                  <c:v>138.947372</c:v>
                </c:pt>
                <c:pt idx="683">
                  <c:v>137.97697400000001</c:v>
                </c:pt>
                <c:pt idx="684">
                  <c:v>139.07894899999999</c:v>
                </c:pt>
                <c:pt idx="685">
                  <c:v>139.45723000000001</c:v>
                </c:pt>
                <c:pt idx="686">
                  <c:v>141.54605100000001</c:v>
                </c:pt>
                <c:pt idx="687">
                  <c:v>141.95723000000001</c:v>
                </c:pt>
                <c:pt idx="688">
                  <c:v>137.76315299999999</c:v>
                </c:pt>
                <c:pt idx="689">
                  <c:v>136.973679</c:v>
                </c:pt>
                <c:pt idx="690">
                  <c:v>137.76315299999999</c:v>
                </c:pt>
                <c:pt idx="691">
                  <c:v>134.75329600000001</c:v>
                </c:pt>
                <c:pt idx="692">
                  <c:v>134.75329600000001</c:v>
                </c:pt>
                <c:pt idx="693">
                  <c:v>134.81907699999999</c:v>
                </c:pt>
                <c:pt idx="694">
                  <c:v>138.88157699999999</c:v>
                </c:pt>
                <c:pt idx="695">
                  <c:v>136.79276999999999</c:v>
                </c:pt>
                <c:pt idx="696">
                  <c:v>137.20394899999999</c:v>
                </c:pt>
                <c:pt idx="697">
                  <c:v>142.48355100000001</c:v>
                </c:pt>
                <c:pt idx="698">
                  <c:v>146.28289799999999</c:v>
                </c:pt>
                <c:pt idx="699">
                  <c:v>151.16776999999999</c:v>
                </c:pt>
                <c:pt idx="700">
                  <c:v>152.598679</c:v>
                </c:pt>
                <c:pt idx="701">
                  <c:v>151.447372</c:v>
                </c:pt>
                <c:pt idx="702">
                  <c:v>150.90460200000001</c:v>
                </c:pt>
                <c:pt idx="703">
                  <c:v>153.45394899999999</c:v>
                </c:pt>
                <c:pt idx="704">
                  <c:v>150.427628</c:v>
                </c:pt>
                <c:pt idx="705">
                  <c:v>151.54605100000001</c:v>
                </c:pt>
                <c:pt idx="706">
                  <c:v>152.23684700000001</c:v>
                </c:pt>
                <c:pt idx="707">
                  <c:v>152.23684700000001</c:v>
                </c:pt>
                <c:pt idx="708">
                  <c:v>149.19407699999999</c:v>
                </c:pt>
                <c:pt idx="709">
                  <c:v>146.776321</c:v>
                </c:pt>
                <c:pt idx="710">
                  <c:v>145.77302599999999</c:v>
                </c:pt>
                <c:pt idx="711">
                  <c:v>146.990128</c:v>
                </c:pt>
                <c:pt idx="712">
                  <c:v>144.65460200000001</c:v>
                </c:pt>
                <c:pt idx="713">
                  <c:v>144.24342300000001</c:v>
                </c:pt>
                <c:pt idx="714">
                  <c:v>144.11184700000001</c:v>
                </c:pt>
                <c:pt idx="715">
                  <c:v>149.09539799999999</c:v>
                </c:pt>
                <c:pt idx="716">
                  <c:v>146.134872</c:v>
                </c:pt>
                <c:pt idx="717">
                  <c:v>146.61184700000001</c:v>
                </c:pt>
                <c:pt idx="718">
                  <c:v>142.84539799999999</c:v>
                </c:pt>
                <c:pt idx="719">
                  <c:v>143.04276999999999</c:v>
                </c:pt>
                <c:pt idx="720">
                  <c:v>144.85197400000001</c:v>
                </c:pt>
                <c:pt idx="721">
                  <c:v>144.34210200000001</c:v>
                </c:pt>
                <c:pt idx="722">
                  <c:v>149.0625</c:v>
                </c:pt>
                <c:pt idx="723">
                  <c:v>150.55920399999999</c:v>
                </c:pt>
                <c:pt idx="724">
                  <c:v>155.87170399999999</c:v>
                </c:pt>
                <c:pt idx="725">
                  <c:v>152.286179</c:v>
                </c:pt>
                <c:pt idx="726">
                  <c:v>151.365128</c:v>
                </c:pt>
                <c:pt idx="727">
                  <c:v>150.87170399999999</c:v>
                </c:pt>
                <c:pt idx="728">
                  <c:v>154.93420399999999</c:v>
                </c:pt>
                <c:pt idx="729">
                  <c:v>151.759872</c:v>
                </c:pt>
                <c:pt idx="730">
                  <c:v>151.18420399999999</c:v>
                </c:pt>
                <c:pt idx="731">
                  <c:v>155.47697400000001</c:v>
                </c:pt>
                <c:pt idx="732">
                  <c:v>155.23026999999999</c:v>
                </c:pt>
                <c:pt idx="733">
                  <c:v>158.79934700000001</c:v>
                </c:pt>
                <c:pt idx="734">
                  <c:v>161.29934700000001</c:v>
                </c:pt>
                <c:pt idx="735">
                  <c:v>161.151321</c:v>
                </c:pt>
                <c:pt idx="736">
                  <c:v>159.45723000000001</c:v>
                </c:pt>
                <c:pt idx="737">
                  <c:v>159.72039799999999</c:v>
                </c:pt>
                <c:pt idx="738">
                  <c:v>161.41447400000001</c:v>
                </c:pt>
                <c:pt idx="739">
                  <c:v>159.490128</c:v>
                </c:pt>
                <c:pt idx="740">
                  <c:v>160.37829600000001</c:v>
                </c:pt>
                <c:pt idx="741">
                  <c:v>162.697372</c:v>
                </c:pt>
                <c:pt idx="742">
                  <c:v>162.84539799999999</c:v>
                </c:pt>
                <c:pt idx="743">
                  <c:v>162.5</c:v>
                </c:pt>
                <c:pt idx="744">
                  <c:v>164.39144899999999</c:v>
                </c:pt>
                <c:pt idx="745">
                  <c:v>166.776321</c:v>
                </c:pt>
                <c:pt idx="746">
                  <c:v>165.18092300000001</c:v>
                </c:pt>
                <c:pt idx="747">
                  <c:v>164.11184700000001</c:v>
                </c:pt>
                <c:pt idx="748">
                  <c:v>166.79276999999999</c:v>
                </c:pt>
                <c:pt idx="749">
                  <c:v>167.73026999999999</c:v>
                </c:pt>
                <c:pt idx="750">
                  <c:v>165.08223000000001</c:v>
                </c:pt>
                <c:pt idx="751">
                  <c:v>164.44079600000001</c:v>
                </c:pt>
                <c:pt idx="752">
                  <c:v>164.12829600000001</c:v>
                </c:pt>
                <c:pt idx="753">
                  <c:v>162.25329600000001</c:v>
                </c:pt>
                <c:pt idx="754">
                  <c:v>164.09539799999999</c:v>
                </c:pt>
                <c:pt idx="755">
                  <c:v>162.13815299999999</c:v>
                </c:pt>
                <c:pt idx="756">
                  <c:v>162.713821</c:v>
                </c:pt>
                <c:pt idx="757">
                  <c:v>160.9375</c:v>
                </c:pt>
                <c:pt idx="758">
                  <c:v>159.30920399999999</c:v>
                </c:pt>
                <c:pt idx="759">
                  <c:v>154.09539799999999</c:v>
                </c:pt>
                <c:pt idx="760">
                  <c:v>151.72697400000001</c:v>
                </c:pt>
                <c:pt idx="761">
                  <c:v>152.713821</c:v>
                </c:pt>
                <c:pt idx="762">
                  <c:v>154.85197400000001</c:v>
                </c:pt>
                <c:pt idx="763">
                  <c:v>156.08552599999999</c:v>
                </c:pt>
                <c:pt idx="764">
                  <c:v>151.49670399999999</c:v>
                </c:pt>
                <c:pt idx="765">
                  <c:v>151.677628</c:v>
                </c:pt>
                <c:pt idx="766">
                  <c:v>156.54605100000001</c:v>
                </c:pt>
                <c:pt idx="767">
                  <c:v>158.89802599999999</c:v>
                </c:pt>
                <c:pt idx="768">
                  <c:v>160.526321</c:v>
                </c:pt>
                <c:pt idx="769">
                  <c:v>158.25657699999999</c:v>
                </c:pt>
                <c:pt idx="770">
                  <c:v>160.98684700000001</c:v>
                </c:pt>
                <c:pt idx="771">
                  <c:v>162.12170399999999</c:v>
                </c:pt>
                <c:pt idx="772">
                  <c:v>158.60197400000001</c:v>
                </c:pt>
                <c:pt idx="773">
                  <c:v>157.94407699999999</c:v>
                </c:pt>
                <c:pt idx="774">
                  <c:v>160.213821</c:v>
                </c:pt>
                <c:pt idx="775">
                  <c:v>162.088821</c:v>
                </c:pt>
                <c:pt idx="776">
                  <c:v>162.088821</c:v>
                </c:pt>
                <c:pt idx="777">
                  <c:v>163.30592300000001</c:v>
                </c:pt>
                <c:pt idx="778">
                  <c:v>166.52960200000001</c:v>
                </c:pt>
                <c:pt idx="779">
                  <c:v>166.151321</c:v>
                </c:pt>
                <c:pt idx="780">
                  <c:v>163.28947400000001</c:v>
                </c:pt>
                <c:pt idx="781">
                  <c:v>163.89802599999999</c:v>
                </c:pt>
                <c:pt idx="782">
                  <c:v>167.072372</c:v>
                </c:pt>
                <c:pt idx="783">
                  <c:v>169.52302599999999</c:v>
                </c:pt>
                <c:pt idx="784">
                  <c:v>166.89144899999999</c:v>
                </c:pt>
                <c:pt idx="785">
                  <c:v>165.60855100000001</c:v>
                </c:pt>
                <c:pt idx="786">
                  <c:v>165.9375</c:v>
                </c:pt>
                <c:pt idx="787">
                  <c:v>165.197372</c:v>
                </c:pt>
                <c:pt idx="788">
                  <c:v>168.42105100000001</c:v>
                </c:pt>
                <c:pt idx="789">
                  <c:v>167.35197400000001</c:v>
                </c:pt>
                <c:pt idx="790">
                  <c:v>166.06907699999999</c:v>
                </c:pt>
                <c:pt idx="791">
                  <c:v>162.713821</c:v>
                </c:pt>
                <c:pt idx="792">
                  <c:v>160.14802599999999</c:v>
                </c:pt>
                <c:pt idx="793">
                  <c:v>160.97039799999999</c:v>
                </c:pt>
                <c:pt idx="794">
                  <c:v>161.776321</c:v>
                </c:pt>
                <c:pt idx="795">
                  <c:v>163.42105100000001</c:v>
                </c:pt>
                <c:pt idx="796">
                  <c:v>163.68420399999999</c:v>
                </c:pt>
                <c:pt idx="797">
                  <c:v>166.51315299999999</c:v>
                </c:pt>
                <c:pt idx="798">
                  <c:v>167.82894899999999</c:v>
                </c:pt>
                <c:pt idx="799">
                  <c:v>168.848679</c:v>
                </c:pt>
                <c:pt idx="800">
                  <c:v>171.82565299999999</c:v>
                </c:pt>
                <c:pt idx="801">
                  <c:v>171.82565299999999</c:v>
                </c:pt>
                <c:pt idx="802">
                  <c:v>171.776321</c:v>
                </c:pt>
                <c:pt idx="803">
                  <c:v>174.11184700000001</c:v>
                </c:pt>
                <c:pt idx="804">
                  <c:v>173.05920399999999</c:v>
                </c:pt>
                <c:pt idx="805">
                  <c:v>171.01973000000001</c:v>
                </c:pt>
                <c:pt idx="806">
                  <c:v>171.51315299999999</c:v>
                </c:pt>
                <c:pt idx="807">
                  <c:v>171.54605100000001</c:v>
                </c:pt>
                <c:pt idx="808">
                  <c:v>171.90789799999999</c:v>
                </c:pt>
                <c:pt idx="809">
                  <c:v>174.75329600000001</c:v>
                </c:pt>
                <c:pt idx="810">
                  <c:v>174.901321</c:v>
                </c:pt>
                <c:pt idx="811">
                  <c:v>173.98026999999999</c:v>
                </c:pt>
                <c:pt idx="812">
                  <c:v>174.259872</c:v>
                </c:pt>
                <c:pt idx="813">
                  <c:v>174.588821</c:v>
                </c:pt>
                <c:pt idx="814">
                  <c:v>174.572372</c:v>
                </c:pt>
                <c:pt idx="815">
                  <c:v>174.75329600000001</c:v>
                </c:pt>
                <c:pt idx="816">
                  <c:v>172.86184700000001</c:v>
                </c:pt>
                <c:pt idx="817">
                  <c:v>172.86184700000001</c:v>
                </c:pt>
                <c:pt idx="818">
                  <c:v>171.759872</c:v>
                </c:pt>
                <c:pt idx="819">
                  <c:v>170.16447400000001</c:v>
                </c:pt>
                <c:pt idx="820">
                  <c:v>167.43420399999999</c:v>
                </c:pt>
                <c:pt idx="821">
                  <c:v>169.02960200000001</c:v>
                </c:pt>
                <c:pt idx="822">
                  <c:v>170.70723000000001</c:v>
                </c:pt>
                <c:pt idx="823">
                  <c:v>171.52960200000001</c:v>
                </c:pt>
                <c:pt idx="824">
                  <c:v>169.42434700000001</c:v>
                </c:pt>
                <c:pt idx="825">
                  <c:v>170.34539799999999</c:v>
                </c:pt>
                <c:pt idx="826">
                  <c:v>173.73355100000001</c:v>
                </c:pt>
                <c:pt idx="827">
                  <c:v>172.79605100000001</c:v>
                </c:pt>
                <c:pt idx="828">
                  <c:v>174.177628</c:v>
                </c:pt>
                <c:pt idx="829">
                  <c:v>173.68420399999999</c:v>
                </c:pt>
                <c:pt idx="830">
                  <c:v>170</c:v>
                </c:pt>
                <c:pt idx="831">
                  <c:v>168.30592300000001</c:v>
                </c:pt>
                <c:pt idx="832">
                  <c:v>169.75329600000001</c:v>
                </c:pt>
                <c:pt idx="833">
                  <c:v>167.33552599999999</c:v>
                </c:pt>
                <c:pt idx="834">
                  <c:v>169.21052599999999</c:v>
                </c:pt>
                <c:pt idx="835">
                  <c:v>171.54605100000001</c:v>
                </c:pt>
                <c:pt idx="836">
                  <c:v>170.01644899999999</c:v>
                </c:pt>
                <c:pt idx="837">
                  <c:v>174.259872</c:v>
                </c:pt>
                <c:pt idx="838">
                  <c:v>174.259872</c:v>
                </c:pt>
                <c:pt idx="839">
                  <c:v>174.19407699999999</c:v>
                </c:pt>
                <c:pt idx="840">
                  <c:v>174.24342300000001</c:v>
                </c:pt>
                <c:pt idx="841">
                  <c:v>175.29605100000001</c:v>
                </c:pt>
                <c:pt idx="842">
                  <c:v>175.92105100000001</c:v>
                </c:pt>
                <c:pt idx="843">
                  <c:v>175.87170399999999</c:v>
                </c:pt>
                <c:pt idx="844">
                  <c:v>176.365128</c:v>
                </c:pt>
                <c:pt idx="845">
                  <c:v>176.00329600000001</c:v>
                </c:pt>
                <c:pt idx="846">
                  <c:v>176.10197400000001</c:v>
                </c:pt>
                <c:pt idx="847">
                  <c:v>174.884872</c:v>
                </c:pt>
                <c:pt idx="848">
                  <c:v>174.30920399999999</c:v>
                </c:pt>
                <c:pt idx="849">
                  <c:v>175.90460200000001</c:v>
                </c:pt>
                <c:pt idx="850">
                  <c:v>176.348679</c:v>
                </c:pt>
                <c:pt idx="851">
                  <c:v>176.01973000000001</c:v>
                </c:pt>
                <c:pt idx="852">
                  <c:v>175.67434700000001</c:v>
                </c:pt>
                <c:pt idx="853">
                  <c:v>175.29605100000001</c:v>
                </c:pt>
                <c:pt idx="854">
                  <c:v>174.177628</c:v>
                </c:pt>
                <c:pt idx="855">
                  <c:v>174.07894899999999</c:v>
                </c:pt>
                <c:pt idx="856">
                  <c:v>173.20723000000001</c:v>
                </c:pt>
                <c:pt idx="857">
                  <c:v>173.68420399999999</c:v>
                </c:pt>
                <c:pt idx="858">
                  <c:v>172.1875</c:v>
                </c:pt>
                <c:pt idx="859">
                  <c:v>173.04276999999999</c:v>
                </c:pt>
                <c:pt idx="860">
                  <c:v>173.14144899999999</c:v>
                </c:pt>
                <c:pt idx="861">
                  <c:v>172.54934700000001</c:v>
                </c:pt>
                <c:pt idx="862">
                  <c:v>172.53289799999999</c:v>
                </c:pt>
                <c:pt idx="863">
                  <c:v>172.5</c:v>
                </c:pt>
                <c:pt idx="864">
                  <c:v>171.990128</c:v>
                </c:pt>
                <c:pt idx="865">
                  <c:v>170.54276999999999</c:v>
                </c:pt>
                <c:pt idx="866">
                  <c:v>170.44407699999999</c:v>
                </c:pt>
                <c:pt idx="867">
                  <c:v>169.0625</c:v>
                </c:pt>
                <c:pt idx="868">
                  <c:v>166.90789799999999</c:v>
                </c:pt>
                <c:pt idx="869">
                  <c:v>165.65789799999999</c:v>
                </c:pt>
                <c:pt idx="870">
                  <c:v>165.87170399999999</c:v>
                </c:pt>
                <c:pt idx="871">
                  <c:v>166.85855100000001</c:v>
                </c:pt>
                <c:pt idx="872">
                  <c:v>167.03947400000001</c:v>
                </c:pt>
                <c:pt idx="873">
                  <c:v>165.23026999999999</c:v>
                </c:pt>
                <c:pt idx="874">
                  <c:v>165.098679</c:v>
                </c:pt>
                <c:pt idx="875">
                  <c:v>163.68420399999999</c:v>
                </c:pt>
                <c:pt idx="876">
                  <c:v>165.723679</c:v>
                </c:pt>
                <c:pt idx="877">
                  <c:v>164.34210200000001</c:v>
                </c:pt>
                <c:pt idx="878">
                  <c:v>165.526321</c:v>
                </c:pt>
                <c:pt idx="879">
                  <c:v>165.80592300000001</c:v>
                </c:pt>
                <c:pt idx="880">
                  <c:v>169.14473000000001</c:v>
                </c:pt>
                <c:pt idx="881">
                  <c:v>169.32565299999999</c:v>
                </c:pt>
                <c:pt idx="882">
                  <c:v>169.802628</c:v>
                </c:pt>
                <c:pt idx="883">
                  <c:v>167.96052599999999</c:v>
                </c:pt>
                <c:pt idx="884">
                  <c:v>166.43092300000001</c:v>
                </c:pt>
                <c:pt idx="885">
                  <c:v>166.036179</c:v>
                </c:pt>
                <c:pt idx="886">
                  <c:v>169.01315299999999</c:v>
                </c:pt>
                <c:pt idx="887">
                  <c:v>170.70723000000001</c:v>
                </c:pt>
                <c:pt idx="888">
                  <c:v>171.151321</c:v>
                </c:pt>
                <c:pt idx="889">
                  <c:v>170.13157699999999</c:v>
                </c:pt>
                <c:pt idx="890">
                  <c:v>171.151321</c:v>
                </c:pt>
                <c:pt idx="891">
                  <c:v>170.526321</c:v>
                </c:pt>
                <c:pt idx="892">
                  <c:v>171.52960200000001</c:v>
                </c:pt>
                <c:pt idx="893">
                  <c:v>171.990128</c:v>
                </c:pt>
                <c:pt idx="894">
                  <c:v>172.911179</c:v>
                </c:pt>
                <c:pt idx="895">
                  <c:v>173.17434700000001</c:v>
                </c:pt>
                <c:pt idx="896">
                  <c:v>173.17434700000001</c:v>
                </c:pt>
                <c:pt idx="897">
                  <c:v>172.77960200000001</c:v>
                </c:pt>
                <c:pt idx="898">
                  <c:v>172.302628</c:v>
                </c:pt>
                <c:pt idx="899">
                  <c:v>171.59539799999999</c:v>
                </c:pt>
                <c:pt idx="900">
                  <c:v>171.48026999999999</c:v>
                </c:pt>
                <c:pt idx="901">
                  <c:v>171.01973000000001</c:v>
                </c:pt>
                <c:pt idx="902">
                  <c:v>169.39144899999999</c:v>
                </c:pt>
                <c:pt idx="903">
                  <c:v>170.47697400000001</c:v>
                </c:pt>
                <c:pt idx="904">
                  <c:v>170.26315299999999</c:v>
                </c:pt>
                <c:pt idx="905">
                  <c:v>169.490128</c:v>
                </c:pt>
                <c:pt idx="906">
                  <c:v>167.79605100000001</c:v>
                </c:pt>
                <c:pt idx="907">
                  <c:v>166.80920399999999</c:v>
                </c:pt>
                <c:pt idx="908">
                  <c:v>167.697372</c:v>
                </c:pt>
                <c:pt idx="909">
                  <c:v>168.848679</c:v>
                </c:pt>
                <c:pt idx="910">
                  <c:v>170.427628</c:v>
                </c:pt>
                <c:pt idx="911">
                  <c:v>170.65789799999999</c:v>
                </c:pt>
                <c:pt idx="912">
                  <c:v>170.23026999999999</c:v>
                </c:pt>
                <c:pt idx="913">
                  <c:v>170.14802599999999</c:v>
                </c:pt>
                <c:pt idx="914">
                  <c:v>169.62170399999999</c:v>
                </c:pt>
                <c:pt idx="915">
                  <c:v>169.40789799999999</c:v>
                </c:pt>
                <c:pt idx="916">
                  <c:v>169.32565299999999</c:v>
                </c:pt>
                <c:pt idx="917">
                  <c:v>169.60526999999999</c:v>
                </c:pt>
                <c:pt idx="918">
                  <c:v>168.88157699999999</c:v>
                </c:pt>
                <c:pt idx="919">
                  <c:v>169.22697400000001</c:v>
                </c:pt>
                <c:pt idx="920">
                  <c:v>168.026321</c:v>
                </c:pt>
                <c:pt idx="921">
                  <c:v>167.94407699999999</c:v>
                </c:pt>
                <c:pt idx="922">
                  <c:v>168.89802599999999</c:v>
                </c:pt>
                <c:pt idx="923">
                  <c:v>167.97697400000001</c:v>
                </c:pt>
                <c:pt idx="924">
                  <c:v>167.20394899999999</c:v>
                </c:pt>
                <c:pt idx="925">
                  <c:v>168.338821</c:v>
                </c:pt>
                <c:pt idx="926">
                  <c:v>168.4375</c:v>
                </c:pt>
                <c:pt idx="927">
                  <c:v>167.384872</c:v>
                </c:pt>
                <c:pt idx="928">
                  <c:v>167.10526999999999</c:v>
                </c:pt>
                <c:pt idx="929">
                  <c:v>165.36184700000001</c:v>
                </c:pt>
                <c:pt idx="930">
                  <c:v>163.552628</c:v>
                </c:pt>
                <c:pt idx="931">
                  <c:v>166.06907699999999</c:v>
                </c:pt>
                <c:pt idx="932">
                  <c:v>167.33552599999999</c:v>
                </c:pt>
                <c:pt idx="933">
                  <c:v>168.04276999999999</c:v>
                </c:pt>
                <c:pt idx="934">
                  <c:v>167.8125</c:v>
                </c:pt>
                <c:pt idx="935">
                  <c:v>168.38815299999999</c:v>
                </c:pt>
                <c:pt idx="936">
                  <c:v>167.89473000000001</c:v>
                </c:pt>
                <c:pt idx="937">
                  <c:v>165.70723000000001</c:v>
                </c:pt>
                <c:pt idx="938">
                  <c:v>167.54934700000001</c:v>
                </c:pt>
                <c:pt idx="939">
                  <c:v>167.1875</c:v>
                </c:pt>
                <c:pt idx="940">
                  <c:v>167.89473000000001</c:v>
                </c:pt>
                <c:pt idx="941">
                  <c:v>167.89473000000001</c:v>
                </c:pt>
                <c:pt idx="942">
                  <c:v>167.12170399999999</c:v>
                </c:pt>
                <c:pt idx="943">
                  <c:v>166.43092300000001</c:v>
                </c:pt>
                <c:pt idx="944">
                  <c:v>167.088821</c:v>
                </c:pt>
                <c:pt idx="945">
                  <c:v>167.02302599999999</c:v>
                </c:pt>
                <c:pt idx="946">
                  <c:v>167.072372</c:v>
                </c:pt>
                <c:pt idx="947">
                  <c:v>166.39802599999999</c:v>
                </c:pt>
                <c:pt idx="948">
                  <c:v>165.23026999999999</c:v>
                </c:pt>
                <c:pt idx="949">
                  <c:v>165.54276999999999</c:v>
                </c:pt>
                <c:pt idx="950">
                  <c:v>164.86842300000001</c:v>
                </c:pt>
                <c:pt idx="951">
                  <c:v>162.94407699999999</c:v>
                </c:pt>
                <c:pt idx="952">
                  <c:v>165.13157699999999</c:v>
                </c:pt>
                <c:pt idx="953">
                  <c:v>165.44407699999999</c:v>
                </c:pt>
                <c:pt idx="954">
                  <c:v>166.51315299999999</c:v>
                </c:pt>
                <c:pt idx="955">
                  <c:v>166.84210200000001</c:v>
                </c:pt>
                <c:pt idx="956">
                  <c:v>166.41447400000001</c:v>
                </c:pt>
                <c:pt idx="957">
                  <c:v>166.10197400000001</c:v>
                </c:pt>
                <c:pt idx="958">
                  <c:v>166.463821</c:v>
                </c:pt>
                <c:pt idx="959">
                  <c:v>166.89144899999999</c:v>
                </c:pt>
                <c:pt idx="960">
                  <c:v>166.973679</c:v>
                </c:pt>
                <c:pt idx="961">
                  <c:v>166.92434700000001</c:v>
                </c:pt>
                <c:pt idx="962">
                  <c:v>165.39473000000001</c:v>
                </c:pt>
                <c:pt idx="963">
                  <c:v>166.26644899999999</c:v>
                </c:pt>
                <c:pt idx="964">
                  <c:v>166.08552599999999</c:v>
                </c:pt>
                <c:pt idx="965">
                  <c:v>165.54276999999999</c:v>
                </c:pt>
                <c:pt idx="966">
                  <c:v>165.54276999999999</c:v>
                </c:pt>
                <c:pt idx="967">
                  <c:v>165.04934700000001</c:v>
                </c:pt>
                <c:pt idx="968">
                  <c:v>164.86842300000001</c:v>
                </c:pt>
                <c:pt idx="969">
                  <c:v>164.473679</c:v>
                </c:pt>
                <c:pt idx="970">
                  <c:v>164.473679</c:v>
                </c:pt>
                <c:pt idx="971">
                  <c:v>163.19079600000001</c:v>
                </c:pt>
                <c:pt idx="972">
                  <c:v>163.37170399999999</c:v>
                </c:pt>
                <c:pt idx="973">
                  <c:v>161.51315299999999</c:v>
                </c:pt>
                <c:pt idx="974">
                  <c:v>162.26973000000001</c:v>
                </c:pt>
                <c:pt idx="975">
                  <c:v>162.713821</c:v>
                </c:pt>
                <c:pt idx="976">
                  <c:v>162.96052599999999</c:v>
                </c:pt>
                <c:pt idx="977">
                  <c:v>160.427628</c:v>
                </c:pt>
                <c:pt idx="978">
                  <c:v>159.14473000000001</c:v>
                </c:pt>
                <c:pt idx="979">
                  <c:v>162.5</c:v>
                </c:pt>
                <c:pt idx="980">
                  <c:v>163.848679</c:v>
                </c:pt>
                <c:pt idx="981">
                  <c:v>165.47697400000001</c:v>
                </c:pt>
                <c:pt idx="982">
                  <c:v>163.99670399999999</c:v>
                </c:pt>
                <c:pt idx="983">
                  <c:v>162.82894899999999</c:v>
                </c:pt>
                <c:pt idx="984">
                  <c:v>162.23684700000001</c:v>
                </c:pt>
                <c:pt idx="985">
                  <c:v>163.78289799999999</c:v>
                </c:pt>
                <c:pt idx="986">
                  <c:v>163.14144899999999</c:v>
                </c:pt>
                <c:pt idx="987">
                  <c:v>164.67105100000001</c:v>
                </c:pt>
                <c:pt idx="988">
                  <c:v>164.276321</c:v>
                </c:pt>
                <c:pt idx="989">
                  <c:v>164.01315299999999</c:v>
                </c:pt>
                <c:pt idx="990">
                  <c:v>164.07894899999999</c:v>
                </c:pt>
                <c:pt idx="991">
                  <c:v>163.73355100000001</c:v>
                </c:pt>
                <c:pt idx="992">
                  <c:v>161.973679</c:v>
                </c:pt>
                <c:pt idx="993">
                  <c:v>162.96052599999999</c:v>
                </c:pt>
                <c:pt idx="994">
                  <c:v>161.52960200000001</c:v>
                </c:pt>
                <c:pt idx="995">
                  <c:v>163.27302599999999</c:v>
                </c:pt>
                <c:pt idx="996">
                  <c:v>163.947372</c:v>
                </c:pt>
                <c:pt idx="997">
                  <c:v>163.30592300000001</c:v>
                </c:pt>
                <c:pt idx="998">
                  <c:v>161.776321</c:v>
                </c:pt>
                <c:pt idx="999">
                  <c:v>161.875</c:v>
                </c:pt>
                <c:pt idx="1000">
                  <c:v>161.11842300000001</c:v>
                </c:pt>
                <c:pt idx="1001">
                  <c:v>161.5625</c:v>
                </c:pt>
                <c:pt idx="1002">
                  <c:v>160.838821</c:v>
                </c:pt>
                <c:pt idx="1003">
                  <c:v>159.85197400000001</c:v>
                </c:pt>
                <c:pt idx="1004">
                  <c:v>160.115128</c:v>
                </c:pt>
                <c:pt idx="1005">
                  <c:v>160.29605100000001</c:v>
                </c:pt>
                <c:pt idx="1006">
                  <c:v>158.536179</c:v>
                </c:pt>
                <c:pt idx="1007">
                  <c:v>156.49670399999999</c:v>
                </c:pt>
                <c:pt idx="1008">
                  <c:v>156.18420399999999</c:v>
                </c:pt>
                <c:pt idx="1009">
                  <c:v>156.43092300000001</c:v>
                </c:pt>
                <c:pt idx="1010">
                  <c:v>156.79276999999999</c:v>
                </c:pt>
                <c:pt idx="1011">
                  <c:v>154.22697400000001</c:v>
                </c:pt>
                <c:pt idx="1012">
                  <c:v>153.536179</c:v>
                </c:pt>
                <c:pt idx="1013">
                  <c:v>154.81907699999999</c:v>
                </c:pt>
                <c:pt idx="1014">
                  <c:v>156.59539799999999</c:v>
                </c:pt>
                <c:pt idx="1015">
                  <c:v>155.80592300000001</c:v>
                </c:pt>
                <c:pt idx="1016">
                  <c:v>155.69079600000001</c:v>
                </c:pt>
                <c:pt idx="1017">
                  <c:v>157.8125</c:v>
                </c:pt>
                <c:pt idx="1018">
                  <c:v>157.35197400000001</c:v>
                </c:pt>
                <c:pt idx="1019">
                  <c:v>157.36842300000001</c:v>
                </c:pt>
                <c:pt idx="1020">
                  <c:v>156.52960200000001</c:v>
                </c:pt>
                <c:pt idx="1021">
                  <c:v>156.82565299999999</c:v>
                </c:pt>
                <c:pt idx="1022">
                  <c:v>154.81907699999999</c:v>
                </c:pt>
                <c:pt idx="1023">
                  <c:v>154.12829600000001</c:v>
                </c:pt>
                <c:pt idx="1024">
                  <c:v>151.54605100000001</c:v>
                </c:pt>
                <c:pt idx="1025">
                  <c:v>152.89473000000001</c:v>
                </c:pt>
                <c:pt idx="1026">
                  <c:v>150.77302599999999</c:v>
                </c:pt>
                <c:pt idx="1027">
                  <c:v>152.96052599999999</c:v>
                </c:pt>
                <c:pt idx="1028">
                  <c:v>154.65460200000001</c:v>
                </c:pt>
                <c:pt idx="1029">
                  <c:v>155.65789799999999</c:v>
                </c:pt>
                <c:pt idx="1030">
                  <c:v>152.15460200000001</c:v>
                </c:pt>
                <c:pt idx="1031">
                  <c:v>153.51973000000001</c:v>
                </c:pt>
                <c:pt idx="1032">
                  <c:v>156.990128</c:v>
                </c:pt>
                <c:pt idx="1033">
                  <c:v>156.10197400000001</c:v>
                </c:pt>
                <c:pt idx="1034">
                  <c:v>155.98684700000001</c:v>
                </c:pt>
                <c:pt idx="1035">
                  <c:v>157.615128</c:v>
                </c:pt>
                <c:pt idx="1036">
                  <c:v>157.33552599999999</c:v>
                </c:pt>
                <c:pt idx="1037">
                  <c:v>158.4375</c:v>
                </c:pt>
                <c:pt idx="1038">
                  <c:v>158.75</c:v>
                </c:pt>
                <c:pt idx="1039">
                  <c:v>158.45394899999999</c:v>
                </c:pt>
                <c:pt idx="1040">
                  <c:v>157.697372</c:v>
                </c:pt>
                <c:pt idx="1041">
                  <c:v>156.92434700000001</c:v>
                </c:pt>
                <c:pt idx="1042">
                  <c:v>156.89144899999999</c:v>
                </c:pt>
                <c:pt idx="1043">
                  <c:v>156.57894899999999</c:v>
                </c:pt>
                <c:pt idx="1044">
                  <c:v>155.411179</c:v>
                </c:pt>
                <c:pt idx="1045">
                  <c:v>154.52302599999999</c:v>
                </c:pt>
                <c:pt idx="1046">
                  <c:v>153.47039799999999</c:v>
                </c:pt>
                <c:pt idx="1047">
                  <c:v>153.20723000000001</c:v>
                </c:pt>
                <c:pt idx="1048">
                  <c:v>151.28289799999999</c:v>
                </c:pt>
                <c:pt idx="1049">
                  <c:v>148.75</c:v>
                </c:pt>
                <c:pt idx="1050">
                  <c:v>151.72697400000001</c:v>
                </c:pt>
                <c:pt idx="1051">
                  <c:v>150.46052599999999</c:v>
                </c:pt>
                <c:pt idx="1052">
                  <c:v>154.259872</c:v>
                </c:pt>
                <c:pt idx="1053">
                  <c:v>154.73684700000001</c:v>
                </c:pt>
                <c:pt idx="1054">
                  <c:v>154.22697400000001</c:v>
                </c:pt>
                <c:pt idx="1055">
                  <c:v>154.95065299999999</c:v>
                </c:pt>
                <c:pt idx="1056">
                  <c:v>154.91776999999999</c:v>
                </c:pt>
                <c:pt idx="1057">
                  <c:v>153.009872</c:v>
                </c:pt>
                <c:pt idx="1058">
                  <c:v>151.59539799999999</c:v>
                </c:pt>
                <c:pt idx="1059">
                  <c:v>151.59539799999999</c:v>
                </c:pt>
                <c:pt idx="1060">
                  <c:v>153.20723000000001</c:v>
                </c:pt>
                <c:pt idx="1061">
                  <c:v>152.97697400000001</c:v>
                </c:pt>
                <c:pt idx="1062">
                  <c:v>152.87829600000001</c:v>
                </c:pt>
                <c:pt idx="1063">
                  <c:v>152.33552599999999</c:v>
                </c:pt>
                <c:pt idx="1064">
                  <c:v>153.68420399999999</c:v>
                </c:pt>
                <c:pt idx="1065">
                  <c:v>152.33552599999999</c:v>
                </c:pt>
                <c:pt idx="1066">
                  <c:v>150.75657699999999</c:v>
                </c:pt>
                <c:pt idx="1067">
                  <c:v>149.91776999999999</c:v>
                </c:pt>
                <c:pt idx="1068">
                  <c:v>148.38815299999999</c:v>
                </c:pt>
                <c:pt idx="1069">
                  <c:v>149.21052599999999</c:v>
                </c:pt>
                <c:pt idx="1070">
                  <c:v>149.11184700000001</c:v>
                </c:pt>
                <c:pt idx="1071">
                  <c:v>148.61842300000001</c:v>
                </c:pt>
                <c:pt idx="1072">
                  <c:v>148.322372</c:v>
                </c:pt>
                <c:pt idx="1073">
                  <c:v>147.35197400000001</c:v>
                </c:pt>
                <c:pt idx="1074">
                  <c:v>147.17105100000001</c:v>
                </c:pt>
                <c:pt idx="1075">
                  <c:v>146.48026999999999</c:v>
                </c:pt>
                <c:pt idx="1076">
                  <c:v>146.72697400000001</c:v>
                </c:pt>
                <c:pt idx="1077">
                  <c:v>147.66447400000001</c:v>
                </c:pt>
                <c:pt idx="1078">
                  <c:v>148.338821</c:v>
                </c:pt>
                <c:pt idx="1079">
                  <c:v>147.286179</c:v>
                </c:pt>
                <c:pt idx="1080">
                  <c:v>146.92434700000001</c:v>
                </c:pt>
                <c:pt idx="1081">
                  <c:v>145.08223000000001</c:v>
                </c:pt>
                <c:pt idx="1082">
                  <c:v>146.64473000000001</c:v>
                </c:pt>
                <c:pt idx="1083">
                  <c:v>147.02302599999999</c:v>
                </c:pt>
                <c:pt idx="1084">
                  <c:v>146.62829600000001</c:v>
                </c:pt>
                <c:pt idx="1085">
                  <c:v>147.66447400000001</c:v>
                </c:pt>
                <c:pt idx="1086">
                  <c:v>147.15460200000001</c:v>
                </c:pt>
                <c:pt idx="1087">
                  <c:v>147.5</c:v>
                </c:pt>
                <c:pt idx="1088">
                  <c:v>146.21710200000001</c:v>
                </c:pt>
                <c:pt idx="1089">
                  <c:v>145.97039799999999</c:v>
                </c:pt>
                <c:pt idx="1090">
                  <c:v>145.67434700000001</c:v>
                </c:pt>
                <c:pt idx="1091">
                  <c:v>143.634872</c:v>
                </c:pt>
                <c:pt idx="1092">
                  <c:v>145.411179</c:v>
                </c:pt>
                <c:pt idx="1093">
                  <c:v>144.52302599999999</c:v>
                </c:pt>
                <c:pt idx="1094">
                  <c:v>144.52302599999999</c:v>
                </c:pt>
                <c:pt idx="1095">
                  <c:v>144.67105100000001</c:v>
                </c:pt>
                <c:pt idx="1096">
                  <c:v>142.54934700000001</c:v>
                </c:pt>
                <c:pt idx="1097">
                  <c:v>142.02302599999999</c:v>
                </c:pt>
                <c:pt idx="1098">
                  <c:v>142.36842300000001</c:v>
                </c:pt>
                <c:pt idx="1099">
                  <c:v>141.64473000000001</c:v>
                </c:pt>
                <c:pt idx="1100">
                  <c:v>142.84539799999999</c:v>
                </c:pt>
                <c:pt idx="1101">
                  <c:v>143.19079600000001</c:v>
                </c:pt>
                <c:pt idx="1102">
                  <c:v>141.447372</c:v>
                </c:pt>
                <c:pt idx="1103">
                  <c:v>139.572372</c:v>
                </c:pt>
                <c:pt idx="1104">
                  <c:v>141.10197400000001</c:v>
                </c:pt>
                <c:pt idx="1105">
                  <c:v>139.93420399999999</c:v>
                </c:pt>
                <c:pt idx="1106">
                  <c:v>140.04934700000001</c:v>
                </c:pt>
                <c:pt idx="1107">
                  <c:v>138.04276999999999</c:v>
                </c:pt>
                <c:pt idx="1108">
                  <c:v>137.86184700000001</c:v>
                </c:pt>
                <c:pt idx="1109">
                  <c:v>135.115128</c:v>
                </c:pt>
                <c:pt idx="1110">
                  <c:v>132.31907699999999</c:v>
                </c:pt>
                <c:pt idx="1111">
                  <c:v>129.93420399999999</c:v>
                </c:pt>
                <c:pt idx="1112">
                  <c:v>128.51973000000001</c:v>
                </c:pt>
                <c:pt idx="1113">
                  <c:v>129.63815299999999</c:v>
                </c:pt>
                <c:pt idx="1114">
                  <c:v>128.61842300000001</c:v>
                </c:pt>
                <c:pt idx="1115">
                  <c:v>132.86184700000001</c:v>
                </c:pt>
                <c:pt idx="1116">
                  <c:v>133.30592300000001</c:v>
                </c:pt>
                <c:pt idx="1117">
                  <c:v>135.59210200000001</c:v>
                </c:pt>
                <c:pt idx="1118">
                  <c:v>135.01644899999999</c:v>
                </c:pt>
                <c:pt idx="1119">
                  <c:v>134.588821</c:v>
                </c:pt>
                <c:pt idx="1120">
                  <c:v>134.91776999999999</c:v>
                </c:pt>
                <c:pt idx="1121">
                  <c:v>134.276321</c:v>
                </c:pt>
                <c:pt idx="1122">
                  <c:v>135.60855100000001</c:v>
                </c:pt>
                <c:pt idx="1123">
                  <c:v>135.526321</c:v>
                </c:pt>
                <c:pt idx="1124">
                  <c:v>136.23355100000001</c:v>
                </c:pt>
                <c:pt idx="1125">
                  <c:v>136.89144899999999</c:v>
                </c:pt>
                <c:pt idx="1126">
                  <c:v>137.8125</c:v>
                </c:pt>
                <c:pt idx="1127">
                  <c:v>136.21710200000001</c:v>
                </c:pt>
                <c:pt idx="1128">
                  <c:v>135.06579600000001</c:v>
                </c:pt>
                <c:pt idx="1129">
                  <c:v>133.98026999999999</c:v>
                </c:pt>
                <c:pt idx="1130">
                  <c:v>132.17105100000001</c:v>
                </c:pt>
                <c:pt idx="1131">
                  <c:v>133.60197400000001</c:v>
                </c:pt>
                <c:pt idx="1132">
                  <c:v>131.43092300000001</c:v>
                </c:pt>
                <c:pt idx="1133">
                  <c:v>132.43420399999999</c:v>
                </c:pt>
                <c:pt idx="1134">
                  <c:v>131.447372</c:v>
                </c:pt>
                <c:pt idx="1135">
                  <c:v>130.85526999999999</c:v>
                </c:pt>
                <c:pt idx="1136">
                  <c:v>131.31579600000001</c:v>
                </c:pt>
                <c:pt idx="1137">
                  <c:v>129.259872</c:v>
                </c:pt>
                <c:pt idx="1138">
                  <c:v>127.861839</c:v>
                </c:pt>
                <c:pt idx="1139">
                  <c:v>127.79605100000001</c:v>
                </c:pt>
                <c:pt idx="1140">
                  <c:v>130.213821</c:v>
                </c:pt>
                <c:pt idx="1141">
                  <c:v>129.60526999999999</c:v>
                </c:pt>
                <c:pt idx="1142">
                  <c:v>131.41447400000001</c:v>
                </c:pt>
                <c:pt idx="1143">
                  <c:v>132.66447400000001</c:v>
                </c:pt>
                <c:pt idx="1144">
                  <c:v>133.38815299999999</c:v>
                </c:pt>
                <c:pt idx="1145">
                  <c:v>133.75</c:v>
                </c:pt>
                <c:pt idx="1146">
                  <c:v>132.86184700000001</c:v>
                </c:pt>
                <c:pt idx="1147">
                  <c:v>131.25</c:v>
                </c:pt>
                <c:pt idx="1148">
                  <c:v>130.77302599999999</c:v>
                </c:pt>
                <c:pt idx="1149">
                  <c:v>132.73026999999999</c:v>
                </c:pt>
                <c:pt idx="1150">
                  <c:v>130.18092300000001</c:v>
                </c:pt>
                <c:pt idx="1151">
                  <c:v>133.30592300000001</c:v>
                </c:pt>
                <c:pt idx="1152">
                  <c:v>133.963821</c:v>
                </c:pt>
                <c:pt idx="1153">
                  <c:v>138.17434700000001</c:v>
                </c:pt>
                <c:pt idx="1154">
                  <c:v>136.61184700000001</c:v>
                </c:pt>
                <c:pt idx="1155">
                  <c:v>135.44407699999999</c:v>
                </c:pt>
                <c:pt idx="1156">
                  <c:v>136.26644899999999</c:v>
                </c:pt>
                <c:pt idx="1157">
                  <c:v>135.23026999999999</c:v>
                </c:pt>
                <c:pt idx="1158">
                  <c:v>135.64144899999999</c:v>
                </c:pt>
                <c:pt idx="1159">
                  <c:v>134.53947400000001</c:v>
                </c:pt>
                <c:pt idx="1160">
                  <c:v>134.01315299999999</c:v>
                </c:pt>
                <c:pt idx="1161">
                  <c:v>132.598679</c:v>
                </c:pt>
                <c:pt idx="1162">
                  <c:v>132.384872</c:v>
                </c:pt>
                <c:pt idx="1163">
                  <c:v>132.25329600000001</c:v>
                </c:pt>
                <c:pt idx="1164">
                  <c:v>132.97697400000001</c:v>
                </c:pt>
                <c:pt idx="1165">
                  <c:v>132.82894899999999</c:v>
                </c:pt>
                <c:pt idx="1166">
                  <c:v>131.875</c:v>
                </c:pt>
                <c:pt idx="1167">
                  <c:v>132.17105100000001</c:v>
                </c:pt>
                <c:pt idx="1168">
                  <c:v>132.45065299999999</c:v>
                </c:pt>
                <c:pt idx="1169">
                  <c:v>130.39473000000001</c:v>
                </c:pt>
                <c:pt idx="1170">
                  <c:v>130.85526999999999</c:v>
                </c:pt>
                <c:pt idx="1171">
                  <c:v>130.526321</c:v>
                </c:pt>
                <c:pt idx="1172">
                  <c:v>131.11842300000001</c:v>
                </c:pt>
                <c:pt idx="1173">
                  <c:v>130.65789799999999</c:v>
                </c:pt>
                <c:pt idx="1174">
                  <c:v>129.76973000000001</c:v>
                </c:pt>
                <c:pt idx="1175">
                  <c:v>129.09539799999999</c:v>
                </c:pt>
                <c:pt idx="1176">
                  <c:v>127.746712</c:v>
                </c:pt>
                <c:pt idx="1177">
                  <c:v>128.125</c:v>
                </c:pt>
                <c:pt idx="1178">
                  <c:v>128.963821</c:v>
                </c:pt>
                <c:pt idx="1179">
                  <c:v>127.450661</c:v>
                </c:pt>
                <c:pt idx="1180">
                  <c:v>128.322372</c:v>
                </c:pt>
                <c:pt idx="1181">
                  <c:v>126.907898</c:v>
                </c:pt>
                <c:pt idx="1182">
                  <c:v>127.664474</c:v>
                </c:pt>
                <c:pt idx="1183">
                  <c:v>128.99670399999999</c:v>
                </c:pt>
                <c:pt idx="1184">
                  <c:v>128.58552599999999</c:v>
                </c:pt>
                <c:pt idx="1185">
                  <c:v>128.19079600000001</c:v>
                </c:pt>
                <c:pt idx="1186">
                  <c:v>127.072365</c:v>
                </c:pt>
                <c:pt idx="1187">
                  <c:v>126.628288</c:v>
                </c:pt>
                <c:pt idx="1188">
                  <c:v>127.401314</c:v>
                </c:pt>
                <c:pt idx="1189">
                  <c:v>126.151314</c:v>
                </c:pt>
                <c:pt idx="1190">
                  <c:v>124.60526299999999</c:v>
                </c:pt>
                <c:pt idx="1191">
                  <c:v>125.70723700000001</c:v>
                </c:pt>
                <c:pt idx="1192">
                  <c:v>124.70394899999999</c:v>
                </c:pt>
                <c:pt idx="1193">
                  <c:v>125.476974</c:v>
                </c:pt>
                <c:pt idx="1194">
                  <c:v>124.19407699999999</c:v>
                </c:pt>
                <c:pt idx="1195">
                  <c:v>125.657898</c:v>
                </c:pt>
                <c:pt idx="1196">
                  <c:v>123.289474</c:v>
                </c:pt>
                <c:pt idx="1197">
                  <c:v>123.289474</c:v>
                </c:pt>
                <c:pt idx="1198">
                  <c:v>122.154602</c:v>
                </c:pt>
                <c:pt idx="1199">
                  <c:v>121.25</c:v>
                </c:pt>
                <c:pt idx="1200">
                  <c:v>120.460526</c:v>
                </c:pt>
                <c:pt idx="1201">
                  <c:v>119.095398</c:v>
                </c:pt>
                <c:pt idx="1202">
                  <c:v>121.447365</c:v>
                </c:pt>
                <c:pt idx="1203">
                  <c:v>120.164474</c:v>
                </c:pt>
                <c:pt idx="1204">
                  <c:v>123.059212</c:v>
                </c:pt>
                <c:pt idx="1205">
                  <c:v>122.48355100000001</c:v>
                </c:pt>
                <c:pt idx="1206">
                  <c:v>121.26644899999999</c:v>
                </c:pt>
                <c:pt idx="1207">
                  <c:v>121.95723700000001</c:v>
                </c:pt>
                <c:pt idx="1208">
                  <c:v>122.10526299999999</c:v>
                </c:pt>
                <c:pt idx="1209">
                  <c:v>122.17105100000001</c:v>
                </c:pt>
                <c:pt idx="1210">
                  <c:v>120.18092300000001</c:v>
                </c:pt>
                <c:pt idx="1211">
                  <c:v>120.378288</c:v>
                </c:pt>
                <c:pt idx="1212">
                  <c:v>118.66776299999999</c:v>
                </c:pt>
                <c:pt idx="1213">
                  <c:v>125.740135</c:v>
                </c:pt>
                <c:pt idx="1214">
                  <c:v>126.085526</c:v>
                </c:pt>
                <c:pt idx="1215">
                  <c:v>127.20394899999999</c:v>
                </c:pt>
                <c:pt idx="1216">
                  <c:v>125.740135</c:v>
                </c:pt>
                <c:pt idx="1217">
                  <c:v>122.927635</c:v>
                </c:pt>
                <c:pt idx="1218">
                  <c:v>123.601974</c:v>
                </c:pt>
                <c:pt idx="1219">
                  <c:v>121.611839</c:v>
                </c:pt>
                <c:pt idx="1220">
                  <c:v>120.29605100000001</c:v>
                </c:pt>
                <c:pt idx="1221">
                  <c:v>118.782898</c:v>
                </c:pt>
                <c:pt idx="1222">
                  <c:v>118.503288</c:v>
                </c:pt>
                <c:pt idx="1223">
                  <c:v>118.404602</c:v>
                </c:pt>
                <c:pt idx="1224">
                  <c:v>116.940788</c:v>
                </c:pt>
                <c:pt idx="1225">
                  <c:v>114.786186</c:v>
                </c:pt>
                <c:pt idx="1226">
                  <c:v>114.786186</c:v>
                </c:pt>
                <c:pt idx="1227">
                  <c:v>114.91776299999999</c:v>
                </c:pt>
                <c:pt idx="1228">
                  <c:v>115.9375</c:v>
                </c:pt>
                <c:pt idx="1229">
                  <c:v>114.029602</c:v>
                </c:pt>
                <c:pt idx="1230">
                  <c:v>115.197365</c:v>
                </c:pt>
                <c:pt idx="1231">
                  <c:v>111.414474</c:v>
                </c:pt>
                <c:pt idx="1232">
                  <c:v>111.315788</c:v>
                </c:pt>
                <c:pt idx="1233">
                  <c:v>110.625</c:v>
                </c:pt>
                <c:pt idx="1234">
                  <c:v>112.10526299999999</c:v>
                </c:pt>
                <c:pt idx="1235">
                  <c:v>114.029602</c:v>
                </c:pt>
                <c:pt idx="1236">
                  <c:v>113.914474</c:v>
                </c:pt>
                <c:pt idx="1237">
                  <c:v>112.05592300000001</c:v>
                </c:pt>
                <c:pt idx="1238">
                  <c:v>110.592102</c:v>
                </c:pt>
                <c:pt idx="1239">
                  <c:v>111.184212</c:v>
                </c:pt>
                <c:pt idx="1240">
                  <c:v>110.411186</c:v>
                </c:pt>
                <c:pt idx="1241">
                  <c:v>110.049339</c:v>
                </c:pt>
                <c:pt idx="1242">
                  <c:v>113.026314</c:v>
                </c:pt>
                <c:pt idx="1243">
                  <c:v>114.802635</c:v>
                </c:pt>
                <c:pt idx="1244">
                  <c:v>111.842102</c:v>
                </c:pt>
                <c:pt idx="1245">
                  <c:v>111.825661</c:v>
                </c:pt>
                <c:pt idx="1246">
                  <c:v>110.032898</c:v>
                </c:pt>
                <c:pt idx="1247">
                  <c:v>108.914474</c:v>
                </c:pt>
                <c:pt idx="1248">
                  <c:v>109.029602</c:v>
                </c:pt>
                <c:pt idx="1249">
                  <c:v>106.529602</c:v>
                </c:pt>
                <c:pt idx="1250">
                  <c:v>109.901314</c:v>
                </c:pt>
                <c:pt idx="1251">
                  <c:v>111.529602</c:v>
                </c:pt>
                <c:pt idx="1252">
                  <c:v>108.56907699999999</c:v>
                </c:pt>
                <c:pt idx="1253">
                  <c:v>108.10855100000001</c:v>
                </c:pt>
                <c:pt idx="1254">
                  <c:v>110.871712</c:v>
                </c:pt>
                <c:pt idx="1255">
                  <c:v>108.092102</c:v>
                </c:pt>
                <c:pt idx="1256">
                  <c:v>108.963814</c:v>
                </c:pt>
                <c:pt idx="1257">
                  <c:v>107.401314</c:v>
                </c:pt>
                <c:pt idx="1258">
                  <c:v>104.86842300000001</c:v>
                </c:pt>
                <c:pt idx="1259">
                  <c:v>104.753288</c:v>
                </c:pt>
                <c:pt idx="1260">
                  <c:v>98.667762999999994</c:v>
                </c:pt>
                <c:pt idx="1261">
                  <c:v>100.164474</c:v>
                </c:pt>
                <c:pt idx="1262">
                  <c:v>98.190787999999998</c:v>
                </c:pt>
                <c:pt idx="1263">
                  <c:v>102.911186</c:v>
                </c:pt>
                <c:pt idx="1264">
                  <c:v>103.684212</c:v>
                </c:pt>
                <c:pt idx="1265">
                  <c:v>101.447365</c:v>
                </c:pt>
                <c:pt idx="1266">
                  <c:v>104.50657699999999</c:v>
                </c:pt>
                <c:pt idx="1267">
                  <c:v>99.276313999999999</c:v>
                </c:pt>
                <c:pt idx="1268">
                  <c:v>96.628287999999998</c:v>
                </c:pt>
                <c:pt idx="1269">
                  <c:v>89.358551000000006</c:v>
                </c:pt>
                <c:pt idx="1270">
                  <c:v>90.970398000000003</c:v>
                </c:pt>
                <c:pt idx="1271">
                  <c:v>93.947365000000005</c:v>
                </c:pt>
                <c:pt idx="1272">
                  <c:v>93.355262999999994</c:v>
                </c:pt>
                <c:pt idx="1273">
                  <c:v>99.325660999999997</c:v>
                </c:pt>
                <c:pt idx="1274">
                  <c:v>93.486839000000003</c:v>
                </c:pt>
                <c:pt idx="1275">
                  <c:v>105.29605100000001</c:v>
                </c:pt>
                <c:pt idx="1276">
                  <c:v>98.256576999999993</c:v>
                </c:pt>
                <c:pt idx="1277">
                  <c:v>108.963814</c:v>
                </c:pt>
                <c:pt idx="1278">
                  <c:v>114.901314</c:v>
                </c:pt>
                <c:pt idx="1279">
                  <c:v>109.851974</c:v>
                </c:pt>
                <c:pt idx="1280">
                  <c:v>118.799339</c:v>
                </c:pt>
                <c:pt idx="1281">
                  <c:v>120.95394899999999</c:v>
                </c:pt>
                <c:pt idx="1282">
                  <c:v>124.76973700000001</c:v>
                </c:pt>
                <c:pt idx="1283">
                  <c:v>119.851974</c:v>
                </c:pt>
                <c:pt idx="1284">
                  <c:v>122.779602</c:v>
                </c:pt>
                <c:pt idx="1285">
                  <c:v>118.848686</c:v>
                </c:pt>
                <c:pt idx="1286">
                  <c:v>120.115135</c:v>
                </c:pt>
                <c:pt idx="1287">
                  <c:v>124.473686</c:v>
                </c:pt>
                <c:pt idx="1288">
                  <c:v>124.35855100000001</c:v>
                </c:pt>
                <c:pt idx="1289">
                  <c:v>127.63157699999999</c:v>
                </c:pt>
                <c:pt idx="1290">
                  <c:v>132.17105100000001</c:v>
                </c:pt>
                <c:pt idx="1291">
                  <c:v>133.20723000000001</c:v>
                </c:pt>
                <c:pt idx="1292">
                  <c:v>133.98026999999999</c:v>
                </c:pt>
                <c:pt idx="1293">
                  <c:v>133.42105100000001</c:v>
                </c:pt>
                <c:pt idx="1294">
                  <c:v>133.947372</c:v>
                </c:pt>
                <c:pt idx="1295">
                  <c:v>133.947372</c:v>
                </c:pt>
                <c:pt idx="1296">
                  <c:v>133.81579600000001</c:v>
                </c:pt>
                <c:pt idx="1297">
                  <c:v>134.42434700000001</c:v>
                </c:pt>
                <c:pt idx="1298">
                  <c:v>133.536179</c:v>
                </c:pt>
                <c:pt idx="1299">
                  <c:v>132.86184700000001</c:v>
                </c:pt>
                <c:pt idx="1300">
                  <c:v>132.20394899999999</c:v>
                </c:pt>
                <c:pt idx="1301">
                  <c:v>133.07565299999999</c:v>
                </c:pt>
                <c:pt idx="1302">
                  <c:v>132.8125</c:v>
                </c:pt>
                <c:pt idx="1303">
                  <c:v>131.5625</c:v>
                </c:pt>
                <c:pt idx="1304">
                  <c:v>129.34210200000001</c:v>
                </c:pt>
                <c:pt idx="1305">
                  <c:v>128.47039799999999</c:v>
                </c:pt>
                <c:pt idx="1306">
                  <c:v>130.77302599999999</c:v>
                </c:pt>
                <c:pt idx="1307">
                  <c:v>130.77302599999999</c:v>
                </c:pt>
                <c:pt idx="1308">
                  <c:v>130.78947400000001</c:v>
                </c:pt>
                <c:pt idx="1309">
                  <c:v>129.572372</c:v>
                </c:pt>
                <c:pt idx="1310">
                  <c:v>132.02302599999999</c:v>
                </c:pt>
                <c:pt idx="1311">
                  <c:v>133.125</c:v>
                </c:pt>
                <c:pt idx="1312">
                  <c:v>133.10855100000001</c:v>
                </c:pt>
                <c:pt idx="1313">
                  <c:v>133.009872</c:v>
                </c:pt>
                <c:pt idx="1314">
                  <c:v>133.73355100000001</c:v>
                </c:pt>
                <c:pt idx="1315">
                  <c:v>133.73355100000001</c:v>
                </c:pt>
                <c:pt idx="1316">
                  <c:v>133.37170399999999</c:v>
                </c:pt>
                <c:pt idx="1317">
                  <c:v>132.401321</c:v>
                </c:pt>
                <c:pt idx="1318">
                  <c:v>132.48355100000001</c:v>
                </c:pt>
                <c:pt idx="1319">
                  <c:v>132.598679</c:v>
                </c:pt>
                <c:pt idx="1320">
                  <c:v>131.61184700000001</c:v>
                </c:pt>
                <c:pt idx="1321">
                  <c:v>131.90789799999999</c:v>
                </c:pt>
                <c:pt idx="1322">
                  <c:v>131.16776999999999</c:v>
                </c:pt>
                <c:pt idx="1323">
                  <c:v>130.526321</c:v>
                </c:pt>
                <c:pt idx="1324">
                  <c:v>130.85526999999999</c:v>
                </c:pt>
                <c:pt idx="1325">
                  <c:v>130.55920399999999</c:v>
                </c:pt>
                <c:pt idx="1326">
                  <c:v>131.69407699999999</c:v>
                </c:pt>
                <c:pt idx="1327">
                  <c:v>130.34539799999999</c:v>
                </c:pt>
                <c:pt idx="1328">
                  <c:v>130.04934700000001</c:v>
                </c:pt>
                <c:pt idx="1329">
                  <c:v>130.838821</c:v>
                </c:pt>
                <c:pt idx="1330">
                  <c:v>130.75657699999999</c:v>
                </c:pt>
                <c:pt idx="1331">
                  <c:v>130.04934700000001</c:v>
                </c:pt>
                <c:pt idx="1332">
                  <c:v>130.01644899999999</c:v>
                </c:pt>
                <c:pt idx="1333">
                  <c:v>129.72039799999999</c:v>
                </c:pt>
                <c:pt idx="1334">
                  <c:v>129.490128</c:v>
                </c:pt>
                <c:pt idx="1335">
                  <c:v>129.19407699999999</c:v>
                </c:pt>
                <c:pt idx="1336">
                  <c:v>129.11184700000001</c:v>
                </c:pt>
                <c:pt idx="1337">
                  <c:v>129.12829600000001</c:v>
                </c:pt>
                <c:pt idx="1338">
                  <c:v>129.73684700000001</c:v>
                </c:pt>
                <c:pt idx="1339">
                  <c:v>129.32565299999999</c:v>
                </c:pt>
                <c:pt idx="1340">
                  <c:v>128.19079600000001</c:v>
                </c:pt>
                <c:pt idx="1341">
                  <c:v>127.58223700000001</c:v>
                </c:pt>
                <c:pt idx="1342">
                  <c:v>127.664474</c:v>
                </c:pt>
                <c:pt idx="1343">
                  <c:v>128.07565299999999</c:v>
                </c:pt>
                <c:pt idx="1344">
                  <c:v>127.072365</c:v>
                </c:pt>
                <c:pt idx="1345">
                  <c:v>126.940788</c:v>
                </c:pt>
                <c:pt idx="1346">
                  <c:v>126.06907699999999</c:v>
                </c:pt>
                <c:pt idx="1347">
                  <c:v>126.710526</c:v>
                </c:pt>
                <c:pt idx="1348">
                  <c:v>127.532898</c:v>
                </c:pt>
                <c:pt idx="1349">
                  <c:v>128.322372</c:v>
                </c:pt>
                <c:pt idx="1350">
                  <c:v>128.322372</c:v>
                </c:pt>
                <c:pt idx="1351">
                  <c:v>127.845398</c:v>
                </c:pt>
                <c:pt idx="1352">
                  <c:v>127.746712</c:v>
                </c:pt>
                <c:pt idx="1353">
                  <c:v>126.776314</c:v>
                </c:pt>
                <c:pt idx="1354">
                  <c:v>126.661186</c:v>
                </c:pt>
                <c:pt idx="1355">
                  <c:v>126.710526</c:v>
                </c:pt>
                <c:pt idx="1356">
                  <c:v>127.253288</c:v>
                </c:pt>
                <c:pt idx="1357">
                  <c:v>127.401314</c:v>
                </c:pt>
                <c:pt idx="1358">
                  <c:v>127.286186</c:v>
                </c:pt>
                <c:pt idx="1359">
                  <c:v>126.447365</c:v>
                </c:pt>
                <c:pt idx="1360">
                  <c:v>126.43092300000001</c:v>
                </c:pt>
                <c:pt idx="1361">
                  <c:v>126.54605100000001</c:v>
                </c:pt>
                <c:pt idx="1362">
                  <c:v>126.628288</c:v>
                </c:pt>
                <c:pt idx="1363">
                  <c:v>126.924339</c:v>
                </c:pt>
                <c:pt idx="1364">
                  <c:v>126.924339</c:v>
                </c:pt>
                <c:pt idx="1365">
                  <c:v>126.398026</c:v>
                </c:pt>
                <c:pt idx="1366">
                  <c:v>126.463814</c:v>
                </c:pt>
                <c:pt idx="1367">
                  <c:v>126.43092300000001</c:v>
                </c:pt>
                <c:pt idx="1368">
                  <c:v>125.888161</c:v>
                </c:pt>
                <c:pt idx="1369">
                  <c:v>124.621712</c:v>
                </c:pt>
                <c:pt idx="1370">
                  <c:v>124.91776299999999</c:v>
                </c:pt>
                <c:pt idx="1371">
                  <c:v>124.621712</c:v>
                </c:pt>
                <c:pt idx="1372">
                  <c:v>124.76973700000001</c:v>
                </c:pt>
                <c:pt idx="1373">
                  <c:v>124.029602</c:v>
                </c:pt>
                <c:pt idx="1374">
                  <c:v>123.684212</c:v>
                </c:pt>
                <c:pt idx="1375">
                  <c:v>123.404602</c:v>
                </c:pt>
                <c:pt idx="1376">
                  <c:v>122.960526</c:v>
                </c:pt>
                <c:pt idx="1377">
                  <c:v>123.35526299999999</c:v>
                </c:pt>
                <c:pt idx="1378">
                  <c:v>122.467102</c:v>
                </c:pt>
                <c:pt idx="1379">
                  <c:v>122.878288</c:v>
                </c:pt>
                <c:pt idx="1380">
                  <c:v>122.58223700000001</c:v>
                </c:pt>
                <c:pt idx="1381">
                  <c:v>122.549339</c:v>
                </c:pt>
                <c:pt idx="1382">
                  <c:v>121.33223700000001</c:v>
                </c:pt>
                <c:pt idx="1383">
                  <c:v>121.661186</c:v>
                </c:pt>
                <c:pt idx="1384">
                  <c:v>120.032898</c:v>
                </c:pt>
                <c:pt idx="1385">
                  <c:v>119.095398</c:v>
                </c:pt>
                <c:pt idx="1386">
                  <c:v>118.075661</c:v>
                </c:pt>
                <c:pt idx="1387">
                  <c:v>119.654602</c:v>
                </c:pt>
                <c:pt idx="1388">
                  <c:v>120.13157699999999</c:v>
                </c:pt>
                <c:pt idx="1389">
                  <c:v>118.88157699999999</c:v>
                </c:pt>
                <c:pt idx="1390">
                  <c:v>117.89473700000001</c:v>
                </c:pt>
                <c:pt idx="1391">
                  <c:v>119.901314</c:v>
                </c:pt>
                <c:pt idx="1392">
                  <c:v>121.299339</c:v>
                </c:pt>
                <c:pt idx="1393">
                  <c:v>120.723686</c:v>
                </c:pt>
                <c:pt idx="1394">
                  <c:v>121.398026</c:v>
                </c:pt>
                <c:pt idx="1395">
                  <c:v>121.529602</c:v>
                </c:pt>
                <c:pt idx="1396">
                  <c:v>121.200661</c:v>
                </c:pt>
                <c:pt idx="1397">
                  <c:v>121.924339</c:v>
                </c:pt>
                <c:pt idx="1398">
                  <c:v>122.088814</c:v>
                </c:pt>
                <c:pt idx="1399">
                  <c:v>122.549339</c:v>
                </c:pt>
                <c:pt idx="1400">
                  <c:v>122.41776299999999</c:v>
                </c:pt>
                <c:pt idx="1401">
                  <c:v>122.48355100000001</c:v>
                </c:pt>
                <c:pt idx="1402">
                  <c:v>122.286186</c:v>
                </c:pt>
                <c:pt idx="1403">
                  <c:v>122.79605100000001</c:v>
                </c:pt>
                <c:pt idx="1404">
                  <c:v>122.664474</c:v>
                </c:pt>
                <c:pt idx="1405">
                  <c:v>122.138161</c:v>
                </c:pt>
                <c:pt idx="1406">
                  <c:v>121.200661</c:v>
                </c:pt>
                <c:pt idx="1407">
                  <c:v>121.184212</c:v>
                </c:pt>
                <c:pt idx="1408">
                  <c:v>121.036186</c:v>
                </c:pt>
                <c:pt idx="1409">
                  <c:v>120.871712</c:v>
                </c:pt>
                <c:pt idx="1410">
                  <c:v>119.572365</c:v>
                </c:pt>
                <c:pt idx="1411">
                  <c:v>117.99342300000001</c:v>
                </c:pt>
                <c:pt idx="1412">
                  <c:v>118.634865</c:v>
                </c:pt>
                <c:pt idx="1413">
                  <c:v>118.634865</c:v>
                </c:pt>
                <c:pt idx="1414">
                  <c:v>118.404602</c:v>
                </c:pt>
                <c:pt idx="1415">
                  <c:v>117.088814</c:v>
                </c:pt>
                <c:pt idx="1416">
                  <c:v>116.611839</c:v>
                </c:pt>
                <c:pt idx="1417">
                  <c:v>116.924339</c:v>
                </c:pt>
                <c:pt idx="1418">
                  <c:v>115.85526299999999</c:v>
                </c:pt>
                <c:pt idx="1419">
                  <c:v>118.322365</c:v>
                </c:pt>
                <c:pt idx="1420">
                  <c:v>118.503288</c:v>
                </c:pt>
                <c:pt idx="1421">
                  <c:v>117.532898</c:v>
                </c:pt>
                <c:pt idx="1422">
                  <c:v>118.157898</c:v>
                </c:pt>
                <c:pt idx="1423">
                  <c:v>117.17105100000001</c:v>
                </c:pt>
                <c:pt idx="1424">
                  <c:v>115.592102</c:v>
                </c:pt>
                <c:pt idx="1425">
                  <c:v>115.378288</c:v>
                </c:pt>
                <c:pt idx="1426">
                  <c:v>118.76644899999999</c:v>
                </c:pt>
                <c:pt idx="1427">
                  <c:v>117.05592300000001</c:v>
                </c:pt>
                <c:pt idx="1428">
                  <c:v>118.388161</c:v>
                </c:pt>
                <c:pt idx="1429">
                  <c:v>119.19407699999999</c:v>
                </c:pt>
                <c:pt idx="1430">
                  <c:v>117.467102</c:v>
                </c:pt>
                <c:pt idx="1431">
                  <c:v>117.05592300000001</c:v>
                </c:pt>
                <c:pt idx="1432">
                  <c:v>115.740135</c:v>
                </c:pt>
                <c:pt idx="1433">
                  <c:v>119.259865</c:v>
                </c:pt>
                <c:pt idx="1434">
                  <c:v>120.32894899999999</c:v>
                </c:pt>
                <c:pt idx="1435">
                  <c:v>121.315788</c:v>
                </c:pt>
                <c:pt idx="1436">
                  <c:v>122.450661</c:v>
                </c:pt>
                <c:pt idx="1437">
                  <c:v>123.04276299999999</c:v>
                </c:pt>
                <c:pt idx="1438">
                  <c:v>123.125</c:v>
                </c:pt>
                <c:pt idx="1439">
                  <c:v>122.51644899999999</c:v>
                </c:pt>
                <c:pt idx="1440">
                  <c:v>123.4375</c:v>
                </c:pt>
                <c:pt idx="1441">
                  <c:v>123.04276299999999</c:v>
                </c:pt>
                <c:pt idx="1442">
                  <c:v>122.36842300000001</c:v>
                </c:pt>
                <c:pt idx="1443">
                  <c:v>122.072365</c:v>
                </c:pt>
                <c:pt idx="1444">
                  <c:v>122.779602</c:v>
                </c:pt>
                <c:pt idx="1445">
                  <c:v>122.20394899999999</c:v>
                </c:pt>
                <c:pt idx="1446">
                  <c:v>122.746712</c:v>
                </c:pt>
                <c:pt idx="1447">
                  <c:v>123.20723700000001</c:v>
                </c:pt>
                <c:pt idx="1448">
                  <c:v>123.10855100000001</c:v>
                </c:pt>
                <c:pt idx="1449">
                  <c:v>122.746712</c:v>
                </c:pt>
                <c:pt idx="1450">
                  <c:v>122.598686</c:v>
                </c:pt>
                <c:pt idx="1451">
                  <c:v>121.973686</c:v>
                </c:pt>
                <c:pt idx="1452">
                  <c:v>122.039474</c:v>
                </c:pt>
                <c:pt idx="1453">
                  <c:v>122.68092300000001</c:v>
                </c:pt>
                <c:pt idx="1454">
                  <c:v>123.25657699999999</c:v>
                </c:pt>
                <c:pt idx="1455">
                  <c:v>123.25657699999999</c:v>
                </c:pt>
                <c:pt idx="1456">
                  <c:v>122.48355100000001</c:v>
                </c:pt>
                <c:pt idx="1457">
                  <c:v>122.1875</c:v>
                </c:pt>
                <c:pt idx="1458">
                  <c:v>121.23355100000001</c:v>
                </c:pt>
                <c:pt idx="1459">
                  <c:v>120.723686</c:v>
                </c:pt>
                <c:pt idx="1460">
                  <c:v>120.263161</c:v>
                </c:pt>
                <c:pt idx="1461">
                  <c:v>120.18092300000001</c:v>
                </c:pt>
                <c:pt idx="1462">
                  <c:v>121.151314</c:v>
                </c:pt>
                <c:pt idx="1463">
                  <c:v>121.282898</c:v>
                </c:pt>
                <c:pt idx="1464">
                  <c:v>121.611839</c:v>
                </c:pt>
                <c:pt idx="1465">
                  <c:v>120.246712</c:v>
                </c:pt>
                <c:pt idx="1466">
                  <c:v>119.851974</c:v>
                </c:pt>
                <c:pt idx="1467">
                  <c:v>118.322365</c:v>
                </c:pt>
                <c:pt idx="1468">
                  <c:v>119.70394899999999</c:v>
                </c:pt>
                <c:pt idx="1469">
                  <c:v>120.23026299999999</c:v>
                </c:pt>
                <c:pt idx="1470">
                  <c:v>119.81907699999999</c:v>
                </c:pt>
                <c:pt idx="1471">
                  <c:v>120.509865</c:v>
                </c:pt>
                <c:pt idx="1472">
                  <c:v>120.164474</c:v>
                </c:pt>
                <c:pt idx="1473">
                  <c:v>119.654602</c:v>
                </c:pt>
                <c:pt idx="1474">
                  <c:v>118.404602</c:v>
                </c:pt>
                <c:pt idx="1475">
                  <c:v>117.779602</c:v>
                </c:pt>
                <c:pt idx="1476">
                  <c:v>117.36842300000001</c:v>
                </c:pt>
                <c:pt idx="1477">
                  <c:v>115.49342300000001</c:v>
                </c:pt>
                <c:pt idx="1478">
                  <c:v>115.279602</c:v>
                </c:pt>
                <c:pt idx="1479">
                  <c:v>116.414474</c:v>
                </c:pt>
                <c:pt idx="1480">
                  <c:v>115.904602</c:v>
                </c:pt>
                <c:pt idx="1481">
                  <c:v>116.57894899999999</c:v>
                </c:pt>
                <c:pt idx="1482">
                  <c:v>117.58223700000001</c:v>
                </c:pt>
                <c:pt idx="1483">
                  <c:v>117.58223700000001</c:v>
                </c:pt>
                <c:pt idx="1484">
                  <c:v>116.940788</c:v>
                </c:pt>
                <c:pt idx="1485">
                  <c:v>118.273026</c:v>
                </c:pt>
                <c:pt idx="1486">
                  <c:v>118.75</c:v>
                </c:pt>
                <c:pt idx="1487">
                  <c:v>117.68092300000001</c:v>
                </c:pt>
                <c:pt idx="1488">
                  <c:v>118.404602</c:v>
                </c:pt>
                <c:pt idx="1489">
                  <c:v>119.309212</c:v>
                </c:pt>
                <c:pt idx="1490">
                  <c:v>118.42105100000001</c:v>
                </c:pt>
                <c:pt idx="1491">
                  <c:v>117.94407699999999</c:v>
                </c:pt>
                <c:pt idx="1492">
                  <c:v>116.85855100000001</c:v>
                </c:pt>
                <c:pt idx="1493">
                  <c:v>119.86842300000001</c:v>
                </c:pt>
                <c:pt idx="1494">
                  <c:v>119.128288</c:v>
                </c:pt>
                <c:pt idx="1495">
                  <c:v>119.736839</c:v>
                </c:pt>
                <c:pt idx="1496">
                  <c:v>119.802635</c:v>
                </c:pt>
                <c:pt idx="1497">
                  <c:v>121.875</c:v>
                </c:pt>
                <c:pt idx="1498">
                  <c:v>122.89473700000001</c:v>
                </c:pt>
                <c:pt idx="1499">
                  <c:v>121.611839</c:v>
                </c:pt>
                <c:pt idx="1500">
                  <c:v>121.89144899999999</c:v>
                </c:pt>
                <c:pt idx="1501">
                  <c:v>122.73026299999999</c:v>
                </c:pt>
                <c:pt idx="1502">
                  <c:v>122.615135</c:v>
                </c:pt>
                <c:pt idx="1503">
                  <c:v>122.31907699999999</c:v>
                </c:pt>
                <c:pt idx="1504">
                  <c:v>121.85855100000001</c:v>
                </c:pt>
                <c:pt idx="1505">
                  <c:v>121.89144899999999</c:v>
                </c:pt>
                <c:pt idx="1506">
                  <c:v>122.565788</c:v>
                </c:pt>
                <c:pt idx="1507">
                  <c:v>121.907898</c:v>
                </c:pt>
                <c:pt idx="1508">
                  <c:v>121.924339</c:v>
                </c:pt>
                <c:pt idx="1509">
                  <c:v>121.89144899999999</c:v>
                </c:pt>
                <c:pt idx="1510">
                  <c:v>121.842102</c:v>
                </c:pt>
                <c:pt idx="1511">
                  <c:v>121.710526</c:v>
                </c:pt>
                <c:pt idx="1512">
                  <c:v>121.759865</c:v>
                </c:pt>
                <c:pt idx="1513">
                  <c:v>120.904602</c:v>
                </c:pt>
                <c:pt idx="1514">
                  <c:v>121.282898</c:v>
                </c:pt>
                <c:pt idx="1515">
                  <c:v>120.773026</c:v>
                </c:pt>
                <c:pt idx="1516">
                  <c:v>121.414474</c:v>
                </c:pt>
                <c:pt idx="1517">
                  <c:v>121.26644899999999</c:v>
                </c:pt>
                <c:pt idx="1518">
                  <c:v>120.80592300000001</c:v>
                </c:pt>
                <c:pt idx="1519">
                  <c:v>120.625</c:v>
                </c:pt>
                <c:pt idx="1520">
                  <c:v>120.065788</c:v>
                </c:pt>
                <c:pt idx="1521">
                  <c:v>120.115135</c:v>
                </c:pt>
                <c:pt idx="1522">
                  <c:v>118.66776299999999</c:v>
                </c:pt>
                <c:pt idx="1523">
                  <c:v>117.927635</c:v>
                </c:pt>
                <c:pt idx="1524">
                  <c:v>117.58223700000001</c:v>
                </c:pt>
                <c:pt idx="1525">
                  <c:v>118.125</c:v>
                </c:pt>
                <c:pt idx="1526">
                  <c:v>117.31907699999999</c:v>
                </c:pt>
                <c:pt idx="1527">
                  <c:v>117.335526</c:v>
                </c:pt>
                <c:pt idx="1528">
                  <c:v>119.81907699999999</c:v>
                </c:pt>
                <c:pt idx="1529">
                  <c:v>118.98026299999999</c:v>
                </c:pt>
                <c:pt idx="1530">
                  <c:v>119.276314</c:v>
                </c:pt>
                <c:pt idx="1531">
                  <c:v>119.177635</c:v>
                </c:pt>
                <c:pt idx="1532">
                  <c:v>118.51973700000001</c:v>
                </c:pt>
                <c:pt idx="1533">
                  <c:v>117.565788</c:v>
                </c:pt>
                <c:pt idx="1534">
                  <c:v>117.68092300000001</c:v>
                </c:pt>
                <c:pt idx="1535">
                  <c:v>117.00657699999999</c:v>
                </c:pt>
                <c:pt idx="1536">
                  <c:v>116.5625</c:v>
                </c:pt>
                <c:pt idx="1537">
                  <c:v>115.032898</c:v>
                </c:pt>
                <c:pt idx="1538">
                  <c:v>115.32894899999999</c:v>
                </c:pt>
                <c:pt idx="1539">
                  <c:v>116.54605100000001</c:v>
                </c:pt>
                <c:pt idx="1540">
                  <c:v>117.121712</c:v>
                </c:pt>
                <c:pt idx="1541">
                  <c:v>117.10526299999999</c:v>
                </c:pt>
                <c:pt idx="1542">
                  <c:v>117.450661</c:v>
                </c:pt>
                <c:pt idx="1543">
                  <c:v>116.825661</c:v>
                </c:pt>
                <c:pt idx="1544">
                  <c:v>117.236839</c:v>
                </c:pt>
                <c:pt idx="1545">
                  <c:v>117.48355100000001</c:v>
                </c:pt>
                <c:pt idx="1546">
                  <c:v>117.401314</c:v>
                </c:pt>
                <c:pt idx="1547">
                  <c:v>117.10526299999999</c:v>
                </c:pt>
                <c:pt idx="1548">
                  <c:v>116.398026</c:v>
                </c:pt>
                <c:pt idx="1549">
                  <c:v>116.677635</c:v>
                </c:pt>
                <c:pt idx="1550">
                  <c:v>116.365135</c:v>
                </c:pt>
                <c:pt idx="1551">
                  <c:v>115.970398</c:v>
                </c:pt>
                <c:pt idx="1552">
                  <c:v>115.970398</c:v>
                </c:pt>
                <c:pt idx="1553">
                  <c:v>114.786186</c:v>
                </c:pt>
                <c:pt idx="1554">
                  <c:v>114.851974</c:v>
                </c:pt>
                <c:pt idx="1555">
                  <c:v>114.786186</c:v>
                </c:pt>
                <c:pt idx="1556">
                  <c:v>113.388161</c:v>
                </c:pt>
                <c:pt idx="1557">
                  <c:v>113.536186</c:v>
                </c:pt>
                <c:pt idx="1558">
                  <c:v>113.56907699999999</c:v>
                </c:pt>
                <c:pt idx="1559">
                  <c:v>114.76973700000001</c:v>
                </c:pt>
                <c:pt idx="1560">
                  <c:v>115.213814</c:v>
                </c:pt>
                <c:pt idx="1561">
                  <c:v>114.539474</c:v>
                </c:pt>
                <c:pt idx="1562">
                  <c:v>113.88157699999999</c:v>
                </c:pt>
                <c:pt idx="1563">
                  <c:v>114.013161</c:v>
                </c:pt>
                <c:pt idx="1564">
                  <c:v>113.273026</c:v>
                </c:pt>
                <c:pt idx="1565">
                  <c:v>111.69407699999999</c:v>
                </c:pt>
                <c:pt idx="1566">
                  <c:v>111.677635</c:v>
                </c:pt>
                <c:pt idx="1567">
                  <c:v>112.450661</c:v>
                </c:pt>
                <c:pt idx="1568">
                  <c:v>111.217102</c:v>
                </c:pt>
                <c:pt idx="1569">
                  <c:v>111.01973700000001</c:v>
                </c:pt>
                <c:pt idx="1570">
                  <c:v>110.740135</c:v>
                </c:pt>
                <c:pt idx="1571">
                  <c:v>112.220398</c:v>
                </c:pt>
                <c:pt idx="1572">
                  <c:v>112.220398</c:v>
                </c:pt>
                <c:pt idx="1573">
                  <c:v>111.052635</c:v>
                </c:pt>
                <c:pt idx="1574">
                  <c:v>110.246712</c:v>
                </c:pt>
                <c:pt idx="1575">
                  <c:v>109.934212</c:v>
                </c:pt>
                <c:pt idx="1576">
                  <c:v>108.947365</c:v>
                </c:pt>
                <c:pt idx="1577">
                  <c:v>109.572365</c:v>
                </c:pt>
                <c:pt idx="1578">
                  <c:v>109.967102</c:v>
                </c:pt>
                <c:pt idx="1579">
                  <c:v>109.45723700000001</c:v>
                </c:pt>
                <c:pt idx="1580">
                  <c:v>108.45394899999999</c:v>
                </c:pt>
                <c:pt idx="1581">
                  <c:v>107.664474</c:v>
                </c:pt>
                <c:pt idx="1582">
                  <c:v>107.00657699999999</c:v>
                </c:pt>
                <c:pt idx="1583">
                  <c:v>103.700661</c:v>
                </c:pt>
                <c:pt idx="1584">
                  <c:v>105.49342300000001</c:v>
                </c:pt>
                <c:pt idx="1585">
                  <c:v>105.526314</c:v>
                </c:pt>
                <c:pt idx="1586">
                  <c:v>105.01644899999999</c:v>
                </c:pt>
                <c:pt idx="1587">
                  <c:v>104.835526</c:v>
                </c:pt>
                <c:pt idx="1588">
                  <c:v>104.342102</c:v>
                </c:pt>
                <c:pt idx="1589">
                  <c:v>100.625</c:v>
                </c:pt>
                <c:pt idx="1590">
                  <c:v>102.450661</c:v>
                </c:pt>
                <c:pt idx="1591">
                  <c:v>104.424339</c:v>
                </c:pt>
                <c:pt idx="1592">
                  <c:v>105.345398</c:v>
                </c:pt>
                <c:pt idx="1593">
                  <c:v>106.825661</c:v>
                </c:pt>
                <c:pt idx="1594">
                  <c:v>107.861839</c:v>
                </c:pt>
                <c:pt idx="1595">
                  <c:v>109.523026</c:v>
                </c:pt>
                <c:pt idx="1596">
                  <c:v>111.315788</c:v>
                </c:pt>
                <c:pt idx="1597">
                  <c:v>111.414474</c:v>
                </c:pt>
                <c:pt idx="1598">
                  <c:v>110.246712</c:v>
                </c:pt>
                <c:pt idx="1599">
                  <c:v>110.098686</c:v>
                </c:pt>
                <c:pt idx="1600">
                  <c:v>110.427635</c:v>
                </c:pt>
                <c:pt idx="1601">
                  <c:v>112.58223700000001</c:v>
                </c:pt>
                <c:pt idx="1602">
                  <c:v>113.075661</c:v>
                </c:pt>
                <c:pt idx="1603">
                  <c:v>113.075661</c:v>
                </c:pt>
                <c:pt idx="1604">
                  <c:v>116.33223700000001</c:v>
                </c:pt>
                <c:pt idx="1605">
                  <c:v>114.851974</c:v>
                </c:pt>
                <c:pt idx="1606">
                  <c:v>114.50657699999999</c:v>
                </c:pt>
                <c:pt idx="1607">
                  <c:v>114.98355100000001</c:v>
                </c:pt>
                <c:pt idx="1608">
                  <c:v>112.697365</c:v>
                </c:pt>
                <c:pt idx="1609">
                  <c:v>112.565788</c:v>
                </c:pt>
                <c:pt idx="1610">
                  <c:v>110.9375</c:v>
                </c:pt>
                <c:pt idx="1611">
                  <c:v>111.677635</c:v>
                </c:pt>
                <c:pt idx="1612">
                  <c:v>111.677635</c:v>
                </c:pt>
                <c:pt idx="1613">
                  <c:v>110.657898</c:v>
                </c:pt>
                <c:pt idx="1614">
                  <c:v>112.713814</c:v>
                </c:pt>
                <c:pt idx="1615">
                  <c:v>114.440788</c:v>
                </c:pt>
                <c:pt idx="1616">
                  <c:v>114.14473700000001</c:v>
                </c:pt>
                <c:pt idx="1617">
                  <c:v>113.059212</c:v>
                </c:pt>
                <c:pt idx="1618">
                  <c:v>113.470398</c:v>
                </c:pt>
                <c:pt idx="1619">
                  <c:v>113.30592300000001</c:v>
                </c:pt>
                <c:pt idx="1620">
                  <c:v>115.427635</c:v>
                </c:pt>
                <c:pt idx="1621">
                  <c:v>116.414474</c:v>
                </c:pt>
                <c:pt idx="1622">
                  <c:v>117.36842300000001</c:v>
                </c:pt>
                <c:pt idx="1623">
                  <c:v>115.263161</c:v>
                </c:pt>
                <c:pt idx="1624">
                  <c:v>114.76973700000001</c:v>
                </c:pt>
                <c:pt idx="1625">
                  <c:v>114.424339</c:v>
                </c:pt>
                <c:pt idx="1626">
                  <c:v>114.638161</c:v>
                </c:pt>
                <c:pt idx="1627">
                  <c:v>113.059212</c:v>
                </c:pt>
                <c:pt idx="1628">
                  <c:v>111.825661</c:v>
                </c:pt>
                <c:pt idx="1629">
                  <c:v>110.246712</c:v>
                </c:pt>
                <c:pt idx="1630">
                  <c:v>110.970398</c:v>
                </c:pt>
                <c:pt idx="1631">
                  <c:v>112.48355100000001</c:v>
                </c:pt>
                <c:pt idx="1632">
                  <c:v>110.904602</c:v>
                </c:pt>
                <c:pt idx="1633">
                  <c:v>114.0625</c:v>
                </c:pt>
                <c:pt idx="1634">
                  <c:v>114.950661</c:v>
                </c:pt>
                <c:pt idx="1635">
                  <c:v>115.246712</c:v>
                </c:pt>
                <c:pt idx="1636">
                  <c:v>115.01644899999999</c:v>
                </c:pt>
                <c:pt idx="1637">
                  <c:v>116.89144899999999</c:v>
                </c:pt>
                <c:pt idx="1638">
                  <c:v>117.20394899999999</c:v>
                </c:pt>
                <c:pt idx="1639">
                  <c:v>114.884865</c:v>
                </c:pt>
                <c:pt idx="1640">
                  <c:v>115.509865</c:v>
                </c:pt>
                <c:pt idx="1641">
                  <c:v>114.128288</c:v>
                </c:pt>
                <c:pt idx="1642">
                  <c:v>116.085526</c:v>
                </c:pt>
                <c:pt idx="1643">
                  <c:v>119.55592300000001</c:v>
                </c:pt>
                <c:pt idx="1644">
                  <c:v>119.786186</c:v>
                </c:pt>
                <c:pt idx="1645">
                  <c:v>119.98355100000001</c:v>
                </c:pt>
                <c:pt idx="1646">
                  <c:v>120.690788</c:v>
                </c:pt>
                <c:pt idx="1647">
                  <c:v>121.990135</c:v>
                </c:pt>
                <c:pt idx="1648">
                  <c:v>122.072365</c:v>
                </c:pt>
                <c:pt idx="1649">
                  <c:v>122.48355100000001</c:v>
                </c:pt>
                <c:pt idx="1650">
                  <c:v>122.138161</c:v>
                </c:pt>
                <c:pt idx="1651">
                  <c:v>122.434212</c:v>
                </c:pt>
                <c:pt idx="1652">
                  <c:v>122.434212</c:v>
                </c:pt>
                <c:pt idx="1653">
                  <c:v>122.51644899999999</c:v>
                </c:pt>
                <c:pt idx="1654">
                  <c:v>122.26973700000001</c:v>
                </c:pt>
                <c:pt idx="1655">
                  <c:v>122.845398</c:v>
                </c:pt>
                <c:pt idx="1656">
                  <c:v>122.779602</c:v>
                </c:pt>
                <c:pt idx="1657">
                  <c:v>121.628288</c:v>
                </c:pt>
                <c:pt idx="1658">
                  <c:v>121.315788</c:v>
                </c:pt>
                <c:pt idx="1659">
                  <c:v>120.460526</c:v>
                </c:pt>
                <c:pt idx="1660">
                  <c:v>120.85526299999999</c:v>
                </c:pt>
                <c:pt idx="1661">
                  <c:v>120.75657699999999</c:v>
                </c:pt>
                <c:pt idx="1662">
                  <c:v>119.934212</c:v>
                </c:pt>
                <c:pt idx="1663">
                  <c:v>119.70394899999999</c:v>
                </c:pt>
                <c:pt idx="1664">
                  <c:v>119.342102</c:v>
                </c:pt>
                <c:pt idx="1665">
                  <c:v>119.14473700000001</c:v>
                </c:pt>
                <c:pt idx="1666">
                  <c:v>119.638161</c:v>
                </c:pt>
                <c:pt idx="1667">
                  <c:v>120.065788</c:v>
                </c:pt>
                <c:pt idx="1668">
                  <c:v>120.723686</c:v>
                </c:pt>
                <c:pt idx="1669">
                  <c:v>121.398026</c:v>
                </c:pt>
                <c:pt idx="1670">
                  <c:v>121.398026</c:v>
                </c:pt>
                <c:pt idx="1671">
                  <c:v>121.776314</c:v>
                </c:pt>
                <c:pt idx="1672">
                  <c:v>122.82894899999999</c:v>
                </c:pt>
                <c:pt idx="1673">
                  <c:v>122.10526299999999</c:v>
                </c:pt>
                <c:pt idx="1674">
                  <c:v>122.039474</c:v>
                </c:pt>
                <c:pt idx="1675">
                  <c:v>120.871712</c:v>
                </c:pt>
                <c:pt idx="1676">
                  <c:v>119.950661</c:v>
                </c:pt>
                <c:pt idx="1677">
                  <c:v>120.526314</c:v>
                </c:pt>
                <c:pt idx="1678">
                  <c:v>120.345398</c:v>
                </c:pt>
                <c:pt idx="1679">
                  <c:v>119.786186</c:v>
                </c:pt>
                <c:pt idx="1680">
                  <c:v>119.342102</c:v>
                </c:pt>
                <c:pt idx="1681">
                  <c:v>118.799339</c:v>
                </c:pt>
                <c:pt idx="1682">
                  <c:v>117.911186</c:v>
                </c:pt>
                <c:pt idx="1683">
                  <c:v>119.325661</c:v>
                </c:pt>
                <c:pt idx="1684">
                  <c:v>118.782898</c:v>
                </c:pt>
                <c:pt idx="1685">
                  <c:v>119.490135</c:v>
                </c:pt>
                <c:pt idx="1686">
                  <c:v>120.92105100000001</c:v>
                </c:pt>
                <c:pt idx="1687">
                  <c:v>121.23355100000001</c:v>
                </c:pt>
                <c:pt idx="1688">
                  <c:v>121.217102</c:v>
                </c:pt>
                <c:pt idx="1689">
                  <c:v>120.657898</c:v>
                </c:pt>
                <c:pt idx="1690">
                  <c:v>120.674339</c:v>
                </c:pt>
                <c:pt idx="1691">
                  <c:v>120.23026299999999</c:v>
                </c:pt>
                <c:pt idx="1692">
                  <c:v>120.29605100000001</c:v>
                </c:pt>
                <c:pt idx="1693">
                  <c:v>120.559212</c:v>
                </c:pt>
                <c:pt idx="1694">
                  <c:v>120.246712</c:v>
                </c:pt>
                <c:pt idx="1695">
                  <c:v>120.64144899999999</c:v>
                </c:pt>
                <c:pt idx="1696">
                  <c:v>121.003288</c:v>
                </c:pt>
                <c:pt idx="1697">
                  <c:v>121.513161</c:v>
                </c:pt>
                <c:pt idx="1698">
                  <c:v>120.32894899999999</c:v>
                </c:pt>
                <c:pt idx="1699">
                  <c:v>119.720398</c:v>
                </c:pt>
                <c:pt idx="1700">
                  <c:v>119.720398</c:v>
                </c:pt>
                <c:pt idx="1701">
                  <c:v>119.309212</c:v>
                </c:pt>
                <c:pt idx="1702">
                  <c:v>119.86842300000001</c:v>
                </c:pt>
                <c:pt idx="1703">
                  <c:v>119.802635</c:v>
                </c:pt>
                <c:pt idx="1704">
                  <c:v>119.342102</c:v>
                </c:pt>
                <c:pt idx="1705">
                  <c:v>119.50657699999999</c:v>
                </c:pt>
                <c:pt idx="1706">
                  <c:v>119.325661</c:v>
                </c:pt>
                <c:pt idx="1707">
                  <c:v>118.20723700000001</c:v>
                </c:pt>
                <c:pt idx="1708">
                  <c:v>119.621712</c:v>
                </c:pt>
                <c:pt idx="1709">
                  <c:v>119.375</c:v>
                </c:pt>
                <c:pt idx="1710">
                  <c:v>118.223686</c:v>
                </c:pt>
                <c:pt idx="1711">
                  <c:v>117.36842300000001</c:v>
                </c:pt>
                <c:pt idx="1712">
                  <c:v>116.529602</c:v>
                </c:pt>
                <c:pt idx="1713">
                  <c:v>116.529602</c:v>
                </c:pt>
                <c:pt idx="1714">
                  <c:v>116.628288</c:v>
                </c:pt>
                <c:pt idx="1715">
                  <c:v>116.973686</c:v>
                </c:pt>
                <c:pt idx="1716">
                  <c:v>116.414474</c:v>
                </c:pt>
                <c:pt idx="1717">
                  <c:v>115.80592300000001</c:v>
                </c:pt>
                <c:pt idx="1718">
                  <c:v>116.940788</c:v>
                </c:pt>
                <c:pt idx="1719">
                  <c:v>116.776314</c:v>
                </c:pt>
                <c:pt idx="1720">
                  <c:v>118.45394899999999</c:v>
                </c:pt>
                <c:pt idx="1721">
                  <c:v>117.82894899999999</c:v>
                </c:pt>
                <c:pt idx="1722">
                  <c:v>118.717102</c:v>
                </c:pt>
                <c:pt idx="1723">
                  <c:v>118.4375</c:v>
                </c:pt>
                <c:pt idx="1724">
                  <c:v>120.575661</c:v>
                </c:pt>
                <c:pt idx="1725">
                  <c:v>121.101974</c:v>
                </c:pt>
                <c:pt idx="1726">
                  <c:v>121.57894899999999</c:v>
                </c:pt>
                <c:pt idx="1727">
                  <c:v>121.611839</c:v>
                </c:pt>
                <c:pt idx="1728">
                  <c:v>121.85855100000001</c:v>
                </c:pt>
                <c:pt idx="1729">
                  <c:v>122.023026</c:v>
                </c:pt>
                <c:pt idx="1730">
                  <c:v>121.628288</c:v>
                </c:pt>
                <c:pt idx="1731">
                  <c:v>121.38157699999999</c:v>
                </c:pt>
                <c:pt idx="1732">
                  <c:v>121.924339</c:v>
                </c:pt>
                <c:pt idx="1733">
                  <c:v>120.773026</c:v>
                </c:pt>
                <c:pt idx="1734">
                  <c:v>120.904602</c:v>
                </c:pt>
                <c:pt idx="1735">
                  <c:v>120.197365</c:v>
                </c:pt>
                <c:pt idx="1736">
                  <c:v>118.963814</c:v>
                </c:pt>
                <c:pt idx="1737">
                  <c:v>119.638161</c:v>
                </c:pt>
                <c:pt idx="1738">
                  <c:v>118.092102</c:v>
                </c:pt>
                <c:pt idx="1739">
                  <c:v>119.91776299999999</c:v>
                </c:pt>
                <c:pt idx="1740">
                  <c:v>119.91776299999999</c:v>
                </c:pt>
                <c:pt idx="1741">
                  <c:v>120.263161</c:v>
                </c:pt>
                <c:pt idx="1742">
                  <c:v>120.70723700000001</c:v>
                </c:pt>
                <c:pt idx="1743">
                  <c:v>120.95394899999999</c:v>
                </c:pt>
                <c:pt idx="1744">
                  <c:v>121.085526</c:v>
                </c:pt>
                <c:pt idx="1745">
                  <c:v>120.3125</c:v>
                </c:pt>
                <c:pt idx="1746">
                  <c:v>120.723686</c:v>
                </c:pt>
                <c:pt idx="1747">
                  <c:v>120.871712</c:v>
                </c:pt>
                <c:pt idx="1748">
                  <c:v>120.32894899999999</c:v>
                </c:pt>
                <c:pt idx="1749">
                  <c:v>121.38157699999999</c:v>
                </c:pt>
                <c:pt idx="1750">
                  <c:v>121.200661</c:v>
                </c:pt>
                <c:pt idx="1751">
                  <c:v>120.9375</c:v>
                </c:pt>
                <c:pt idx="1752">
                  <c:v>119.720398</c:v>
                </c:pt>
                <c:pt idx="1753">
                  <c:v>119.029602</c:v>
                </c:pt>
                <c:pt idx="1754">
                  <c:v>118.98026299999999</c:v>
                </c:pt>
                <c:pt idx="1755">
                  <c:v>118.782898</c:v>
                </c:pt>
                <c:pt idx="1756">
                  <c:v>117.79605100000001</c:v>
                </c:pt>
                <c:pt idx="1757">
                  <c:v>117.779602</c:v>
                </c:pt>
                <c:pt idx="1758">
                  <c:v>118.273026</c:v>
                </c:pt>
                <c:pt idx="1759">
                  <c:v>118.404602</c:v>
                </c:pt>
                <c:pt idx="1760">
                  <c:v>119.095398</c:v>
                </c:pt>
                <c:pt idx="1761">
                  <c:v>118.848686</c:v>
                </c:pt>
                <c:pt idx="1762">
                  <c:v>117.89473700000001</c:v>
                </c:pt>
                <c:pt idx="1763">
                  <c:v>117.878288</c:v>
                </c:pt>
                <c:pt idx="1764">
                  <c:v>119.013161</c:v>
                </c:pt>
                <c:pt idx="1765">
                  <c:v>119.177635</c:v>
                </c:pt>
                <c:pt idx="1766">
                  <c:v>120.115135</c:v>
                </c:pt>
                <c:pt idx="1767">
                  <c:v>120.625</c:v>
                </c:pt>
                <c:pt idx="1768">
                  <c:v>120.23026299999999</c:v>
                </c:pt>
                <c:pt idx="1769">
                  <c:v>119.35855100000001</c:v>
                </c:pt>
                <c:pt idx="1770">
                  <c:v>118.782898</c:v>
                </c:pt>
                <c:pt idx="1771">
                  <c:v>119.04605100000001</c:v>
                </c:pt>
                <c:pt idx="1772">
                  <c:v>118.388161</c:v>
                </c:pt>
                <c:pt idx="1773">
                  <c:v>118.914474</c:v>
                </c:pt>
                <c:pt idx="1774">
                  <c:v>117.088814</c:v>
                </c:pt>
                <c:pt idx="1775">
                  <c:v>116.48026299999999</c:v>
                </c:pt>
                <c:pt idx="1776">
                  <c:v>118.45394899999999</c:v>
                </c:pt>
                <c:pt idx="1777">
                  <c:v>117.615135</c:v>
                </c:pt>
                <c:pt idx="1778">
                  <c:v>116.79276299999999</c:v>
                </c:pt>
                <c:pt idx="1779">
                  <c:v>115.559212</c:v>
                </c:pt>
                <c:pt idx="1780">
                  <c:v>117.927635</c:v>
                </c:pt>
                <c:pt idx="1781">
                  <c:v>116.365135</c:v>
                </c:pt>
                <c:pt idx="1782">
                  <c:v>116.282898</c:v>
                </c:pt>
                <c:pt idx="1783">
                  <c:v>117.976974</c:v>
                </c:pt>
                <c:pt idx="1784">
                  <c:v>115.279602</c:v>
                </c:pt>
                <c:pt idx="1785">
                  <c:v>117.286186</c:v>
                </c:pt>
                <c:pt idx="1786">
                  <c:v>120.13157699999999</c:v>
                </c:pt>
                <c:pt idx="1787">
                  <c:v>120.01644899999999</c:v>
                </c:pt>
                <c:pt idx="1788">
                  <c:v>119.851974</c:v>
                </c:pt>
                <c:pt idx="1789">
                  <c:v>121.134865</c:v>
                </c:pt>
                <c:pt idx="1790">
                  <c:v>121.184212</c:v>
                </c:pt>
                <c:pt idx="1791">
                  <c:v>121.23355100000001</c:v>
                </c:pt>
                <c:pt idx="1792">
                  <c:v>121.48026299999999</c:v>
                </c:pt>
                <c:pt idx="1793">
                  <c:v>122.302635</c:v>
                </c:pt>
                <c:pt idx="1794">
                  <c:v>122.253288</c:v>
                </c:pt>
                <c:pt idx="1795">
                  <c:v>120.690788</c:v>
                </c:pt>
                <c:pt idx="1796">
                  <c:v>120.246712</c:v>
                </c:pt>
                <c:pt idx="1797">
                  <c:v>120.32894899999999</c:v>
                </c:pt>
                <c:pt idx="1798">
                  <c:v>119.70394899999999</c:v>
                </c:pt>
                <c:pt idx="1799">
                  <c:v>118.76644899999999</c:v>
                </c:pt>
                <c:pt idx="1800">
                  <c:v>118.223686</c:v>
                </c:pt>
                <c:pt idx="1801">
                  <c:v>119.720398</c:v>
                </c:pt>
                <c:pt idx="1802">
                  <c:v>121.11842300000001</c:v>
                </c:pt>
                <c:pt idx="1803">
                  <c:v>122.99342300000001</c:v>
                </c:pt>
                <c:pt idx="1804">
                  <c:v>121.69407699999999</c:v>
                </c:pt>
                <c:pt idx="1805">
                  <c:v>120.197365</c:v>
                </c:pt>
                <c:pt idx="1806">
                  <c:v>119.950661</c:v>
                </c:pt>
                <c:pt idx="1807">
                  <c:v>120.476974</c:v>
                </c:pt>
                <c:pt idx="1808">
                  <c:v>121.496712</c:v>
                </c:pt>
                <c:pt idx="1809">
                  <c:v>121.496712</c:v>
                </c:pt>
                <c:pt idx="1810">
                  <c:v>121.365135</c:v>
                </c:pt>
                <c:pt idx="1811">
                  <c:v>120.01644899999999</c:v>
                </c:pt>
                <c:pt idx="1812">
                  <c:v>118.009865</c:v>
                </c:pt>
                <c:pt idx="1813">
                  <c:v>117.79605100000001</c:v>
                </c:pt>
                <c:pt idx="1814">
                  <c:v>116.184212</c:v>
                </c:pt>
                <c:pt idx="1815">
                  <c:v>114.851974</c:v>
                </c:pt>
                <c:pt idx="1816">
                  <c:v>118.75</c:v>
                </c:pt>
                <c:pt idx="1817">
                  <c:v>120.148026</c:v>
                </c:pt>
                <c:pt idx="1818">
                  <c:v>117.648026</c:v>
                </c:pt>
                <c:pt idx="1819">
                  <c:v>122.51644899999999</c:v>
                </c:pt>
                <c:pt idx="1820">
                  <c:v>125.246712</c:v>
                </c:pt>
                <c:pt idx="1821">
                  <c:v>125.32894899999999</c:v>
                </c:pt>
                <c:pt idx="1822">
                  <c:v>125.197365</c:v>
                </c:pt>
                <c:pt idx="1823">
                  <c:v>126.43092300000001</c:v>
                </c:pt>
                <c:pt idx="1824">
                  <c:v>127.532898</c:v>
                </c:pt>
                <c:pt idx="1825">
                  <c:v>126.16776299999999</c:v>
                </c:pt>
                <c:pt idx="1826">
                  <c:v>126.282898</c:v>
                </c:pt>
                <c:pt idx="1827">
                  <c:v>126.16776299999999</c:v>
                </c:pt>
                <c:pt idx="1828">
                  <c:v>125.773026</c:v>
                </c:pt>
                <c:pt idx="1829">
                  <c:v>124.86842300000001</c:v>
                </c:pt>
                <c:pt idx="1830">
                  <c:v>124.276314</c:v>
                </c:pt>
                <c:pt idx="1831">
                  <c:v>124.440788</c:v>
                </c:pt>
                <c:pt idx="1832">
                  <c:v>123.470398</c:v>
                </c:pt>
                <c:pt idx="1833">
                  <c:v>123.684212</c:v>
                </c:pt>
                <c:pt idx="1834">
                  <c:v>123.684212</c:v>
                </c:pt>
                <c:pt idx="1835">
                  <c:v>122.746712</c:v>
                </c:pt>
                <c:pt idx="1836">
                  <c:v>121.907898</c:v>
                </c:pt>
                <c:pt idx="1837">
                  <c:v>122.1875</c:v>
                </c:pt>
                <c:pt idx="1838">
                  <c:v>122.039474</c:v>
                </c:pt>
                <c:pt idx="1839">
                  <c:v>121.924339</c:v>
                </c:pt>
                <c:pt idx="1840">
                  <c:v>121.134865</c:v>
                </c:pt>
                <c:pt idx="1841">
                  <c:v>120.29605100000001</c:v>
                </c:pt>
                <c:pt idx="1842">
                  <c:v>119.6875</c:v>
                </c:pt>
                <c:pt idx="1843">
                  <c:v>118.56907699999999</c:v>
                </c:pt>
                <c:pt idx="1844">
                  <c:v>118.684212</c:v>
                </c:pt>
                <c:pt idx="1845">
                  <c:v>118.42105100000001</c:v>
                </c:pt>
                <c:pt idx="1846">
                  <c:v>118.289474</c:v>
                </c:pt>
                <c:pt idx="1847">
                  <c:v>118.42105100000001</c:v>
                </c:pt>
                <c:pt idx="1848">
                  <c:v>118.289474</c:v>
                </c:pt>
                <c:pt idx="1849">
                  <c:v>117.89473700000001</c:v>
                </c:pt>
                <c:pt idx="1850">
                  <c:v>117.976974</c:v>
                </c:pt>
                <c:pt idx="1851">
                  <c:v>119.45723700000001</c:v>
                </c:pt>
                <c:pt idx="1852">
                  <c:v>118.371712</c:v>
                </c:pt>
                <c:pt idx="1853">
                  <c:v>117.89473700000001</c:v>
                </c:pt>
                <c:pt idx="1854">
                  <c:v>118.503288</c:v>
                </c:pt>
                <c:pt idx="1855">
                  <c:v>118.223686</c:v>
                </c:pt>
                <c:pt idx="1856">
                  <c:v>118.223686</c:v>
                </c:pt>
                <c:pt idx="1857">
                  <c:v>117.779602</c:v>
                </c:pt>
                <c:pt idx="1858">
                  <c:v>117.10526299999999</c:v>
                </c:pt>
                <c:pt idx="1859">
                  <c:v>116.79276299999999</c:v>
                </c:pt>
                <c:pt idx="1860">
                  <c:v>117.023026</c:v>
                </c:pt>
                <c:pt idx="1861">
                  <c:v>117.36842300000001</c:v>
                </c:pt>
                <c:pt idx="1862">
                  <c:v>117.664474</c:v>
                </c:pt>
                <c:pt idx="1863">
                  <c:v>117.960526</c:v>
                </c:pt>
                <c:pt idx="1864">
                  <c:v>117.401314</c:v>
                </c:pt>
                <c:pt idx="1865">
                  <c:v>117.845398</c:v>
                </c:pt>
                <c:pt idx="1866">
                  <c:v>116.924339</c:v>
                </c:pt>
                <c:pt idx="1867">
                  <c:v>117.351974</c:v>
                </c:pt>
                <c:pt idx="1868">
                  <c:v>117.023026</c:v>
                </c:pt>
                <c:pt idx="1869">
                  <c:v>117.023026</c:v>
                </c:pt>
                <c:pt idx="1870">
                  <c:v>116.875</c:v>
                </c:pt>
                <c:pt idx="1871">
                  <c:v>115.986839</c:v>
                </c:pt>
                <c:pt idx="1872">
                  <c:v>115.75657699999999</c:v>
                </c:pt>
                <c:pt idx="1873">
                  <c:v>115.9375</c:v>
                </c:pt>
                <c:pt idx="1874">
                  <c:v>114.786186</c:v>
                </c:pt>
                <c:pt idx="1875">
                  <c:v>115.361839</c:v>
                </c:pt>
                <c:pt idx="1876">
                  <c:v>115.592102</c:v>
                </c:pt>
                <c:pt idx="1877">
                  <c:v>115.75657699999999</c:v>
                </c:pt>
                <c:pt idx="1878">
                  <c:v>115.95394899999999</c:v>
                </c:pt>
                <c:pt idx="1879">
                  <c:v>116.513161</c:v>
                </c:pt>
                <c:pt idx="1880">
                  <c:v>116.282898</c:v>
                </c:pt>
                <c:pt idx="1881">
                  <c:v>116.43092300000001</c:v>
                </c:pt>
                <c:pt idx="1882">
                  <c:v>116.101974</c:v>
                </c:pt>
                <c:pt idx="1883">
                  <c:v>115.986839</c:v>
                </c:pt>
                <c:pt idx="1884">
                  <c:v>115.822365</c:v>
                </c:pt>
                <c:pt idx="1885">
                  <c:v>115.625</c:v>
                </c:pt>
                <c:pt idx="1886">
                  <c:v>115.263161</c:v>
                </c:pt>
                <c:pt idx="1887">
                  <c:v>115.44407699999999</c:v>
                </c:pt>
                <c:pt idx="1888">
                  <c:v>114.720398</c:v>
                </c:pt>
                <c:pt idx="1889">
                  <c:v>114.753288</c:v>
                </c:pt>
                <c:pt idx="1890">
                  <c:v>115.164474</c:v>
                </c:pt>
                <c:pt idx="1891">
                  <c:v>115.098686</c:v>
                </c:pt>
                <c:pt idx="1892">
                  <c:v>115.657898</c:v>
                </c:pt>
                <c:pt idx="1893">
                  <c:v>115.213814</c:v>
                </c:pt>
                <c:pt idx="1894">
                  <c:v>115.3125</c:v>
                </c:pt>
                <c:pt idx="1895">
                  <c:v>115.13157699999999</c:v>
                </c:pt>
                <c:pt idx="1896">
                  <c:v>115.246712</c:v>
                </c:pt>
                <c:pt idx="1897">
                  <c:v>115.13157699999999</c:v>
                </c:pt>
                <c:pt idx="1898">
                  <c:v>114.851974</c:v>
                </c:pt>
                <c:pt idx="1899">
                  <c:v>114.86842300000001</c:v>
                </c:pt>
                <c:pt idx="1900">
                  <c:v>114.572365</c:v>
                </c:pt>
                <c:pt idx="1901">
                  <c:v>113.93092300000001</c:v>
                </c:pt>
                <c:pt idx="1902">
                  <c:v>114.14473700000001</c:v>
                </c:pt>
                <c:pt idx="1903">
                  <c:v>114.29276299999999</c:v>
                </c:pt>
                <c:pt idx="1904">
                  <c:v>113.848686</c:v>
                </c:pt>
                <c:pt idx="1905">
                  <c:v>113.76644899999999</c:v>
                </c:pt>
                <c:pt idx="1906">
                  <c:v>113.322365</c:v>
                </c:pt>
                <c:pt idx="1907">
                  <c:v>113.190788</c:v>
                </c:pt>
                <c:pt idx="1908">
                  <c:v>112.565788</c:v>
                </c:pt>
                <c:pt idx="1909">
                  <c:v>112.434212</c:v>
                </c:pt>
                <c:pt idx="1910">
                  <c:v>112.26973700000001</c:v>
                </c:pt>
                <c:pt idx="1911">
                  <c:v>112.5</c:v>
                </c:pt>
                <c:pt idx="1912">
                  <c:v>112.976974</c:v>
                </c:pt>
                <c:pt idx="1913">
                  <c:v>112.960526</c:v>
                </c:pt>
                <c:pt idx="1914">
                  <c:v>113.273026</c:v>
                </c:pt>
                <c:pt idx="1915">
                  <c:v>113.223686</c:v>
                </c:pt>
                <c:pt idx="1916">
                  <c:v>112.99342300000001</c:v>
                </c:pt>
                <c:pt idx="1917">
                  <c:v>112.779602</c:v>
                </c:pt>
                <c:pt idx="1918">
                  <c:v>112.565788</c:v>
                </c:pt>
                <c:pt idx="1919">
                  <c:v>112.51644899999999</c:v>
                </c:pt>
                <c:pt idx="1920">
                  <c:v>112.8125</c:v>
                </c:pt>
                <c:pt idx="1921">
                  <c:v>112.351974</c:v>
                </c:pt>
                <c:pt idx="1922">
                  <c:v>111.33223700000001</c:v>
                </c:pt>
                <c:pt idx="1923">
                  <c:v>111.447365</c:v>
                </c:pt>
                <c:pt idx="1924">
                  <c:v>111.01973700000001</c:v>
                </c:pt>
                <c:pt idx="1925">
                  <c:v>110.509865</c:v>
                </c:pt>
                <c:pt idx="1926">
                  <c:v>111.365135</c:v>
                </c:pt>
                <c:pt idx="1927">
                  <c:v>111.365135</c:v>
                </c:pt>
                <c:pt idx="1928">
                  <c:v>111.101974</c:v>
                </c:pt>
                <c:pt idx="1929">
                  <c:v>110.427635</c:v>
                </c:pt>
                <c:pt idx="1930">
                  <c:v>110.098686</c:v>
                </c:pt>
                <c:pt idx="1931">
                  <c:v>110.18092300000001</c:v>
                </c:pt>
                <c:pt idx="1932">
                  <c:v>110.279602</c:v>
                </c:pt>
                <c:pt idx="1933">
                  <c:v>109.851974</c:v>
                </c:pt>
                <c:pt idx="1934">
                  <c:v>109.91776299999999</c:v>
                </c:pt>
                <c:pt idx="1935">
                  <c:v>110.098686</c:v>
                </c:pt>
                <c:pt idx="1936">
                  <c:v>109.210526</c:v>
                </c:pt>
                <c:pt idx="1937">
                  <c:v>109.111839</c:v>
                </c:pt>
                <c:pt idx="1938">
                  <c:v>109.013161</c:v>
                </c:pt>
                <c:pt idx="1939">
                  <c:v>110.460526</c:v>
                </c:pt>
                <c:pt idx="1940">
                  <c:v>109.950661</c:v>
                </c:pt>
                <c:pt idx="1941">
                  <c:v>110.098686</c:v>
                </c:pt>
                <c:pt idx="1942">
                  <c:v>109.128288</c:v>
                </c:pt>
                <c:pt idx="1943">
                  <c:v>109.111839</c:v>
                </c:pt>
                <c:pt idx="1944">
                  <c:v>110.723686</c:v>
                </c:pt>
                <c:pt idx="1945">
                  <c:v>110.85526299999999</c:v>
                </c:pt>
                <c:pt idx="1946">
                  <c:v>111.16776299999999</c:v>
                </c:pt>
                <c:pt idx="1947">
                  <c:v>111.06907699999999</c:v>
                </c:pt>
                <c:pt idx="1948">
                  <c:v>110.85526299999999</c:v>
                </c:pt>
                <c:pt idx="1949">
                  <c:v>111.085526</c:v>
                </c:pt>
                <c:pt idx="1950">
                  <c:v>111.01973700000001</c:v>
                </c:pt>
                <c:pt idx="1951">
                  <c:v>110.657898</c:v>
                </c:pt>
                <c:pt idx="1952">
                  <c:v>110.526314</c:v>
                </c:pt>
                <c:pt idx="1953">
                  <c:v>110.64144899999999</c:v>
                </c:pt>
                <c:pt idx="1954">
                  <c:v>110.85526299999999</c:v>
                </c:pt>
                <c:pt idx="1955">
                  <c:v>110.526314</c:v>
                </c:pt>
                <c:pt idx="1956">
                  <c:v>110.29605100000001</c:v>
                </c:pt>
                <c:pt idx="1957">
                  <c:v>110.378288</c:v>
                </c:pt>
                <c:pt idx="1958">
                  <c:v>110.526314</c:v>
                </c:pt>
                <c:pt idx="1959">
                  <c:v>110.411186</c:v>
                </c:pt>
                <c:pt idx="1960">
                  <c:v>109.802635</c:v>
                </c:pt>
                <c:pt idx="1961">
                  <c:v>109.60526299999999</c:v>
                </c:pt>
                <c:pt idx="1962">
                  <c:v>109.736839</c:v>
                </c:pt>
                <c:pt idx="1963">
                  <c:v>109.095398</c:v>
                </c:pt>
                <c:pt idx="1964">
                  <c:v>108.848686</c:v>
                </c:pt>
                <c:pt idx="1965">
                  <c:v>107.89473700000001</c:v>
                </c:pt>
                <c:pt idx="1966">
                  <c:v>107.73026299999999</c:v>
                </c:pt>
                <c:pt idx="1967">
                  <c:v>107.467102</c:v>
                </c:pt>
                <c:pt idx="1968">
                  <c:v>107.05592300000001</c:v>
                </c:pt>
                <c:pt idx="1969">
                  <c:v>107.861839</c:v>
                </c:pt>
                <c:pt idx="1970">
                  <c:v>107.845398</c:v>
                </c:pt>
                <c:pt idx="1971">
                  <c:v>107.845398</c:v>
                </c:pt>
                <c:pt idx="1972">
                  <c:v>107.713814</c:v>
                </c:pt>
                <c:pt idx="1973">
                  <c:v>107.450661</c:v>
                </c:pt>
                <c:pt idx="1974">
                  <c:v>108.4375</c:v>
                </c:pt>
                <c:pt idx="1975">
                  <c:v>107.598686</c:v>
                </c:pt>
                <c:pt idx="1976">
                  <c:v>108.059212</c:v>
                </c:pt>
                <c:pt idx="1977">
                  <c:v>107.79605100000001</c:v>
                </c:pt>
                <c:pt idx="1978">
                  <c:v>107.615135</c:v>
                </c:pt>
                <c:pt idx="1979">
                  <c:v>107.63157699999999</c:v>
                </c:pt>
                <c:pt idx="1980">
                  <c:v>107.58223700000001</c:v>
                </c:pt>
                <c:pt idx="1981">
                  <c:v>109.638161</c:v>
                </c:pt>
                <c:pt idx="1982">
                  <c:v>108.996712</c:v>
                </c:pt>
                <c:pt idx="1983">
                  <c:v>108.601974</c:v>
                </c:pt>
                <c:pt idx="1984">
                  <c:v>109.19407699999999</c:v>
                </c:pt>
                <c:pt idx="1985">
                  <c:v>109.342102</c:v>
                </c:pt>
                <c:pt idx="1986">
                  <c:v>108.73355100000001</c:v>
                </c:pt>
                <c:pt idx="1987">
                  <c:v>108.93092300000001</c:v>
                </c:pt>
                <c:pt idx="1988">
                  <c:v>109.309212</c:v>
                </c:pt>
                <c:pt idx="1989">
                  <c:v>109.226974</c:v>
                </c:pt>
                <c:pt idx="1990">
                  <c:v>109.161186</c:v>
                </c:pt>
                <c:pt idx="1991">
                  <c:v>109.440788</c:v>
                </c:pt>
                <c:pt idx="1992">
                  <c:v>109.55592300000001</c:v>
                </c:pt>
                <c:pt idx="1993">
                  <c:v>108.947365</c:v>
                </c:pt>
                <c:pt idx="1994">
                  <c:v>108.059212</c:v>
                </c:pt>
                <c:pt idx="1995">
                  <c:v>108.223686</c:v>
                </c:pt>
                <c:pt idx="1996">
                  <c:v>108.273026</c:v>
                </c:pt>
                <c:pt idx="1997">
                  <c:v>108.273026</c:v>
                </c:pt>
                <c:pt idx="1998">
                  <c:v>108.338814</c:v>
                </c:pt>
                <c:pt idx="1999">
                  <c:v>108.009865</c:v>
                </c:pt>
                <c:pt idx="2000">
                  <c:v>107.79605100000001</c:v>
                </c:pt>
                <c:pt idx="2001">
                  <c:v>107.746712</c:v>
                </c:pt>
                <c:pt idx="2002">
                  <c:v>107.31907699999999</c:v>
                </c:pt>
                <c:pt idx="2003">
                  <c:v>106.217102</c:v>
                </c:pt>
                <c:pt idx="2004">
                  <c:v>106.085526</c:v>
                </c:pt>
                <c:pt idx="2005">
                  <c:v>107.713814</c:v>
                </c:pt>
                <c:pt idx="2006">
                  <c:v>107.51644899999999</c:v>
                </c:pt>
                <c:pt idx="2007">
                  <c:v>106.924339</c:v>
                </c:pt>
                <c:pt idx="2008">
                  <c:v>106.79276299999999</c:v>
                </c:pt>
                <c:pt idx="2009">
                  <c:v>106.940788</c:v>
                </c:pt>
                <c:pt idx="2010">
                  <c:v>106.69407699999999</c:v>
                </c:pt>
                <c:pt idx="2011">
                  <c:v>106.726974</c:v>
                </c:pt>
                <c:pt idx="2012">
                  <c:v>106.940788</c:v>
                </c:pt>
                <c:pt idx="2013">
                  <c:v>106.23355100000001</c:v>
                </c:pt>
                <c:pt idx="2014">
                  <c:v>106.003288</c:v>
                </c:pt>
                <c:pt idx="2015">
                  <c:v>106.315788</c:v>
                </c:pt>
                <c:pt idx="2016">
                  <c:v>106.003288</c:v>
                </c:pt>
                <c:pt idx="2017">
                  <c:v>105.723686</c:v>
                </c:pt>
                <c:pt idx="2018">
                  <c:v>105.75657699999999</c:v>
                </c:pt>
                <c:pt idx="2019">
                  <c:v>105.723686</c:v>
                </c:pt>
                <c:pt idx="2020">
                  <c:v>105.9375</c:v>
                </c:pt>
                <c:pt idx="2021">
                  <c:v>105.23026299999999</c:v>
                </c:pt>
                <c:pt idx="2022">
                  <c:v>103.651314</c:v>
                </c:pt>
                <c:pt idx="2023">
                  <c:v>103.799339</c:v>
                </c:pt>
                <c:pt idx="2024">
                  <c:v>102.976974</c:v>
                </c:pt>
                <c:pt idx="2025">
                  <c:v>103.240135</c:v>
                </c:pt>
                <c:pt idx="2026">
                  <c:v>103.75</c:v>
                </c:pt>
                <c:pt idx="2027">
                  <c:v>102.94407699999999</c:v>
                </c:pt>
                <c:pt idx="2028">
                  <c:v>103.634865</c:v>
                </c:pt>
                <c:pt idx="2029">
                  <c:v>103.88157699999999</c:v>
                </c:pt>
                <c:pt idx="2030">
                  <c:v>103.75</c:v>
                </c:pt>
                <c:pt idx="2031">
                  <c:v>103.782898</c:v>
                </c:pt>
                <c:pt idx="2032">
                  <c:v>103.88157699999999</c:v>
                </c:pt>
                <c:pt idx="2033">
                  <c:v>103.782898</c:v>
                </c:pt>
                <c:pt idx="2034">
                  <c:v>104.0625</c:v>
                </c:pt>
                <c:pt idx="2035">
                  <c:v>104.029602</c:v>
                </c:pt>
                <c:pt idx="2036">
                  <c:v>104.04605100000001</c:v>
                </c:pt>
                <c:pt idx="2037">
                  <c:v>104.29276299999999</c:v>
                </c:pt>
                <c:pt idx="2038">
                  <c:v>104.342102</c:v>
                </c:pt>
                <c:pt idx="2039">
                  <c:v>104.29276299999999</c:v>
                </c:pt>
                <c:pt idx="2040">
                  <c:v>103.83223700000001</c:v>
                </c:pt>
                <c:pt idx="2041">
                  <c:v>103.75</c:v>
                </c:pt>
                <c:pt idx="2042">
                  <c:v>103.717102</c:v>
                </c:pt>
                <c:pt idx="2043">
                  <c:v>103.66776299999999</c:v>
                </c:pt>
                <c:pt idx="2044">
                  <c:v>103.470398</c:v>
                </c:pt>
                <c:pt idx="2045">
                  <c:v>104.473686</c:v>
                </c:pt>
                <c:pt idx="2046">
                  <c:v>104.45723700000001</c:v>
                </c:pt>
                <c:pt idx="2047">
                  <c:v>104.50657699999999</c:v>
                </c:pt>
                <c:pt idx="2048">
                  <c:v>104.29276299999999</c:v>
                </c:pt>
                <c:pt idx="2049">
                  <c:v>103.059212</c:v>
                </c:pt>
                <c:pt idx="2050">
                  <c:v>103.651314</c:v>
                </c:pt>
                <c:pt idx="2051">
                  <c:v>103.25657699999999</c:v>
                </c:pt>
                <c:pt idx="2052">
                  <c:v>102.697365</c:v>
                </c:pt>
                <c:pt idx="2053">
                  <c:v>102.63157699999999</c:v>
                </c:pt>
                <c:pt idx="2054">
                  <c:v>102.976974</c:v>
                </c:pt>
                <c:pt idx="2055">
                  <c:v>103.223686</c:v>
                </c:pt>
                <c:pt idx="2056">
                  <c:v>103.51973700000001</c:v>
                </c:pt>
                <c:pt idx="2057">
                  <c:v>103.273026</c:v>
                </c:pt>
                <c:pt idx="2058">
                  <c:v>103.93092300000001</c:v>
                </c:pt>
                <c:pt idx="2059">
                  <c:v>102.664474</c:v>
                </c:pt>
                <c:pt idx="2060">
                  <c:v>103.009865</c:v>
                </c:pt>
                <c:pt idx="2061">
                  <c:v>102.927635</c:v>
                </c:pt>
                <c:pt idx="2062">
                  <c:v>103.190788</c:v>
                </c:pt>
                <c:pt idx="2063">
                  <c:v>103.14144899999999</c:v>
                </c:pt>
                <c:pt idx="2064">
                  <c:v>103.10855100000001</c:v>
                </c:pt>
                <c:pt idx="2065">
                  <c:v>102.664474</c:v>
                </c:pt>
                <c:pt idx="2066">
                  <c:v>102.664474</c:v>
                </c:pt>
                <c:pt idx="2067">
                  <c:v>102.73026299999999</c:v>
                </c:pt>
                <c:pt idx="2068">
                  <c:v>102.713814</c:v>
                </c:pt>
                <c:pt idx="2069">
                  <c:v>102.220398</c:v>
                </c:pt>
                <c:pt idx="2070">
                  <c:v>102.00657699999999</c:v>
                </c:pt>
                <c:pt idx="2071">
                  <c:v>101.529602</c:v>
                </c:pt>
                <c:pt idx="2072">
                  <c:v>101.11842300000001</c:v>
                </c:pt>
                <c:pt idx="2073">
                  <c:v>100.70723700000001</c:v>
                </c:pt>
                <c:pt idx="2074">
                  <c:v>100.44407699999999</c:v>
                </c:pt>
                <c:pt idx="2075">
                  <c:v>100.526314</c:v>
                </c:pt>
                <c:pt idx="2076">
                  <c:v>100.904602</c:v>
                </c:pt>
                <c:pt idx="2077">
                  <c:v>100.32894899999999</c:v>
                </c:pt>
                <c:pt idx="2078">
                  <c:v>100.197365</c:v>
                </c:pt>
                <c:pt idx="2079">
                  <c:v>100.148026</c:v>
                </c:pt>
                <c:pt idx="2080">
                  <c:v>100</c:v>
                </c:pt>
              </c:numCache>
            </c:numRef>
          </c:val>
          <c:smooth val="0"/>
          <c:extLst>
            <c:ext xmlns:c16="http://schemas.microsoft.com/office/drawing/2014/chart" uri="{C3380CC4-5D6E-409C-BE32-E72D297353CC}">
              <c16:uniqueId val="{00000002-55EF-4E81-8E08-C6A99EF77711}"/>
            </c:ext>
          </c:extLst>
        </c:ser>
        <c:ser>
          <c:idx val="3"/>
          <c:order val="3"/>
          <c:tx>
            <c:strRef>
              <c:f>Planilha1!$F$3</c:f>
              <c:strCache>
                <c:ptCount val="1"/>
                <c:pt idx="0">
                  <c:v>EEM US Equity</c:v>
                </c:pt>
              </c:strCache>
            </c:strRef>
          </c:tx>
          <c:spPr>
            <a:ln w="19050" cap="rnd">
              <a:solidFill>
                <a:schemeClr val="bg1">
                  <a:lumMod val="5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Planilha1!$F$4:$F$2084</c:f>
              <c:numCache>
                <c:formatCode>General</c:formatCode>
                <c:ptCount val="2081"/>
                <c:pt idx="0">
                  <c:v>120.82102999999999</c:v>
                </c:pt>
                <c:pt idx="1">
                  <c:v>119.720955</c:v>
                </c:pt>
                <c:pt idx="2">
                  <c:v>119.90877500000001</c:v>
                </c:pt>
                <c:pt idx="3">
                  <c:v>119.157501</c:v>
                </c:pt>
                <c:pt idx="4">
                  <c:v>119.157501</c:v>
                </c:pt>
                <c:pt idx="5">
                  <c:v>118.245239</c:v>
                </c:pt>
                <c:pt idx="6">
                  <c:v>117.493965</c:v>
                </c:pt>
                <c:pt idx="7">
                  <c:v>116.850014</c:v>
                </c:pt>
                <c:pt idx="8">
                  <c:v>117.306145</c:v>
                </c:pt>
                <c:pt idx="9">
                  <c:v>115.91091900000001</c:v>
                </c:pt>
                <c:pt idx="10">
                  <c:v>116.018242</c:v>
                </c:pt>
                <c:pt idx="11">
                  <c:v>115.535286</c:v>
                </c:pt>
                <c:pt idx="12">
                  <c:v>115.830429</c:v>
                </c:pt>
                <c:pt idx="13">
                  <c:v>113.791252</c:v>
                </c:pt>
                <c:pt idx="14">
                  <c:v>114.623024</c:v>
                </c:pt>
                <c:pt idx="15">
                  <c:v>115.937752</c:v>
                </c:pt>
                <c:pt idx="16">
                  <c:v>114.005905</c:v>
                </c:pt>
                <c:pt idx="17">
                  <c:v>113.979073</c:v>
                </c:pt>
                <c:pt idx="18">
                  <c:v>113.147301</c:v>
                </c:pt>
                <c:pt idx="19">
                  <c:v>115.240143</c:v>
                </c:pt>
                <c:pt idx="20">
                  <c:v>114.48886899999999</c:v>
                </c:pt>
                <c:pt idx="21">
                  <c:v>114.220551</c:v>
                </c:pt>
                <c:pt idx="22">
                  <c:v>114.14006000000001</c:v>
                </c:pt>
                <c:pt idx="23">
                  <c:v>112.932655</c:v>
                </c:pt>
                <c:pt idx="24">
                  <c:v>112.932655</c:v>
                </c:pt>
                <c:pt idx="25">
                  <c:v>112.04722599999999</c:v>
                </c:pt>
                <c:pt idx="26">
                  <c:v>112.181381</c:v>
                </c:pt>
                <c:pt idx="27">
                  <c:v>110.732491</c:v>
                </c:pt>
                <c:pt idx="28">
                  <c:v>109.49825300000001</c:v>
                </c:pt>
                <c:pt idx="29">
                  <c:v>110.249527</c:v>
                </c:pt>
                <c:pt idx="30">
                  <c:v>112.154549</c:v>
                </c:pt>
                <c:pt idx="31">
                  <c:v>112.154549</c:v>
                </c:pt>
                <c:pt idx="32">
                  <c:v>112.69117</c:v>
                </c:pt>
                <c:pt idx="33">
                  <c:v>113.496109</c:v>
                </c:pt>
                <c:pt idx="34">
                  <c:v>113.093643</c:v>
                </c:pt>
                <c:pt idx="35">
                  <c:v>112.04722599999999</c:v>
                </c:pt>
                <c:pt idx="36">
                  <c:v>112.208214</c:v>
                </c:pt>
                <c:pt idx="37">
                  <c:v>112.58384700000001</c:v>
                </c:pt>
                <c:pt idx="38">
                  <c:v>113.496109</c:v>
                </c:pt>
                <c:pt idx="39">
                  <c:v>114.005905</c:v>
                </c:pt>
                <c:pt idx="40">
                  <c:v>114.408371</c:v>
                </c:pt>
                <c:pt idx="41">
                  <c:v>114.059563</c:v>
                </c:pt>
                <c:pt idx="42">
                  <c:v>113.41561900000001</c:v>
                </c:pt>
                <c:pt idx="43">
                  <c:v>112.95948799999999</c:v>
                </c:pt>
                <c:pt idx="44">
                  <c:v>112.58384700000001</c:v>
                </c:pt>
                <c:pt idx="45">
                  <c:v>115.26696800000001</c:v>
                </c:pt>
                <c:pt idx="46">
                  <c:v>117.493965</c:v>
                </c:pt>
                <c:pt idx="47">
                  <c:v>118.13790899999999</c:v>
                </c:pt>
                <c:pt idx="48">
                  <c:v>118.030586</c:v>
                </c:pt>
                <c:pt idx="49">
                  <c:v>118.62087200000001</c:v>
                </c:pt>
                <c:pt idx="50">
                  <c:v>118.13790899999999</c:v>
                </c:pt>
                <c:pt idx="51">
                  <c:v>120.06976299999999</c:v>
                </c:pt>
                <c:pt idx="52">
                  <c:v>117.65495300000001</c:v>
                </c:pt>
                <c:pt idx="53">
                  <c:v>117.842766</c:v>
                </c:pt>
                <c:pt idx="54">
                  <c:v>117.064667</c:v>
                </c:pt>
                <c:pt idx="55">
                  <c:v>116.769516</c:v>
                </c:pt>
                <c:pt idx="56">
                  <c:v>116.528038</c:v>
                </c:pt>
                <c:pt idx="57">
                  <c:v>116.071907</c:v>
                </c:pt>
                <c:pt idx="58">
                  <c:v>115.88408699999999</c:v>
                </c:pt>
                <c:pt idx="59">
                  <c:v>115.88408699999999</c:v>
                </c:pt>
                <c:pt idx="60">
                  <c:v>115.723099</c:v>
                </c:pt>
                <c:pt idx="61">
                  <c:v>116.206062</c:v>
                </c:pt>
                <c:pt idx="62">
                  <c:v>116.12557200000001</c:v>
                </c:pt>
                <c:pt idx="63">
                  <c:v>116.09874000000001</c:v>
                </c:pt>
                <c:pt idx="64">
                  <c:v>116.34021799999999</c:v>
                </c:pt>
                <c:pt idx="65">
                  <c:v>116.474373</c:v>
                </c:pt>
                <c:pt idx="66">
                  <c:v>116.55487100000001</c:v>
                </c:pt>
                <c:pt idx="67">
                  <c:v>115.240143</c:v>
                </c:pt>
                <c:pt idx="68">
                  <c:v>115.240143</c:v>
                </c:pt>
                <c:pt idx="69">
                  <c:v>115.88408699999999</c:v>
                </c:pt>
                <c:pt idx="70">
                  <c:v>116.635361</c:v>
                </c:pt>
                <c:pt idx="71">
                  <c:v>118.889191</c:v>
                </c:pt>
                <c:pt idx="72">
                  <c:v>119.801453</c:v>
                </c:pt>
                <c:pt idx="73">
                  <c:v>122.833382</c:v>
                </c:pt>
                <c:pt idx="74">
                  <c:v>120.177086</c:v>
                </c:pt>
                <c:pt idx="75">
                  <c:v>121.67963399999999</c:v>
                </c:pt>
                <c:pt idx="76">
                  <c:v>120.042931</c:v>
                </c:pt>
                <c:pt idx="77">
                  <c:v>119.372147</c:v>
                </c:pt>
                <c:pt idx="78">
                  <c:v>119.264824</c:v>
                </c:pt>
                <c:pt idx="79">
                  <c:v>120.042931</c:v>
                </c:pt>
                <c:pt idx="80">
                  <c:v>121.22350299999999</c:v>
                </c:pt>
                <c:pt idx="81">
                  <c:v>121.599144</c:v>
                </c:pt>
                <c:pt idx="82">
                  <c:v>121.062515</c:v>
                </c:pt>
                <c:pt idx="83">
                  <c:v>121.169838</c:v>
                </c:pt>
                <c:pt idx="84">
                  <c:v>121.357658</c:v>
                </c:pt>
                <c:pt idx="85">
                  <c:v>122.0821</c:v>
                </c:pt>
                <c:pt idx="86">
                  <c:v>122.350418</c:v>
                </c:pt>
                <c:pt idx="87">
                  <c:v>123.20901499999999</c:v>
                </c:pt>
                <c:pt idx="88">
                  <c:v>122.00161</c:v>
                </c:pt>
                <c:pt idx="89">
                  <c:v>122.18943</c:v>
                </c:pt>
                <c:pt idx="90">
                  <c:v>121.250336</c:v>
                </c:pt>
                <c:pt idx="91">
                  <c:v>123.87979900000001</c:v>
                </c:pt>
                <c:pt idx="92">
                  <c:v>124.38958700000001</c:v>
                </c:pt>
                <c:pt idx="93">
                  <c:v>123.504158</c:v>
                </c:pt>
                <c:pt idx="94">
                  <c:v>123.26268</c:v>
                </c:pt>
                <c:pt idx="95">
                  <c:v>123.93345600000001</c:v>
                </c:pt>
                <c:pt idx="96">
                  <c:v>127.072716</c:v>
                </c:pt>
                <c:pt idx="97">
                  <c:v>126.026291</c:v>
                </c:pt>
                <c:pt idx="98">
                  <c:v>124.872551</c:v>
                </c:pt>
                <c:pt idx="99">
                  <c:v>126.37509900000001</c:v>
                </c:pt>
                <c:pt idx="100">
                  <c:v>123.93345600000001</c:v>
                </c:pt>
                <c:pt idx="101">
                  <c:v>123.048027</c:v>
                </c:pt>
                <c:pt idx="102">
                  <c:v>125.060371</c:v>
                </c:pt>
                <c:pt idx="103">
                  <c:v>125.301849</c:v>
                </c:pt>
                <c:pt idx="104">
                  <c:v>120.874695</c:v>
                </c:pt>
                <c:pt idx="105">
                  <c:v>122.162598</c:v>
                </c:pt>
                <c:pt idx="106">
                  <c:v>118.13790899999999</c:v>
                </c:pt>
                <c:pt idx="107">
                  <c:v>117.225647</c:v>
                </c:pt>
                <c:pt idx="108">
                  <c:v>117.467133</c:v>
                </c:pt>
                <c:pt idx="109">
                  <c:v>115.02549</c:v>
                </c:pt>
                <c:pt idx="110">
                  <c:v>115.42795599999999</c:v>
                </c:pt>
                <c:pt idx="111">
                  <c:v>115.2938</c:v>
                </c:pt>
                <c:pt idx="112">
                  <c:v>114.918167</c:v>
                </c:pt>
                <c:pt idx="113">
                  <c:v>114.38153800000001</c:v>
                </c:pt>
                <c:pt idx="114">
                  <c:v>113.44244399999999</c:v>
                </c:pt>
                <c:pt idx="115">
                  <c:v>112.61068</c:v>
                </c:pt>
                <c:pt idx="116">
                  <c:v>113.039978</c:v>
                </c:pt>
                <c:pt idx="117">
                  <c:v>112.100883</c:v>
                </c:pt>
                <c:pt idx="118">
                  <c:v>114.193718</c:v>
                </c:pt>
                <c:pt idx="119">
                  <c:v>114.03273799999999</c:v>
                </c:pt>
                <c:pt idx="120">
                  <c:v>114.059563</c:v>
                </c:pt>
                <c:pt idx="121">
                  <c:v>116.36705000000001</c:v>
                </c:pt>
                <c:pt idx="122">
                  <c:v>116.36705000000001</c:v>
                </c:pt>
                <c:pt idx="123">
                  <c:v>116.12557200000001</c:v>
                </c:pt>
                <c:pt idx="124">
                  <c:v>116.071907</c:v>
                </c:pt>
                <c:pt idx="125">
                  <c:v>116.79634900000001</c:v>
                </c:pt>
                <c:pt idx="126">
                  <c:v>116.635361</c:v>
                </c:pt>
                <c:pt idx="127">
                  <c:v>117.62812</c:v>
                </c:pt>
                <c:pt idx="128">
                  <c:v>115.696274</c:v>
                </c:pt>
                <c:pt idx="129">
                  <c:v>117.145157</c:v>
                </c:pt>
                <c:pt idx="130">
                  <c:v>116.689026</c:v>
                </c:pt>
                <c:pt idx="131">
                  <c:v>117.601288</c:v>
                </c:pt>
                <c:pt idx="132">
                  <c:v>116.474373</c:v>
                </c:pt>
                <c:pt idx="133">
                  <c:v>115.132812</c:v>
                </c:pt>
                <c:pt idx="134">
                  <c:v>113.87175000000001</c:v>
                </c:pt>
                <c:pt idx="135">
                  <c:v>114.48886899999999</c:v>
                </c:pt>
                <c:pt idx="136">
                  <c:v>113.22779800000001</c:v>
                </c:pt>
                <c:pt idx="137">
                  <c:v>112.852158</c:v>
                </c:pt>
                <c:pt idx="138">
                  <c:v>112.235039</c:v>
                </c:pt>
                <c:pt idx="139">
                  <c:v>109.739738</c:v>
                </c:pt>
                <c:pt idx="140">
                  <c:v>109.06895400000001</c:v>
                </c:pt>
                <c:pt idx="141">
                  <c:v>108.451836</c:v>
                </c:pt>
                <c:pt idx="142">
                  <c:v>111.61792</c:v>
                </c:pt>
                <c:pt idx="143">
                  <c:v>113.22779800000001</c:v>
                </c:pt>
                <c:pt idx="144">
                  <c:v>115.240143</c:v>
                </c:pt>
                <c:pt idx="145">
                  <c:v>112.77166699999999</c:v>
                </c:pt>
                <c:pt idx="146">
                  <c:v>113.28145600000001</c:v>
                </c:pt>
                <c:pt idx="147">
                  <c:v>113.65709699999999</c:v>
                </c:pt>
                <c:pt idx="148">
                  <c:v>112.50335699999999</c:v>
                </c:pt>
                <c:pt idx="149">
                  <c:v>112.95948799999999</c:v>
                </c:pt>
                <c:pt idx="150">
                  <c:v>114.623024</c:v>
                </c:pt>
                <c:pt idx="151">
                  <c:v>115.64260899999999</c:v>
                </c:pt>
                <c:pt idx="152">
                  <c:v>114.676682</c:v>
                </c:pt>
                <c:pt idx="153">
                  <c:v>115.803596</c:v>
                </c:pt>
                <c:pt idx="154">
                  <c:v>116.903679</c:v>
                </c:pt>
                <c:pt idx="155">
                  <c:v>118.835526</c:v>
                </c:pt>
                <c:pt idx="156">
                  <c:v>118.164742</c:v>
                </c:pt>
                <c:pt idx="157">
                  <c:v>119.42581199999999</c:v>
                </c:pt>
                <c:pt idx="158">
                  <c:v>118.942848</c:v>
                </c:pt>
                <c:pt idx="159">
                  <c:v>118.245239</c:v>
                </c:pt>
                <c:pt idx="160">
                  <c:v>117.574455</c:v>
                </c:pt>
                <c:pt idx="161">
                  <c:v>117.091492</c:v>
                </c:pt>
                <c:pt idx="162">
                  <c:v>117.064667</c:v>
                </c:pt>
                <c:pt idx="163">
                  <c:v>116.581703</c:v>
                </c:pt>
                <c:pt idx="164">
                  <c:v>116.581703</c:v>
                </c:pt>
                <c:pt idx="165">
                  <c:v>114.891335</c:v>
                </c:pt>
                <c:pt idx="166">
                  <c:v>114.542526</c:v>
                </c:pt>
                <c:pt idx="167">
                  <c:v>114.274216</c:v>
                </c:pt>
                <c:pt idx="168">
                  <c:v>114.059563</c:v>
                </c:pt>
                <c:pt idx="169">
                  <c:v>113.979073</c:v>
                </c:pt>
                <c:pt idx="170">
                  <c:v>114.220551</c:v>
                </c:pt>
                <c:pt idx="171">
                  <c:v>114.48886899999999</c:v>
                </c:pt>
                <c:pt idx="172">
                  <c:v>114.48886899999999</c:v>
                </c:pt>
                <c:pt idx="173">
                  <c:v>114.891335</c:v>
                </c:pt>
                <c:pt idx="174">
                  <c:v>115.079155</c:v>
                </c:pt>
                <c:pt idx="175">
                  <c:v>115.079155</c:v>
                </c:pt>
                <c:pt idx="176">
                  <c:v>114.03273799999999</c:v>
                </c:pt>
                <c:pt idx="177">
                  <c:v>113.308289</c:v>
                </c:pt>
                <c:pt idx="178">
                  <c:v>113.174133</c:v>
                </c:pt>
                <c:pt idx="179">
                  <c:v>113.44244399999999</c:v>
                </c:pt>
                <c:pt idx="180">
                  <c:v>112.31553599999999</c:v>
                </c:pt>
                <c:pt idx="181">
                  <c:v>113.46927599999999</c:v>
                </c:pt>
                <c:pt idx="182">
                  <c:v>112.7985</c:v>
                </c:pt>
                <c:pt idx="183">
                  <c:v>114.086395</c:v>
                </c:pt>
                <c:pt idx="184">
                  <c:v>113.522942</c:v>
                </c:pt>
                <c:pt idx="185">
                  <c:v>111.72525</c:v>
                </c:pt>
                <c:pt idx="186">
                  <c:v>113.308289</c:v>
                </c:pt>
                <c:pt idx="187">
                  <c:v>112.12771600000001</c:v>
                </c:pt>
                <c:pt idx="188">
                  <c:v>113.22779800000001</c:v>
                </c:pt>
                <c:pt idx="189">
                  <c:v>113.549774</c:v>
                </c:pt>
                <c:pt idx="190">
                  <c:v>115.26696800000001</c:v>
                </c:pt>
                <c:pt idx="191">
                  <c:v>115.42795599999999</c:v>
                </c:pt>
                <c:pt idx="192">
                  <c:v>115.42795599999999</c:v>
                </c:pt>
                <c:pt idx="193">
                  <c:v>115.10598</c:v>
                </c:pt>
                <c:pt idx="194">
                  <c:v>115.964584</c:v>
                </c:pt>
                <c:pt idx="195">
                  <c:v>116.34021799999999</c:v>
                </c:pt>
                <c:pt idx="196">
                  <c:v>117.064667</c:v>
                </c:pt>
                <c:pt idx="197">
                  <c:v>117.493965</c:v>
                </c:pt>
                <c:pt idx="198">
                  <c:v>116.98416899999999</c:v>
                </c:pt>
                <c:pt idx="199">
                  <c:v>116.74269099999999</c:v>
                </c:pt>
                <c:pt idx="200">
                  <c:v>115.508453</c:v>
                </c:pt>
                <c:pt idx="201">
                  <c:v>114.891335</c:v>
                </c:pt>
                <c:pt idx="202">
                  <c:v>114.03273799999999</c:v>
                </c:pt>
                <c:pt idx="203">
                  <c:v>113.791252</c:v>
                </c:pt>
                <c:pt idx="204">
                  <c:v>113.44244399999999</c:v>
                </c:pt>
                <c:pt idx="205">
                  <c:v>113.41561900000001</c:v>
                </c:pt>
                <c:pt idx="206">
                  <c:v>114.059563</c:v>
                </c:pt>
                <c:pt idx="207">
                  <c:v>113.95224</c:v>
                </c:pt>
                <c:pt idx="208">
                  <c:v>112.932655</c:v>
                </c:pt>
                <c:pt idx="209">
                  <c:v>110.08854700000001</c:v>
                </c:pt>
                <c:pt idx="210">
                  <c:v>109.981216</c:v>
                </c:pt>
                <c:pt idx="211">
                  <c:v>111.53743</c:v>
                </c:pt>
                <c:pt idx="212">
                  <c:v>110.46418</c:v>
                </c:pt>
                <c:pt idx="213">
                  <c:v>109.20311</c:v>
                </c:pt>
                <c:pt idx="214">
                  <c:v>108.96163199999999</c:v>
                </c:pt>
                <c:pt idx="215">
                  <c:v>108.58599100000001</c:v>
                </c:pt>
                <c:pt idx="216">
                  <c:v>107.70056200000001</c:v>
                </c:pt>
                <c:pt idx="217">
                  <c:v>106.54682200000001</c:v>
                </c:pt>
                <c:pt idx="218">
                  <c:v>106.97611999999999</c:v>
                </c:pt>
                <c:pt idx="219">
                  <c:v>106.54682200000001</c:v>
                </c:pt>
                <c:pt idx="220">
                  <c:v>106.627312</c:v>
                </c:pt>
                <c:pt idx="221">
                  <c:v>108.04937</c:v>
                </c:pt>
                <c:pt idx="222">
                  <c:v>108.746979</c:v>
                </c:pt>
                <c:pt idx="223">
                  <c:v>111.295952</c:v>
                </c:pt>
                <c:pt idx="224">
                  <c:v>110.625168</c:v>
                </c:pt>
                <c:pt idx="225">
                  <c:v>112.154549</c:v>
                </c:pt>
                <c:pt idx="226">
                  <c:v>111.40327499999999</c:v>
                </c:pt>
                <c:pt idx="227">
                  <c:v>110.678833</c:v>
                </c:pt>
                <c:pt idx="228">
                  <c:v>110.437347</c:v>
                </c:pt>
                <c:pt idx="229">
                  <c:v>110.839821</c:v>
                </c:pt>
                <c:pt idx="230">
                  <c:v>110.75932299999999</c:v>
                </c:pt>
                <c:pt idx="231">
                  <c:v>110.410515</c:v>
                </c:pt>
                <c:pt idx="232">
                  <c:v>110.222702</c:v>
                </c:pt>
                <c:pt idx="233">
                  <c:v>109.820229</c:v>
                </c:pt>
                <c:pt idx="234">
                  <c:v>109.63241600000001</c:v>
                </c:pt>
                <c:pt idx="235">
                  <c:v>109.712906</c:v>
                </c:pt>
                <c:pt idx="236">
                  <c:v>109.63241600000001</c:v>
                </c:pt>
                <c:pt idx="237">
                  <c:v>110.410515</c:v>
                </c:pt>
                <c:pt idx="238">
                  <c:v>110.27636</c:v>
                </c:pt>
                <c:pt idx="239">
                  <c:v>109.04212200000001</c:v>
                </c:pt>
                <c:pt idx="240">
                  <c:v>109.578751</c:v>
                </c:pt>
                <c:pt idx="241">
                  <c:v>109.39093</c:v>
                </c:pt>
                <c:pt idx="242">
                  <c:v>110.06171399999999</c:v>
                </c:pt>
                <c:pt idx="243">
                  <c:v>110.625168</c:v>
                </c:pt>
                <c:pt idx="244">
                  <c:v>110.97397599999999</c:v>
                </c:pt>
                <c:pt idx="245">
                  <c:v>109.766571</c:v>
                </c:pt>
                <c:pt idx="246">
                  <c:v>109.525085</c:v>
                </c:pt>
                <c:pt idx="247">
                  <c:v>109.63241600000001</c:v>
                </c:pt>
                <c:pt idx="248">
                  <c:v>108.96163199999999</c:v>
                </c:pt>
                <c:pt idx="249">
                  <c:v>107.405418</c:v>
                </c:pt>
                <c:pt idx="250">
                  <c:v>108.371346</c:v>
                </c:pt>
                <c:pt idx="251">
                  <c:v>108.61282300000001</c:v>
                </c:pt>
                <c:pt idx="252">
                  <c:v>107.298096</c:v>
                </c:pt>
                <c:pt idx="253">
                  <c:v>107.24443100000001</c:v>
                </c:pt>
                <c:pt idx="254">
                  <c:v>108.666489</c:v>
                </c:pt>
                <c:pt idx="255">
                  <c:v>108.451836</c:v>
                </c:pt>
                <c:pt idx="256">
                  <c:v>108.934799</c:v>
                </c:pt>
                <c:pt idx="257">
                  <c:v>108.98846399999999</c:v>
                </c:pt>
                <c:pt idx="258">
                  <c:v>107.88838200000001</c:v>
                </c:pt>
                <c:pt idx="259">
                  <c:v>107.70056200000001</c:v>
                </c:pt>
                <c:pt idx="260">
                  <c:v>107.539574</c:v>
                </c:pt>
                <c:pt idx="261">
                  <c:v>107.539574</c:v>
                </c:pt>
                <c:pt idx="262">
                  <c:v>107.029785</c:v>
                </c:pt>
                <c:pt idx="263">
                  <c:v>106.519989</c:v>
                </c:pt>
                <c:pt idx="264">
                  <c:v>105.01744100000001</c:v>
                </c:pt>
                <c:pt idx="265">
                  <c:v>107.029785</c:v>
                </c:pt>
                <c:pt idx="266">
                  <c:v>106.198013</c:v>
                </c:pt>
                <c:pt idx="267">
                  <c:v>105.741882</c:v>
                </c:pt>
                <c:pt idx="268">
                  <c:v>106.33216899999999</c:v>
                </c:pt>
                <c:pt idx="269">
                  <c:v>106.198013</c:v>
                </c:pt>
                <c:pt idx="270">
                  <c:v>103.836868</c:v>
                </c:pt>
                <c:pt idx="271">
                  <c:v>103.702713</c:v>
                </c:pt>
                <c:pt idx="272">
                  <c:v>103.997856</c:v>
                </c:pt>
                <c:pt idx="273">
                  <c:v>103.00509599999999</c:v>
                </c:pt>
                <c:pt idx="274">
                  <c:v>103.56855</c:v>
                </c:pt>
                <c:pt idx="275">
                  <c:v>104.400322</c:v>
                </c:pt>
                <c:pt idx="276">
                  <c:v>104.34665699999999</c:v>
                </c:pt>
                <c:pt idx="277">
                  <c:v>104.266167</c:v>
                </c:pt>
                <c:pt idx="278">
                  <c:v>104.13201100000001</c:v>
                </c:pt>
                <c:pt idx="279">
                  <c:v>102.978264</c:v>
                </c:pt>
                <c:pt idx="280">
                  <c:v>102.092834</c:v>
                </c:pt>
                <c:pt idx="281">
                  <c:v>103.00509599999999</c:v>
                </c:pt>
                <c:pt idx="282">
                  <c:v>101.931847</c:v>
                </c:pt>
                <c:pt idx="283">
                  <c:v>101.100082</c:v>
                </c:pt>
                <c:pt idx="284">
                  <c:v>102.629463</c:v>
                </c:pt>
                <c:pt idx="285">
                  <c:v>105.17842899999999</c:v>
                </c:pt>
                <c:pt idx="286">
                  <c:v>105.17842899999999</c:v>
                </c:pt>
                <c:pt idx="287">
                  <c:v>104.80278800000001</c:v>
                </c:pt>
                <c:pt idx="288">
                  <c:v>104.37348900000001</c:v>
                </c:pt>
                <c:pt idx="289">
                  <c:v>104.614975</c:v>
                </c:pt>
                <c:pt idx="290">
                  <c:v>106.11752300000001</c:v>
                </c:pt>
                <c:pt idx="291">
                  <c:v>105.82238</c:v>
                </c:pt>
                <c:pt idx="292">
                  <c:v>105.688225</c:v>
                </c:pt>
                <c:pt idx="293">
                  <c:v>106.037025</c:v>
                </c:pt>
                <c:pt idx="294">
                  <c:v>106.627312</c:v>
                </c:pt>
                <c:pt idx="295">
                  <c:v>107.88838200000001</c:v>
                </c:pt>
                <c:pt idx="296">
                  <c:v>107.942047</c:v>
                </c:pt>
                <c:pt idx="297">
                  <c:v>107.110275</c:v>
                </c:pt>
                <c:pt idx="298">
                  <c:v>106.493156</c:v>
                </c:pt>
                <c:pt idx="299">
                  <c:v>105.66139200000001</c:v>
                </c:pt>
                <c:pt idx="300">
                  <c:v>106.171181</c:v>
                </c:pt>
                <c:pt idx="301">
                  <c:v>104.212502</c:v>
                </c:pt>
                <c:pt idx="302">
                  <c:v>108.12985999999999</c:v>
                </c:pt>
                <c:pt idx="303">
                  <c:v>107.217598</c:v>
                </c:pt>
                <c:pt idx="304">
                  <c:v>107.271263</c:v>
                </c:pt>
                <c:pt idx="305">
                  <c:v>107.915215</c:v>
                </c:pt>
                <c:pt idx="306">
                  <c:v>106.35900100000001</c:v>
                </c:pt>
                <c:pt idx="307">
                  <c:v>105.312584</c:v>
                </c:pt>
                <c:pt idx="308">
                  <c:v>105.285751</c:v>
                </c:pt>
                <c:pt idx="309">
                  <c:v>104.668633</c:v>
                </c:pt>
                <c:pt idx="310">
                  <c:v>105.124763</c:v>
                </c:pt>
                <c:pt idx="311">
                  <c:v>104.614975</c:v>
                </c:pt>
                <c:pt idx="312">
                  <c:v>104.74912999999999</c:v>
                </c:pt>
                <c:pt idx="313">
                  <c:v>105.393074</c:v>
                </c:pt>
                <c:pt idx="314">
                  <c:v>106.600487</c:v>
                </c:pt>
                <c:pt idx="315">
                  <c:v>106.144356</c:v>
                </c:pt>
                <c:pt idx="316">
                  <c:v>105.929703</c:v>
                </c:pt>
                <c:pt idx="317">
                  <c:v>106.54682200000001</c:v>
                </c:pt>
                <c:pt idx="318">
                  <c:v>105.66139200000001</c:v>
                </c:pt>
                <c:pt idx="319">
                  <c:v>106.09069100000001</c:v>
                </c:pt>
                <c:pt idx="320">
                  <c:v>106.037025</c:v>
                </c:pt>
                <c:pt idx="321">
                  <c:v>106.037025</c:v>
                </c:pt>
                <c:pt idx="322">
                  <c:v>106.251678</c:v>
                </c:pt>
                <c:pt idx="323">
                  <c:v>106.922455</c:v>
                </c:pt>
                <c:pt idx="324">
                  <c:v>105.607727</c:v>
                </c:pt>
                <c:pt idx="325">
                  <c:v>105.473572</c:v>
                </c:pt>
                <c:pt idx="326">
                  <c:v>106.493156</c:v>
                </c:pt>
                <c:pt idx="327">
                  <c:v>105.607727</c:v>
                </c:pt>
                <c:pt idx="328">
                  <c:v>102.870941</c:v>
                </c:pt>
                <c:pt idx="329">
                  <c:v>102.897774</c:v>
                </c:pt>
                <c:pt idx="330">
                  <c:v>102.173332</c:v>
                </c:pt>
                <c:pt idx="331">
                  <c:v>103.139252</c:v>
                </c:pt>
                <c:pt idx="332">
                  <c:v>103.836868</c:v>
                </c:pt>
                <c:pt idx="333">
                  <c:v>104.024681</c:v>
                </c:pt>
                <c:pt idx="334">
                  <c:v>103.19291699999999</c:v>
                </c:pt>
                <c:pt idx="335">
                  <c:v>101.126915</c:v>
                </c:pt>
                <c:pt idx="336">
                  <c:v>99.382880999999998</c:v>
                </c:pt>
                <c:pt idx="337">
                  <c:v>98.470618999999999</c:v>
                </c:pt>
                <c:pt idx="338">
                  <c:v>99.034073000000006</c:v>
                </c:pt>
                <c:pt idx="339">
                  <c:v>98.014488</c:v>
                </c:pt>
                <c:pt idx="340">
                  <c:v>98.094986000000006</c:v>
                </c:pt>
                <c:pt idx="341">
                  <c:v>98.577941999999993</c:v>
                </c:pt>
                <c:pt idx="342">
                  <c:v>99.892677000000006</c:v>
                </c:pt>
                <c:pt idx="343">
                  <c:v>98.631607000000002</c:v>
                </c:pt>
                <c:pt idx="344">
                  <c:v>98.712097</c:v>
                </c:pt>
                <c:pt idx="345">
                  <c:v>99.919510000000002</c:v>
                </c:pt>
                <c:pt idx="346">
                  <c:v>100.50979599999999</c:v>
                </c:pt>
                <c:pt idx="347">
                  <c:v>102.066002</c:v>
                </c:pt>
                <c:pt idx="348">
                  <c:v>102.33432000000001</c:v>
                </c:pt>
                <c:pt idx="349">
                  <c:v>101.583046</c:v>
                </c:pt>
                <c:pt idx="350">
                  <c:v>101.958679</c:v>
                </c:pt>
                <c:pt idx="351">
                  <c:v>103.112419</c:v>
                </c:pt>
                <c:pt idx="352">
                  <c:v>102.468475</c:v>
                </c:pt>
                <c:pt idx="353">
                  <c:v>101.01958500000001</c:v>
                </c:pt>
                <c:pt idx="354">
                  <c:v>101.502548</c:v>
                </c:pt>
                <c:pt idx="355">
                  <c:v>100.053665</c:v>
                </c:pt>
                <c:pt idx="356">
                  <c:v>99.678023999999994</c:v>
                </c:pt>
                <c:pt idx="357">
                  <c:v>99.973167000000004</c:v>
                </c:pt>
                <c:pt idx="358">
                  <c:v>101.314728</c:v>
                </c:pt>
                <c:pt idx="359">
                  <c:v>101.824524</c:v>
                </c:pt>
                <c:pt idx="360">
                  <c:v>101.744034</c:v>
                </c:pt>
                <c:pt idx="361">
                  <c:v>101.47571600000001</c:v>
                </c:pt>
                <c:pt idx="362">
                  <c:v>101.314728</c:v>
                </c:pt>
                <c:pt idx="363">
                  <c:v>102.76361799999999</c:v>
                </c:pt>
                <c:pt idx="364">
                  <c:v>103.21974899999999</c:v>
                </c:pt>
                <c:pt idx="365">
                  <c:v>102.012344</c:v>
                </c:pt>
                <c:pt idx="366">
                  <c:v>103.810036</c:v>
                </c:pt>
                <c:pt idx="367">
                  <c:v>104.239334</c:v>
                </c:pt>
                <c:pt idx="368">
                  <c:v>104.856453</c:v>
                </c:pt>
                <c:pt idx="369">
                  <c:v>104.99060799999999</c:v>
                </c:pt>
                <c:pt idx="370">
                  <c:v>105.393074</c:v>
                </c:pt>
                <c:pt idx="371">
                  <c:v>104.695465</c:v>
                </c:pt>
                <c:pt idx="372">
                  <c:v>104.82962000000001</c:v>
                </c:pt>
                <c:pt idx="373">
                  <c:v>105.151596</c:v>
                </c:pt>
                <c:pt idx="374">
                  <c:v>103.86370100000001</c:v>
                </c:pt>
                <c:pt idx="375">
                  <c:v>103.64904799999999</c:v>
                </c:pt>
                <c:pt idx="376">
                  <c:v>104.883286</c:v>
                </c:pt>
                <c:pt idx="377">
                  <c:v>105.473572</c:v>
                </c:pt>
                <c:pt idx="378">
                  <c:v>106.33216899999999</c:v>
                </c:pt>
                <c:pt idx="379">
                  <c:v>106.33216899999999</c:v>
                </c:pt>
                <c:pt idx="380">
                  <c:v>105.097931</c:v>
                </c:pt>
                <c:pt idx="381">
                  <c:v>106.412666</c:v>
                </c:pt>
                <c:pt idx="382">
                  <c:v>106.761467</c:v>
                </c:pt>
                <c:pt idx="383">
                  <c:v>105.41990699999999</c:v>
                </c:pt>
                <c:pt idx="384">
                  <c:v>104.400322</c:v>
                </c:pt>
                <c:pt idx="385">
                  <c:v>104.29299899999999</c:v>
                </c:pt>
                <c:pt idx="386">
                  <c:v>104.695465</c:v>
                </c:pt>
                <c:pt idx="387">
                  <c:v>103.058762</c:v>
                </c:pt>
                <c:pt idx="388">
                  <c:v>103.27340700000001</c:v>
                </c:pt>
                <c:pt idx="389">
                  <c:v>103.03192900000001</c:v>
                </c:pt>
                <c:pt idx="390">
                  <c:v>103.72953800000001</c:v>
                </c:pt>
                <c:pt idx="391">
                  <c:v>103.48806</c:v>
                </c:pt>
                <c:pt idx="392">
                  <c:v>104.427155</c:v>
                </c:pt>
                <c:pt idx="393">
                  <c:v>105.63455999999999</c:v>
                </c:pt>
                <c:pt idx="394">
                  <c:v>106.144356</c:v>
                </c:pt>
                <c:pt idx="395">
                  <c:v>107.727394</c:v>
                </c:pt>
                <c:pt idx="396">
                  <c:v>107.566406</c:v>
                </c:pt>
                <c:pt idx="397">
                  <c:v>107.298096</c:v>
                </c:pt>
                <c:pt idx="398">
                  <c:v>108.61282300000001</c:v>
                </c:pt>
                <c:pt idx="399">
                  <c:v>108.77381099999999</c:v>
                </c:pt>
                <c:pt idx="400">
                  <c:v>108.907967</c:v>
                </c:pt>
                <c:pt idx="401">
                  <c:v>108.478668</c:v>
                </c:pt>
                <c:pt idx="402">
                  <c:v>111.134964</c:v>
                </c:pt>
                <c:pt idx="403">
                  <c:v>112.557014</c:v>
                </c:pt>
                <c:pt idx="404">
                  <c:v>112.50335699999999</c:v>
                </c:pt>
                <c:pt idx="405">
                  <c:v>109.847061</c:v>
                </c:pt>
                <c:pt idx="406">
                  <c:v>111.21545399999999</c:v>
                </c:pt>
                <c:pt idx="407">
                  <c:v>110.57150300000001</c:v>
                </c:pt>
                <c:pt idx="408">
                  <c:v>109.65924099999999</c:v>
                </c:pt>
                <c:pt idx="409">
                  <c:v>108.183525</c:v>
                </c:pt>
                <c:pt idx="410">
                  <c:v>108.34451300000001</c:v>
                </c:pt>
                <c:pt idx="411">
                  <c:v>109.149452</c:v>
                </c:pt>
                <c:pt idx="412">
                  <c:v>109.364098</c:v>
                </c:pt>
                <c:pt idx="413">
                  <c:v>110.169037</c:v>
                </c:pt>
                <c:pt idx="414">
                  <c:v>110.034882</c:v>
                </c:pt>
                <c:pt idx="415">
                  <c:v>110.652</c:v>
                </c:pt>
                <c:pt idx="416">
                  <c:v>109.22994199999999</c:v>
                </c:pt>
                <c:pt idx="417">
                  <c:v>106.841965</c:v>
                </c:pt>
                <c:pt idx="418">
                  <c:v>105.768715</c:v>
                </c:pt>
                <c:pt idx="419">
                  <c:v>105.688225</c:v>
                </c:pt>
                <c:pt idx="420">
                  <c:v>104.507645</c:v>
                </c:pt>
                <c:pt idx="421">
                  <c:v>106.680977</c:v>
                </c:pt>
                <c:pt idx="422">
                  <c:v>107.324928</c:v>
                </c:pt>
                <c:pt idx="423">
                  <c:v>107.324928</c:v>
                </c:pt>
                <c:pt idx="424">
                  <c:v>106.144356</c:v>
                </c:pt>
                <c:pt idx="425">
                  <c:v>105.312584</c:v>
                </c:pt>
                <c:pt idx="426">
                  <c:v>105.87603799999999</c:v>
                </c:pt>
                <c:pt idx="427">
                  <c:v>106.519989</c:v>
                </c:pt>
                <c:pt idx="428">
                  <c:v>105.44673899999999</c:v>
                </c:pt>
                <c:pt idx="429">
                  <c:v>105.097931</c:v>
                </c:pt>
                <c:pt idx="430">
                  <c:v>106.654144</c:v>
                </c:pt>
                <c:pt idx="431">
                  <c:v>107.029785</c:v>
                </c:pt>
                <c:pt idx="432">
                  <c:v>107.539574</c:v>
                </c:pt>
                <c:pt idx="433">
                  <c:v>109.68607299999999</c:v>
                </c:pt>
                <c:pt idx="434">
                  <c:v>109.68607299999999</c:v>
                </c:pt>
                <c:pt idx="435">
                  <c:v>110.06171399999999</c:v>
                </c:pt>
                <c:pt idx="436">
                  <c:v>109.04212200000001</c:v>
                </c:pt>
                <c:pt idx="437">
                  <c:v>108.23719</c:v>
                </c:pt>
                <c:pt idx="438">
                  <c:v>107.16394</c:v>
                </c:pt>
                <c:pt idx="439">
                  <c:v>106.949287</c:v>
                </c:pt>
                <c:pt idx="440">
                  <c:v>106.466324</c:v>
                </c:pt>
                <c:pt idx="441">
                  <c:v>105.71505000000001</c:v>
                </c:pt>
                <c:pt idx="442">
                  <c:v>107.00295300000001</c:v>
                </c:pt>
                <c:pt idx="443">
                  <c:v>106.063858</c:v>
                </c:pt>
                <c:pt idx="444">
                  <c:v>106.09069100000001</c:v>
                </c:pt>
                <c:pt idx="445">
                  <c:v>104.29299899999999</c:v>
                </c:pt>
                <c:pt idx="446">
                  <c:v>102.468475</c:v>
                </c:pt>
                <c:pt idx="447">
                  <c:v>103.43439499999999</c:v>
                </c:pt>
                <c:pt idx="448">
                  <c:v>104.6418</c:v>
                </c:pt>
                <c:pt idx="449">
                  <c:v>104.6418</c:v>
                </c:pt>
                <c:pt idx="450">
                  <c:v>102.81727600000001</c:v>
                </c:pt>
                <c:pt idx="451">
                  <c:v>103.03192900000001</c:v>
                </c:pt>
                <c:pt idx="452">
                  <c:v>103.810036</c:v>
                </c:pt>
                <c:pt idx="453">
                  <c:v>105.44673899999999</c:v>
                </c:pt>
                <c:pt idx="454">
                  <c:v>104.588142</c:v>
                </c:pt>
                <c:pt idx="455">
                  <c:v>104.507645</c:v>
                </c:pt>
                <c:pt idx="456">
                  <c:v>105.071106</c:v>
                </c:pt>
                <c:pt idx="457">
                  <c:v>104.588142</c:v>
                </c:pt>
                <c:pt idx="458">
                  <c:v>105.339417</c:v>
                </c:pt>
                <c:pt idx="459">
                  <c:v>103.43439499999999</c:v>
                </c:pt>
                <c:pt idx="460">
                  <c:v>104.668633</c:v>
                </c:pt>
                <c:pt idx="461">
                  <c:v>105.044273</c:v>
                </c:pt>
                <c:pt idx="462">
                  <c:v>105.097931</c:v>
                </c:pt>
                <c:pt idx="463">
                  <c:v>105.741882</c:v>
                </c:pt>
                <c:pt idx="464">
                  <c:v>105.688225</c:v>
                </c:pt>
                <c:pt idx="465">
                  <c:v>104.29299899999999</c:v>
                </c:pt>
                <c:pt idx="466">
                  <c:v>103.46122699999999</c:v>
                </c:pt>
                <c:pt idx="467">
                  <c:v>103.622215</c:v>
                </c:pt>
                <c:pt idx="468">
                  <c:v>104.6418</c:v>
                </c:pt>
                <c:pt idx="469">
                  <c:v>104.99060799999999</c:v>
                </c:pt>
                <c:pt idx="470">
                  <c:v>104.453987</c:v>
                </c:pt>
                <c:pt idx="471">
                  <c:v>103.058762</c:v>
                </c:pt>
                <c:pt idx="472">
                  <c:v>102.468475</c:v>
                </c:pt>
                <c:pt idx="473">
                  <c:v>104.427155</c:v>
                </c:pt>
                <c:pt idx="474">
                  <c:v>104.668633</c:v>
                </c:pt>
                <c:pt idx="475">
                  <c:v>105.66139200000001</c:v>
                </c:pt>
                <c:pt idx="476">
                  <c:v>105.82238</c:v>
                </c:pt>
                <c:pt idx="477">
                  <c:v>106.89563</c:v>
                </c:pt>
                <c:pt idx="478">
                  <c:v>107.029785</c:v>
                </c:pt>
                <c:pt idx="479">
                  <c:v>106.573654</c:v>
                </c:pt>
                <c:pt idx="480">
                  <c:v>107.137108</c:v>
                </c:pt>
                <c:pt idx="481">
                  <c:v>105.688225</c:v>
                </c:pt>
                <c:pt idx="482">
                  <c:v>106.439499</c:v>
                </c:pt>
                <c:pt idx="483">
                  <c:v>105.795547</c:v>
                </c:pt>
                <c:pt idx="484">
                  <c:v>105.688225</c:v>
                </c:pt>
                <c:pt idx="485">
                  <c:v>105.25891900000001</c:v>
                </c:pt>
                <c:pt idx="486">
                  <c:v>106.09069100000001</c:v>
                </c:pt>
                <c:pt idx="487">
                  <c:v>106.09069100000001</c:v>
                </c:pt>
                <c:pt idx="488">
                  <c:v>105.87603799999999</c:v>
                </c:pt>
                <c:pt idx="489">
                  <c:v>106.010193</c:v>
                </c:pt>
                <c:pt idx="490">
                  <c:v>104.963776</c:v>
                </c:pt>
                <c:pt idx="491">
                  <c:v>104.668633</c:v>
                </c:pt>
                <c:pt idx="492">
                  <c:v>103.19291699999999</c:v>
                </c:pt>
                <c:pt idx="493">
                  <c:v>103.756371</c:v>
                </c:pt>
                <c:pt idx="494">
                  <c:v>104.024681</c:v>
                </c:pt>
                <c:pt idx="495">
                  <c:v>102.602631</c:v>
                </c:pt>
                <c:pt idx="496">
                  <c:v>102.200165</c:v>
                </c:pt>
                <c:pt idx="497">
                  <c:v>101.287903</c:v>
                </c:pt>
                <c:pt idx="498">
                  <c:v>100.912262</c:v>
                </c:pt>
                <c:pt idx="499">
                  <c:v>101.529381</c:v>
                </c:pt>
                <c:pt idx="500">
                  <c:v>100</c:v>
                </c:pt>
                <c:pt idx="501">
                  <c:v>101.744034</c:v>
                </c:pt>
                <c:pt idx="502">
                  <c:v>101.690369</c:v>
                </c:pt>
                <c:pt idx="503">
                  <c:v>101.529381</c:v>
                </c:pt>
                <c:pt idx="504">
                  <c:v>102.066002</c:v>
                </c:pt>
                <c:pt idx="505">
                  <c:v>104.37348900000001</c:v>
                </c:pt>
                <c:pt idx="506">
                  <c:v>103.944191</c:v>
                </c:pt>
                <c:pt idx="507">
                  <c:v>105.71505000000001</c:v>
                </c:pt>
                <c:pt idx="508">
                  <c:v>106.09069100000001</c:v>
                </c:pt>
                <c:pt idx="509">
                  <c:v>105.151596</c:v>
                </c:pt>
                <c:pt idx="510">
                  <c:v>104.775963</c:v>
                </c:pt>
                <c:pt idx="511">
                  <c:v>102.57579800000001</c:v>
                </c:pt>
                <c:pt idx="512">
                  <c:v>103.30024</c:v>
                </c:pt>
                <c:pt idx="513">
                  <c:v>102.76361799999999</c:v>
                </c:pt>
                <c:pt idx="514">
                  <c:v>105.124763</c:v>
                </c:pt>
                <c:pt idx="515">
                  <c:v>104.614975</c:v>
                </c:pt>
                <c:pt idx="516">
                  <c:v>105.124763</c:v>
                </c:pt>
                <c:pt idx="517">
                  <c:v>106.466324</c:v>
                </c:pt>
                <c:pt idx="518">
                  <c:v>107.64690400000001</c:v>
                </c:pt>
                <c:pt idx="519">
                  <c:v>107.620071</c:v>
                </c:pt>
                <c:pt idx="520">
                  <c:v>108.53233299999999</c:v>
                </c:pt>
                <c:pt idx="521">
                  <c:v>108.72015399999999</c:v>
                </c:pt>
                <c:pt idx="522">
                  <c:v>107.834717</c:v>
                </c:pt>
                <c:pt idx="523">
                  <c:v>108.881134</c:v>
                </c:pt>
                <c:pt idx="524">
                  <c:v>108.371346</c:v>
                </c:pt>
                <c:pt idx="525">
                  <c:v>108.505501</c:v>
                </c:pt>
                <c:pt idx="526">
                  <c:v>108.07620199999999</c:v>
                </c:pt>
                <c:pt idx="527">
                  <c:v>109.68607299999999</c:v>
                </c:pt>
                <c:pt idx="528">
                  <c:v>111.67158499999999</c:v>
                </c:pt>
                <c:pt idx="529">
                  <c:v>112.34236900000001</c:v>
                </c:pt>
                <c:pt idx="530">
                  <c:v>110.97397599999999</c:v>
                </c:pt>
                <c:pt idx="531">
                  <c:v>111.21545399999999</c:v>
                </c:pt>
                <c:pt idx="532">
                  <c:v>113.496109</c:v>
                </c:pt>
                <c:pt idx="533">
                  <c:v>114.03273799999999</c:v>
                </c:pt>
                <c:pt idx="534">
                  <c:v>112.95948799999999</c:v>
                </c:pt>
                <c:pt idx="535">
                  <c:v>112.852158</c:v>
                </c:pt>
                <c:pt idx="536">
                  <c:v>112.77166699999999</c:v>
                </c:pt>
                <c:pt idx="537">
                  <c:v>111.966728</c:v>
                </c:pt>
                <c:pt idx="538">
                  <c:v>110.27636</c:v>
                </c:pt>
                <c:pt idx="539">
                  <c:v>109.44459500000001</c:v>
                </c:pt>
                <c:pt idx="540">
                  <c:v>110.195869</c:v>
                </c:pt>
                <c:pt idx="541">
                  <c:v>110.812988</c:v>
                </c:pt>
                <c:pt idx="542">
                  <c:v>110.812988</c:v>
                </c:pt>
                <c:pt idx="543">
                  <c:v>110.08854700000001</c:v>
                </c:pt>
                <c:pt idx="544">
                  <c:v>109.551918</c:v>
                </c:pt>
                <c:pt idx="545">
                  <c:v>109.095787</c:v>
                </c:pt>
                <c:pt idx="546">
                  <c:v>108.31768</c:v>
                </c:pt>
                <c:pt idx="547">
                  <c:v>107.51274100000001</c:v>
                </c:pt>
                <c:pt idx="548">
                  <c:v>105.312584</c:v>
                </c:pt>
                <c:pt idx="549">
                  <c:v>105.63455999999999</c:v>
                </c:pt>
                <c:pt idx="550">
                  <c:v>102.548965</c:v>
                </c:pt>
                <c:pt idx="551">
                  <c:v>101.690369</c:v>
                </c:pt>
                <c:pt idx="552">
                  <c:v>101.690369</c:v>
                </c:pt>
                <c:pt idx="553">
                  <c:v>103.112419</c:v>
                </c:pt>
                <c:pt idx="554">
                  <c:v>101.42205800000001</c:v>
                </c:pt>
                <c:pt idx="555">
                  <c:v>102.924606</c:v>
                </c:pt>
                <c:pt idx="556">
                  <c:v>101.42205800000001</c:v>
                </c:pt>
                <c:pt idx="557">
                  <c:v>101.42205800000001</c:v>
                </c:pt>
                <c:pt idx="558">
                  <c:v>101.556213</c:v>
                </c:pt>
                <c:pt idx="559">
                  <c:v>102.468475</c:v>
                </c:pt>
                <c:pt idx="560">
                  <c:v>101.556213</c:v>
                </c:pt>
                <c:pt idx="561">
                  <c:v>101.583046</c:v>
                </c:pt>
                <c:pt idx="562">
                  <c:v>101.502548</c:v>
                </c:pt>
                <c:pt idx="563">
                  <c:v>101.20740499999999</c:v>
                </c:pt>
                <c:pt idx="564">
                  <c:v>103.595383</c:v>
                </c:pt>
                <c:pt idx="565">
                  <c:v>103.541725</c:v>
                </c:pt>
                <c:pt idx="566">
                  <c:v>104.37348900000001</c:v>
                </c:pt>
                <c:pt idx="567">
                  <c:v>104.695465</c:v>
                </c:pt>
                <c:pt idx="568">
                  <c:v>105.393074</c:v>
                </c:pt>
                <c:pt idx="569">
                  <c:v>104.13201100000001</c:v>
                </c:pt>
                <c:pt idx="570">
                  <c:v>104.74912999999999</c:v>
                </c:pt>
                <c:pt idx="571">
                  <c:v>104.883286</c:v>
                </c:pt>
                <c:pt idx="572">
                  <c:v>106.09069100000001</c:v>
                </c:pt>
                <c:pt idx="573">
                  <c:v>105.688225</c:v>
                </c:pt>
                <c:pt idx="574">
                  <c:v>106.037025</c:v>
                </c:pt>
                <c:pt idx="575">
                  <c:v>103.058762</c:v>
                </c:pt>
                <c:pt idx="576">
                  <c:v>100.885429</c:v>
                </c:pt>
                <c:pt idx="577">
                  <c:v>101.34156</c:v>
                </c:pt>
                <c:pt idx="578">
                  <c:v>101.824524</c:v>
                </c:pt>
                <c:pt idx="579">
                  <c:v>101.824524</c:v>
                </c:pt>
                <c:pt idx="580">
                  <c:v>100.992752</c:v>
                </c:pt>
                <c:pt idx="581">
                  <c:v>100.751274</c:v>
                </c:pt>
                <c:pt idx="582">
                  <c:v>102.039177</c:v>
                </c:pt>
                <c:pt idx="583">
                  <c:v>102.629463</c:v>
                </c:pt>
                <c:pt idx="584">
                  <c:v>102.441643</c:v>
                </c:pt>
                <c:pt idx="585">
                  <c:v>104.10517900000001</c:v>
                </c:pt>
                <c:pt idx="586">
                  <c:v>101.770859</c:v>
                </c:pt>
                <c:pt idx="587">
                  <c:v>102.387978</c:v>
                </c:pt>
                <c:pt idx="588">
                  <c:v>99.678023999999994</c:v>
                </c:pt>
                <c:pt idx="589">
                  <c:v>96.189964000000003</c:v>
                </c:pt>
                <c:pt idx="590">
                  <c:v>97.880332999999993</c:v>
                </c:pt>
                <c:pt idx="591">
                  <c:v>97.182723999999993</c:v>
                </c:pt>
                <c:pt idx="592">
                  <c:v>97.129058999999998</c:v>
                </c:pt>
                <c:pt idx="593">
                  <c:v>93.184867999999994</c:v>
                </c:pt>
                <c:pt idx="594">
                  <c:v>92.648239000000004</c:v>
                </c:pt>
                <c:pt idx="595">
                  <c:v>93.426345999999995</c:v>
                </c:pt>
                <c:pt idx="596">
                  <c:v>91.735977000000005</c:v>
                </c:pt>
                <c:pt idx="597">
                  <c:v>92.004294999999999</c:v>
                </c:pt>
                <c:pt idx="598">
                  <c:v>92.567749000000006</c:v>
                </c:pt>
                <c:pt idx="599">
                  <c:v>93.292191000000003</c:v>
                </c:pt>
                <c:pt idx="600">
                  <c:v>91.789642000000001</c:v>
                </c:pt>
                <c:pt idx="601">
                  <c:v>91.038368000000006</c:v>
                </c:pt>
                <c:pt idx="602">
                  <c:v>94.633751000000004</c:v>
                </c:pt>
                <c:pt idx="603">
                  <c:v>93.211699999999993</c:v>
                </c:pt>
                <c:pt idx="604">
                  <c:v>92.621414000000001</c:v>
                </c:pt>
                <c:pt idx="605">
                  <c:v>94.338607999999994</c:v>
                </c:pt>
                <c:pt idx="606">
                  <c:v>94.311774999999997</c:v>
                </c:pt>
                <c:pt idx="607">
                  <c:v>91.789642000000001</c:v>
                </c:pt>
                <c:pt idx="608">
                  <c:v>93.184867999999994</c:v>
                </c:pt>
                <c:pt idx="609">
                  <c:v>92.916556999999997</c:v>
                </c:pt>
                <c:pt idx="610">
                  <c:v>92.809227000000007</c:v>
                </c:pt>
                <c:pt idx="611">
                  <c:v>94.311774999999997</c:v>
                </c:pt>
                <c:pt idx="612">
                  <c:v>95.653343000000007</c:v>
                </c:pt>
                <c:pt idx="613">
                  <c:v>97.692513000000005</c:v>
                </c:pt>
                <c:pt idx="614">
                  <c:v>98.282798999999997</c:v>
                </c:pt>
                <c:pt idx="615">
                  <c:v>98.229140999999998</c:v>
                </c:pt>
                <c:pt idx="616">
                  <c:v>95.116714000000002</c:v>
                </c:pt>
                <c:pt idx="617">
                  <c:v>93.587333999999998</c:v>
                </c:pt>
                <c:pt idx="618">
                  <c:v>93.936142000000004</c:v>
                </c:pt>
                <c:pt idx="619">
                  <c:v>96.082642000000007</c:v>
                </c:pt>
                <c:pt idx="620">
                  <c:v>95.250870000000006</c:v>
                </c:pt>
                <c:pt idx="621">
                  <c:v>95.358199999999997</c:v>
                </c:pt>
                <c:pt idx="622">
                  <c:v>96.538773000000006</c:v>
                </c:pt>
                <c:pt idx="623">
                  <c:v>98.980414999999994</c:v>
                </c:pt>
                <c:pt idx="624">
                  <c:v>99.463379000000003</c:v>
                </c:pt>
                <c:pt idx="625">
                  <c:v>101.15374</c:v>
                </c:pt>
                <c:pt idx="626">
                  <c:v>101.717201</c:v>
                </c:pt>
                <c:pt idx="627">
                  <c:v>101.39522599999999</c:v>
                </c:pt>
                <c:pt idx="628">
                  <c:v>102.33432000000001</c:v>
                </c:pt>
                <c:pt idx="629">
                  <c:v>103.43439499999999</c:v>
                </c:pt>
                <c:pt idx="630">
                  <c:v>102.924606</c:v>
                </c:pt>
                <c:pt idx="631">
                  <c:v>106.198013</c:v>
                </c:pt>
                <c:pt idx="632">
                  <c:v>104.6418</c:v>
                </c:pt>
                <c:pt idx="633">
                  <c:v>103.112419</c:v>
                </c:pt>
                <c:pt idx="634">
                  <c:v>103.67588000000001</c:v>
                </c:pt>
                <c:pt idx="635">
                  <c:v>102.76361799999999</c:v>
                </c:pt>
                <c:pt idx="636">
                  <c:v>103.997856</c:v>
                </c:pt>
                <c:pt idx="637">
                  <c:v>103.997856</c:v>
                </c:pt>
                <c:pt idx="638">
                  <c:v>104.963776</c:v>
                </c:pt>
                <c:pt idx="639">
                  <c:v>105.795547</c:v>
                </c:pt>
                <c:pt idx="640">
                  <c:v>105.41990699999999</c:v>
                </c:pt>
                <c:pt idx="641">
                  <c:v>106.680977</c:v>
                </c:pt>
                <c:pt idx="642">
                  <c:v>107.351761</c:v>
                </c:pt>
                <c:pt idx="643">
                  <c:v>108.96163199999999</c:v>
                </c:pt>
                <c:pt idx="644">
                  <c:v>106.654144</c:v>
                </c:pt>
                <c:pt idx="645">
                  <c:v>106.680977</c:v>
                </c:pt>
                <c:pt idx="646">
                  <c:v>106.11752300000001</c:v>
                </c:pt>
                <c:pt idx="647">
                  <c:v>107.05661000000001</c:v>
                </c:pt>
                <c:pt idx="648">
                  <c:v>108.53233299999999</c:v>
                </c:pt>
                <c:pt idx="649">
                  <c:v>109.149452</c:v>
                </c:pt>
                <c:pt idx="650">
                  <c:v>109.605583</c:v>
                </c:pt>
                <c:pt idx="651">
                  <c:v>109.63241600000001</c:v>
                </c:pt>
                <c:pt idx="652">
                  <c:v>110.14220400000001</c:v>
                </c:pt>
                <c:pt idx="653">
                  <c:v>108.98846399999999</c:v>
                </c:pt>
                <c:pt idx="654">
                  <c:v>108.559166</c:v>
                </c:pt>
                <c:pt idx="655">
                  <c:v>107.217598</c:v>
                </c:pt>
                <c:pt idx="656">
                  <c:v>107.620071</c:v>
                </c:pt>
                <c:pt idx="657">
                  <c:v>107.485916</c:v>
                </c:pt>
                <c:pt idx="658">
                  <c:v>107.378586</c:v>
                </c:pt>
                <c:pt idx="659">
                  <c:v>106.627312</c:v>
                </c:pt>
                <c:pt idx="660">
                  <c:v>105.795547</c:v>
                </c:pt>
                <c:pt idx="661">
                  <c:v>106.305336</c:v>
                </c:pt>
                <c:pt idx="662">
                  <c:v>107.217598</c:v>
                </c:pt>
                <c:pt idx="663">
                  <c:v>107.727394</c:v>
                </c:pt>
                <c:pt idx="664">
                  <c:v>107.271263</c:v>
                </c:pt>
                <c:pt idx="665">
                  <c:v>105.312584</c:v>
                </c:pt>
                <c:pt idx="666">
                  <c:v>106.144356</c:v>
                </c:pt>
                <c:pt idx="667">
                  <c:v>105.768715</c:v>
                </c:pt>
                <c:pt idx="668">
                  <c:v>106.841965</c:v>
                </c:pt>
                <c:pt idx="669">
                  <c:v>105.63455999999999</c:v>
                </c:pt>
                <c:pt idx="670">
                  <c:v>106.09069100000001</c:v>
                </c:pt>
                <c:pt idx="671">
                  <c:v>104.37348900000001</c:v>
                </c:pt>
                <c:pt idx="672">
                  <c:v>103.64904799999999</c:v>
                </c:pt>
                <c:pt idx="673">
                  <c:v>103.112419</c:v>
                </c:pt>
                <c:pt idx="674">
                  <c:v>104.051514</c:v>
                </c:pt>
                <c:pt idx="675">
                  <c:v>104.29299899999999</c:v>
                </c:pt>
                <c:pt idx="676">
                  <c:v>104.695465</c:v>
                </c:pt>
                <c:pt idx="677">
                  <c:v>107.566406</c:v>
                </c:pt>
                <c:pt idx="678">
                  <c:v>107.566406</c:v>
                </c:pt>
                <c:pt idx="679">
                  <c:v>105.44673899999999</c:v>
                </c:pt>
                <c:pt idx="680">
                  <c:v>106.09069100000001</c:v>
                </c:pt>
                <c:pt idx="681">
                  <c:v>106.922455</c:v>
                </c:pt>
                <c:pt idx="682">
                  <c:v>106.922455</c:v>
                </c:pt>
                <c:pt idx="683">
                  <c:v>107.593239</c:v>
                </c:pt>
                <c:pt idx="684">
                  <c:v>108.10303500000001</c:v>
                </c:pt>
                <c:pt idx="685">
                  <c:v>108.53233299999999</c:v>
                </c:pt>
                <c:pt idx="686">
                  <c:v>109.20311</c:v>
                </c:pt>
                <c:pt idx="687">
                  <c:v>109.06895400000001</c:v>
                </c:pt>
                <c:pt idx="688">
                  <c:v>106.54682200000001</c:v>
                </c:pt>
                <c:pt idx="689">
                  <c:v>106.224846</c:v>
                </c:pt>
                <c:pt idx="690">
                  <c:v>108.156693</c:v>
                </c:pt>
                <c:pt idx="691">
                  <c:v>106.439499</c:v>
                </c:pt>
                <c:pt idx="692">
                  <c:v>106.439499</c:v>
                </c:pt>
                <c:pt idx="693">
                  <c:v>106.037025</c:v>
                </c:pt>
                <c:pt idx="694">
                  <c:v>109.39093</c:v>
                </c:pt>
                <c:pt idx="695">
                  <c:v>107.968872</c:v>
                </c:pt>
                <c:pt idx="696">
                  <c:v>106.493156</c:v>
                </c:pt>
                <c:pt idx="697">
                  <c:v>110.35685700000001</c:v>
                </c:pt>
                <c:pt idx="698">
                  <c:v>111.591095</c:v>
                </c:pt>
                <c:pt idx="699">
                  <c:v>115.26696800000001</c:v>
                </c:pt>
                <c:pt idx="700">
                  <c:v>114.649849</c:v>
                </c:pt>
                <c:pt idx="701">
                  <c:v>114.30104799999999</c:v>
                </c:pt>
                <c:pt idx="702">
                  <c:v>113.68392900000001</c:v>
                </c:pt>
                <c:pt idx="703">
                  <c:v>115.562111</c:v>
                </c:pt>
                <c:pt idx="704">
                  <c:v>113.603432</c:v>
                </c:pt>
                <c:pt idx="705">
                  <c:v>114.408371</c:v>
                </c:pt>
                <c:pt idx="706">
                  <c:v>112.82532500000001</c:v>
                </c:pt>
                <c:pt idx="707">
                  <c:v>112.82532500000001</c:v>
                </c:pt>
                <c:pt idx="708">
                  <c:v>111.53743</c:v>
                </c:pt>
                <c:pt idx="709">
                  <c:v>109.820229</c:v>
                </c:pt>
                <c:pt idx="710">
                  <c:v>109.283607</c:v>
                </c:pt>
                <c:pt idx="711">
                  <c:v>111.21545399999999</c:v>
                </c:pt>
                <c:pt idx="712">
                  <c:v>110.38369</c:v>
                </c:pt>
                <c:pt idx="713">
                  <c:v>109.927559</c:v>
                </c:pt>
                <c:pt idx="714">
                  <c:v>108.210358</c:v>
                </c:pt>
                <c:pt idx="715">
                  <c:v>110.866646</c:v>
                </c:pt>
                <c:pt idx="716">
                  <c:v>108.210358</c:v>
                </c:pt>
                <c:pt idx="717">
                  <c:v>108.639656</c:v>
                </c:pt>
                <c:pt idx="718">
                  <c:v>105.71505000000001</c:v>
                </c:pt>
                <c:pt idx="719">
                  <c:v>106.412666</c:v>
                </c:pt>
                <c:pt idx="720">
                  <c:v>107.16394</c:v>
                </c:pt>
                <c:pt idx="721">
                  <c:v>106.654144</c:v>
                </c:pt>
                <c:pt idx="722">
                  <c:v>109.820229</c:v>
                </c:pt>
                <c:pt idx="723">
                  <c:v>111.349609</c:v>
                </c:pt>
                <c:pt idx="724">
                  <c:v>115.615776</c:v>
                </c:pt>
                <c:pt idx="725">
                  <c:v>114.38153800000001</c:v>
                </c:pt>
                <c:pt idx="726">
                  <c:v>113.549774</c:v>
                </c:pt>
                <c:pt idx="727">
                  <c:v>113.710762</c:v>
                </c:pt>
                <c:pt idx="728">
                  <c:v>113.308289</c:v>
                </c:pt>
                <c:pt idx="729">
                  <c:v>111.698418</c:v>
                </c:pt>
                <c:pt idx="730">
                  <c:v>110.410515</c:v>
                </c:pt>
                <c:pt idx="731">
                  <c:v>112.87899</c:v>
                </c:pt>
                <c:pt idx="732">
                  <c:v>113.710762</c:v>
                </c:pt>
                <c:pt idx="733">
                  <c:v>114.73034699999999</c:v>
                </c:pt>
                <c:pt idx="734">
                  <c:v>116.98416899999999</c:v>
                </c:pt>
                <c:pt idx="735">
                  <c:v>117.68177799999999</c:v>
                </c:pt>
                <c:pt idx="736">
                  <c:v>118.27207199999999</c:v>
                </c:pt>
                <c:pt idx="737">
                  <c:v>118.674538</c:v>
                </c:pt>
                <c:pt idx="738">
                  <c:v>120.230751</c:v>
                </c:pt>
                <c:pt idx="739">
                  <c:v>118.674538</c:v>
                </c:pt>
                <c:pt idx="740">
                  <c:v>119.05017100000001</c:v>
                </c:pt>
                <c:pt idx="741">
                  <c:v>120.552727</c:v>
                </c:pt>
                <c:pt idx="742">
                  <c:v>120.445396</c:v>
                </c:pt>
                <c:pt idx="743">
                  <c:v>121.41132399999999</c:v>
                </c:pt>
                <c:pt idx="744">
                  <c:v>123.02119399999999</c:v>
                </c:pt>
                <c:pt idx="745">
                  <c:v>125.328682</c:v>
                </c:pt>
                <c:pt idx="746">
                  <c:v>123.15535</c:v>
                </c:pt>
                <c:pt idx="747">
                  <c:v>121.143013</c:v>
                </c:pt>
                <c:pt idx="748">
                  <c:v>122.994362</c:v>
                </c:pt>
                <c:pt idx="749">
                  <c:v>123.34317</c:v>
                </c:pt>
                <c:pt idx="750">
                  <c:v>121.277168</c:v>
                </c:pt>
                <c:pt idx="751">
                  <c:v>120.874695</c:v>
                </c:pt>
                <c:pt idx="752">
                  <c:v>121.840622</c:v>
                </c:pt>
                <c:pt idx="753">
                  <c:v>121.19667099999999</c:v>
                </c:pt>
                <c:pt idx="754">
                  <c:v>122.00161</c:v>
                </c:pt>
                <c:pt idx="755">
                  <c:v>119.828278</c:v>
                </c:pt>
                <c:pt idx="756">
                  <c:v>121.706467</c:v>
                </c:pt>
                <c:pt idx="757">
                  <c:v>119.989265</c:v>
                </c:pt>
                <c:pt idx="758">
                  <c:v>120.60638400000001</c:v>
                </c:pt>
                <c:pt idx="759">
                  <c:v>111.61792</c:v>
                </c:pt>
                <c:pt idx="760">
                  <c:v>111.45693199999999</c:v>
                </c:pt>
                <c:pt idx="761">
                  <c:v>114.220551</c:v>
                </c:pt>
                <c:pt idx="762">
                  <c:v>116.662193</c:v>
                </c:pt>
                <c:pt idx="763">
                  <c:v>118.889191</c:v>
                </c:pt>
                <c:pt idx="764">
                  <c:v>115.615776</c:v>
                </c:pt>
                <c:pt idx="765">
                  <c:v>115.240143</c:v>
                </c:pt>
                <c:pt idx="766">
                  <c:v>119.720955</c:v>
                </c:pt>
                <c:pt idx="767">
                  <c:v>122.18943</c:v>
                </c:pt>
                <c:pt idx="768">
                  <c:v>123.93345600000001</c:v>
                </c:pt>
                <c:pt idx="769">
                  <c:v>123.718811</c:v>
                </c:pt>
                <c:pt idx="770">
                  <c:v>125.382347</c:v>
                </c:pt>
                <c:pt idx="771">
                  <c:v>127.045883</c:v>
                </c:pt>
                <c:pt idx="772">
                  <c:v>124.73839599999999</c:v>
                </c:pt>
                <c:pt idx="773">
                  <c:v>127.367859</c:v>
                </c:pt>
                <c:pt idx="774">
                  <c:v>128.870407</c:v>
                </c:pt>
                <c:pt idx="775">
                  <c:v>130.721756</c:v>
                </c:pt>
                <c:pt idx="776">
                  <c:v>130.721756</c:v>
                </c:pt>
                <c:pt idx="777">
                  <c:v>132.036484</c:v>
                </c:pt>
                <c:pt idx="778">
                  <c:v>133.59269699999999</c:v>
                </c:pt>
                <c:pt idx="779">
                  <c:v>132.62676999999999</c:v>
                </c:pt>
                <c:pt idx="780">
                  <c:v>129.809494</c:v>
                </c:pt>
                <c:pt idx="781">
                  <c:v>130.721756</c:v>
                </c:pt>
                <c:pt idx="782">
                  <c:v>132.73410000000001</c:v>
                </c:pt>
                <c:pt idx="783">
                  <c:v>133.61953700000001</c:v>
                </c:pt>
                <c:pt idx="784">
                  <c:v>131.553528</c:v>
                </c:pt>
                <c:pt idx="785">
                  <c:v>130.29246499999999</c:v>
                </c:pt>
                <c:pt idx="786">
                  <c:v>130.560776</c:v>
                </c:pt>
                <c:pt idx="787">
                  <c:v>130.2388</c:v>
                </c:pt>
                <c:pt idx="788">
                  <c:v>131.634018</c:v>
                </c:pt>
                <c:pt idx="789">
                  <c:v>131.848679</c:v>
                </c:pt>
                <c:pt idx="790">
                  <c:v>131.04373200000001</c:v>
                </c:pt>
                <c:pt idx="791">
                  <c:v>126.884895</c:v>
                </c:pt>
                <c:pt idx="792">
                  <c:v>126.267776</c:v>
                </c:pt>
                <c:pt idx="793">
                  <c:v>127.743492</c:v>
                </c:pt>
                <c:pt idx="794">
                  <c:v>129.38020299999999</c:v>
                </c:pt>
                <c:pt idx="795">
                  <c:v>129.62167400000001</c:v>
                </c:pt>
                <c:pt idx="796">
                  <c:v>131.473038</c:v>
                </c:pt>
                <c:pt idx="797">
                  <c:v>133.404877</c:v>
                </c:pt>
                <c:pt idx="798">
                  <c:v>132.62676999999999</c:v>
                </c:pt>
                <c:pt idx="799">
                  <c:v>132.06332399999999</c:v>
                </c:pt>
                <c:pt idx="800">
                  <c:v>134.45129399999999</c:v>
                </c:pt>
                <c:pt idx="801">
                  <c:v>134.45129399999999</c:v>
                </c:pt>
                <c:pt idx="802">
                  <c:v>134.50495900000001</c:v>
                </c:pt>
                <c:pt idx="803">
                  <c:v>136.436813</c:v>
                </c:pt>
                <c:pt idx="804">
                  <c:v>134.209824</c:v>
                </c:pt>
                <c:pt idx="805">
                  <c:v>131.177887</c:v>
                </c:pt>
                <c:pt idx="806">
                  <c:v>131.177887</c:v>
                </c:pt>
                <c:pt idx="807">
                  <c:v>129.99731399999999</c:v>
                </c:pt>
                <c:pt idx="808">
                  <c:v>129.407028</c:v>
                </c:pt>
                <c:pt idx="809">
                  <c:v>131.553528</c:v>
                </c:pt>
                <c:pt idx="810">
                  <c:v>132.009659</c:v>
                </c:pt>
                <c:pt idx="811">
                  <c:v>131.070572</c:v>
                </c:pt>
                <c:pt idx="812">
                  <c:v>131.71452300000001</c:v>
                </c:pt>
                <c:pt idx="813">
                  <c:v>130.29246499999999</c:v>
                </c:pt>
                <c:pt idx="814">
                  <c:v>130.88275100000001</c:v>
                </c:pt>
                <c:pt idx="815">
                  <c:v>131.31204199999999</c:v>
                </c:pt>
                <c:pt idx="816">
                  <c:v>130.721756</c:v>
                </c:pt>
                <c:pt idx="817">
                  <c:v>130.721756</c:v>
                </c:pt>
                <c:pt idx="818">
                  <c:v>130.05098000000001</c:v>
                </c:pt>
                <c:pt idx="819">
                  <c:v>129.43386799999999</c:v>
                </c:pt>
                <c:pt idx="820">
                  <c:v>127.287361</c:v>
                </c:pt>
                <c:pt idx="821">
                  <c:v>129.21920800000001</c:v>
                </c:pt>
                <c:pt idx="822">
                  <c:v>129.863159</c:v>
                </c:pt>
                <c:pt idx="823">
                  <c:v>129.702179</c:v>
                </c:pt>
                <c:pt idx="824">
                  <c:v>130.07780500000001</c:v>
                </c:pt>
                <c:pt idx="825">
                  <c:v>130.37295499999999</c:v>
                </c:pt>
                <c:pt idx="826">
                  <c:v>134.37080399999999</c:v>
                </c:pt>
                <c:pt idx="827">
                  <c:v>134.26348899999999</c:v>
                </c:pt>
                <c:pt idx="828">
                  <c:v>134.90742499999999</c:v>
                </c:pt>
                <c:pt idx="829">
                  <c:v>134.37080399999999</c:v>
                </c:pt>
                <c:pt idx="830">
                  <c:v>132.27796900000001</c:v>
                </c:pt>
                <c:pt idx="831">
                  <c:v>131.25839199999999</c:v>
                </c:pt>
                <c:pt idx="832">
                  <c:v>133.13656599999999</c:v>
                </c:pt>
                <c:pt idx="833">
                  <c:v>131.526703</c:v>
                </c:pt>
                <c:pt idx="834">
                  <c:v>131.04373200000001</c:v>
                </c:pt>
                <c:pt idx="835">
                  <c:v>131.177887</c:v>
                </c:pt>
                <c:pt idx="836">
                  <c:v>130.668091</c:v>
                </c:pt>
                <c:pt idx="837">
                  <c:v>135.20257599999999</c:v>
                </c:pt>
                <c:pt idx="838">
                  <c:v>135.20257599999999</c:v>
                </c:pt>
                <c:pt idx="839">
                  <c:v>135.39039600000001</c:v>
                </c:pt>
                <c:pt idx="840">
                  <c:v>135.524551</c:v>
                </c:pt>
                <c:pt idx="841">
                  <c:v>136.62463399999999</c:v>
                </c:pt>
                <c:pt idx="842">
                  <c:v>136.839279</c:v>
                </c:pt>
                <c:pt idx="843">
                  <c:v>138.52964800000001</c:v>
                </c:pt>
                <c:pt idx="844">
                  <c:v>139.25408899999999</c:v>
                </c:pt>
                <c:pt idx="845">
                  <c:v>139.06626900000001</c:v>
                </c:pt>
                <c:pt idx="846">
                  <c:v>139.5224</c:v>
                </c:pt>
                <c:pt idx="847">
                  <c:v>139.14677399999999</c:v>
                </c:pt>
                <c:pt idx="848">
                  <c:v>136.78561400000001</c:v>
                </c:pt>
                <c:pt idx="849">
                  <c:v>137.349075</c:v>
                </c:pt>
                <c:pt idx="850">
                  <c:v>137.885696</c:v>
                </c:pt>
                <c:pt idx="851">
                  <c:v>136.62463399999999</c:v>
                </c:pt>
                <c:pt idx="852">
                  <c:v>136.78561400000001</c:v>
                </c:pt>
                <c:pt idx="853">
                  <c:v>137.10758999999999</c:v>
                </c:pt>
                <c:pt idx="854">
                  <c:v>136.463638</c:v>
                </c:pt>
                <c:pt idx="855">
                  <c:v>137.69787600000001</c:v>
                </c:pt>
                <c:pt idx="856">
                  <c:v>136.62463399999999</c:v>
                </c:pt>
                <c:pt idx="857">
                  <c:v>138.636978</c:v>
                </c:pt>
                <c:pt idx="858">
                  <c:v>138.50282300000001</c:v>
                </c:pt>
                <c:pt idx="859">
                  <c:v>139.62973</c:v>
                </c:pt>
                <c:pt idx="860">
                  <c:v>140.35417200000001</c:v>
                </c:pt>
                <c:pt idx="861">
                  <c:v>139.62973</c:v>
                </c:pt>
                <c:pt idx="862">
                  <c:v>139.92486600000001</c:v>
                </c:pt>
                <c:pt idx="863">
                  <c:v>140.83712800000001</c:v>
                </c:pt>
                <c:pt idx="864">
                  <c:v>140.863968</c:v>
                </c:pt>
                <c:pt idx="865">
                  <c:v>139.01260400000001</c:v>
                </c:pt>
                <c:pt idx="866">
                  <c:v>139.36142000000001</c:v>
                </c:pt>
                <c:pt idx="867">
                  <c:v>137.69787600000001</c:v>
                </c:pt>
                <c:pt idx="868">
                  <c:v>137.268585</c:v>
                </c:pt>
                <c:pt idx="869">
                  <c:v>135.39039600000001</c:v>
                </c:pt>
                <c:pt idx="870">
                  <c:v>136.08801299999999</c:v>
                </c:pt>
                <c:pt idx="871">
                  <c:v>136.356323</c:v>
                </c:pt>
                <c:pt idx="872">
                  <c:v>135.84652700000001</c:v>
                </c:pt>
                <c:pt idx="873">
                  <c:v>133.24389600000001</c:v>
                </c:pt>
                <c:pt idx="874">
                  <c:v>133.99516299999999</c:v>
                </c:pt>
                <c:pt idx="875">
                  <c:v>133.05607599999999</c:v>
                </c:pt>
                <c:pt idx="876">
                  <c:v>135.041595</c:v>
                </c:pt>
                <c:pt idx="877">
                  <c:v>135.17575099999999</c:v>
                </c:pt>
                <c:pt idx="878">
                  <c:v>134.10249300000001</c:v>
                </c:pt>
                <c:pt idx="879">
                  <c:v>135.36355599999999</c:v>
                </c:pt>
                <c:pt idx="880">
                  <c:v>137.13443000000001</c:v>
                </c:pt>
                <c:pt idx="881">
                  <c:v>136.24899300000001</c:v>
                </c:pt>
                <c:pt idx="882">
                  <c:v>137.885696</c:v>
                </c:pt>
                <c:pt idx="883">
                  <c:v>136.812454</c:v>
                </c:pt>
                <c:pt idx="884">
                  <c:v>135.122086</c:v>
                </c:pt>
                <c:pt idx="885">
                  <c:v>134.129333</c:v>
                </c:pt>
                <c:pt idx="886">
                  <c:v>137.832031</c:v>
                </c:pt>
                <c:pt idx="887">
                  <c:v>138.42231799999999</c:v>
                </c:pt>
                <c:pt idx="888">
                  <c:v>140.005371</c:v>
                </c:pt>
                <c:pt idx="889">
                  <c:v>140.032196</c:v>
                </c:pt>
                <c:pt idx="890">
                  <c:v>141.21276900000001</c:v>
                </c:pt>
                <c:pt idx="891">
                  <c:v>140.83712800000001</c:v>
                </c:pt>
                <c:pt idx="892">
                  <c:v>140.99812299999999</c:v>
                </c:pt>
                <c:pt idx="893">
                  <c:v>141.266434</c:v>
                </c:pt>
                <c:pt idx="894">
                  <c:v>143.35926799999999</c:v>
                </c:pt>
                <c:pt idx="895">
                  <c:v>142.52749600000001</c:v>
                </c:pt>
                <c:pt idx="896">
                  <c:v>142.52749600000001</c:v>
                </c:pt>
                <c:pt idx="897">
                  <c:v>141.77623</c:v>
                </c:pt>
                <c:pt idx="898">
                  <c:v>142.42018100000001</c:v>
                </c:pt>
                <c:pt idx="899">
                  <c:v>140.62248199999999</c:v>
                </c:pt>
                <c:pt idx="900">
                  <c:v>138.717468</c:v>
                </c:pt>
                <c:pt idx="901">
                  <c:v>138.42231799999999</c:v>
                </c:pt>
                <c:pt idx="902">
                  <c:v>136.73194899999999</c:v>
                </c:pt>
                <c:pt idx="903">
                  <c:v>138.04669200000001</c:v>
                </c:pt>
                <c:pt idx="904">
                  <c:v>137.885696</c:v>
                </c:pt>
                <c:pt idx="905">
                  <c:v>134.82693499999999</c:v>
                </c:pt>
                <c:pt idx="906">
                  <c:v>132.81459000000001</c:v>
                </c:pt>
                <c:pt idx="907">
                  <c:v>132.921921</c:v>
                </c:pt>
                <c:pt idx="908">
                  <c:v>135.229401</c:v>
                </c:pt>
                <c:pt idx="909">
                  <c:v>135.01475500000001</c:v>
                </c:pt>
                <c:pt idx="910">
                  <c:v>137.53689600000001</c:v>
                </c:pt>
                <c:pt idx="911">
                  <c:v>138.79795799999999</c:v>
                </c:pt>
                <c:pt idx="912">
                  <c:v>139.14677399999999</c:v>
                </c:pt>
                <c:pt idx="913">
                  <c:v>140.38099700000001</c:v>
                </c:pt>
                <c:pt idx="914">
                  <c:v>140.005371</c:v>
                </c:pt>
                <c:pt idx="915">
                  <c:v>139.81755100000001</c:v>
                </c:pt>
                <c:pt idx="916">
                  <c:v>139.36142000000001</c:v>
                </c:pt>
                <c:pt idx="917">
                  <c:v>140.54199199999999</c:v>
                </c:pt>
                <c:pt idx="918">
                  <c:v>140.75663800000001</c:v>
                </c:pt>
                <c:pt idx="919">
                  <c:v>140.032196</c:v>
                </c:pt>
                <c:pt idx="920">
                  <c:v>139.44191000000001</c:v>
                </c:pt>
                <c:pt idx="921">
                  <c:v>138.44915800000001</c:v>
                </c:pt>
                <c:pt idx="922">
                  <c:v>139.79070999999999</c:v>
                </c:pt>
                <c:pt idx="923">
                  <c:v>139.093109</c:v>
                </c:pt>
                <c:pt idx="924">
                  <c:v>135.41722100000001</c:v>
                </c:pt>
                <c:pt idx="925">
                  <c:v>138.207672</c:v>
                </c:pt>
                <c:pt idx="926">
                  <c:v>140.890793</c:v>
                </c:pt>
                <c:pt idx="927">
                  <c:v>143.010468</c:v>
                </c:pt>
                <c:pt idx="928">
                  <c:v>142.74215699999999</c:v>
                </c:pt>
                <c:pt idx="929">
                  <c:v>141.82989499999999</c:v>
                </c:pt>
                <c:pt idx="930">
                  <c:v>141.37376399999999</c:v>
                </c:pt>
                <c:pt idx="931">
                  <c:v>143.78857400000001</c:v>
                </c:pt>
                <c:pt idx="932">
                  <c:v>144.915482</c:v>
                </c:pt>
                <c:pt idx="933">
                  <c:v>144.56668099999999</c:v>
                </c:pt>
                <c:pt idx="934">
                  <c:v>143.94955400000001</c:v>
                </c:pt>
                <c:pt idx="935">
                  <c:v>143.81539900000001</c:v>
                </c:pt>
                <c:pt idx="936">
                  <c:v>143.68124399999999</c:v>
                </c:pt>
                <c:pt idx="937">
                  <c:v>141.239609</c:v>
                </c:pt>
                <c:pt idx="938">
                  <c:v>144.24470500000001</c:v>
                </c:pt>
                <c:pt idx="939">
                  <c:v>144.40568500000001</c:v>
                </c:pt>
                <c:pt idx="940">
                  <c:v>146.98149100000001</c:v>
                </c:pt>
                <c:pt idx="941">
                  <c:v>146.98149100000001</c:v>
                </c:pt>
                <c:pt idx="942">
                  <c:v>147.142471</c:v>
                </c:pt>
                <c:pt idx="943">
                  <c:v>147.974243</c:v>
                </c:pt>
                <c:pt idx="944">
                  <c:v>148.94016999999999</c:v>
                </c:pt>
                <c:pt idx="945">
                  <c:v>149.04748499999999</c:v>
                </c:pt>
                <c:pt idx="946">
                  <c:v>148.91333</c:v>
                </c:pt>
                <c:pt idx="947">
                  <c:v>147.679092</c:v>
                </c:pt>
                <c:pt idx="948">
                  <c:v>146.33753999999999</c:v>
                </c:pt>
                <c:pt idx="949">
                  <c:v>145.45210299999999</c:v>
                </c:pt>
                <c:pt idx="950">
                  <c:v>146.122894</c:v>
                </c:pt>
                <c:pt idx="951">
                  <c:v>145.50576799999999</c:v>
                </c:pt>
                <c:pt idx="952">
                  <c:v>146.52536000000001</c:v>
                </c:pt>
                <c:pt idx="953">
                  <c:v>145.72041300000001</c:v>
                </c:pt>
                <c:pt idx="954">
                  <c:v>147.73275799999999</c:v>
                </c:pt>
                <c:pt idx="955">
                  <c:v>148.75235000000001</c:v>
                </c:pt>
                <c:pt idx="956">
                  <c:v>148.349884</c:v>
                </c:pt>
                <c:pt idx="957">
                  <c:v>148.85968</c:v>
                </c:pt>
                <c:pt idx="958">
                  <c:v>148.32304400000001</c:v>
                </c:pt>
                <c:pt idx="959">
                  <c:v>148.75235000000001</c:v>
                </c:pt>
                <c:pt idx="960">
                  <c:v>149.47679099999999</c:v>
                </c:pt>
                <c:pt idx="961">
                  <c:v>150.228058</c:v>
                </c:pt>
                <c:pt idx="962">
                  <c:v>148.886505</c:v>
                </c:pt>
                <c:pt idx="963">
                  <c:v>150.49638400000001</c:v>
                </c:pt>
                <c:pt idx="964">
                  <c:v>150.254898</c:v>
                </c:pt>
                <c:pt idx="965">
                  <c:v>147.222961</c:v>
                </c:pt>
                <c:pt idx="966">
                  <c:v>147.222961</c:v>
                </c:pt>
                <c:pt idx="967">
                  <c:v>146.28387499999999</c:v>
                </c:pt>
                <c:pt idx="968">
                  <c:v>146.25704999999999</c:v>
                </c:pt>
                <c:pt idx="969">
                  <c:v>145.18379200000001</c:v>
                </c:pt>
                <c:pt idx="970">
                  <c:v>143.76173399999999</c:v>
                </c:pt>
                <c:pt idx="971">
                  <c:v>142.58116100000001</c:v>
                </c:pt>
                <c:pt idx="972">
                  <c:v>144.24470500000001</c:v>
                </c:pt>
                <c:pt idx="973">
                  <c:v>143.41293300000001</c:v>
                </c:pt>
                <c:pt idx="974">
                  <c:v>143.84223900000001</c:v>
                </c:pt>
                <c:pt idx="975">
                  <c:v>141.93720999999999</c:v>
                </c:pt>
                <c:pt idx="976">
                  <c:v>142.07136499999999</c:v>
                </c:pt>
                <c:pt idx="977">
                  <c:v>139.54924</c:v>
                </c:pt>
                <c:pt idx="978">
                  <c:v>139.73706100000001</c:v>
                </c:pt>
                <c:pt idx="979">
                  <c:v>143.70806899999999</c:v>
                </c:pt>
                <c:pt idx="980">
                  <c:v>144.11054999999999</c:v>
                </c:pt>
                <c:pt idx="981">
                  <c:v>146.740005</c:v>
                </c:pt>
                <c:pt idx="982">
                  <c:v>145.23745700000001</c:v>
                </c:pt>
                <c:pt idx="983">
                  <c:v>143.86906400000001</c:v>
                </c:pt>
                <c:pt idx="984">
                  <c:v>143.19828799999999</c:v>
                </c:pt>
                <c:pt idx="985">
                  <c:v>144.834991</c:v>
                </c:pt>
                <c:pt idx="986">
                  <c:v>144.834991</c:v>
                </c:pt>
                <c:pt idx="987">
                  <c:v>147.437622</c:v>
                </c:pt>
                <c:pt idx="988">
                  <c:v>147.78642300000001</c:v>
                </c:pt>
                <c:pt idx="989">
                  <c:v>146.68634</c:v>
                </c:pt>
                <c:pt idx="990">
                  <c:v>146.76683</c:v>
                </c:pt>
                <c:pt idx="991">
                  <c:v>146.579025</c:v>
                </c:pt>
                <c:pt idx="992">
                  <c:v>144.486176</c:v>
                </c:pt>
                <c:pt idx="993">
                  <c:v>144.99597199999999</c:v>
                </c:pt>
                <c:pt idx="994">
                  <c:v>144.11054999999999</c:v>
                </c:pt>
                <c:pt idx="995">
                  <c:v>145.291122</c:v>
                </c:pt>
                <c:pt idx="996">
                  <c:v>145.827744</c:v>
                </c:pt>
                <c:pt idx="997">
                  <c:v>145.45210299999999</c:v>
                </c:pt>
                <c:pt idx="998">
                  <c:v>144.13737499999999</c:v>
                </c:pt>
                <c:pt idx="999">
                  <c:v>143.41293300000001</c:v>
                </c:pt>
                <c:pt idx="1000">
                  <c:v>142.82264699999999</c:v>
                </c:pt>
                <c:pt idx="1001">
                  <c:v>143.68124399999999</c:v>
                </c:pt>
                <c:pt idx="1002">
                  <c:v>144.915482</c:v>
                </c:pt>
                <c:pt idx="1003">
                  <c:v>143.73490899999999</c:v>
                </c:pt>
                <c:pt idx="1004">
                  <c:v>145.88140899999999</c:v>
                </c:pt>
                <c:pt idx="1005">
                  <c:v>145.07646199999999</c:v>
                </c:pt>
                <c:pt idx="1006">
                  <c:v>144.51301599999999</c:v>
                </c:pt>
                <c:pt idx="1007">
                  <c:v>143.117783</c:v>
                </c:pt>
                <c:pt idx="1008">
                  <c:v>142.39334099999999</c:v>
                </c:pt>
                <c:pt idx="1009">
                  <c:v>141.93720999999999</c:v>
                </c:pt>
                <c:pt idx="1010">
                  <c:v>142.92997700000001</c:v>
                </c:pt>
                <c:pt idx="1011">
                  <c:v>139.30775499999999</c:v>
                </c:pt>
                <c:pt idx="1012">
                  <c:v>138.663803</c:v>
                </c:pt>
                <c:pt idx="1013">
                  <c:v>141.91038499999999</c:v>
                </c:pt>
                <c:pt idx="1014">
                  <c:v>144.67399599999999</c:v>
                </c:pt>
                <c:pt idx="1015">
                  <c:v>145.10330200000001</c:v>
                </c:pt>
                <c:pt idx="1016">
                  <c:v>143.33244300000001</c:v>
                </c:pt>
                <c:pt idx="1017">
                  <c:v>146.01556400000001</c:v>
                </c:pt>
                <c:pt idx="1018">
                  <c:v>145.827744</c:v>
                </c:pt>
                <c:pt idx="1019">
                  <c:v>145.210632</c:v>
                </c:pt>
                <c:pt idx="1020">
                  <c:v>144.861816</c:v>
                </c:pt>
                <c:pt idx="1021">
                  <c:v>147.491287</c:v>
                </c:pt>
                <c:pt idx="1022">
                  <c:v>142.98362700000001</c:v>
                </c:pt>
                <c:pt idx="1023">
                  <c:v>143.627579</c:v>
                </c:pt>
                <c:pt idx="1024">
                  <c:v>140.54199199999999</c:v>
                </c:pt>
                <c:pt idx="1025">
                  <c:v>144.432526</c:v>
                </c:pt>
                <c:pt idx="1026">
                  <c:v>142.87631200000001</c:v>
                </c:pt>
                <c:pt idx="1027">
                  <c:v>146.28387499999999</c:v>
                </c:pt>
                <c:pt idx="1028">
                  <c:v>146.579025</c:v>
                </c:pt>
                <c:pt idx="1029">
                  <c:v>148.027908</c:v>
                </c:pt>
                <c:pt idx="1030">
                  <c:v>144.16419999999999</c:v>
                </c:pt>
                <c:pt idx="1031">
                  <c:v>146.122894</c:v>
                </c:pt>
                <c:pt idx="1032">
                  <c:v>149.53045700000001</c:v>
                </c:pt>
                <c:pt idx="1033">
                  <c:v>150.49638400000001</c:v>
                </c:pt>
                <c:pt idx="1034">
                  <c:v>149.825592</c:v>
                </c:pt>
                <c:pt idx="1035">
                  <c:v>154.36007699999999</c:v>
                </c:pt>
                <c:pt idx="1036">
                  <c:v>153.36732499999999</c:v>
                </c:pt>
                <c:pt idx="1037">
                  <c:v>155.513824</c:v>
                </c:pt>
                <c:pt idx="1038">
                  <c:v>155.460159</c:v>
                </c:pt>
                <c:pt idx="1039">
                  <c:v>155.084518</c:v>
                </c:pt>
                <c:pt idx="1040">
                  <c:v>154.95036300000001</c:v>
                </c:pt>
                <c:pt idx="1041">
                  <c:v>153.31366</c:v>
                </c:pt>
                <c:pt idx="1042">
                  <c:v>152.777039</c:v>
                </c:pt>
                <c:pt idx="1043">
                  <c:v>151.16716</c:v>
                </c:pt>
                <c:pt idx="1044">
                  <c:v>150.89884900000001</c:v>
                </c:pt>
                <c:pt idx="1045">
                  <c:v>149.61094700000001</c:v>
                </c:pt>
                <c:pt idx="1046">
                  <c:v>149.55728099999999</c:v>
                </c:pt>
                <c:pt idx="1047">
                  <c:v>148.806015</c:v>
                </c:pt>
                <c:pt idx="1048">
                  <c:v>146.90098599999999</c:v>
                </c:pt>
                <c:pt idx="1049">
                  <c:v>143.03729200000001</c:v>
                </c:pt>
                <c:pt idx="1050">
                  <c:v>146.68634</c:v>
                </c:pt>
                <c:pt idx="1051">
                  <c:v>145.666763</c:v>
                </c:pt>
                <c:pt idx="1052">
                  <c:v>149.825592</c:v>
                </c:pt>
                <c:pt idx="1053">
                  <c:v>150.92567399999999</c:v>
                </c:pt>
                <c:pt idx="1054">
                  <c:v>149.798767</c:v>
                </c:pt>
                <c:pt idx="1055">
                  <c:v>151.113495</c:v>
                </c:pt>
                <c:pt idx="1056">
                  <c:v>150.84518399999999</c:v>
                </c:pt>
                <c:pt idx="1057">
                  <c:v>148.24255400000001</c:v>
                </c:pt>
                <c:pt idx="1058">
                  <c:v>145.827744</c:v>
                </c:pt>
                <c:pt idx="1059">
                  <c:v>145.827744</c:v>
                </c:pt>
                <c:pt idx="1060">
                  <c:v>147.92057800000001</c:v>
                </c:pt>
                <c:pt idx="1061">
                  <c:v>146.55218500000001</c:v>
                </c:pt>
                <c:pt idx="1062">
                  <c:v>146.230209</c:v>
                </c:pt>
                <c:pt idx="1063">
                  <c:v>144.80815100000001</c:v>
                </c:pt>
                <c:pt idx="1064">
                  <c:v>146.79367099999999</c:v>
                </c:pt>
                <c:pt idx="1065">
                  <c:v>143.010468</c:v>
                </c:pt>
                <c:pt idx="1066">
                  <c:v>141.66890000000001</c:v>
                </c:pt>
                <c:pt idx="1067">
                  <c:v>142.87631200000001</c:v>
                </c:pt>
                <c:pt idx="1068">
                  <c:v>139.5224</c:v>
                </c:pt>
                <c:pt idx="1069">
                  <c:v>138.636978</c:v>
                </c:pt>
                <c:pt idx="1070">
                  <c:v>138.717468</c:v>
                </c:pt>
                <c:pt idx="1071">
                  <c:v>136.892944</c:v>
                </c:pt>
                <c:pt idx="1072">
                  <c:v>134.88059999999999</c:v>
                </c:pt>
                <c:pt idx="1073">
                  <c:v>134.50495900000001</c:v>
                </c:pt>
                <c:pt idx="1074">
                  <c:v>135.09524500000001</c:v>
                </c:pt>
                <c:pt idx="1075">
                  <c:v>133.72685200000001</c:v>
                </c:pt>
                <c:pt idx="1076">
                  <c:v>134.80010999999999</c:v>
                </c:pt>
                <c:pt idx="1077">
                  <c:v>136.812454</c:v>
                </c:pt>
                <c:pt idx="1078">
                  <c:v>136.973434</c:v>
                </c:pt>
                <c:pt idx="1079">
                  <c:v>136.08801299999999</c:v>
                </c:pt>
                <c:pt idx="1080">
                  <c:v>135.444061</c:v>
                </c:pt>
                <c:pt idx="1081">
                  <c:v>133.99516299999999</c:v>
                </c:pt>
                <c:pt idx="1082">
                  <c:v>136.08801299999999</c:v>
                </c:pt>
                <c:pt idx="1083">
                  <c:v>137.05392499999999</c:v>
                </c:pt>
                <c:pt idx="1084">
                  <c:v>135.30990600000001</c:v>
                </c:pt>
                <c:pt idx="1085">
                  <c:v>136.49047899999999</c:v>
                </c:pt>
                <c:pt idx="1086">
                  <c:v>136.436813</c:v>
                </c:pt>
                <c:pt idx="1087">
                  <c:v>136.436813</c:v>
                </c:pt>
                <c:pt idx="1088">
                  <c:v>135.041595</c:v>
                </c:pt>
                <c:pt idx="1089">
                  <c:v>133.51220699999999</c:v>
                </c:pt>
                <c:pt idx="1090">
                  <c:v>133.324387</c:v>
                </c:pt>
                <c:pt idx="1091">
                  <c:v>130.74859599999999</c:v>
                </c:pt>
                <c:pt idx="1092">
                  <c:v>134.26348899999999</c:v>
                </c:pt>
                <c:pt idx="1093">
                  <c:v>133.002411</c:v>
                </c:pt>
                <c:pt idx="1094">
                  <c:v>133.002411</c:v>
                </c:pt>
                <c:pt idx="1095">
                  <c:v>133.753693</c:v>
                </c:pt>
                <c:pt idx="1096">
                  <c:v>131.982834</c:v>
                </c:pt>
                <c:pt idx="1097">
                  <c:v>131.634018</c:v>
                </c:pt>
                <c:pt idx="1098">
                  <c:v>130.90957599999999</c:v>
                </c:pt>
                <c:pt idx="1099">
                  <c:v>130.694931</c:v>
                </c:pt>
                <c:pt idx="1100">
                  <c:v>131.151062</c:v>
                </c:pt>
                <c:pt idx="1101">
                  <c:v>131.28521699999999</c:v>
                </c:pt>
                <c:pt idx="1102">
                  <c:v>129.67533900000001</c:v>
                </c:pt>
                <c:pt idx="1103">
                  <c:v>127.877647</c:v>
                </c:pt>
                <c:pt idx="1104">
                  <c:v>128.84356700000001</c:v>
                </c:pt>
                <c:pt idx="1105">
                  <c:v>128.01181</c:v>
                </c:pt>
                <c:pt idx="1106">
                  <c:v>129.48751799999999</c:v>
                </c:pt>
                <c:pt idx="1107">
                  <c:v>128.60209699999999</c:v>
                </c:pt>
                <c:pt idx="1108">
                  <c:v>128.01181</c:v>
                </c:pt>
                <c:pt idx="1109">
                  <c:v>125.86531100000001</c:v>
                </c:pt>
                <c:pt idx="1110">
                  <c:v>122.028442</c:v>
                </c:pt>
                <c:pt idx="1111">
                  <c:v>121.49181400000001</c:v>
                </c:pt>
                <c:pt idx="1112">
                  <c:v>119.962433</c:v>
                </c:pt>
                <c:pt idx="1113">
                  <c:v>121.330826</c:v>
                </c:pt>
                <c:pt idx="1114">
                  <c:v>120.12342099999999</c:v>
                </c:pt>
                <c:pt idx="1115">
                  <c:v>123.20901499999999</c:v>
                </c:pt>
                <c:pt idx="1116">
                  <c:v>122.672394</c:v>
                </c:pt>
                <c:pt idx="1117">
                  <c:v>124.282265</c:v>
                </c:pt>
                <c:pt idx="1118">
                  <c:v>123.557823</c:v>
                </c:pt>
                <c:pt idx="1119">
                  <c:v>123.584656</c:v>
                </c:pt>
                <c:pt idx="1120">
                  <c:v>123.23584700000001</c:v>
                </c:pt>
                <c:pt idx="1121">
                  <c:v>121.89428700000001</c:v>
                </c:pt>
                <c:pt idx="1122">
                  <c:v>122.243088</c:v>
                </c:pt>
                <c:pt idx="1123">
                  <c:v>121.813789</c:v>
                </c:pt>
                <c:pt idx="1124">
                  <c:v>122.699219</c:v>
                </c:pt>
                <c:pt idx="1125">
                  <c:v>123.530991</c:v>
                </c:pt>
                <c:pt idx="1126">
                  <c:v>124.04078699999999</c:v>
                </c:pt>
                <c:pt idx="1127">
                  <c:v>122.96753699999999</c:v>
                </c:pt>
                <c:pt idx="1128">
                  <c:v>122.13576500000001</c:v>
                </c:pt>
                <c:pt idx="1129">
                  <c:v>121.143013</c:v>
                </c:pt>
                <c:pt idx="1130">
                  <c:v>119.828278</c:v>
                </c:pt>
                <c:pt idx="1131">
                  <c:v>119.613632</c:v>
                </c:pt>
                <c:pt idx="1132">
                  <c:v>118.030586</c:v>
                </c:pt>
                <c:pt idx="1133">
                  <c:v>119.398979</c:v>
                </c:pt>
                <c:pt idx="1134">
                  <c:v>118.298897</c:v>
                </c:pt>
                <c:pt idx="1135">
                  <c:v>116.420715</c:v>
                </c:pt>
                <c:pt idx="1136">
                  <c:v>116.501205</c:v>
                </c:pt>
                <c:pt idx="1137">
                  <c:v>115.21331000000001</c:v>
                </c:pt>
                <c:pt idx="1138">
                  <c:v>115.10598</c:v>
                </c:pt>
                <c:pt idx="1139">
                  <c:v>115.64260899999999</c:v>
                </c:pt>
                <c:pt idx="1140">
                  <c:v>117.467133</c:v>
                </c:pt>
                <c:pt idx="1141">
                  <c:v>118.35256200000001</c:v>
                </c:pt>
                <c:pt idx="1142">
                  <c:v>119.45264400000001</c:v>
                </c:pt>
                <c:pt idx="1143">
                  <c:v>120.391739</c:v>
                </c:pt>
                <c:pt idx="1144">
                  <c:v>120.874695</c:v>
                </c:pt>
                <c:pt idx="1145">
                  <c:v>121.03568300000001</c:v>
                </c:pt>
                <c:pt idx="1146">
                  <c:v>119.77462</c:v>
                </c:pt>
                <c:pt idx="1147">
                  <c:v>117.869598</c:v>
                </c:pt>
                <c:pt idx="1148">
                  <c:v>116.74269099999999</c:v>
                </c:pt>
                <c:pt idx="1149">
                  <c:v>118.647705</c:v>
                </c:pt>
                <c:pt idx="1150">
                  <c:v>116.903679</c:v>
                </c:pt>
                <c:pt idx="1151">
                  <c:v>118.96968099999999</c:v>
                </c:pt>
                <c:pt idx="1152">
                  <c:v>118.916016</c:v>
                </c:pt>
                <c:pt idx="1153">
                  <c:v>121.22350299999999</c:v>
                </c:pt>
                <c:pt idx="1154">
                  <c:v>121.545479</c:v>
                </c:pt>
                <c:pt idx="1155">
                  <c:v>119.50630200000001</c:v>
                </c:pt>
                <c:pt idx="1156">
                  <c:v>122.216263</c:v>
                </c:pt>
                <c:pt idx="1157">
                  <c:v>120.633217</c:v>
                </c:pt>
                <c:pt idx="1158">
                  <c:v>121.65280199999999</c:v>
                </c:pt>
                <c:pt idx="1159">
                  <c:v>121.330826</c:v>
                </c:pt>
                <c:pt idx="1160">
                  <c:v>120.12342099999999</c:v>
                </c:pt>
                <c:pt idx="1161">
                  <c:v>118.80869300000001</c:v>
                </c:pt>
                <c:pt idx="1162">
                  <c:v>118.218407</c:v>
                </c:pt>
                <c:pt idx="1163">
                  <c:v>118.59404000000001</c:v>
                </c:pt>
                <c:pt idx="1164">
                  <c:v>120.06976299999999</c:v>
                </c:pt>
                <c:pt idx="1165">
                  <c:v>120.203918</c:v>
                </c:pt>
                <c:pt idx="1166">
                  <c:v>118.70137</c:v>
                </c:pt>
                <c:pt idx="1167">
                  <c:v>118.916016</c:v>
                </c:pt>
                <c:pt idx="1168">
                  <c:v>119.264824</c:v>
                </c:pt>
                <c:pt idx="1169">
                  <c:v>117.68177799999999</c:v>
                </c:pt>
                <c:pt idx="1170">
                  <c:v>118.003754</c:v>
                </c:pt>
                <c:pt idx="1171">
                  <c:v>117.708611</c:v>
                </c:pt>
                <c:pt idx="1172">
                  <c:v>120.177086</c:v>
                </c:pt>
                <c:pt idx="1173">
                  <c:v>119.801453</c:v>
                </c:pt>
                <c:pt idx="1174">
                  <c:v>118.51355</c:v>
                </c:pt>
                <c:pt idx="1175">
                  <c:v>116.957336</c:v>
                </c:pt>
                <c:pt idx="1176">
                  <c:v>116.152405</c:v>
                </c:pt>
                <c:pt idx="1177">
                  <c:v>116.957336</c:v>
                </c:pt>
                <c:pt idx="1178">
                  <c:v>118.459885</c:v>
                </c:pt>
                <c:pt idx="1179">
                  <c:v>116.581703</c:v>
                </c:pt>
                <c:pt idx="1180">
                  <c:v>117.547623</c:v>
                </c:pt>
                <c:pt idx="1181">
                  <c:v>115.749931</c:v>
                </c:pt>
                <c:pt idx="1182">
                  <c:v>115.85726200000001</c:v>
                </c:pt>
                <c:pt idx="1183">
                  <c:v>116.79634900000001</c:v>
                </c:pt>
                <c:pt idx="1184">
                  <c:v>117.306145</c:v>
                </c:pt>
                <c:pt idx="1185">
                  <c:v>116.232895</c:v>
                </c:pt>
                <c:pt idx="1186">
                  <c:v>114.75717899999999</c:v>
                </c:pt>
                <c:pt idx="1187">
                  <c:v>114.11322800000001</c:v>
                </c:pt>
                <c:pt idx="1188">
                  <c:v>115.749931</c:v>
                </c:pt>
                <c:pt idx="1189">
                  <c:v>115.40113100000001</c:v>
                </c:pt>
                <c:pt idx="1190">
                  <c:v>115.240143</c:v>
                </c:pt>
                <c:pt idx="1191">
                  <c:v>116.018242</c:v>
                </c:pt>
                <c:pt idx="1192">
                  <c:v>116.769516</c:v>
                </c:pt>
                <c:pt idx="1193">
                  <c:v>116.769516</c:v>
                </c:pt>
                <c:pt idx="1194">
                  <c:v>113.818085</c:v>
                </c:pt>
                <c:pt idx="1195">
                  <c:v>115.749931</c:v>
                </c:pt>
                <c:pt idx="1196">
                  <c:v>110.97397599999999</c:v>
                </c:pt>
                <c:pt idx="1197">
                  <c:v>110.97397599999999</c:v>
                </c:pt>
                <c:pt idx="1198">
                  <c:v>108.505501</c:v>
                </c:pt>
                <c:pt idx="1199">
                  <c:v>107.298096</c:v>
                </c:pt>
                <c:pt idx="1200">
                  <c:v>107.64690400000001</c:v>
                </c:pt>
                <c:pt idx="1201">
                  <c:v>107.16394</c:v>
                </c:pt>
                <c:pt idx="1202">
                  <c:v>108.478668</c:v>
                </c:pt>
                <c:pt idx="1203">
                  <c:v>108.022537</c:v>
                </c:pt>
                <c:pt idx="1204">
                  <c:v>109.471428</c:v>
                </c:pt>
                <c:pt idx="1205">
                  <c:v>108.425003</c:v>
                </c:pt>
                <c:pt idx="1206">
                  <c:v>107.110275</c:v>
                </c:pt>
                <c:pt idx="1207">
                  <c:v>107.137108</c:v>
                </c:pt>
                <c:pt idx="1208">
                  <c:v>107.083443</c:v>
                </c:pt>
                <c:pt idx="1209">
                  <c:v>106.063858</c:v>
                </c:pt>
                <c:pt idx="1210">
                  <c:v>105.393074</c:v>
                </c:pt>
                <c:pt idx="1211">
                  <c:v>106.97611999999999</c:v>
                </c:pt>
                <c:pt idx="1212">
                  <c:v>104.74912999999999</c:v>
                </c:pt>
                <c:pt idx="1213">
                  <c:v>110.51784499999999</c:v>
                </c:pt>
                <c:pt idx="1214">
                  <c:v>109.712906</c:v>
                </c:pt>
                <c:pt idx="1215">
                  <c:v>110.46418</c:v>
                </c:pt>
                <c:pt idx="1216">
                  <c:v>109.793396</c:v>
                </c:pt>
                <c:pt idx="1217">
                  <c:v>106.97611999999999</c:v>
                </c:pt>
                <c:pt idx="1218">
                  <c:v>108.505501</c:v>
                </c:pt>
                <c:pt idx="1219">
                  <c:v>106.037025</c:v>
                </c:pt>
                <c:pt idx="1220">
                  <c:v>103.56855</c:v>
                </c:pt>
                <c:pt idx="1221">
                  <c:v>101.234238</c:v>
                </c:pt>
                <c:pt idx="1222">
                  <c:v>99.517036000000004</c:v>
                </c:pt>
                <c:pt idx="1223">
                  <c:v>100.214653</c:v>
                </c:pt>
                <c:pt idx="1224">
                  <c:v>99.892677000000006</c:v>
                </c:pt>
                <c:pt idx="1225">
                  <c:v>97.746178</c:v>
                </c:pt>
                <c:pt idx="1226">
                  <c:v>97.746178</c:v>
                </c:pt>
                <c:pt idx="1227">
                  <c:v>99.812179999999998</c:v>
                </c:pt>
                <c:pt idx="1228">
                  <c:v>100.96592699999999</c:v>
                </c:pt>
                <c:pt idx="1229">
                  <c:v>99.651191999999995</c:v>
                </c:pt>
                <c:pt idx="1230">
                  <c:v>100.456131</c:v>
                </c:pt>
                <c:pt idx="1231">
                  <c:v>96.672927999999999</c:v>
                </c:pt>
                <c:pt idx="1232">
                  <c:v>98.014488</c:v>
                </c:pt>
                <c:pt idx="1233">
                  <c:v>97.638855000000007</c:v>
                </c:pt>
                <c:pt idx="1234">
                  <c:v>97.826667999999998</c:v>
                </c:pt>
                <c:pt idx="1235">
                  <c:v>98.202309</c:v>
                </c:pt>
                <c:pt idx="1236">
                  <c:v>98.846260000000001</c:v>
                </c:pt>
                <c:pt idx="1237">
                  <c:v>96.807083000000006</c:v>
                </c:pt>
                <c:pt idx="1238">
                  <c:v>96.028976</c:v>
                </c:pt>
                <c:pt idx="1239">
                  <c:v>96.324119999999994</c:v>
                </c:pt>
                <c:pt idx="1240">
                  <c:v>95.787497999999999</c:v>
                </c:pt>
                <c:pt idx="1241">
                  <c:v>94.767905999999996</c:v>
                </c:pt>
                <c:pt idx="1242">
                  <c:v>98.309630999999996</c:v>
                </c:pt>
                <c:pt idx="1243">
                  <c:v>100.429298</c:v>
                </c:pt>
                <c:pt idx="1244">
                  <c:v>97.585189999999997</c:v>
                </c:pt>
                <c:pt idx="1245">
                  <c:v>97.397368999999998</c:v>
                </c:pt>
                <c:pt idx="1246">
                  <c:v>95.465523000000005</c:v>
                </c:pt>
                <c:pt idx="1247">
                  <c:v>95.599677999999997</c:v>
                </c:pt>
                <c:pt idx="1248">
                  <c:v>95.948486000000003</c:v>
                </c:pt>
                <c:pt idx="1249">
                  <c:v>93.399512999999999</c:v>
                </c:pt>
                <c:pt idx="1250">
                  <c:v>96.055808999999996</c:v>
                </c:pt>
                <c:pt idx="1251">
                  <c:v>97.290047000000001</c:v>
                </c:pt>
                <c:pt idx="1252">
                  <c:v>95.170379999999994</c:v>
                </c:pt>
                <c:pt idx="1253">
                  <c:v>94.660583000000003</c:v>
                </c:pt>
                <c:pt idx="1254">
                  <c:v>97.155890999999997</c:v>
                </c:pt>
                <c:pt idx="1255">
                  <c:v>94.982558999999995</c:v>
                </c:pt>
                <c:pt idx="1256">
                  <c:v>94.848404000000002</c:v>
                </c:pt>
                <c:pt idx="1257">
                  <c:v>95.197211999999993</c:v>
                </c:pt>
                <c:pt idx="1258">
                  <c:v>94.231285</c:v>
                </c:pt>
                <c:pt idx="1259">
                  <c:v>93.748322000000002</c:v>
                </c:pt>
                <c:pt idx="1260">
                  <c:v>88.891869</c:v>
                </c:pt>
                <c:pt idx="1261">
                  <c:v>90.609070000000003</c:v>
                </c:pt>
                <c:pt idx="1262">
                  <c:v>87.657630999999995</c:v>
                </c:pt>
                <c:pt idx="1263">
                  <c:v>91.574996999999996</c:v>
                </c:pt>
                <c:pt idx="1264">
                  <c:v>90.957877999999994</c:v>
                </c:pt>
                <c:pt idx="1265">
                  <c:v>89.482155000000006</c:v>
                </c:pt>
                <c:pt idx="1266">
                  <c:v>94.875236999999998</c:v>
                </c:pt>
                <c:pt idx="1267">
                  <c:v>91.414008999999993</c:v>
                </c:pt>
                <c:pt idx="1268">
                  <c:v>88.301581999999996</c:v>
                </c:pt>
                <c:pt idx="1269">
                  <c:v>82.130402000000004</c:v>
                </c:pt>
                <c:pt idx="1270">
                  <c:v>84.142737999999994</c:v>
                </c:pt>
                <c:pt idx="1271">
                  <c:v>83.525627</c:v>
                </c:pt>
                <c:pt idx="1272">
                  <c:v>82.881675999999999</c:v>
                </c:pt>
                <c:pt idx="1273">
                  <c:v>90.716392999999997</c:v>
                </c:pt>
                <c:pt idx="1274">
                  <c:v>84.867187999999999</c:v>
                </c:pt>
                <c:pt idx="1275">
                  <c:v>96.968070999999995</c:v>
                </c:pt>
                <c:pt idx="1276">
                  <c:v>90.448081999999999</c:v>
                </c:pt>
                <c:pt idx="1277">
                  <c:v>100.50979599999999</c:v>
                </c:pt>
                <c:pt idx="1278">
                  <c:v>105.41990699999999</c:v>
                </c:pt>
                <c:pt idx="1279">
                  <c:v>100.32197600000001</c:v>
                </c:pt>
                <c:pt idx="1280">
                  <c:v>107.67372899999999</c:v>
                </c:pt>
                <c:pt idx="1281">
                  <c:v>109.927559</c:v>
                </c:pt>
                <c:pt idx="1282">
                  <c:v>112.288704</c:v>
                </c:pt>
                <c:pt idx="1283">
                  <c:v>110.33002500000001</c:v>
                </c:pt>
                <c:pt idx="1284">
                  <c:v>111.081299</c:v>
                </c:pt>
                <c:pt idx="1285">
                  <c:v>108.72015399999999</c:v>
                </c:pt>
                <c:pt idx="1286">
                  <c:v>109.12262</c:v>
                </c:pt>
                <c:pt idx="1287">
                  <c:v>111.80574</c:v>
                </c:pt>
                <c:pt idx="1288">
                  <c:v>110.920311</c:v>
                </c:pt>
                <c:pt idx="1289">
                  <c:v>111.80574</c:v>
                </c:pt>
                <c:pt idx="1290">
                  <c:v>116.152405</c:v>
                </c:pt>
                <c:pt idx="1291">
                  <c:v>116.82318100000001</c:v>
                </c:pt>
                <c:pt idx="1292">
                  <c:v>118.674538</c:v>
                </c:pt>
                <c:pt idx="1293">
                  <c:v>117.815941</c:v>
                </c:pt>
                <c:pt idx="1294">
                  <c:v>118.59404000000001</c:v>
                </c:pt>
                <c:pt idx="1295">
                  <c:v>118.59404000000001</c:v>
                </c:pt>
                <c:pt idx="1296">
                  <c:v>118.54038199999999</c:v>
                </c:pt>
                <c:pt idx="1297">
                  <c:v>120.12342099999999</c:v>
                </c:pt>
                <c:pt idx="1298">
                  <c:v>118.51355</c:v>
                </c:pt>
                <c:pt idx="1299">
                  <c:v>116.98416899999999</c:v>
                </c:pt>
                <c:pt idx="1300">
                  <c:v>116.34021799999999</c:v>
                </c:pt>
                <c:pt idx="1301">
                  <c:v>117.976929</c:v>
                </c:pt>
                <c:pt idx="1302">
                  <c:v>117.869598</c:v>
                </c:pt>
                <c:pt idx="1303">
                  <c:v>117.19882200000001</c:v>
                </c:pt>
                <c:pt idx="1304">
                  <c:v>114.247383</c:v>
                </c:pt>
                <c:pt idx="1305">
                  <c:v>112.986313</c:v>
                </c:pt>
                <c:pt idx="1306">
                  <c:v>115.320633</c:v>
                </c:pt>
                <c:pt idx="1307">
                  <c:v>117.064667</c:v>
                </c:pt>
                <c:pt idx="1308">
                  <c:v>116.501205</c:v>
                </c:pt>
                <c:pt idx="1309">
                  <c:v>115.535286</c:v>
                </c:pt>
                <c:pt idx="1310">
                  <c:v>119.66728999999999</c:v>
                </c:pt>
                <c:pt idx="1311">
                  <c:v>120.633217</c:v>
                </c:pt>
                <c:pt idx="1312">
                  <c:v>121.89428700000001</c:v>
                </c:pt>
                <c:pt idx="1313">
                  <c:v>120.901527</c:v>
                </c:pt>
                <c:pt idx="1314">
                  <c:v>124.04078699999999</c:v>
                </c:pt>
                <c:pt idx="1315">
                  <c:v>124.04078699999999</c:v>
                </c:pt>
                <c:pt idx="1316">
                  <c:v>123.34317</c:v>
                </c:pt>
                <c:pt idx="1317">
                  <c:v>122.56506299999999</c:v>
                </c:pt>
                <c:pt idx="1318">
                  <c:v>123.530991</c:v>
                </c:pt>
                <c:pt idx="1319">
                  <c:v>124.2286</c:v>
                </c:pt>
                <c:pt idx="1320">
                  <c:v>122.32358600000001</c:v>
                </c:pt>
                <c:pt idx="1321">
                  <c:v>121.67963399999999</c:v>
                </c:pt>
                <c:pt idx="1322">
                  <c:v>120.874695</c:v>
                </c:pt>
                <c:pt idx="1323">
                  <c:v>120.177086</c:v>
                </c:pt>
                <c:pt idx="1324">
                  <c:v>120.25758399999999</c:v>
                </c:pt>
                <c:pt idx="1325">
                  <c:v>120.552727</c:v>
                </c:pt>
                <c:pt idx="1326">
                  <c:v>122.833382</c:v>
                </c:pt>
                <c:pt idx="1327">
                  <c:v>120.391739</c:v>
                </c:pt>
                <c:pt idx="1328">
                  <c:v>120.12342099999999</c:v>
                </c:pt>
                <c:pt idx="1329">
                  <c:v>120.92836</c:v>
                </c:pt>
                <c:pt idx="1330">
                  <c:v>120.445396</c:v>
                </c:pt>
                <c:pt idx="1331">
                  <c:v>119.5868</c:v>
                </c:pt>
                <c:pt idx="1332">
                  <c:v>119.85511</c:v>
                </c:pt>
                <c:pt idx="1333">
                  <c:v>119.69412199999999</c:v>
                </c:pt>
                <c:pt idx="1334">
                  <c:v>119.45264400000001</c:v>
                </c:pt>
                <c:pt idx="1335">
                  <c:v>119.398979</c:v>
                </c:pt>
                <c:pt idx="1336">
                  <c:v>118.755028</c:v>
                </c:pt>
                <c:pt idx="1337">
                  <c:v>117.68177799999999</c:v>
                </c:pt>
                <c:pt idx="1338">
                  <c:v>119.18433400000001</c:v>
                </c:pt>
                <c:pt idx="1339">
                  <c:v>119.23799099999999</c:v>
                </c:pt>
                <c:pt idx="1340">
                  <c:v>117.19882200000001</c:v>
                </c:pt>
                <c:pt idx="1341">
                  <c:v>115.508453</c:v>
                </c:pt>
                <c:pt idx="1342">
                  <c:v>115.10598</c:v>
                </c:pt>
                <c:pt idx="1343">
                  <c:v>115.562111</c:v>
                </c:pt>
                <c:pt idx="1344">
                  <c:v>114.891335</c:v>
                </c:pt>
                <c:pt idx="1345">
                  <c:v>114.38153800000001</c:v>
                </c:pt>
                <c:pt idx="1346">
                  <c:v>113.522942</c:v>
                </c:pt>
                <c:pt idx="1347">
                  <c:v>114.11322800000001</c:v>
                </c:pt>
                <c:pt idx="1348">
                  <c:v>114.14006000000001</c:v>
                </c:pt>
                <c:pt idx="1349">
                  <c:v>115.964584</c:v>
                </c:pt>
                <c:pt idx="1350">
                  <c:v>115.964584</c:v>
                </c:pt>
                <c:pt idx="1351">
                  <c:v>115.830429</c:v>
                </c:pt>
                <c:pt idx="1352">
                  <c:v>116.17923</c:v>
                </c:pt>
                <c:pt idx="1353">
                  <c:v>115.02549</c:v>
                </c:pt>
                <c:pt idx="1354">
                  <c:v>115.02549</c:v>
                </c:pt>
                <c:pt idx="1355">
                  <c:v>115.26696800000001</c:v>
                </c:pt>
                <c:pt idx="1356">
                  <c:v>115.776764</c:v>
                </c:pt>
                <c:pt idx="1357">
                  <c:v>115.535286</c:v>
                </c:pt>
                <c:pt idx="1358">
                  <c:v>115.723099</c:v>
                </c:pt>
                <c:pt idx="1359">
                  <c:v>114.81083700000001</c:v>
                </c:pt>
                <c:pt idx="1360">
                  <c:v>114.73034699999999</c:v>
                </c:pt>
                <c:pt idx="1361">
                  <c:v>115.615776</c:v>
                </c:pt>
                <c:pt idx="1362">
                  <c:v>116.36705000000001</c:v>
                </c:pt>
                <c:pt idx="1363">
                  <c:v>117.19882200000001</c:v>
                </c:pt>
                <c:pt idx="1364">
                  <c:v>118.27207199999999</c:v>
                </c:pt>
                <c:pt idx="1365">
                  <c:v>117.413467</c:v>
                </c:pt>
                <c:pt idx="1366">
                  <c:v>117.789108</c:v>
                </c:pt>
                <c:pt idx="1367">
                  <c:v>117.118324</c:v>
                </c:pt>
                <c:pt idx="1368">
                  <c:v>115.964584</c:v>
                </c:pt>
                <c:pt idx="1369">
                  <c:v>114.247383</c:v>
                </c:pt>
                <c:pt idx="1370">
                  <c:v>115.159645</c:v>
                </c:pt>
                <c:pt idx="1371">
                  <c:v>114.649849</c:v>
                </c:pt>
                <c:pt idx="1372">
                  <c:v>115.240143</c:v>
                </c:pt>
                <c:pt idx="1373">
                  <c:v>114.56935900000001</c:v>
                </c:pt>
                <c:pt idx="1374">
                  <c:v>113.76442</c:v>
                </c:pt>
                <c:pt idx="1375">
                  <c:v>113.76442</c:v>
                </c:pt>
                <c:pt idx="1376">
                  <c:v>113.737587</c:v>
                </c:pt>
                <c:pt idx="1377">
                  <c:v>113.65709699999999</c:v>
                </c:pt>
                <c:pt idx="1378">
                  <c:v>112.637512</c:v>
                </c:pt>
                <c:pt idx="1379">
                  <c:v>113.22779800000001</c:v>
                </c:pt>
                <c:pt idx="1380">
                  <c:v>112.7985</c:v>
                </c:pt>
                <c:pt idx="1381">
                  <c:v>112.476524</c:v>
                </c:pt>
                <c:pt idx="1382">
                  <c:v>111.48376500000001</c:v>
                </c:pt>
                <c:pt idx="1383">
                  <c:v>111.966728</c:v>
                </c:pt>
                <c:pt idx="1384">
                  <c:v>110.195869</c:v>
                </c:pt>
                <c:pt idx="1385">
                  <c:v>109.06895400000001</c:v>
                </c:pt>
                <c:pt idx="1386">
                  <c:v>108.23719</c:v>
                </c:pt>
                <c:pt idx="1387">
                  <c:v>109.015297</c:v>
                </c:pt>
                <c:pt idx="1388">
                  <c:v>109.927559</c:v>
                </c:pt>
                <c:pt idx="1389">
                  <c:v>109.44459500000001</c:v>
                </c:pt>
                <c:pt idx="1390">
                  <c:v>108.04937</c:v>
                </c:pt>
                <c:pt idx="1391">
                  <c:v>108.881134</c:v>
                </c:pt>
                <c:pt idx="1392">
                  <c:v>109.65924099999999</c:v>
                </c:pt>
                <c:pt idx="1393">
                  <c:v>109.04212200000001</c:v>
                </c:pt>
                <c:pt idx="1394">
                  <c:v>110.46418</c:v>
                </c:pt>
                <c:pt idx="1395">
                  <c:v>110.491013</c:v>
                </c:pt>
                <c:pt idx="1396">
                  <c:v>110.57150300000001</c:v>
                </c:pt>
                <c:pt idx="1397">
                  <c:v>111.752083</c:v>
                </c:pt>
                <c:pt idx="1398">
                  <c:v>111.64475299999999</c:v>
                </c:pt>
                <c:pt idx="1399">
                  <c:v>111.53743</c:v>
                </c:pt>
                <c:pt idx="1400">
                  <c:v>111.993561</c:v>
                </c:pt>
                <c:pt idx="1401">
                  <c:v>112.449692</c:v>
                </c:pt>
                <c:pt idx="1402">
                  <c:v>112.449692</c:v>
                </c:pt>
                <c:pt idx="1403">
                  <c:v>113.335121</c:v>
                </c:pt>
                <c:pt idx="1404">
                  <c:v>112.69117</c:v>
                </c:pt>
                <c:pt idx="1405">
                  <c:v>111.88623800000001</c:v>
                </c:pt>
                <c:pt idx="1406">
                  <c:v>111.108131</c:v>
                </c:pt>
                <c:pt idx="1407">
                  <c:v>111.02763400000001</c:v>
                </c:pt>
                <c:pt idx="1408">
                  <c:v>110.678833</c:v>
                </c:pt>
                <c:pt idx="1409">
                  <c:v>110.195869</c:v>
                </c:pt>
                <c:pt idx="1410">
                  <c:v>108.96163199999999</c:v>
                </c:pt>
                <c:pt idx="1411">
                  <c:v>107.16394</c:v>
                </c:pt>
                <c:pt idx="1412">
                  <c:v>107.834717</c:v>
                </c:pt>
                <c:pt idx="1413">
                  <c:v>107.834717</c:v>
                </c:pt>
                <c:pt idx="1414">
                  <c:v>107.00295300000001</c:v>
                </c:pt>
                <c:pt idx="1415">
                  <c:v>105.82238</c:v>
                </c:pt>
                <c:pt idx="1416">
                  <c:v>105.527237</c:v>
                </c:pt>
                <c:pt idx="1417">
                  <c:v>105.339417</c:v>
                </c:pt>
                <c:pt idx="1418">
                  <c:v>104.775963</c:v>
                </c:pt>
                <c:pt idx="1419">
                  <c:v>106.35900100000001</c:v>
                </c:pt>
                <c:pt idx="1420">
                  <c:v>107.754227</c:v>
                </c:pt>
                <c:pt idx="1421">
                  <c:v>106.73464199999999</c:v>
                </c:pt>
                <c:pt idx="1422">
                  <c:v>106.519989</c:v>
                </c:pt>
                <c:pt idx="1423">
                  <c:v>106.09069100000001</c:v>
                </c:pt>
                <c:pt idx="1424">
                  <c:v>104.6418</c:v>
                </c:pt>
                <c:pt idx="1425">
                  <c:v>103.944191</c:v>
                </c:pt>
                <c:pt idx="1426">
                  <c:v>107.029785</c:v>
                </c:pt>
                <c:pt idx="1427">
                  <c:v>105.688225</c:v>
                </c:pt>
                <c:pt idx="1428">
                  <c:v>106.97611999999999</c:v>
                </c:pt>
                <c:pt idx="1429">
                  <c:v>108.07620199999999</c:v>
                </c:pt>
                <c:pt idx="1430">
                  <c:v>106.761467</c:v>
                </c:pt>
                <c:pt idx="1431">
                  <c:v>106.27851099999999</c:v>
                </c:pt>
                <c:pt idx="1432">
                  <c:v>104.775963</c:v>
                </c:pt>
                <c:pt idx="1433">
                  <c:v>108.80064400000001</c:v>
                </c:pt>
                <c:pt idx="1434">
                  <c:v>109.87389400000001</c:v>
                </c:pt>
                <c:pt idx="1435">
                  <c:v>112.074051</c:v>
                </c:pt>
                <c:pt idx="1436">
                  <c:v>113.46927599999999</c:v>
                </c:pt>
                <c:pt idx="1437">
                  <c:v>114.35470599999999</c:v>
                </c:pt>
                <c:pt idx="1438">
                  <c:v>114.56935900000001</c:v>
                </c:pt>
                <c:pt idx="1439">
                  <c:v>114.327881</c:v>
                </c:pt>
                <c:pt idx="1440">
                  <c:v>115.347466</c:v>
                </c:pt>
                <c:pt idx="1441">
                  <c:v>115.159645</c:v>
                </c:pt>
                <c:pt idx="1442">
                  <c:v>115.02549</c:v>
                </c:pt>
                <c:pt idx="1443">
                  <c:v>114.99865699999999</c:v>
                </c:pt>
                <c:pt idx="1444">
                  <c:v>115.588943</c:v>
                </c:pt>
                <c:pt idx="1445">
                  <c:v>114.891335</c:v>
                </c:pt>
                <c:pt idx="1446">
                  <c:v>115.240143</c:v>
                </c:pt>
                <c:pt idx="1447">
                  <c:v>115.40113100000001</c:v>
                </c:pt>
                <c:pt idx="1448">
                  <c:v>114.971825</c:v>
                </c:pt>
                <c:pt idx="1449">
                  <c:v>114.891335</c:v>
                </c:pt>
                <c:pt idx="1450">
                  <c:v>115.10598</c:v>
                </c:pt>
                <c:pt idx="1451">
                  <c:v>114.14006000000001</c:v>
                </c:pt>
                <c:pt idx="1452">
                  <c:v>114.48886899999999</c:v>
                </c:pt>
                <c:pt idx="1453">
                  <c:v>115.18647799999999</c:v>
                </c:pt>
                <c:pt idx="1454">
                  <c:v>115.991417</c:v>
                </c:pt>
                <c:pt idx="1455">
                  <c:v>115.991417</c:v>
                </c:pt>
                <c:pt idx="1456">
                  <c:v>116.206062</c:v>
                </c:pt>
                <c:pt idx="1457">
                  <c:v>116.501205</c:v>
                </c:pt>
                <c:pt idx="1458">
                  <c:v>115.132812</c:v>
                </c:pt>
                <c:pt idx="1459">
                  <c:v>115.2938</c:v>
                </c:pt>
                <c:pt idx="1460">
                  <c:v>114.48886899999999</c:v>
                </c:pt>
                <c:pt idx="1461">
                  <c:v>113.41561900000001</c:v>
                </c:pt>
                <c:pt idx="1462">
                  <c:v>114.596191</c:v>
                </c:pt>
                <c:pt idx="1463">
                  <c:v>114.75717899999999</c:v>
                </c:pt>
                <c:pt idx="1464">
                  <c:v>115.132812</c:v>
                </c:pt>
                <c:pt idx="1465">
                  <c:v>113.46927599999999</c:v>
                </c:pt>
                <c:pt idx="1466">
                  <c:v>112.530182</c:v>
                </c:pt>
                <c:pt idx="1467">
                  <c:v>109.87389400000001</c:v>
                </c:pt>
                <c:pt idx="1468">
                  <c:v>110.27636</c:v>
                </c:pt>
                <c:pt idx="1469">
                  <c:v>111.510597</c:v>
                </c:pt>
                <c:pt idx="1470">
                  <c:v>111.698418</c:v>
                </c:pt>
                <c:pt idx="1471">
                  <c:v>112.905823</c:v>
                </c:pt>
                <c:pt idx="1472">
                  <c:v>111.64475299999999</c:v>
                </c:pt>
                <c:pt idx="1473">
                  <c:v>110.491013</c:v>
                </c:pt>
                <c:pt idx="1474">
                  <c:v>109.63241600000001</c:v>
                </c:pt>
                <c:pt idx="1475">
                  <c:v>109.578751</c:v>
                </c:pt>
                <c:pt idx="1476">
                  <c:v>110.46418</c:v>
                </c:pt>
                <c:pt idx="1477">
                  <c:v>110.222702</c:v>
                </c:pt>
                <c:pt idx="1478">
                  <c:v>109.22994199999999</c:v>
                </c:pt>
                <c:pt idx="1479">
                  <c:v>108.854309</c:v>
                </c:pt>
                <c:pt idx="1480">
                  <c:v>108.26402299999999</c:v>
                </c:pt>
                <c:pt idx="1481">
                  <c:v>107.566406</c:v>
                </c:pt>
                <c:pt idx="1482">
                  <c:v>107.19077299999999</c:v>
                </c:pt>
                <c:pt idx="1483">
                  <c:v>107.19077299999999</c:v>
                </c:pt>
                <c:pt idx="1484">
                  <c:v>107.083443</c:v>
                </c:pt>
                <c:pt idx="1485">
                  <c:v>108.478668</c:v>
                </c:pt>
                <c:pt idx="1486">
                  <c:v>109.015297</c:v>
                </c:pt>
                <c:pt idx="1487">
                  <c:v>107.64690400000001</c:v>
                </c:pt>
                <c:pt idx="1488">
                  <c:v>108.10303500000001</c:v>
                </c:pt>
                <c:pt idx="1489">
                  <c:v>110.08854700000001</c:v>
                </c:pt>
                <c:pt idx="1490">
                  <c:v>110.625168</c:v>
                </c:pt>
                <c:pt idx="1491">
                  <c:v>110.410515</c:v>
                </c:pt>
                <c:pt idx="1492">
                  <c:v>108.881134</c:v>
                </c:pt>
                <c:pt idx="1493">
                  <c:v>112.637512</c:v>
                </c:pt>
                <c:pt idx="1494">
                  <c:v>111.966728</c:v>
                </c:pt>
                <c:pt idx="1495">
                  <c:v>113.76442</c:v>
                </c:pt>
                <c:pt idx="1496">
                  <c:v>113.92540700000001</c:v>
                </c:pt>
                <c:pt idx="1497">
                  <c:v>116.206062</c:v>
                </c:pt>
                <c:pt idx="1498">
                  <c:v>118.647705</c:v>
                </c:pt>
                <c:pt idx="1499">
                  <c:v>117.25248000000001</c:v>
                </c:pt>
                <c:pt idx="1500">
                  <c:v>116.98416899999999</c:v>
                </c:pt>
                <c:pt idx="1501">
                  <c:v>117.869598</c:v>
                </c:pt>
                <c:pt idx="1502">
                  <c:v>117.976929</c:v>
                </c:pt>
                <c:pt idx="1503">
                  <c:v>117.735443</c:v>
                </c:pt>
                <c:pt idx="1504">
                  <c:v>117.279312</c:v>
                </c:pt>
                <c:pt idx="1505">
                  <c:v>117.44029999999999</c:v>
                </c:pt>
                <c:pt idx="1506">
                  <c:v>119.05017100000001</c:v>
                </c:pt>
                <c:pt idx="1507">
                  <c:v>118.78185999999999</c:v>
                </c:pt>
                <c:pt idx="1508">
                  <c:v>119.559967</c:v>
                </c:pt>
                <c:pt idx="1509">
                  <c:v>119.64046500000001</c:v>
                </c:pt>
                <c:pt idx="1510">
                  <c:v>119.291656</c:v>
                </c:pt>
                <c:pt idx="1511">
                  <c:v>118.406227</c:v>
                </c:pt>
                <c:pt idx="1512">
                  <c:v>119.023346</c:v>
                </c:pt>
                <c:pt idx="1513">
                  <c:v>118.164742</c:v>
                </c:pt>
                <c:pt idx="1514">
                  <c:v>119.45264400000001</c:v>
                </c:pt>
                <c:pt idx="1515">
                  <c:v>118.889191</c:v>
                </c:pt>
                <c:pt idx="1516">
                  <c:v>119.130669</c:v>
                </c:pt>
                <c:pt idx="1517">
                  <c:v>119.130669</c:v>
                </c:pt>
                <c:pt idx="1518">
                  <c:v>118.218407</c:v>
                </c:pt>
                <c:pt idx="1519">
                  <c:v>117.493965</c:v>
                </c:pt>
                <c:pt idx="1520">
                  <c:v>116.689026</c:v>
                </c:pt>
                <c:pt idx="1521">
                  <c:v>117.064667</c:v>
                </c:pt>
                <c:pt idx="1522">
                  <c:v>115.159645</c:v>
                </c:pt>
                <c:pt idx="1523">
                  <c:v>113.979073</c:v>
                </c:pt>
                <c:pt idx="1524">
                  <c:v>113.22779800000001</c:v>
                </c:pt>
                <c:pt idx="1525">
                  <c:v>114.462036</c:v>
                </c:pt>
                <c:pt idx="1526">
                  <c:v>114.11322800000001</c:v>
                </c:pt>
                <c:pt idx="1527">
                  <c:v>113.844917</c:v>
                </c:pt>
                <c:pt idx="1528">
                  <c:v>117.279312</c:v>
                </c:pt>
                <c:pt idx="1529">
                  <c:v>117.118324</c:v>
                </c:pt>
                <c:pt idx="1530">
                  <c:v>116.930504</c:v>
                </c:pt>
                <c:pt idx="1531">
                  <c:v>116.876846</c:v>
                </c:pt>
                <c:pt idx="1532">
                  <c:v>115.588943</c:v>
                </c:pt>
                <c:pt idx="1533">
                  <c:v>113.92540700000001</c:v>
                </c:pt>
                <c:pt idx="1534">
                  <c:v>114.542526</c:v>
                </c:pt>
                <c:pt idx="1535">
                  <c:v>114.408371</c:v>
                </c:pt>
                <c:pt idx="1536">
                  <c:v>113.818085</c:v>
                </c:pt>
                <c:pt idx="1537">
                  <c:v>111.72525</c:v>
                </c:pt>
                <c:pt idx="1538">
                  <c:v>112.530182</c:v>
                </c:pt>
                <c:pt idx="1539">
                  <c:v>114.649849</c:v>
                </c:pt>
                <c:pt idx="1540">
                  <c:v>115.2938</c:v>
                </c:pt>
                <c:pt idx="1541">
                  <c:v>114.166893</c:v>
                </c:pt>
                <c:pt idx="1542">
                  <c:v>114.005905</c:v>
                </c:pt>
                <c:pt idx="1543">
                  <c:v>113.87175000000001</c:v>
                </c:pt>
                <c:pt idx="1544">
                  <c:v>115.374298</c:v>
                </c:pt>
                <c:pt idx="1545">
                  <c:v>116.36705000000001</c:v>
                </c:pt>
                <c:pt idx="1546">
                  <c:v>116.769516</c:v>
                </c:pt>
                <c:pt idx="1547">
                  <c:v>115.481621</c:v>
                </c:pt>
                <c:pt idx="1548">
                  <c:v>114.220551</c:v>
                </c:pt>
                <c:pt idx="1549">
                  <c:v>114.462036</c:v>
                </c:pt>
                <c:pt idx="1550">
                  <c:v>113.818085</c:v>
                </c:pt>
                <c:pt idx="1551">
                  <c:v>112.932655</c:v>
                </c:pt>
                <c:pt idx="1552">
                  <c:v>112.932655</c:v>
                </c:pt>
                <c:pt idx="1553">
                  <c:v>113.093643</c:v>
                </c:pt>
                <c:pt idx="1554">
                  <c:v>112.87899</c:v>
                </c:pt>
                <c:pt idx="1555">
                  <c:v>113.68392900000001</c:v>
                </c:pt>
                <c:pt idx="1556">
                  <c:v>112.74483499999999</c:v>
                </c:pt>
                <c:pt idx="1557">
                  <c:v>113.120476</c:v>
                </c:pt>
                <c:pt idx="1558">
                  <c:v>113.76442</c:v>
                </c:pt>
                <c:pt idx="1559">
                  <c:v>114.918167</c:v>
                </c:pt>
                <c:pt idx="1560">
                  <c:v>116.501205</c:v>
                </c:pt>
                <c:pt idx="1561">
                  <c:v>114.918167</c:v>
                </c:pt>
                <c:pt idx="1562">
                  <c:v>114.73034699999999</c:v>
                </c:pt>
                <c:pt idx="1563">
                  <c:v>115.64260899999999</c:v>
                </c:pt>
                <c:pt idx="1564">
                  <c:v>114.676682</c:v>
                </c:pt>
                <c:pt idx="1565">
                  <c:v>112.235039</c:v>
                </c:pt>
                <c:pt idx="1566">
                  <c:v>112.04722599999999</c:v>
                </c:pt>
                <c:pt idx="1567">
                  <c:v>113.22779800000001</c:v>
                </c:pt>
                <c:pt idx="1568">
                  <c:v>111.752083</c:v>
                </c:pt>
                <c:pt idx="1569">
                  <c:v>110.678833</c:v>
                </c:pt>
                <c:pt idx="1570">
                  <c:v>109.551918</c:v>
                </c:pt>
                <c:pt idx="1571">
                  <c:v>111.48376500000001</c:v>
                </c:pt>
                <c:pt idx="1572">
                  <c:v>111.48376500000001</c:v>
                </c:pt>
                <c:pt idx="1573">
                  <c:v>110.94714399999999</c:v>
                </c:pt>
                <c:pt idx="1574">
                  <c:v>110.46418</c:v>
                </c:pt>
                <c:pt idx="1575">
                  <c:v>109.12262</c:v>
                </c:pt>
                <c:pt idx="1576">
                  <c:v>108.371346</c:v>
                </c:pt>
                <c:pt idx="1577">
                  <c:v>109.283607</c:v>
                </c:pt>
                <c:pt idx="1578">
                  <c:v>109.820229</c:v>
                </c:pt>
                <c:pt idx="1579">
                  <c:v>109.04212200000001</c:v>
                </c:pt>
                <c:pt idx="1580">
                  <c:v>107.137108</c:v>
                </c:pt>
                <c:pt idx="1581">
                  <c:v>106.73464199999999</c:v>
                </c:pt>
                <c:pt idx="1582">
                  <c:v>106.493156</c:v>
                </c:pt>
                <c:pt idx="1583">
                  <c:v>103.166084</c:v>
                </c:pt>
                <c:pt idx="1584">
                  <c:v>105.071106</c:v>
                </c:pt>
                <c:pt idx="1585">
                  <c:v>104.80278800000001</c:v>
                </c:pt>
                <c:pt idx="1586">
                  <c:v>105.285751</c:v>
                </c:pt>
                <c:pt idx="1587">
                  <c:v>104.29299899999999</c:v>
                </c:pt>
                <c:pt idx="1588">
                  <c:v>104.427155</c:v>
                </c:pt>
                <c:pt idx="1589">
                  <c:v>102.387978</c:v>
                </c:pt>
                <c:pt idx="1590">
                  <c:v>103.353905</c:v>
                </c:pt>
                <c:pt idx="1591">
                  <c:v>104.078346</c:v>
                </c:pt>
                <c:pt idx="1592">
                  <c:v>103.27340700000001</c:v>
                </c:pt>
                <c:pt idx="1593">
                  <c:v>105.01744100000001</c:v>
                </c:pt>
                <c:pt idx="1594">
                  <c:v>105.87603799999999</c:v>
                </c:pt>
                <c:pt idx="1595">
                  <c:v>106.868797</c:v>
                </c:pt>
                <c:pt idx="1596">
                  <c:v>108.398178</c:v>
                </c:pt>
                <c:pt idx="1597">
                  <c:v>108.425003</c:v>
                </c:pt>
                <c:pt idx="1598">
                  <c:v>106.680977</c:v>
                </c:pt>
                <c:pt idx="1599">
                  <c:v>105.87603799999999</c:v>
                </c:pt>
                <c:pt idx="1600">
                  <c:v>107.00295300000001</c:v>
                </c:pt>
                <c:pt idx="1601">
                  <c:v>109.04212200000001</c:v>
                </c:pt>
                <c:pt idx="1602">
                  <c:v>110.06171399999999</c:v>
                </c:pt>
                <c:pt idx="1603">
                  <c:v>110.06171399999999</c:v>
                </c:pt>
                <c:pt idx="1604">
                  <c:v>112.449692</c:v>
                </c:pt>
                <c:pt idx="1605">
                  <c:v>110.222702</c:v>
                </c:pt>
                <c:pt idx="1606">
                  <c:v>110.33002500000001</c:v>
                </c:pt>
                <c:pt idx="1607">
                  <c:v>111.295952</c:v>
                </c:pt>
                <c:pt idx="1608">
                  <c:v>108.693321</c:v>
                </c:pt>
                <c:pt idx="1609">
                  <c:v>107.942047</c:v>
                </c:pt>
                <c:pt idx="1610">
                  <c:v>106.627312</c:v>
                </c:pt>
                <c:pt idx="1611">
                  <c:v>107.88838200000001</c:v>
                </c:pt>
                <c:pt idx="1612">
                  <c:v>107.88838200000001</c:v>
                </c:pt>
                <c:pt idx="1613">
                  <c:v>105.929703</c:v>
                </c:pt>
                <c:pt idx="1614">
                  <c:v>108.26402299999999</c:v>
                </c:pt>
                <c:pt idx="1615">
                  <c:v>109.739738</c:v>
                </c:pt>
                <c:pt idx="1616">
                  <c:v>109.525085</c:v>
                </c:pt>
                <c:pt idx="1617">
                  <c:v>107.137108</c:v>
                </c:pt>
                <c:pt idx="1618">
                  <c:v>106.493156</c:v>
                </c:pt>
                <c:pt idx="1619">
                  <c:v>105.285751</c:v>
                </c:pt>
                <c:pt idx="1620">
                  <c:v>106.78830000000001</c:v>
                </c:pt>
                <c:pt idx="1621">
                  <c:v>108.80064400000001</c:v>
                </c:pt>
                <c:pt idx="1622">
                  <c:v>111.698418</c:v>
                </c:pt>
                <c:pt idx="1623">
                  <c:v>109.63241600000001</c:v>
                </c:pt>
                <c:pt idx="1624">
                  <c:v>109.820229</c:v>
                </c:pt>
                <c:pt idx="1625">
                  <c:v>109.525085</c:v>
                </c:pt>
                <c:pt idx="1626">
                  <c:v>108.827477</c:v>
                </c:pt>
                <c:pt idx="1627">
                  <c:v>105.071106</c:v>
                </c:pt>
                <c:pt idx="1628">
                  <c:v>103.944191</c:v>
                </c:pt>
                <c:pt idx="1629">
                  <c:v>101.958679</c:v>
                </c:pt>
                <c:pt idx="1630">
                  <c:v>103.756371</c:v>
                </c:pt>
                <c:pt idx="1631">
                  <c:v>104.963776</c:v>
                </c:pt>
                <c:pt idx="1632">
                  <c:v>102.978264</c:v>
                </c:pt>
                <c:pt idx="1633">
                  <c:v>106.412666</c:v>
                </c:pt>
                <c:pt idx="1634">
                  <c:v>107.593239</c:v>
                </c:pt>
                <c:pt idx="1635">
                  <c:v>106.439499</c:v>
                </c:pt>
                <c:pt idx="1636">
                  <c:v>105.44673899999999</c:v>
                </c:pt>
                <c:pt idx="1637">
                  <c:v>108.290848</c:v>
                </c:pt>
                <c:pt idx="1638">
                  <c:v>109.63241600000001</c:v>
                </c:pt>
                <c:pt idx="1639">
                  <c:v>106.949287</c:v>
                </c:pt>
                <c:pt idx="1640">
                  <c:v>108.10303500000001</c:v>
                </c:pt>
                <c:pt idx="1641">
                  <c:v>105.01744100000001</c:v>
                </c:pt>
                <c:pt idx="1642">
                  <c:v>106.09069100000001</c:v>
                </c:pt>
                <c:pt idx="1643">
                  <c:v>109.337265</c:v>
                </c:pt>
                <c:pt idx="1644">
                  <c:v>109.739738</c:v>
                </c:pt>
                <c:pt idx="1645">
                  <c:v>109.578751</c:v>
                </c:pt>
                <c:pt idx="1646">
                  <c:v>109.981216</c:v>
                </c:pt>
                <c:pt idx="1647">
                  <c:v>112.7985</c:v>
                </c:pt>
                <c:pt idx="1648">
                  <c:v>113.737587</c:v>
                </c:pt>
                <c:pt idx="1649">
                  <c:v>115.18647799999999</c:v>
                </c:pt>
                <c:pt idx="1650">
                  <c:v>115.159645</c:v>
                </c:pt>
                <c:pt idx="1651">
                  <c:v>115.937752</c:v>
                </c:pt>
                <c:pt idx="1652">
                  <c:v>115.374298</c:v>
                </c:pt>
                <c:pt idx="1653">
                  <c:v>115.132812</c:v>
                </c:pt>
                <c:pt idx="1654">
                  <c:v>114.676682</c:v>
                </c:pt>
                <c:pt idx="1655">
                  <c:v>115.991417</c:v>
                </c:pt>
                <c:pt idx="1656">
                  <c:v>115.45478799999999</c:v>
                </c:pt>
                <c:pt idx="1657">
                  <c:v>114.193718</c:v>
                </c:pt>
                <c:pt idx="1658">
                  <c:v>112.637512</c:v>
                </c:pt>
                <c:pt idx="1659">
                  <c:v>111.564262</c:v>
                </c:pt>
                <c:pt idx="1660">
                  <c:v>112.58384700000001</c:v>
                </c:pt>
                <c:pt idx="1661">
                  <c:v>112.69117</c:v>
                </c:pt>
                <c:pt idx="1662">
                  <c:v>111.188622</c:v>
                </c:pt>
                <c:pt idx="1663">
                  <c:v>110.625168</c:v>
                </c:pt>
                <c:pt idx="1664">
                  <c:v>110.38369</c:v>
                </c:pt>
                <c:pt idx="1665">
                  <c:v>111.48376500000001</c:v>
                </c:pt>
                <c:pt idx="1666">
                  <c:v>112.04722599999999</c:v>
                </c:pt>
                <c:pt idx="1667">
                  <c:v>111.939896</c:v>
                </c:pt>
                <c:pt idx="1668">
                  <c:v>113.576607</c:v>
                </c:pt>
                <c:pt idx="1669">
                  <c:v>115.830429</c:v>
                </c:pt>
                <c:pt idx="1670">
                  <c:v>115.830429</c:v>
                </c:pt>
                <c:pt idx="1671">
                  <c:v>115.240143</c:v>
                </c:pt>
                <c:pt idx="1672">
                  <c:v>118.325729</c:v>
                </c:pt>
                <c:pt idx="1673">
                  <c:v>117.601288</c:v>
                </c:pt>
                <c:pt idx="1674">
                  <c:v>118.030586</c:v>
                </c:pt>
                <c:pt idx="1675">
                  <c:v>116.36705000000001</c:v>
                </c:pt>
                <c:pt idx="1676">
                  <c:v>114.247383</c:v>
                </c:pt>
                <c:pt idx="1677">
                  <c:v>116.12557200000001</c:v>
                </c:pt>
                <c:pt idx="1678">
                  <c:v>115.21331000000001</c:v>
                </c:pt>
                <c:pt idx="1679">
                  <c:v>113.76442</c:v>
                </c:pt>
                <c:pt idx="1680">
                  <c:v>113.254631</c:v>
                </c:pt>
                <c:pt idx="1681">
                  <c:v>112.074051</c:v>
                </c:pt>
                <c:pt idx="1682">
                  <c:v>111.376442</c:v>
                </c:pt>
                <c:pt idx="1683">
                  <c:v>114.676682</c:v>
                </c:pt>
                <c:pt idx="1684">
                  <c:v>113.979073</c:v>
                </c:pt>
                <c:pt idx="1685">
                  <c:v>115.88408699999999</c:v>
                </c:pt>
                <c:pt idx="1686">
                  <c:v>118.406227</c:v>
                </c:pt>
                <c:pt idx="1687">
                  <c:v>118.755028</c:v>
                </c:pt>
                <c:pt idx="1688">
                  <c:v>118.916016</c:v>
                </c:pt>
                <c:pt idx="1689">
                  <c:v>117.708611</c:v>
                </c:pt>
                <c:pt idx="1690">
                  <c:v>118.62087200000001</c:v>
                </c:pt>
                <c:pt idx="1691">
                  <c:v>117.708611</c:v>
                </c:pt>
                <c:pt idx="1692">
                  <c:v>119.291656</c:v>
                </c:pt>
                <c:pt idx="1693">
                  <c:v>120.364906</c:v>
                </c:pt>
                <c:pt idx="1694">
                  <c:v>119.720955</c:v>
                </c:pt>
                <c:pt idx="1695">
                  <c:v>119.90877500000001</c:v>
                </c:pt>
                <c:pt idx="1696">
                  <c:v>119.479477</c:v>
                </c:pt>
                <c:pt idx="1697">
                  <c:v>120.821037</c:v>
                </c:pt>
                <c:pt idx="1698">
                  <c:v>118.889191</c:v>
                </c:pt>
                <c:pt idx="1699">
                  <c:v>117.171989</c:v>
                </c:pt>
                <c:pt idx="1700">
                  <c:v>117.950096</c:v>
                </c:pt>
                <c:pt idx="1701">
                  <c:v>116.28655999999999</c:v>
                </c:pt>
                <c:pt idx="1702">
                  <c:v>117.735443</c:v>
                </c:pt>
                <c:pt idx="1703">
                  <c:v>117.869598</c:v>
                </c:pt>
                <c:pt idx="1704">
                  <c:v>117.011002</c:v>
                </c:pt>
                <c:pt idx="1705">
                  <c:v>117.65495300000001</c:v>
                </c:pt>
                <c:pt idx="1706">
                  <c:v>117.574455</c:v>
                </c:pt>
                <c:pt idx="1707">
                  <c:v>115.991417</c:v>
                </c:pt>
                <c:pt idx="1708">
                  <c:v>118.298897</c:v>
                </c:pt>
                <c:pt idx="1709">
                  <c:v>118.567215</c:v>
                </c:pt>
                <c:pt idx="1710">
                  <c:v>116.474373</c:v>
                </c:pt>
                <c:pt idx="1711">
                  <c:v>114.891335</c:v>
                </c:pt>
                <c:pt idx="1712">
                  <c:v>115.18647799999999</c:v>
                </c:pt>
                <c:pt idx="1713">
                  <c:v>115.18647799999999</c:v>
                </c:pt>
                <c:pt idx="1714">
                  <c:v>115.10598</c:v>
                </c:pt>
                <c:pt idx="1715">
                  <c:v>116.259727</c:v>
                </c:pt>
                <c:pt idx="1716">
                  <c:v>114.542526</c:v>
                </c:pt>
                <c:pt idx="1717">
                  <c:v>113.576607</c:v>
                </c:pt>
                <c:pt idx="1718">
                  <c:v>115.803596</c:v>
                </c:pt>
                <c:pt idx="1719">
                  <c:v>116.259727</c:v>
                </c:pt>
                <c:pt idx="1720">
                  <c:v>117.842766</c:v>
                </c:pt>
                <c:pt idx="1721">
                  <c:v>116.635361</c:v>
                </c:pt>
                <c:pt idx="1722">
                  <c:v>118.298897</c:v>
                </c:pt>
                <c:pt idx="1723">
                  <c:v>117.789108</c:v>
                </c:pt>
                <c:pt idx="1724">
                  <c:v>119.88194300000001</c:v>
                </c:pt>
                <c:pt idx="1725">
                  <c:v>121.357658</c:v>
                </c:pt>
                <c:pt idx="1726">
                  <c:v>122.32358600000001</c:v>
                </c:pt>
                <c:pt idx="1727">
                  <c:v>123.15535</c:v>
                </c:pt>
                <c:pt idx="1728">
                  <c:v>123.987122</c:v>
                </c:pt>
                <c:pt idx="1729">
                  <c:v>124.30909699999999</c:v>
                </c:pt>
                <c:pt idx="1730">
                  <c:v>124.30909699999999</c:v>
                </c:pt>
                <c:pt idx="1731">
                  <c:v>124.55057499999999</c:v>
                </c:pt>
                <c:pt idx="1732">
                  <c:v>126.482422</c:v>
                </c:pt>
                <c:pt idx="1733">
                  <c:v>124.60424</c:v>
                </c:pt>
                <c:pt idx="1734">
                  <c:v>125.57016</c:v>
                </c:pt>
                <c:pt idx="1735">
                  <c:v>124.30909699999999</c:v>
                </c:pt>
                <c:pt idx="1736">
                  <c:v>122.59189600000001</c:v>
                </c:pt>
                <c:pt idx="1737">
                  <c:v>122.645561</c:v>
                </c:pt>
                <c:pt idx="1738">
                  <c:v>121.67963399999999</c:v>
                </c:pt>
                <c:pt idx="1739">
                  <c:v>124.57740800000001</c:v>
                </c:pt>
                <c:pt idx="1740">
                  <c:v>124.57740800000001</c:v>
                </c:pt>
                <c:pt idx="1741">
                  <c:v>124.067612</c:v>
                </c:pt>
                <c:pt idx="1742">
                  <c:v>124.73839599999999</c:v>
                </c:pt>
                <c:pt idx="1743">
                  <c:v>124.792061</c:v>
                </c:pt>
                <c:pt idx="1744">
                  <c:v>124.36275500000001</c:v>
                </c:pt>
                <c:pt idx="1745">
                  <c:v>123.611481</c:v>
                </c:pt>
                <c:pt idx="1746">
                  <c:v>124.657906</c:v>
                </c:pt>
                <c:pt idx="1747">
                  <c:v>126.589752</c:v>
                </c:pt>
                <c:pt idx="1748">
                  <c:v>124.711563</c:v>
                </c:pt>
                <c:pt idx="1749">
                  <c:v>127.341026</c:v>
                </c:pt>
                <c:pt idx="1750">
                  <c:v>127.180038</c:v>
                </c:pt>
                <c:pt idx="1751">
                  <c:v>127.394684</c:v>
                </c:pt>
                <c:pt idx="1752">
                  <c:v>124.792061</c:v>
                </c:pt>
                <c:pt idx="1753">
                  <c:v>124.55057499999999</c:v>
                </c:pt>
                <c:pt idx="1754">
                  <c:v>123.852966</c:v>
                </c:pt>
                <c:pt idx="1755">
                  <c:v>124.57740800000001</c:v>
                </c:pt>
                <c:pt idx="1756">
                  <c:v>124.013954</c:v>
                </c:pt>
                <c:pt idx="1757">
                  <c:v>124.282265</c:v>
                </c:pt>
                <c:pt idx="1758">
                  <c:v>125.27501700000001</c:v>
                </c:pt>
                <c:pt idx="1759">
                  <c:v>125.89213599999999</c:v>
                </c:pt>
                <c:pt idx="1760">
                  <c:v>126.80439800000001</c:v>
                </c:pt>
                <c:pt idx="1761">
                  <c:v>126.026291</c:v>
                </c:pt>
                <c:pt idx="1762">
                  <c:v>124.2286</c:v>
                </c:pt>
                <c:pt idx="1763">
                  <c:v>125.19452699999999</c:v>
                </c:pt>
                <c:pt idx="1764">
                  <c:v>125.784813</c:v>
                </c:pt>
                <c:pt idx="1765">
                  <c:v>126.80439800000001</c:v>
                </c:pt>
                <c:pt idx="1766">
                  <c:v>128.414276</c:v>
                </c:pt>
                <c:pt idx="1767">
                  <c:v>129.16554300000001</c:v>
                </c:pt>
                <c:pt idx="1768">
                  <c:v>128.06547499999999</c:v>
                </c:pt>
                <c:pt idx="1769">
                  <c:v>127.797157</c:v>
                </c:pt>
                <c:pt idx="1770">
                  <c:v>127.636169</c:v>
                </c:pt>
                <c:pt idx="1771">
                  <c:v>128.924072</c:v>
                </c:pt>
                <c:pt idx="1772">
                  <c:v>128.97773699999999</c:v>
                </c:pt>
                <c:pt idx="1773">
                  <c:v>128.924072</c:v>
                </c:pt>
                <c:pt idx="1774">
                  <c:v>126.455597</c:v>
                </c:pt>
                <c:pt idx="1775">
                  <c:v>126.321442</c:v>
                </c:pt>
                <c:pt idx="1776">
                  <c:v>128.84356700000001</c:v>
                </c:pt>
                <c:pt idx="1777">
                  <c:v>128.52160599999999</c:v>
                </c:pt>
                <c:pt idx="1778">
                  <c:v>128.467941</c:v>
                </c:pt>
                <c:pt idx="1779">
                  <c:v>127.20687100000001</c:v>
                </c:pt>
                <c:pt idx="1780">
                  <c:v>129.54118299999999</c:v>
                </c:pt>
                <c:pt idx="1781">
                  <c:v>126.884895</c:v>
                </c:pt>
                <c:pt idx="1782">
                  <c:v>127.528847</c:v>
                </c:pt>
                <c:pt idx="1783">
                  <c:v>129.88999899999999</c:v>
                </c:pt>
                <c:pt idx="1784">
                  <c:v>125.811646</c:v>
                </c:pt>
                <c:pt idx="1785">
                  <c:v>128.414276</c:v>
                </c:pt>
                <c:pt idx="1786">
                  <c:v>132.841431</c:v>
                </c:pt>
                <c:pt idx="1787">
                  <c:v>132.06332399999999</c:v>
                </c:pt>
                <c:pt idx="1788">
                  <c:v>130.614441</c:v>
                </c:pt>
                <c:pt idx="1789">
                  <c:v>132.036484</c:v>
                </c:pt>
                <c:pt idx="1790">
                  <c:v>132.33163500000001</c:v>
                </c:pt>
                <c:pt idx="1791">
                  <c:v>132.81459000000001</c:v>
                </c:pt>
                <c:pt idx="1792">
                  <c:v>132.59994499999999</c:v>
                </c:pt>
                <c:pt idx="1793">
                  <c:v>133.80735799999999</c:v>
                </c:pt>
                <c:pt idx="1794">
                  <c:v>133.48538199999999</c:v>
                </c:pt>
                <c:pt idx="1795">
                  <c:v>130.694931</c:v>
                </c:pt>
                <c:pt idx="1796">
                  <c:v>130.668091</c:v>
                </c:pt>
                <c:pt idx="1797">
                  <c:v>130.53393600000001</c:v>
                </c:pt>
                <c:pt idx="1798">
                  <c:v>129.326538</c:v>
                </c:pt>
                <c:pt idx="1799">
                  <c:v>129.13871800000001</c:v>
                </c:pt>
                <c:pt idx="1800">
                  <c:v>128.60209699999999</c:v>
                </c:pt>
                <c:pt idx="1801">
                  <c:v>128.84356700000001</c:v>
                </c:pt>
                <c:pt idx="1802">
                  <c:v>130.721756</c:v>
                </c:pt>
                <c:pt idx="1803">
                  <c:v>134.63911400000001</c:v>
                </c:pt>
                <c:pt idx="1804">
                  <c:v>133.404877</c:v>
                </c:pt>
                <c:pt idx="1805">
                  <c:v>131.070572</c:v>
                </c:pt>
                <c:pt idx="1806">
                  <c:v>130.99006700000001</c:v>
                </c:pt>
                <c:pt idx="1807">
                  <c:v>131.097397</c:v>
                </c:pt>
                <c:pt idx="1808">
                  <c:v>132.921921</c:v>
                </c:pt>
                <c:pt idx="1809">
                  <c:v>132.921921</c:v>
                </c:pt>
                <c:pt idx="1810">
                  <c:v>133.35122699999999</c:v>
                </c:pt>
                <c:pt idx="1811">
                  <c:v>130.668091</c:v>
                </c:pt>
                <c:pt idx="1812">
                  <c:v>127.475182</c:v>
                </c:pt>
                <c:pt idx="1813">
                  <c:v>126.509254</c:v>
                </c:pt>
                <c:pt idx="1814">
                  <c:v>124.55057499999999</c:v>
                </c:pt>
                <c:pt idx="1815">
                  <c:v>122.59189600000001</c:v>
                </c:pt>
                <c:pt idx="1816">
                  <c:v>126.99221799999999</c:v>
                </c:pt>
                <c:pt idx="1817">
                  <c:v>131.124222</c:v>
                </c:pt>
                <c:pt idx="1818">
                  <c:v>126.99221799999999</c:v>
                </c:pt>
                <c:pt idx="1819">
                  <c:v>131.607193</c:v>
                </c:pt>
                <c:pt idx="1820">
                  <c:v>135.06842</c:v>
                </c:pt>
                <c:pt idx="1821">
                  <c:v>136.919769</c:v>
                </c:pt>
                <c:pt idx="1822">
                  <c:v>135.73919699999999</c:v>
                </c:pt>
                <c:pt idx="1823">
                  <c:v>137.61738600000001</c:v>
                </c:pt>
                <c:pt idx="1824">
                  <c:v>139.73706100000001</c:v>
                </c:pt>
                <c:pt idx="1825">
                  <c:v>137.832031</c:v>
                </c:pt>
                <c:pt idx="1826">
                  <c:v>137.91253699999999</c:v>
                </c:pt>
                <c:pt idx="1827">
                  <c:v>136.75878900000001</c:v>
                </c:pt>
                <c:pt idx="1828">
                  <c:v>136.11483799999999</c:v>
                </c:pt>
                <c:pt idx="1829">
                  <c:v>135.33673099999999</c:v>
                </c:pt>
                <c:pt idx="1830">
                  <c:v>134.236649</c:v>
                </c:pt>
                <c:pt idx="1831">
                  <c:v>134.07566800000001</c:v>
                </c:pt>
                <c:pt idx="1832">
                  <c:v>132.33163500000001</c:v>
                </c:pt>
                <c:pt idx="1833">
                  <c:v>132.841431</c:v>
                </c:pt>
                <c:pt idx="1834">
                  <c:v>132.841431</c:v>
                </c:pt>
                <c:pt idx="1835">
                  <c:v>131.580353</c:v>
                </c:pt>
                <c:pt idx="1836">
                  <c:v>130.77542099999999</c:v>
                </c:pt>
                <c:pt idx="1837">
                  <c:v>131.607193</c:v>
                </c:pt>
                <c:pt idx="1838">
                  <c:v>131.82183800000001</c:v>
                </c:pt>
                <c:pt idx="1839">
                  <c:v>131.82183800000001</c:v>
                </c:pt>
                <c:pt idx="1840">
                  <c:v>130.694931</c:v>
                </c:pt>
                <c:pt idx="1841">
                  <c:v>130.05098000000001</c:v>
                </c:pt>
                <c:pt idx="1842">
                  <c:v>128.816742</c:v>
                </c:pt>
                <c:pt idx="1843">
                  <c:v>126.428764</c:v>
                </c:pt>
                <c:pt idx="1844">
                  <c:v>125.83847799999999</c:v>
                </c:pt>
                <c:pt idx="1845">
                  <c:v>124.979874</c:v>
                </c:pt>
                <c:pt idx="1846">
                  <c:v>124.657906</c:v>
                </c:pt>
                <c:pt idx="1847">
                  <c:v>124.76522799999999</c:v>
                </c:pt>
                <c:pt idx="1848">
                  <c:v>123.718811</c:v>
                </c:pt>
                <c:pt idx="1849">
                  <c:v>122.913872</c:v>
                </c:pt>
                <c:pt idx="1850">
                  <c:v>122.75288399999999</c:v>
                </c:pt>
                <c:pt idx="1851">
                  <c:v>125.27501700000001</c:v>
                </c:pt>
                <c:pt idx="1852">
                  <c:v>123.87979900000001</c:v>
                </c:pt>
                <c:pt idx="1853">
                  <c:v>123.611481</c:v>
                </c:pt>
                <c:pt idx="1854">
                  <c:v>124.523743</c:v>
                </c:pt>
                <c:pt idx="1855">
                  <c:v>123.048027</c:v>
                </c:pt>
                <c:pt idx="1856">
                  <c:v>123.87979900000001</c:v>
                </c:pt>
                <c:pt idx="1857">
                  <c:v>123.26268</c:v>
                </c:pt>
                <c:pt idx="1858">
                  <c:v>121.840622</c:v>
                </c:pt>
                <c:pt idx="1859">
                  <c:v>121.49181400000001</c:v>
                </c:pt>
                <c:pt idx="1860">
                  <c:v>123.15535</c:v>
                </c:pt>
                <c:pt idx="1861">
                  <c:v>123.23584700000001</c:v>
                </c:pt>
                <c:pt idx="1862">
                  <c:v>122.994362</c:v>
                </c:pt>
                <c:pt idx="1863">
                  <c:v>123.69197800000001</c:v>
                </c:pt>
                <c:pt idx="1864">
                  <c:v>125.060371</c:v>
                </c:pt>
                <c:pt idx="1865">
                  <c:v>127.072716</c:v>
                </c:pt>
                <c:pt idx="1866">
                  <c:v>126.13362100000001</c:v>
                </c:pt>
                <c:pt idx="1867">
                  <c:v>128.01181</c:v>
                </c:pt>
                <c:pt idx="1868">
                  <c:v>128.28012100000001</c:v>
                </c:pt>
                <c:pt idx="1869">
                  <c:v>128.28012100000001</c:v>
                </c:pt>
                <c:pt idx="1870">
                  <c:v>127.958145</c:v>
                </c:pt>
                <c:pt idx="1871">
                  <c:v>126.267776</c:v>
                </c:pt>
                <c:pt idx="1872">
                  <c:v>125.623825</c:v>
                </c:pt>
                <c:pt idx="1873">
                  <c:v>125.00670599999999</c:v>
                </c:pt>
                <c:pt idx="1874">
                  <c:v>122.457741</c:v>
                </c:pt>
                <c:pt idx="1875">
                  <c:v>123.101692</c:v>
                </c:pt>
                <c:pt idx="1876">
                  <c:v>123.93345600000001</c:v>
                </c:pt>
                <c:pt idx="1877">
                  <c:v>124.201775</c:v>
                </c:pt>
                <c:pt idx="1878">
                  <c:v>124.73839599999999</c:v>
                </c:pt>
                <c:pt idx="1879">
                  <c:v>125.516502</c:v>
                </c:pt>
                <c:pt idx="1880">
                  <c:v>124.926216</c:v>
                </c:pt>
                <c:pt idx="1881">
                  <c:v>125.731148</c:v>
                </c:pt>
                <c:pt idx="1882">
                  <c:v>124.33593</c:v>
                </c:pt>
                <c:pt idx="1883">
                  <c:v>124.979874</c:v>
                </c:pt>
                <c:pt idx="1884">
                  <c:v>124.81888600000001</c:v>
                </c:pt>
                <c:pt idx="1885">
                  <c:v>124.174942</c:v>
                </c:pt>
                <c:pt idx="1886">
                  <c:v>123.02119399999999</c:v>
                </c:pt>
                <c:pt idx="1887">
                  <c:v>123.799301</c:v>
                </c:pt>
                <c:pt idx="1888">
                  <c:v>122.028442</c:v>
                </c:pt>
                <c:pt idx="1889">
                  <c:v>122.860207</c:v>
                </c:pt>
                <c:pt idx="1890">
                  <c:v>123.128525</c:v>
                </c:pt>
                <c:pt idx="1891">
                  <c:v>123.128525</c:v>
                </c:pt>
                <c:pt idx="1892">
                  <c:v>124.12127700000001</c:v>
                </c:pt>
                <c:pt idx="1893">
                  <c:v>123.66514599999999</c:v>
                </c:pt>
                <c:pt idx="1894">
                  <c:v>124.76522799999999</c:v>
                </c:pt>
                <c:pt idx="1895">
                  <c:v>124.470085</c:v>
                </c:pt>
                <c:pt idx="1896">
                  <c:v>125.114029</c:v>
                </c:pt>
                <c:pt idx="1897">
                  <c:v>125.19452699999999</c:v>
                </c:pt>
                <c:pt idx="1898">
                  <c:v>124.067612</c:v>
                </c:pt>
                <c:pt idx="1899">
                  <c:v>124.12127700000001</c:v>
                </c:pt>
                <c:pt idx="1900">
                  <c:v>123.557823</c:v>
                </c:pt>
                <c:pt idx="1901">
                  <c:v>122.350418</c:v>
                </c:pt>
                <c:pt idx="1902">
                  <c:v>122.430908</c:v>
                </c:pt>
                <c:pt idx="1903">
                  <c:v>123.048027</c:v>
                </c:pt>
                <c:pt idx="1904">
                  <c:v>122.13576500000001</c:v>
                </c:pt>
                <c:pt idx="1905">
                  <c:v>122.162598</c:v>
                </c:pt>
                <c:pt idx="1906">
                  <c:v>120.25758399999999</c:v>
                </c:pt>
                <c:pt idx="1907">
                  <c:v>120.230751</c:v>
                </c:pt>
                <c:pt idx="1908">
                  <c:v>118.862358</c:v>
                </c:pt>
                <c:pt idx="1909">
                  <c:v>118.942848</c:v>
                </c:pt>
                <c:pt idx="1910">
                  <c:v>119.372147</c:v>
                </c:pt>
                <c:pt idx="1911">
                  <c:v>119.69412199999999</c:v>
                </c:pt>
                <c:pt idx="1912">
                  <c:v>121.760132</c:v>
                </c:pt>
                <c:pt idx="1913">
                  <c:v>122.457741</c:v>
                </c:pt>
                <c:pt idx="1914">
                  <c:v>122.457741</c:v>
                </c:pt>
                <c:pt idx="1915">
                  <c:v>123.02119399999999</c:v>
                </c:pt>
                <c:pt idx="1916">
                  <c:v>122.75288399999999</c:v>
                </c:pt>
                <c:pt idx="1917">
                  <c:v>122.32358600000001</c:v>
                </c:pt>
                <c:pt idx="1918">
                  <c:v>121.599144</c:v>
                </c:pt>
                <c:pt idx="1919">
                  <c:v>121.277168</c:v>
                </c:pt>
                <c:pt idx="1920">
                  <c:v>121.92112</c:v>
                </c:pt>
                <c:pt idx="1921">
                  <c:v>122.05527499999999</c:v>
                </c:pt>
                <c:pt idx="1922">
                  <c:v>120.445396</c:v>
                </c:pt>
                <c:pt idx="1923">
                  <c:v>121.250336</c:v>
                </c:pt>
                <c:pt idx="1924">
                  <c:v>120.364906</c:v>
                </c:pt>
                <c:pt idx="1925">
                  <c:v>119.5868</c:v>
                </c:pt>
                <c:pt idx="1926">
                  <c:v>121.169838</c:v>
                </c:pt>
                <c:pt idx="1927">
                  <c:v>121.169838</c:v>
                </c:pt>
                <c:pt idx="1928">
                  <c:v>120.284409</c:v>
                </c:pt>
                <c:pt idx="1929">
                  <c:v>120.09659600000001</c:v>
                </c:pt>
                <c:pt idx="1930">
                  <c:v>119.90877500000001</c:v>
                </c:pt>
                <c:pt idx="1931">
                  <c:v>120.12342099999999</c:v>
                </c:pt>
                <c:pt idx="1932">
                  <c:v>120.552727</c:v>
                </c:pt>
                <c:pt idx="1933">
                  <c:v>119.85511</c:v>
                </c:pt>
                <c:pt idx="1934">
                  <c:v>119.479477</c:v>
                </c:pt>
                <c:pt idx="1935">
                  <c:v>118.916016</c:v>
                </c:pt>
                <c:pt idx="1936">
                  <c:v>117.601288</c:v>
                </c:pt>
                <c:pt idx="1937">
                  <c:v>117.171989</c:v>
                </c:pt>
                <c:pt idx="1938">
                  <c:v>116.17923</c:v>
                </c:pt>
                <c:pt idx="1939">
                  <c:v>117.68177799999999</c:v>
                </c:pt>
                <c:pt idx="1940">
                  <c:v>116.474373</c:v>
                </c:pt>
                <c:pt idx="1941">
                  <c:v>116.34021799999999</c:v>
                </c:pt>
                <c:pt idx="1942">
                  <c:v>115.159645</c:v>
                </c:pt>
                <c:pt idx="1943">
                  <c:v>114.891335</c:v>
                </c:pt>
                <c:pt idx="1944">
                  <c:v>117.68177799999999</c:v>
                </c:pt>
                <c:pt idx="1945">
                  <c:v>118.755028</c:v>
                </c:pt>
                <c:pt idx="1946">
                  <c:v>118.72820299999999</c:v>
                </c:pt>
                <c:pt idx="1947">
                  <c:v>117.923264</c:v>
                </c:pt>
                <c:pt idx="1948">
                  <c:v>117.493965</c:v>
                </c:pt>
                <c:pt idx="1949">
                  <c:v>117.976929</c:v>
                </c:pt>
                <c:pt idx="1950">
                  <c:v>117.869598</c:v>
                </c:pt>
                <c:pt idx="1951">
                  <c:v>117.520798</c:v>
                </c:pt>
                <c:pt idx="1952">
                  <c:v>117.386635</c:v>
                </c:pt>
                <c:pt idx="1953">
                  <c:v>117.44029999999999</c:v>
                </c:pt>
                <c:pt idx="1954">
                  <c:v>118.08425099999999</c:v>
                </c:pt>
                <c:pt idx="1955">
                  <c:v>117.118324</c:v>
                </c:pt>
                <c:pt idx="1956">
                  <c:v>117.413467</c:v>
                </c:pt>
                <c:pt idx="1957">
                  <c:v>117.064667</c:v>
                </c:pt>
                <c:pt idx="1958">
                  <c:v>117.145157</c:v>
                </c:pt>
                <c:pt idx="1959">
                  <c:v>117.279312</c:v>
                </c:pt>
                <c:pt idx="1960">
                  <c:v>116.313385</c:v>
                </c:pt>
                <c:pt idx="1961">
                  <c:v>115.964584</c:v>
                </c:pt>
                <c:pt idx="1962">
                  <c:v>116.501205</c:v>
                </c:pt>
                <c:pt idx="1963">
                  <c:v>115.052322</c:v>
                </c:pt>
                <c:pt idx="1964">
                  <c:v>114.48886899999999</c:v>
                </c:pt>
                <c:pt idx="1965">
                  <c:v>112.31553599999999</c:v>
                </c:pt>
                <c:pt idx="1966">
                  <c:v>111.40327499999999</c:v>
                </c:pt>
                <c:pt idx="1967">
                  <c:v>110.35685700000001</c:v>
                </c:pt>
                <c:pt idx="1968">
                  <c:v>110.14220400000001</c:v>
                </c:pt>
                <c:pt idx="1969">
                  <c:v>111.48376500000001</c:v>
                </c:pt>
                <c:pt idx="1970">
                  <c:v>111.698418</c:v>
                </c:pt>
                <c:pt idx="1971">
                  <c:v>111.698418</c:v>
                </c:pt>
                <c:pt idx="1972">
                  <c:v>111.05446600000001</c:v>
                </c:pt>
                <c:pt idx="1973">
                  <c:v>110.544678</c:v>
                </c:pt>
                <c:pt idx="1974">
                  <c:v>111.966728</c:v>
                </c:pt>
                <c:pt idx="1975">
                  <c:v>111.108131</c:v>
                </c:pt>
                <c:pt idx="1976">
                  <c:v>112.422859</c:v>
                </c:pt>
                <c:pt idx="1977">
                  <c:v>111.349609</c:v>
                </c:pt>
                <c:pt idx="1978">
                  <c:v>110.75932299999999</c:v>
                </c:pt>
                <c:pt idx="1979">
                  <c:v>110.195869</c:v>
                </c:pt>
                <c:pt idx="1980">
                  <c:v>109.954384</c:v>
                </c:pt>
                <c:pt idx="1981">
                  <c:v>111.698418</c:v>
                </c:pt>
                <c:pt idx="1982">
                  <c:v>110.59833500000001</c:v>
                </c:pt>
                <c:pt idx="1983">
                  <c:v>110.410515</c:v>
                </c:pt>
                <c:pt idx="1984">
                  <c:v>111.564262</c:v>
                </c:pt>
                <c:pt idx="1985">
                  <c:v>111.591095</c:v>
                </c:pt>
                <c:pt idx="1986">
                  <c:v>111.05446600000001</c:v>
                </c:pt>
                <c:pt idx="1987">
                  <c:v>111.64475299999999</c:v>
                </c:pt>
                <c:pt idx="1988">
                  <c:v>112.50335699999999</c:v>
                </c:pt>
                <c:pt idx="1989">
                  <c:v>111.832573</c:v>
                </c:pt>
                <c:pt idx="1990">
                  <c:v>111.966728</c:v>
                </c:pt>
                <c:pt idx="1991">
                  <c:v>111.91306299999999</c:v>
                </c:pt>
                <c:pt idx="1992">
                  <c:v>112.04722599999999</c:v>
                </c:pt>
                <c:pt idx="1993">
                  <c:v>111.48376500000001</c:v>
                </c:pt>
                <c:pt idx="1994">
                  <c:v>110.544678</c:v>
                </c:pt>
                <c:pt idx="1995">
                  <c:v>111.40327499999999</c:v>
                </c:pt>
                <c:pt idx="1996">
                  <c:v>111.993561</c:v>
                </c:pt>
                <c:pt idx="1997">
                  <c:v>111.993561</c:v>
                </c:pt>
                <c:pt idx="1998">
                  <c:v>111.591095</c:v>
                </c:pt>
                <c:pt idx="1999">
                  <c:v>111.05446600000001</c:v>
                </c:pt>
                <c:pt idx="2000">
                  <c:v>110.625168</c:v>
                </c:pt>
                <c:pt idx="2001">
                  <c:v>110.51784499999999</c:v>
                </c:pt>
                <c:pt idx="2002">
                  <c:v>110.410515</c:v>
                </c:pt>
                <c:pt idx="2003">
                  <c:v>108.10303500000001</c:v>
                </c:pt>
                <c:pt idx="2004">
                  <c:v>109.927559</c:v>
                </c:pt>
                <c:pt idx="2005">
                  <c:v>111.832573</c:v>
                </c:pt>
                <c:pt idx="2006">
                  <c:v>111.72525</c:v>
                </c:pt>
                <c:pt idx="2007">
                  <c:v>110.59833500000001</c:v>
                </c:pt>
                <c:pt idx="2008">
                  <c:v>110.14220400000001</c:v>
                </c:pt>
                <c:pt idx="2009">
                  <c:v>109.90072600000001</c:v>
                </c:pt>
                <c:pt idx="2010">
                  <c:v>109.17628499999999</c:v>
                </c:pt>
                <c:pt idx="2011">
                  <c:v>107.807892</c:v>
                </c:pt>
                <c:pt idx="2012">
                  <c:v>107.834717</c:v>
                </c:pt>
                <c:pt idx="2013">
                  <c:v>106.949287</c:v>
                </c:pt>
                <c:pt idx="2014">
                  <c:v>108.156693</c:v>
                </c:pt>
                <c:pt idx="2015">
                  <c:v>108.881134</c:v>
                </c:pt>
                <c:pt idx="2016">
                  <c:v>108.10303500000001</c:v>
                </c:pt>
                <c:pt idx="2017">
                  <c:v>107.485916</c:v>
                </c:pt>
                <c:pt idx="2018">
                  <c:v>107.324928</c:v>
                </c:pt>
                <c:pt idx="2019">
                  <c:v>107.459084</c:v>
                </c:pt>
                <c:pt idx="2020">
                  <c:v>107.861549</c:v>
                </c:pt>
                <c:pt idx="2021">
                  <c:v>106.922455</c:v>
                </c:pt>
                <c:pt idx="2022">
                  <c:v>105.41990699999999</c:v>
                </c:pt>
                <c:pt idx="2023">
                  <c:v>105.41990699999999</c:v>
                </c:pt>
                <c:pt idx="2024">
                  <c:v>104.13201100000001</c:v>
                </c:pt>
                <c:pt idx="2025">
                  <c:v>104.775963</c:v>
                </c:pt>
                <c:pt idx="2026">
                  <c:v>106.11752300000001</c:v>
                </c:pt>
                <c:pt idx="2027">
                  <c:v>105.01744100000001</c:v>
                </c:pt>
                <c:pt idx="2028">
                  <c:v>105.473572</c:v>
                </c:pt>
                <c:pt idx="2029">
                  <c:v>104.963776</c:v>
                </c:pt>
                <c:pt idx="2030">
                  <c:v>105.20526099999999</c:v>
                </c:pt>
                <c:pt idx="2031">
                  <c:v>105.63455999999999</c:v>
                </c:pt>
                <c:pt idx="2032">
                  <c:v>105.82238</c:v>
                </c:pt>
                <c:pt idx="2033">
                  <c:v>106.010193</c:v>
                </c:pt>
                <c:pt idx="2034">
                  <c:v>106.33216899999999</c:v>
                </c:pt>
                <c:pt idx="2035">
                  <c:v>106.27851099999999</c:v>
                </c:pt>
                <c:pt idx="2036">
                  <c:v>105.688225</c:v>
                </c:pt>
                <c:pt idx="2037">
                  <c:v>106.439499</c:v>
                </c:pt>
                <c:pt idx="2038">
                  <c:v>107.00295300000001</c:v>
                </c:pt>
                <c:pt idx="2039">
                  <c:v>106.81513200000001</c:v>
                </c:pt>
                <c:pt idx="2040">
                  <c:v>106.519989</c:v>
                </c:pt>
                <c:pt idx="2041">
                  <c:v>106.81513200000001</c:v>
                </c:pt>
                <c:pt idx="2042">
                  <c:v>106.54682200000001</c:v>
                </c:pt>
                <c:pt idx="2043">
                  <c:v>106.519989</c:v>
                </c:pt>
                <c:pt idx="2044">
                  <c:v>106.010193</c:v>
                </c:pt>
                <c:pt idx="2045">
                  <c:v>107.284676</c:v>
                </c:pt>
                <c:pt idx="2046">
                  <c:v>105.956535</c:v>
                </c:pt>
                <c:pt idx="2047">
                  <c:v>106.144356</c:v>
                </c:pt>
                <c:pt idx="2048">
                  <c:v>105.500404</c:v>
                </c:pt>
                <c:pt idx="2049">
                  <c:v>102.81727600000001</c:v>
                </c:pt>
                <c:pt idx="2050">
                  <c:v>103.40757000000001</c:v>
                </c:pt>
                <c:pt idx="2051">
                  <c:v>101.985512</c:v>
                </c:pt>
                <c:pt idx="2052">
                  <c:v>100.858597</c:v>
                </c:pt>
                <c:pt idx="2053">
                  <c:v>101.66353599999999</c:v>
                </c:pt>
                <c:pt idx="2054">
                  <c:v>102.629463</c:v>
                </c:pt>
                <c:pt idx="2055">
                  <c:v>102.522133</c:v>
                </c:pt>
                <c:pt idx="2056">
                  <c:v>102.468475</c:v>
                </c:pt>
                <c:pt idx="2057">
                  <c:v>101.690369</c:v>
                </c:pt>
                <c:pt idx="2058">
                  <c:v>103.514893</c:v>
                </c:pt>
                <c:pt idx="2059">
                  <c:v>101.931847</c:v>
                </c:pt>
                <c:pt idx="2060">
                  <c:v>102.924606</c:v>
                </c:pt>
                <c:pt idx="2061">
                  <c:v>103.246582</c:v>
                </c:pt>
                <c:pt idx="2062">
                  <c:v>104.480812</c:v>
                </c:pt>
                <c:pt idx="2063">
                  <c:v>104.453987</c:v>
                </c:pt>
                <c:pt idx="2064">
                  <c:v>104.13201100000001</c:v>
                </c:pt>
                <c:pt idx="2065">
                  <c:v>103.00509599999999</c:v>
                </c:pt>
                <c:pt idx="2066">
                  <c:v>103.00509599999999</c:v>
                </c:pt>
                <c:pt idx="2067">
                  <c:v>103.43439499999999</c:v>
                </c:pt>
                <c:pt idx="2068">
                  <c:v>103.810036</c:v>
                </c:pt>
                <c:pt idx="2069">
                  <c:v>102.978264</c:v>
                </c:pt>
                <c:pt idx="2070">
                  <c:v>102.870941</c:v>
                </c:pt>
                <c:pt idx="2071">
                  <c:v>102.548965</c:v>
                </c:pt>
                <c:pt idx="2072">
                  <c:v>101.609871</c:v>
                </c:pt>
                <c:pt idx="2073">
                  <c:v>101.15374</c:v>
                </c:pt>
                <c:pt idx="2074">
                  <c:v>100.536621</c:v>
                </c:pt>
                <c:pt idx="2075">
                  <c:v>101.04641700000001</c:v>
                </c:pt>
                <c:pt idx="2076">
                  <c:v>101.287903</c:v>
                </c:pt>
                <c:pt idx="2077">
                  <c:v>100.670784</c:v>
                </c:pt>
                <c:pt idx="2078">
                  <c:v>100.241478</c:v>
                </c:pt>
                <c:pt idx="2079">
                  <c:v>100.18782</c:v>
                </c:pt>
                <c:pt idx="2080">
                  <c:v>100</c:v>
                </c:pt>
              </c:numCache>
            </c:numRef>
          </c:val>
          <c:smooth val="0"/>
          <c:extLst>
            <c:ext xmlns:c16="http://schemas.microsoft.com/office/drawing/2014/chart" uri="{C3380CC4-5D6E-409C-BE32-E72D297353CC}">
              <c16:uniqueId val="{00000003-55EF-4E81-8E08-C6A99EF77711}"/>
            </c:ext>
          </c:extLst>
        </c:ser>
        <c:ser>
          <c:idx val="4"/>
          <c:order val="4"/>
          <c:tx>
            <c:strRef>
              <c:f>Planilha1!$G$3</c:f>
              <c:strCache>
                <c:ptCount val="1"/>
                <c:pt idx="0">
                  <c:v>HXC Index</c:v>
                </c:pt>
              </c:strCache>
            </c:strRef>
          </c:tx>
          <c:spPr>
            <a:ln w="19050" cap="rnd">
              <a:solidFill>
                <a:schemeClr val="bg1">
                  <a:lumMod val="5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Planilha1!$G$4:$G$2084</c:f>
              <c:numCache>
                <c:formatCode>General</c:formatCode>
                <c:ptCount val="2081"/>
                <c:pt idx="0">
                  <c:v>107.52177399999999</c:v>
                </c:pt>
                <c:pt idx="1">
                  <c:v>105.82827</c:v>
                </c:pt>
                <c:pt idx="2">
                  <c:v>106.22686</c:v>
                </c:pt>
                <c:pt idx="3">
                  <c:v>107.60598</c:v>
                </c:pt>
                <c:pt idx="4">
                  <c:v>107.60598</c:v>
                </c:pt>
                <c:pt idx="5">
                  <c:v>105.214699</c:v>
                </c:pt>
                <c:pt idx="6">
                  <c:v>103.962097</c:v>
                </c:pt>
                <c:pt idx="7">
                  <c:v>101.20001999999999</c:v>
                </c:pt>
                <c:pt idx="8">
                  <c:v>102.90831799999999</c:v>
                </c:pt>
                <c:pt idx="9">
                  <c:v>100.294121</c:v>
                </c:pt>
                <c:pt idx="10">
                  <c:v>98.970725999999999</c:v>
                </c:pt>
                <c:pt idx="11">
                  <c:v>96.376793000000006</c:v>
                </c:pt>
                <c:pt idx="12">
                  <c:v>98.608963000000003</c:v>
                </c:pt>
                <c:pt idx="13">
                  <c:v>96.060631000000001</c:v>
                </c:pt>
                <c:pt idx="14">
                  <c:v>96.572051999999999</c:v>
                </c:pt>
                <c:pt idx="15">
                  <c:v>100.11009199999999</c:v>
                </c:pt>
                <c:pt idx="16">
                  <c:v>95.956703000000005</c:v>
                </c:pt>
                <c:pt idx="17">
                  <c:v>97.083336000000003</c:v>
                </c:pt>
                <c:pt idx="18">
                  <c:v>95.473488000000003</c:v>
                </c:pt>
                <c:pt idx="19">
                  <c:v>95.375174999999999</c:v>
                </c:pt>
                <c:pt idx="20">
                  <c:v>91.950928000000005</c:v>
                </c:pt>
                <c:pt idx="21">
                  <c:v>91.832344000000006</c:v>
                </c:pt>
                <c:pt idx="22">
                  <c:v>92.445503000000002</c:v>
                </c:pt>
                <c:pt idx="23">
                  <c:v>92.775222999999997</c:v>
                </c:pt>
                <c:pt idx="24">
                  <c:v>92.775222999999997</c:v>
                </c:pt>
                <c:pt idx="25">
                  <c:v>89.914558</c:v>
                </c:pt>
                <c:pt idx="26">
                  <c:v>89.714507999999995</c:v>
                </c:pt>
                <c:pt idx="27">
                  <c:v>88.850776999999994</c:v>
                </c:pt>
                <c:pt idx="28">
                  <c:v>87.022948999999997</c:v>
                </c:pt>
                <c:pt idx="29">
                  <c:v>87.363761999999994</c:v>
                </c:pt>
                <c:pt idx="30">
                  <c:v>90.198134999999994</c:v>
                </c:pt>
                <c:pt idx="31">
                  <c:v>90.198134999999994</c:v>
                </c:pt>
                <c:pt idx="32">
                  <c:v>90.809371999999996</c:v>
                </c:pt>
                <c:pt idx="33">
                  <c:v>90.989425999999995</c:v>
                </c:pt>
                <c:pt idx="34">
                  <c:v>92.053207</c:v>
                </c:pt>
                <c:pt idx="35">
                  <c:v>91.208511000000001</c:v>
                </c:pt>
                <c:pt idx="36">
                  <c:v>92.606803999999997</c:v>
                </c:pt>
                <c:pt idx="37">
                  <c:v>92.251343000000006</c:v>
                </c:pt>
                <c:pt idx="38">
                  <c:v>94.033980999999997</c:v>
                </c:pt>
                <c:pt idx="39">
                  <c:v>95.500052999999994</c:v>
                </c:pt>
                <c:pt idx="40">
                  <c:v>95.097626000000005</c:v>
                </c:pt>
                <c:pt idx="41">
                  <c:v>94.355354000000005</c:v>
                </c:pt>
                <c:pt idx="42">
                  <c:v>93.503532000000007</c:v>
                </c:pt>
                <c:pt idx="43">
                  <c:v>93.008956999999995</c:v>
                </c:pt>
                <c:pt idx="44">
                  <c:v>93.064407000000003</c:v>
                </c:pt>
                <c:pt idx="45">
                  <c:v>95.358611999999994</c:v>
                </c:pt>
                <c:pt idx="46">
                  <c:v>93.519278999999997</c:v>
                </c:pt>
                <c:pt idx="47">
                  <c:v>95.617537999999996</c:v>
                </c:pt>
                <c:pt idx="48">
                  <c:v>96.714316999999994</c:v>
                </c:pt>
                <c:pt idx="49">
                  <c:v>96.543571</c:v>
                </c:pt>
                <c:pt idx="50">
                  <c:v>97.265174999999999</c:v>
                </c:pt>
                <c:pt idx="51">
                  <c:v>101.681183</c:v>
                </c:pt>
                <c:pt idx="52">
                  <c:v>93.682357999999994</c:v>
                </c:pt>
                <c:pt idx="53">
                  <c:v>92.773308</c:v>
                </c:pt>
                <c:pt idx="54">
                  <c:v>92.389778000000007</c:v>
                </c:pt>
                <c:pt idx="55">
                  <c:v>93.679207000000005</c:v>
                </c:pt>
                <c:pt idx="56">
                  <c:v>92.603515999999999</c:v>
                </c:pt>
                <c:pt idx="57">
                  <c:v>91.709114</c:v>
                </c:pt>
                <c:pt idx="58">
                  <c:v>91.163321999999994</c:v>
                </c:pt>
                <c:pt idx="59">
                  <c:v>91.163321999999994</c:v>
                </c:pt>
                <c:pt idx="60">
                  <c:v>88.667297000000005</c:v>
                </c:pt>
                <c:pt idx="61">
                  <c:v>89.419433999999995</c:v>
                </c:pt>
                <c:pt idx="62">
                  <c:v>89.024673000000007</c:v>
                </c:pt>
                <c:pt idx="63">
                  <c:v>90.259338</c:v>
                </c:pt>
                <c:pt idx="64">
                  <c:v>91.174003999999996</c:v>
                </c:pt>
                <c:pt idx="65">
                  <c:v>89.876495000000006</c:v>
                </c:pt>
                <c:pt idx="66">
                  <c:v>90.557700999999994</c:v>
                </c:pt>
                <c:pt idx="67">
                  <c:v>89.032616000000004</c:v>
                </c:pt>
                <c:pt idx="68">
                  <c:v>88.30677</c:v>
                </c:pt>
                <c:pt idx="69">
                  <c:v>89.938659999999999</c:v>
                </c:pt>
                <c:pt idx="70">
                  <c:v>90.929458999999994</c:v>
                </c:pt>
                <c:pt idx="71">
                  <c:v>95.165267999999998</c:v>
                </c:pt>
                <c:pt idx="72">
                  <c:v>94.611266999999998</c:v>
                </c:pt>
                <c:pt idx="73">
                  <c:v>99.314682000000005</c:v>
                </c:pt>
                <c:pt idx="74">
                  <c:v>95.952461</c:v>
                </c:pt>
                <c:pt idx="75">
                  <c:v>97.745368999999997</c:v>
                </c:pt>
                <c:pt idx="76">
                  <c:v>96.181670999999994</c:v>
                </c:pt>
                <c:pt idx="77">
                  <c:v>95.133232000000007</c:v>
                </c:pt>
                <c:pt idx="78">
                  <c:v>95.040801999999999</c:v>
                </c:pt>
                <c:pt idx="79">
                  <c:v>96.288749999999993</c:v>
                </c:pt>
                <c:pt idx="80">
                  <c:v>97.220946999999995</c:v>
                </c:pt>
                <c:pt idx="81">
                  <c:v>98.637305999999995</c:v>
                </c:pt>
                <c:pt idx="82">
                  <c:v>94.801460000000006</c:v>
                </c:pt>
                <c:pt idx="83">
                  <c:v>93.514213999999996</c:v>
                </c:pt>
                <c:pt idx="84">
                  <c:v>94.286888000000005</c:v>
                </c:pt>
                <c:pt idx="85">
                  <c:v>95.430496000000005</c:v>
                </c:pt>
                <c:pt idx="86">
                  <c:v>94.53801</c:v>
                </c:pt>
                <c:pt idx="87">
                  <c:v>95.300003000000004</c:v>
                </c:pt>
                <c:pt idx="88">
                  <c:v>92.494110000000006</c:v>
                </c:pt>
                <c:pt idx="89">
                  <c:v>95.960814999999997</c:v>
                </c:pt>
                <c:pt idx="90">
                  <c:v>95.073395000000005</c:v>
                </c:pt>
                <c:pt idx="91">
                  <c:v>101.054604</c:v>
                </c:pt>
                <c:pt idx="92">
                  <c:v>103.208321</c:v>
                </c:pt>
                <c:pt idx="93">
                  <c:v>102.280914</c:v>
                </c:pt>
                <c:pt idx="94">
                  <c:v>101.97296900000001</c:v>
                </c:pt>
                <c:pt idx="95">
                  <c:v>103.30088000000001</c:v>
                </c:pt>
                <c:pt idx="96">
                  <c:v>110.897278</c:v>
                </c:pt>
                <c:pt idx="97">
                  <c:v>110.82402</c:v>
                </c:pt>
                <c:pt idx="98">
                  <c:v>107.54285400000001</c:v>
                </c:pt>
                <c:pt idx="99">
                  <c:v>110.152672</c:v>
                </c:pt>
                <c:pt idx="100">
                  <c:v>104.97315999999999</c:v>
                </c:pt>
                <c:pt idx="101">
                  <c:v>99.523635999999996</c:v>
                </c:pt>
                <c:pt idx="102">
                  <c:v>99.082458000000003</c:v>
                </c:pt>
                <c:pt idx="103">
                  <c:v>95.274673000000007</c:v>
                </c:pt>
                <c:pt idx="104">
                  <c:v>85.946158999999994</c:v>
                </c:pt>
                <c:pt idx="105">
                  <c:v>88.425621000000007</c:v>
                </c:pt>
                <c:pt idx="106">
                  <c:v>81.029137000000006</c:v>
                </c:pt>
                <c:pt idx="107">
                  <c:v>79.941124000000002</c:v>
                </c:pt>
                <c:pt idx="108">
                  <c:v>80.423653000000002</c:v>
                </c:pt>
                <c:pt idx="109">
                  <c:v>77.217796000000007</c:v>
                </c:pt>
                <c:pt idx="110">
                  <c:v>77.889008000000004</c:v>
                </c:pt>
                <c:pt idx="111">
                  <c:v>76.491401999999994</c:v>
                </c:pt>
                <c:pt idx="112">
                  <c:v>76.937233000000006</c:v>
                </c:pt>
                <c:pt idx="113">
                  <c:v>76.890404000000004</c:v>
                </c:pt>
                <c:pt idx="114">
                  <c:v>77.503967000000003</c:v>
                </c:pt>
                <c:pt idx="115">
                  <c:v>76.723220999999995</c:v>
                </c:pt>
                <c:pt idx="116">
                  <c:v>76.678719000000001</c:v>
                </c:pt>
                <c:pt idx="117">
                  <c:v>76.155113</c:v>
                </c:pt>
                <c:pt idx="118">
                  <c:v>76.748137999999997</c:v>
                </c:pt>
                <c:pt idx="119">
                  <c:v>76.078704999999999</c:v>
                </c:pt>
                <c:pt idx="120">
                  <c:v>76.131561000000005</c:v>
                </c:pt>
                <c:pt idx="121">
                  <c:v>76.792366000000001</c:v>
                </c:pt>
                <c:pt idx="122">
                  <c:v>76.792366000000001</c:v>
                </c:pt>
                <c:pt idx="123">
                  <c:v>75.879615999999999</c:v>
                </c:pt>
                <c:pt idx="124">
                  <c:v>73.933066999999994</c:v>
                </c:pt>
                <c:pt idx="125">
                  <c:v>76.669951999999995</c:v>
                </c:pt>
                <c:pt idx="126">
                  <c:v>76.371589999999998</c:v>
                </c:pt>
                <c:pt idx="127">
                  <c:v>76.959282000000002</c:v>
                </c:pt>
                <c:pt idx="128">
                  <c:v>76.742249000000001</c:v>
                </c:pt>
                <c:pt idx="129">
                  <c:v>77.928168999999997</c:v>
                </c:pt>
                <c:pt idx="130">
                  <c:v>76.108283999999998</c:v>
                </c:pt>
                <c:pt idx="131">
                  <c:v>79.241562000000002</c:v>
                </c:pt>
                <c:pt idx="132">
                  <c:v>78.154235999999997</c:v>
                </c:pt>
                <c:pt idx="133">
                  <c:v>76.685012999999998</c:v>
                </c:pt>
                <c:pt idx="134">
                  <c:v>75.391059999999996</c:v>
                </c:pt>
                <c:pt idx="135">
                  <c:v>76.639420000000001</c:v>
                </c:pt>
                <c:pt idx="136">
                  <c:v>76.502494999999996</c:v>
                </c:pt>
                <c:pt idx="137">
                  <c:v>76.042282</c:v>
                </c:pt>
                <c:pt idx="138">
                  <c:v>76.782509000000005</c:v>
                </c:pt>
                <c:pt idx="139">
                  <c:v>74.692192000000006</c:v>
                </c:pt>
                <c:pt idx="140">
                  <c:v>75.800331</c:v>
                </c:pt>
                <c:pt idx="141">
                  <c:v>73.573363999999998</c:v>
                </c:pt>
                <c:pt idx="142">
                  <c:v>73.389610000000005</c:v>
                </c:pt>
                <c:pt idx="143">
                  <c:v>74.762978000000004</c:v>
                </c:pt>
                <c:pt idx="144">
                  <c:v>77.355819999999994</c:v>
                </c:pt>
                <c:pt idx="145">
                  <c:v>76.754570000000001</c:v>
                </c:pt>
                <c:pt idx="146">
                  <c:v>77.923514999999995</c:v>
                </c:pt>
                <c:pt idx="147">
                  <c:v>78.026206999999999</c:v>
                </c:pt>
                <c:pt idx="148">
                  <c:v>77.085800000000006</c:v>
                </c:pt>
                <c:pt idx="149">
                  <c:v>77.615973999999994</c:v>
                </c:pt>
                <c:pt idx="150">
                  <c:v>79.145850999999993</c:v>
                </c:pt>
                <c:pt idx="151">
                  <c:v>80.632187000000002</c:v>
                </c:pt>
                <c:pt idx="152">
                  <c:v>78.460128999999995</c:v>
                </c:pt>
                <c:pt idx="153">
                  <c:v>79.257857999999999</c:v>
                </c:pt>
                <c:pt idx="154">
                  <c:v>80.227294999999998</c:v>
                </c:pt>
                <c:pt idx="155">
                  <c:v>81.744163999999998</c:v>
                </c:pt>
                <c:pt idx="156">
                  <c:v>81.144431999999995</c:v>
                </c:pt>
                <c:pt idx="157">
                  <c:v>84.206649999999996</c:v>
                </c:pt>
                <c:pt idx="158">
                  <c:v>83.706733999999997</c:v>
                </c:pt>
                <c:pt idx="159">
                  <c:v>81.875480999999994</c:v>
                </c:pt>
                <c:pt idx="160">
                  <c:v>81.910392999999999</c:v>
                </c:pt>
                <c:pt idx="161">
                  <c:v>79.995757999999995</c:v>
                </c:pt>
                <c:pt idx="162">
                  <c:v>80.848534000000001</c:v>
                </c:pt>
                <c:pt idx="163">
                  <c:v>82.512046999999995</c:v>
                </c:pt>
                <c:pt idx="164">
                  <c:v>82.512046999999995</c:v>
                </c:pt>
                <c:pt idx="165">
                  <c:v>79.867317</c:v>
                </c:pt>
                <c:pt idx="166">
                  <c:v>79.245261999999997</c:v>
                </c:pt>
                <c:pt idx="167">
                  <c:v>78.620330999999993</c:v>
                </c:pt>
                <c:pt idx="168">
                  <c:v>79.434218999999999</c:v>
                </c:pt>
                <c:pt idx="169">
                  <c:v>81.231650999999999</c:v>
                </c:pt>
                <c:pt idx="170">
                  <c:v>80.885634999999994</c:v>
                </c:pt>
                <c:pt idx="171">
                  <c:v>81.939010999999994</c:v>
                </c:pt>
                <c:pt idx="172">
                  <c:v>80.887694999999994</c:v>
                </c:pt>
                <c:pt idx="173">
                  <c:v>81.657905999999997</c:v>
                </c:pt>
                <c:pt idx="174">
                  <c:v>82.486030999999997</c:v>
                </c:pt>
                <c:pt idx="175">
                  <c:v>82.486030999999997</c:v>
                </c:pt>
                <c:pt idx="176">
                  <c:v>82.823418000000004</c:v>
                </c:pt>
                <c:pt idx="177">
                  <c:v>82.863815000000002</c:v>
                </c:pt>
                <c:pt idx="178">
                  <c:v>84.135445000000004</c:v>
                </c:pt>
                <c:pt idx="179">
                  <c:v>83.896918999999997</c:v>
                </c:pt>
                <c:pt idx="180">
                  <c:v>84.004547000000002</c:v>
                </c:pt>
                <c:pt idx="181">
                  <c:v>85.359702999999996</c:v>
                </c:pt>
                <c:pt idx="182">
                  <c:v>85.185531999999995</c:v>
                </c:pt>
                <c:pt idx="183">
                  <c:v>86.697472000000005</c:v>
                </c:pt>
                <c:pt idx="184">
                  <c:v>86.812492000000006</c:v>
                </c:pt>
                <c:pt idx="185">
                  <c:v>85.442267999999999</c:v>
                </c:pt>
                <c:pt idx="186">
                  <c:v>86.297241</c:v>
                </c:pt>
                <c:pt idx="187">
                  <c:v>86.603683000000004</c:v>
                </c:pt>
                <c:pt idx="188">
                  <c:v>87.971985000000004</c:v>
                </c:pt>
                <c:pt idx="189">
                  <c:v>86.784285999999994</c:v>
                </c:pt>
                <c:pt idx="190">
                  <c:v>87.540665000000004</c:v>
                </c:pt>
                <c:pt idx="191">
                  <c:v>87.149192999999997</c:v>
                </c:pt>
                <c:pt idx="192">
                  <c:v>87.149192999999997</c:v>
                </c:pt>
                <c:pt idx="193">
                  <c:v>87.451256000000001</c:v>
                </c:pt>
                <c:pt idx="194">
                  <c:v>90.823066999999995</c:v>
                </c:pt>
                <c:pt idx="195">
                  <c:v>91.891227999999998</c:v>
                </c:pt>
                <c:pt idx="196">
                  <c:v>94.021659999999997</c:v>
                </c:pt>
                <c:pt idx="197">
                  <c:v>95.596176</c:v>
                </c:pt>
                <c:pt idx="198">
                  <c:v>95.230034000000003</c:v>
                </c:pt>
                <c:pt idx="199">
                  <c:v>92.919815</c:v>
                </c:pt>
                <c:pt idx="200">
                  <c:v>92.895850999999993</c:v>
                </c:pt>
                <c:pt idx="201">
                  <c:v>93.095352000000005</c:v>
                </c:pt>
                <c:pt idx="202">
                  <c:v>89.738472000000002</c:v>
                </c:pt>
                <c:pt idx="203">
                  <c:v>90.263442999999995</c:v>
                </c:pt>
                <c:pt idx="204">
                  <c:v>88.807648</c:v>
                </c:pt>
                <c:pt idx="205">
                  <c:v>89.446952999999993</c:v>
                </c:pt>
                <c:pt idx="206">
                  <c:v>91.387337000000002</c:v>
                </c:pt>
                <c:pt idx="207">
                  <c:v>91.502357000000003</c:v>
                </c:pt>
                <c:pt idx="208">
                  <c:v>89.943725999999998</c:v>
                </c:pt>
                <c:pt idx="209">
                  <c:v>84.846230000000006</c:v>
                </c:pt>
                <c:pt idx="210">
                  <c:v>84.358635000000007</c:v>
                </c:pt>
                <c:pt idx="211">
                  <c:v>87.176856999999998</c:v>
                </c:pt>
                <c:pt idx="212">
                  <c:v>86.706237999999999</c:v>
                </c:pt>
                <c:pt idx="213">
                  <c:v>84.630843999999996</c:v>
                </c:pt>
                <c:pt idx="214">
                  <c:v>84.002769000000001</c:v>
                </c:pt>
                <c:pt idx="215">
                  <c:v>83.128356999999994</c:v>
                </c:pt>
                <c:pt idx="216">
                  <c:v>81.528098999999997</c:v>
                </c:pt>
                <c:pt idx="217">
                  <c:v>79.663025000000005</c:v>
                </c:pt>
                <c:pt idx="218">
                  <c:v>80.500877000000003</c:v>
                </c:pt>
                <c:pt idx="219">
                  <c:v>79.712592999999998</c:v>
                </c:pt>
                <c:pt idx="220">
                  <c:v>79.940574999999995</c:v>
                </c:pt>
                <c:pt idx="221">
                  <c:v>80.972037999999998</c:v>
                </c:pt>
                <c:pt idx="222">
                  <c:v>81.364058999999997</c:v>
                </c:pt>
                <c:pt idx="223">
                  <c:v>85.265640000000005</c:v>
                </c:pt>
                <c:pt idx="224">
                  <c:v>85.206894000000005</c:v>
                </c:pt>
                <c:pt idx="225">
                  <c:v>85.537436999999997</c:v>
                </c:pt>
                <c:pt idx="226">
                  <c:v>84.121758</c:v>
                </c:pt>
                <c:pt idx="227">
                  <c:v>84.071090999999996</c:v>
                </c:pt>
                <c:pt idx="228">
                  <c:v>84.226776000000001</c:v>
                </c:pt>
                <c:pt idx="229">
                  <c:v>85.512649999999994</c:v>
                </c:pt>
                <c:pt idx="230">
                  <c:v>85.625754999999998</c:v>
                </c:pt>
                <c:pt idx="231">
                  <c:v>85.356285</c:v>
                </c:pt>
                <c:pt idx="232">
                  <c:v>83.760406000000003</c:v>
                </c:pt>
                <c:pt idx="233">
                  <c:v>83.510788000000005</c:v>
                </c:pt>
                <c:pt idx="234">
                  <c:v>83.489425999999995</c:v>
                </c:pt>
                <c:pt idx="235">
                  <c:v>83.949776</c:v>
                </c:pt>
                <c:pt idx="236">
                  <c:v>84.008514000000005</c:v>
                </c:pt>
                <c:pt idx="237">
                  <c:v>85.544967999999997</c:v>
                </c:pt>
                <c:pt idx="238">
                  <c:v>86.938057000000001</c:v>
                </c:pt>
                <c:pt idx="239">
                  <c:v>85.360664</c:v>
                </c:pt>
                <c:pt idx="240">
                  <c:v>85.868247999999994</c:v>
                </c:pt>
                <c:pt idx="241">
                  <c:v>86.408698999999999</c:v>
                </c:pt>
                <c:pt idx="242">
                  <c:v>86.768127000000007</c:v>
                </c:pt>
                <c:pt idx="243">
                  <c:v>89.221435999999997</c:v>
                </c:pt>
                <c:pt idx="244">
                  <c:v>88.303618999999998</c:v>
                </c:pt>
                <c:pt idx="245">
                  <c:v>84.938659999999999</c:v>
                </c:pt>
                <c:pt idx="246">
                  <c:v>83.220917</c:v>
                </c:pt>
                <c:pt idx="247">
                  <c:v>82.637062</c:v>
                </c:pt>
                <c:pt idx="248">
                  <c:v>83.356339000000006</c:v>
                </c:pt>
                <c:pt idx="249">
                  <c:v>81.756905000000003</c:v>
                </c:pt>
                <c:pt idx="250">
                  <c:v>82.995948999999996</c:v>
                </c:pt>
                <c:pt idx="251">
                  <c:v>86.423621999999995</c:v>
                </c:pt>
                <c:pt idx="252">
                  <c:v>85.534424000000001</c:v>
                </c:pt>
                <c:pt idx="253">
                  <c:v>85.723929999999996</c:v>
                </c:pt>
                <c:pt idx="254">
                  <c:v>87.172882000000001</c:v>
                </c:pt>
                <c:pt idx="255">
                  <c:v>85.376273999999995</c:v>
                </c:pt>
                <c:pt idx="256">
                  <c:v>84.747505000000004</c:v>
                </c:pt>
                <c:pt idx="257">
                  <c:v>84.190078999999997</c:v>
                </c:pt>
                <c:pt idx="258">
                  <c:v>83.025383000000005</c:v>
                </c:pt>
                <c:pt idx="259">
                  <c:v>82.225600999999997</c:v>
                </c:pt>
                <c:pt idx="260">
                  <c:v>83.333198999999993</c:v>
                </c:pt>
                <c:pt idx="261">
                  <c:v>83.333198999999993</c:v>
                </c:pt>
                <c:pt idx="262">
                  <c:v>82.870384000000001</c:v>
                </c:pt>
                <c:pt idx="263">
                  <c:v>82.094284000000002</c:v>
                </c:pt>
                <c:pt idx="264">
                  <c:v>79.356857000000005</c:v>
                </c:pt>
                <c:pt idx="265">
                  <c:v>81.557129000000003</c:v>
                </c:pt>
                <c:pt idx="266">
                  <c:v>79.888130000000004</c:v>
                </c:pt>
                <c:pt idx="267">
                  <c:v>78.804771000000002</c:v>
                </c:pt>
                <c:pt idx="268">
                  <c:v>79.650017000000005</c:v>
                </c:pt>
                <c:pt idx="269">
                  <c:v>80.599739</c:v>
                </c:pt>
                <c:pt idx="270">
                  <c:v>76.086510000000004</c:v>
                </c:pt>
                <c:pt idx="271">
                  <c:v>75.938216999999995</c:v>
                </c:pt>
                <c:pt idx="272">
                  <c:v>77.186301999999998</c:v>
                </c:pt>
                <c:pt idx="273">
                  <c:v>76.135941000000003</c:v>
                </c:pt>
                <c:pt idx="274">
                  <c:v>76.201392999999996</c:v>
                </c:pt>
                <c:pt idx="275">
                  <c:v>77.961166000000006</c:v>
                </c:pt>
                <c:pt idx="276">
                  <c:v>78.768897999999993</c:v>
                </c:pt>
                <c:pt idx="277">
                  <c:v>79.124900999999994</c:v>
                </c:pt>
                <c:pt idx="278">
                  <c:v>79.224586000000002</c:v>
                </c:pt>
                <c:pt idx="279">
                  <c:v>77.760704000000004</c:v>
                </c:pt>
                <c:pt idx="280">
                  <c:v>74.168036999999998</c:v>
                </c:pt>
                <c:pt idx="281">
                  <c:v>75.834427000000005</c:v>
                </c:pt>
                <c:pt idx="282">
                  <c:v>76.290526999999997</c:v>
                </c:pt>
                <c:pt idx="283">
                  <c:v>76.467986999999994</c:v>
                </c:pt>
                <c:pt idx="284">
                  <c:v>78.504906000000005</c:v>
                </c:pt>
                <c:pt idx="285">
                  <c:v>81.614227</c:v>
                </c:pt>
                <c:pt idx="286">
                  <c:v>81.614227</c:v>
                </c:pt>
                <c:pt idx="287">
                  <c:v>82.836699999999993</c:v>
                </c:pt>
                <c:pt idx="288">
                  <c:v>81.979134000000002</c:v>
                </c:pt>
                <c:pt idx="289">
                  <c:v>82.553946999999994</c:v>
                </c:pt>
                <c:pt idx="290">
                  <c:v>83.702347000000003</c:v>
                </c:pt>
                <c:pt idx="291">
                  <c:v>84.954673999999997</c:v>
                </c:pt>
                <c:pt idx="292">
                  <c:v>86.511116000000001</c:v>
                </c:pt>
                <c:pt idx="293">
                  <c:v>86.882735999999994</c:v>
                </c:pt>
                <c:pt idx="294">
                  <c:v>85.576187000000004</c:v>
                </c:pt>
                <c:pt idx="295">
                  <c:v>88.677704000000006</c:v>
                </c:pt>
                <c:pt idx="296">
                  <c:v>87.606803999999997</c:v>
                </c:pt>
                <c:pt idx="297">
                  <c:v>85.744881000000007</c:v>
                </c:pt>
                <c:pt idx="298">
                  <c:v>85.726944000000003</c:v>
                </c:pt>
                <c:pt idx="299">
                  <c:v>84.675758000000002</c:v>
                </c:pt>
                <c:pt idx="300">
                  <c:v>86.546584999999993</c:v>
                </c:pt>
                <c:pt idx="301">
                  <c:v>83.896782000000002</c:v>
                </c:pt>
                <c:pt idx="302">
                  <c:v>86.563011000000003</c:v>
                </c:pt>
                <c:pt idx="303">
                  <c:v>85.025879000000003</c:v>
                </c:pt>
                <c:pt idx="304">
                  <c:v>85.819777999999999</c:v>
                </c:pt>
                <c:pt idx="305">
                  <c:v>86.111839000000003</c:v>
                </c:pt>
                <c:pt idx="306">
                  <c:v>85.130218999999997</c:v>
                </c:pt>
                <c:pt idx="307">
                  <c:v>84.777495999999999</c:v>
                </c:pt>
                <c:pt idx="308">
                  <c:v>84.409987999999998</c:v>
                </c:pt>
                <c:pt idx="309">
                  <c:v>84.174744000000004</c:v>
                </c:pt>
                <c:pt idx="310">
                  <c:v>84.802963000000005</c:v>
                </c:pt>
                <c:pt idx="311">
                  <c:v>84.891829999999999</c:v>
                </c:pt>
                <c:pt idx="312">
                  <c:v>84.465027000000006</c:v>
                </c:pt>
                <c:pt idx="313">
                  <c:v>85.772262999999995</c:v>
                </c:pt>
                <c:pt idx="314">
                  <c:v>87.605842999999993</c:v>
                </c:pt>
                <c:pt idx="315">
                  <c:v>88.490798999999996</c:v>
                </c:pt>
                <c:pt idx="316">
                  <c:v>88.418639999999996</c:v>
                </c:pt>
                <c:pt idx="317">
                  <c:v>89.578545000000005</c:v>
                </c:pt>
                <c:pt idx="318">
                  <c:v>89.877312000000003</c:v>
                </c:pt>
                <c:pt idx="319">
                  <c:v>91.317916999999994</c:v>
                </c:pt>
                <c:pt idx="320">
                  <c:v>89.862662999999998</c:v>
                </c:pt>
                <c:pt idx="321">
                  <c:v>89.862662999999998</c:v>
                </c:pt>
                <c:pt idx="322">
                  <c:v>89.436958000000004</c:v>
                </c:pt>
                <c:pt idx="323">
                  <c:v>91.481544</c:v>
                </c:pt>
                <c:pt idx="324">
                  <c:v>88.347572</c:v>
                </c:pt>
                <c:pt idx="325">
                  <c:v>88.258026000000001</c:v>
                </c:pt>
                <c:pt idx="326">
                  <c:v>91.073363999999998</c:v>
                </c:pt>
                <c:pt idx="327">
                  <c:v>88.533385999999993</c:v>
                </c:pt>
                <c:pt idx="328">
                  <c:v>86.647086999999999</c:v>
                </c:pt>
                <c:pt idx="329">
                  <c:v>85.933425999999997</c:v>
                </c:pt>
                <c:pt idx="330">
                  <c:v>85.531409999999994</c:v>
                </c:pt>
                <c:pt idx="331">
                  <c:v>87.305840000000003</c:v>
                </c:pt>
                <c:pt idx="332">
                  <c:v>87.706894000000005</c:v>
                </c:pt>
                <c:pt idx="333">
                  <c:v>88.340179000000006</c:v>
                </c:pt>
                <c:pt idx="334">
                  <c:v>88.383858000000004</c:v>
                </c:pt>
                <c:pt idx="335">
                  <c:v>85.816353000000007</c:v>
                </c:pt>
                <c:pt idx="336">
                  <c:v>84.100395000000006</c:v>
                </c:pt>
                <c:pt idx="337">
                  <c:v>85.317939999999993</c:v>
                </c:pt>
                <c:pt idx="338">
                  <c:v>86.784560999999997</c:v>
                </c:pt>
                <c:pt idx="339">
                  <c:v>86.069396999999995</c:v>
                </c:pt>
                <c:pt idx="340">
                  <c:v>85.998878000000005</c:v>
                </c:pt>
                <c:pt idx="341">
                  <c:v>85.604256000000007</c:v>
                </c:pt>
                <c:pt idx="342">
                  <c:v>87.495621</c:v>
                </c:pt>
                <c:pt idx="343">
                  <c:v>84.149276999999998</c:v>
                </c:pt>
                <c:pt idx="344">
                  <c:v>83.376328000000001</c:v>
                </c:pt>
                <c:pt idx="345">
                  <c:v>84.532120000000006</c:v>
                </c:pt>
                <c:pt idx="346">
                  <c:v>86.355430999999996</c:v>
                </c:pt>
                <c:pt idx="347">
                  <c:v>88.297591999999995</c:v>
                </c:pt>
                <c:pt idx="348">
                  <c:v>89.105323999999996</c:v>
                </c:pt>
                <c:pt idx="349">
                  <c:v>88.824348000000001</c:v>
                </c:pt>
                <c:pt idx="350">
                  <c:v>89.603736999999995</c:v>
                </c:pt>
                <c:pt idx="351">
                  <c:v>92.780013999999994</c:v>
                </c:pt>
                <c:pt idx="352">
                  <c:v>92.416884999999994</c:v>
                </c:pt>
                <c:pt idx="353">
                  <c:v>89.6036</c:v>
                </c:pt>
                <c:pt idx="354">
                  <c:v>90.455551</c:v>
                </c:pt>
                <c:pt idx="355">
                  <c:v>88.159576000000001</c:v>
                </c:pt>
                <c:pt idx="356">
                  <c:v>88.380439999999993</c:v>
                </c:pt>
                <c:pt idx="357">
                  <c:v>88.620604999999998</c:v>
                </c:pt>
                <c:pt idx="358">
                  <c:v>90.653824</c:v>
                </c:pt>
                <c:pt idx="359">
                  <c:v>91.226860000000002</c:v>
                </c:pt>
                <c:pt idx="360">
                  <c:v>90.144729999999996</c:v>
                </c:pt>
                <c:pt idx="361">
                  <c:v>89.904976000000005</c:v>
                </c:pt>
                <c:pt idx="362">
                  <c:v>89.192138999999997</c:v>
                </c:pt>
                <c:pt idx="363">
                  <c:v>89.957961999999995</c:v>
                </c:pt>
                <c:pt idx="364">
                  <c:v>90.962181000000001</c:v>
                </c:pt>
                <c:pt idx="365">
                  <c:v>88.426720000000003</c:v>
                </c:pt>
                <c:pt idx="366">
                  <c:v>90.141852999999998</c:v>
                </c:pt>
                <c:pt idx="367">
                  <c:v>90.964920000000006</c:v>
                </c:pt>
                <c:pt idx="368">
                  <c:v>92.841904</c:v>
                </c:pt>
                <c:pt idx="369">
                  <c:v>93.372635000000002</c:v>
                </c:pt>
                <c:pt idx="370">
                  <c:v>93.982910000000004</c:v>
                </c:pt>
                <c:pt idx="371">
                  <c:v>93.080978000000002</c:v>
                </c:pt>
                <c:pt idx="372">
                  <c:v>93.679893000000007</c:v>
                </c:pt>
                <c:pt idx="373">
                  <c:v>93.692077999999995</c:v>
                </c:pt>
                <c:pt idx="374">
                  <c:v>92.629807</c:v>
                </c:pt>
                <c:pt idx="375">
                  <c:v>93.109734000000003</c:v>
                </c:pt>
                <c:pt idx="376">
                  <c:v>97.017882999999998</c:v>
                </c:pt>
                <c:pt idx="377">
                  <c:v>97.537925999999999</c:v>
                </c:pt>
                <c:pt idx="378">
                  <c:v>99.608253000000005</c:v>
                </c:pt>
                <c:pt idx="379">
                  <c:v>99.608253000000005</c:v>
                </c:pt>
                <c:pt idx="380">
                  <c:v>96.546447999999998</c:v>
                </c:pt>
                <c:pt idx="381">
                  <c:v>97.085800000000006</c:v>
                </c:pt>
                <c:pt idx="382">
                  <c:v>97.229979999999998</c:v>
                </c:pt>
                <c:pt idx="383">
                  <c:v>93.758217000000002</c:v>
                </c:pt>
                <c:pt idx="384">
                  <c:v>91.691863999999995</c:v>
                </c:pt>
                <c:pt idx="385">
                  <c:v>91.716507000000007</c:v>
                </c:pt>
                <c:pt idx="386">
                  <c:v>92.324325999999999</c:v>
                </c:pt>
                <c:pt idx="387">
                  <c:v>90.936577</c:v>
                </c:pt>
                <c:pt idx="388">
                  <c:v>90.975464000000002</c:v>
                </c:pt>
                <c:pt idx="389">
                  <c:v>90.233597000000003</c:v>
                </c:pt>
                <c:pt idx="390">
                  <c:v>93.484909000000002</c:v>
                </c:pt>
                <c:pt idx="391">
                  <c:v>93.242690999999994</c:v>
                </c:pt>
                <c:pt idx="392">
                  <c:v>94.800499000000002</c:v>
                </c:pt>
                <c:pt idx="393">
                  <c:v>96.635170000000002</c:v>
                </c:pt>
                <c:pt idx="394">
                  <c:v>97.101134999999999</c:v>
                </c:pt>
                <c:pt idx="395">
                  <c:v>100.787598</c:v>
                </c:pt>
                <c:pt idx="396">
                  <c:v>100.10803199999999</c:v>
                </c:pt>
                <c:pt idx="397">
                  <c:v>100.200737</c:v>
                </c:pt>
                <c:pt idx="398">
                  <c:v>102.636787</c:v>
                </c:pt>
                <c:pt idx="399">
                  <c:v>103.473816</c:v>
                </c:pt>
                <c:pt idx="400">
                  <c:v>104.56485000000001</c:v>
                </c:pt>
                <c:pt idx="401">
                  <c:v>101.013802</c:v>
                </c:pt>
                <c:pt idx="402">
                  <c:v>105.458015</c:v>
                </c:pt>
                <c:pt idx="403">
                  <c:v>107.646378</c:v>
                </c:pt>
                <c:pt idx="404">
                  <c:v>106.932716</c:v>
                </c:pt>
                <c:pt idx="405">
                  <c:v>99.961799999999997</c:v>
                </c:pt>
                <c:pt idx="406">
                  <c:v>101.26342</c:v>
                </c:pt>
                <c:pt idx="407">
                  <c:v>98.486960999999994</c:v>
                </c:pt>
                <c:pt idx="408">
                  <c:v>98.156288000000004</c:v>
                </c:pt>
                <c:pt idx="409">
                  <c:v>94.139831999999998</c:v>
                </c:pt>
                <c:pt idx="410">
                  <c:v>93.937179999999998</c:v>
                </c:pt>
                <c:pt idx="411">
                  <c:v>94.523087000000004</c:v>
                </c:pt>
                <c:pt idx="412">
                  <c:v>93.877067999999994</c:v>
                </c:pt>
                <c:pt idx="413">
                  <c:v>97.079361000000006</c:v>
                </c:pt>
                <c:pt idx="414">
                  <c:v>97.242439000000005</c:v>
                </c:pt>
                <c:pt idx="415">
                  <c:v>99.401497000000006</c:v>
                </c:pt>
                <c:pt idx="416">
                  <c:v>96.929428000000001</c:v>
                </c:pt>
                <c:pt idx="417">
                  <c:v>93.766434000000004</c:v>
                </c:pt>
                <c:pt idx="418">
                  <c:v>92.281188999999998</c:v>
                </c:pt>
                <c:pt idx="419">
                  <c:v>91.189200999999997</c:v>
                </c:pt>
                <c:pt idx="420">
                  <c:v>88.368522999999996</c:v>
                </c:pt>
                <c:pt idx="421">
                  <c:v>91.137580999999997</c:v>
                </c:pt>
                <c:pt idx="422">
                  <c:v>91.695144999999997</c:v>
                </c:pt>
                <c:pt idx="423">
                  <c:v>91.695144999999997</c:v>
                </c:pt>
                <c:pt idx="424">
                  <c:v>89.790229999999994</c:v>
                </c:pt>
                <c:pt idx="425">
                  <c:v>88.889388999999994</c:v>
                </c:pt>
                <c:pt idx="426">
                  <c:v>90.318900999999997</c:v>
                </c:pt>
                <c:pt idx="427">
                  <c:v>91.170447999999993</c:v>
                </c:pt>
                <c:pt idx="428">
                  <c:v>88.465744000000001</c:v>
                </c:pt>
                <c:pt idx="429">
                  <c:v>88.304030999999995</c:v>
                </c:pt>
                <c:pt idx="430">
                  <c:v>90.744468999999995</c:v>
                </c:pt>
                <c:pt idx="431">
                  <c:v>90.824295000000006</c:v>
                </c:pt>
                <c:pt idx="432">
                  <c:v>91.900124000000005</c:v>
                </c:pt>
                <c:pt idx="433">
                  <c:v>96.637230000000002</c:v>
                </c:pt>
                <c:pt idx="434">
                  <c:v>96.637230000000002</c:v>
                </c:pt>
                <c:pt idx="435">
                  <c:v>97.704291999999995</c:v>
                </c:pt>
                <c:pt idx="436">
                  <c:v>95.695175000000006</c:v>
                </c:pt>
                <c:pt idx="437">
                  <c:v>93.510650999999996</c:v>
                </c:pt>
                <c:pt idx="438">
                  <c:v>91.493454</c:v>
                </c:pt>
                <c:pt idx="439">
                  <c:v>91.573279999999997</c:v>
                </c:pt>
                <c:pt idx="440">
                  <c:v>91.333527000000004</c:v>
                </c:pt>
                <c:pt idx="441">
                  <c:v>89.902916000000005</c:v>
                </c:pt>
                <c:pt idx="442">
                  <c:v>90.741455000000002</c:v>
                </c:pt>
                <c:pt idx="443">
                  <c:v>87.445366000000007</c:v>
                </c:pt>
                <c:pt idx="444">
                  <c:v>87.841353999999995</c:v>
                </c:pt>
                <c:pt idx="445">
                  <c:v>85.399139000000005</c:v>
                </c:pt>
                <c:pt idx="446">
                  <c:v>82.055533999999994</c:v>
                </c:pt>
                <c:pt idx="447">
                  <c:v>82.417572000000007</c:v>
                </c:pt>
                <c:pt idx="448">
                  <c:v>84.935920999999993</c:v>
                </c:pt>
                <c:pt idx="449">
                  <c:v>84.935920999999993</c:v>
                </c:pt>
                <c:pt idx="450">
                  <c:v>82.518897999999993</c:v>
                </c:pt>
                <c:pt idx="451">
                  <c:v>84.361785999999995</c:v>
                </c:pt>
                <c:pt idx="452">
                  <c:v>86.237267000000003</c:v>
                </c:pt>
                <c:pt idx="453">
                  <c:v>88.395775</c:v>
                </c:pt>
                <c:pt idx="454">
                  <c:v>86.614365000000006</c:v>
                </c:pt>
                <c:pt idx="455">
                  <c:v>87.325278999999995</c:v>
                </c:pt>
                <c:pt idx="456">
                  <c:v>90.505943000000002</c:v>
                </c:pt>
                <c:pt idx="457">
                  <c:v>90.744881000000007</c:v>
                </c:pt>
                <c:pt idx="458">
                  <c:v>91.204948000000002</c:v>
                </c:pt>
                <c:pt idx="459">
                  <c:v>87.637885999999995</c:v>
                </c:pt>
                <c:pt idx="460">
                  <c:v>90.205939999999998</c:v>
                </c:pt>
                <c:pt idx="461">
                  <c:v>86.885611999999995</c:v>
                </c:pt>
                <c:pt idx="462">
                  <c:v>86.548500000000004</c:v>
                </c:pt>
                <c:pt idx="463">
                  <c:v>88.518044000000003</c:v>
                </c:pt>
                <c:pt idx="464">
                  <c:v>88.631148999999994</c:v>
                </c:pt>
                <c:pt idx="465">
                  <c:v>87.717026000000004</c:v>
                </c:pt>
                <c:pt idx="466">
                  <c:v>86.142646999999997</c:v>
                </c:pt>
                <c:pt idx="467">
                  <c:v>86.353378000000006</c:v>
                </c:pt>
                <c:pt idx="468">
                  <c:v>89.602089000000007</c:v>
                </c:pt>
                <c:pt idx="469">
                  <c:v>89.972069000000005</c:v>
                </c:pt>
                <c:pt idx="470">
                  <c:v>88.469711000000004</c:v>
                </c:pt>
                <c:pt idx="471">
                  <c:v>86.993506999999994</c:v>
                </c:pt>
                <c:pt idx="472">
                  <c:v>86.159081</c:v>
                </c:pt>
                <c:pt idx="473">
                  <c:v>88.883094999999997</c:v>
                </c:pt>
                <c:pt idx="474">
                  <c:v>91.068573000000001</c:v>
                </c:pt>
                <c:pt idx="475">
                  <c:v>92.695396000000002</c:v>
                </c:pt>
                <c:pt idx="476">
                  <c:v>94.135857000000001</c:v>
                </c:pt>
                <c:pt idx="477">
                  <c:v>95.748299000000003</c:v>
                </c:pt>
                <c:pt idx="478">
                  <c:v>95.810058999999995</c:v>
                </c:pt>
                <c:pt idx="479">
                  <c:v>92.853133999999997</c:v>
                </c:pt>
                <c:pt idx="480">
                  <c:v>93.711112999999997</c:v>
                </c:pt>
                <c:pt idx="481">
                  <c:v>92.201087999999999</c:v>
                </c:pt>
                <c:pt idx="482">
                  <c:v>95.945335</c:v>
                </c:pt>
                <c:pt idx="483">
                  <c:v>95.765006999999997</c:v>
                </c:pt>
                <c:pt idx="484">
                  <c:v>96.675017999999994</c:v>
                </c:pt>
                <c:pt idx="485">
                  <c:v>95.275085000000004</c:v>
                </c:pt>
                <c:pt idx="486">
                  <c:v>97.917488000000006</c:v>
                </c:pt>
                <c:pt idx="487">
                  <c:v>98.943207000000001</c:v>
                </c:pt>
                <c:pt idx="488">
                  <c:v>99.875945999999999</c:v>
                </c:pt>
                <c:pt idx="489">
                  <c:v>100.525932</c:v>
                </c:pt>
                <c:pt idx="490">
                  <c:v>98.152450999999999</c:v>
                </c:pt>
                <c:pt idx="491">
                  <c:v>97.525329999999997</c:v>
                </c:pt>
                <c:pt idx="492">
                  <c:v>94.226226999999994</c:v>
                </c:pt>
                <c:pt idx="493">
                  <c:v>95.367919999999998</c:v>
                </c:pt>
                <c:pt idx="494">
                  <c:v>96.246437</c:v>
                </c:pt>
                <c:pt idx="495">
                  <c:v>93.512023999999997</c:v>
                </c:pt>
                <c:pt idx="496">
                  <c:v>95.163489999999996</c:v>
                </c:pt>
                <c:pt idx="497">
                  <c:v>92.976500999999999</c:v>
                </c:pt>
                <c:pt idx="498">
                  <c:v>93.979622000000006</c:v>
                </c:pt>
                <c:pt idx="499">
                  <c:v>94.288527999999999</c:v>
                </c:pt>
                <c:pt idx="500">
                  <c:v>91.963249000000005</c:v>
                </c:pt>
                <c:pt idx="501">
                  <c:v>94.211853000000005</c:v>
                </c:pt>
                <c:pt idx="502">
                  <c:v>93.634704999999997</c:v>
                </c:pt>
                <c:pt idx="503">
                  <c:v>92.578873000000002</c:v>
                </c:pt>
                <c:pt idx="504">
                  <c:v>92.853820999999996</c:v>
                </c:pt>
                <c:pt idx="505">
                  <c:v>98.149985999999998</c:v>
                </c:pt>
                <c:pt idx="506">
                  <c:v>98.721656999999993</c:v>
                </c:pt>
                <c:pt idx="507">
                  <c:v>101.78182200000001</c:v>
                </c:pt>
                <c:pt idx="508">
                  <c:v>103.501068</c:v>
                </c:pt>
                <c:pt idx="509">
                  <c:v>101.95270499999999</c:v>
                </c:pt>
                <c:pt idx="510">
                  <c:v>99.309616000000005</c:v>
                </c:pt>
                <c:pt idx="511">
                  <c:v>96.393501000000001</c:v>
                </c:pt>
                <c:pt idx="512">
                  <c:v>96.480170999999999</c:v>
                </c:pt>
                <c:pt idx="513">
                  <c:v>95.214698999999996</c:v>
                </c:pt>
                <c:pt idx="514">
                  <c:v>99.038917999999995</c:v>
                </c:pt>
                <c:pt idx="515">
                  <c:v>99.303725999999997</c:v>
                </c:pt>
                <c:pt idx="516">
                  <c:v>99.042747000000006</c:v>
                </c:pt>
                <c:pt idx="517">
                  <c:v>102.00296</c:v>
                </c:pt>
                <c:pt idx="518">
                  <c:v>105.307396</c:v>
                </c:pt>
                <c:pt idx="519">
                  <c:v>105.53497299999999</c:v>
                </c:pt>
                <c:pt idx="520">
                  <c:v>105.215385</c:v>
                </c:pt>
                <c:pt idx="521">
                  <c:v>105.802116</c:v>
                </c:pt>
                <c:pt idx="522">
                  <c:v>103.116165</c:v>
                </c:pt>
                <c:pt idx="523">
                  <c:v>107.02829</c:v>
                </c:pt>
                <c:pt idx="524">
                  <c:v>105.866333</c:v>
                </c:pt>
                <c:pt idx="525">
                  <c:v>107.69471</c:v>
                </c:pt>
                <c:pt idx="526">
                  <c:v>105.221817</c:v>
                </c:pt>
                <c:pt idx="527">
                  <c:v>107.180824</c:v>
                </c:pt>
                <c:pt idx="528">
                  <c:v>111.534531</c:v>
                </c:pt>
                <c:pt idx="529">
                  <c:v>112.959114</c:v>
                </c:pt>
                <c:pt idx="530">
                  <c:v>108.261169</c:v>
                </c:pt>
                <c:pt idx="531">
                  <c:v>108.40823399999999</c:v>
                </c:pt>
                <c:pt idx="532">
                  <c:v>113.041267</c:v>
                </c:pt>
                <c:pt idx="533">
                  <c:v>113.360992</c:v>
                </c:pt>
                <c:pt idx="534">
                  <c:v>109.390816</c:v>
                </c:pt>
                <c:pt idx="535">
                  <c:v>109.250603</c:v>
                </c:pt>
                <c:pt idx="536">
                  <c:v>109.65973700000001</c:v>
                </c:pt>
                <c:pt idx="537">
                  <c:v>107.87161999999999</c:v>
                </c:pt>
                <c:pt idx="538">
                  <c:v>105.258377</c:v>
                </c:pt>
                <c:pt idx="539">
                  <c:v>103.780258</c:v>
                </c:pt>
                <c:pt idx="540">
                  <c:v>106.450462</c:v>
                </c:pt>
                <c:pt idx="541">
                  <c:v>110.240166</c:v>
                </c:pt>
                <c:pt idx="542">
                  <c:v>110.240166</c:v>
                </c:pt>
                <c:pt idx="543">
                  <c:v>107.23039199999999</c:v>
                </c:pt>
                <c:pt idx="544">
                  <c:v>107.083878</c:v>
                </c:pt>
                <c:pt idx="545">
                  <c:v>106.834267</c:v>
                </c:pt>
                <c:pt idx="546">
                  <c:v>105.019035</c:v>
                </c:pt>
                <c:pt idx="547">
                  <c:v>104.27237700000001</c:v>
                </c:pt>
                <c:pt idx="548">
                  <c:v>105.06723</c:v>
                </c:pt>
                <c:pt idx="549">
                  <c:v>103.397415</c:v>
                </c:pt>
                <c:pt idx="550">
                  <c:v>95.234695000000002</c:v>
                </c:pt>
                <c:pt idx="551">
                  <c:v>91.786613000000003</c:v>
                </c:pt>
                <c:pt idx="552">
                  <c:v>91.786613000000003</c:v>
                </c:pt>
                <c:pt idx="553">
                  <c:v>92.744827000000001</c:v>
                </c:pt>
                <c:pt idx="554">
                  <c:v>90.328209000000001</c:v>
                </c:pt>
                <c:pt idx="555">
                  <c:v>93.878570999999994</c:v>
                </c:pt>
                <c:pt idx="556">
                  <c:v>91.986937999999995</c:v>
                </c:pt>
                <c:pt idx="557">
                  <c:v>91.986937999999995</c:v>
                </c:pt>
                <c:pt idx="558">
                  <c:v>94.716423000000006</c:v>
                </c:pt>
                <c:pt idx="559">
                  <c:v>95.717490999999995</c:v>
                </c:pt>
                <c:pt idx="560">
                  <c:v>92.284203000000005</c:v>
                </c:pt>
                <c:pt idx="561">
                  <c:v>92.677047999999999</c:v>
                </c:pt>
                <c:pt idx="562">
                  <c:v>93.252410999999995</c:v>
                </c:pt>
                <c:pt idx="563">
                  <c:v>92.925979999999996</c:v>
                </c:pt>
                <c:pt idx="564">
                  <c:v>95.107894999999999</c:v>
                </c:pt>
                <c:pt idx="565">
                  <c:v>94.635506000000007</c:v>
                </c:pt>
                <c:pt idx="566">
                  <c:v>93.033051</c:v>
                </c:pt>
                <c:pt idx="567">
                  <c:v>95.686684</c:v>
                </c:pt>
                <c:pt idx="568">
                  <c:v>96.856444999999994</c:v>
                </c:pt>
                <c:pt idx="569">
                  <c:v>91.701583999999997</c:v>
                </c:pt>
                <c:pt idx="570">
                  <c:v>94.371230999999995</c:v>
                </c:pt>
                <c:pt idx="571">
                  <c:v>93.141907000000003</c:v>
                </c:pt>
                <c:pt idx="572">
                  <c:v>93.422195000000002</c:v>
                </c:pt>
                <c:pt idx="573">
                  <c:v>88.645247999999995</c:v>
                </c:pt>
                <c:pt idx="574">
                  <c:v>90.395713999999998</c:v>
                </c:pt>
                <c:pt idx="575">
                  <c:v>82.459334999999996</c:v>
                </c:pt>
                <c:pt idx="576">
                  <c:v>78.500107</c:v>
                </c:pt>
                <c:pt idx="577">
                  <c:v>76.336403000000004</c:v>
                </c:pt>
                <c:pt idx="578">
                  <c:v>78.923209999999997</c:v>
                </c:pt>
                <c:pt idx="579">
                  <c:v>78.923209999999997</c:v>
                </c:pt>
                <c:pt idx="580">
                  <c:v>77.173018999999996</c:v>
                </c:pt>
                <c:pt idx="581">
                  <c:v>78.294173999999998</c:v>
                </c:pt>
                <c:pt idx="582">
                  <c:v>81.177704000000006</c:v>
                </c:pt>
                <c:pt idx="583">
                  <c:v>83.671538999999996</c:v>
                </c:pt>
                <c:pt idx="584">
                  <c:v>80.675590999999997</c:v>
                </c:pt>
                <c:pt idx="585">
                  <c:v>84.280724000000006</c:v>
                </c:pt>
                <c:pt idx="586">
                  <c:v>78.195449999999994</c:v>
                </c:pt>
                <c:pt idx="587">
                  <c:v>77.826156999999995</c:v>
                </c:pt>
                <c:pt idx="588">
                  <c:v>73.031548000000001</c:v>
                </c:pt>
                <c:pt idx="589">
                  <c:v>67.904754999999994</c:v>
                </c:pt>
                <c:pt idx="590">
                  <c:v>72.853271000000007</c:v>
                </c:pt>
                <c:pt idx="591">
                  <c:v>73.239265000000003</c:v>
                </c:pt>
                <c:pt idx="592">
                  <c:v>74.873069999999998</c:v>
                </c:pt>
                <c:pt idx="593">
                  <c:v>68.804908999999995</c:v>
                </c:pt>
                <c:pt idx="594">
                  <c:v>66.655983000000006</c:v>
                </c:pt>
                <c:pt idx="595">
                  <c:v>66.035988000000003</c:v>
                </c:pt>
                <c:pt idx="596">
                  <c:v>63.599518000000003</c:v>
                </c:pt>
                <c:pt idx="597">
                  <c:v>63.994686000000002</c:v>
                </c:pt>
                <c:pt idx="598">
                  <c:v>66.104857999999993</c:v>
                </c:pt>
                <c:pt idx="599">
                  <c:v>68.572272999999996</c:v>
                </c:pt>
                <c:pt idx="600">
                  <c:v>63.971820999999998</c:v>
                </c:pt>
                <c:pt idx="601">
                  <c:v>61.186053999999999</c:v>
                </c:pt>
                <c:pt idx="602">
                  <c:v>71.501945000000006</c:v>
                </c:pt>
                <c:pt idx="603">
                  <c:v>70.705719000000002</c:v>
                </c:pt>
                <c:pt idx="604">
                  <c:v>70.137062</c:v>
                </c:pt>
                <c:pt idx="605">
                  <c:v>75.490470999999999</c:v>
                </c:pt>
                <c:pt idx="606">
                  <c:v>75.233185000000006</c:v>
                </c:pt>
                <c:pt idx="607">
                  <c:v>72.815887000000004</c:v>
                </c:pt>
                <c:pt idx="608">
                  <c:v>75.778839000000005</c:v>
                </c:pt>
                <c:pt idx="609">
                  <c:v>76.299019000000001</c:v>
                </c:pt>
                <c:pt idx="610">
                  <c:v>76.137992999999994</c:v>
                </c:pt>
                <c:pt idx="611">
                  <c:v>78.84845</c:v>
                </c:pt>
                <c:pt idx="612">
                  <c:v>83.268707000000006</c:v>
                </c:pt>
                <c:pt idx="613">
                  <c:v>86.837142999999998</c:v>
                </c:pt>
                <c:pt idx="614">
                  <c:v>89.337684999999993</c:v>
                </c:pt>
                <c:pt idx="615">
                  <c:v>89.926879999999997</c:v>
                </c:pt>
                <c:pt idx="616">
                  <c:v>85.290833000000006</c:v>
                </c:pt>
                <c:pt idx="617">
                  <c:v>84.767364999999998</c:v>
                </c:pt>
                <c:pt idx="618">
                  <c:v>84.160506999999996</c:v>
                </c:pt>
                <c:pt idx="619">
                  <c:v>88.368797000000001</c:v>
                </c:pt>
                <c:pt idx="620">
                  <c:v>87.111953999999997</c:v>
                </c:pt>
                <c:pt idx="621">
                  <c:v>87.871482999999998</c:v>
                </c:pt>
                <c:pt idx="622">
                  <c:v>86.653792999999993</c:v>
                </c:pt>
                <c:pt idx="623">
                  <c:v>88.445885000000004</c:v>
                </c:pt>
                <c:pt idx="624">
                  <c:v>88.984420999999998</c:v>
                </c:pt>
                <c:pt idx="625">
                  <c:v>94.557181999999997</c:v>
                </c:pt>
                <c:pt idx="626">
                  <c:v>94.642075000000006</c:v>
                </c:pt>
                <c:pt idx="627">
                  <c:v>93.196540999999996</c:v>
                </c:pt>
                <c:pt idx="628">
                  <c:v>97.367455000000007</c:v>
                </c:pt>
                <c:pt idx="629">
                  <c:v>98.173676</c:v>
                </c:pt>
                <c:pt idx="630">
                  <c:v>98.058929000000006</c:v>
                </c:pt>
                <c:pt idx="631">
                  <c:v>101.37816599999999</c:v>
                </c:pt>
                <c:pt idx="632">
                  <c:v>98.620604999999998</c:v>
                </c:pt>
                <c:pt idx="633">
                  <c:v>95.697226999999998</c:v>
                </c:pt>
                <c:pt idx="634">
                  <c:v>97.286941999999996</c:v>
                </c:pt>
                <c:pt idx="635">
                  <c:v>95.131446999999994</c:v>
                </c:pt>
                <c:pt idx="636">
                  <c:v>98.533248999999998</c:v>
                </c:pt>
                <c:pt idx="637">
                  <c:v>98.533248999999998</c:v>
                </c:pt>
                <c:pt idx="638">
                  <c:v>101.15100099999999</c:v>
                </c:pt>
                <c:pt idx="639">
                  <c:v>102.938438</c:v>
                </c:pt>
                <c:pt idx="640">
                  <c:v>100.059425</c:v>
                </c:pt>
                <c:pt idx="641">
                  <c:v>102.09086600000001</c:v>
                </c:pt>
                <c:pt idx="642">
                  <c:v>102.94240600000001</c:v>
                </c:pt>
                <c:pt idx="643">
                  <c:v>103.615402</c:v>
                </c:pt>
                <c:pt idx="644">
                  <c:v>97.507667999999995</c:v>
                </c:pt>
                <c:pt idx="645">
                  <c:v>95.139388999999994</c:v>
                </c:pt>
                <c:pt idx="646">
                  <c:v>94.814468000000005</c:v>
                </c:pt>
                <c:pt idx="647">
                  <c:v>93.669487000000004</c:v>
                </c:pt>
                <c:pt idx="648">
                  <c:v>95.349159</c:v>
                </c:pt>
                <c:pt idx="649">
                  <c:v>96.072136</c:v>
                </c:pt>
                <c:pt idx="650">
                  <c:v>98.275138999999996</c:v>
                </c:pt>
                <c:pt idx="651">
                  <c:v>99.942902000000004</c:v>
                </c:pt>
                <c:pt idx="652">
                  <c:v>99.165985000000006</c:v>
                </c:pt>
                <c:pt idx="653">
                  <c:v>98.978667999999999</c:v>
                </c:pt>
                <c:pt idx="654">
                  <c:v>96.468811000000002</c:v>
                </c:pt>
                <c:pt idx="655">
                  <c:v>94.944137999999995</c:v>
                </c:pt>
                <c:pt idx="656">
                  <c:v>96.544524999999993</c:v>
                </c:pt>
                <c:pt idx="657">
                  <c:v>98.417679000000007</c:v>
                </c:pt>
                <c:pt idx="658">
                  <c:v>100.250984</c:v>
                </c:pt>
                <c:pt idx="659">
                  <c:v>97.984168999999994</c:v>
                </c:pt>
                <c:pt idx="660">
                  <c:v>96.509749999999997</c:v>
                </c:pt>
                <c:pt idx="661">
                  <c:v>95.193473999999995</c:v>
                </c:pt>
                <c:pt idx="662">
                  <c:v>96.989540000000005</c:v>
                </c:pt>
                <c:pt idx="663">
                  <c:v>100.081062</c:v>
                </c:pt>
                <c:pt idx="664">
                  <c:v>101.30613700000001</c:v>
                </c:pt>
                <c:pt idx="665">
                  <c:v>99.615645999999998</c:v>
                </c:pt>
                <c:pt idx="666">
                  <c:v>101.054199</c:v>
                </c:pt>
                <c:pt idx="667">
                  <c:v>99.673157000000003</c:v>
                </c:pt>
                <c:pt idx="668">
                  <c:v>103.835579</c:v>
                </c:pt>
                <c:pt idx="669">
                  <c:v>102.19150500000001</c:v>
                </c:pt>
                <c:pt idx="670">
                  <c:v>102.972122</c:v>
                </c:pt>
                <c:pt idx="671">
                  <c:v>102.091415</c:v>
                </c:pt>
                <c:pt idx="672">
                  <c:v>100.28727000000001</c:v>
                </c:pt>
                <c:pt idx="673">
                  <c:v>101.109512</c:v>
                </c:pt>
                <c:pt idx="674">
                  <c:v>103.335938</c:v>
                </c:pt>
                <c:pt idx="675">
                  <c:v>101.994743</c:v>
                </c:pt>
                <c:pt idx="676">
                  <c:v>101.79798099999999</c:v>
                </c:pt>
                <c:pt idx="677">
                  <c:v>109.544991</c:v>
                </c:pt>
                <c:pt idx="678">
                  <c:v>110.95547500000001</c:v>
                </c:pt>
                <c:pt idx="679">
                  <c:v>106.73568</c:v>
                </c:pt>
                <c:pt idx="680">
                  <c:v>111.924637</c:v>
                </c:pt>
                <c:pt idx="681">
                  <c:v>110.299324</c:v>
                </c:pt>
                <c:pt idx="682">
                  <c:v>110.299324</c:v>
                </c:pt>
                <c:pt idx="683">
                  <c:v>108.931839</c:v>
                </c:pt>
                <c:pt idx="684">
                  <c:v>109.282921</c:v>
                </c:pt>
                <c:pt idx="685">
                  <c:v>109.996712</c:v>
                </c:pt>
                <c:pt idx="686">
                  <c:v>111.61545599999999</c:v>
                </c:pt>
                <c:pt idx="687">
                  <c:v>112.045815</c:v>
                </c:pt>
                <c:pt idx="688">
                  <c:v>107.733459</c:v>
                </c:pt>
                <c:pt idx="689">
                  <c:v>104.511444</c:v>
                </c:pt>
                <c:pt idx="690">
                  <c:v>105.792259</c:v>
                </c:pt>
                <c:pt idx="691">
                  <c:v>100.850311</c:v>
                </c:pt>
                <c:pt idx="692">
                  <c:v>100.850311</c:v>
                </c:pt>
                <c:pt idx="693">
                  <c:v>97.728393999999994</c:v>
                </c:pt>
                <c:pt idx="694">
                  <c:v>102.265305</c:v>
                </c:pt>
                <c:pt idx="695">
                  <c:v>100.249207</c:v>
                </c:pt>
                <c:pt idx="696">
                  <c:v>93.799980000000005</c:v>
                </c:pt>
                <c:pt idx="697">
                  <c:v>100.566467</c:v>
                </c:pt>
                <c:pt idx="698">
                  <c:v>101.507149</c:v>
                </c:pt>
                <c:pt idx="699">
                  <c:v>108.868301</c:v>
                </c:pt>
                <c:pt idx="700">
                  <c:v>102.986496</c:v>
                </c:pt>
                <c:pt idx="701">
                  <c:v>99.664390999999995</c:v>
                </c:pt>
                <c:pt idx="702">
                  <c:v>94.541984999999997</c:v>
                </c:pt>
                <c:pt idx="703">
                  <c:v>96.965851000000001</c:v>
                </c:pt>
                <c:pt idx="704">
                  <c:v>92.671431999999996</c:v>
                </c:pt>
                <c:pt idx="705">
                  <c:v>94.214866999999998</c:v>
                </c:pt>
                <c:pt idx="706">
                  <c:v>90.844147000000007</c:v>
                </c:pt>
                <c:pt idx="707">
                  <c:v>90.844147000000007</c:v>
                </c:pt>
                <c:pt idx="708">
                  <c:v>88.773139999999998</c:v>
                </c:pt>
                <c:pt idx="709">
                  <c:v>82.525329999999997</c:v>
                </c:pt>
                <c:pt idx="710">
                  <c:v>80.939589999999995</c:v>
                </c:pt>
                <c:pt idx="711">
                  <c:v>86.653792999999993</c:v>
                </c:pt>
                <c:pt idx="712">
                  <c:v>87.456046999999998</c:v>
                </c:pt>
                <c:pt idx="713">
                  <c:v>88.216674999999995</c:v>
                </c:pt>
                <c:pt idx="714">
                  <c:v>85.473624999999998</c:v>
                </c:pt>
                <c:pt idx="715">
                  <c:v>87.676361</c:v>
                </c:pt>
                <c:pt idx="716">
                  <c:v>83.343192999999999</c:v>
                </c:pt>
                <c:pt idx="717">
                  <c:v>83.508598000000006</c:v>
                </c:pt>
                <c:pt idx="718">
                  <c:v>77.485893000000004</c:v>
                </c:pt>
                <c:pt idx="719">
                  <c:v>76.983513000000002</c:v>
                </c:pt>
                <c:pt idx="720">
                  <c:v>78.968399000000005</c:v>
                </c:pt>
                <c:pt idx="721">
                  <c:v>77.555458000000002</c:v>
                </c:pt>
                <c:pt idx="722">
                  <c:v>84.104500000000002</c:v>
                </c:pt>
                <c:pt idx="723">
                  <c:v>88.575142</c:v>
                </c:pt>
                <c:pt idx="724">
                  <c:v>95.987510999999998</c:v>
                </c:pt>
                <c:pt idx="725">
                  <c:v>93.841881000000001</c:v>
                </c:pt>
                <c:pt idx="726">
                  <c:v>93.991401999999994</c:v>
                </c:pt>
                <c:pt idx="727">
                  <c:v>91.817558000000005</c:v>
                </c:pt>
                <c:pt idx="728">
                  <c:v>87.894073000000006</c:v>
                </c:pt>
                <c:pt idx="729">
                  <c:v>86.623123000000007</c:v>
                </c:pt>
                <c:pt idx="730">
                  <c:v>82.573936000000003</c:v>
                </c:pt>
                <c:pt idx="731">
                  <c:v>85.171431999999996</c:v>
                </c:pt>
                <c:pt idx="732">
                  <c:v>84.597160000000002</c:v>
                </c:pt>
                <c:pt idx="733">
                  <c:v>84.177207999999993</c:v>
                </c:pt>
                <c:pt idx="734">
                  <c:v>88.766570999999999</c:v>
                </c:pt>
                <c:pt idx="735">
                  <c:v>93.267471</c:v>
                </c:pt>
                <c:pt idx="736">
                  <c:v>92.335280999999995</c:v>
                </c:pt>
                <c:pt idx="737">
                  <c:v>94.228012000000007</c:v>
                </c:pt>
                <c:pt idx="738">
                  <c:v>97.273796000000004</c:v>
                </c:pt>
                <c:pt idx="739">
                  <c:v>94.135306999999997</c:v>
                </c:pt>
                <c:pt idx="740">
                  <c:v>95.336151000000001</c:v>
                </c:pt>
                <c:pt idx="741">
                  <c:v>96.455939999999998</c:v>
                </c:pt>
                <c:pt idx="742">
                  <c:v>97.433998000000003</c:v>
                </c:pt>
                <c:pt idx="743">
                  <c:v>101.975159</c:v>
                </c:pt>
                <c:pt idx="744">
                  <c:v>103.70987700000001</c:v>
                </c:pt>
                <c:pt idx="745">
                  <c:v>108.753426</c:v>
                </c:pt>
                <c:pt idx="746">
                  <c:v>101.285461</c:v>
                </c:pt>
                <c:pt idx="747">
                  <c:v>96.734718000000001</c:v>
                </c:pt>
                <c:pt idx="748">
                  <c:v>102.303513</c:v>
                </c:pt>
                <c:pt idx="749">
                  <c:v>103.57254</c:v>
                </c:pt>
                <c:pt idx="750">
                  <c:v>101.177429</c:v>
                </c:pt>
                <c:pt idx="751">
                  <c:v>99.424910999999994</c:v>
                </c:pt>
                <c:pt idx="752">
                  <c:v>104.30989099999999</c:v>
                </c:pt>
                <c:pt idx="753">
                  <c:v>106.07925400000001</c:v>
                </c:pt>
                <c:pt idx="754">
                  <c:v>104.76544199999999</c:v>
                </c:pt>
                <c:pt idx="755">
                  <c:v>97.149878999999999</c:v>
                </c:pt>
                <c:pt idx="756">
                  <c:v>101.5485</c:v>
                </c:pt>
                <c:pt idx="757">
                  <c:v>94.463798999999995</c:v>
                </c:pt>
                <c:pt idx="758">
                  <c:v>99.003860000000003</c:v>
                </c:pt>
                <c:pt idx="759">
                  <c:v>74.475707999999997</c:v>
                </c:pt>
                <c:pt idx="760">
                  <c:v>70.945610000000002</c:v>
                </c:pt>
                <c:pt idx="761">
                  <c:v>80.376686000000007</c:v>
                </c:pt>
                <c:pt idx="762">
                  <c:v>89.487762000000004</c:v>
                </c:pt>
                <c:pt idx="763">
                  <c:v>99.438332000000003</c:v>
                </c:pt>
                <c:pt idx="764">
                  <c:v>93.420006000000001</c:v>
                </c:pt>
                <c:pt idx="765">
                  <c:v>93.483681000000004</c:v>
                </c:pt>
                <c:pt idx="766">
                  <c:v>98.206130999999999</c:v>
                </c:pt>
                <c:pt idx="767">
                  <c:v>103.862556</c:v>
                </c:pt>
                <c:pt idx="768">
                  <c:v>109.38575</c:v>
                </c:pt>
                <c:pt idx="769">
                  <c:v>110.91398599999999</c:v>
                </c:pt>
                <c:pt idx="770">
                  <c:v>110.343819</c:v>
                </c:pt>
                <c:pt idx="771">
                  <c:v>110.14664500000001</c:v>
                </c:pt>
                <c:pt idx="772">
                  <c:v>109.307152</c:v>
                </c:pt>
                <c:pt idx="773">
                  <c:v>107.656235</c:v>
                </c:pt>
                <c:pt idx="774">
                  <c:v>110.108307</c:v>
                </c:pt>
                <c:pt idx="775">
                  <c:v>114.59880800000001</c:v>
                </c:pt>
                <c:pt idx="776">
                  <c:v>114.59880800000001</c:v>
                </c:pt>
                <c:pt idx="777">
                  <c:v>118.68866</c:v>
                </c:pt>
                <c:pt idx="778">
                  <c:v>120.09407</c:v>
                </c:pt>
                <c:pt idx="779">
                  <c:v>120.541679</c:v>
                </c:pt>
                <c:pt idx="780">
                  <c:v>115.111732</c:v>
                </c:pt>
                <c:pt idx="781">
                  <c:v>116.28218099999999</c:v>
                </c:pt>
                <c:pt idx="782">
                  <c:v>120.003967</c:v>
                </c:pt>
                <c:pt idx="783">
                  <c:v>121.2118</c:v>
                </c:pt>
                <c:pt idx="784">
                  <c:v>115.568245</c:v>
                </c:pt>
                <c:pt idx="785">
                  <c:v>111.279579</c:v>
                </c:pt>
                <c:pt idx="786">
                  <c:v>113.428223</c:v>
                </c:pt>
                <c:pt idx="787">
                  <c:v>110.66477999999999</c:v>
                </c:pt>
                <c:pt idx="788">
                  <c:v>113.497231</c:v>
                </c:pt>
                <c:pt idx="789">
                  <c:v>117.14864300000001</c:v>
                </c:pt>
                <c:pt idx="790">
                  <c:v>115.62958500000001</c:v>
                </c:pt>
                <c:pt idx="791">
                  <c:v>105.033272</c:v>
                </c:pt>
                <c:pt idx="792">
                  <c:v>103.07289900000001</c:v>
                </c:pt>
                <c:pt idx="793">
                  <c:v>107.926254</c:v>
                </c:pt>
                <c:pt idx="794">
                  <c:v>111.410202</c:v>
                </c:pt>
                <c:pt idx="795">
                  <c:v>112.556549</c:v>
                </c:pt>
                <c:pt idx="796">
                  <c:v>115.856476</c:v>
                </c:pt>
                <c:pt idx="797">
                  <c:v>121.40239699999999</c:v>
                </c:pt>
                <c:pt idx="798">
                  <c:v>118.796555</c:v>
                </c:pt>
                <c:pt idx="799">
                  <c:v>119.13571899999999</c:v>
                </c:pt>
                <c:pt idx="800">
                  <c:v>121.254654</c:v>
                </c:pt>
                <c:pt idx="801">
                  <c:v>121.254654</c:v>
                </c:pt>
                <c:pt idx="802">
                  <c:v>119.567177</c:v>
                </c:pt>
                <c:pt idx="803">
                  <c:v>125.434738</c:v>
                </c:pt>
                <c:pt idx="804">
                  <c:v>123.128632</c:v>
                </c:pt>
                <c:pt idx="805">
                  <c:v>117.872986</c:v>
                </c:pt>
                <c:pt idx="806">
                  <c:v>118.633751</c:v>
                </c:pt>
                <c:pt idx="807">
                  <c:v>116.59601600000001</c:v>
                </c:pt>
                <c:pt idx="808">
                  <c:v>113.38413199999999</c:v>
                </c:pt>
                <c:pt idx="809">
                  <c:v>116.471687</c:v>
                </c:pt>
                <c:pt idx="810">
                  <c:v>121.731979</c:v>
                </c:pt>
                <c:pt idx="811">
                  <c:v>121.778397</c:v>
                </c:pt>
                <c:pt idx="812">
                  <c:v>123.103706</c:v>
                </c:pt>
                <c:pt idx="813">
                  <c:v>112.52971599999999</c:v>
                </c:pt>
                <c:pt idx="814">
                  <c:v>116.277794</c:v>
                </c:pt>
                <c:pt idx="815">
                  <c:v>118.109596</c:v>
                </c:pt>
                <c:pt idx="816">
                  <c:v>119.45626799999999</c:v>
                </c:pt>
                <c:pt idx="817">
                  <c:v>119.45626799999999</c:v>
                </c:pt>
                <c:pt idx="818">
                  <c:v>119.86595199999999</c:v>
                </c:pt>
                <c:pt idx="819">
                  <c:v>121.16907500000001</c:v>
                </c:pt>
                <c:pt idx="820">
                  <c:v>113.299927</c:v>
                </c:pt>
                <c:pt idx="821">
                  <c:v>119.411629</c:v>
                </c:pt>
                <c:pt idx="822">
                  <c:v>118.723297</c:v>
                </c:pt>
                <c:pt idx="823">
                  <c:v>120.739403</c:v>
                </c:pt>
                <c:pt idx="824">
                  <c:v>124.609627</c:v>
                </c:pt>
                <c:pt idx="825">
                  <c:v>126.357758</c:v>
                </c:pt>
                <c:pt idx="826">
                  <c:v>131.03256200000001</c:v>
                </c:pt>
                <c:pt idx="827">
                  <c:v>130.47622699999999</c:v>
                </c:pt>
                <c:pt idx="828">
                  <c:v>132.74468999999999</c:v>
                </c:pt>
                <c:pt idx="829">
                  <c:v>131.06556699999999</c:v>
                </c:pt>
                <c:pt idx="830">
                  <c:v>125.474037</c:v>
                </c:pt>
                <c:pt idx="831">
                  <c:v>121.816467</c:v>
                </c:pt>
                <c:pt idx="832">
                  <c:v>134.04631000000001</c:v>
                </c:pt>
                <c:pt idx="833">
                  <c:v>136.90231299999999</c:v>
                </c:pt>
                <c:pt idx="834">
                  <c:v>140.282623</c:v>
                </c:pt>
                <c:pt idx="835">
                  <c:v>142.88490300000001</c:v>
                </c:pt>
                <c:pt idx="836">
                  <c:v>143.077698</c:v>
                </c:pt>
                <c:pt idx="837">
                  <c:v>148.26473999999999</c:v>
                </c:pt>
                <c:pt idx="838">
                  <c:v>148.26473999999999</c:v>
                </c:pt>
                <c:pt idx="839">
                  <c:v>146.506058</c:v>
                </c:pt>
                <c:pt idx="840">
                  <c:v>146.88026400000001</c:v>
                </c:pt>
                <c:pt idx="841">
                  <c:v>148.23734999999999</c:v>
                </c:pt>
                <c:pt idx="842">
                  <c:v>148.07070899999999</c:v>
                </c:pt>
                <c:pt idx="843">
                  <c:v>152.97554</c:v>
                </c:pt>
                <c:pt idx="844">
                  <c:v>158.40481600000001</c:v>
                </c:pt>
                <c:pt idx="845">
                  <c:v>155.67053200000001</c:v>
                </c:pt>
                <c:pt idx="846">
                  <c:v>157.71757500000001</c:v>
                </c:pt>
                <c:pt idx="847">
                  <c:v>156.042145</c:v>
                </c:pt>
                <c:pt idx="848">
                  <c:v>148.48298600000001</c:v>
                </c:pt>
                <c:pt idx="849">
                  <c:v>147.21984900000001</c:v>
                </c:pt>
                <c:pt idx="850">
                  <c:v>149.49200400000001</c:v>
                </c:pt>
                <c:pt idx="851">
                  <c:v>146.21946700000001</c:v>
                </c:pt>
                <c:pt idx="852">
                  <c:v>149.14941400000001</c:v>
                </c:pt>
                <c:pt idx="853">
                  <c:v>151.017776</c:v>
                </c:pt>
                <c:pt idx="854">
                  <c:v>149.889633</c:v>
                </c:pt>
                <c:pt idx="855">
                  <c:v>154.24087499999999</c:v>
                </c:pt>
                <c:pt idx="856">
                  <c:v>148.19941700000001</c:v>
                </c:pt>
                <c:pt idx="857">
                  <c:v>152.36402899999999</c:v>
                </c:pt>
                <c:pt idx="858">
                  <c:v>151.580536</c:v>
                </c:pt>
                <c:pt idx="859">
                  <c:v>152.64801</c:v>
                </c:pt>
                <c:pt idx="860">
                  <c:v>159.27688599999999</c:v>
                </c:pt>
                <c:pt idx="861">
                  <c:v>157.68073999999999</c:v>
                </c:pt>
                <c:pt idx="862">
                  <c:v>159.27456699999999</c:v>
                </c:pt>
                <c:pt idx="863">
                  <c:v>159.481323</c:v>
                </c:pt>
                <c:pt idx="864">
                  <c:v>157.917755</c:v>
                </c:pt>
                <c:pt idx="865">
                  <c:v>153.186554</c:v>
                </c:pt>
                <c:pt idx="866">
                  <c:v>151.11909499999999</c:v>
                </c:pt>
                <c:pt idx="867">
                  <c:v>149.39027400000001</c:v>
                </c:pt>
                <c:pt idx="868">
                  <c:v>151.208099</c:v>
                </c:pt>
                <c:pt idx="869">
                  <c:v>147.17671200000001</c:v>
                </c:pt>
                <c:pt idx="870">
                  <c:v>148.09397899999999</c:v>
                </c:pt>
                <c:pt idx="871">
                  <c:v>148.13232400000001</c:v>
                </c:pt>
                <c:pt idx="872">
                  <c:v>146.47949199999999</c:v>
                </c:pt>
                <c:pt idx="873">
                  <c:v>138.98291</c:v>
                </c:pt>
                <c:pt idx="874">
                  <c:v>138.31088299999999</c:v>
                </c:pt>
                <c:pt idx="875">
                  <c:v>134.71601899999999</c:v>
                </c:pt>
                <c:pt idx="876">
                  <c:v>139.36850000000001</c:v>
                </c:pt>
                <c:pt idx="877">
                  <c:v>141.14183</c:v>
                </c:pt>
                <c:pt idx="878">
                  <c:v>138.47984299999999</c:v>
                </c:pt>
                <c:pt idx="879">
                  <c:v>140.48951700000001</c:v>
                </c:pt>
                <c:pt idx="880">
                  <c:v>144.64070100000001</c:v>
                </c:pt>
                <c:pt idx="881">
                  <c:v>141.851517</c:v>
                </c:pt>
                <c:pt idx="882">
                  <c:v>146.09198000000001</c:v>
                </c:pt>
                <c:pt idx="883">
                  <c:v>146.122803</c:v>
                </c:pt>
                <c:pt idx="884">
                  <c:v>142.88270600000001</c:v>
                </c:pt>
                <c:pt idx="885">
                  <c:v>142.14262400000001</c:v>
                </c:pt>
                <c:pt idx="886">
                  <c:v>150.30465699999999</c:v>
                </c:pt>
                <c:pt idx="887">
                  <c:v>148.46409600000001</c:v>
                </c:pt>
                <c:pt idx="888">
                  <c:v>150.079285</c:v>
                </c:pt>
                <c:pt idx="889">
                  <c:v>151.85398900000001</c:v>
                </c:pt>
                <c:pt idx="890">
                  <c:v>155.32260099999999</c:v>
                </c:pt>
                <c:pt idx="891">
                  <c:v>157.003784</c:v>
                </c:pt>
                <c:pt idx="892">
                  <c:v>158.81970200000001</c:v>
                </c:pt>
                <c:pt idx="893">
                  <c:v>159.509399</c:v>
                </c:pt>
                <c:pt idx="894">
                  <c:v>165.07270800000001</c:v>
                </c:pt>
                <c:pt idx="895">
                  <c:v>160.13651999999999</c:v>
                </c:pt>
                <c:pt idx="896">
                  <c:v>160.13651999999999</c:v>
                </c:pt>
                <c:pt idx="897">
                  <c:v>160.80827300000001</c:v>
                </c:pt>
                <c:pt idx="898">
                  <c:v>161.28218100000001</c:v>
                </c:pt>
                <c:pt idx="899">
                  <c:v>156.57054099999999</c:v>
                </c:pt>
                <c:pt idx="900">
                  <c:v>150.77267499999999</c:v>
                </c:pt>
                <c:pt idx="901">
                  <c:v>149.72271699999999</c:v>
                </c:pt>
                <c:pt idx="902">
                  <c:v>151.358856</c:v>
                </c:pt>
                <c:pt idx="903">
                  <c:v>153.139725</c:v>
                </c:pt>
                <c:pt idx="904">
                  <c:v>152.99854999999999</c:v>
                </c:pt>
                <c:pt idx="905">
                  <c:v>141.630112</c:v>
                </c:pt>
                <c:pt idx="906">
                  <c:v>137.07415800000001</c:v>
                </c:pt>
                <c:pt idx="907">
                  <c:v>134.83184800000001</c:v>
                </c:pt>
                <c:pt idx="908">
                  <c:v>142.14276100000001</c:v>
                </c:pt>
                <c:pt idx="909">
                  <c:v>140.172256</c:v>
                </c:pt>
                <c:pt idx="910">
                  <c:v>143.58583100000001</c:v>
                </c:pt>
                <c:pt idx="911">
                  <c:v>149.47378499999999</c:v>
                </c:pt>
                <c:pt idx="912">
                  <c:v>153.71987899999999</c:v>
                </c:pt>
                <c:pt idx="913">
                  <c:v>156.92778000000001</c:v>
                </c:pt>
                <c:pt idx="914">
                  <c:v>158.41439800000001</c:v>
                </c:pt>
                <c:pt idx="915">
                  <c:v>159.80488600000001</c:v>
                </c:pt>
                <c:pt idx="916">
                  <c:v>155.28234900000001</c:v>
                </c:pt>
                <c:pt idx="917">
                  <c:v>157.681839</c:v>
                </c:pt>
                <c:pt idx="918">
                  <c:v>158.659088</c:v>
                </c:pt>
                <c:pt idx="919">
                  <c:v>158.12643399999999</c:v>
                </c:pt>
                <c:pt idx="920">
                  <c:v>162.09565699999999</c:v>
                </c:pt>
                <c:pt idx="921">
                  <c:v>159.084518</c:v>
                </c:pt>
                <c:pt idx="922">
                  <c:v>158.917191</c:v>
                </c:pt>
                <c:pt idx="923">
                  <c:v>159.67671200000001</c:v>
                </c:pt>
                <c:pt idx="924">
                  <c:v>146.13279700000001</c:v>
                </c:pt>
                <c:pt idx="925">
                  <c:v>154.226089</c:v>
                </c:pt>
                <c:pt idx="926">
                  <c:v>165.868393</c:v>
                </c:pt>
                <c:pt idx="927">
                  <c:v>181.27560399999999</c:v>
                </c:pt>
                <c:pt idx="928">
                  <c:v>183.45410200000001</c:v>
                </c:pt>
                <c:pt idx="929">
                  <c:v>178.60609400000001</c:v>
                </c:pt>
                <c:pt idx="930">
                  <c:v>176.85330200000001</c:v>
                </c:pt>
                <c:pt idx="931">
                  <c:v>179.71478300000001</c:v>
                </c:pt>
                <c:pt idx="932">
                  <c:v>184.30989099999999</c:v>
                </c:pt>
                <c:pt idx="933">
                  <c:v>182.56353799999999</c:v>
                </c:pt>
                <c:pt idx="934">
                  <c:v>185.45486500000001</c:v>
                </c:pt>
                <c:pt idx="935">
                  <c:v>182.707581</c:v>
                </c:pt>
                <c:pt idx="936">
                  <c:v>182.83807400000001</c:v>
                </c:pt>
                <c:pt idx="937">
                  <c:v>178.159988</c:v>
                </c:pt>
                <c:pt idx="938">
                  <c:v>183.155609</c:v>
                </c:pt>
                <c:pt idx="939">
                  <c:v>189.44120799999999</c:v>
                </c:pt>
                <c:pt idx="940">
                  <c:v>195.271805</c:v>
                </c:pt>
                <c:pt idx="941">
                  <c:v>195.271805</c:v>
                </c:pt>
                <c:pt idx="942">
                  <c:v>198.96347</c:v>
                </c:pt>
                <c:pt idx="943">
                  <c:v>203.954025</c:v>
                </c:pt>
                <c:pt idx="944">
                  <c:v>205.20443700000001</c:v>
                </c:pt>
                <c:pt idx="945">
                  <c:v>202.285706</c:v>
                </c:pt>
                <c:pt idx="946">
                  <c:v>199.21691899999999</c:v>
                </c:pt>
                <c:pt idx="947">
                  <c:v>197.13948099999999</c:v>
                </c:pt>
                <c:pt idx="948">
                  <c:v>192.51164199999999</c:v>
                </c:pt>
                <c:pt idx="949">
                  <c:v>188.86282299999999</c:v>
                </c:pt>
                <c:pt idx="950">
                  <c:v>191.258759</c:v>
                </c:pt>
                <c:pt idx="951">
                  <c:v>193.24269100000001</c:v>
                </c:pt>
                <c:pt idx="952">
                  <c:v>194.61523399999999</c:v>
                </c:pt>
                <c:pt idx="953">
                  <c:v>193.35948200000001</c:v>
                </c:pt>
                <c:pt idx="954">
                  <c:v>195.60630800000001</c:v>
                </c:pt>
                <c:pt idx="955">
                  <c:v>200.35313400000001</c:v>
                </c:pt>
                <c:pt idx="956">
                  <c:v>198.411789</c:v>
                </c:pt>
                <c:pt idx="957">
                  <c:v>198.221191</c:v>
                </c:pt>
                <c:pt idx="958">
                  <c:v>197.030609</c:v>
                </c:pt>
                <c:pt idx="959">
                  <c:v>197.010895</c:v>
                </c:pt>
                <c:pt idx="960">
                  <c:v>196.71047999999999</c:v>
                </c:pt>
                <c:pt idx="961">
                  <c:v>200.07243299999999</c:v>
                </c:pt>
                <c:pt idx="962">
                  <c:v>198.60102800000001</c:v>
                </c:pt>
                <c:pt idx="963">
                  <c:v>204.96946700000001</c:v>
                </c:pt>
                <c:pt idx="964">
                  <c:v>207.95472699999999</c:v>
                </c:pt>
                <c:pt idx="965">
                  <c:v>200.41653400000001</c:v>
                </c:pt>
                <c:pt idx="966">
                  <c:v>200.41653400000001</c:v>
                </c:pt>
                <c:pt idx="967">
                  <c:v>198.52529899999999</c:v>
                </c:pt>
                <c:pt idx="968">
                  <c:v>198.53421</c:v>
                </c:pt>
                <c:pt idx="969">
                  <c:v>197.29789700000001</c:v>
                </c:pt>
                <c:pt idx="970">
                  <c:v>193.87240600000001</c:v>
                </c:pt>
                <c:pt idx="971">
                  <c:v>197.323364</c:v>
                </c:pt>
                <c:pt idx="972">
                  <c:v>200.96423300000001</c:v>
                </c:pt>
                <c:pt idx="973">
                  <c:v>196.12115499999999</c:v>
                </c:pt>
                <c:pt idx="974">
                  <c:v>195.70654300000001</c:v>
                </c:pt>
                <c:pt idx="975">
                  <c:v>192.65664699999999</c:v>
                </c:pt>
                <c:pt idx="976">
                  <c:v>191.86357100000001</c:v>
                </c:pt>
                <c:pt idx="977">
                  <c:v>183.83708200000001</c:v>
                </c:pt>
                <c:pt idx="978">
                  <c:v>192.55313100000001</c:v>
                </c:pt>
                <c:pt idx="979">
                  <c:v>196.276016</c:v>
                </c:pt>
                <c:pt idx="980">
                  <c:v>193.96347</c:v>
                </c:pt>
                <c:pt idx="981">
                  <c:v>203.80600000000001</c:v>
                </c:pt>
                <c:pt idx="982">
                  <c:v>203.88870199999999</c:v>
                </c:pt>
                <c:pt idx="983">
                  <c:v>203.918015</c:v>
                </c:pt>
                <c:pt idx="984">
                  <c:v>206.05296300000001</c:v>
                </c:pt>
                <c:pt idx="985">
                  <c:v>209.578262</c:v>
                </c:pt>
                <c:pt idx="986">
                  <c:v>212.334869</c:v>
                </c:pt>
                <c:pt idx="987">
                  <c:v>215.733383</c:v>
                </c:pt>
                <c:pt idx="988">
                  <c:v>221.338593</c:v>
                </c:pt>
                <c:pt idx="989">
                  <c:v>220.297821</c:v>
                </c:pt>
                <c:pt idx="990">
                  <c:v>220.339584</c:v>
                </c:pt>
                <c:pt idx="991">
                  <c:v>218.79135099999999</c:v>
                </c:pt>
                <c:pt idx="992">
                  <c:v>213.42068499999999</c:v>
                </c:pt>
                <c:pt idx="993">
                  <c:v>210.147614</c:v>
                </c:pt>
                <c:pt idx="994">
                  <c:v>204.97494499999999</c:v>
                </c:pt>
                <c:pt idx="995">
                  <c:v>208.80517599999999</c:v>
                </c:pt>
                <c:pt idx="996">
                  <c:v>209.16091900000001</c:v>
                </c:pt>
                <c:pt idx="997">
                  <c:v>207.326111</c:v>
                </c:pt>
                <c:pt idx="998">
                  <c:v>209.243347</c:v>
                </c:pt>
                <c:pt idx="999">
                  <c:v>210.936035</c:v>
                </c:pt>
                <c:pt idx="1000">
                  <c:v>207.66868600000001</c:v>
                </c:pt>
                <c:pt idx="1001">
                  <c:v>210.92288199999999</c:v>
                </c:pt>
                <c:pt idx="1002">
                  <c:v>214.391357</c:v>
                </c:pt>
                <c:pt idx="1003">
                  <c:v>212.39428699999999</c:v>
                </c:pt>
                <c:pt idx="1004">
                  <c:v>219.929901</c:v>
                </c:pt>
                <c:pt idx="1005">
                  <c:v>214.30892900000001</c:v>
                </c:pt>
                <c:pt idx="1006">
                  <c:v>217.45262099999999</c:v>
                </c:pt>
                <c:pt idx="1007">
                  <c:v>212.66774000000001</c:v>
                </c:pt>
                <c:pt idx="1008">
                  <c:v>211.59738200000001</c:v>
                </c:pt>
                <c:pt idx="1009">
                  <c:v>205.30424500000001</c:v>
                </c:pt>
                <c:pt idx="1010">
                  <c:v>208.41864000000001</c:v>
                </c:pt>
                <c:pt idx="1011">
                  <c:v>209.060959</c:v>
                </c:pt>
                <c:pt idx="1012">
                  <c:v>212.58763099999999</c:v>
                </c:pt>
                <c:pt idx="1013">
                  <c:v>229.775848</c:v>
                </c:pt>
                <c:pt idx="1014">
                  <c:v>234.254715</c:v>
                </c:pt>
                <c:pt idx="1015">
                  <c:v>235.761169</c:v>
                </c:pt>
                <c:pt idx="1016">
                  <c:v>235.566742</c:v>
                </c:pt>
                <c:pt idx="1017">
                  <c:v>242.01391599999999</c:v>
                </c:pt>
                <c:pt idx="1018">
                  <c:v>241.78907799999999</c:v>
                </c:pt>
                <c:pt idx="1019">
                  <c:v>241.081177</c:v>
                </c:pt>
                <c:pt idx="1020">
                  <c:v>242.37553399999999</c:v>
                </c:pt>
                <c:pt idx="1021">
                  <c:v>245.88755800000001</c:v>
                </c:pt>
                <c:pt idx="1022">
                  <c:v>232.938568</c:v>
                </c:pt>
                <c:pt idx="1023">
                  <c:v>239.36891199999999</c:v>
                </c:pt>
                <c:pt idx="1024">
                  <c:v>222.44837999999999</c:v>
                </c:pt>
                <c:pt idx="1025">
                  <c:v>239.39683500000001</c:v>
                </c:pt>
                <c:pt idx="1026">
                  <c:v>239.251282</c:v>
                </c:pt>
                <c:pt idx="1027">
                  <c:v>250.30027799999999</c:v>
                </c:pt>
                <c:pt idx="1028">
                  <c:v>257.50412</c:v>
                </c:pt>
                <c:pt idx="1029">
                  <c:v>261.86617999999999</c:v>
                </c:pt>
                <c:pt idx="1030">
                  <c:v>249.26182600000001</c:v>
                </c:pt>
                <c:pt idx="1031">
                  <c:v>251.941757</c:v>
                </c:pt>
                <c:pt idx="1032">
                  <c:v>259.98794600000002</c:v>
                </c:pt>
                <c:pt idx="1033">
                  <c:v>264.84527600000001</c:v>
                </c:pt>
                <c:pt idx="1034">
                  <c:v>267.49945100000002</c:v>
                </c:pt>
                <c:pt idx="1035">
                  <c:v>280.82195999999999</c:v>
                </c:pt>
                <c:pt idx="1036">
                  <c:v>272.95651199999998</c:v>
                </c:pt>
                <c:pt idx="1037">
                  <c:v>278.86132800000001</c:v>
                </c:pt>
                <c:pt idx="1038">
                  <c:v>283.277466</c:v>
                </c:pt>
                <c:pt idx="1039">
                  <c:v>280.33712800000001</c:v>
                </c:pt>
                <c:pt idx="1040">
                  <c:v>277.64926100000002</c:v>
                </c:pt>
                <c:pt idx="1041">
                  <c:v>275.18609600000002</c:v>
                </c:pt>
                <c:pt idx="1042">
                  <c:v>269.265533</c:v>
                </c:pt>
                <c:pt idx="1043">
                  <c:v>262.47521999999998</c:v>
                </c:pt>
                <c:pt idx="1044">
                  <c:v>260.33477800000003</c:v>
                </c:pt>
                <c:pt idx="1045">
                  <c:v>256.46374500000002</c:v>
                </c:pt>
                <c:pt idx="1046">
                  <c:v>252.91995199999999</c:v>
                </c:pt>
                <c:pt idx="1047">
                  <c:v>248.44137599999999</c:v>
                </c:pt>
                <c:pt idx="1048">
                  <c:v>240.11584500000001</c:v>
                </c:pt>
                <c:pt idx="1049">
                  <c:v>231.52742000000001</c:v>
                </c:pt>
                <c:pt idx="1050">
                  <c:v>236.11840799999999</c:v>
                </c:pt>
                <c:pt idx="1051">
                  <c:v>236.62025499999999</c:v>
                </c:pt>
                <c:pt idx="1052">
                  <c:v>243.19270299999999</c:v>
                </c:pt>
                <c:pt idx="1053">
                  <c:v>246.15524300000001</c:v>
                </c:pt>
                <c:pt idx="1054">
                  <c:v>242.45961</c:v>
                </c:pt>
                <c:pt idx="1055">
                  <c:v>241.129639</c:v>
                </c:pt>
                <c:pt idx="1056">
                  <c:v>239.24006700000001</c:v>
                </c:pt>
                <c:pt idx="1057">
                  <c:v>234.129974</c:v>
                </c:pt>
                <c:pt idx="1058">
                  <c:v>224.96440100000001</c:v>
                </c:pt>
                <c:pt idx="1059">
                  <c:v>224.96440100000001</c:v>
                </c:pt>
                <c:pt idx="1060">
                  <c:v>227.370743</c:v>
                </c:pt>
                <c:pt idx="1061">
                  <c:v>225.35902400000001</c:v>
                </c:pt>
                <c:pt idx="1062">
                  <c:v>225.91589400000001</c:v>
                </c:pt>
                <c:pt idx="1063">
                  <c:v>223.06454500000001</c:v>
                </c:pt>
                <c:pt idx="1064">
                  <c:v>229.98246800000001</c:v>
                </c:pt>
                <c:pt idx="1065">
                  <c:v>220.41502399999999</c:v>
                </c:pt>
                <c:pt idx="1066">
                  <c:v>215.82757599999999</c:v>
                </c:pt>
                <c:pt idx="1067">
                  <c:v>220.48855599999999</c:v>
                </c:pt>
                <c:pt idx="1068">
                  <c:v>211.55822800000001</c:v>
                </c:pt>
                <c:pt idx="1069">
                  <c:v>212.447968</c:v>
                </c:pt>
                <c:pt idx="1070">
                  <c:v>213.888428</c:v>
                </c:pt>
                <c:pt idx="1071">
                  <c:v>203.23187300000001</c:v>
                </c:pt>
                <c:pt idx="1072">
                  <c:v>197.90489199999999</c:v>
                </c:pt>
                <c:pt idx="1073">
                  <c:v>201.07692</c:v>
                </c:pt>
                <c:pt idx="1074">
                  <c:v>203.17695599999999</c:v>
                </c:pt>
                <c:pt idx="1075">
                  <c:v>202.91378800000001</c:v>
                </c:pt>
                <c:pt idx="1076">
                  <c:v>204.29496800000001</c:v>
                </c:pt>
                <c:pt idx="1077">
                  <c:v>205.000687</c:v>
                </c:pt>
                <c:pt idx="1078">
                  <c:v>202.79179400000001</c:v>
                </c:pt>
                <c:pt idx="1079">
                  <c:v>200.68190000000001</c:v>
                </c:pt>
                <c:pt idx="1080">
                  <c:v>198.28514100000001</c:v>
                </c:pt>
                <c:pt idx="1081">
                  <c:v>195.538116</c:v>
                </c:pt>
                <c:pt idx="1082">
                  <c:v>195.776093</c:v>
                </c:pt>
                <c:pt idx="1083">
                  <c:v>196.84193400000001</c:v>
                </c:pt>
                <c:pt idx="1084">
                  <c:v>194.29345699999999</c:v>
                </c:pt>
                <c:pt idx="1085">
                  <c:v>196.76196300000001</c:v>
                </c:pt>
                <c:pt idx="1086">
                  <c:v>195.575638</c:v>
                </c:pt>
                <c:pt idx="1087">
                  <c:v>195.76925700000001</c:v>
                </c:pt>
                <c:pt idx="1088">
                  <c:v>195.31260700000001</c:v>
                </c:pt>
                <c:pt idx="1089">
                  <c:v>193.75054900000001</c:v>
                </c:pt>
                <c:pt idx="1090">
                  <c:v>194.20898399999999</c:v>
                </c:pt>
                <c:pt idx="1091">
                  <c:v>194.60455300000001</c:v>
                </c:pt>
                <c:pt idx="1092">
                  <c:v>200.819366</c:v>
                </c:pt>
                <c:pt idx="1093">
                  <c:v>198.296356</c:v>
                </c:pt>
                <c:pt idx="1094">
                  <c:v>198.296356</c:v>
                </c:pt>
                <c:pt idx="1095">
                  <c:v>199.97631799999999</c:v>
                </c:pt>
                <c:pt idx="1096">
                  <c:v>197.13029499999999</c:v>
                </c:pt>
                <c:pt idx="1097">
                  <c:v>197.50479100000001</c:v>
                </c:pt>
                <c:pt idx="1098">
                  <c:v>194.85992400000001</c:v>
                </c:pt>
                <c:pt idx="1099">
                  <c:v>191.43525700000001</c:v>
                </c:pt>
                <c:pt idx="1100">
                  <c:v>195.37080399999999</c:v>
                </c:pt>
                <c:pt idx="1101">
                  <c:v>197.105377</c:v>
                </c:pt>
                <c:pt idx="1102">
                  <c:v>197.99964900000001</c:v>
                </c:pt>
                <c:pt idx="1103">
                  <c:v>192.39717099999999</c:v>
                </c:pt>
                <c:pt idx="1104">
                  <c:v>190.404068</c:v>
                </c:pt>
                <c:pt idx="1105">
                  <c:v>187.16068999999999</c:v>
                </c:pt>
                <c:pt idx="1106">
                  <c:v>191.688705</c:v>
                </c:pt>
                <c:pt idx="1107">
                  <c:v>195.19430500000001</c:v>
                </c:pt>
                <c:pt idx="1108">
                  <c:v>193.50914</c:v>
                </c:pt>
                <c:pt idx="1109">
                  <c:v>189.86293000000001</c:v>
                </c:pt>
                <c:pt idx="1110">
                  <c:v>181.13922099999999</c:v>
                </c:pt>
                <c:pt idx="1111">
                  <c:v>181.66899100000001</c:v>
                </c:pt>
                <c:pt idx="1112">
                  <c:v>180.19416799999999</c:v>
                </c:pt>
                <c:pt idx="1113">
                  <c:v>182.99321</c:v>
                </c:pt>
                <c:pt idx="1114">
                  <c:v>179.647964</c:v>
                </c:pt>
                <c:pt idx="1115">
                  <c:v>183.41781599999999</c:v>
                </c:pt>
                <c:pt idx="1116">
                  <c:v>181.565887</c:v>
                </c:pt>
                <c:pt idx="1117">
                  <c:v>182.80917400000001</c:v>
                </c:pt>
                <c:pt idx="1118">
                  <c:v>181.95161400000001</c:v>
                </c:pt>
                <c:pt idx="1119">
                  <c:v>184.472015</c:v>
                </c:pt>
                <c:pt idx="1120">
                  <c:v>185.34532200000001</c:v>
                </c:pt>
                <c:pt idx="1121">
                  <c:v>181.71951300000001</c:v>
                </c:pt>
                <c:pt idx="1122">
                  <c:v>182.49342300000001</c:v>
                </c:pt>
                <c:pt idx="1123">
                  <c:v>180.46336400000001</c:v>
                </c:pt>
                <c:pt idx="1124">
                  <c:v>182.44618199999999</c:v>
                </c:pt>
                <c:pt idx="1125">
                  <c:v>184.001938</c:v>
                </c:pt>
                <c:pt idx="1126">
                  <c:v>185.087357</c:v>
                </c:pt>
                <c:pt idx="1127">
                  <c:v>182.935562</c:v>
                </c:pt>
                <c:pt idx="1128">
                  <c:v>180.323837</c:v>
                </c:pt>
                <c:pt idx="1129">
                  <c:v>180.574951</c:v>
                </c:pt>
                <c:pt idx="1130">
                  <c:v>177.94816599999999</c:v>
                </c:pt>
                <c:pt idx="1131">
                  <c:v>176.31956500000001</c:v>
                </c:pt>
                <c:pt idx="1132">
                  <c:v>174.36068700000001</c:v>
                </c:pt>
                <c:pt idx="1133">
                  <c:v>176.98762500000001</c:v>
                </c:pt>
                <c:pt idx="1134">
                  <c:v>174.86622600000001</c:v>
                </c:pt>
                <c:pt idx="1135">
                  <c:v>171.45922899999999</c:v>
                </c:pt>
                <c:pt idx="1136">
                  <c:v>173.79861500000001</c:v>
                </c:pt>
                <c:pt idx="1137">
                  <c:v>171.445663</c:v>
                </c:pt>
                <c:pt idx="1138">
                  <c:v>170.121735</c:v>
                </c:pt>
                <c:pt idx="1139">
                  <c:v>171.428833</c:v>
                </c:pt>
                <c:pt idx="1140">
                  <c:v>172.997589</c:v>
                </c:pt>
                <c:pt idx="1141">
                  <c:v>172.54341099999999</c:v>
                </c:pt>
                <c:pt idx="1142">
                  <c:v>173.81942699999999</c:v>
                </c:pt>
                <c:pt idx="1143">
                  <c:v>174.37233000000001</c:v>
                </c:pt>
                <c:pt idx="1144">
                  <c:v>174.83760100000001</c:v>
                </c:pt>
                <c:pt idx="1145">
                  <c:v>174.82295199999999</c:v>
                </c:pt>
                <c:pt idx="1146">
                  <c:v>173.40412900000001</c:v>
                </c:pt>
                <c:pt idx="1147">
                  <c:v>169.41450499999999</c:v>
                </c:pt>
                <c:pt idx="1148">
                  <c:v>168.568848</c:v>
                </c:pt>
                <c:pt idx="1149">
                  <c:v>172.66842700000001</c:v>
                </c:pt>
                <c:pt idx="1150">
                  <c:v>170.47499099999999</c:v>
                </c:pt>
                <c:pt idx="1151">
                  <c:v>176.27752699999999</c:v>
                </c:pt>
                <c:pt idx="1152">
                  <c:v>176.491806</c:v>
                </c:pt>
                <c:pt idx="1153">
                  <c:v>182.59461999999999</c:v>
                </c:pt>
                <c:pt idx="1154">
                  <c:v>183.439865</c:v>
                </c:pt>
                <c:pt idx="1155">
                  <c:v>178.08727999999999</c:v>
                </c:pt>
                <c:pt idx="1156">
                  <c:v>181.602722</c:v>
                </c:pt>
                <c:pt idx="1157">
                  <c:v>178.917877</c:v>
                </c:pt>
                <c:pt idx="1158">
                  <c:v>180.760895</c:v>
                </c:pt>
                <c:pt idx="1159">
                  <c:v>179.04658499999999</c:v>
                </c:pt>
                <c:pt idx="1160">
                  <c:v>175.50320400000001</c:v>
                </c:pt>
                <c:pt idx="1161">
                  <c:v>173.53653</c:v>
                </c:pt>
                <c:pt idx="1162">
                  <c:v>173.814896</c:v>
                </c:pt>
                <c:pt idx="1163">
                  <c:v>174.005371</c:v>
                </c:pt>
                <c:pt idx="1164">
                  <c:v>177.075943</c:v>
                </c:pt>
                <c:pt idx="1165">
                  <c:v>175.315338</c:v>
                </c:pt>
                <c:pt idx="1166">
                  <c:v>169.87416099999999</c:v>
                </c:pt>
                <c:pt idx="1167">
                  <c:v>174.07629399999999</c:v>
                </c:pt>
                <c:pt idx="1168">
                  <c:v>174.745453</c:v>
                </c:pt>
                <c:pt idx="1169">
                  <c:v>171.06158400000001</c:v>
                </c:pt>
                <c:pt idx="1170">
                  <c:v>171.02311700000001</c:v>
                </c:pt>
                <c:pt idx="1171">
                  <c:v>172.60475199999999</c:v>
                </c:pt>
                <c:pt idx="1172">
                  <c:v>178.88145399999999</c:v>
                </c:pt>
                <c:pt idx="1173">
                  <c:v>179.69986</c:v>
                </c:pt>
                <c:pt idx="1174">
                  <c:v>176.90450999999999</c:v>
                </c:pt>
                <c:pt idx="1175">
                  <c:v>175.34683200000001</c:v>
                </c:pt>
                <c:pt idx="1176">
                  <c:v>171.82646199999999</c:v>
                </c:pt>
                <c:pt idx="1177">
                  <c:v>169.17790199999999</c:v>
                </c:pt>
                <c:pt idx="1178">
                  <c:v>169.605377</c:v>
                </c:pt>
                <c:pt idx="1179">
                  <c:v>167.07785000000001</c:v>
                </c:pt>
                <c:pt idx="1180">
                  <c:v>168.32991000000001</c:v>
                </c:pt>
                <c:pt idx="1181">
                  <c:v>165.311508</c:v>
                </c:pt>
                <c:pt idx="1182">
                  <c:v>166.41047699999999</c:v>
                </c:pt>
                <c:pt idx="1183">
                  <c:v>170.84059099999999</c:v>
                </c:pt>
                <c:pt idx="1184">
                  <c:v>173.98907500000001</c:v>
                </c:pt>
                <c:pt idx="1185">
                  <c:v>173.21009799999999</c:v>
                </c:pt>
                <c:pt idx="1186">
                  <c:v>169.717377</c:v>
                </c:pt>
                <c:pt idx="1187">
                  <c:v>169.41847200000001</c:v>
                </c:pt>
                <c:pt idx="1188">
                  <c:v>172.638565</c:v>
                </c:pt>
                <c:pt idx="1189">
                  <c:v>171.840149</c:v>
                </c:pt>
                <c:pt idx="1190">
                  <c:v>173.47615099999999</c:v>
                </c:pt>
                <c:pt idx="1191">
                  <c:v>177.81944300000001</c:v>
                </c:pt>
                <c:pt idx="1192">
                  <c:v>180.32711800000001</c:v>
                </c:pt>
                <c:pt idx="1193">
                  <c:v>176.76744099999999</c:v>
                </c:pt>
                <c:pt idx="1194">
                  <c:v>170.95259100000001</c:v>
                </c:pt>
                <c:pt idx="1195">
                  <c:v>173.23405500000001</c:v>
                </c:pt>
                <c:pt idx="1196">
                  <c:v>167.75619499999999</c:v>
                </c:pt>
                <c:pt idx="1197">
                  <c:v>167.75619499999999</c:v>
                </c:pt>
                <c:pt idx="1198">
                  <c:v>162.835464</c:v>
                </c:pt>
                <c:pt idx="1199">
                  <c:v>162.727982</c:v>
                </c:pt>
                <c:pt idx="1200">
                  <c:v>162.87463399999999</c:v>
                </c:pt>
                <c:pt idx="1201">
                  <c:v>163.11932400000001</c:v>
                </c:pt>
                <c:pt idx="1202">
                  <c:v>164.66357400000001</c:v>
                </c:pt>
                <c:pt idx="1203">
                  <c:v>163.69482400000001</c:v>
                </c:pt>
                <c:pt idx="1204">
                  <c:v>165.65602100000001</c:v>
                </c:pt>
                <c:pt idx="1205">
                  <c:v>163.35716199999999</c:v>
                </c:pt>
                <c:pt idx="1206">
                  <c:v>164.55650299999999</c:v>
                </c:pt>
                <c:pt idx="1207">
                  <c:v>162.044174</c:v>
                </c:pt>
                <c:pt idx="1208">
                  <c:v>161.38938899999999</c:v>
                </c:pt>
                <c:pt idx="1209">
                  <c:v>157.859161</c:v>
                </c:pt>
                <c:pt idx="1210">
                  <c:v>156.14703399999999</c:v>
                </c:pt>
                <c:pt idx="1211">
                  <c:v>152.555725</c:v>
                </c:pt>
                <c:pt idx="1212">
                  <c:v>150.39093</c:v>
                </c:pt>
                <c:pt idx="1213">
                  <c:v>155.99655200000001</c:v>
                </c:pt>
                <c:pt idx="1214">
                  <c:v>153.299103</c:v>
                </c:pt>
                <c:pt idx="1215">
                  <c:v>153.80368000000001</c:v>
                </c:pt>
                <c:pt idx="1216">
                  <c:v>154.44641100000001</c:v>
                </c:pt>
                <c:pt idx="1217">
                  <c:v>149.728882</c:v>
                </c:pt>
                <c:pt idx="1218">
                  <c:v>151.51426699999999</c:v>
                </c:pt>
                <c:pt idx="1219">
                  <c:v>148.07577499999999</c:v>
                </c:pt>
                <c:pt idx="1220">
                  <c:v>144.735321</c:v>
                </c:pt>
                <c:pt idx="1221">
                  <c:v>142.46165500000001</c:v>
                </c:pt>
                <c:pt idx="1222">
                  <c:v>137.031845</c:v>
                </c:pt>
                <c:pt idx="1223">
                  <c:v>138.84530599999999</c:v>
                </c:pt>
                <c:pt idx="1224">
                  <c:v>140.51757799999999</c:v>
                </c:pt>
                <c:pt idx="1225">
                  <c:v>135.71106</c:v>
                </c:pt>
                <c:pt idx="1226">
                  <c:v>135.71106</c:v>
                </c:pt>
                <c:pt idx="1227">
                  <c:v>141.419647</c:v>
                </c:pt>
                <c:pt idx="1228">
                  <c:v>143.78066999999999</c:v>
                </c:pt>
                <c:pt idx="1229">
                  <c:v>145.844696</c:v>
                </c:pt>
                <c:pt idx="1230">
                  <c:v>145.16239899999999</c:v>
                </c:pt>
                <c:pt idx="1231">
                  <c:v>138.93704199999999</c:v>
                </c:pt>
                <c:pt idx="1232">
                  <c:v>137.25134299999999</c:v>
                </c:pt>
                <c:pt idx="1233">
                  <c:v>137.24490399999999</c:v>
                </c:pt>
                <c:pt idx="1234">
                  <c:v>137.49589499999999</c:v>
                </c:pt>
                <c:pt idx="1235">
                  <c:v>137.76139800000001</c:v>
                </c:pt>
                <c:pt idx="1236">
                  <c:v>137.66937300000001</c:v>
                </c:pt>
                <c:pt idx="1237">
                  <c:v>133.102203</c:v>
                </c:pt>
                <c:pt idx="1238">
                  <c:v>131.070358</c:v>
                </c:pt>
                <c:pt idx="1239">
                  <c:v>129.87908899999999</c:v>
                </c:pt>
                <c:pt idx="1240">
                  <c:v>127.034454</c:v>
                </c:pt>
                <c:pt idx="1241">
                  <c:v>127.194244</c:v>
                </c:pt>
                <c:pt idx="1242">
                  <c:v>134.34603899999999</c:v>
                </c:pt>
                <c:pt idx="1243">
                  <c:v>136.085419</c:v>
                </c:pt>
                <c:pt idx="1244">
                  <c:v>132.29748499999999</c:v>
                </c:pt>
                <c:pt idx="1245">
                  <c:v>134.89073200000001</c:v>
                </c:pt>
                <c:pt idx="1246">
                  <c:v>132.07415800000001</c:v>
                </c:pt>
                <c:pt idx="1247">
                  <c:v>132.36279300000001</c:v>
                </c:pt>
                <c:pt idx="1248">
                  <c:v>134.465576</c:v>
                </c:pt>
                <c:pt idx="1249">
                  <c:v>132.102509</c:v>
                </c:pt>
                <c:pt idx="1250">
                  <c:v>135.00410500000001</c:v>
                </c:pt>
                <c:pt idx="1251">
                  <c:v>134.889771</c:v>
                </c:pt>
                <c:pt idx="1252">
                  <c:v>134.79556299999999</c:v>
                </c:pt>
                <c:pt idx="1253">
                  <c:v>131.243011</c:v>
                </c:pt>
                <c:pt idx="1254">
                  <c:v>130.79499799999999</c:v>
                </c:pt>
                <c:pt idx="1255">
                  <c:v>128.19162</c:v>
                </c:pt>
                <c:pt idx="1256">
                  <c:v>127.464127</c:v>
                </c:pt>
                <c:pt idx="1257">
                  <c:v>126.582596</c:v>
                </c:pt>
                <c:pt idx="1258">
                  <c:v>128.60320999999999</c:v>
                </c:pt>
                <c:pt idx="1259">
                  <c:v>127.236557</c:v>
                </c:pt>
                <c:pt idx="1260">
                  <c:v>121.877258</c:v>
                </c:pt>
                <c:pt idx="1261">
                  <c:v>123.921021</c:v>
                </c:pt>
                <c:pt idx="1262">
                  <c:v>123.008133</c:v>
                </c:pt>
                <c:pt idx="1263">
                  <c:v>124.99041699999999</c:v>
                </c:pt>
                <c:pt idx="1264">
                  <c:v>122.63446</c:v>
                </c:pt>
                <c:pt idx="1265">
                  <c:v>122.378685</c:v>
                </c:pt>
                <c:pt idx="1266">
                  <c:v>128.10850500000001</c:v>
                </c:pt>
                <c:pt idx="1267">
                  <c:v>124.902649</c:v>
                </c:pt>
                <c:pt idx="1268">
                  <c:v>123.57679</c:v>
                </c:pt>
                <c:pt idx="1269">
                  <c:v>116.22425800000001</c:v>
                </c:pt>
                <c:pt idx="1270">
                  <c:v>116.09760300000001</c:v>
                </c:pt>
                <c:pt idx="1271">
                  <c:v>115.825531</c:v>
                </c:pt>
                <c:pt idx="1272">
                  <c:v>113.81723</c:v>
                </c:pt>
                <c:pt idx="1273">
                  <c:v>119.827065</c:v>
                </c:pt>
                <c:pt idx="1274">
                  <c:v>114.896759</c:v>
                </c:pt>
                <c:pt idx="1275">
                  <c:v>126.239456</c:v>
                </c:pt>
                <c:pt idx="1276">
                  <c:v>122.80069</c:v>
                </c:pt>
                <c:pt idx="1277">
                  <c:v>132.09318500000001</c:v>
                </c:pt>
                <c:pt idx="1278">
                  <c:v>136.09910600000001</c:v>
                </c:pt>
                <c:pt idx="1279">
                  <c:v>131.60189800000001</c:v>
                </c:pt>
                <c:pt idx="1280">
                  <c:v>137.53793300000001</c:v>
                </c:pt>
                <c:pt idx="1281">
                  <c:v>141.745667</c:v>
                </c:pt>
                <c:pt idx="1282">
                  <c:v>141.04762299999999</c:v>
                </c:pt>
                <c:pt idx="1283">
                  <c:v>137.29379299999999</c:v>
                </c:pt>
                <c:pt idx="1284">
                  <c:v>139.05972299999999</c:v>
                </c:pt>
                <c:pt idx="1285">
                  <c:v>135.35723899999999</c:v>
                </c:pt>
                <c:pt idx="1286">
                  <c:v>135.59316999999999</c:v>
                </c:pt>
                <c:pt idx="1287">
                  <c:v>138.94087200000001</c:v>
                </c:pt>
                <c:pt idx="1288">
                  <c:v>137.60803200000001</c:v>
                </c:pt>
                <c:pt idx="1289">
                  <c:v>139.022751</c:v>
                </c:pt>
                <c:pt idx="1290">
                  <c:v>143.37029999999999</c:v>
                </c:pt>
                <c:pt idx="1291">
                  <c:v>146.331467</c:v>
                </c:pt>
                <c:pt idx="1292">
                  <c:v>148.426849</c:v>
                </c:pt>
                <c:pt idx="1293">
                  <c:v>145.973129</c:v>
                </c:pt>
                <c:pt idx="1294">
                  <c:v>147.24176</c:v>
                </c:pt>
                <c:pt idx="1295">
                  <c:v>147.24176</c:v>
                </c:pt>
                <c:pt idx="1296">
                  <c:v>147.61953700000001</c:v>
                </c:pt>
                <c:pt idx="1297">
                  <c:v>149.132294</c:v>
                </c:pt>
                <c:pt idx="1298">
                  <c:v>146.156204</c:v>
                </c:pt>
                <c:pt idx="1299">
                  <c:v>143.505447</c:v>
                </c:pt>
                <c:pt idx="1300">
                  <c:v>142.64158599999999</c:v>
                </c:pt>
                <c:pt idx="1301">
                  <c:v>144.617569</c:v>
                </c:pt>
                <c:pt idx="1302">
                  <c:v>141.86932400000001</c:v>
                </c:pt>
                <c:pt idx="1303">
                  <c:v>143.37304700000001</c:v>
                </c:pt>
                <c:pt idx="1304">
                  <c:v>138.647583</c:v>
                </c:pt>
                <c:pt idx="1305">
                  <c:v>134.576492</c:v>
                </c:pt>
                <c:pt idx="1306">
                  <c:v>136.88095100000001</c:v>
                </c:pt>
                <c:pt idx="1307">
                  <c:v>138.98962399999999</c:v>
                </c:pt>
                <c:pt idx="1308">
                  <c:v>138.96525600000001</c:v>
                </c:pt>
                <c:pt idx="1309">
                  <c:v>136.067474</c:v>
                </c:pt>
                <c:pt idx="1310">
                  <c:v>139.133118</c:v>
                </c:pt>
                <c:pt idx="1311">
                  <c:v>143.715912</c:v>
                </c:pt>
                <c:pt idx="1312">
                  <c:v>145.309448</c:v>
                </c:pt>
                <c:pt idx="1313">
                  <c:v>146.89122</c:v>
                </c:pt>
                <c:pt idx="1314">
                  <c:v>150.82401999999999</c:v>
                </c:pt>
                <c:pt idx="1315">
                  <c:v>150.82401999999999</c:v>
                </c:pt>
                <c:pt idx="1316">
                  <c:v>150.72995</c:v>
                </c:pt>
                <c:pt idx="1317">
                  <c:v>150.199646</c:v>
                </c:pt>
                <c:pt idx="1318">
                  <c:v>150.767471</c:v>
                </c:pt>
                <c:pt idx="1319">
                  <c:v>151.61244199999999</c:v>
                </c:pt>
                <c:pt idx="1320">
                  <c:v>148.02757299999999</c:v>
                </c:pt>
                <c:pt idx="1321">
                  <c:v>148.48490899999999</c:v>
                </c:pt>
                <c:pt idx="1322">
                  <c:v>146.90875199999999</c:v>
                </c:pt>
                <c:pt idx="1323">
                  <c:v>145.80265800000001</c:v>
                </c:pt>
                <c:pt idx="1324">
                  <c:v>144.68042</c:v>
                </c:pt>
                <c:pt idx="1325">
                  <c:v>144.74449200000001</c:v>
                </c:pt>
                <c:pt idx="1326">
                  <c:v>146.16729699999999</c:v>
                </c:pt>
                <c:pt idx="1327">
                  <c:v>138.08810399999999</c:v>
                </c:pt>
                <c:pt idx="1328">
                  <c:v>138.51229900000001</c:v>
                </c:pt>
                <c:pt idx="1329">
                  <c:v>139.50898699999999</c:v>
                </c:pt>
                <c:pt idx="1330">
                  <c:v>139.89565999999999</c:v>
                </c:pt>
                <c:pt idx="1331">
                  <c:v>138.94593800000001</c:v>
                </c:pt>
                <c:pt idx="1332">
                  <c:v>139.15557899999999</c:v>
                </c:pt>
                <c:pt idx="1333">
                  <c:v>137.938568</c:v>
                </c:pt>
                <c:pt idx="1334">
                  <c:v>137.21040300000001</c:v>
                </c:pt>
                <c:pt idx="1335">
                  <c:v>137.26968400000001</c:v>
                </c:pt>
                <c:pt idx="1336">
                  <c:v>136.53329500000001</c:v>
                </c:pt>
                <c:pt idx="1337">
                  <c:v>135.12146000000001</c:v>
                </c:pt>
                <c:pt idx="1338">
                  <c:v>133.767944</c:v>
                </c:pt>
                <c:pt idx="1339">
                  <c:v>133.15628100000001</c:v>
                </c:pt>
                <c:pt idx="1340">
                  <c:v>131.95927399999999</c:v>
                </c:pt>
                <c:pt idx="1341">
                  <c:v>131.056656</c:v>
                </c:pt>
                <c:pt idx="1342">
                  <c:v>130.72981300000001</c:v>
                </c:pt>
                <c:pt idx="1343">
                  <c:v>131.567947</c:v>
                </c:pt>
                <c:pt idx="1344">
                  <c:v>130.869202</c:v>
                </c:pt>
                <c:pt idx="1345">
                  <c:v>128.65017700000001</c:v>
                </c:pt>
                <c:pt idx="1346">
                  <c:v>129.41012599999999</c:v>
                </c:pt>
                <c:pt idx="1347">
                  <c:v>130.42105100000001</c:v>
                </c:pt>
                <c:pt idx="1348">
                  <c:v>130.931915</c:v>
                </c:pt>
                <c:pt idx="1349">
                  <c:v>132.35047900000001</c:v>
                </c:pt>
                <c:pt idx="1350">
                  <c:v>132.35047900000001</c:v>
                </c:pt>
                <c:pt idx="1351">
                  <c:v>130.97669999999999</c:v>
                </c:pt>
                <c:pt idx="1352">
                  <c:v>130.474457</c:v>
                </c:pt>
                <c:pt idx="1353">
                  <c:v>128.038116</c:v>
                </c:pt>
                <c:pt idx="1354">
                  <c:v>126.307648</c:v>
                </c:pt>
                <c:pt idx="1355">
                  <c:v>125.954926</c:v>
                </c:pt>
                <c:pt idx="1356">
                  <c:v>128.867615</c:v>
                </c:pt>
                <c:pt idx="1357">
                  <c:v>129.16802999999999</c:v>
                </c:pt>
                <c:pt idx="1358">
                  <c:v>130.28398100000001</c:v>
                </c:pt>
                <c:pt idx="1359">
                  <c:v>129.344391</c:v>
                </c:pt>
                <c:pt idx="1360">
                  <c:v>131.13005100000001</c:v>
                </c:pt>
                <c:pt idx="1361">
                  <c:v>132.84518399999999</c:v>
                </c:pt>
                <c:pt idx="1362">
                  <c:v>133.17683400000001</c:v>
                </c:pt>
                <c:pt idx="1363">
                  <c:v>133.980042</c:v>
                </c:pt>
                <c:pt idx="1364">
                  <c:v>134.14201399999999</c:v>
                </c:pt>
                <c:pt idx="1365">
                  <c:v>130.56947299999999</c:v>
                </c:pt>
                <c:pt idx="1366">
                  <c:v>131.17536899999999</c:v>
                </c:pt>
                <c:pt idx="1367">
                  <c:v>132.331985</c:v>
                </c:pt>
                <c:pt idx="1368">
                  <c:v>128.452316</c:v>
                </c:pt>
                <c:pt idx="1369">
                  <c:v>126.982964</c:v>
                </c:pt>
                <c:pt idx="1370">
                  <c:v>127.490143</c:v>
                </c:pt>
                <c:pt idx="1371">
                  <c:v>127.07867400000001</c:v>
                </c:pt>
                <c:pt idx="1372">
                  <c:v>128.442184</c:v>
                </c:pt>
                <c:pt idx="1373">
                  <c:v>126.522758</c:v>
                </c:pt>
                <c:pt idx="1374">
                  <c:v>125.35327100000001</c:v>
                </c:pt>
                <c:pt idx="1375">
                  <c:v>121.798935</c:v>
                </c:pt>
                <c:pt idx="1376">
                  <c:v>121.201668</c:v>
                </c:pt>
                <c:pt idx="1377">
                  <c:v>123.329498</c:v>
                </c:pt>
                <c:pt idx="1378">
                  <c:v>121.481819</c:v>
                </c:pt>
                <c:pt idx="1379">
                  <c:v>124.293053</c:v>
                </c:pt>
                <c:pt idx="1380">
                  <c:v>124.438873</c:v>
                </c:pt>
                <c:pt idx="1381">
                  <c:v>123.702072</c:v>
                </c:pt>
                <c:pt idx="1382">
                  <c:v>121.286011</c:v>
                </c:pt>
                <c:pt idx="1383">
                  <c:v>121.39007599999999</c:v>
                </c:pt>
                <c:pt idx="1384">
                  <c:v>118.605408</c:v>
                </c:pt>
                <c:pt idx="1385">
                  <c:v>117.17617</c:v>
                </c:pt>
                <c:pt idx="1386">
                  <c:v>115.88550600000001</c:v>
                </c:pt>
                <c:pt idx="1387">
                  <c:v>119.313316</c:v>
                </c:pt>
                <c:pt idx="1388">
                  <c:v>120.537987</c:v>
                </c:pt>
                <c:pt idx="1389">
                  <c:v>120.146378</c:v>
                </c:pt>
                <c:pt idx="1390">
                  <c:v>117.622551</c:v>
                </c:pt>
                <c:pt idx="1391">
                  <c:v>118.0933</c:v>
                </c:pt>
                <c:pt idx="1392">
                  <c:v>118.594589</c:v>
                </c:pt>
                <c:pt idx="1393">
                  <c:v>117.092094</c:v>
                </c:pt>
                <c:pt idx="1394">
                  <c:v>122.164124</c:v>
                </c:pt>
                <c:pt idx="1395">
                  <c:v>122.51931</c:v>
                </c:pt>
                <c:pt idx="1396">
                  <c:v>120.530449</c:v>
                </c:pt>
                <c:pt idx="1397">
                  <c:v>124.234306</c:v>
                </c:pt>
                <c:pt idx="1398">
                  <c:v>126.061729</c:v>
                </c:pt>
                <c:pt idx="1399">
                  <c:v>127.095932</c:v>
                </c:pt>
                <c:pt idx="1400">
                  <c:v>126.750877</c:v>
                </c:pt>
                <c:pt idx="1401">
                  <c:v>127.069778</c:v>
                </c:pt>
                <c:pt idx="1402">
                  <c:v>126.740746</c:v>
                </c:pt>
                <c:pt idx="1403">
                  <c:v>128.01470900000001</c:v>
                </c:pt>
                <c:pt idx="1404">
                  <c:v>127.308167</c:v>
                </c:pt>
                <c:pt idx="1405">
                  <c:v>127.62460299999999</c:v>
                </c:pt>
                <c:pt idx="1406">
                  <c:v>125.056274</c:v>
                </c:pt>
                <c:pt idx="1407">
                  <c:v>126.093216</c:v>
                </c:pt>
                <c:pt idx="1408">
                  <c:v>125.006981</c:v>
                </c:pt>
                <c:pt idx="1409">
                  <c:v>124.470505</c:v>
                </c:pt>
                <c:pt idx="1410">
                  <c:v>121.286697</c:v>
                </c:pt>
                <c:pt idx="1411">
                  <c:v>119.899086</c:v>
                </c:pt>
                <c:pt idx="1412">
                  <c:v>121.666939</c:v>
                </c:pt>
                <c:pt idx="1413">
                  <c:v>121.666939</c:v>
                </c:pt>
                <c:pt idx="1414">
                  <c:v>121.111839</c:v>
                </c:pt>
                <c:pt idx="1415">
                  <c:v>118.99852</c:v>
                </c:pt>
                <c:pt idx="1416">
                  <c:v>118.12629699999999</c:v>
                </c:pt>
                <c:pt idx="1417">
                  <c:v>117.534645</c:v>
                </c:pt>
                <c:pt idx="1418">
                  <c:v>116.233025</c:v>
                </c:pt>
                <c:pt idx="1419">
                  <c:v>118.980446</c:v>
                </c:pt>
                <c:pt idx="1420">
                  <c:v>121.530151</c:v>
                </c:pt>
                <c:pt idx="1421">
                  <c:v>121.19467899999999</c:v>
                </c:pt>
                <c:pt idx="1422">
                  <c:v>121.570679</c:v>
                </c:pt>
                <c:pt idx="1423">
                  <c:v>117.935974</c:v>
                </c:pt>
                <c:pt idx="1424">
                  <c:v>114.28428599999999</c:v>
                </c:pt>
                <c:pt idx="1425">
                  <c:v>112.874763</c:v>
                </c:pt>
                <c:pt idx="1426">
                  <c:v>115.61288500000001</c:v>
                </c:pt>
                <c:pt idx="1427">
                  <c:v>111.059669</c:v>
                </c:pt>
                <c:pt idx="1428">
                  <c:v>112.366631</c:v>
                </c:pt>
                <c:pt idx="1429">
                  <c:v>113.76245900000001</c:v>
                </c:pt>
                <c:pt idx="1430">
                  <c:v>110.74994700000001</c:v>
                </c:pt>
                <c:pt idx="1431">
                  <c:v>110.399551</c:v>
                </c:pt>
                <c:pt idx="1432">
                  <c:v>109.177757</c:v>
                </c:pt>
                <c:pt idx="1433">
                  <c:v>115.370796</c:v>
                </c:pt>
                <c:pt idx="1434">
                  <c:v>117.098259</c:v>
                </c:pt>
                <c:pt idx="1435">
                  <c:v>120.45034800000001</c:v>
                </c:pt>
                <c:pt idx="1436">
                  <c:v>121.330101</c:v>
                </c:pt>
                <c:pt idx="1437">
                  <c:v>122.310219</c:v>
                </c:pt>
                <c:pt idx="1438">
                  <c:v>123.004707</c:v>
                </c:pt>
                <c:pt idx="1439">
                  <c:v>123.74794799999999</c:v>
                </c:pt>
                <c:pt idx="1440">
                  <c:v>125.141312</c:v>
                </c:pt>
                <c:pt idx="1441">
                  <c:v>124.514732</c:v>
                </c:pt>
                <c:pt idx="1442">
                  <c:v>121.189339</c:v>
                </c:pt>
                <c:pt idx="1443">
                  <c:v>121.332703</c:v>
                </c:pt>
                <c:pt idx="1444">
                  <c:v>120.883308</c:v>
                </c:pt>
                <c:pt idx="1445">
                  <c:v>121.47811900000001</c:v>
                </c:pt>
                <c:pt idx="1446">
                  <c:v>122.700874</c:v>
                </c:pt>
                <c:pt idx="1447">
                  <c:v>123.097954</c:v>
                </c:pt>
                <c:pt idx="1448">
                  <c:v>122.215057</c:v>
                </c:pt>
                <c:pt idx="1449">
                  <c:v>122.13454400000001</c:v>
                </c:pt>
                <c:pt idx="1450">
                  <c:v>122.709908</c:v>
                </c:pt>
                <c:pt idx="1451">
                  <c:v>123.53215</c:v>
                </c:pt>
                <c:pt idx="1452">
                  <c:v>122.285439</c:v>
                </c:pt>
                <c:pt idx="1453">
                  <c:v>125.651634</c:v>
                </c:pt>
                <c:pt idx="1454">
                  <c:v>126.691864</c:v>
                </c:pt>
                <c:pt idx="1455">
                  <c:v>126.691864</c:v>
                </c:pt>
                <c:pt idx="1456">
                  <c:v>127.33034499999999</c:v>
                </c:pt>
                <c:pt idx="1457">
                  <c:v>127.023911</c:v>
                </c:pt>
                <c:pt idx="1458">
                  <c:v>124.12996699999999</c:v>
                </c:pt>
                <c:pt idx="1459">
                  <c:v>124.52623699999999</c:v>
                </c:pt>
                <c:pt idx="1460">
                  <c:v>122.573807</c:v>
                </c:pt>
                <c:pt idx="1461">
                  <c:v>119.508568</c:v>
                </c:pt>
                <c:pt idx="1462">
                  <c:v>122.28804</c:v>
                </c:pt>
                <c:pt idx="1463">
                  <c:v>122.590919</c:v>
                </c:pt>
                <c:pt idx="1464">
                  <c:v>123.526123</c:v>
                </c:pt>
                <c:pt idx="1465">
                  <c:v>121.676117</c:v>
                </c:pt>
                <c:pt idx="1466">
                  <c:v>121.439781</c:v>
                </c:pt>
                <c:pt idx="1467">
                  <c:v>117.693336</c:v>
                </c:pt>
                <c:pt idx="1468">
                  <c:v>117.315697</c:v>
                </c:pt>
                <c:pt idx="1469">
                  <c:v>118.83174099999999</c:v>
                </c:pt>
                <c:pt idx="1470">
                  <c:v>118.632515</c:v>
                </c:pt>
                <c:pt idx="1471">
                  <c:v>120.64314299999999</c:v>
                </c:pt>
                <c:pt idx="1472">
                  <c:v>118.575829</c:v>
                </c:pt>
                <c:pt idx="1473">
                  <c:v>116.068848</c:v>
                </c:pt>
                <c:pt idx="1474">
                  <c:v>113.85652899999999</c:v>
                </c:pt>
                <c:pt idx="1475">
                  <c:v>113.746574</c:v>
                </c:pt>
                <c:pt idx="1476">
                  <c:v>115.99805499999999</c:v>
                </c:pt>
                <c:pt idx="1477">
                  <c:v>113.098091</c:v>
                </c:pt>
                <c:pt idx="1478">
                  <c:v>113.501755</c:v>
                </c:pt>
                <c:pt idx="1479">
                  <c:v>115.139664</c:v>
                </c:pt>
                <c:pt idx="1480">
                  <c:v>114.53171500000001</c:v>
                </c:pt>
                <c:pt idx="1481">
                  <c:v>114.912781</c:v>
                </c:pt>
                <c:pt idx="1482">
                  <c:v>114.90743999999999</c:v>
                </c:pt>
                <c:pt idx="1483">
                  <c:v>114.90743999999999</c:v>
                </c:pt>
                <c:pt idx="1484">
                  <c:v>116.044197</c:v>
                </c:pt>
                <c:pt idx="1485">
                  <c:v>119.228691</c:v>
                </c:pt>
                <c:pt idx="1486">
                  <c:v>121.484695</c:v>
                </c:pt>
                <c:pt idx="1487">
                  <c:v>118.51969099999999</c:v>
                </c:pt>
                <c:pt idx="1488">
                  <c:v>123.058662</c:v>
                </c:pt>
                <c:pt idx="1489">
                  <c:v>129.15872200000001</c:v>
                </c:pt>
                <c:pt idx="1490">
                  <c:v>127.986496</c:v>
                </c:pt>
                <c:pt idx="1491">
                  <c:v>126.705551</c:v>
                </c:pt>
                <c:pt idx="1492">
                  <c:v>123.713303</c:v>
                </c:pt>
                <c:pt idx="1493">
                  <c:v>129.151749</c:v>
                </c:pt>
                <c:pt idx="1494">
                  <c:v>130.131866</c:v>
                </c:pt>
                <c:pt idx="1495">
                  <c:v>130.991623</c:v>
                </c:pt>
                <c:pt idx="1496">
                  <c:v>131.67735300000001</c:v>
                </c:pt>
                <c:pt idx="1497">
                  <c:v>136.665436</c:v>
                </c:pt>
                <c:pt idx="1498">
                  <c:v>141.11978099999999</c:v>
                </c:pt>
                <c:pt idx="1499">
                  <c:v>139.39163199999999</c:v>
                </c:pt>
                <c:pt idx="1500">
                  <c:v>139.13188199999999</c:v>
                </c:pt>
                <c:pt idx="1501">
                  <c:v>139.633453</c:v>
                </c:pt>
                <c:pt idx="1502">
                  <c:v>139.28497300000001</c:v>
                </c:pt>
                <c:pt idx="1503">
                  <c:v>138.367569</c:v>
                </c:pt>
                <c:pt idx="1504">
                  <c:v>137.968155</c:v>
                </c:pt>
                <c:pt idx="1505">
                  <c:v>138.321564</c:v>
                </c:pt>
                <c:pt idx="1506">
                  <c:v>139.97905</c:v>
                </c:pt>
                <c:pt idx="1507">
                  <c:v>138.40399199999999</c:v>
                </c:pt>
                <c:pt idx="1508">
                  <c:v>138.46478300000001</c:v>
                </c:pt>
                <c:pt idx="1509">
                  <c:v>138.007172</c:v>
                </c:pt>
                <c:pt idx="1510">
                  <c:v>137.51260400000001</c:v>
                </c:pt>
                <c:pt idx="1511">
                  <c:v>136.55316199999999</c:v>
                </c:pt>
                <c:pt idx="1512">
                  <c:v>139.76859999999999</c:v>
                </c:pt>
                <c:pt idx="1513">
                  <c:v>137.86819499999999</c:v>
                </c:pt>
                <c:pt idx="1514">
                  <c:v>139.45448300000001</c:v>
                </c:pt>
                <c:pt idx="1515">
                  <c:v>140.55455000000001</c:v>
                </c:pt>
                <c:pt idx="1516">
                  <c:v>141.59039300000001</c:v>
                </c:pt>
                <c:pt idx="1517">
                  <c:v>141.41171299999999</c:v>
                </c:pt>
                <c:pt idx="1518">
                  <c:v>138.780945</c:v>
                </c:pt>
                <c:pt idx="1519">
                  <c:v>138.501068</c:v>
                </c:pt>
                <c:pt idx="1520">
                  <c:v>136.998718</c:v>
                </c:pt>
                <c:pt idx="1521">
                  <c:v>137.996216</c:v>
                </c:pt>
                <c:pt idx="1522">
                  <c:v>134.24527</c:v>
                </c:pt>
                <c:pt idx="1523">
                  <c:v>130.62876900000001</c:v>
                </c:pt>
                <c:pt idx="1524">
                  <c:v>129.672607</c:v>
                </c:pt>
                <c:pt idx="1525">
                  <c:v>129.46174600000001</c:v>
                </c:pt>
                <c:pt idx="1526">
                  <c:v>129.39424099999999</c:v>
                </c:pt>
                <c:pt idx="1527">
                  <c:v>128.17832899999999</c:v>
                </c:pt>
                <c:pt idx="1528">
                  <c:v>132.30255099999999</c:v>
                </c:pt>
                <c:pt idx="1529">
                  <c:v>132.119888</c:v>
                </c:pt>
                <c:pt idx="1530">
                  <c:v>133.56720000000001</c:v>
                </c:pt>
                <c:pt idx="1531">
                  <c:v>133.30088799999999</c:v>
                </c:pt>
                <c:pt idx="1532">
                  <c:v>132.07333399999999</c:v>
                </c:pt>
                <c:pt idx="1533">
                  <c:v>129.935913</c:v>
                </c:pt>
                <c:pt idx="1534">
                  <c:v>131.14785800000001</c:v>
                </c:pt>
                <c:pt idx="1535">
                  <c:v>130.983124</c:v>
                </c:pt>
                <c:pt idx="1536">
                  <c:v>131.21781899999999</c:v>
                </c:pt>
                <c:pt idx="1537">
                  <c:v>127.660889</c:v>
                </c:pt>
                <c:pt idx="1538">
                  <c:v>128.77860999999999</c:v>
                </c:pt>
                <c:pt idx="1539">
                  <c:v>133.51818800000001</c:v>
                </c:pt>
                <c:pt idx="1540">
                  <c:v>134.75517300000001</c:v>
                </c:pt>
                <c:pt idx="1541">
                  <c:v>131.027771</c:v>
                </c:pt>
                <c:pt idx="1542">
                  <c:v>130.163895</c:v>
                </c:pt>
                <c:pt idx="1543">
                  <c:v>130.641907</c:v>
                </c:pt>
                <c:pt idx="1544">
                  <c:v>130.274261</c:v>
                </c:pt>
                <c:pt idx="1545">
                  <c:v>130.292068</c:v>
                </c:pt>
                <c:pt idx="1546">
                  <c:v>130.69284099999999</c:v>
                </c:pt>
                <c:pt idx="1547">
                  <c:v>128.09193400000001</c:v>
                </c:pt>
                <c:pt idx="1548">
                  <c:v>123.31635300000001</c:v>
                </c:pt>
                <c:pt idx="1549">
                  <c:v>125.248383</c:v>
                </c:pt>
                <c:pt idx="1550">
                  <c:v>123.779167</c:v>
                </c:pt>
                <c:pt idx="1551">
                  <c:v>121.93901099999999</c:v>
                </c:pt>
                <c:pt idx="1552">
                  <c:v>121.93901099999999</c:v>
                </c:pt>
                <c:pt idx="1553">
                  <c:v>123.62676999999999</c:v>
                </c:pt>
                <c:pt idx="1554">
                  <c:v>124.226501</c:v>
                </c:pt>
                <c:pt idx="1555">
                  <c:v>123.61389200000001</c:v>
                </c:pt>
                <c:pt idx="1556">
                  <c:v>121.728966</c:v>
                </c:pt>
                <c:pt idx="1557">
                  <c:v>120.72146600000001</c:v>
                </c:pt>
                <c:pt idx="1558">
                  <c:v>119.86499000000001</c:v>
                </c:pt>
                <c:pt idx="1559">
                  <c:v>123.61019899999999</c:v>
                </c:pt>
                <c:pt idx="1560">
                  <c:v>124.849518</c:v>
                </c:pt>
                <c:pt idx="1561">
                  <c:v>122.34021</c:v>
                </c:pt>
                <c:pt idx="1562">
                  <c:v>121.84822800000001</c:v>
                </c:pt>
                <c:pt idx="1563">
                  <c:v>122.170967</c:v>
                </c:pt>
                <c:pt idx="1564">
                  <c:v>119.51583100000001</c:v>
                </c:pt>
                <c:pt idx="1565">
                  <c:v>117.405113</c:v>
                </c:pt>
                <c:pt idx="1566">
                  <c:v>118.535301</c:v>
                </c:pt>
                <c:pt idx="1567">
                  <c:v>119.402863</c:v>
                </c:pt>
                <c:pt idx="1568">
                  <c:v>116.18235799999999</c:v>
                </c:pt>
                <c:pt idx="1569">
                  <c:v>114.829117</c:v>
                </c:pt>
                <c:pt idx="1570">
                  <c:v>114.371506</c:v>
                </c:pt>
                <c:pt idx="1571">
                  <c:v>118.45040899999999</c:v>
                </c:pt>
                <c:pt idx="1572">
                  <c:v>118.45040899999999</c:v>
                </c:pt>
                <c:pt idx="1573">
                  <c:v>115.706131</c:v>
                </c:pt>
                <c:pt idx="1574">
                  <c:v>115.08065000000001</c:v>
                </c:pt>
                <c:pt idx="1575">
                  <c:v>113.272949</c:v>
                </c:pt>
                <c:pt idx="1576">
                  <c:v>110.934929</c:v>
                </c:pt>
                <c:pt idx="1577">
                  <c:v>113.36797300000001</c:v>
                </c:pt>
                <c:pt idx="1578">
                  <c:v>114.80296300000001</c:v>
                </c:pt>
                <c:pt idx="1579">
                  <c:v>114.804062</c:v>
                </c:pt>
                <c:pt idx="1580">
                  <c:v>110.96328</c:v>
                </c:pt>
                <c:pt idx="1581">
                  <c:v>110.627258</c:v>
                </c:pt>
                <c:pt idx="1582">
                  <c:v>107.79151899999999</c:v>
                </c:pt>
                <c:pt idx="1583">
                  <c:v>101.68487500000001</c:v>
                </c:pt>
                <c:pt idx="1584">
                  <c:v>105.27494799999999</c:v>
                </c:pt>
                <c:pt idx="1585">
                  <c:v>104.839386</c:v>
                </c:pt>
                <c:pt idx="1586">
                  <c:v>106.237267</c:v>
                </c:pt>
                <c:pt idx="1587">
                  <c:v>106.345573</c:v>
                </c:pt>
                <c:pt idx="1588">
                  <c:v>106.21631600000001</c:v>
                </c:pt>
                <c:pt idx="1589">
                  <c:v>102.704292</c:v>
                </c:pt>
                <c:pt idx="1590">
                  <c:v>102.99060799999999</c:v>
                </c:pt>
                <c:pt idx="1591">
                  <c:v>103.85337800000001</c:v>
                </c:pt>
                <c:pt idx="1592">
                  <c:v>104.662888</c:v>
                </c:pt>
                <c:pt idx="1593">
                  <c:v>107.254631</c:v>
                </c:pt>
                <c:pt idx="1594">
                  <c:v>108.64812499999999</c:v>
                </c:pt>
                <c:pt idx="1595">
                  <c:v>112.084564</c:v>
                </c:pt>
                <c:pt idx="1596">
                  <c:v>113.92718499999999</c:v>
                </c:pt>
                <c:pt idx="1597">
                  <c:v>114.22910299999999</c:v>
                </c:pt>
                <c:pt idx="1598">
                  <c:v>111.344482</c:v>
                </c:pt>
                <c:pt idx="1599">
                  <c:v>110.804855</c:v>
                </c:pt>
                <c:pt idx="1600">
                  <c:v>111.600258</c:v>
                </c:pt>
                <c:pt idx="1601">
                  <c:v>114.007423</c:v>
                </c:pt>
                <c:pt idx="1602">
                  <c:v>115.266869</c:v>
                </c:pt>
                <c:pt idx="1603">
                  <c:v>115.266869</c:v>
                </c:pt>
                <c:pt idx="1604">
                  <c:v>118.605408</c:v>
                </c:pt>
                <c:pt idx="1605">
                  <c:v>115.179649</c:v>
                </c:pt>
                <c:pt idx="1606">
                  <c:v>112.185204</c:v>
                </c:pt>
                <c:pt idx="1607">
                  <c:v>114.440521</c:v>
                </c:pt>
                <c:pt idx="1608">
                  <c:v>112.12660200000001</c:v>
                </c:pt>
                <c:pt idx="1609">
                  <c:v>111.774841</c:v>
                </c:pt>
                <c:pt idx="1610">
                  <c:v>109.114227</c:v>
                </c:pt>
                <c:pt idx="1611">
                  <c:v>111.540558</c:v>
                </c:pt>
                <c:pt idx="1612">
                  <c:v>111.540558</c:v>
                </c:pt>
                <c:pt idx="1613">
                  <c:v>108.18942300000001</c:v>
                </c:pt>
                <c:pt idx="1614">
                  <c:v>110.53469800000001</c:v>
                </c:pt>
                <c:pt idx="1615">
                  <c:v>114.044121</c:v>
                </c:pt>
                <c:pt idx="1616">
                  <c:v>115.08654</c:v>
                </c:pt>
                <c:pt idx="1617">
                  <c:v>111.079666</c:v>
                </c:pt>
                <c:pt idx="1618">
                  <c:v>108.997292</c:v>
                </c:pt>
                <c:pt idx="1619">
                  <c:v>107.02815200000001</c:v>
                </c:pt>
                <c:pt idx="1620">
                  <c:v>109.26264999999999</c:v>
                </c:pt>
                <c:pt idx="1621">
                  <c:v>113.686058</c:v>
                </c:pt>
                <c:pt idx="1622">
                  <c:v>118.980583</c:v>
                </c:pt>
                <c:pt idx="1623">
                  <c:v>116.778122</c:v>
                </c:pt>
                <c:pt idx="1624">
                  <c:v>116.476753</c:v>
                </c:pt>
                <c:pt idx="1625">
                  <c:v>117.55819700000001</c:v>
                </c:pt>
                <c:pt idx="1626">
                  <c:v>119.37191799999999</c:v>
                </c:pt>
                <c:pt idx="1627">
                  <c:v>112.090729</c:v>
                </c:pt>
                <c:pt idx="1628">
                  <c:v>107.331306</c:v>
                </c:pt>
                <c:pt idx="1629">
                  <c:v>106.02338399999999</c:v>
                </c:pt>
                <c:pt idx="1630">
                  <c:v>108.908287</c:v>
                </c:pt>
                <c:pt idx="1631">
                  <c:v>108.463959</c:v>
                </c:pt>
                <c:pt idx="1632">
                  <c:v>104.861839</c:v>
                </c:pt>
                <c:pt idx="1633">
                  <c:v>110.31945</c:v>
                </c:pt>
                <c:pt idx="1634">
                  <c:v>113.703857</c:v>
                </c:pt>
                <c:pt idx="1635">
                  <c:v>110.755836</c:v>
                </c:pt>
                <c:pt idx="1636">
                  <c:v>111.47086299999999</c:v>
                </c:pt>
                <c:pt idx="1637">
                  <c:v>115.584946</c:v>
                </c:pt>
                <c:pt idx="1638">
                  <c:v>118.147522</c:v>
                </c:pt>
                <c:pt idx="1639">
                  <c:v>115.99736799999999</c:v>
                </c:pt>
                <c:pt idx="1640">
                  <c:v>117.622551</c:v>
                </c:pt>
                <c:pt idx="1641">
                  <c:v>112.149879</c:v>
                </c:pt>
                <c:pt idx="1642">
                  <c:v>111.18523399999999</c:v>
                </c:pt>
                <c:pt idx="1643">
                  <c:v>115.73268899999999</c:v>
                </c:pt>
                <c:pt idx="1644">
                  <c:v>116.47880600000001</c:v>
                </c:pt>
                <c:pt idx="1645">
                  <c:v>117.94474</c:v>
                </c:pt>
                <c:pt idx="1646">
                  <c:v>119.752708</c:v>
                </c:pt>
                <c:pt idx="1647">
                  <c:v>124.26593800000001</c:v>
                </c:pt>
                <c:pt idx="1648">
                  <c:v>123.565147</c:v>
                </c:pt>
                <c:pt idx="1649">
                  <c:v>127.168503</c:v>
                </c:pt>
                <c:pt idx="1650">
                  <c:v>128.003342</c:v>
                </c:pt>
                <c:pt idx="1651">
                  <c:v>128.48873900000001</c:v>
                </c:pt>
                <c:pt idx="1652">
                  <c:v>128.346756</c:v>
                </c:pt>
                <c:pt idx="1653">
                  <c:v>126.795654</c:v>
                </c:pt>
                <c:pt idx="1654">
                  <c:v>126.146072</c:v>
                </c:pt>
                <c:pt idx="1655">
                  <c:v>129.32946799999999</c:v>
                </c:pt>
                <c:pt idx="1656">
                  <c:v>129.09504699999999</c:v>
                </c:pt>
                <c:pt idx="1657">
                  <c:v>127.152344</c:v>
                </c:pt>
                <c:pt idx="1658">
                  <c:v>123.04510500000001</c:v>
                </c:pt>
                <c:pt idx="1659">
                  <c:v>122.673897</c:v>
                </c:pt>
                <c:pt idx="1660">
                  <c:v>125.380791</c:v>
                </c:pt>
                <c:pt idx="1661">
                  <c:v>126.20508599999999</c:v>
                </c:pt>
                <c:pt idx="1662">
                  <c:v>122.80439</c:v>
                </c:pt>
                <c:pt idx="1663">
                  <c:v>121.67789500000001</c:v>
                </c:pt>
                <c:pt idx="1664">
                  <c:v>121.248497</c:v>
                </c:pt>
                <c:pt idx="1665">
                  <c:v>124.800087</c:v>
                </c:pt>
                <c:pt idx="1666">
                  <c:v>124.928253</c:v>
                </c:pt>
                <c:pt idx="1667">
                  <c:v>124.88114899999999</c:v>
                </c:pt>
                <c:pt idx="1668">
                  <c:v>130.430634</c:v>
                </c:pt>
                <c:pt idx="1669">
                  <c:v>132.78179900000001</c:v>
                </c:pt>
                <c:pt idx="1670">
                  <c:v>132.78179900000001</c:v>
                </c:pt>
                <c:pt idx="1671">
                  <c:v>131.44813500000001</c:v>
                </c:pt>
                <c:pt idx="1672">
                  <c:v>135.42802399999999</c:v>
                </c:pt>
                <c:pt idx="1673">
                  <c:v>134.987808</c:v>
                </c:pt>
                <c:pt idx="1674">
                  <c:v>136.15510599999999</c:v>
                </c:pt>
                <c:pt idx="1675">
                  <c:v>132.23258999999999</c:v>
                </c:pt>
                <c:pt idx="1676">
                  <c:v>131.58218400000001</c:v>
                </c:pt>
                <c:pt idx="1677">
                  <c:v>133.993729</c:v>
                </c:pt>
                <c:pt idx="1678">
                  <c:v>133.25582900000001</c:v>
                </c:pt>
                <c:pt idx="1679">
                  <c:v>133.431229</c:v>
                </c:pt>
                <c:pt idx="1680">
                  <c:v>130.436386</c:v>
                </c:pt>
                <c:pt idx="1681">
                  <c:v>129.30154400000001</c:v>
                </c:pt>
                <c:pt idx="1682">
                  <c:v>127.248878</c:v>
                </c:pt>
                <c:pt idx="1683">
                  <c:v>131.31175200000001</c:v>
                </c:pt>
                <c:pt idx="1684">
                  <c:v>135.62233000000001</c:v>
                </c:pt>
                <c:pt idx="1685">
                  <c:v>138.23405500000001</c:v>
                </c:pt>
                <c:pt idx="1686">
                  <c:v>138.94279499999999</c:v>
                </c:pt>
                <c:pt idx="1687">
                  <c:v>139.528839</c:v>
                </c:pt>
                <c:pt idx="1688">
                  <c:v>142.07839999999999</c:v>
                </c:pt>
                <c:pt idx="1689">
                  <c:v>140.58139</c:v>
                </c:pt>
                <c:pt idx="1690">
                  <c:v>141.185913</c:v>
                </c:pt>
                <c:pt idx="1691">
                  <c:v>142.08332799999999</c:v>
                </c:pt>
                <c:pt idx="1692">
                  <c:v>143.431366</c:v>
                </c:pt>
                <c:pt idx="1693">
                  <c:v>144.678223</c:v>
                </c:pt>
                <c:pt idx="1694">
                  <c:v>145.16609199999999</c:v>
                </c:pt>
                <c:pt idx="1695">
                  <c:v>148.703857</c:v>
                </c:pt>
                <c:pt idx="1696">
                  <c:v>151.310104</c:v>
                </c:pt>
                <c:pt idx="1697">
                  <c:v>153.56213399999999</c:v>
                </c:pt>
                <c:pt idx="1698">
                  <c:v>149.672607</c:v>
                </c:pt>
                <c:pt idx="1699">
                  <c:v>150.155136</c:v>
                </c:pt>
                <c:pt idx="1700">
                  <c:v>150.362854</c:v>
                </c:pt>
                <c:pt idx="1701">
                  <c:v>150.235657</c:v>
                </c:pt>
                <c:pt idx="1702">
                  <c:v>152.908997</c:v>
                </c:pt>
                <c:pt idx="1703">
                  <c:v>153.43000799999999</c:v>
                </c:pt>
                <c:pt idx="1704">
                  <c:v>152.90585300000001</c:v>
                </c:pt>
                <c:pt idx="1705">
                  <c:v>153.209137</c:v>
                </c:pt>
                <c:pt idx="1706">
                  <c:v>154.51760899999999</c:v>
                </c:pt>
                <c:pt idx="1707">
                  <c:v>152.07704200000001</c:v>
                </c:pt>
                <c:pt idx="1708">
                  <c:v>153.561859</c:v>
                </c:pt>
                <c:pt idx="1709">
                  <c:v>155.09420800000001</c:v>
                </c:pt>
                <c:pt idx="1710">
                  <c:v>153.30033900000001</c:v>
                </c:pt>
                <c:pt idx="1711">
                  <c:v>149.85485800000001</c:v>
                </c:pt>
                <c:pt idx="1712">
                  <c:v>151.205231</c:v>
                </c:pt>
                <c:pt idx="1713">
                  <c:v>151.205231</c:v>
                </c:pt>
                <c:pt idx="1714">
                  <c:v>151.991455</c:v>
                </c:pt>
                <c:pt idx="1715">
                  <c:v>152.22067300000001</c:v>
                </c:pt>
                <c:pt idx="1716">
                  <c:v>151.87384</c:v>
                </c:pt>
                <c:pt idx="1717">
                  <c:v>149.622086</c:v>
                </c:pt>
                <c:pt idx="1718">
                  <c:v>155.28370699999999</c:v>
                </c:pt>
                <c:pt idx="1719">
                  <c:v>155.004242</c:v>
                </c:pt>
                <c:pt idx="1720">
                  <c:v>161.52742000000001</c:v>
                </c:pt>
                <c:pt idx="1721">
                  <c:v>161.37788399999999</c:v>
                </c:pt>
                <c:pt idx="1722">
                  <c:v>163.988113</c:v>
                </c:pt>
                <c:pt idx="1723">
                  <c:v>162.91365099999999</c:v>
                </c:pt>
                <c:pt idx="1724">
                  <c:v>167.13331600000001</c:v>
                </c:pt>
                <c:pt idx="1725">
                  <c:v>166.74896200000001</c:v>
                </c:pt>
                <c:pt idx="1726">
                  <c:v>167.57777400000001</c:v>
                </c:pt>
                <c:pt idx="1727">
                  <c:v>165.686691</c:v>
                </c:pt>
                <c:pt idx="1728">
                  <c:v>167.52821399999999</c:v>
                </c:pt>
                <c:pt idx="1729">
                  <c:v>165.757339</c:v>
                </c:pt>
                <c:pt idx="1730">
                  <c:v>165.07598899999999</c:v>
                </c:pt>
                <c:pt idx="1731">
                  <c:v>163.61895799999999</c:v>
                </c:pt>
                <c:pt idx="1732">
                  <c:v>165.04641699999999</c:v>
                </c:pt>
                <c:pt idx="1733">
                  <c:v>164.296616</c:v>
                </c:pt>
                <c:pt idx="1734">
                  <c:v>162.898315</c:v>
                </c:pt>
                <c:pt idx="1735">
                  <c:v>160.629593</c:v>
                </c:pt>
                <c:pt idx="1736">
                  <c:v>158.16957099999999</c:v>
                </c:pt>
                <c:pt idx="1737">
                  <c:v>157.16699199999999</c:v>
                </c:pt>
                <c:pt idx="1738">
                  <c:v>156.56492600000001</c:v>
                </c:pt>
                <c:pt idx="1739">
                  <c:v>156.39692700000001</c:v>
                </c:pt>
                <c:pt idx="1740">
                  <c:v>156.39692700000001</c:v>
                </c:pt>
                <c:pt idx="1741">
                  <c:v>156.36653100000001</c:v>
                </c:pt>
                <c:pt idx="1742">
                  <c:v>156.930115</c:v>
                </c:pt>
                <c:pt idx="1743">
                  <c:v>155.566193</c:v>
                </c:pt>
                <c:pt idx="1744">
                  <c:v>155.45062300000001</c:v>
                </c:pt>
                <c:pt idx="1745">
                  <c:v>155.828125</c:v>
                </c:pt>
                <c:pt idx="1746">
                  <c:v>156.98886100000001</c:v>
                </c:pt>
                <c:pt idx="1747">
                  <c:v>158.149033</c:v>
                </c:pt>
                <c:pt idx="1748">
                  <c:v>156.73498499999999</c:v>
                </c:pt>
                <c:pt idx="1749">
                  <c:v>157.94979900000001</c:v>
                </c:pt>
                <c:pt idx="1750">
                  <c:v>156.87780799999999</c:v>
                </c:pt>
                <c:pt idx="1751">
                  <c:v>157.85011299999999</c:v>
                </c:pt>
                <c:pt idx="1752">
                  <c:v>155.24153100000001</c:v>
                </c:pt>
                <c:pt idx="1753">
                  <c:v>156.38952599999999</c:v>
                </c:pt>
                <c:pt idx="1754">
                  <c:v>155.48773199999999</c:v>
                </c:pt>
                <c:pt idx="1755">
                  <c:v>152.133591</c:v>
                </c:pt>
                <c:pt idx="1756">
                  <c:v>151.18125900000001</c:v>
                </c:pt>
                <c:pt idx="1757">
                  <c:v>151.64503500000001</c:v>
                </c:pt>
                <c:pt idx="1758">
                  <c:v>152.15055799999999</c:v>
                </c:pt>
                <c:pt idx="1759">
                  <c:v>150.983948</c:v>
                </c:pt>
                <c:pt idx="1760">
                  <c:v>149.537598</c:v>
                </c:pt>
                <c:pt idx="1761">
                  <c:v>147.77384900000001</c:v>
                </c:pt>
                <c:pt idx="1762">
                  <c:v>146.025711</c:v>
                </c:pt>
                <c:pt idx="1763">
                  <c:v>148.25541699999999</c:v>
                </c:pt>
                <c:pt idx="1764">
                  <c:v>149.65467799999999</c:v>
                </c:pt>
                <c:pt idx="1765">
                  <c:v>151.094864</c:v>
                </c:pt>
                <c:pt idx="1766">
                  <c:v>152.77070599999999</c:v>
                </c:pt>
                <c:pt idx="1767">
                  <c:v>153.641144</c:v>
                </c:pt>
                <c:pt idx="1768">
                  <c:v>153.22297699999999</c:v>
                </c:pt>
                <c:pt idx="1769">
                  <c:v>150.727768</c:v>
                </c:pt>
                <c:pt idx="1770">
                  <c:v>151.28259299999999</c:v>
                </c:pt>
                <c:pt idx="1771">
                  <c:v>154.37123099999999</c:v>
                </c:pt>
                <c:pt idx="1772">
                  <c:v>155.12570199999999</c:v>
                </c:pt>
                <c:pt idx="1773">
                  <c:v>155.15130600000001</c:v>
                </c:pt>
                <c:pt idx="1774">
                  <c:v>151.846451</c:v>
                </c:pt>
                <c:pt idx="1775">
                  <c:v>149.74627699999999</c:v>
                </c:pt>
                <c:pt idx="1776">
                  <c:v>152.065811</c:v>
                </c:pt>
                <c:pt idx="1777">
                  <c:v>151.049408</c:v>
                </c:pt>
                <c:pt idx="1778">
                  <c:v>149.565811</c:v>
                </c:pt>
                <c:pt idx="1779">
                  <c:v>149.33152799999999</c:v>
                </c:pt>
                <c:pt idx="1780">
                  <c:v>152.712784</c:v>
                </c:pt>
                <c:pt idx="1781">
                  <c:v>149.69163499999999</c:v>
                </c:pt>
                <c:pt idx="1782">
                  <c:v>152.13400300000001</c:v>
                </c:pt>
                <c:pt idx="1783">
                  <c:v>158.182434</c:v>
                </c:pt>
                <c:pt idx="1784">
                  <c:v>154.94906599999999</c:v>
                </c:pt>
                <c:pt idx="1785">
                  <c:v>157.93817100000001</c:v>
                </c:pt>
                <c:pt idx="1786">
                  <c:v>164.55169699999999</c:v>
                </c:pt>
                <c:pt idx="1787">
                  <c:v>164.877319</c:v>
                </c:pt>
                <c:pt idx="1788">
                  <c:v>161.59491</c:v>
                </c:pt>
                <c:pt idx="1789">
                  <c:v>163.03360000000001</c:v>
                </c:pt>
                <c:pt idx="1790">
                  <c:v>163.27446</c:v>
                </c:pt>
                <c:pt idx="1791">
                  <c:v>161.984467</c:v>
                </c:pt>
                <c:pt idx="1792">
                  <c:v>161.777298</c:v>
                </c:pt>
                <c:pt idx="1793">
                  <c:v>165.264679</c:v>
                </c:pt>
                <c:pt idx="1794">
                  <c:v>165.31547499999999</c:v>
                </c:pt>
                <c:pt idx="1795">
                  <c:v>163.02046200000001</c:v>
                </c:pt>
                <c:pt idx="1796">
                  <c:v>161.608475</c:v>
                </c:pt>
                <c:pt idx="1797">
                  <c:v>159.13215600000001</c:v>
                </c:pt>
                <c:pt idx="1798">
                  <c:v>157.730988</c:v>
                </c:pt>
                <c:pt idx="1799">
                  <c:v>157.557648</c:v>
                </c:pt>
                <c:pt idx="1800">
                  <c:v>155.895355</c:v>
                </c:pt>
                <c:pt idx="1801">
                  <c:v>158.76971399999999</c:v>
                </c:pt>
                <c:pt idx="1802">
                  <c:v>158.91937300000001</c:v>
                </c:pt>
                <c:pt idx="1803">
                  <c:v>162.70661899999999</c:v>
                </c:pt>
                <c:pt idx="1804">
                  <c:v>165.37750199999999</c:v>
                </c:pt>
                <c:pt idx="1805">
                  <c:v>161.22288499999999</c:v>
                </c:pt>
                <c:pt idx="1806">
                  <c:v>161.50071700000001</c:v>
                </c:pt>
                <c:pt idx="1807">
                  <c:v>160.87660199999999</c:v>
                </c:pt>
                <c:pt idx="1808">
                  <c:v>159.54924</c:v>
                </c:pt>
                <c:pt idx="1809">
                  <c:v>159.54924</c:v>
                </c:pt>
                <c:pt idx="1810">
                  <c:v>160.438568</c:v>
                </c:pt>
                <c:pt idx="1811">
                  <c:v>158.13931299999999</c:v>
                </c:pt>
                <c:pt idx="1812">
                  <c:v>151.750595</c:v>
                </c:pt>
                <c:pt idx="1813">
                  <c:v>149.25567599999999</c:v>
                </c:pt>
                <c:pt idx="1814">
                  <c:v>146.201111</c:v>
                </c:pt>
                <c:pt idx="1815">
                  <c:v>143.87091100000001</c:v>
                </c:pt>
                <c:pt idx="1816">
                  <c:v>150.41857899999999</c:v>
                </c:pt>
                <c:pt idx="1817">
                  <c:v>152.942139</c:v>
                </c:pt>
                <c:pt idx="1818">
                  <c:v>151.807434</c:v>
                </c:pt>
                <c:pt idx="1819">
                  <c:v>155.96478300000001</c:v>
                </c:pt>
                <c:pt idx="1820">
                  <c:v>160.296448</c:v>
                </c:pt>
                <c:pt idx="1821">
                  <c:v>162.26791399999999</c:v>
                </c:pt>
                <c:pt idx="1822">
                  <c:v>161.63613900000001</c:v>
                </c:pt>
                <c:pt idx="1823">
                  <c:v>165.28466800000001</c:v>
                </c:pt>
                <c:pt idx="1824">
                  <c:v>168.03414900000001</c:v>
                </c:pt>
                <c:pt idx="1825">
                  <c:v>164.44627399999999</c:v>
                </c:pt>
                <c:pt idx="1826">
                  <c:v>162.317474</c:v>
                </c:pt>
                <c:pt idx="1827">
                  <c:v>161.31997699999999</c:v>
                </c:pt>
                <c:pt idx="1828">
                  <c:v>162.67349200000001</c:v>
                </c:pt>
                <c:pt idx="1829">
                  <c:v>163.00155599999999</c:v>
                </c:pt>
                <c:pt idx="1830">
                  <c:v>162.441666</c:v>
                </c:pt>
                <c:pt idx="1831">
                  <c:v>162.26709</c:v>
                </c:pt>
                <c:pt idx="1832">
                  <c:v>160.20045500000001</c:v>
                </c:pt>
                <c:pt idx="1833">
                  <c:v>161.23083500000001</c:v>
                </c:pt>
                <c:pt idx="1834">
                  <c:v>161.23083500000001</c:v>
                </c:pt>
                <c:pt idx="1835">
                  <c:v>159.86540199999999</c:v>
                </c:pt>
                <c:pt idx="1836">
                  <c:v>159.682739</c:v>
                </c:pt>
                <c:pt idx="1837">
                  <c:v>161.10185200000001</c:v>
                </c:pt>
                <c:pt idx="1838">
                  <c:v>160.26002500000001</c:v>
                </c:pt>
                <c:pt idx="1839">
                  <c:v>158.58883700000001</c:v>
                </c:pt>
                <c:pt idx="1840">
                  <c:v>155.640671</c:v>
                </c:pt>
                <c:pt idx="1841">
                  <c:v>155.460342</c:v>
                </c:pt>
                <c:pt idx="1842">
                  <c:v>154.58976699999999</c:v>
                </c:pt>
                <c:pt idx="1843">
                  <c:v>148.02977000000001</c:v>
                </c:pt>
                <c:pt idx="1844">
                  <c:v>148.20886200000001</c:v>
                </c:pt>
                <c:pt idx="1845">
                  <c:v>149.338379</c:v>
                </c:pt>
                <c:pt idx="1846">
                  <c:v>148.80024700000001</c:v>
                </c:pt>
                <c:pt idx="1847">
                  <c:v>149.11682099999999</c:v>
                </c:pt>
                <c:pt idx="1848">
                  <c:v>149.50213600000001</c:v>
                </c:pt>
                <c:pt idx="1849">
                  <c:v>148.09535199999999</c:v>
                </c:pt>
                <c:pt idx="1850">
                  <c:v>147.75564600000001</c:v>
                </c:pt>
                <c:pt idx="1851">
                  <c:v>148.13479599999999</c:v>
                </c:pt>
                <c:pt idx="1852">
                  <c:v>142.99813800000001</c:v>
                </c:pt>
                <c:pt idx="1853">
                  <c:v>142.233124</c:v>
                </c:pt>
                <c:pt idx="1854">
                  <c:v>142.65103099999999</c:v>
                </c:pt>
                <c:pt idx="1855">
                  <c:v>140.57029700000001</c:v>
                </c:pt>
                <c:pt idx="1856">
                  <c:v>142.30406199999999</c:v>
                </c:pt>
                <c:pt idx="1857">
                  <c:v>139.735184</c:v>
                </c:pt>
                <c:pt idx="1858">
                  <c:v>139.746002</c:v>
                </c:pt>
                <c:pt idx="1859">
                  <c:v>138.412476</c:v>
                </c:pt>
                <c:pt idx="1860">
                  <c:v>138.01689099999999</c:v>
                </c:pt>
                <c:pt idx="1861">
                  <c:v>138.247345</c:v>
                </c:pt>
                <c:pt idx="1862">
                  <c:v>139.22622699999999</c:v>
                </c:pt>
                <c:pt idx="1863">
                  <c:v>140.566193</c:v>
                </c:pt>
                <c:pt idx="1864">
                  <c:v>140.74556000000001</c:v>
                </c:pt>
                <c:pt idx="1865">
                  <c:v>144.677536</c:v>
                </c:pt>
                <c:pt idx="1866">
                  <c:v>145.89138800000001</c:v>
                </c:pt>
                <c:pt idx="1867">
                  <c:v>149.17077599999999</c:v>
                </c:pt>
                <c:pt idx="1868">
                  <c:v>150.27728300000001</c:v>
                </c:pt>
                <c:pt idx="1869">
                  <c:v>150.27728300000001</c:v>
                </c:pt>
                <c:pt idx="1870">
                  <c:v>149.87498500000001</c:v>
                </c:pt>
                <c:pt idx="1871">
                  <c:v>149.23033100000001</c:v>
                </c:pt>
                <c:pt idx="1872">
                  <c:v>149.846237</c:v>
                </c:pt>
                <c:pt idx="1873">
                  <c:v>147.733734</c:v>
                </c:pt>
                <c:pt idx="1874">
                  <c:v>144.09697</c:v>
                </c:pt>
                <c:pt idx="1875">
                  <c:v>142.45083600000001</c:v>
                </c:pt>
                <c:pt idx="1876">
                  <c:v>144.44148300000001</c:v>
                </c:pt>
                <c:pt idx="1877">
                  <c:v>143.085083</c:v>
                </c:pt>
                <c:pt idx="1878">
                  <c:v>144.31578099999999</c:v>
                </c:pt>
                <c:pt idx="1879">
                  <c:v>145.160751</c:v>
                </c:pt>
                <c:pt idx="1880">
                  <c:v>143.820099</c:v>
                </c:pt>
                <c:pt idx="1881">
                  <c:v>143.707413</c:v>
                </c:pt>
                <c:pt idx="1882">
                  <c:v>140.04039</c:v>
                </c:pt>
                <c:pt idx="1883">
                  <c:v>139.02864099999999</c:v>
                </c:pt>
                <c:pt idx="1884">
                  <c:v>139.89196799999999</c:v>
                </c:pt>
                <c:pt idx="1885">
                  <c:v>139.40669299999999</c:v>
                </c:pt>
                <c:pt idx="1886">
                  <c:v>137.300354</c:v>
                </c:pt>
                <c:pt idx="1887">
                  <c:v>138.38591</c:v>
                </c:pt>
                <c:pt idx="1888">
                  <c:v>138.476562</c:v>
                </c:pt>
                <c:pt idx="1889">
                  <c:v>141.192215</c:v>
                </c:pt>
                <c:pt idx="1890">
                  <c:v>144.45147700000001</c:v>
                </c:pt>
                <c:pt idx="1891">
                  <c:v>144.845551</c:v>
                </c:pt>
                <c:pt idx="1892">
                  <c:v>144.94551100000001</c:v>
                </c:pt>
                <c:pt idx="1893">
                  <c:v>144.575256</c:v>
                </c:pt>
                <c:pt idx="1894">
                  <c:v>147.92036400000001</c:v>
                </c:pt>
                <c:pt idx="1895">
                  <c:v>147.32377600000001</c:v>
                </c:pt>
                <c:pt idx="1896">
                  <c:v>149.321259</c:v>
                </c:pt>
                <c:pt idx="1897">
                  <c:v>146.750595</c:v>
                </c:pt>
                <c:pt idx="1898">
                  <c:v>144.351517</c:v>
                </c:pt>
                <c:pt idx="1899">
                  <c:v>145.50457800000001</c:v>
                </c:pt>
                <c:pt idx="1900">
                  <c:v>145.747894</c:v>
                </c:pt>
                <c:pt idx="1901">
                  <c:v>144.92564400000001</c:v>
                </c:pt>
                <c:pt idx="1902">
                  <c:v>144.61016799999999</c:v>
                </c:pt>
                <c:pt idx="1903">
                  <c:v>143.90692100000001</c:v>
                </c:pt>
                <c:pt idx="1904">
                  <c:v>143.65374800000001</c:v>
                </c:pt>
                <c:pt idx="1905">
                  <c:v>144.24142499999999</c:v>
                </c:pt>
                <c:pt idx="1906">
                  <c:v>142.097992</c:v>
                </c:pt>
                <c:pt idx="1907">
                  <c:v>140.939728</c:v>
                </c:pt>
                <c:pt idx="1908">
                  <c:v>140.468704</c:v>
                </c:pt>
                <c:pt idx="1909">
                  <c:v>140.74392700000001</c:v>
                </c:pt>
                <c:pt idx="1910">
                  <c:v>139.16899100000001</c:v>
                </c:pt>
                <c:pt idx="1911">
                  <c:v>138.72151199999999</c:v>
                </c:pt>
                <c:pt idx="1912">
                  <c:v>143.32292200000001</c:v>
                </c:pt>
                <c:pt idx="1913">
                  <c:v>143.68742399999999</c:v>
                </c:pt>
                <c:pt idx="1914">
                  <c:v>145.26754800000001</c:v>
                </c:pt>
                <c:pt idx="1915">
                  <c:v>145.98298600000001</c:v>
                </c:pt>
                <c:pt idx="1916">
                  <c:v>146.11499000000001</c:v>
                </c:pt>
                <c:pt idx="1917">
                  <c:v>144.35507200000001</c:v>
                </c:pt>
                <c:pt idx="1918">
                  <c:v>145.12254300000001</c:v>
                </c:pt>
                <c:pt idx="1919">
                  <c:v>145.70626799999999</c:v>
                </c:pt>
                <c:pt idx="1920">
                  <c:v>144.823227</c:v>
                </c:pt>
                <c:pt idx="1921">
                  <c:v>143.27226300000001</c:v>
                </c:pt>
                <c:pt idx="1922">
                  <c:v>141.09172100000001</c:v>
                </c:pt>
                <c:pt idx="1923">
                  <c:v>142.26736500000001</c:v>
                </c:pt>
                <c:pt idx="1924">
                  <c:v>139.16282699999999</c:v>
                </c:pt>
                <c:pt idx="1925">
                  <c:v>138.263092</c:v>
                </c:pt>
                <c:pt idx="1926">
                  <c:v>140.10557600000001</c:v>
                </c:pt>
                <c:pt idx="1927">
                  <c:v>140.10557600000001</c:v>
                </c:pt>
                <c:pt idx="1928">
                  <c:v>138.70043899999999</c:v>
                </c:pt>
                <c:pt idx="1929">
                  <c:v>136.70323200000001</c:v>
                </c:pt>
                <c:pt idx="1930">
                  <c:v>134.35534699999999</c:v>
                </c:pt>
                <c:pt idx="1931">
                  <c:v>133.61854600000001</c:v>
                </c:pt>
                <c:pt idx="1932">
                  <c:v>135.88481100000001</c:v>
                </c:pt>
                <c:pt idx="1933">
                  <c:v>138.93525700000001</c:v>
                </c:pt>
                <c:pt idx="1934">
                  <c:v>139.309067</c:v>
                </c:pt>
                <c:pt idx="1935">
                  <c:v>138.40042099999999</c:v>
                </c:pt>
                <c:pt idx="1936">
                  <c:v>139.06437700000001</c:v>
                </c:pt>
                <c:pt idx="1937">
                  <c:v>135.83429000000001</c:v>
                </c:pt>
                <c:pt idx="1938">
                  <c:v>135.02409399999999</c:v>
                </c:pt>
                <c:pt idx="1939">
                  <c:v>137.49548300000001</c:v>
                </c:pt>
                <c:pt idx="1940">
                  <c:v>136.98405500000001</c:v>
                </c:pt>
                <c:pt idx="1941">
                  <c:v>138.07508899999999</c:v>
                </c:pt>
                <c:pt idx="1942">
                  <c:v>136.63914500000001</c:v>
                </c:pt>
                <c:pt idx="1943">
                  <c:v>136.092804</c:v>
                </c:pt>
                <c:pt idx="1944">
                  <c:v>141.27436800000001</c:v>
                </c:pt>
                <c:pt idx="1945">
                  <c:v>140.91082800000001</c:v>
                </c:pt>
                <c:pt idx="1946">
                  <c:v>140.72352599999999</c:v>
                </c:pt>
                <c:pt idx="1947">
                  <c:v>137.43536399999999</c:v>
                </c:pt>
                <c:pt idx="1948">
                  <c:v>136.433075</c:v>
                </c:pt>
                <c:pt idx="1949">
                  <c:v>135.06463600000001</c:v>
                </c:pt>
                <c:pt idx="1950">
                  <c:v>137.406891</c:v>
                </c:pt>
                <c:pt idx="1951">
                  <c:v>137.854645</c:v>
                </c:pt>
                <c:pt idx="1952">
                  <c:v>136.88301100000001</c:v>
                </c:pt>
                <c:pt idx="1953">
                  <c:v>134.46777299999999</c:v>
                </c:pt>
                <c:pt idx="1954">
                  <c:v>136.11526499999999</c:v>
                </c:pt>
                <c:pt idx="1955">
                  <c:v>134.063828</c:v>
                </c:pt>
                <c:pt idx="1956">
                  <c:v>134.404236</c:v>
                </c:pt>
                <c:pt idx="1957">
                  <c:v>132.704712</c:v>
                </c:pt>
                <c:pt idx="1958">
                  <c:v>132.63679500000001</c:v>
                </c:pt>
                <c:pt idx="1959">
                  <c:v>133.003342</c:v>
                </c:pt>
                <c:pt idx="1960">
                  <c:v>132.50862100000001</c:v>
                </c:pt>
                <c:pt idx="1961">
                  <c:v>129.89648399999999</c:v>
                </c:pt>
                <c:pt idx="1962">
                  <c:v>130.67326399999999</c:v>
                </c:pt>
                <c:pt idx="1963">
                  <c:v>128.77848800000001</c:v>
                </c:pt>
                <c:pt idx="1964">
                  <c:v>128.795456</c:v>
                </c:pt>
                <c:pt idx="1965">
                  <c:v>125.923569</c:v>
                </c:pt>
                <c:pt idx="1966">
                  <c:v>124.517746</c:v>
                </c:pt>
                <c:pt idx="1967">
                  <c:v>122.22354900000001</c:v>
                </c:pt>
                <c:pt idx="1968">
                  <c:v>121.69446600000001</c:v>
                </c:pt>
                <c:pt idx="1969">
                  <c:v>122.787544</c:v>
                </c:pt>
                <c:pt idx="1970">
                  <c:v>122.42701700000001</c:v>
                </c:pt>
                <c:pt idx="1971">
                  <c:v>122.42701700000001</c:v>
                </c:pt>
                <c:pt idx="1972">
                  <c:v>122.63446</c:v>
                </c:pt>
                <c:pt idx="1973">
                  <c:v>122.84683200000001</c:v>
                </c:pt>
                <c:pt idx="1974">
                  <c:v>124.880325</c:v>
                </c:pt>
                <c:pt idx="1975">
                  <c:v>123.754791</c:v>
                </c:pt>
                <c:pt idx="1976">
                  <c:v>126.095688</c:v>
                </c:pt>
                <c:pt idx="1977">
                  <c:v>126.751015</c:v>
                </c:pt>
                <c:pt idx="1978">
                  <c:v>125.62548099999999</c:v>
                </c:pt>
                <c:pt idx="1979">
                  <c:v>125.70270499999999</c:v>
                </c:pt>
                <c:pt idx="1980">
                  <c:v>123.586372</c:v>
                </c:pt>
                <c:pt idx="1981">
                  <c:v>124.692055</c:v>
                </c:pt>
                <c:pt idx="1982">
                  <c:v>121.717606</c:v>
                </c:pt>
                <c:pt idx="1983">
                  <c:v>121.11676799999999</c:v>
                </c:pt>
                <c:pt idx="1984">
                  <c:v>122.341438</c:v>
                </c:pt>
                <c:pt idx="1985">
                  <c:v>124.164886</c:v>
                </c:pt>
                <c:pt idx="1986">
                  <c:v>124.288391</c:v>
                </c:pt>
                <c:pt idx="1987">
                  <c:v>124.588814</c:v>
                </c:pt>
                <c:pt idx="1988">
                  <c:v>128.34196499999999</c:v>
                </c:pt>
                <c:pt idx="1989">
                  <c:v>130.434326</c:v>
                </c:pt>
                <c:pt idx="1990">
                  <c:v>127.098259</c:v>
                </c:pt>
                <c:pt idx="1991">
                  <c:v>126.34968600000001</c:v>
                </c:pt>
                <c:pt idx="1992">
                  <c:v>125.82456999999999</c:v>
                </c:pt>
                <c:pt idx="1993">
                  <c:v>125.697365</c:v>
                </c:pt>
                <c:pt idx="1994">
                  <c:v>123.70372</c:v>
                </c:pt>
                <c:pt idx="1995">
                  <c:v>124.935097</c:v>
                </c:pt>
                <c:pt idx="1996">
                  <c:v>126.947502</c:v>
                </c:pt>
                <c:pt idx="1997">
                  <c:v>126.947502</c:v>
                </c:pt>
                <c:pt idx="1998">
                  <c:v>126.71787999999999</c:v>
                </c:pt>
                <c:pt idx="1999">
                  <c:v>125.94000200000001</c:v>
                </c:pt>
                <c:pt idx="2000">
                  <c:v>126.72910299999999</c:v>
                </c:pt>
                <c:pt idx="2001">
                  <c:v>128.271164</c:v>
                </c:pt>
                <c:pt idx="2002">
                  <c:v>126.47880600000001</c:v>
                </c:pt>
                <c:pt idx="2003">
                  <c:v>123.507912</c:v>
                </c:pt>
                <c:pt idx="2004">
                  <c:v>123.39769</c:v>
                </c:pt>
                <c:pt idx="2005">
                  <c:v>127.36964399999999</c:v>
                </c:pt>
                <c:pt idx="2006">
                  <c:v>123.011696</c:v>
                </c:pt>
                <c:pt idx="2007">
                  <c:v>122.535461</c:v>
                </c:pt>
                <c:pt idx="2008">
                  <c:v>121.87370300000001</c:v>
                </c:pt>
                <c:pt idx="2009">
                  <c:v>121.846039</c:v>
                </c:pt>
                <c:pt idx="2010">
                  <c:v>120.431732</c:v>
                </c:pt>
                <c:pt idx="2011">
                  <c:v>118.674278</c:v>
                </c:pt>
                <c:pt idx="2012">
                  <c:v>116.60217299999999</c:v>
                </c:pt>
                <c:pt idx="2013">
                  <c:v>115.657112</c:v>
                </c:pt>
                <c:pt idx="2014">
                  <c:v>115.801018</c:v>
                </c:pt>
                <c:pt idx="2015">
                  <c:v>116.370087</c:v>
                </c:pt>
                <c:pt idx="2016">
                  <c:v>116.39624000000001</c:v>
                </c:pt>
                <c:pt idx="2017">
                  <c:v>115.71817799999999</c:v>
                </c:pt>
                <c:pt idx="2018">
                  <c:v>116.2882</c:v>
                </c:pt>
                <c:pt idx="2019">
                  <c:v>115.489098</c:v>
                </c:pt>
                <c:pt idx="2020">
                  <c:v>116.035301</c:v>
                </c:pt>
                <c:pt idx="2021">
                  <c:v>113.58596</c:v>
                </c:pt>
                <c:pt idx="2022">
                  <c:v>112.80027800000001</c:v>
                </c:pt>
                <c:pt idx="2023">
                  <c:v>111.94667800000001</c:v>
                </c:pt>
                <c:pt idx="2024">
                  <c:v>110.805809</c:v>
                </c:pt>
                <c:pt idx="2025">
                  <c:v>109.936333</c:v>
                </c:pt>
                <c:pt idx="2026">
                  <c:v>110.237976</c:v>
                </c:pt>
                <c:pt idx="2027">
                  <c:v>109.51857</c:v>
                </c:pt>
                <c:pt idx="2028">
                  <c:v>109.769279</c:v>
                </c:pt>
                <c:pt idx="2029">
                  <c:v>109.99781</c:v>
                </c:pt>
                <c:pt idx="2030">
                  <c:v>111.020645</c:v>
                </c:pt>
                <c:pt idx="2031">
                  <c:v>110.32656900000001</c:v>
                </c:pt>
                <c:pt idx="2032">
                  <c:v>110.296989</c:v>
                </c:pt>
                <c:pt idx="2033">
                  <c:v>109.342072</c:v>
                </c:pt>
                <c:pt idx="2034">
                  <c:v>109.751205</c:v>
                </c:pt>
                <c:pt idx="2035">
                  <c:v>111.065834</c:v>
                </c:pt>
                <c:pt idx="2036">
                  <c:v>110.092018</c:v>
                </c:pt>
                <c:pt idx="2037">
                  <c:v>110.07695</c:v>
                </c:pt>
                <c:pt idx="2038">
                  <c:v>110.481026</c:v>
                </c:pt>
                <c:pt idx="2039">
                  <c:v>110.01533499999999</c:v>
                </c:pt>
                <c:pt idx="2040">
                  <c:v>109.71807099999999</c:v>
                </c:pt>
                <c:pt idx="2041">
                  <c:v>109.848557</c:v>
                </c:pt>
                <c:pt idx="2042">
                  <c:v>109.30892900000001</c:v>
                </c:pt>
                <c:pt idx="2043">
                  <c:v>108.900345</c:v>
                </c:pt>
                <c:pt idx="2044">
                  <c:v>108.321144</c:v>
                </c:pt>
                <c:pt idx="2045">
                  <c:v>111.354614</c:v>
                </c:pt>
                <c:pt idx="2046">
                  <c:v>110.535927</c:v>
                </c:pt>
                <c:pt idx="2047">
                  <c:v>110.10652899999999</c:v>
                </c:pt>
                <c:pt idx="2048">
                  <c:v>108.834755</c:v>
                </c:pt>
                <c:pt idx="2049">
                  <c:v>108.31115</c:v>
                </c:pt>
                <c:pt idx="2050">
                  <c:v>108.63114899999999</c:v>
                </c:pt>
                <c:pt idx="2051">
                  <c:v>107.22532699999999</c:v>
                </c:pt>
                <c:pt idx="2052">
                  <c:v>106.448273</c:v>
                </c:pt>
                <c:pt idx="2053">
                  <c:v>107.46933</c:v>
                </c:pt>
                <c:pt idx="2054">
                  <c:v>106.45813</c:v>
                </c:pt>
                <c:pt idx="2055">
                  <c:v>105.946709</c:v>
                </c:pt>
                <c:pt idx="2056">
                  <c:v>106.307098</c:v>
                </c:pt>
                <c:pt idx="2057">
                  <c:v>106.42074599999999</c:v>
                </c:pt>
                <c:pt idx="2058">
                  <c:v>107.422363</c:v>
                </c:pt>
                <c:pt idx="2059">
                  <c:v>105.940681</c:v>
                </c:pt>
                <c:pt idx="2060">
                  <c:v>106.316132</c:v>
                </c:pt>
                <c:pt idx="2061">
                  <c:v>106.204674</c:v>
                </c:pt>
                <c:pt idx="2062">
                  <c:v>106.71418</c:v>
                </c:pt>
                <c:pt idx="2063">
                  <c:v>108.10535400000001</c:v>
                </c:pt>
                <c:pt idx="2064">
                  <c:v>107.567093</c:v>
                </c:pt>
                <c:pt idx="2065">
                  <c:v>106.313126</c:v>
                </c:pt>
                <c:pt idx="2066">
                  <c:v>106.313126</c:v>
                </c:pt>
                <c:pt idx="2067">
                  <c:v>106.845901</c:v>
                </c:pt>
                <c:pt idx="2068">
                  <c:v>105.605621</c:v>
                </c:pt>
                <c:pt idx="2069">
                  <c:v>104.683289</c:v>
                </c:pt>
                <c:pt idx="2070">
                  <c:v>105.419815</c:v>
                </c:pt>
                <c:pt idx="2071">
                  <c:v>104.945915</c:v>
                </c:pt>
                <c:pt idx="2072">
                  <c:v>103.728775</c:v>
                </c:pt>
                <c:pt idx="2073">
                  <c:v>102.986092</c:v>
                </c:pt>
                <c:pt idx="2074">
                  <c:v>101.85575900000001</c:v>
                </c:pt>
                <c:pt idx="2075">
                  <c:v>101.232201</c:v>
                </c:pt>
                <c:pt idx="2076">
                  <c:v>100.804169</c:v>
                </c:pt>
                <c:pt idx="2077">
                  <c:v>100.75515</c:v>
                </c:pt>
                <c:pt idx="2078">
                  <c:v>100.704483</c:v>
                </c:pt>
                <c:pt idx="2079">
                  <c:v>100.73255899999999</c:v>
                </c:pt>
                <c:pt idx="2080">
                  <c:v>100</c:v>
                </c:pt>
              </c:numCache>
            </c:numRef>
          </c:val>
          <c:smooth val="0"/>
          <c:extLst>
            <c:ext xmlns:c16="http://schemas.microsoft.com/office/drawing/2014/chart" uri="{C3380CC4-5D6E-409C-BE32-E72D297353CC}">
              <c16:uniqueId val="{00000004-55EF-4E81-8E08-C6A99EF77711}"/>
            </c:ext>
          </c:extLst>
        </c:ser>
        <c:ser>
          <c:idx val="5"/>
          <c:order val="5"/>
          <c:tx>
            <c:strRef>
              <c:f>Planilha1!$H$3</c:f>
              <c:strCache>
                <c:ptCount val="1"/>
                <c:pt idx="0">
                  <c:v>IBOV Index</c:v>
                </c:pt>
              </c:strCache>
            </c:strRef>
          </c:tx>
          <c:spPr>
            <a:ln w="19050" cap="rnd">
              <a:solidFill>
                <a:schemeClr val="bg1">
                  <a:lumMod val="5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Planilha1!$H$4:$H$2084</c:f>
              <c:numCache>
                <c:formatCode>General</c:formatCode>
                <c:ptCount val="2081"/>
                <c:pt idx="0">
                  <c:v>198.44035299999999</c:v>
                </c:pt>
                <c:pt idx="1">
                  <c:v>197.98658800000001</c:v>
                </c:pt>
                <c:pt idx="2">
                  <c:v>199.88841199999999</c:v>
                </c:pt>
                <c:pt idx="3">
                  <c:v>199.92016599999999</c:v>
                </c:pt>
                <c:pt idx="4">
                  <c:v>199.40145899999999</c:v>
                </c:pt>
                <c:pt idx="5">
                  <c:v>194.163025</c:v>
                </c:pt>
                <c:pt idx="6">
                  <c:v>193.432129</c:v>
                </c:pt>
                <c:pt idx="7">
                  <c:v>196.762451</c:v>
                </c:pt>
                <c:pt idx="8">
                  <c:v>195.28527800000001</c:v>
                </c:pt>
                <c:pt idx="9">
                  <c:v>193.804123</c:v>
                </c:pt>
                <c:pt idx="10">
                  <c:v>196.30069</c:v>
                </c:pt>
                <c:pt idx="11">
                  <c:v>195.22657799999999</c:v>
                </c:pt>
                <c:pt idx="12">
                  <c:v>194.62527499999999</c:v>
                </c:pt>
                <c:pt idx="13">
                  <c:v>195.90524300000001</c:v>
                </c:pt>
                <c:pt idx="14">
                  <c:v>196.16104100000001</c:v>
                </c:pt>
                <c:pt idx="15">
                  <c:v>197.370712</c:v>
                </c:pt>
                <c:pt idx="16">
                  <c:v>191.95770300000001</c:v>
                </c:pt>
                <c:pt idx="17">
                  <c:v>192.927155</c:v>
                </c:pt>
                <c:pt idx="18">
                  <c:v>194.18061800000001</c:v>
                </c:pt>
                <c:pt idx="19">
                  <c:v>190.42558299999999</c:v>
                </c:pt>
                <c:pt idx="20">
                  <c:v>190.482147</c:v>
                </c:pt>
                <c:pt idx="21">
                  <c:v>191.24177599999999</c:v>
                </c:pt>
                <c:pt idx="22">
                  <c:v>191.811859</c:v>
                </c:pt>
                <c:pt idx="23">
                  <c:v>191.06040999999999</c:v>
                </c:pt>
                <c:pt idx="24">
                  <c:v>190.275406</c:v>
                </c:pt>
                <c:pt idx="25">
                  <c:v>188.53947400000001</c:v>
                </c:pt>
                <c:pt idx="26">
                  <c:v>190.74168399999999</c:v>
                </c:pt>
                <c:pt idx="27">
                  <c:v>185.52948000000001</c:v>
                </c:pt>
                <c:pt idx="28">
                  <c:v>185.07577499999999</c:v>
                </c:pt>
                <c:pt idx="29">
                  <c:v>184.841812</c:v>
                </c:pt>
                <c:pt idx="30">
                  <c:v>186.27889999999999</c:v>
                </c:pt>
                <c:pt idx="31">
                  <c:v>186.036224</c:v>
                </c:pt>
                <c:pt idx="32">
                  <c:v>188.42829900000001</c:v>
                </c:pt>
                <c:pt idx="33">
                  <c:v>186.65364099999999</c:v>
                </c:pt>
                <c:pt idx="34">
                  <c:v>184.33824200000001</c:v>
                </c:pt>
                <c:pt idx="35">
                  <c:v>186.81516999999999</c:v>
                </c:pt>
                <c:pt idx="36">
                  <c:v>187.060913</c:v>
                </c:pt>
                <c:pt idx="37">
                  <c:v>187.060913</c:v>
                </c:pt>
                <c:pt idx="38">
                  <c:v>187.03900100000001</c:v>
                </c:pt>
                <c:pt idx="39">
                  <c:v>188.29586800000001</c:v>
                </c:pt>
                <c:pt idx="40">
                  <c:v>187.81231700000001</c:v>
                </c:pt>
                <c:pt idx="41">
                  <c:v>187.81231700000001</c:v>
                </c:pt>
                <c:pt idx="42">
                  <c:v>189.889374</c:v>
                </c:pt>
                <c:pt idx="43">
                  <c:v>188.46757500000001</c:v>
                </c:pt>
                <c:pt idx="44">
                  <c:v>187.820572</c:v>
                </c:pt>
                <c:pt idx="45">
                  <c:v>193.926422</c:v>
                </c:pt>
                <c:pt idx="46">
                  <c:v>192.15666200000001</c:v>
                </c:pt>
                <c:pt idx="47">
                  <c:v>193.79295300000001</c:v>
                </c:pt>
                <c:pt idx="48">
                  <c:v>196.01683</c:v>
                </c:pt>
                <c:pt idx="49">
                  <c:v>201.53938299999999</c:v>
                </c:pt>
                <c:pt idx="50">
                  <c:v>199.416855</c:v>
                </c:pt>
                <c:pt idx="51">
                  <c:v>197.833237</c:v>
                </c:pt>
                <c:pt idx="52">
                  <c:v>195.86668399999999</c:v>
                </c:pt>
                <c:pt idx="53">
                  <c:v>198.84002699999999</c:v>
                </c:pt>
                <c:pt idx="54">
                  <c:v>196.08651699999999</c:v>
                </c:pt>
                <c:pt idx="55">
                  <c:v>196.167664</c:v>
                </c:pt>
                <c:pt idx="56">
                  <c:v>194.762314</c:v>
                </c:pt>
                <c:pt idx="57">
                  <c:v>195.43460099999999</c:v>
                </c:pt>
                <c:pt idx="58">
                  <c:v>193.790131</c:v>
                </c:pt>
                <c:pt idx="59">
                  <c:v>198.54615799999999</c:v>
                </c:pt>
                <c:pt idx="60">
                  <c:v>202.05114699999999</c:v>
                </c:pt>
                <c:pt idx="61">
                  <c:v>200.672821</c:v>
                </c:pt>
                <c:pt idx="62">
                  <c:v>200.81187399999999</c:v>
                </c:pt>
                <c:pt idx="63">
                  <c:v>197.385223</c:v>
                </c:pt>
                <c:pt idx="64">
                  <c:v>199.36827099999999</c:v>
                </c:pt>
                <c:pt idx="65">
                  <c:v>199.36827099999999</c:v>
                </c:pt>
                <c:pt idx="66">
                  <c:v>198.701019</c:v>
                </c:pt>
                <c:pt idx="67">
                  <c:v>198.737427</c:v>
                </c:pt>
                <c:pt idx="68">
                  <c:v>198.737427</c:v>
                </c:pt>
                <c:pt idx="69">
                  <c:v>198.647659</c:v>
                </c:pt>
                <c:pt idx="70">
                  <c:v>198.59236100000001</c:v>
                </c:pt>
                <c:pt idx="71">
                  <c:v>198.86509699999999</c:v>
                </c:pt>
                <c:pt idx="72">
                  <c:v>198.796829</c:v>
                </c:pt>
                <c:pt idx="73">
                  <c:v>201.676849</c:v>
                </c:pt>
                <c:pt idx="74">
                  <c:v>202.70204200000001</c:v>
                </c:pt>
                <c:pt idx="75">
                  <c:v>203.199432</c:v>
                </c:pt>
                <c:pt idx="76">
                  <c:v>202.972443</c:v>
                </c:pt>
                <c:pt idx="77">
                  <c:v>199.24929800000001</c:v>
                </c:pt>
                <c:pt idx="78">
                  <c:v>201.72602800000001</c:v>
                </c:pt>
                <c:pt idx="79">
                  <c:v>203.166122</c:v>
                </c:pt>
                <c:pt idx="80">
                  <c:v>203.30702199999999</c:v>
                </c:pt>
                <c:pt idx="81">
                  <c:v>204.05761699999999</c:v>
                </c:pt>
                <c:pt idx="82">
                  <c:v>202.00595100000001</c:v>
                </c:pt>
                <c:pt idx="83">
                  <c:v>202.27597</c:v>
                </c:pt>
                <c:pt idx="84">
                  <c:v>200.979218</c:v>
                </c:pt>
                <c:pt idx="85">
                  <c:v>202.09622200000001</c:v>
                </c:pt>
                <c:pt idx="86">
                  <c:v>202.73414600000001</c:v>
                </c:pt>
                <c:pt idx="87">
                  <c:v>202.94828799999999</c:v>
                </c:pt>
                <c:pt idx="88">
                  <c:v>203.40574599999999</c:v>
                </c:pt>
                <c:pt idx="89">
                  <c:v>204.89295999999999</c:v>
                </c:pt>
                <c:pt idx="90">
                  <c:v>203.79431199999999</c:v>
                </c:pt>
                <c:pt idx="91">
                  <c:v>203.735184</c:v>
                </c:pt>
                <c:pt idx="92">
                  <c:v>202.15986599999999</c:v>
                </c:pt>
                <c:pt idx="93">
                  <c:v>202.72061199999999</c:v>
                </c:pt>
                <c:pt idx="94">
                  <c:v>202.112854</c:v>
                </c:pt>
                <c:pt idx="95">
                  <c:v>204.522842</c:v>
                </c:pt>
                <c:pt idx="96">
                  <c:v>205.30993699999999</c:v>
                </c:pt>
                <c:pt idx="97">
                  <c:v>204.958023</c:v>
                </c:pt>
                <c:pt idx="98">
                  <c:v>204.771332</c:v>
                </c:pt>
                <c:pt idx="99">
                  <c:v>207.638184</c:v>
                </c:pt>
                <c:pt idx="100">
                  <c:v>206.052246</c:v>
                </c:pt>
                <c:pt idx="101">
                  <c:v>204.99671900000001</c:v>
                </c:pt>
                <c:pt idx="102">
                  <c:v>206.41802999999999</c:v>
                </c:pt>
                <c:pt idx="103">
                  <c:v>206.85256999999999</c:v>
                </c:pt>
                <c:pt idx="104">
                  <c:v>204.63905299999999</c:v>
                </c:pt>
                <c:pt idx="105">
                  <c:v>205.524429</c:v>
                </c:pt>
                <c:pt idx="106">
                  <c:v>203.05577099999999</c:v>
                </c:pt>
                <c:pt idx="107">
                  <c:v>203.82879600000001</c:v>
                </c:pt>
                <c:pt idx="108">
                  <c:v>207.02813699999999</c:v>
                </c:pt>
                <c:pt idx="109">
                  <c:v>208.000137</c:v>
                </c:pt>
                <c:pt idx="110">
                  <c:v>209.88578799999999</c:v>
                </c:pt>
                <c:pt idx="111">
                  <c:v>210.13154599999999</c:v>
                </c:pt>
                <c:pt idx="112">
                  <c:v>209.76411400000001</c:v>
                </c:pt>
                <c:pt idx="113">
                  <c:v>208.43829299999999</c:v>
                </c:pt>
                <c:pt idx="114">
                  <c:v>209.44499200000001</c:v>
                </c:pt>
                <c:pt idx="115">
                  <c:v>208.88952599999999</c:v>
                </c:pt>
                <c:pt idx="116">
                  <c:v>209.539017</c:v>
                </c:pt>
                <c:pt idx="117">
                  <c:v>209.28277600000001</c:v>
                </c:pt>
                <c:pt idx="118">
                  <c:v>212.28431699999999</c:v>
                </c:pt>
                <c:pt idx="119">
                  <c:v>211.67506399999999</c:v>
                </c:pt>
                <c:pt idx="120">
                  <c:v>208.94224500000001</c:v>
                </c:pt>
                <c:pt idx="121">
                  <c:v>209.80162000000001</c:v>
                </c:pt>
                <c:pt idx="122">
                  <c:v>211.509094</c:v>
                </c:pt>
                <c:pt idx="123">
                  <c:v>211.56716900000001</c:v>
                </c:pt>
                <c:pt idx="124">
                  <c:v>213.592941</c:v>
                </c:pt>
                <c:pt idx="125">
                  <c:v>212.70953399999999</c:v>
                </c:pt>
                <c:pt idx="126">
                  <c:v>212.884964</c:v>
                </c:pt>
                <c:pt idx="127">
                  <c:v>210.893967</c:v>
                </c:pt>
                <c:pt idx="128">
                  <c:v>210.21734599999999</c:v>
                </c:pt>
                <c:pt idx="129">
                  <c:v>212.22392300000001</c:v>
                </c:pt>
                <c:pt idx="130">
                  <c:v>211.63879399999999</c:v>
                </c:pt>
                <c:pt idx="131">
                  <c:v>211.157578</c:v>
                </c:pt>
                <c:pt idx="132">
                  <c:v>208.31982400000001</c:v>
                </c:pt>
                <c:pt idx="133">
                  <c:v>208.63111900000001</c:v>
                </c:pt>
                <c:pt idx="134">
                  <c:v>207.33137500000001</c:v>
                </c:pt>
                <c:pt idx="135">
                  <c:v>205.90110799999999</c:v>
                </c:pt>
                <c:pt idx="136">
                  <c:v>203.90727200000001</c:v>
                </c:pt>
                <c:pt idx="137">
                  <c:v>203.12764000000001</c:v>
                </c:pt>
                <c:pt idx="138">
                  <c:v>200.089294</c:v>
                </c:pt>
                <c:pt idx="139">
                  <c:v>198.30552700000001</c:v>
                </c:pt>
                <c:pt idx="140">
                  <c:v>196.36595199999999</c:v>
                </c:pt>
                <c:pt idx="141">
                  <c:v>194.815201</c:v>
                </c:pt>
                <c:pt idx="142">
                  <c:v>195.72427400000001</c:v>
                </c:pt>
                <c:pt idx="143">
                  <c:v>198.12080399999999</c:v>
                </c:pt>
                <c:pt idx="144">
                  <c:v>198.52001999999999</c:v>
                </c:pt>
                <c:pt idx="145">
                  <c:v>196.16767899999999</c:v>
                </c:pt>
                <c:pt idx="146">
                  <c:v>197.43460099999999</c:v>
                </c:pt>
                <c:pt idx="147">
                  <c:v>198.27224699999999</c:v>
                </c:pt>
                <c:pt idx="148">
                  <c:v>195.87979100000001</c:v>
                </c:pt>
                <c:pt idx="149">
                  <c:v>196.608597</c:v>
                </c:pt>
                <c:pt idx="150">
                  <c:v>196.868484</c:v>
                </c:pt>
                <c:pt idx="151">
                  <c:v>198.84321600000001</c:v>
                </c:pt>
                <c:pt idx="152">
                  <c:v>198.46504200000001</c:v>
                </c:pt>
                <c:pt idx="153">
                  <c:v>198.52041600000001</c:v>
                </c:pt>
                <c:pt idx="154">
                  <c:v>201.31701699999999</c:v>
                </c:pt>
                <c:pt idx="155">
                  <c:v>200.78834499999999</c:v>
                </c:pt>
                <c:pt idx="156">
                  <c:v>201.11582899999999</c:v>
                </c:pt>
                <c:pt idx="157">
                  <c:v>200.456467</c:v>
                </c:pt>
                <c:pt idx="158">
                  <c:v>199.51812699999999</c:v>
                </c:pt>
                <c:pt idx="159">
                  <c:v>197.84574900000001</c:v>
                </c:pt>
                <c:pt idx="160">
                  <c:v>197.67465200000001</c:v>
                </c:pt>
                <c:pt idx="161">
                  <c:v>196.80394000000001</c:v>
                </c:pt>
                <c:pt idx="162">
                  <c:v>196.36648600000001</c:v>
                </c:pt>
                <c:pt idx="163">
                  <c:v>196.20619199999999</c:v>
                </c:pt>
                <c:pt idx="164">
                  <c:v>195.42536899999999</c:v>
                </c:pt>
                <c:pt idx="165">
                  <c:v>194.06487999999999</c:v>
                </c:pt>
                <c:pt idx="166">
                  <c:v>193.95756499999999</c:v>
                </c:pt>
                <c:pt idx="167">
                  <c:v>192.69551100000001</c:v>
                </c:pt>
                <c:pt idx="168">
                  <c:v>193.31958</c:v>
                </c:pt>
                <c:pt idx="169">
                  <c:v>190.727844</c:v>
                </c:pt>
                <c:pt idx="170">
                  <c:v>190.24588</c:v>
                </c:pt>
                <c:pt idx="171">
                  <c:v>190.72108499999999</c:v>
                </c:pt>
                <c:pt idx="172">
                  <c:v>188.70585600000001</c:v>
                </c:pt>
                <c:pt idx="173">
                  <c:v>187.31364400000001</c:v>
                </c:pt>
                <c:pt idx="174">
                  <c:v>187.02659600000001</c:v>
                </c:pt>
                <c:pt idx="175">
                  <c:v>186.04544100000001</c:v>
                </c:pt>
                <c:pt idx="176">
                  <c:v>185.279404</c:v>
                </c:pt>
                <c:pt idx="177">
                  <c:v>186.095123</c:v>
                </c:pt>
                <c:pt idx="178">
                  <c:v>185.94761700000001</c:v>
                </c:pt>
                <c:pt idx="179">
                  <c:v>186.52067600000001</c:v>
                </c:pt>
                <c:pt idx="180">
                  <c:v>189.16296399999999</c:v>
                </c:pt>
                <c:pt idx="181">
                  <c:v>187.801346</c:v>
                </c:pt>
                <c:pt idx="182">
                  <c:v>187.813278</c:v>
                </c:pt>
                <c:pt idx="183">
                  <c:v>191.12829600000001</c:v>
                </c:pt>
                <c:pt idx="184">
                  <c:v>188.808807</c:v>
                </c:pt>
                <c:pt idx="185">
                  <c:v>189.422684</c:v>
                </c:pt>
                <c:pt idx="186">
                  <c:v>189.779617</c:v>
                </c:pt>
                <c:pt idx="187">
                  <c:v>189.88305700000001</c:v>
                </c:pt>
                <c:pt idx="188">
                  <c:v>190.830444</c:v>
                </c:pt>
                <c:pt idx="189">
                  <c:v>190.830444</c:v>
                </c:pt>
                <c:pt idx="190">
                  <c:v>192.497986</c:v>
                </c:pt>
                <c:pt idx="191">
                  <c:v>193.61170999999999</c:v>
                </c:pt>
                <c:pt idx="192">
                  <c:v>193.31605500000001</c:v>
                </c:pt>
                <c:pt idx="193">
                  <c:v>193.975189</c:v>
                </c:pt>
                <c:pt idx="194">
                  <c:v>195.40692100000001</c:v>
                </c:pt>
                <c:pt idx="195">
                  <c:v>198.146378</c:v>
                </c:pt>
                <c:pt idx="196">
                  <c:v>198.67416399999999</c:v>
                </c:pt>
                <c:pt idx="197">
                  <c:v>199.29589799999999</c:v>
                </c:pt>
                <c:pt idx="198">
                  <c:v>199.50259399999999</c:v>
                </c:pt>
                <c:pt idx="199">
                  <c:v>199.10443100000001</c:v>
                </c:pt>
                <c:pt idx="200">
                  <c:v>199.86319</c:v>
                </c:pt>
                <c:pt idx="201">
                  <c:v>199.302246</c:v>
                </c:pt>
                <c:pt idx="202">
                  <c:v>198.438782</c:v>
                </c:pt>
                <c:pt idx="203">
                  <c:v>199.35441599999999</c:v>
                </c:pt>
                <c:pt idx="204">
                  <c:v>201.36454800000001</c:v>
                </c:pt>
                <c:pt idx="205">
                  <c:v>200.944016</c:v>
                </c:pt>
                <c:pt idx="206">
                  <c:v>199.785751</c:v>
                </c:pt>
                <c:pt idx="207">
                  <c:v>199.852585</c:v>
                </c:pt>
                <c:pt idx="208">
                  <c:v>197.696472</c:v>
                </c:pt>
                <c:pt idx="209">
                  <c:v>195.833282</c:v>
                </c:pt>
                <c:pt idx="210">
                  <c:v>195.833282</c:v>
                </c:pt>
                <c:pt idx="211">
                  <c:v>198.053436</c:v>
                </c:pt>
                <c:pt idx="212">
                  <c:v>196.769623</c:v>
                </c:pt>
                <c:pt idx="213">
                  <c:v>193.84483299999999</c:v>
                </c:pt>
                <c:pt idx="214">
                  <c:v>193.99273700000001</c:v>
                </c:pt>
                <c:pt idx="215">
                  <c:v>194.626282</c:v>
                </c:pt>
                <c:pt idx="216">
                  <c:v>195.28736900000001</c:v>
                </c:pt>
                <c:pt idx="217">
                  <c:v>194.589325</c:v>
                </c:pt>
                <c:pt idx="218">
                  <c:v>193.14593500000001</c:v>
                </c:pt>
                <c:pt idx="219">
                  <c:v>193.10701</c:v>
                </c:pt>
                <c:pt idx="220">
                  <c:v>193.445221</c:v>
                </c:pt>
                <c:pt idx="221">
                  <c:v>194.915268</c:v>
                </c:pt>
                <c:pt idx="222">
                  <c:v>195.86734000000001</c:v>
                </c:pt>
                <c:pt idx="223">
                  <c:v>198.12274199999999</c:v>
                </c:pt>
                <c:pt idx="224">
                  <c:v>199.145096</c:v>
                </c:pt>
                <c:pt idx="225">
                  <c:v>202.00135800000001</c:v>
                </c:pt>
                <c:pt idx="226">
                  <c:v>200.39454699999999</c:v>
                </c:pt>
                <c:pt idx="227">
                  <c:v>197.18817100000001</c:v>
                </c:pt>
                <c:pt idx="228">
                  <c:v>198.171234</c:v>
                </c:pt>
                <c:pt idx="229">
                  <c:v>198.00149500000001</c:v>
                </c:pt>
                <c:pt idx="230">
                  <c:v>198.35938999999999</c:v>
                </c:pt>
                <c:pt idx="231">
                  <c:v>197.491501</c:v>
                </c:pt>
                <c:pt idx="232">
                  <c:v>199.226517</c:v>
                </c:pt>
                <c:pt idx="233">
                  <c:v>198.58038300000001</c:v>
                </c:pt>
                <c:pt idx="234">
                  <c:v>197.29331999999999</c:v>
                </c:pt>
                <c:pt idx="235">
                  <c:v>197.39977999999999</c:v>
                </c:pt>
                <c:pt idx="236">
                  <c:v>197.54849200000001</c:v>
                </c:pt>
                <c:pt idx="237">
                  <c:v>199.308121</c:v>
                </c:pt>
                <c:pt idx="238">
                  <c:v>200.810822</c:v>
                </c:pt>
                <c:pt idx="239">
                  <c:v>198.32879600000001</c:v>
                </c:pt>
                <c:pt idx="240">
                  <c:v>197.435089</c:v>
                </c:pt>
                <c:pt idx="241">
                  <c:v>197.104828</c:v>
                </c:pt>
                <c:pt idx="242">
                  <c:v>198.579376</c:v>
                </c:pt>
                <c:pt idx="243">
                  <c:v>199.07092299999999</c:v>
                </c:pt>
                <c:pt idx="244">
                  <c:v>198.54495199999999</c:v>
                </c:pt>
                <c:pt idx="245">
                  <c:v>196.14334099999999</c:v>
                </c:pt>
                <c:pt idx="246">
                  <c:v>197.61644000000001</c:v>
                </c:pt>
                <c:pt idx="247">
                  <c:v>199.58990499999999</c:v>
                </c:pt>
                <c:pt idx="248">
                  <c:v>200.44596899999999</c:v>
                </c:pt>
                <c:pt idx="249">
                  <c:v>199.21409600000001</c:v>
                </c:pt>
                <c:pt idx="250">
                  <c:v>199.59110999999999</c:v>
                </c:pt>
                <c:pt idx="251">
                  <c:v>200.897186</c:v>
                </c:pt>
                <c:pt idx="252">
                  <c:v>200.64782700000001</c:v>
                </c:pt>
                <c:pt idx="253">
                  <c:v>202.41357400000001</c:v>
                </c:pt>
                <c:pt idx="254">
                  <c:v>204.799103</c:v>
                </c:pt>
                <c:pt idx="255">
                  <c:v>201.56385800000001</c:v>
                </c:pt>
                <c:pt idx="256">
                  <c:v>201.26788300000001</c:v>
                </c:pt>
                <c:pt idx="257">
                  <c:v>202.54594399999999</c:v>
                </c:pt>
                <c:pt idx="258">
                  <c:v>202.22096300000001</c:v>
                </c:pt>
                <c:pt idx="259">
                  <c:v>202.04139699999999</c:v>
                </c:pt>
                <c:pt idx="260">
                  <c:v>200.67227199999999</c:v>
                </c:pt>
                <c:pt idx="261">
                  <c:v>200.19038399999999</c:v>
                </c:pt>
                <c:pt idx="262">
                  <c:v>198.756912</c:v>
                </c:pt>
                <c:pt idx="263">
                  <c:v>197.53478999999999</c:v>
                </c:pt>
                <c:pt idx="264">
                  <c:v>199.10148599999999</c:v>
                </c:pt>
                <c:pt idx="265">
                  <c:v>199.10148599999999</c:v>
                </c:pt>
                <c:pt idx="266">
                  <c:v>199.10148599999999</c:v>
                </c:pt>
                <c:pt idx="267">
                  <c:v>199.398865</c:v>
                </c:pt>
                <c:pt idx="268">
                  <c:v>202.09393299999999</c:v>
                </c:pt>
                <c:pt idx="269">
                  <c:v>202.81929</c:v>
                </c:pt>
                <c:pt idx="270">
                  <c:v>198.42932099999999</c:v>
                </c:pt>
                <c:pt idx="271">
                  <c:v>197.78978000000001</c:v>
                </c:pt>
                <c:pt idx="272">
                  <c:v>199.809586</c:v>
                </c:pt>
                <c:pt idx="273">
                  <c:v>198.67626999999999</c:v>
                </c:pt>
                <c:pt idx="274">
                  <c:v>198.131226</c:v>
                </c:pt>
                <c:pt idx="275">
                  <c:v>199.84324599999999</c:v>
                </c:pt>
                <c:pt idx="276">
                  <c:v>200.56585699999999</c:v>
                </c:pt>
                <c:pt idx="277">
                  <c:v>199.32392899999999</c:v>
                </c:pt>
                <c:pt idx="278">
                  <c:v>198.774902</c:v>
                </c:pt>
                <c:pt idx="279">
                  <c:v>199.46978799999999</c:v>
                </c:pt>
                <c:pt idx="280">
                  <c:v>196.88668799999999</c:v>
                </c:pt>
                <c:pt idx="281">
                  <c:v>198.494888</c:v>
                </c:pt>
                <c:pt idx="282">
                  <c:v>197.99737500000001</c:v>
                </c:pt>
                <c:pt idx="283">
                  <c:v>199.87616</c:v>
                </c:pt>
                <c:pt idx="284">
                  <c:v>201.07397499999999</c:v>
                </c:pt>
                <c:pt idx="285">
                  <c:v>204.537125</c:v>
                </c:pt>
                <c:pt idx="286">
                  <c:v>203.70784</c:v>
                </c:pt>
                <c:pt idx="287">
                  <c:v>203.18077099999999</c:v>
                </c:pt>
                <c:pt idx="288">
                  <c:v>203.47988900000001</c:v>
                </c:pt>
                <c:pt idx="289">
                  <c:v>204.421539</c:v>
                </c:pt>
                <c:pt idx="290">
                  <c:v>205.945526</c:v>
                </c:pt>
                <c:pt idx="291">
                  <c:v>205.31784099999999</c:v>
                </c:pt>
                <c:pt idx="292">
                  <c:v>204.07835399999999</c:v>
                </c:pt>
                <c:pt idx="293">
                  <c:v>206.579117</c:v>
                </c:pt>
                <c:pt idx="294">
                  <c:v>206.36556999999999</c:v>
                </c:pt>
                <c:pt idx="295">
                  <c:v>208.68060299999999</c:v>
                </c:pt>
                <c:pt idx="296">
                  <c:v>208.68060299999999</c:v>
                </c:pt>
                <c:pt idx="297">
                  <c:v>208.69378699999999</c:v>
                </c:pt>
                <c:pt idx="298">
                  <c:v>207.66613799999999</c:v>
                </c:pt>
                <c:pt idx="299">
                  <c:v>206.453125</c:v>
                </c:pt>
                <c:pt idx="300">
                  <c:v>205.565247</c:v>
                </c:pt>
                <c:pt idx="301">
                  <c:v>203.42247</c:v>
                </c:pt>
                <c:pt idx="302">
                  <c:v>205.050308</c:v>
                </c:pt>
                <c:pt idx="303">
                  <c:v>203.85737599999999</c:v>
                </c:pt>
                <c:pt idx="304">
                  <c:v>202.47837799999999</c:v>
                </c:pt>
                <c:pt idx="305">
                  <c:v>203.48144500000001</c:v>
                </c:pt>
                <c:pt idx="306">
                  <c:v>201.339966</c:v>
                </c:pt>
                <c:pt idx="307">
                  <c:v>196.577957</c:v>
                </c:pt>
                <c:pt idx="308">
                  <c:v>197.37635800000001</c:v>
                </c:pt>
                <c:pt idx="309">
                  <c:v>197.651871</c:v>
                </c:pt>
                <c:pt idx="310">
                  <c:v>195.96606399999999</c:v>
                </c:pt>
                <c:pt idx="311">
                  <c:v>195.36433400000001</c:v>
                </c:pt>
                <c:pt idx="312">
                  <c:v>197.35588100000001</c:v>
                </c:pt>
                <c:pt idx="313">
                  <c:v>197.19966099999999</c:v>
                </c:pt>
                <c:pt idx="314">
                  <c:v>199.34909099999999</c:v>
                </c:pt>
                <c:pt idx="315">
                  <c:v>198.02130099999999</c:v>
                </c:pt>
                <c:pt idx="316">
                  <c:v>196.208786</c:v>
                </c:pt>
                <c:pt idx="317">
                  <c:v>196.78836100000001</c:v>
                </c:pt>
                <c:pt idx="318">
                  <c:v>195.53353899999999</c:v>
                </c:pt>
                <c:pt idx="319">
                  <c:v>195.20045500000001</c:v>
                </c:pt>
                <c:pt idx="320">
                  <c:v>196.84657300000001</c:v>
                </c:pt>
                <c:pt idx="321">
                  <c:v>196.00607299999999</c:v>
                </c:pt>
                <c:pt idx="322">
                  <c:v>195.369598</c:v>
                </c:pt>
                <c:pt idx="323">
                  <c:v>195.884399</c:v>
                </c:pt>
                <c:pt idx="324">
                  <c:v>194.04331999999999</c:v>
                </c:pt>
                <c:pt idx="325">
                  <c:v>193.83497600000001</c:v>
                </c:pt>
                <c:pt idx="326">
                  <c:v>191.54345699999999</c:v>
                </c:pt>
                <c:pt idx="327">
                  <c:v>191.54345699999999</c:v>
                </c:pt>
                <c:pt idx="328">
                  <c:v>187.25805700000001</c:v>
                </c:pt>
                <c:pt idx="329">
                  <c:v>187.50372300000001</c:v>
                </c:pt>
                <c:pt idx="330">
                  <c:v>185.11810299999999</c:v>
                </c:pt>
                <c:pt idx="331">
                  <c:v>185.339752</c:v>
                </c:pt>
                <c:pt idx="332">
                  <c:v>185.481888</c:v>
                </c:pt>
                <c:pt idx="333">
                  <c:v>184.18049600000001</c:v>
                </c:pt>
                <c:pt idx="334">
                  <c:v>183.75862100000001</c:v>
                </c:pt>
                <c:pt idx="335">
                  <c:v>178.92669699999999</c:v>
                </c:pt>
                <c:pt idx="336">
                  <c:v>178.92669699999999</c:v>
                </c:pt>
                <c:pt idx="337">
                  <c:v>175.95742799999999</c:v>
                </c:pt>
                <c:pt idx="338">
                  <c:v>175.00543200000001</c:v>
                </c:pt>
                <c:pt idx="339">
                  <c:v>176.202652</c:v>
                </c:pt>
                <c:pt idx="340">
                  <c:v>178.49731399999999</c:v>
                </c:pt>
                <c:pt idx="341">
                  <c:v>175.46957399999999</c:v>
                </c:pt>
                <c:pt idx="342">
                  <c:v>176.91888399999999</c:v>
                </c:pt>
                <c:pt idx="343">
                  <c:v>175.39889500000001</c:v>
                </c:pt>
                <c:pt idx="344">
                  <c:v>175.97547900000001</c:v>
                </c:pt>
                <c:pt idx="345">
                  <c:v>177.29585299999999</c:v>
                </c:pt>
                <c:pt idx="346">
                  <c:v>177.381912</c:v>
                </c:pt>
                <c:pt idx="347">
                  <c:v>180.25709499999999</c:v>
                </c:pt>
                <c:pt idx="348">
                  <c:v>181.22972100000001</c:v>
                </c:pt>
                <c:pt idx="349">
                  <c:v>180.01705899999999</c:v>
                </c:pt>
                <c:pt idx="350">
                  <c:v>182.03358499999999</c:v>
                </c:pt>
                <c:pt idx="351">
                  <c:v>182.03358499999999</c:v>
                </c:pt>
                <c:pt idx="352">
                  <c:v>181.54557800000001</c:v>
                </c:pt>
                <c:pt idx="353">
                  <c:v>179.087051</c:v>
                </c:pt>
                <c:pt idx="354">
                  <c:v>177.55296300000001</c:v>
                </c:pt>
                <c:pt idx="355">
                  <c:v>176.175781</c:v>
                </c:pt>
                <c:pt idx="356">
                  <c:v>176.67868000000001</c:v>
                </c:pt>
                <c:pt idx="357">
                  <c:v>176.38568100000001</c:v>
                </c:pt>
                <c:pt idx="358">
                  <c:v>178.93275499999999</c:v>
                </c:pt>
                <c:pt idx="359">
                  <c:v>181.27844200000001</c:v>
                </c:pt>
                <c:pt idx="360">
                  <c:v>179.98078899999999</c:v>
                </c:pt>
                <c:pt idx="361">
                  <c:v>177.797775</c:v>
                </c:pt>
                <c:pt idx="362">
                  <c:v>177.58998099999999</c:v>
                </c:pt>
                <c:pt idx="363">
                  <c:v>180.28225699999999</c:v>
                </c:pt>
                <c:pt idx="364">
                  <c:v>180.41293300000001</c:v>
                </c:pt>
                <c:pt idx="365">
                  <c:v>180.62507600000001</c:v>
                </c:pt>
                <c:pt idx="366">
                  <c:v>184.591171</c:v>
                </c:pt>
                <c:pt idx="367">
                  <c:v>183.270004</c:v>
                </c:pt>
                <c:pt idx="368">
                  <c:v>183.958054</c:v>
                </c:pt>
                <c:pt idx="369">
                  <c:v>184.687927</c:v>
                </c:pt>
                <c:pt idx="370">
                  <c:v>185.673935</c:v>
                </c:pt>
                <c:pt idx="371">
                  <c:v>183.78349299999999</c:v>
                </c:pt>
                <c:pt idx="372">
                  <c:v>183.460251</c:v>
                </c:pt>
                <c:pt idx="373">
                  <c:v>181.77323899999999</c:v>
                </c:pt>
                <c:pt idx="374">
                  <c:v>179.331726</c:v>
                </c:pt>
                <c:pt idx="375">
                  <c:v>180.37670900000001</c:v>
                </c:pt>
                <c:pt idx="376">
                  <c:v>180.37670900000001</c:v>
                </c:pt>
                <c:pt idx="377">
                  <c:v>182.46989400000001</c:v>
                </c:pt>
                <c:pt idx="378">
                  <c:v>183.16244499999999</c:v>
                </c:pt>
                <c:pt idx="379">
                  <c:v>183.343369</c:v>
                </c:pt>
                <c:pt idx="380">
                  <c:v>179.99797100000001</c:v>
                </c:pt>
                <c:pt idx="381">
                  <c:v>182.786835</c:v>
                </c:pt>
                <c:pt idx="382">
                  <c:v>184.13751199999999</c:v>
                </c:pt>
                <c:pt idx="383">
                  <c:v>182.142807</c:v>
                </c:pt>
                <c:pt idx="384">
                  <c:v>180.14631700000001</c:v>
                </c:pt>
                <c:pt idx="385">
                  <c:v>181.99447599999999</c:v>
                </c:pt>
                <c:pt idx="386">
                  <c:v>183.71914699999999</c:v>
                </c:pt>
                <c:pt idx="387">
                  <c:v>180.64212000000001</c:v>
                </c:pt>
                <c:pt idx="388">
                  <c:v>177.95687899999999</c:v>
                </c:pt>
                <c:pt idx="389">
                  <c:v>179.479645</c:v>
                </c:pt>
                <c:pt idx="390">
                  <c:v>178.81680299999999</c:v>
                </c:pt>
                <c:pt idx="391">
                  <c:v>179.764252</c:v>
                </c:pt>
                <c:pt idx="392">
                  <c:v>180.66609199999999</c:v>
                </c:pt>
                <c:pt idx="393">
                  <c:v>181.65849299999999</c:v>
                </c:pt>
                <c:pt idx="394">
                  <c:v>183.61114499999999</c:v>
                </c:pt>
                <c:pt idx="395">
                  <c:v>184.053528</c:v>
                </c:pt>
                <c:pt idx="396">
                  <c:v>184.14553799999999</c:v>
                </c:pt>
                <c:pt idx="397">
                  <c:v>185.20533800000001</c:v>
                </c:pt>
                <c:pt idx="398">
                  <c:v>185.65519699999999</c:v>
                </c:pt>
                <c:pt idx="399">
                  <c:v>185.85453799999999</c:v>
                </c:pt>
                <c:pt idx="400">
                  <c:v>187.53114299999999</c:v>
                </c:pt>
                <c:pt idx="401">
                  <c:v>187.95562699999999</c:v>
                </c:pt>
                <c:pt idx="402">
                  <c:v>188.56163000000001</c:v>
                </c:pt>
                <c:pt idx="403">
                  <c:v>189.64183</c:v>
                </c:pt>
                <c:pt idx="404">
                  <c:v>186.91116299999999</c:v>
                </c:pt>
                <c:pt idx="405">
                  <c:v>186.60406499999999</c:v>
                </c:pt>
                <c:pt idx="406">
                  <c:v>190.60199</c:v>
                </c:pt>
                <c:pt idx="407">
                  <c:v>189.74259900000001</c:v>
                </c:pt>
                <c:pt idx="408">
                  <c:v>188.706726</c:v>
                </c:pt>
                <c:pt idx="409">
                  <c:v>186.957291</c:v>
                </c:pt>
                <c:pt idx="410">
                  <c:v>183.63876300000001</c:v>
                </c:pt>
                <c:pt idx="411">
                  <c:v>182.813232</c:v>
                </c:pt>
                <c:pt idx="412">
                  <c:v>183.26286300000001</c:v>
                </c:pt>
                <c:pt idx="413">
                  <c:v>183.851135</c:v>
                </c:pt>
                <c:pt idx="414">
                  <c:v>183.05967699999999</c:v>
                </c:pt>
                <c:pt idx="415">
                  <c:v>185.475403</c:v>
                </c:pt>
                <c:pt idx="416">
                  <c:v>182.99118000000001</c:v>
                </c:pt>
                <c:pt idx="417">
                  <c:v>182.818558</c:v>
                </c:pt>
                <c:pt idx="418">
                  <c:v>183.42031900000001</c:v>
                </c:pt>
                <c:pt idx="419">
                  <c:v>184.90635700000001</c:v>
                </c:pt>
                <c:pt idx="420">
                  <c:v>182.61669900000001</c:v>
                </c:pt>
                <c:pt idx="421">
                  <c:v>185.91911300000001</c:v>
                </c:pt>
                <c:pt idx="422">
                  <c:v>185.18377699999999</c:v>
                </c:pt>
                <c:pt idx="423">
                  <c:v>186.11129800000001</c:v>
                </c:pt>
                <c:pt idx="424">
                  <c:v>183.64514199999999</c:v>
                </c:pt>
                <c:pt idx="425">
                  <c:v>184.104919</c:v>
                </c:pt>
                <c:pt idx="426">
                  <c:v>181.45906099999999</c:v>
                </c:pt>
                <c:pt idx="427">
                  <c:v>182.767822</c:v>
                </c:pt>
                <c:pt idx="428">
                  <c:v>183.887665</c:v>
                </c:pt>
                <c:pt idx="429">
                  <c:v>185.02938800000001</c:v>
                </c:pt>
                <c:pt idx="430">
                  <c:v>184.96267700000001</c:v>
                </c:pt>
                <c:pt idx="431">
                  <c:v>187.273743</c:v>
                </c:pt>
                <c:pt idx="432">
                  <c:v>186.03294399999999</c:v>
                </c:pt>
                <c:pt idx="433">
                  <c:v>186.39897199999999</c:v>
                </c:pt>
                <c:pt idx="434">
                  <c:v>184.689301</c:v>
                </c:pt>
                <c:pt idx="435">
                  <c:v>185.408691</c:v>
                </c:pt>
                <c:pt idx="436">
                  <c:v>185.17195100000001</c:v>
                </c:pt>
                <c:pt idx="437">
                  <c:v>181.55453499999999</c:v>
                </c:pt>
                <c:pt idx="438">
                  <c:v>182.47773699999999</c:v>
                </c:pt>
                <c:pt idx="439">
                  <c:v>181.98497</c:v>
                </c:pt>
                <c:pt idx="440">
                  <c:v>179.6035</c:v>
                </c:pt>
                <c:pt idx="441">
                  <c:v>179.6035</c:v>
                </c:pt>
                <c:pt idx="442">
                  <c:v>178.237976</c:v>
                </c:pt>
                <c:pt idx="443">
                  <c:v>175.261719</c:v>
                </c:pt>
                <c:pt idx="444">
                  <c:v>175.04684399999999</c:v>
                </c:pt>
                <c:pt idx="445">
                  <c:v>171.94664</c:v>
                </c:pt>
                <c:pt idx="446">
                  <c:v>168.47924800000001</c:v>
                </c:pt>
                <c:pt idx="447">
                  <c:v>169.462051</c:v>
                </c:pt>
                <c:pt idx="448">
                  <c:v>171.58698999999999</c:v>
                </c:pt>
                <c:pt idx="449">
                  <c:v>172.47671500000001</c:v>
                </c:pt>
                <c:pt idx="450">
                  <c:v>171.15306100000001</c:v>
                </c:pt>
                <c:pt idx="451">
                  <c:v>169.20156900000001</c:v>
                </c:pt>
                <c:pt idx="452">
                  <c:v>170.95735199999999</c:v>
                </c:pt>
                <c:pt idx="453">
                  <c:v>171.399933</c:v>
                </c:pt>
                <c:pt idx="454">
                  <c:v>172.22633400000001</c:v>
                </c:pt>
                <c:pt idx="455">
                  <c:v>171.237167</c:v>
                </c:pt>
                <c:pt idx="456">
                  <c:v>170.228622</c:v>
                </c:pt>
                <c:pt idx="457">
                  <c:v>168.259354</c:v>
                </c:pt>
                <c:pt idx="458">
                  <c:v>169.55860899999999</c:v>
                </c:pt>
                <c:pt idx="459">
                  <c:v>168.67950400000001</c:v>
                </c:pt>
                <c:pt idx="460">
                  <c:v>168.35690299999999</c:v>
                </c:pt>
                <c:pt idx="461">
                  <c:v>167.10003699999999</c:v>
                </c:pt>
                <c:pt idx="462">
                  <c:v>166.57974200000001</c:v>
                </c:pt>
                <c:pt idx="463">
                  <c:v>164.913376</c:v>
                </c:pt>
                <c:pt idx="464">
                  <c:v>163.52356</c:v>
                </c:pt>
                <c:pt idx="465">
                  <c:v>158.89827</c:v>
                </c:pt>
                <c:pt idx="466">
                  <c:v>158.31158400000001</c:v>
                </c:pt>
                <c:pt idx="467">
                  <c:v>158.51355000000001</c:v>
                </c:pt>
                <c:pt idx="468">
                  <c:v>162.408737</c:v>
                </c:pt>
                <c:pt idx="469">
                  <c:v>162.408737</c:v>
                </c:pt>
                <c:pt idx="470">
                  <c:v>160.06304900000001</c:v>
                </c:pt>
                <c:pt idx="471">
                  <c:v>159.11251799999999</c:v>
                </c:pt>
                <c:pt idx="472">
                  <c:v>160.524597</c:v>
                </c:pt>
                <c:pt idx="473">
                  <c:v>161.654404</c:v>
                </c:pt>
                <c:pt idx="474">
                  <c:v>162.307953</c:v>
                </c:pt>
                <c:pt idx="475">
                  <c:v>162.307953</c:v>
                </c:pt>
                <c:pt idx="476">
                  <c:v>161.60209699999999</c:v>
                </c:pt>
                <c:pt idx="477">
                  <c:v>165.10166899999999</c:v>
                </c:pt>
                <c:pt idx="478">
                  <c:v>164.87219200000001</c:v>
                </c:pt>
                <c:pt idx="479">
                  <c:v>165.28228799999999</c:v>
                </c:pt>
                <c:pt idx="480">
                  <c:v>165.55985999999999</c:v>
                </c:pt>
                <c:pt idx="481">
                  <c:v>166.23147599999999</c:v>
                </c:pt>
                <c:pt idx="482">
                  <c:v>165.180252</c:v>
                </c:pt>
                <c:pt idx="483">
                  <c:v>158.38864100000001</c:v>
                </c:pt>
                <c:pt idx="484">
                  <c:v>156.79473899999999</c:v>
                </c:pt>
                <c:pt idx="485">
                  <c:v>157.03753699999999</c:v>
                </c:pt>
                <c:pt idx="486">
                  <c:v>158.42411799999999</c:v>
                </c:pt>
                <c:pt idx="487">
                  <c:v>157.85917699999999</c:v>
                </c:pt>
                <c:pt idx="488">
                  <c:v>158.44395399999999</c:v>
                </c:pt>
                <c:pt idx="489">
                  <c:v>161.291855</c:v>
                </c:pt>
                <c:pt idx="490">
                  <c:v>158.304474</c:v>
                </c:pt>
                <c:pt idx="491">
                  <c:v>157.35983300000001</c:v>
                </c:pt>
                <c:pt idx="492">
                  <c:v>155.004333</c:v>
                </c:pt>
                <c:pt idx="493">
                  <c:v>153.696136</c:v>
                </c:pt>
                <c:pt idx="494">
                  <c:v>152.29191599999999</c:v>
                </c:pt>
                <c:pt idx="495">
                  <c:v>155.85992400000001</c:v>
                </c:pt>
                <c:pt idx="496">
                  <c:v>157.06907699999999</c:v>
                </c:pt>
                <c:pt idx="497">
                  <c:v>156.952057</c:v>
                </c:pt>
                <c:pt idx="498">
                  <c:v>158.59841900000001</c:v>
                </c:pt>
                <c:pt idx="499">
                  <c:v>160.85829200000001</c:v>
                </c:pt>
                <c:pt idx="500">
                  <c:v>159.677582</c:v>
                </c:pt>
                <c:pt idx="501">
                  <c:v>160.07714799999999</c:v>
                </c:pt>
                <c:pt idx="502">
                  <c:v>160.371048</c:v>
                </c:pt>
                <c:pt idx="503">
                  <c:v>161.14372299999999</c:v>
                </c:pt>
                <c:pt idx="504">
                  <c:v>163.40336600000001</c:v>
                </c:pt>
                <c:pt idx="505">
                  <c:v>165.68810999999999</c:v>
                </c:pt>
                <c:pt idx="506">
                  <c:v>162.091949</c:v>
                </c:pt>
                <c:pt idx="507">
                  <c:v>162.82659899999999</c:v>
                </c:pt>
                <c:pt idx="508">
                  <c:v>161.529068</c:v>
                </c:pt>
                <c:pt idx="509">
                  <c:v>160.68869000000001</c:v>
                </c:pt>
                <c:pt idx="510">
                  <c:v>162.33570900000001</c:v>
                </c:pt>
                <c:pt idx="511">
                  <c:v>163.18679800000001</c:v>
                </c:pt>
                <c:pt idx="512">
                  <c:v>164.39845299999999</c:v>
                </c:pt>
                <c:pt idx="513">
                  <c:v>164.53434799999999</c:v>
                </c:pt>
                <c:pt idx="514">
                  <c:v>167.324997</c:v>
                </c:pt>
                <c:pt idx="515">
                  <c:v>166.63945000000001</c:v>
                </c:pt>
                <c:pt idx="516">
                  <c:v>169.788467</c:v>
                </c:pt>
                <c:pt idx="517">
                  <c:v>169.788467</c:v>
                </c:pt>
                <c:pt idx="518">
                  <c:v>170.97744800000001</c:v>
                </c:pt>
                <c:pt idx="519">
                  <c:v>170.44664</c:v>
                </c:pt>
                <c:pt idx="520">
                  <c:v>167.723038</c:v>
                </c:pt>
                <c:pt idx="521">
                  <c:v>169.25900300000001</c:v>
                </c:pt>
                <c:pt idx="522">
                  <c:v>168.07988</c:v>
                </c:pt>
                <c:pt idx="523">
                  <c:v>167.97067300000001</c:v>
                </c:pt>
                <c:pt idx="524">
                  <c:v>170.99305699999999</c:v>
                </c:pt>
                <c:pt idx="525">
                  <c:v>167.69335899999999</c:v>
                </c:pt>
                <c:pt idx="526">
                  <c:v>169.08033800000001</c:v>
                </c:pt>
                <c:pt idx="527">
                  <c:v>168.77224699999999</c:v>
                </c:pt>
                <c:pt idx="528">
                  <c:v>171.287216</c:v>
                </c:pt>
                <c:pt idx="529">
                  <c:v>174.29321300000001</c:v>
                </c:pt>
                <c:pt idx="530">
                  <c:v>176.40356399999999</c:v>
                </c:pt>
                <c:pt idx="531">
                  <c:v>174.603409</c:v>
                </c:pt>
                <c:pt idx="532">
                  <c:v>174.67051699999999</c:v>
                </c:pt>
                <c:pt idx="533">
                  <c:v>177.565292</c:v>
                </c:pt>
                <c:pt idx="534">
                  <c:v>177.70916700000001</c:v>
                </c:pt>
                <c:pt idx="535">
                  <c:v>175.777771</c:v>
                </c:pt>
                <c:pt idx="536">
                  <c:v>173.77024800000001</c:v>
                </c:pt>
                <c:pt idx="537">
                  <c:v>174.24203499999999</c:v>
                </c:pt>
                <c:pt idx="538">
                  <c:v>175.612503</c:v>
                </c:pt>
                <c:pt idx="539">
                  <c:v>174.53401199999999</c:v>
                </c:pt>
                <c:pt idx="540">
                  <c:v>173.30656400000001</c:v>
                </c:pt>
                <c:pt idx="541">
                  <c:v>169.84404000000001</c:v>
                </c:pt>
                <c:pt idx="542">
                  <c:v>172.49314899999999</c:v>
                </c:pt>
                <c:pt idx="543">
                  <c:v>173.94589199999999</c:v>
                </c:pt>
                <c:pt idx="544">
                  <c:v>174.98297099999999</c:v>
                </c:pt>
                <c:pt idx="545">
                  <c:v>172.33860799999999</c:v>
                </c:pt>
                <c:pt idx="546">
                  <c:v>169.71482800000001</c:v>
                </c:pt>
                <c:pt idx="547">
                  <c:v>169.45687899999999</c:v>
                </c:pt>
                <c:pt idx="548">
                  <c:v>167.40034499999999</c:v>
                </c:pt>
                <c:pt idx="549">
                  <c:v>163.81279000000001</c:v>
                </c:pt>
                <c:pt idx="550">
                  <c:v>161.995239</c:v>
                </c:pt>
                <c:pt idx="551">
                  <c:v>165.43258700000001</c:v>
                </c:pt>
                <c:pt idx="552">
                  <c:v>170.65574599999999</c:v>
                </c:pt>
                <c:pt idx="553">
                  <c:v>170.65574599999999</c:v>
                </c:pt>
                <c:pt idx="554">
                  <c:v>171.43661499999999</c:v>
                </c:pt>
                <c:pt idx="555">
                  <c:v>168.857361</c:v>
                </c:pt>
                <c:pt idx="556">
                  <c:v>169.10548399999999</c:v>
                </c:pt>
                <c:pt idx="557">
                  <c:v>170.59816000000001</c:v>
                </c:pt>
                <c:pt idx="558">
                  <c:v>167.260696</c:v>
                </c:pt>
                <c:pt idx="559">
                  <c:v>167.07659899999999</c:v>
                </c:pt>
                <c:pt idx="560">
                  <c:v>166.19165000000001</c:v>
                </c:pt>
                <c:pt idx="561">
                  <c:v>162.887924</c:v>
                </c:pt>
                <c:pt idx="562">
                  <c:v>159.95790099999999</c:v>
                </c:pt>
                <c:pt idx="563">
                  <c:v>161.329544</c:v>
                </c:pt>
                <c:pt idx="564">
                  <c:v>161.342117</c:v>
                </c:pt>
                <c:pt idx="565">
                  <c:v>161.021591</c:v>
                </c:pt>
                <c:pt idx="566">
                  <c:v>163.826584</c:v>
                </c:pt>
                <c:pt idx="567">
                  <c:v>167.21099899999999</c:v>
                </c:pt>
                <c:pt idx="568">
                  <c:v>166.79028299999999</c:v>
                </c:pt>
                <c:pt idx="569">
                  <c:v>169.619934</c:v>
                </c:pt>
                <c:pt idx="570">
                  <c:v>171.36175499999999</c:v>
                </c:pt>
                <c:pt idx="571">
                  <c:v>170.13758899999999</c:v>
                </c:pt>
                <c:pt idx="572">
                  <c:v>174.06053199999999</c:v>
                </c:pt>
                <c:pt idx="573">
                  <c:v>172.50794999999999</c:v>
                </c:pt>
                <c:pt idx="574">
                  <c:v>174.934662</c:v>
                </c:pt>
                <c:pt idx="575">
                  <c:v>172.483093</c:v>
                </c:pt>
                <c:pt idx="576">
                  <c:v>169.17453</c:v>
                </c:pt>
                <c:pt idx="577">
                  <c:v>169.477081</c:v>
                </c:pt>
                <c:pt idx="578">
                  <c:v>173.91625999999999</c:v>
                </c:pt>
                <c:pt idx="579">
                  <c:v>169.26628099999999</c:v>
                </c:pt>
                <c:pt idx="580">
                  <c:v>169.570145</c:v>
                </c:pt>
                <c:pt idx="581">
                  <c:v>170.67686499999999</c:v>
                </c:pt>
                <c:pt idx="582">
                  <c:v>169.31141700000001</c:v>
                </c:pt>
                <c:pt idx="583">
                  <c:v>170.60626199999999</c:v>
                </c:pt>
                <c:pt idx="584">
                  <c:v>171.44691499999999</c:v>
                </c:pt>
                <c:pt idx="585">
                  <c:v>175.98481799999999</c:v>
                </c:pt>
                <c:pt idx="586">
                  <c:v>175.98481799999999</c:v>
                </c:pt>
                <c:pt idx="587">
                  <c:v>174.57304400000001</c:v>
                </c:pt>
                <c:pt idx="588">
                  <c:v>170.71929900000001</c:v>
                </c:pt>
                <c:pt idx="589">
                  <c:v>176.63613900000001</c:v>
                </c:pt>
                <c:pt idx="590">
                  <c:v>180.648865</c:v>
                </c:pt>
                <c:pt idx="591">
                  <c:v>179.37681599999999</c:v>
                </c:pt>
                <c:pt idx="592">
                  <c:v>183.75160199999999</c:v>
                </c:pt>
                <c:pt idx="593">
                  <c:v>181.793488</c:v>
                </c:pt>
                <c:pt idx="594">
                  <c:v>181.84371899999999</c:v>
                </c:pt>
                <c:pt idx="595">
                  <c:v>181.84371899999999</c:v>
                </c:pt>
                <c:pt idx="596">
                  <c:v>180.45716899999999</c:v>
                </c:pt>
                <c:pt idx="597">
                  <c:v>178.12747200000001</c:v>
                </c:pt>
                <c:pt idx="598">
                  <c:v>178.28566000000001</c:v>
                </c:pt>
                <c:pt idx="599">
                  <c:v>175.36665300000001</c:v>
                </c:pt>
                <c:pt idx="600">
                  <c:v>178.26206999999999</c:v>
                </c:pt>
                <c:pt idx="601">
                  <c:v>180.41925000000001</c:v>
                </c:pt>
                <c:pt idx="602">
                  <c:v>186.50943000000001</c:v>
                </c:pt>
                <c:pt idx="603">
                  <c:v>182.22077899999999</c:v>
                </c:pt>
                <c:pt idx="604">
                  <c:v>180.82598899999999</c:v>
                </c:pt>
                <c:pt idx="605">
                  <c:v>179.99993900000001</c:v>
                </c:pt>
                <c:pt idx="606">
                  <c:v>176.70439099999999</c:v>
                </c:pt>
                <c:pt idx="607">
                  <c:v>174.291336</c:v>
                </c:pt>
                <c:pt idx="608">
                  <c:v>177.75585899999999</c:v>
                </c:pt>
                <c:pt idx="609">
                  <c:v>178.57547</c:v>
                </c:pt>
                <c:pt idx="610">
                  <c:v>178.57547</c:v>
                </c:pt>
                <c:pt idx="611">
                  <c:v>180.30718999999999</c:v>
                </c:pt>
                <c:pt idx="612">
                  <c:v>180.98307800000001</c:v>
                </c:pt>
                <c:pt idx="613">
                  <c:v>182.82685900000001</c:v>
                </c:pt>
                <c:pt idx="614">
                  <c:v>182.262314</c:v>
                </c:pt>
                <c:pt idx="615">
                  <c:v>180.75737000000001</c:v>
                </c:pt>
                <c:pt idx="616">
                  <c:v>180.60861199999999</c:v>
                </c:pt>
                <c:pt idx="617">
                  <c:v>171.12570199999999</c:v>
                </c:pt>
                <c:pt idx="618">
                  <c:v>167.43615700000001</c:v>
                </c:pt>
                <c:pt idx="619">
                  <c:v>168.659851</c:v>
                </c:pt>
                <c:pt idx="620">
                  <c:v>168.543442</c:v>
                </c:pt>
                <c:pt idx="621">
                  <c:v>169.69085699999999</c:v>
                </c:pt>
                <c:pt idx="622">
                  <c:v>173.737167</c:v>
                </c:pt>
                <c:pt idx="623">
                  <c:v>177.39877300000001</c:v>
                </c:pt>
                <c:pt idx="624">
                  <c:v>174.07908599999999</c:v>
                </c:pt>
                <c:pt idx="625">
                  <c:v>174.98271199999999</c:v>
                </c:pt>
                <c:pt idx="626">
                  <c:v>173.90495300000001</c:v>
                </c:pt>
                <c:pt idx="627">
                  <c:v>169.949341</c:v>
                </c:pt>
                <c:pt idx="628">
                  <c:v>170.99641399999999</c:v>
                </c:pt>
                <c:pt idx="629">
                  <c:v>171.918655</c:v>
                </c:pt>
                <c:pt idx="630">
                  <c:v>172.30323799999999</c:v>
                </c:pt>
                <c:pt idx="631">
                  <c:v>176.36625699999999</c:v>
                </c:pt>
                <c:pt idx="632">
                  <c:v>174.64601099999999</c:v>
                </c:pt>
                <c:pt idx="633">
                  <c:v>170.93730199999999</c:v>
                </c:pt>
                <c:pt idx="634">
                  <c:v>170.701111</c:v>
                </c:pt>
                <c:pt idx="635">
                  <c:v>170.701111</c:v>
                </c:pt>
                <c:pt idx="636">
                  <c:v>174.495071</c:v>
                </c:pt>
                <c:pt idx="637">
                  <c:v>172.41253699999999</c:v>
                </c:pt>
                <c:pt idx="638">
                  <c:v>171.69880699999999</c:v>
                </c:pt>
                <c:pt idx="639">
                  <c:v>170.326492</c:v>
                </c:pt>
                <c:pt idx="640">
                  <c:v>171.73820499999999</c:v>
                </c:pt>
                <c:pt idx="641">
                  <c:v>174.68133499999999</c:v>
                </c:pt>
                <c:pt idx="642">
                  <c:v>174.64359999999999</c:v>
                </c:pt>
                <c:pt idx="643">
                  <c:v>176.560913</c:v>
                </c:pt>
                <c:pt idx="644">
                  <c:v>175.575119</c:v>
                </c:pt>
                <c:pt idx="645">
                  <c:v>175.511765</c:v>
                </c:pt>
                <c:pt idx="646">
                  <c:v>171.84689299999999</c:v>
                </c:pt>
                <c:pt idx="647">
                  <c:v>173.395355</c:v>
                </c:pt>
                <c:pt idx="648">
                  <c:v>176.998154</c:v>
                </c:pt>
                <c:pt idx="649">
                  <c:v>176.834686</c:v>
                </c:pt>
                <c:pt idx="650">
                  <c:v>176.53083799999999</c:v>
                </c:pt>
                <c:pt idx="651">
                  <c:v>175.783737</c:v>
                </c:pt>
                <c:pt idx="652">
                  <c:v>175.36738600000001</c:v>
                </c:pt>
                <c:pt idx="653">
                  <c:v>170.62983700000001</c:v>
                </c:pt>
                <c:pt idx="654">
                  <c:v>171.435135</c:v>
                </c:pt>
                <c:pt idx="655">
                  <c:v>168.970642</c:v>
                </c:pt>
                <c:pt idx="656">
                  <c:v>168.583755</c:v>
                </c:pt>
                <c:pt idx="657">
                  <c:v>165.58174099999999</c:v>
                </c:pt>
                <c:pt idx="658">
                  <c:v>164.680206</c:v>
                </c:pt>
                <c:pt idx="659">
                  <c:v>161.38706999999999</c:v>
                </c:pt>
                <c:pt idx="660">
                  <c:v>160.74482699999999</c:v>
                </c:pt>
                <c:pt idx="661">
                  <c:v>158.97718800000001</c:v>
                </c:pt>
                <c:pt idx="662">
                  <c:v>160.43843100000001</c:v>
                </c:pt>
                <c:pt idx="663">
                  <c:v>159.55505400000001</c:v>
                </c:pt>
                <c:pt idx="664">
                  <c:v>157.75308200000001</c:v>
                </c:pt>
                <c:pt idx="665">
                  <c:v>155.161743</c:v>
                </c:pt>
                <c:pt idx="666">
                  <c:v>155.93647799999999</c:v>
                </c:pt>
                <c:pt idx="667">
                  <c:v>153.84472700000001</c:v>
                </c:pt>
                <c:pt idx="668">
                  <c:v>154.013229</c:v>
                </c:pt>
                <c:pt idx="669">
                  <c:v>152.85253900000001</c:v>
                </c:pt>
                <c:pt idx="670">
                  <c:v>152.78718599999999</c:v>
                </c:pt>
                <c:pt idx="671">
                  <c:v>150.72087099999999</c:v>
                </c:pt>
                <c:pt idx="672">
                  <c:v>150.15303</c:v>
                </c:pt>
                <c:pt idx="673">
                  <c:v>149.48408499999999</c:v>
                </c:pt>
                <c:pt idx="674">
                  <c:v>152.221664</c:v>
                </c:pt>
                <c:pt idx="675">
                  <c:v>152.828247</c:v>
                </c:pt>
                <c:pt idx="676">
                  <c:v>152.73689300000001</c:v>
                </c:pt>
                <c:pt idx="677">
                  <c:v>155.96615600000001</c:v>
                </c:pt>
                <c:pt idx="678">
                  <c:v>156.65164200000001</c:v>
                </c:pt>
                <c:pt idx="679">
                  <c:v>153.52461199999999</c:v>
                </c:pt>
                <c:pt idx="680">
                  <c:v>152.86468500000001</c:v>
                </c:pt>
                <c:pt idx="681">
                  <c:v>153.353195</c:v>
                </c:pt>
                <c:pt idx="682">
                  <c:v>153.88995399999999</c:v>
                </c:pt>
                <c:pt idx="683">
                  <c:v>153.24929800000001</c:v>
                </c:pt>
                <c:pt idx="684">
                  <c:v>154.92829900000001</c:v>
                </c:pt>
                <c:pt idx="685">
                  <c:v>156.436554</c:v>
                </c:pt>
                <c:pt idx="686">
                  <c:v>156.70433</c:v>
                </c:pt>
                <c:pt idx="687">
                  <c:v>153.45195000000001</c:v>
                </c:pt>
                <c:pt idx="688">
                  <c:v>152.531418</c:v>
                </c:pt>
                <c:pt idx="689">
                  <c:v>154.77394100000001</c:v>
                </c:pt>
                <c:pt idx="690">
                  <c:v>155.02615399999999</c:v>
                </c:pt>
                <c:pt idx="691">
                  <c:v>155.287689</c:v>
                </c:pt>
                <c:pt idx="692">
                  <c:v>155.24456799999999</c:v>
                </c:pt>
                <c:pt idx="693">
                  <c:v>159.88188199999999</c:v>
                </c:pt>
                <c:pt idx="694">
                  <c:v>159.88188199999999</c:v>
                </c:pt>
                <c:pt idx="695">
                  <c:v>158.72551000000001</c:v>
                </c:pt>
                <c:pt idx="696">
                  <c:v>159.55741900000001</c:v>
                </c:pt>
                <c:pt idx="697">
                  <c:v>164.04104599999999</c:v>
                </c:pt>
                <c:pt idx="698">
                  <c:v>166.548721</c:v>
                </c:pt>
                <c:pt idx="699">
                  <c:v>168.52993799999999</c:v>
                </c:pt>
                <c:pt idx="700">
                  <c:v>171.176987</c:v>
                </c:pt>
                <c:pt idx="701">
                  <c:v>171.35762</c:v>
                </c:pt>
                <c:pt idx="702">
                  <c:v>172.782791</c:v>
                </c:pt>
                <c:pt idx="703">
                  <c:v>174.78987100000001</c:v>
                </c:pt>
                <c:pt idx="704">
                  <c:v>173.183426</c:v>
                </c:pt>
                <c:pt idx="705">
                  <c:v>173.16876199999999</c:v>
                </c:pt>
                <c:pt idx="706">
                  <c:v>172.673599</c:v>
                </c:pt>
                <c:pt idx="707">
                  <c:v>174.08813499999999</c:v>
                </c:pt>
                <c:pt idx="708">
                  <c:v>174.00756799999999</c:v>
                </c:pt>
                <c:pt idx="709">
                  <c:v>171.97020000000001</c:v>
                </c:pt>
                <c:pt idx="710">
                  <c:v>171.97172499999999</c:v>
                </c:pt>
                <c:pt idx="711">
                  <c:v>171.60630800000001</c:v>
                </c:pt>
                <c:pt idx="712">
                  <c:v>168.71688800000001</c:v>
                </c:pt>
                <c:pt idx="713">
                  <c:v>166.411102</c:v>
                </c:pt>
                <c:pt idx="714">
                  <c:v>165.232178</c:v>
                </c:pt>
                <c:pt idx="715">
                  <c:v>169.185699</c:v>
                </c:pt>
                <c:pt idx="716">
                  <c:v>168.320099</c:v>
                </c:pt>
                <c:pt idx="717">
                  <c:v>166.28507999999999</c:v>
                </c:pt>
                <c:pt idx="718">
                  <c:v>164.36204499999999</c:v>
                </c:pt>
                <c:pt idx="719">
                  <c:v>162.354736</c:v>
                </c:pt>
                <c:pt idx="720">
                  <c:v>160.35328699999999</c:v>
                </c:pt>
                <c:pt idx="721">
                  <c:v>160.571136</c:v>
                </c:pt>
                <c:pt idx="722">
                  <c:v>163.502182</c:v>
                </c:pt>
                <c:pt idx="723">
                  <c:v>163.765717</c:v>
                </c:pt>
                <c:pt idx="724">
                  <c:v>168.49273700000001</c:v>
                </c:pt>
                <c:pt idx="725">
                  <c:v>165.669083</c:v>
                </c:pt>
                <c:pt idx="726">
                  <c:v>165.84101899999999</c:v>
                </c:pt>
                <c:pt idx="727">
                  <c:v>167.76556400000001</c:v>
                </c:pt>
                <c:pt idx="728">
                  <c:v>170.942474</c:v>
                </c:pt>
                <c:pt idx="729">
                  <c:v>170.056656</c:v>
                </c:pt>
                <c:pt idx="730">
                  <c:v>168.289185</c:v>
                </c:pt>
                <c:pt idx="731">
                  <c:v>172.13369800000001</c:v>
                </c:pt>
                <c:pt idx="732">
                  <c:v>172.744202</c:v>
                </c:pt>
                <c:pt idx="733">
                  <c:v>177.82380699999999</c:v>
                </c:pt>
                <c:pt idx="734">
                  <c:v>177.82380699999999</c:v>
                </c:pt>
                <c:pt idx="735">
                  <c:v>178.93244899999999</c:v>
                </c:pt>
                <c:pt idx="736">
                  <c:v>179.913116</c:v>
                </c:pt>
                <c:pt idx="737">
                  <c:v>180.68193099999999</c:v>
                </c:pt>
                <c:pt idx="738">
                  <c:v>181.61558500000001</c:v>
                </c:pt>
                <c:pt idx="739">
                  <c:v>180.62789900000001</c:v>
                </c:pt>
                <c:pt idx="740">
                  <c:v>181.881348</c:v>
                </c:pt>
                <c:pt idx="741">
                  <c:v>184.01100199999999</c:v>
                </c:pt>
                <c:pt idx="742">
                  <c:v>184.85058599999999</c:v>
                </c:pt>
                <c:pt idx="743">
                  <c:v>183.86402899999999</c:v>
                </c:pt>
                <c:pt idx="744">
                  <c:v>184.88639800000001</c:v>
                </c:pt>
                <c:pt idx="745">
                  <c:v>188.61003099999999</c:v>
                </c:pt>
                <c:pt idx="746">
                  <c:v>189.062027</c:v>
                </c:pt>
                <c:pt idx="747">
                  <c:v>186.61897300000001</c:v>
                </c:pt>
                <c:pt idx="748">
                  <c:v>187.02413899999999</c:v>
                </c:pt>
                <c:pt idx="749">
                  <c:v>186.642212</c:v>
                </c:pt>
                <c:pt idx="750">
                  <c:v>184.65721099999999</c:v>
                </c:pt>
                <c:pt idx="751">
                  <c:v>185.19117700000001</c:v>
                </c:pt>
                <c:pt idx="752">
                  <c:v>185.14729299999999</c:v>
                </c:pt>
                <c:pt idx="753">
                  <c:v>182.665909</c:v>
                </c:pt>
                <c:pt idx="754">
                  <c:v>182.37835699999999</c:v>
                </c:pt>
                <c:pt idx="755">
                  <c:v>180.639816</c:v>
                </c:pt>
                <c:pt idx="756">
                  <c:v>179.32785000000001</c:v>
                </c:pt>
                <c:pt idx="757">
                  <c:v>175.85270700000001</c:v>
                </c:pt>
                <c:pt idx="758">
                  <c:v>172.798508</c:v>
                </c:pt>
                <c:pt idx="759">
                  <c:v>169.45002700000001</c:v>
                </c:pt>
                <c:pt idx="760">
                  <c:v>170.95593299999999</c:v>
                </c:pt>
                <c:pt idx="761">
                  <c:v>173.73260500000001</c:v>
                </c:pt>
                <c:pt idx="762">
                  <c:v>176.76527400000001</c:v>
                </c:pt>
                <c:pt idx="763">
                  <c:v>177.13417100000001</c:v>
                </c:pt>
                <c:pt idx="764">
                  <c:v>172.94006300000001</c:v>
                </c:pt>
                <c:pt idx="765">
                  <c:v>173.54658499999999</c:v>
                </c:pt>
                <c:pt idx="766">
                  <c:v>178.02597</c:v>
                </c:pt>
                <c:pt idx="767">
                  <c:v>179.10179099999999</c:v>
                </c:pt>
                <c:pt idx="768">
                  <c:v>179.11431899999999</c:v>
                </c:pt>
                <c:pt idx="769">
                  <c:v>175.95474200000001</c:v>
                </c:pt>
                <c:pt idx="770">
                  <c:v>175.95474200000001</c:v>
                </c:pt>
                <c:pt idx="771">
                  <c:v>175.95474200000001</c:v>
                </c:pt>
                <c:pt idx="772">
                  <c:v>173.54411300000001</c:v>
                </c:pt>
                <c:pt idx="773">
                  <c:v>174.19065900000001</c:v>
                </c:pt>
                <c:pt idx="774">
                  <c:v>175.56573499999999</c:v>
                </c:pt>
                <c:pt idx="775">
                  <c:v>173.75161700000001</c:v>
                </c:pt>
                <c:pt idx="776">
                  <c:v>175.54714999999999</c:v>
                </c:pt>
                <c:pt idx="777">
                  <c:v>176.55587800000001</c:v>
                </c:pt>
                <c:pt idx="778">
                  <c:v>179.12574799999999</c:v>
                </c:pt>
                <c:pt idx="779">
                  <c:v>178.57711800000001</c:v>
                </c:pt>
                <c:pt idx="780">
                  <c:v>177.132385</c:v>
                </c:pt>
                <c:pt idx="781">
                  <c:v>176.6241</c:v>
                </c:pt>
                <c:pt idx="782">
                  <c:v>176.305939</c:v>
                </c:pt>
                <c:pt idx="783">
                  <c:v>174.89636200000001</c:v>
                </c:pt>
                <c:pt idx="784">
                  <c:v>174.54345699999999</c:v>
                </c:pt>
                <c:pt idx="785">
                  <c:v>174.17323300000001</c:v>
                </c:pt>
                <c:pt idx="786">
                  <c:v>174.559753</c:v>
                </c:pt>
                <c:pt idx="787">
                  <c:v>173.705963</c:v>
                </c:pt>
                <c:pt idx="788">
                  <c:v>174.01454200000001</c:v>
                </c:pt>
                <c:pt idx="789">
                  <c:v>176.08904999999999</c:v>
                </c:pt>
                <c:pt idx="790">
                  <c:v>174.402008</c:v>
                </c:pt>
                <c:pt idx="791">
                  <c:v>174.039017</c:v>
                </c:pt>
                <c:pt idx="792">
                  <c:v>175.13005100000001</c:v>
                </c:pt>
                <c:pt idx="793">
                  <c:v>173.07337999999999</c:v>
                </c:pt>
                <c:pt idx="794">
                  <c:v>171.385391</c:v>
                </c:pt>
                <c:pt idx="795">
                  <c:v>167.86035200000001</c:v>
                </c:pt>
                <c:pt idx="796">
                  <c:v>169.42262299999999</c:v>
                </c:pt>
                <c:pt idx="797">
                  <c:v>169.67193599999999</c:v>
                </c:pt>
                <c:pt idx="798">
                  <c:v>167.97911099999999</c:v>
                </c:pt>
                <c:pt idx="799">
                  <c:v>165.88613900000001</c:v>
                </c:pt>
                <c:pt idx="800">
                  <c:v>165.42924500000001</c:v>
                </c:pt>
                <c:pt idx="801">
                  <c:v>166.290695</c:v>
                </c:pt>
                <c:pt idx="802">
                  <c:v>164.116119</c:v>
                </c:pt>
                <c:pt idx="803">
                  <c:v>164.35896299999999</c:v>
                </c:pt>
                <c:pt idx="804">
                  <c:v>161.393753</c:v>
                </c:pt>
                <c:pt idx="805">
                  <c:v>158.54193100000001</c:v>
                </c:pt>
                <c:pt idx="806">
                  <c:v>159.746048</c:v>
                </c:pt>
                <c:pt idx="807">
                  <c:v>157.94450399999999</c:v>
                </c:pt>
                <c:pt idx="808">
                  <c:v>157.08074999999999</c:v>
                </c:pt>
                <c:pt idx="809">
                  <c:v>160.98111</c:v>
                </c:pt>
                <c:pt idx="810">
                  <c:v>161.61554000000001</c:v>
                </c:pt>
                <c:pt idx="811">
                  <c:v>163.01651000000001</c:v>
                </c:pt>
                <c:pt idx="812">
                  <c:v>163.01651000000001</c:v>
                </c:pt>
                <c:pt idx="813">
                  <c:v>161.90426600000001</c:v>
                </c:pt>
                <c:pt idx="814">
                  <c:v>163.08140599999999</c:v>
                </c:pt>
                <c:pt idx="815">
                  <c:v>164.154831</c:v>
                </c:pt>
                <c:pt idx="816">
                  <c:v>163.12364199999999</c:v>
                </c:pt>
                <c:pt idx="817">
                  <c:v>163.12364199999999</c:v>
                </c:pt>
                <c:pt idx="818">
                  <c:v>163.67167699999999</c:v>
                </c:pt>
                <c:pt idx="819">
                  <c:v>164.070053</c:v>
                </c:pt>
                <c:pt idx="820">
                  <c:v>163.32341</c:v>
                </c:pt>
                <c:pt idx="821">
                  <c:v>166.71489</c:v>
                </c:pt>
                <c:pt idx="822">
                  <c:v>168.46565200000001</c:v>
                </c:pt>
                <c:pt idx="823">
                  <c:v>167.07354699999999</c:v>
                </c:pt>
                <c:pt idx="824">
                  <c:v>166.029617</c:v>
                </c:pt>
                <c:pt idx="825">
                  <c:v>166.99911499999999</c:v>
                </c:pt>
                <c:pt idx="826">
                  <c:v>167.582336</c:v>
                </c:pt>
                <c:pt idx="827">
                  <c:v>165.30075099999999</c:v>
                </c:pt>
                <c:pt idx="828">
                  <c:v>168.10672</c:v>
                </c:pt>
                <c:pt idx="829">
                  <c:v>167.270264</c:v>
                </c:pt>
                <c:pt idx="830">
                  <c:v>166.183502</c:v>
                </c:pt>
                <c:pt idx="831">
                  <c:v>163.40103099999999</c:v>
                </c:pt>
                <c:pt idx="832">
                  <c:v>162.46257</c:v>
                </c:pt>
                <c:pt idx="833">
                  <c:v>156.721405</c:v>
                </c:pt>
                <c:pt idx="834">
                  <c:v>158.49565100000001</c:v>
                </c:pt>
                <c:pt idx="835">
                  <c:v>159.89309700000001</c:v>
                </c:pt>
                <c:pt idx="836">
                  <c:v>158.97590600000001</c:v>
                </c:pt>
                <c:pt idx="837">
                  <c:v>164.55427599999999</c:v>
                </c:pt>
                <c:pt idx="838">
                  <c:v>162.53713999999999</c:v>
                </c:pt>
                <c:pt idx="839">
                  <c:v>161.19911200000001</c:v>
                </c:pt>
                <c:pt idx="840">
                  <c:v>158.81745900000001</c:v>
                </c:pt>
                <c:pt idx="841">
                  <c:v>160.236771</c:v>
                </c:pt>
                <c:pt idx="842">
                  <c:v>159.28964199999999</c:v>
                </c:pt>
                <c:pt idx="843">
                  <c:v>160.10214199999999</c:v>
                </c:pt>
                <c:pt idx="844">
                  <c:v>162.36525</c:v>
                </c:pt>
                <c:pt idx="845">
                  <c:v>165.368088</c:v>
                </c:pt>
                <c:pt idx="846">
                  <c:v>165.368088</c:v>
                </c:pt>
                <c:pt idx="847">
                  <c:v>167.32780500000001</c:v>
                </c:pt>
                <c:pt idx="848">
                  <c:v>164.79728700000001</c:v>
                </c:pt>
                <c:pt idx="849">
                  <c:v>164.124786</c:v>
                </c:pt>
                <c:pt idx="850">
                  <c:v>162.952271</c:v>
                </c:pt>
                <c:pt idx="851">
                  <c:v>163.01930200000001</c:v>
                </c:pt>
                <c:pt idx="852">
                  <c:v>160.82318100000001</c:v>
                </c:pt>
                <c:pt idx="853">
                  <c:v>164.25199900000001</c:v>
                </c:pt>
                <c:pt idx="854">
                  <c:v>164.149338</c:v>
                </c:pt>
                <c:pt idx="855">
                  <c:v>164.149338</c:v>
                </c:pt>
                <c:pt idx="856">
                  <c:v>160.96099899999999</c:v>
                </c:pt>
                <c:pt idx="857">
                  <c:v>164.38897700000001</c:v>
                </c:pt>
                <c:pt idx="858">
                  <c:v>165.41250600000001</c:v>
                </c:pt>
                <c:pt idx="859">
                  <c:v>165.500259</c:v>
                </c:pt>
                <c:pt idx="860">
                  <c:v>169.06939700000001</c:v>
                </c:pt>
                <c:pt idx="861">
                  <c:v>165.308426</c:v>
                </c:pt>
                <c:pt idx="862">
                  <c:v>167.54605100000001</c:v>
                </c:pt>
                <c:pt idx="863">
                  <c:v>172.29151899999999</c:v>
                </c:pt>
                <c:pt idx="864">
                  <c:v>172.114746</c:v>
                </c:pt>
                <c:pt idx="865">
                  <c:v>177.955063</c:v>
                </c:pt>
                <c:pt idx="866">
                  <c:v>178.29690600000001</c:v>
                </c:pt>
                <c:pt idx="867">
                  <c:v>176.022446</c:v>
                </c:pt>
                <c:pt idx="868">
                  <c:v>176.44302400000001</c:v>
                </c:pt>
                <c:pt idx="869">
                  <c:v>174.45950300000001</c:v>
                </c:pt>
                <c:pt idx="870">
                  <c:v>174.45950300000001</c:v>
                </c:pt>
                <c:pt idx="871">
                  <c:v>175.474594</c:v>
                </c:pt>
                <c:pt idx="872">
                  <c:v>171.978928</c:v>
                </c:pt>
                <c:pt idx="873">
                  <c:v>171.93872099999999</c:v>
                </c:pt>
                <c:pt idx="874">
                  <c:v>171.78019699999999</c:v>
                </c:pt>
                <c:pt idx="875">
                  <c:v>171.67981</c:v>
                </c:pt>
                <c:pt idx="876">
                  <c:v>175.57792699999999</c:v>
                </c:pt>
                <c:pt idx="877">
                  <c:v>172.59115600000001</c:v>
                </c:pt>
                <c:pt idx="878">
                  <c:v>172.789795</c:v>
                </c:pt>
                <c:pt idx="879">
                  <c:v>171.26109299999999</c:v>
                </c:pt>
                <c:pt idx="880">
                  <c:v>176.640671</c:v>
                </c:pt>
                <c:pt idx="881">
                  <c:v>176.173599</c:v>
                </c:pt>
                <c:pt idx="882">
                  <c:v>177.389252</c:v>
                </c:pt>
                <c:pt idx="883">
                  <c:v>174.617828</c:v>
                </c:pt>
                <c:pt idx="884">
                  <c:v>171.456863</c:v>
                </c:pt>
                <c:pt idx="885">
                  <c:v>169.270309</c:v>
                </c:pt>
                <c:pt idx="886">
                  <c:v>173.306961</c:v>
                </c:pt>
                <c:pt idx="887">
                  <c:v>176.96923799999999</c:v>
                </c:pt>
                <c:pt idx="888">
                  <c:v>178.94158899999999</c:v>
                </c:pt>
                <c:pt idx="889">
                  <c:v>180.680283</c:v>
                </c:pt>
                <c:pt idx="890">
                  <c:v>181.02735899999999</c:v>
                </c:pt>
                <c:pt idx="891">
                  <c:v>177.73384100000001</c:v>
                </c:pt>
                <c:pt idx="892">
                  <c:v>179.40553299999999</c:v>
                </c:pt>
                <c:pt idx="893">
                  <c:v>176.37603799999999</c:v>
                </c:pt>
                <c:pt idx="894">
                  <c:v>183.305542</c:v>
                </c:pt>
                <c:pt idx="895">
                  <c:v>183.305542</c:v>
                </c:pt>
                <c:pt idx="896">
                  <c:v>181.85084499999999</c:v>
                </c:pt>
                <c:pt idx="897">
                  <c:v>181.45246900000001</c:v>
                </c:pt>
                <c:pt idx="898">
                  <c:v>185.68023700000001</c:v>
                </c:pt>
                <c:pt idx="899">
                  <c:v>184.72447199999999</c:v>
                </c:pt>
                <c:pt idx="900">
                  <c:v>186.21577500000001</c:v>
                </c:pt>
                <c:pt idx="901">
                  <c:v>187.67394999999999</c:v>
                </c:pt>
                <c:pt idx="902">
                  <c:v>184.635727</c:v>
                </c:pt>
                <c:pt idx="903">
                  <c:v>187.89184599999999</c:v>
                </c:pt>
                <c:pt idx="904">
                  <c:v>186.94792200000001</c:v>
                </c:pt>
                <c:pt idx="905">
                  <c:v>182.68820199999999</c:v>
                </c:pt>
                <c:pt idx="906">
                  <c:v>183.591904</c:v>
                </c:pt>
                <c:pt idx="907">
                  <c:v>182.21078499999999</c:v>
                </c:pt>
                <c:pt idx="908">
                  <c:v>181.39887999999999</c:v>
                </c:pt>
                <c:pt idx="909">
                  <c:v>183.36024499999999</c:v>
                </c:pt>
                <c:pt idx="910">
                  <c:v>185.34498600000001</c:v>
                </c:pt>
                <c:pt idx="911">
                  <c:v>188.476654</c:v>
                </c:pt>
                <c:pt idx="912">
                  <c:v>187.71031199999999</c:v>
                </c:pt>
                <c:pt idx="913">
                  <c:v>189.81813</c:v>
                </c:pt>
                <c:pt idx="914">
                  <c:v>190.04537999999999</c:v>
                </c:pt>
                <c:pt idx="915">
                  <c:v>191.315811</c:v>
                </c:pt>
                <c:pt idx="916">
                  <c:v>190.99075300000001</c:v>
                </c:pt>
                <c:pt idx="917">
                  <c:v>189.159637</c:v>
                </c:pt>
                <c:pt idx="918">
                  <c:v>189.421356</c:v>
                </c:pt>
                <c:pt idx="919">
                  <c:v>192.18232699999999</c:v>
                </c:pt>
                <c:pt idx="920">
                  <c:v>190.532578</c:v>
                </c:pt>
                <c:pt idx="921">
                  <c:v>189.42070000000001</c:v>
                </c:pt>
                <c:pt idx="922">
                  <c:v>195.446259</c:v>
                </c:pt>
                <c:pt idx="923">
                  <c:v>196.39532500000001</c:v>
                </c:pt>
                <c:pt idx="924">
                  <c:v>193.79264800000001</c:v>
                </c:pt>
                <c:pt idx="925">
                  <c:v>195.95718400000001</c:v>
                </c:pt>
                <c:pt idx="926">
                  <c:v>194.47808800000001</c:v>
                </c:pt>
                <c:pt idx="927">
                  <c:v>196.17926</c:v>
                </c:pt>
                <c:pt idx="928">
                  <c:v>195.84115600000001</c:v>
                </c:pt>
                <c:pt idx="929">
                  <c:v>195.02020300000001</c:v>
                </c:pt>
                <c:pt idx="930">
                  <c:v>193.45446799999999</c:v>
                </c:pt>
                <c:pt idx="931">
                  <c:v>195.889374</c:v>
                </c:pt>
                <c:pt idx="932">
                  <c:v>198.23397800000001</c:v>
                </c:pt>
                <c:pt idx="933">
                  <c:v>199.69371000000001</c:v>
                </c:pt>
                <c:pt idx="934">
                  <c:v>199.32238799999999</c:v>
                </c:pt>
                <c:pt idx="935">
                  <c:v>198.429855</c:v>
                </c:pt>
                <c:pt idx="936">
                  <c:v>195.06126399999999</c:v>
                </c:pt>
                <c:pt idx="937">
                  <c:v>195.06126399999999</c:v>
                </c:pt>
                <c:pt idx="938">
                  <c:v>197.53544600000001</c:v>
                </c:pt>
                <c:pt idx="939">
                  <c:v>194.543564</c:v>
                </c:pt>
                <c:pt idx="940">
                  <c:v>197.38201900000001</c:v>
                </c:pt>
                <c:pt idx="941">
                  <c:v>198.47311400000001</c:v>
                </c:pt>
                <c:pt idx="942">
                  <c:v>195.432053</c:v>
                </c:pt>
                <c:pt idx="943">
                  <c:v>197.197891</c:v>
                </c:pt>
                <c:pt idx="944">
                  <c:v>198.015579</c:v>
                </c:pt>
                <c:pt idx="945">
                  <c:v>198.17378199999999</c:v>
                </c:pt>
                <c:pt idx="946">
                  <c:v>197.90387000000001</c:v>
                </c:pt>
                <c:pt idx="947">
                  <c:v>201.41545099999999</c:v>
                </c:pt>
                <c:pt idx="948">
                  <c:v>199.72709699999999</c:v>
                </c:pt>
                <c:pt idx="949">
                  <c:v>200.25503499999999</c:v>
                </c:pt>
                <c:pt idx="950">
                  <c:v>201.02874800000001</c:v>
                </c:pt>
                <c:pt idx="951">
                  <c:v>199.69191000000001</c:v>
                </c:pt>
                <c:pt idx="952">
                  <c:v>199.150497</c:v>
                </c:pt>
                <c:pt idx="953">
                  <c:v>201.02023299999999</c:v>
                </c:pt>
                <c:pt idx="954">
                  <c:v>202.313492</c:v>
                </c:pt>
                <c:pt idx="955">
                  <c:v>202.49527</c:v>
                </c:pt>
                <c:pt idx="956">
                  <c:v>201.30256700000001</c:v>
                </c:pt>
                <c:pt idx="957">
                  <c:v>202.290314</c:v>
                </c:pt>
                <c:pt idx="958">
                  <c:v>202.026917</c:v>
                </c:pt>
                <c:pt idx="959">
                  <c:v>201.84077500000001</c:v>
                </c:pt>
                <c:pt idx="960">
                  <c:v>203.37908899999999</c:v>
                </c:pt>
                <c:pt idx="961">
                  <c:v>202.36746199999999</c:v>
                </c:pt>
                <c:pt idx="962">
                  <c:v>201.552032</c:v>
                </c:pt>
                <c:pt idx="963">
                  <c:v>201.552032</c:v>
                </c:pt>
                <c:pt idx="964">
                  <c:v>199.476822</c:v>
                </c:pt>
                <c:pt idx="965">
                  <c:v>196.28668200000001</c:v>
                </c:pt>
                <c:pt idx="966">
                  <c:v>195.26904300000001</c:v>
                </c:pt>
                <c:pt idx="967">
                  <c:v>193.41091900000001</c:v>
                </c:pt>
                <c:pt idx="968">
                  <c:v>192.824005</c:v>
                </c:pt>
                <c:pt idx="969">
                  <c:v>191.266571</c:v>
                </c:pt>
                <c:pt idx="970">
                  <c:v>192.89001500000001</c:v>
                </c:pt>
                <c:pt idx="971">
                  <c:v>190.65190100000001</c:v>
                </c:pt>
                <c:pt idx="972">
                  <c:v>190.820358</c:v>
                </c:pt>
                <c:pt idx="973">
                  <c:v>190.72006200000001</c:v>
                </c:pt>
                <c:pt idx="974">
                  <c:v>191.25451699999999</c:v>
                </c:pt>
                <c:pt idx="975">
                  <c:v>191.18905599999999</c:v>
                </c:pt>
                <c:pt idx="976">
                  <c:v>189.54516599999999</c:v>
                </c:pt>
                <c:pt idx="977">
                  <c:v>187.71798699999999</c:v>
                </c:pt>
                <c:pt idx="978">
                  <c:v>186.16922</c:v>
                </c:pt>
                <c:pt idx="979">
                  <c:v>191.22970599999999</c:v>
                </c:pt>
                <c:pt idx="980">
                  <c:v>189.589035</c:v>
                </c:pt>
                <c:pt idx="981">
                  <c:v>189.78978000000001</c:v>
                </c:pt>
                <c:pt idx="982">
                  <c:v>186.49670399999999</c:v>
                </c:pt>
                <c:pt idx="983">
                  <c:v>185.94281000000001</c:v>
                </c:pt>
                <c:pt idx="984">
                  <c:v>183.06195099999999</c:v>
                </c:pt>
                <c:pt idx="985">
                  <c:v>185.39077800000001</c:v>
                </c:pt>
                <c:pt idx="986">
                  <c:v>184.899902</c:v>
                </c:pt>
                <c:pt idx="987">
                  <c:v>186.72242700000001</c:v>
                </c:pt>
                <c:pt idx="988">
                  <c:v>188.25701900000001</c:v>
                </c:pt>
                <c:pt idx="989">
                  <c:v>185.66899100000001</c:v>
                </c:pt>
                <c:pt idx="990">
                  <c:v>187.54489100000001</c:v>
                </c:pt>
                <c:pt idx="991">
                  <c:v>187.44450399999999</c:v>
                </c:pt>
                <c:pt idx="992">
                  <c:v>185.64271500000001</c:v>
                </c:pt>
                <c:pt idx="993">
                  <c:v>186.71658300000001</c:v>
                </c:pt>
                <c:pt idx="994">
                  <c:v>186.71658300000001</c:v>
                </c:pt>
                <c:pt idx="995">
                  <c:v>188.07235700000001</c:v>
                </c:pt>
                <c:pt idx="996">
                  <c:v>188.35252399999999</c:v>
                </c:pt>
                <c:pt idx="997">
                  <c:v>187.70983899999999</c:v>
                </c:pt>
                <c:pt idx="998">
                  <c:v>187.07844499999999</c:v>
                </c:pt>
                <c:pt idx="999">
                  <c:v>185.52709999999999</c:v>
                </c:pt>
                <c:pt idx="1000">
                  <c:v>184.772232</c:v>
                </c:pt>
                <c:pt idx="1001">
                  <c:v>182.996475</c:v>
                </c:pt>
                <c:pt idx="1002">
                  <c:v>183.99696399999999</c:v>
                </c:pt>
                <c:pt idx="1003">
                  <c:v>182.92443800000001</c:v>
                </c:pt>
                <c:pt idx="1004">
                  <c:v>182.73049900000001</c:v>
                </c:pt>
                <c:pt idx="1005">
                  <c:v>182.76092499999999</c:v>
                </c:pt>
                <c:pt idx="1006">
                  <c:v>179.23826600000001</c:v>
                </c:pt>
                <c:pt idx="1007">
                  <c:v>181.38504</c:v>
                </c:pt>
                <c:pt idx="1008">
                  <c:v>181.72088600000001</c:v>
                </c:pt>
                <c:pt idx="1009">
                  <c:v>179.49551400000001</c:v>
                </c:pt>
                <c:pt idx="1010">
                  <c:v>178.50315900000001</c:v>
                </c:pt>
                <c:pt idx="1011">
                  <c:v>176.90022300000001</c:v>
                </c:pt>
                <c:pt idx="1012">
                  <c:v>174.27865600000001</c:v>
                </c:pt>
                <c:pt idx="1013">
                  <c:v>176.141144</c:v>
                </c:pt>
                <c:pt idx="1014">
                  <c:v>178.81146200000001</c:v>
                </c:pt>
                <c:pt idx="1015">
                  <c:v>180.74409499999999</c:v>
                </c:pt>
                <c:pt idx="1016">
                  <c:v>178.58839399999999</c:v>
                </c:pt>
                <c:pt idx="1017">
                  <c:v>181.25396699999999</c:v>
                </c:pt>
                <c:pt idx="1018">
                  <c:v>177.318375</c:v>
                </c:pt>
                <c:pt idx="1019">
                  <c:v>178.612213</c:v>
                </c:pt>
                <c:pt idx="1020">
                  <c:v>177.53862000000001</c:v>
                </c:pt>
                <c:pt idx="1021">
                  <c:v>178.81907699999999</c:v>
                </c:pt>
                <c:pt idx="1022">
                  <c:v>175.38639800000001</c:v>
                </c:pt>
                <c:pt idx="1023">
                  <c:v>173.137833</c:v>
                </c:pt>
                <c:pt idx="1024">
                  <c:v>172.01960800000001</c:v>
                </c:pt>
                <c:pt idx="1025">
                  <c:v>179.158829</c:v>
                </c:pt>
                <c:pt idx="1026">
                  <c:v>175.252151</c:v>
                </c:pt>
                <c:pt idx="1027">
                  <c:v>172.909729</c:v>
                </c:pt>
                <c:pt idx="1028">
                  <c:v>173.46313499999999</c:v>
                </c:pt>
                <c:pt idx="1029">
                  <c:v>171.589203</c:v>
                </c:pt>
                <c:pt idx="1030">
                  <c:v>171.12318400000001</c:v>
                </c:pt>
                <c:pt idx="1031">
                  <c:v>174.57751500000001</c:v>
                </c:pt>
                <c:pt idx="1032">
                  <c:v>179.88284300000001</c:v>
                </c:pt>
                <c:pt idx="1033">
                  <c:v>179.19807399999999</c:v>
                </c:pt>
                <c:pt idx="1034">
                  <c:v>175.217209</c:v>
                </c:pt>
                <c:pt idx="1035">
                  <c:v>184.179382</c:v>
                </c:pt>
                <c:pt idx="1036">
                  <c:v>185.37443500000001</c:v>
                </c:pt>
                <c:pt idx="1037">
                  <c:v>187.17349200000001</c:v>
                </c:pt>
                <c:pt idx="1038">
                  <c:v>185.73173499999999</c:v>
                </c:pt>
                <c:pt idx="1039">
                  <c:v>185.73173499999999</c:v>
                </c:pt>
                <c:pt idx="1040">
                  <c:v>185.531296</c:v>
                </c:pt>
                <c:pt idx="1041">
                  <c:v>184.18684400000001</c:v>
                </c:pt>
                <c:pt idx="1042">
                  <c:v>185.79844700000001</c:v>
                </c:pt>
                <c:pt idx="1043">
                  <c:v>186.147964</c:v>
                </c:pt>
                <c:pt idx="1044">
                  <c:v>186.99382</c:v>
                </c:pt>
                <c:pt idx="1045">
                  <c:v>185.47062700000001</c:v>
                </c:pt>
                <c:pt idx="1046">
                  <c:v>186.19206199999999</c:v>
                </c:pt>
                <c:pt idx="1047">
                  <c:v>183.87344400000001</c:v>
                </c:pt>
                <c:pt idx="1048">
                  <c:v>182.75958299999999</c:v>
                </c:pt>
                <c:pt idx="1049">
                  <c:v>178.949387</c:v>
                </c:pt>
                <c:pt idx="1050">
                  <c:v>184.88343800000001</c:v>
                </c:pt>
                <c:pt idx="1051">
                  <c:v>180.21646100000001</c:v>
                </c:pt>
                <c:pt idx="1052">
                  <c:v>181.121185</c:v>
                </c:pt>
                <c:pt idx="1053">
                  <c:v>182.546402</c:v>
                </c:pt>
                <c:pt idx="1054">
                  <c:v>182.546402</c:v>
                </c:pt>
                <c:pt idx="1055">
                  <c:v>184.021469</c:v>
                </c:pt>
                <c:pt idx="1056">
                  <c:v>186.070267</c:v>
                </c:pt>
                <c:pt idx="1057">
                  <c:v>187.60986299999999</c:v>
                </c:pt>
                <c:pt idx="1058">
                  <c:v>188.551117</c:v>
                </c:pt>
                <c:pt idx="1059">
                  <c:v>187.16261299999999</c:v>
                </c:pt>
                <c:pt idx="1060">
                  <c:v>192.032974</c:v>
                </c:pt>
                <c:pt idx="1061">
                  <c:v>189.62643399999999</c:v>
                </c:pt>
                <c:pt idx="1062">
                  <c:v>192.837738</c:v>
                </c:pt>
                <c:pt idx="1063">
                  <c:v>191.68244899999999</c:v>
                </c:pt>
                <c:pt idx="1064">
                  <c:v>194.51518200000001</c:v>
                </c:pt>
                <c:pt idx="1065">
                  <c:v>190.33067299999999</c:v>
                </c:pt>
                <c:pt idx="1066">
                  <c:v>185.220642</c:v>
                </c:pt>
                <c:pt idx="1067">
                  <c:v>185.65007</c:v>
                </c:pt>
                <c:pt idx="1068">
                  <c:v>184.83904999999999</c:v>
                </c:pt>
                <c:pt idx="1069">
                  <c:v>185.091812</c:v>
                </c:pt>
                <c:pt idx="1070">
                  <c:v>185.091812</c:v>
                </c:pt>
                <c:pt idx="1071">
                  <c:v>185.70130900000001</c:v>
                </c:pt>
                <c:pt idx="1072">
                  <c:v>185.257385</c:v>
                </c:pt>
                <c:pt idx="1073">
                  <c:v>183.20945699999999</c:v>
                </c:pt>
                <c:pt idx="1074">
                  <c:v>183.20945699999999</c:v>
                </c:pt>
                <c:pt idx="1075">
                  <c:v>181.38887</c:v>
                </c:pt>
                <c:pt idx="1076">
                  <c:v>180.12356600000001</c:v>
                </c:pt>
                <c:pt idx="1077">
                  <c:v>183.54664600000001</c:v>
                </c:pt>
                <c:pt idx="1078">
                  <c:v>184.13279700000001</c:v>
                </c:pt>
                <c:pt idx="1079">
                  <c:v>183.287994</c:v>
                </c:pt>
                <c:pt idx="1080">
                  <c:v>180.63064600000001</c:v>
                </c:pt>
                <c:pt idx="1081">
                  <c:v>178.239563</c:v>
                </c:pt>
                <c:pt idx="1082">
                  <c:v>179.043396</c:v>
                </c:pt>
                <c:pt idx="1083">
                  <c:v>179.04437300000001</c:v>
                </c:pt>
                <c:pt idx="1084">
                  <c:v>175.735794</c:v>
                </c:pt>
                <c:pt idx="1085">
                  <c:v>176.967331</c:v>
                </c:pt>
                <c:pt idx="1086">
                  <c:v>176.651184</c:v>
                </c:pt>
                <c:pt idx="1087">
                  <c:v>176.900711</c:v>
                </c:pt>
                <c:pt idx="1088">
                  <c:v>174.632294</c:v>
                </c:pt>
                <c:pt idx="1089">
                  <c:v>173.98992899999999</c:v>
                </c:pt>
                <c:pt idx="1090">
                  <c:v>173.24558999999999</c:v>
                </c:pt>
                <c:pt idx="1091">
                  <c:v>169.34741199999999</c:v>
                </c:pt>
                <c:pt idx="1092">
                  <c:v>171.96343999999999</c:v>
                </c:pt>
                <c:pt idx="1093">
                  <c:v>171.421661</c:v>
                </c:pt>
                <c:pt idx="1094">
                  <c:v>171.274597</c:v>
                </c:pt>
                <c:pt idx="1095">
                  <c:v>170.73616000000001</c:v>
                </c:pt>
                <c:pt idx="1096">
                  <c:v>166.992279</c:v>
                </c:pt>
                <c:pt idx="1097">
                  <c:v>164.91387900000001</c:v>
                </c:pt>
                <c:pt idx="1098">
                  <c:v>165.889633</c:v>
                </c:pt>
                <c:pt idx="1099">
                  <c:v>165.03301999999999</c:v>
                </c:pt>
                <c:pt idx="1100">
                  <c:v>166.78964199999999</c:v>
                </c:pt>
                <c:pt idx="1101">
                  <c:v>165.51641799999999</c:v>
                </c:pt>
                <c:pt idx="1102">
                  <c:v>162.86187699999999</c:v>
                </c:pt>
                <c:pt idx="1103">
                  <c:v>159.41563400000001</c:v>
                </c:pt>
                <c:pt idx="1104">
                  <c:v>162.99534600000001</c:v>
                </c:pt>
                <c:pt idx="1105">
                  <c:v>163.39679000000001</c:v>
                </c:pt>
                <c:pt idx="1106">
                  <c:v>160.983475</c:v>
                </c:pt>
                <c:pt idx="1107">
                  <c:v>156.95550499999999</c:v>
                </c:pt>
                <c:pt idx="1108">
                  <c:v>156.68536399999999</c:v>
                </c:pt>
                <c:pt idx="1109">
                  <c:v>152.199341</c:v>
                </c:pt>
                <c:pt idx="1110">
                  <c:v>149.26458700000001</c:v>
                </c:pt>
                <c:pt idx="1111">
                  <c:v>146.111771</c:v>
                </c:pt>
                <c:pt idx="1112">
                  <c:v>146.111771</c:v>
                </c:pt>
                <c:pt idx="1113">
                  <c:v>150.201492</c:v>
                </c:pt>
                <c:pt idx="1114">
                  <c:v>148.31445299999999</c:v>
                </c:pt>
                <c:pt idx="1115">
                  <c:v>154.90336600000001</c:v>
                </c:pt>
                <c:pt idx="1116">
                  <c:v>157.09841900000001</c:v>
                </c:pt>
                <c:pt idx="1117">
                  <c:v>157.47601299999999</c:v>
                </c:pt>
                <c:pt idx="1118">
                  <c:v>158.49916099999999</c:v>
                </c:pt>
                <c:pt idx="1119">
                  <c:v>156.37588500000001</c:v>
                </c:pt>
                <c:pt idx="1120">
                  <c:v>156.35629299999999</c:v>
                </c:pt>
                <c:pt idx="1121">
                  <c:v>153.42922999999999</c:v>
                </c:pt>
                <c:pt idx="1122">
                  <c:v>152.88720699999999</c:v>
                </c:pt>
                <c:pt idx="1123">
                  <c:v>154.045715</c:v>
                </c:pt>
                <c:pt idx="1124">
                  <c:v>154.48173499999999</c:v>
                </c:pt>
                <c:pt idx="1125">
                  <c:v>153.188446</c:v>
                </c:pt>
                <c:pt idx="1126">
                  <c:v>151.602936</c:v>
                </c:pt>
                <c:pt idx="1127">
                  <c:v>151.602936</c:v>
                </c:pt>
                <c:pt idx="1128">
                  <c:v>152.28164699999999</c:v>
                </c:pt>
                <c:pt idx="1129">
                  <c:v>148.55938699999999</c:v>
                </c:pt>
                <c:pt idx="1130">
                  <c:v>148.69744900000001</c:v>
                </c:pt>
                <c:pt idx="1131">
                  <c:v>149.434845</c:v>
                </c:pt>
                <c:pt idx="1132">
                  <c:v>146.21019000000001</c:v>
                </c:pt>
                <c:pt idx="1133">
                  <c:v>148.485153</c:v>
                </c:pt>
                <c:pt idx="1134">
                  <c:v>147.12416099999999</c:v>
                </c:pt>
                <c:pt idx="1135">
                  <c:v>145.53317300000001</c:v>
                </c:pt>
                <c:pt idx="1136">
                  <c:v>147.22212200000001</c:v>
                </c:pt>
                <c:pt idx="1137">
                  <c:v>150.85034200000001</c:v>
                </c:pt>
                <c:pt idx="1138">
                  <c:v>150.870071</c:v>
                </c:pt>
                <c:pt idx="1139">
                  <c:v>148.88374300000001</c:v>
                </c:pt>
                <c:pt idx="1140">
                  <c:v>151.307816</c:v>
                </c:pt>
                <c:pt idx="1141">
                  <c:v>150.83686800000001</c:v>
                </c:pt>
                <c:pt idx="1142">
                  <c:v>152.85702499999999</c:v>
                </c:pt>
                <c:pt idx="1143">
                  <c:v>155.66890000000001</c:v>
                </c:pt>
                <c:pt idx="1144">
                  <c:v>155.01243600000001</c:v>
                </c:pt>
                <c:pt idx="1145">
                  <c:v>155.98010300000001</c:v>
                </c:pt>
                <c:pt idx="1146">
                  <c:v>155.94371000000001</c:v>
                </c:pt>
                <c:pt idx="1147">
                  <c:v>152.97134399999999</c:v>
                </c:pt>
                <c:pt idx="1148">
                  <c:v>153.704407</c:v>
                </c:pt>
                <c:pt idx="1149">
                  <c:v>157.526093</c:v>
                </c:pt>
                <c:pt idx="1150">
                  <c:v>155.59518399999999</c:v>
                </c:pt>
                <c:pt idx="1151">
                  <c:v>157.44786099999999</c:v>
                </c:pt>
                <c:pt idx="1152">
                  <c:v>156.63870199999999</c:v>
                </c:pt>
                <c:pt idx="1153">
                  <c:v>158.48889199999999</c:v>
                </c:pt>
                <c:pt idx="1154">
                  <c:v>158.887787</c:v>
                </c:pt>
                <c:pt idx="1155">
                  <c:v>154.53573600000001</c:v>
                </c:pt>
                <c:pt idx="1156">
                  <c:v>158.84938</c:v>
                </c:pt>
                <c:pt idx="1157">
                  <c:v>156.48661799999999</c:v>
                </c:pt>
                <c:pt idx="1158">
                  <c:v>156.49237099999999</c:v>
                </c:pt>
                <c:pt idx="1159">
                  <c:v>158.81002799999999</c:v>
                </c:pt>
                <c:pt idx="1160">
                  <c:v>159.09059099999999</c:v>
                </c:pt>
                <c:pt idx="1161">
                  <c:v>157.88269</c:v>
                </c:pt>
                <c:pt idx="1162">
                  <c:v>157.79963699999999</c:v>
                </c:pt>
                <c:pt idx="1163">
                  <c:v>156.84445199999999</c:v>
                </c:pt>
                <c:pt idx="1164">
                  <c:v>158.72885099999999</c:v>
                </c:pt>
                <c:pt idx="1165">
                  <c:v>154.88760400000001</c:v>
                </c:pt>
                <c:pt idx="1166">
                  <c:v>157.621735</c:v>
                </c:pt>
                <c:pt idx="1167">
                  <c:v>156.233124</c:v>
                </c:pt>
                <c:pt idx="1168">
                  <c:v>158.810349</c:v>
                </c:pt>
                <c:pt idx="1169">
                  <c:v>158.89836099999999</c:v>
                </c:pt>
                <c:pt idx="1170">
                  <c:v>160.873581</c:v>
                </c:pt>
                <c:pt idx="1171">
                  <c:v>159.83317600000001</c:v>
                </c:pt>
                <c:pt idx="1172">
                  <c:v>161.932816</c:v>
                </c:pt>
                <c:pt idx="1173">
                  <c:v>159.87408400000001</c:v>
                </c:pt>
                <c:pt idx="1174">
                  <c:v>157.40774500000001</c:v>
                </c:pt>
                <c:pt idx="1175">
                  <c:v>159.91793799999999</c:v>
                </c:pt>
                <c:pt idx="1176">
                  <c:v>160.04577599999999</c:v>
                </c:pt>
                <c:pt idx="1177">
                  <c:v>163.306183</c:v>
                </c:pt>
                <c:pt idx="1178">
                  <c:v>164.23384100000001</c:v>
                </c:pt>
                <c:pt idx="1179">
                  <c:v>161.90715</c:v>
                </c:pt>
                <c:pt idx="1180">
                  <c:v>162.47946200000001</c:v>
                </c:pt>
                <c:pt idx="1181">
                  <c:v>159.220596</c:v>
                </c:pt>
                <c:pt idx="1182">
                  <c:v>159.083282</c:v>
                </c:pt>
                <c:pt idx="1183">
                  <c:v>162.18786600000001</c:v>
                </c:pt>
                <c:pt idx="1184">
                  <c:v>162.21911600000001</c:v>
                </c:pt>
                <c:pt idx="1185">
                  <c:v>162.40060399999999</c:v>
                </c:pt>
                <c:pt idx="1186">
                  <c:v>160.00860599999999</c:v>
                </c:pt>
                <c:pt idx="1187">
                  <c:v>156.37728899999999</c:v>
                </c:pt>
                <c:pt idx="1188">
                  <c:v>158.301346</c:v>
                </c:pt>
                <c:pt idx="1189">
                  <c:v>156.201401</c:v>
                </c:pt>
                <c:pt idx="1190">
                  <c:v>153.49052399999999</c:v>
                </c:pt>
                <c:pt idx="1191">
                  <c:v>155.56626900000001</c:v>
                </c:pt>
                <c:pt idx="1192">
                  <c:v>154.210983</c:v>
                </c:pt>
                <c:pt idx="1193">
                  <c:v>155.15893600000001</c:v>
                </c:pt>
                <c:pt idx="1194">
                  <c:v>152.034851</c:v>
                </c:pt>
                <c:pt idx="1195">
                  <c:v>153.863922</c:v>
                </c:pt>
                <c:pt idx="1196">
                  <c:v>150.48561100000001</c:v>
                </c:pt>
                <c:pt idx="1197">
                  <c:v>149.66154499999999</c:v>
                </c:pt>
                <c:pt idx="1198">
                  <c:v>149.61215200000001</c:v>
                </c:pt>
                <c:pt idx="1199">
                  <c:v>147.82777400000001</c:v>
                </c:pt>
                <c:pt idx="1200">
                  <c:v>148.884567</c:v>
                </c:pt>
                <c:pt idx="1201">
                  <c:v>145.928406</c:v>
                </c:pt>
                <c:pt idx="1202">
                  <c:v>149.269836</c:v>
                </c:pt>
                <c:pt idx="1203">
                  <c:v>146.772659</c:v>
                </c:pt>
                <c:pt idx="1204">
                  <c:v>149.257507</c:v>
                </c:pt>
                <c:pt idx="1205">
                  <c:v>148.263443</c:v>
                </c:pt>
                <c:pt idx="1206">
                  <c:v>150.18585200000001</c:v>
                </c:pt>
                <c:pt idx="1207">
                  <c:v>149.490906</c:v>
                </c:pt>
                <c:pt idx="1208">
                  <c:v>148.59210200000001</c:v>
                </c:pt>
                <c:pt idx="1209">
                  <c:v>145.45669599999999</c:v>
                </c:pt>
                <c:pt idx="1210">
                  <c:v>143.65947</c:v>
                </c:pt>
                <c:pt idx="1211">
                  <c:v>144.312241</c:v>
                </c:pt>
                <c:pt idx="1212">
                  <c:v>147.25260900000001</c:v>
                </c:pt>
                <c:pt idx="1213">
                  <c:v>147.25260900000001</c:v>
                </c:pt>
                <c:pt idx="1214">
                  <c:v>150.45715300000001</c:v>
                </c:pt>
                <c:pt idx="1215">
                  <c:v>151.853882</c:v>
                </c:pt>
                <c:pt idx="1216">
                  <c:v>147.17654400000001</c:v>
                </c:pt>
                <c:pt idx="1217">
                  <c:v>145.91926599999999</c:v>
                </c:pt>
                <c:pt idx="1218">
                  <c:v>144.63395700000001</c:v>
                </c:pt>
                <c:pt idx="1219">
                  <c:v>141.592422</c:v>
                </c:pt>
                <c:pt idx="1220">
                  <c:v>137.819153</c:v>
                </c:pt>
                <c:pt idx="1221">
                  <c:v>135.92572000000001</c:v>
                </c:pt>
                <c:pt idx="1222">
                  <c:v>135.22045900000001</c:v>
                </c:pt>
                <c:pt idx="1223">
                  <c:v>136.77121</c:v>
                </c:pt>
                <c:pt idx="1224">
                  <c:v>132.91851800000001</c:v>
                </c:pt>
                <c:pt idx="1225">
                  <c:v>133.221115</c:v>
                </c:pt>
                <c:pt idx="1226">
                  <c:v>127.793159</c:v>
                </c:pt>
                <c:pt idx="1227">
                  <c:v>129.12107800000001</c:v>
                </c:pt>
                <c:pt idx="1228">
                  <c:v>126.465416</c:v>
                </c:pt>
                <c:pt idx="1229">
                  <c:v>125.567924</c:v>
                </c:pt>
                <c:pt idx="1230">
                  <c:v>126.27076700000001</c:v>
                </c:pt>
                <c:pt idx="1231">
                  <c:v>120.613579</c:v>
                </c:pt>
                <c:pt idx="1232">
                  <c:v>122.875092</c:v>
                </c:pt>
                <c:pt idx="1233">
                  <c:v>120.94884500000001</c:v>
                </c:pt>
                <c:pt idx="1234">
                  <c:v>121.103973</c:v>
                </c:pt>
                <c:pt idx="1235">
                  <c:v>122.958748</c:v>
                </c:pt>
                <c:pt idx="1236">
                  <c:v>124.82300600000001</c:v>
                </c:pt>
                <c:pt idx="1237">
                  <c:v>121.487511</c:v>
                </c:pt>
                <c:pt idx="1238">
                  <c:v>122.957314</c:v>
                </c:pt>
                <c:pt idx="1239">
                  <c:v>123.590424</c:v>
                </c:pt>
                <c:pt idx="1240">
                  <c:v>122.665779</c:v>
                </c:pt>
                <c:pt idx="1241">
                  <c:v>125.20019499999999</c:v>
                </c:pt>
                <c:pt idx="1242">
                  <c:v>125.20019499999999</c:v>
                </c:pt>
                <c:pt idx="1243">
                  <c:v>129.34457399999999</c:v>
                </c:pt>
                <c:pt idx="1244">
                  <c:v>126.454185</c:v>
                </c:pt>
                <c:pt idx="1245">
                  <c:v>121.674179</c:v>
                </c:pt>
                <c:pt idx="1246">
                  <c:v>117.151764</c:v>
                </c:pt>
                <c:pt idx="1247">
                  <c:v>123.905373</c:v>
                </c:pt>
                <c:pt idx="1248">
                  <c:v>125.482086</c:v>
                </c:pt>
                <c:pt idx="1249">
                  <c:v>122.815918</c:v>
                </c:pt>
                <c:pt idx="1250">
                  <c:v>122.815918</c:v>
                </c:pt>
                <c:pt idx="1251">
                  <c:v>122.84317799999999</c:v>
                </c:pt>
                <c:pt idx="1252">
                  <c:v>121.01050600000001</c:v>
                </c:pt>
                <c:pt idx="1253">
                  <c:v>122.596176</c:v>
                </c:pt>
                <c:pt idx="1254">
                  <c:v>124.286484</c:v>
                </c:pt>
                <c:pt idx="1255">
                  <c:v>122.602951</c:v>
                </c:pt>
                <c:pt idx="1256">
                  <c:v>120.80847900000001</c:v>
                </c:pt>
                <c:pt idx="1257">
                  <c:v>122.27449799999999</c:v>
                </c:pt>
                <c:pt idx="1258">
                  <c:v>118.749664</c:v>
                </c:pt>
                <c:pt idx="1259">
                  <c:v>115.195938</c:v>
                </c:pt>
                <c:pt idx="1260">
                  <c:v>108.14259300000001</c:v>
                </c:pt>
                <c:pt idx="1261">
                  <c:v>112.36628</c:v>
                </c:pt>
                <c:pt idx="1262">
                  <c:v>110.36515</c:v>
                </c:pt>
                <c:pt idx="1263">
                  <c:v>113.557999</c:v>
                </c:pt>
                <c:pt idx="1264">
                  <c:v>116.076942</c:v>
                </c:pt>
                <c:pt idx="1265">
                  <c:v>114.19409899999999</c:v>
                </c:pt>
                <c:pt idx="1266">
                  <c:v>120.851585</c:v>
                </c:pt>
                <c:pt idx="1267">
                  <c:v>116.568512</c:v>
                </c:pt>
                <c:pt idx="1268">
                  <c:v>108.440781</c:v>
                </c:pt>
                <c:pt idx="1269">
                  <c:v>98.861442999999994</c:v>
                </c:pt>
                <c:pt idx="1270">
                  <c:v>104.304131</c:v>
                </c:pt>
                <c:pt idx="1271">
                  <c:v>106.267433</c:v>
                </c:pt>
                <c:pt idx="1272">
                  <c:v>104.03288999999999</c:v>
                </c:pt>
                <c:pt idx="1273">
                  <c:v>116.042351</c:v>
                </c:pt>
                <c:pt idx="1274">
                  <c:v>110.678284</c:v>
                </c:pt>
                <c:pt idx="1275">
                  <c:v>128.57804899999999</c:v>
                </c:pt>
                <c:pt idx="1276">
                  <c:v>112.87803599999999</c:v>
                </c:pt>
                <c:pt idx="1277">
                  <c:v>132.45542900000001</c:v>
                </c:pt>
                <c:pt idx="1278">
                  <c:v>143.408997</c:v>
                </c:pt>
                <c:pt idx="1279">
                  <c:v>133.84896900000001</c:v>
                </c:pt>
                <c:pt idx="1280">
                  <c:v>152.40145899999999</c:v>
                </c:pt>
                <c:pt idx="1281">
                  <c:v>158.98980700000001</c:v>
                </c:pt>
                <c:pt idx="1282">
                  <c:v>166.75166300000001</c:v>
                </c:pt>
                <c:pt idx="1283">
                  <c:v>164.12792999999999</c:v>
                </c:pt>
                <c:pt idx="1284">
                  <c:v>165.82041899999999</c:v>
                </c:pt>
                <c:pt idx="1285">
                  <c:v>162.00434899999999</c:v>
                </c:pt>
                <c:pt idx="1286">
                  <c:v>160.15666200000001</c:v>
                </c:pt>
                <c:pt idx="1287">
                  <c:v>164.409729</c:v>
                </c:pt>
                <c:pt idx="1288">
                  <c:v>176.79368600000001</c:v>
                </c:pt>
                <c:pt idx="1289">
                  <c:v>176.79368600000001</c:v>
                </c:pt>
                <c:pt idx="1290">
                  <c:v>176.79368600000001</c:v>
                </c:pt>
                <c:pt idx="1291">
                  <c:v>178.200806</c:v>
                </c:pt>
                <c:pt idx="1292">
                  <c:v>181.204453</c:v>
                </c:pt>
                <c:pt idx="1293">
                  <c:v>178.80903599999999</c:v>
                </c:pt>
                <c:pt idx="1294">
                  <c:v>179.32504299999999</c:v>
                </c:pt>
                <c:pt idx="1295">
                  <c:v>177.88121000000001</c:v>
                </c:pt>
                <c:pt idx="1296">
                  <c:v>179.874481</c:v>
                </c:pt>
                <c:pt idx="1297">
                  <c:v>181.447845</c:v>
                </c:pt>
                <c:pt idx="1298">
                  <c:v>179.42068499999999</c:v>
                </c:pt>
                <c:pt idx="1299">
                  <c:v>175.06573499999999</c:v>
                </c:pt>
                <c:pt idx="1300">
                  <c:v>176.93194600000001</c:v>
                </c:pt>
                <c:pt idx="1301">
                  <c:v>179.139816</c:v>
                </c:pt>
                <c:pt idx="1302">
                  <c:v>180.443512</c:v>
                </c:pt>
                <c:pt idx="1303">
                  <c:v>179.71009799999999</c:v>
                </c:pt>
                <c:pt idx="1304">
                  <c:v>178.26767000000001</c:v>
                </c:pt>
                <c:pt idx="1305">
                  <c:v>176.916855</c:v>
                </c:pt>
                <c:pt idx="1306">
                  <c:v>179.66546600000001</c:v>
                </c:pt>
                <c:pt idx="1307">
                  <c:v>179.44276400000001</c:v>
                </c:pt>
                <c:pt idx="1308">
                  <c:v>181.14442399999999</c:v>
                </c:pt>
                <c:pt idx="1309">
                  <c:v>178.03845200000001</c:v>
                </c:pt>
                <c:pt idx="1310">
                  <c:v>184.09520000000001</c:v>
                </c:pt>
                <c:pt idx="1311">
                  <c:v>185.885513</c:v>
                </c:pt>
                <c:pt idx="1312">
                  <c:v>184.11852999999999</c:v>
                </c:pt>
                <c:pt idx="1313">
                  <c:v>181.995102</c:v>
                </c:pt>
                <c:pt idx="1314">
                  <c:v>184.84977699999999</c:v>
                </c:pt>
                <c:pt idx="1315">
                  <c:v>184.25367700000001</c:v>
                </c:pt>
                <c:pt idx="1316">
                  <c:v>181.49464399999999</c:v>
                </c:pt>
                <c:pt idx="1317">
                  <c:v>181.043961</c:v>
                </c:pt>
                <c:pt idx="1318">
                  <c:v>182.93815599999999</c:v>
                </c:pt>
                <c:pt idx="1319">
                  <c:v>182.46057099999999</c:v>
                </c:pt>
                <c:pt idx="1320">
                  <c:v>179.627197</c:v>
                </c:pt>
                <c:pt idx="1321">
                  <c:v>180.31723</c:v>
                </c:pt>
                <c:pt idx="1322">
                  <c:v>180.78362999999999</c:v>
                </c:pt>
                <c:pt idx="1323">
                  <c:v>181.428864</c:v>
                </c:pt>
                <c:pt idx="1324">
                  <c:v>181.76478599999999</c:v>
                </c:pt>
                <c:pt idx="1325">
                  <c:v>183.05371099999999</c:v>
                </c:pt>
                <c:pt idx="1326">
                  <c:v>184.40110799999999</c:v>
                </c:pt>
                <c:pt idx="1327">
                  <c:v>179.84788499999999</c:v>
                </c:pt>
                <c:pt idx="1328">
                  <c:v>179.84788499999999</c:v>
                </c:pt>
                <c:pt idx="1329">
                  <c:v>181.22996499999999</c:v>
                </c:pt>
                <c:pt idx="1330">
                  <c:v>182.27067600000001</c:v>
                </c:pt>
                <c:pt idx="1331">
                  <c:v>180.186905</c:v>
                </c:pt>
                <c:pt idx="1332">
                  <c:v>180.186905</c:v>
                </c:pt>
                <c:pt idx="1333">
                  <c:v>179.032669</c:v>
                </c:pt>
                <c:pt idx="1334">
                  <c:v>179.04852299999999</c:v>
                </c:pt>
                <c:pt idx="1335">
                  <c:v>177.77858000000001</c:v>
                </c:pt>
                <c:pt idx="1336">
                  <c:v>175.13635300000001</c:v>
                </c:pt>
                <c:pt idx="1337">
                  <c:v>174.01709</c:v>
                </c:pt>
                <c:pt idx="1338">
                  <c:v>175.057343</c:v>
                </c:pt>
                <c:pt idx="1339">
                  <c:v>174.489395</c:v>
                </c:pt>
                <c:pt idx="1340">
                  <c:v>172.56752</c:v>
                </c:pt>
                <c:pt idx="1341">
                  <c:v>172.11357100000001</c:v>
                </c:pt>
                <c:pt idx="1342">
                  <c:v>172.58819600000001</c:v>
                </c:pt>
                <c:pt idx="1343">
                  <c:v>172.81930500000001</c:v>
                </c:pt>
                <c:pt idx="1344">
                  <c:v>172.03627</c:v>
                </c:pt>
                <c:pt idx="1345">
                  <c:v>171.536438</c:v>
                </c:pt>
                <c:pt idx="1346">
                  <c:v>169.44490099999999</c:v>
                </c:pt>
                <c:pt idx="1347">
                  <c:v>169.40104700000001</c:v>
                </c:pt>
                <c:pt idx="1348">
                  <c:v>168.32098400000001</c:v>
                </c:pt>
                <c:pt idx="1349">
                  <c:v>168.40931699999999</c:v>
                </c:pt>
                <c:pt idx="1350">
                  <c:v>167.503738</c:v>
                </c:pt>
                <c:pt idx="1351">
                  <c:v>166.495361</c:v>
                </c:pt>
                <c:pt idx="1352">
                  <c:v>168.61738600000001</c:v>
                </c:pt>
                <c:pt idx="1353">
                  <c:v>169.03480500000001</c:v>
                </c:pt>
                <c:pt idx="1354">
                  <c:v>167.17544599999999</c:v>
                </c:pt>
                <c:pt idx="1355">
                  <c:v>164.636627</c:v>
                </c:pt>
                <c:pt idx="1356">
                  <c:v>164.636627</c:v>
                </c:pt>
                <c:pt idx="1357">
                  <c:v>165.26663199999999</c:v>
                </c:pt>
                <c:pt idx="1358">
                  <c:v>165.713898</c:v>
                </c:pt>
                <c:pt idx="1359">
                  <c:v>165.713898</c:v>
                </c:pt>
                <c:pt idx="1360">
                  <c:v>164.94113200000001</c:v>
                </c:pt>
                <c:pt idx="1361">
                  <c:v>166.01589999999999</c:v>
                </c:pt>
                <c:pt idx="1362">
                  <c:v>168.529526</c:v>
                </c:pt>
                <c:pt idx="1363">
                  <c:v>167.38119499999999</c:v>
                </c:pt>
                <c:pt idx="1364">
                  <c:v>170.41625999999999</c:v>
                </c:pt>
                <c:pt idx="1365">
                  <c:v>168.518326</c:v>
                </c:pt>
                <c:pt idx="1366">
                  <c:v>169.076324</c:v>
                </c:pt>
                <c:pt idx="1367">
                  <c:v>169.17010500000001</c:v>
                </c:pt>
                <c:pt idx="1368">
                  <c:v>168.26234400000001</c:v>
                </c:pt>
                <c:pt idx="1369">
                  <c:v>166.744812</c:v>
                </c:pt>
                <c:pt idx="1370">
                  <c:v>168.59188800000001</c:v>
                </c:pt>
                <c:pt idx="1371">
                  <c:v>167.26812699999999</c:v>
                </c:pt>
                <c:pt idx="1372">
                  <c:v>168.24913000000001</c:v>
                </c:pt>
                <c:pt idx="1373">
                  <c:v>166.96876499999999</c:v>
                </c:pt>
                <c:pt idx="1374">
                  <c:v>166.38137800000001</c:v>
                </c:pt>
                <c:pt idx="1375">
                  <c:v>167.24838299999999</c:v>
                </c:pt>
                <c:pt idx="1376">
                  <c:v>166.995667</c:v>
                </c:pt>
                <c:pt idx="1377">
                  <c:v>164.882507</c:v>
                </c:pt>
                <c:pt idx="1378">
                  <c:v>162.871048</c:v>
                </c:pt>
                <c:pt idx="1379">
                  <c:v>163.31723</c:v>
                </c:pt>
                <c:pt idx="1380">
                  <c:v>163.95017999999999</c:v>
                </c:pt>
                <c:pt idx="1381">
                  <c:v>162.49890099999999</c:v>
                </c:pt>
                <c:pt idx="1382">
                  <c:v>162.20652799999999</c:v>
                </c:pt>
                <c:pt idx="1383">
                  <c:v>161.47605899999999</c:v>
                </c:pt>
                <c:pt idx="1384">
                  <c:v>158.34271200000001</c:v>
                </c:pt>
                <c:pt idx="1385">
                  <c:v>157.45890800000001</c:v>
                </c:pt>
                <c:pt idx="1386">
                  <c:v>155.48788500000001</c:v>
                </c:pt>
                <c:pt idx="1387">
                  <c:v>156.40760800000001</c:v>
                </c:pt>
                <c:pt idx="1388">
                  <c:v>159.484512</c:v>
                </c:pt>
                <c:pt idx="1389">
                  <c:v>157.87445099999999</c:v>
                </c:pt>
                <c:pt idx="1390">
                  <c:v>157.12081900000001</c:v>
                </c:pt>
                <c:pt idx="1391">
                  <c:v>161.820526</c:v>
                </c:pt>
                <c:pt idx="1392">
                  <c:v>162.896545</c:v>
                </c:pt>
                <c:pt idx="1393">
                  <c:v>163.41333</c:v>
                </c:pt>
                <c:pt idx="1394">
                  <c:v>163.789368</c:v>
                </c:pt>
                <c:pt idx="1395">
                  <c:v>162.48551900000001</c:v>
                </c:pt>
                <c:pt idx="1396">
                  <c:v>161.544174</c:v>
                </c:pt>
                <c:pt idx="1397">
                  <c:v>162.72936999999999</c:v>
                </c:pt>
                <c:pt idx="1398">
                  <c:v>163.00868199999999</c:v>
                </c:pt>
                <c:pt idx="1399">
                  <c:v>162.26499899999999</c:v>
                </c:pt>
                <c:pt idx="1400">
                  <c:v>162.564682</c:v>
                </c:pt>
                <c:pt idx="1401">
                  <c:v>162.69686899999999</c:v>
                </c:pt>
                <c:pt idx="1402">
                  <c:v>161.24044799999999</c:v>
                </c:pt>
                <c:pt idx="1403">
                  <c:v>160.961761</c:v>
                </c:pt>
                <c:pt idx="1404">
                  <c:v>162.314301</c:v>
                </c:pt>
                <c:pt idx="1405">
                  <c:v>160.875305</c:v>
                </c:pt>
                <c:pt idx="1406">
                  <c:v>160.23130800000001</c:v>
                </c:pt>
                <c:pt idx="1407">
                  <c:v>160.46318099999999</c:v>
                </c:pt>
                <c:pt idx="1408">
                  <c:v>160.08184800000001</c:v>
                </c:pt>
                <c:pt idx="1409">
                  <c:v>159.00505100000001</c:v>
                </c:pt>
                <c:pt idx="1410">
                  <c:v>157.38441499999999</c:v>
                </c:pt>
                <c:pt idx="1411">
                  <c:v>155.02044699999999</c:v>
                </c:pt>
                <c:pt idx="1412">
                  <c:v>156.48988299999999</c:v>
                </c:pt>
                <c:pt idx="1413">
                  <c:v>157.28131099999999</c:v>
                </c:pt>
                <c:pt idx="1414">
                  <c:v>156.332336</c:v>
                </c:pt>
                <c:pt idx="1415">
                  <c:v>152.70744300000001</c:v>
                </c:pt>
                <c:pt idx="1416">
                  <c:v>151.280823</c:v>
                </c:pt>
                <c:pt idx="1417">
                  <c:v>149.96423300000001</c:v>
                </c:pt>
                <c:pt idx="1418">
                  <c:v>151.88935900000001</c:v>
                </c:pt>
                <c:pt idx="1419">
                  <c:v>155.534378</c:v>
                </c:pt>
                <c:pt idx="1420">
                  <c:v>157.38597100000001</c:v>
                </c:pt>
                <c:pt idx="1421">
                  <c:v>154.30728099999999</c:v>
                </c:pt>
                <c:pt idx="1422">
                  <c:v>154.690506</c:v>
                </c:pt>
                <c:pt idx="1423">
                  <c:v>155.21476699999999</c:v>
                </c:pt>
                <c:pt idx="1424">
                  <c:v>154.05014</c:v>
                </c:pt>
                <c:pt idx="1425">
                  <c:v>155.91804500000001</c:v>
                </c:pt>
                <c:pt idx="1426">
                  <c:v>160.648087</c:v>
                </c:pt>
                <c:pt idx="1427">
                  <c:v>158.49527</c:v>
                </c:pt>
                <c:pt idx="1428">
                  <c:v>161.73156700000001</c:v>
                </c:pt>
                <c:pt idx="1429">
                  <c:v>161.916641</c:v>
                </c:pt>
                <c:pt idx="1430">
                  <c:v>159.843918</c:v>
                </c:pt>
                <c:pt idx="1431">
                  <c:v>158.88172900000001</c:v>
                </c:pt>
                <c:pt idx="1432">
                  <c:v>155.66890000000001</c:v>
                </c:pt>
                <c:pt idx="1433">
                  <c:v>159.67486600000001</c:v>
                </c:pt>
                <c:pt idx="1434">
                  <c:v>158.822937</c:v>
                </c:pt>
                <c:pt idx="1435">
                  <c:v>158.33493000000001</c:v>
                </c:pt>
                <c:pt idx="1436">
                  <c:v>160.07780500000001</c:v>
                </c:pt>
                <c:pt idx="1437">
                  <c:v>160.93284600000001</c:v>
                </c:pt>
                <c:pt idx="1438">
                  <c:v>159.90068099999999</c:v>
                </c:pt>
                <c:pt idx="1439">
                  <c:v>159.64515700000001</c:v>
                </c:pt>
                <c:pt idx="1440">
                  <c:v>161.92332500000001</c:v>
                </c:pt>
                <c:pt idx="1441">
                  <c:v>161.27761799999999</c:v>
                </c:pt>
                <c:pt idx="1442">
                  <c:v>161.658951</c:v>
                </c:pt>
                <c:pt idx="1443">
                  <c:v>160.88510099999999</c:v>
                </c:pt>
                <c:pt idx="1444">
                  <c:v>162.851913</c:v>
                </c:pt>
                <c:pt idx="1445">
                  <c:v>161.512756</c:v>
                </c:pt>
                <c:pt idx="1446">
                  <c:v>161.38819899999999</c:v>
                </c:pt>
                <c:pt idx="1447">
                  <c:v>161.43064899999999</c:v>
                </c:pt>
                <c:pt idx="1448">
                  <c:v>161.59129300000001</c:v>
                </c:pt>
                <c:pt idx="1449">
                  <c:v>163.52032500000001</c:v>
                </c:pt>
                <c:pt idx="1450">
                  <c:v>164.56338500000001</c:v>
                </c:pt>
                <c:pt idx="1451">
                  <c:v>162.562027</c:v>
                </c:pt>
                <c:pt idx="1452">
                  <c:v>162.562027</c:v>
                </c:pt>
                <c:pt idx="1453">
                  <c:v>161.876678</c:v>
                </c:pt>
                <c:pt idx="1454">
                  <c:v>161.171707</c:v>
                </c:pt>
                <c:pt idx="1455">
                  <c:v>158.69416799999999</c:v>
                </c:pt>
                <c:pt idx="1456">
                  <c:v>156.45799299999999</c:v>
                </c:pt>
                <c:pt idx="1457">
                  <c:v>157.600266</c:v>
                </c:pt>
                <c:pt idx="1458">
                  <c:v>157.02096599999999</c:v>
                </c:pt>
                <c:pt idx="1459">
                  <c:v>156.64269999999999</c:v>
                </c:pt>
                <c:pt idx="1460">
                  <c:v>156.58775299999999</c:v>
                </c:pt>
                <c:pt idx="1461">
                  <c:v>155.661438</c:v>
                </c:pt>
                <c:pt idx="1462">
                  <c:v>158.72403</c:v>
                </c:pt>
                <c:pt idx="1463">
                  <c:v>158.64674400000001</c:v>
                </c:pt>
                <c:pt idx="1464">
                  <c:v>155.98864699999999</c:v>
                </c:pt>
                <c:pt idx="1465">
                  <c:v>155.98864699999999</c:v>
                </c:pt>
                <c:pt idx="1466">
                  <c:v>154.59053</c:v>
                </c:pt>
                <c:pt idx="1467">
                  <c:v>151.820572</c:v>
                </c:pt>
                <c:pt idx="1468">
                  <c:v>152.46878100000001</c:v>
                </c:pt>
                <c:pt idx="1469">
                  <c:v>153.609711</c:v>
                </c:pt>
                <c:pt idx="1470">
                  <c:v>152.90550200000001</c:v>
                </c:pt>
                <c:pt idx="1471">
                  <c:v>153.899429</c:v>
                </c:pt>
                <c:pt idx="1472">
                  <c:v>151.57708700000001</c:v>
                </c:pt>
                <c:pt idx="1473">
                  <c:v>152.12851000000001</c:v>
                </c:pt>
                <c:pt idx="1474">
                  <c:v>151.16987599999999</c:v>
                </c:pt>
                <c:pt idx="1475">
                  <c:v>149.29418899999999</c:v>
                </c:pt>
                <c:pt idx="1476">
                  <c:v>151.44270299999999</c:v>
                </c:pt>
                <c:pt idx="1477">
                  <c:v>150.883163</c:v>
                </c:pt>
                <c:pt idx="1478">
                  <c:v>150.89845299999999</c:v>
                </c:pt>
                <c:pt idx="1479">
                  <c:v>151.56257600000001</c:v>
                </c:pt>
                <c:pt idx="1480">
                  <c:v>150.17721599999999</c:v>
                </c:pt>
                <c:pt idx="1481">
                  <c:v>149.90695199999999</c:v>
                </c:pt>
                <c:pt idx="1482">
                  <c:v>147.52986100000001</c:v>
                </c:pt>
                <c:pt idx="1483">
                  <c:v>145.606964</c:v>
                </c:pt>
                <c:pt idx="1484">
                  <c:v>146.045883</c:v>
                </c:pt>
                <c:pt idx="1485">
                  <c:v>146.746689</c:v>
                </c:pt>
                <c:pt idx="1486">
                  <c:v>146.93948399999999</c:v>
                </c:pt>
                <c:pt idx="1487">
                  <c:v>142.99177599999999</c:v>
                </c:pt>
                <c:pt idx="1488">
                  <c:v>139.95382699999999</c:v>
                </c:pt>
                <c:pt idx="1489">
                  <c:v>140.00318899999999</c:v>
                </c:pt>
                <c:pt idx="1490">
                  <c:v>142.48985300000001</c:v>
                </c:pt>
                <c:pt idx="1491">
                  <c:v>143.219223</c:v>
                </c:pt>
                <c:pt idx="1492">
                  <c:v>142.650192</c:v>
                </c:pt>
                <c:pt idx="1493">
                  <c:v>146.58634900000001</c:v>
                </c:pt>
                <c:pt idx="1494">
                  <c:v>147.442139</c:v>
                </c:pt>
                <c:pt idx="1495">
                  <c:v>148.66879299999999</c:v>
                </c:pt>
                <c:pt idx="1496">
                  <c:v>146.790344</c:v>
                </c:pt>
                <c:pt idx="1497">
                  <c:v>147.75443999999999</c:v>
                </c:pt>
                <c:pt idx="1498">
                  <c:v>149.30841100000001</c:v>
                </c:pt>
                <c:pt idx="1499">
                  <c:v>148.561508</c:v>
                </c:pt>
                <c:pt idx="1500">
                  <c:v>149.84562700000001</c:v>
                </c:pt>
                <c:pt idx="1501">
                  <c:v>149.84562700000001</c:v>
                </c:pt>
                <c:pt idx="1502">
                  <c:v>149.58812</c:v>
                </c:pt>
                <c:pt idx="1503">
                  <c:v>149.66322299999999</c:v>
                </c:pt>
                <c:pt idx="1504">
                  <c:v>150.15463299999999</c:v>
                </c:pt>
                <c:pt idx="1505">
                  <c:v>147.81161499999999</c:v>
                </c:pt>
                <c:pt idx="1506">
                  <c:v>149.17675800000001</c:v>
                </c:pt>
                <c:pt idx="1507">
                  <c:v>147.10034200000001</c:v>
                </c:pt>
                <c:pt idx="1508">
                  <c:v>147.08509799999999</c:v>
                </c:pt>
                <c:pt idx="1509">
                  <c:v>145.07347100000001</c:v>
                </c:pt>
                <c:pt idx="1510">
                  <c:v>146.70416299999999</c:v>
                </c:pt>
                <c:pt idx="1511">
                  <c:v>144.75967399999999</c:v>
                </c:pt>
                <c:pt idx="1512">
                  <c:v>144.43623400000001</c:v>
                </c:pt>
                <c:pt idx="1513">
                  <c:v>147.35948200000001</c:v>
                </c:pt>
                <c:pt idx="1514">
                  <c:v>149.22373999999999</c:v>
                </c:pt>
                <c:pt idx="1515">
                  <c:v>149.74992399999999</c:v>
                </c:pt>
                <c:pt idx="1516">
                  <c:v>151.425613</c:v>
                </c:pt>
                <c:pt idx="1517">
                  <c:v>151.019531</c:v>
                </c:pt>
                <c:pt idx="1518">
                  <c:v>149.783005</c:v>
                </c:pt>
                <c:pt idx="1519">
                  <c:v>146.95013399999999</c:v>
                </c:pt>
                <c:pt idx="1520">
                  <c:v>148.34245300000001</c:v>
                </c:pt>
                <c:pt idx="1521">
                  <c:v>149.38081399999999</c:v>
                </c:pt>
                <c:pt idx="1522">
                  <c:v>148.38566599999999</c:v>
                </c:pt>
                <c:pt idx="1523">
                  <c:v>146.79066499999999</c:v>
                </c:pt>
                <c:pt idx="1524">
                  <c:v>142.92523199999999</c:v>
                </c:pt>
                <c:pt idx="1525">
                  <c:v>148.21812399999999</c:v>
                </c:pt>
                <c:pt idx="1526">
                  <c:v>145.66017199999999</c:v>
                </c:pt>
                <c:pt idx="1527">
                  <c:v>145.773911</c:v>
                </c:pt>
                <c:pt idx="1528">
                  <c:v>150.42997700000001</c:v>
                </c:pt>
                <c:pt idx="1529">
                  <c:v>152.47081</c:v>
                </c:pt>
                <c:pt idx="1530">
                  <c:v>154.87666300000001</c:v>
                </c:pt>
                <c:pt idx="1531">
                  <c:v>155.50735499999999</c:v>
                </c:pt>
                <c:pt idx="1532">
                  <c:v>154.17430100000001</c:v>
                </c:pt>
                <c:pt idx="1533">
                  <c:v>153.34683200000001</c:v>
                </c:pt>
                <c:pt idx="1534">
                  <c:v>153.812164</c:v>
                </c:pt>
                <c:pt idx="1535">
                  <c:v>152.139038</c:v>
                </c:pt>
                <c:pt idx="1536">
                  <c:v>152.44787600000001</c:v>
                </c:pt>
                <c:pt idx="1537">
                  <c:v>148.30838</c:v>
                </c:pt>
                <c:pt idx="1538">
                  <c:v>146.71482800000001</c:v>
                </c:pt>
                <c:pt idx="1539">
                  <c:v>146.52307099999999</c:v>
                </c:pt>
                <c:pt idx="1540">
                  <c:v>147.124741</c:v>
                </c:pt>
                <c:pt idx="1541">
                  <c:v>147.124741</c:v>
                </c:pt>
                <c:pt idx="1542">
                  <c:v>147.124741</c:v>
                </c:pt>
                <c:pt idx="1543">
                  <c:v>148.649734</c:v>
                </c:pt>
                <c:pt idx="1544">
                  <c:v>151.32922400000001</c:v>
                </c:pt>
                <c:pt idx="1545">
                  <c:v>151.78829999999999</c:v>
                </c:pt>
                <c:pt idx="1546">
                  <c:v>151.22439600000001</c:v>
                </c:pt>
                <c:pt idx="1547">
                  <c:v>152.22856100000001</c:v>
                </c:pt>
                <c:pt idx="1548">
                  <c:v>150.74597199999999</c:v>
                </c:pt>
                <c:pt idx="1549">
                  <c:v>150.143417</c:v>
                </c:pt>
                <c:pt idx="1550">
                  <c:v>151.87638899999999</c:v>
                </c:pt>
                <c:pt idx="1551">
                  <c:v>150.08909600000001</c:v>
                </c:pt>
                <c:pt idx="1552">
                  <c:v>151.66918899999999</c:v>
                </c:pt>
                <c:pt idx="1553">
                  <c:v>152.429947</c:v>
                </c:pt>
                <c:pt idx="1554">
                  <c:v>149.051041</c:v>
                </c:pt>
                <c:pt idx="1555">
                  <c:v>149.558029</c:v>
                </c:pt>
                <c:pt idx="1556">
                  <c:v>146.82794200000001</c:v>
                </c:pt>
                <c:pt idx="1557">
                  <c:v>148.274551</c:v>
                </c:pt>
                <c:pt idx="1558">
                  <c:v>146.81655900000001</c:v>
                </c:pt>
                <c:pt idx="1559">
                  <c:v>147.17422500000001</c:v>
                </c:pt>
                <c:pt idx="1560">
                  <c:v>152.89044200000001</c:v>
                </c:pt>
                <c:pt idx="1561">
                  <c:v>153.321899</c:v>
                </c:pt>
                <c:pt idx="1562">
                  <c:v>152.19072</c:v>
                </c:pt>
                <c:pt idx="1563">
                  <c:v>151.463638</c:v>
                </c:pt>
                <c:pt idx="1564">
                  <c:v>150.84541300000001</c:v>
                </c:pt>
                <c:pt idx="1565">
                  <c:v>148.735229</c:v>
                </c:pt>
                <c:pt idx="1566">
                  <c:v>148.431274</c:v>
                </c:pt>
                <c:pt idx="1567">
                  <c:v>151.904449</c:v>
                </c:pt>
                <c:pt idx="1568">
                  <c:v>151.904449</c:v>
                </c:pt>
                <c:pt idx="1569">
                  <c:v>150.164581</c:v>
                </c:pt>
                <c:pt idx="1570">
                  <c:v>147.901749</c:v>
                </c:pt>
                <c:pt idx="1571">
                  <c:v>149.31132500000001</c:v>
                </c:pt>
                <c:pt idx="1572">
                  <c:v>149.446594</c:v>
                </c:pt>
                <c:pt idx="1573">
                  <c:v>148.28697199999999</c:v>
                </c:pt>
                <c:pt idx="1574">
                  <c:v>146.797089</c:v>
                </c:pt>
                <c:pt idx="1575">
                  <c:v>146.27246099999999</c:v>
                </c:pt>
                <c:pt idx="1576">
                  <c:v>146.923157</c:v>
                </c:pt>
                <c:pt idx="1577">
                  <c:v>145.65441899999999</c:v>
                </c:pt>
                <c:pt idx="1578">
                  <c:v>145.88398699999999</c:v>
                </c:pt>
                <c:pt idx="1579">
                  <c:v>145.58401499999999</c:v>
                </c:pt>
                <c:pt idx="1580">
                  <c:v>143.12501499999999</c:v>
                </c:pt>
                <c:pt idx="1581">
                  <c:v>142.607437</c:v>
                </c:pt>
                <c:pt idx="1582">
                  <c:v>142.827866</c:v>
                </c:pt>
                <c:pt idx="1583">
                  <c:v>142.397797</c:v>
                </c:pt>
                <c:pt idx="1584">
                  <c:v>141.539444</c:v>
                </c:pt>
                <c:pt idx="1585">
                  <c:v>136.67945900000001</c:v>
                </c:pt>
                <c:pt idx="1586">
                  <c:v>136.67945900000001</c:v>
                </c:pt>
                <c:pt idx="1587">
                  <c:v>132.90498400000001</c:v>
                </c:pt>
                <c:pt idx="1588">
                  <c:v>132.40095500000001</c:v>
                </c:pt>
                <c:pt idx="1589">
                  <c:v>133.27346800000001</c:v>
                </c:pt>
                <c:pt idx="1590">
                  <c:v>133.27346800000001</c:v>
                </c:pt>
                <c:pt idx="1591">
                  <c:v>132.60807800000001</c:v>
                </c:pt>
                <c:pt idx="1592">
                  <c:v>133.23672500000001</c:v>
                </c:pt>
                <c:pt idx="1593">
                  <c:v>134.69387800000001</c:v>
                </c:pt>
                <c:pt idx="1594">
                  <c:v>134.366028</c:v>
                </c:pt>
                <c:pt idx="1595">
                  <c:v>135.998672</c:v>
                </c:pt>
                <c:pt idx="1596">
                  <c:v>136.60221899999999</c:v>
                </c:pt>
                <c:pt idx="1597">
                  <c:v>135.26457199999999</c:v>
                </c:pt>
                <c:pt idx="1598">
                  <c:v>134.39695699999999</c:v>
                </c:pt>
                <c:pt idx="1599">
                  <c:v>133.611816</c:v>
                </c:pt>
                <c:pt idx="1600">
                  <c:v>137.03375199999999</c:v>
                </c:pt>
                <c:pt idx="1601">
                  <c:v>138.17121900000001</c:v>
                </c:pt>
                <c:pt idx="1602">
                  <c:v>138.47184799999999</c:v>
                </c:pt>
                <c:pt idx="1603">
                  <c:v>137.82591199999999</c:v>
                </c:pt>
                <c:pt idx="1604">
                  <c:v>139.68533300000001</c:v>
                </c:pt>
                <c:pt idx="1605">
                  <c:v>139.193817</c:v>
                </c:pt>
                <c:pt idx="1606">
                  <c:v>139.513443</c:v>
                </c:pt>
                <c:pt idx="1607">
                  <c:v>138.80003400000001</c:v>
                </c:pt>
                <c:pt idx="1608">
                  <c:v>136.685562</c:v>
                </c:pt>
                <c:pt idx="1609">
                  <c:v>133.03919999999999</c:v>
                </c:pt>
                <c:pt idx="1610">
                  <c:v>134.10249300000001</c:v>
                </c:pt>
                <c:pt idx="1611">
                  <c:v>136.04212999999999</c:v>
                </c:pt>
                <c:pt idx="1612">
                  <c:v>135.71765099999999</c:v>
                </c:pt>
                <c:pt idx="1613">
                  <c:v>136.70056199999999</c:v>
                </c:pt>
                <c:pt idx="1614">
                  <c:v>136.70056199999999</c:v>
                </c:pt>
                <c:pt idx="1615">
                  <c:v>137.656128</c:v>
                </c:pt>
                <c:pt idx="1616">
                  <c:v>133.70256000000001</c:v>
                </c:pt>
                <c:pt idx="1617">
                  <c:v>133.70256000000001</c:v>
                </c:pt>
                <c:pt idx="1618">
                  <c:v>132.05571</c:v>
                </c:pt>
                <c:pt idx="1619">
                  <c:v>133.00528</c:v>
                </c:pt>
                <c:pt idx="1620">
                  <c:v>133.18647799999999</c:v>
                </c:pt>
                <c:pt idx="1621">
                  <c:v>133.15370200000001</c:v>
                </c:pt>
                <c:pt idx="1622">
                  <c:v>136.41055299999999</c:v>
                </c:pt>
                <c:pt idx="1623">
                  <c:v>137.895081</c:v>
                </c:pt>
                <c:pt idx="1624">
                  <c:v>139.34019499999999</c:v>
                </c:pt>
                <c:pt idx="1625">
                  <c:v>137.506485</c:v>
                </c:pt>
                <c:pt idx="1626">
                  <c:v>137.506485</c:v>
                </c:pt>
                <c:pt idx="1627">
                  <c:v>135.958313</c:v>
                </c:pt>
                <c:pt idx="1628">
                  <c:v>135.12188699999999</c:v>
                </c:pt>
                <c:pt idx="1629">
                  <c:v>130.31797800000001</c:v>
                </c:pt>
                <c:pt idx="1630">
                  <c:v>133.308807</c:v>
                </c:pt>
                <c:pt idx="1631">
                  <c:v>130.763992</c:v>
                </c:pt>
                <c:pt idx="1632">
                  <c:v>129.177795</c:v>
                </c:pt>
                <c:pt idx="1633">
                  <c:v>132.65588399999999</c:v>
                </c:pt>
                <c:pt idx="1634">
                  <c:v>133.11724899999999</c:v>
                </c:pt>
                <c:pt idx="1635">
                  <c:v>130.97586100000001</c:v>
                </c:pt>
                <c:pt idx="1636">
                  <c:v>130.39636200000001</c:v>
                </c:pt>
                <c:pt idx="1637">
                  <c:v>133.377365</c:v>
                </c:pt>
                <c:pt idx="1638">
                  <c:v>133.30522199999999</c:v>
                </c:pt>
                <c:pt idx="1639">
                  <c:v>129.638443</c:v>
                </c:pt>
                <c:pt idx="1640">
                  <c:v>128.95622299999999</c:v>
                </c:pt>
                <c:pt idx="1641">
                  <c:v>128.95622299999999</c:v>
                </c:pt>
                <c:pt idx="1642">
                  <c:v>130.135086</c:v>
                </c:pt>
                <c:pt idx="1643">
                  <c:v>133.88061500000001</c:v>
                </c:pt>
                <c:pt idx="1644">
                  <c:v>133.874954</c:v>
                </c:pt>
                <c:pt idx="1645">
                  <c:v>128.02380400000001</c:v>
                </c:pt>
                <c:pt idx="1646">
                  <c:v>129.00556900000001</c:v>
                </c:pt>
                <c:pt idx="1647">
                  <c:v>129.50413499999999</c:v>
                </c:pt>
                <c:pt idx="1648">
                  <c:v>126.920815</c:v>
                </c:pt>
                <c:pt idx="1649">
                  <c:v>122.27301</c:v>
                </c:pt>
                <c:pt idx="1650">
                  <c:v>123.3908</c:v>
                </c:pt>
                <c:pt idx="1651">
                  <c:v>124.413589</c:v>
                </c:pt>
                <c:pt idx="1652">
                  <c:v>122.323555</c:v>
                </c:pt>
                <c:pt idx="1653">
                  <c:v>122.283089</c:v>
                </c:pt>
                <c:pt idx="1654">
                  <c:v>121.27851099999999</c:v>
                </c:pt>
                <c:pt idx="1655">
                  <c:v>123.54922500000001</c:v>
                </c:pt>
                <c:pt idx="1656">
                  <c:v>121.48352800000001</c:v>
                </c:pt>
                <c:pt idx="1657">
                  <c:v>121.56540699999999</c:v>
                </c:pt>
                <c:pt idx="1658">
                  <c:v>121.791374</c:v>
                </c:pt>
                <c:pt idx="1659">
                  <c:v>119.419571</c:v>
                </c:pt>
                <c:pt idx="1660">
                  <c:v>117.30491600000001</c:v>
                </c:pt>
                <c:pt idx="1661">
                  <c:v>116.15033</c:v>
                </c:pt>
                <c:pt idx="1662">
                  <c:v>116.831711</c:v>
                </c:pt>
                <c:pt idx="1663">
                  <c:v>116.103424</c:v>
                </c:pt>
                <c:pt idx="1664">
                  <c:v>118.871376</c:v>
                </c:pt>
                <c:pt idx="1665">
                  <c:v>118.83974499999999</c:v>
                </c:pt>
                <c:pt idx="1666">
                  <c:v>118.83974499999999</c:v>
                </c:pt>
                <c:pt idx="1667">
                  <c:v>116.781105</c:v>
                </c:pt>
                <c:pt idx="1668">
                  <c:v>116.189407</c:v>
                </c:pt>
                <c:pt idx="1669">
                  <c:v>118.49250000000001</c:v>
                </c:pt>
                <c:pt idx="1670">
                  <c:v>119.24645200000001</c:v>
                </c:pt>
                <c:pt idx="1671">
                  <c:v>118.82120500000001</c:v>
                </c:pt>
                <c:pt idx="1672">
                  <c:v>121.90780599999999</c:v>
                </c:pt>
                <c:pt idx="1673">
                  <c:v>120.483818</c:v>
                </c:pt>
                <c:pt idx="1674">
                  <c:v>121.19375599999999</c:v>
                </c:pt>
                <c:pt idx="1675">
                  <c:v>118.60058600000001</c:v>
                </c:pt>
                <c:pt idx="1676">
                  <c:v>117.62323000000001</c:v>
                </c:pt>
                <c:pt idx="1677">
                  <c:v>119.596008</c:v>
                </c:pt>
                <c:pt idx="1678">
                  <c:v>116.918159</c:v>
                </c:pt>
                <c:pt idx="1679">
                  <c:v>118.702698</c:v>
                </c:pt>
                <c:pt idx="1680">
                  <c:v>118.237099</c:v>
                </c:pt>
                <c:pt idx="1681">
                  <c:v>119.466026</c:v>
                </c:pt>
                <c:pt idx="1682">
                  <c:v>119.869232</c:v>
                </c:pt>
                <c:pt idx="1683">
                  <c:v>122.23949399999999</c:v>
                </c:pt>
                <c:pt idx="1684">
                  <c:v>120.520004</c:v>
                </c:pt>
                <c:pt idx="1685">
                  <c:v>118.992676</c:v>
                </c:pt>
                <c:pt idx="1686">
                  <c:v>122.497467</c:v>
                </c:pt>
                <c:pt idx="1687">
                  <c:v>123.0942</c:v>
                </c:pt>
                <c:pt idx="1688">
                  <c:v>124.952347</c:v>
                </c:pt>
                <c:pt idx="1689">
                  <c:v>126.04755400000001</c:v>
                </c:pt>
                <c:pt idx="1690">
                  <c:v>126.645081</c:v>
                </c:pt>
                <c:pt idx="1691">
                  <c:v>123.84844200000001</c:v>
                </c:pt>
                <c:pt idx="1692">
                  <c:v>123.3274</c:v>
                </c:pt>
                <c:pt idx="1693">
                  <c:v>123.201088</c:v>
                </c:pt>
                <c:pt idx="1694">
                  <c:v>124.84204099999999</c:v>
                </c:pt>
                <c:pt idx="1695">
                  <c:v>124.205215</c:v>
                </c:pt>
                <c:pt idx="1696">
                  <c:v>123.48865499999999</c:v>
                </c:pt>
                <c:pt idx="1697">
                  <c:v>124.75254099999999</c:v>
                </c:pt>
                <c:pt idx="1698">
                  <c:v>123.099304</c:v>
                </c:pt>
                <c:pt idx="1699">
                  <c:v>121.29708100000001</c:v>
                </c:pt>
                <c:pt idx="1700">
                  <c:v>122.19156599999999</c:v>
                </c:pt>
                <c:pt idx="1701">
                  <c:v>120.505066</c:v>
                </c:pt>
                <c:pt idx="1702">
                  <c:v>120.311897</c:v>
                </c:pt>
                <c:pt idx="1703">
                  <c:v>121.505753</c:v>
                </c:pt>
                <c:pt idx="1704">
                  <c:v>119.207649</c:v>
                </c:pt>
                <c:pt idx="1705">
                  <c:v>119.117088</c:v>
                </c:pt>
                <c:pt idx="1706">
                  <c:v>117.969177</c:v>
                </c:pt>
                <c:pt idx="1707">
                  <c:v>115.70225499999999</c:v>
                </c:pt>
                <c:pt idx="1708">
                  <c:v>116.42358400000001</c:v>
                </c:pt>
                <c:pt idx="1709">
                  <c:v>116.653763</c:v>
                </c:pt>
                <c:pt idx="1710">
                  <c:v>116.653763</c:v>
                </c:pt>
                <c:pt idx="1711">
                  <c:v>115.942543</c:v>
                </c:pt>
                <c:pt idx="1712">
                  <c:v>116.23809799999999</c:v>
                </c:pt>
                <c:pt idx="1713">
                  <c:v>114.565735</c:v>
                </c:pt>
                <c:pt idx="1714">
                  <c:v>113.278038</c:v>
                </c:pt>
                <c:pt idx="1715">
                  <c:v>113.15793600000001</c:v>
                </c:pt>
                <c:pt idx="1716">
                  <c:v>111.60900100000001</c:v>
                </c:pt>
                <c:pt idx="1717">
                  <c:v>109.808868</c:v>
                </c:pt>
                <c:pt idx="1718">
                  <c:v>111.046143</c:v>
                </c:pt>
                <c:pt idx="1719">
                  <c:v>110.343796</c:v>
                </c:pt>
                <c:pt idx="1720">
                  <c:v>109.858086</c:v>
                </c:pt>
                <c:pt idx="1721">
                  <c:v>108.97824900000001</c:v>
                </c:pt>
                <c:pt idx="1722">
                  <c:v>112.164024</c:v>
                </c:pt>
                <c:pt idx="1723">
                  <c:v>111.030197</c:v>
                </c:pt>
                <c:pt idx="1724">
                  <c:v>108.573639</c:v>
                </c:pt>
                <c:pt idx="1725">
                  <c:v>110.04016900000001</c:v>
                </c:pt>
                <c:pt idx="1726">
                  <c:v>111.07197600000001</c:v>
                </c:pt>
                <c:pt idx="1727">
                  <c:v>112.16203299999999</c:v>
                </c:pt>
                <c:pt idx="1728">
                  <c:v>113.14490499999999</c:v>
                </c:pt>
                <c:pt idx="1729">
                  <c:v>112.450737</c:v>
                </c:pt>
                <c:pt idx="1730">
                  <c:v>113.43718</c:v>
                </c:pt>
                <c:pt idx="1731">
                  <c:v>114.851448</c:v>
                </c:pt>
                <c:pt idx="1732">
                  <c:v>118.375092</c:v>
                </c:pt>
                <c:pt idx="1733">
                  <c:v>119.19077299999999</c:v>
                </c:pt>
                <c:pt idx="1734">
                  <c:v>122.230087</c:v>
                </c:pt>
                <c:pt idx="1735">
                  <c:v>120.120796</c:v>
                </c:pt>
                <c:pt idx="1736">
                  <c:v>119.364784</c:v>
                </c:pt>
                <c:pt idx="1737">
                  <c:v>119.364784</c:v>
                </c:pt>
                <c:pt idx="1738">
                  <c:v>118.30471799999999</c:v>
                </c:pt>
                <c:pt idx="1739">
                  <c:v>117.191002</c:v>
                </c:pt>
                <c:pt idx="1740">
                  <c:v>122.699127</c:v>
                </c:pt>
                <c:pt idx="1741">
                  <c:v>124.603661</c:v>
                </c:pt>
                <c:pt idx="1742">
                  <c:v>125.76223</c:v>
                </c:pt>
                <c:pt idx="1743">
                  <c:v>128.672867</c:v>
                </c:pt>
                <c:pt idx="1744">
                  <c:v>127.236565</c:v>
                </c:pt>
                <c:pt idx="1745">
                  <c:v>129.20628400000001</c:v>
                </c:pt>
                <c:pt idx="1746">
                  <c:v>130.046188</c:v>
                </c:pt>
                <c:pt idx="1747">
                  <c:v>134.57952900000001</c:v>
                </c:pt>
                <c:pt idx="1748">
                  <c:v>132.39212000000001</c:v>
                </c:pt>
                <c:pt idx="1749">
                  <c:v>132.55038500000001</c:v>
                </c:pt>
                <c:pt idx="1750">
                  <c:v>132.53178399999999</c:v>
                </c:pt>
                <c:pt idx="1751">
                  <c:v>133.528595</c:v>
                </c:pt>
                <c:pt idx="1752">
                  <c:v>131.046997</c:v>
                </c:pt>
                <c:pt idx="1753">
                  <c:v>129.010605</c:v>
                </c:pt>
                <c:pt idx="1754">
                  <c:v>128.634827</c:v>
                </c:pt>
                <c:pt idx="1755">
                  <c:v>129.26251199999999</c:v>
                </c:pt>
                <c:pt idx="1756">
                  <c:v>129.52705399999999</c:v>
                </c:pt>
                <c:pt idx="1757">
                  <c:v>131.48493999999999</c:v>
                </c:pt>
                <c:pt idx="1758">
                  <c:v>133.924072</c:v>
                </c:pt>
                <c:pt idx="1759">
                  <c:v>133.924072</c:v>
                </c:pt>
                <c:pt idx="1760">
                  <c:v>134.43597399999999</c:v>
                </c:pt>
                <c:pt idx="1761">
                  <c:v>134.34039300000001</c:v>
                </c:pt>
                <c:pt idx="1762">
                  <c:v>132.25831600000001</c:v>
                </c:pt>
                <c:pt idx="1763">
                  <c:v>132.91879299999999</c:v>
                </c:pt>
                <c:pt idx="1764">
                  <c:v>133.126282</c:v>
                </c:pt>
                <c:pt idx="1765">
                  <c:v>133.044769</c:v>
                </c:pt>
                <c:pt idx="1766">
                  <c:v>133.471146</c:v>
                </c:pt>
                <c:pt idx="1767">
                  <c:v>133.39681999999999</c:v>
                </c:pt>
                <c:pt idx="1768">
                  <c:v>130.768066</c:v>
                </c:pt>
                <c:pt idx="1769">
                  <c:v>128.86369300000001</c:v>
                </c:pt>
                <c:pt idx="1770">
                  <c:v>131.15419</c:v>
                </c:pt>
                <c:pt idx="1771">
                  <c:v>132.87905900000001</c:v>
                </c:pt>
                <c:pt idx="1772">
                  <c:v>132.57122799999999</c:v>
                </c:pt>
                <c:pt idx="1773">
                  <c:v>131.42781099999999</c:v>
                </c:pt>
                <c:pt idx="1774">
                  <c:v>129.556747</c:v>
                </c:pt>
                <c:pt idx="1775">
                  <c:v>131.91001900000001</c:v>
                </c:pt>
                <c:pt idx="1776">
                  <c:v>132.51535000000001</c:v>
                </c:pt>
                <c:pt idx="1777">
                  <c:v>131.19349700000001</c:v>
                </c:pt>
                <c:pt idx="1778">
                  <c:v>131.603714</c:v>
                </c:pt>
                <c:pt idx="1779">
                  <c:v>131.670547</c:v>
                </c:pt>
                <c:pt idx="1780">
                  <c:v>132.75779700000001</c:v>
                </c:pt>
                <c:pt idx="1781">
                  <c:v>130.43836999999999</c:v>
                </c:pt>
                <c:pt idx="1782">
                  <c:v>130.33560199999999</c:v>
                </c:pt>
                <c:pt idx="1783">
                  <c:v>132.325928</c:v>
                </c:pt>
                <c:pt idx="1784">
                  <c:v>131.22073399999999</c:v>
                </c:pt>
                <c:pt idx="1785">
                  <c:v>131.82830799999999</c:v>
                </c:pt>
                <c:pt idx="1786">
                  <c:v>132.15287799999999</c:v>
                </c:pt>
                <c:pt idx="1787">
                  <c:v>130.88885500000001</c:v>
                </c:pt>
                <c:pt idx="1788">
                  <c:v>130.49891700000001</c:v>
                </c:pt>
                <c:pt idx="1789">
                  <c:v>132.01274100000001</c:v>
                </c:pt>
                <c:pt idx="1790">
                  <c:v>132.07762099999999</c:v>
                </c:pt>
                <c:pt idx="1791">
                  <c:v>133.82371499999999</c:v>
                </c:pt>
                <c:pt idx="1792">
                  <c:v>134.34139999999999</c:v>
                </c:pt>
                <c:pt idx="1793">
                  <c:v>135.14477500000001</c:v>
                </c:pt>
                <c:pt idx="1794">
                  <c:v>134.322067</c:v>
                </c:pt>
                <c:pt idx="1795">
                  <c:v>132.165359</c:v>
                </c:pt>
                <c:pt idx="1796">
                  <c:v>132.941284</c:v>
                </c:pt>
                <c:pt idx="1797">
                  <c:v>133.204849</c:v>
                </c:pt>
                <c:pt idx="1798">
                  <c:v>133.779968</c:v>
                </c:pt>
                <c:pt idx="1799">
                  <c:v>133.37330600000001</c:v>
                </c:pt>
                <c:pt idx="1800">
                  <c:v>132.77681000000001</c:v>
                </c:pt>
                <c:pt idx="1801">
                  <c:v>132.739182</c:v>
                </c:pt>
                <c:pt idx="1802">
                  <c:v>135.199219</c:v>
                </c:pt>
                <c:pt idx="1803">
                  <c:v>136.31459000000001</c:v>
                </c:pt>
                <c:pt idx="1804">
                  <c:v>135.755661</c:v>
                </c:pt>
                <c:pt idx="1805">
                  <c:v>134.81199599999999</c:v>
                </c:pt>
                <c:pt idx="1806">
                  <c:v>133.82504299999999</c:v>
                </c:pt>
                <c:pt idx="1807">
                  <c:v>133.43956</c:v>
                </c:pt>
                <c:pt idx="1808">
                  <c:v>131.86691300000001</c:v>
                </c:pt>
                <c:pt idx="1809">
                  <c:v>131.44993600000001</c:v>
                </c:pt>
                <c:pt idx="1810">
                  <c:v>131.08599899999999</c:v>
                </c:pt>
                <c:pt idx="1811">
                  <c:v>129.923157</c:v>
                </c:pt>
                <c:pt idx="1812">
                  <c:v>125.811081</c:v>
                </c:pt>
                <c:pt idx="1813">
                  <c:v>125.811081</c:v>
                </c:pt>
                <c:pt idx="1814">
                  <c:v>125.811081</c:v>
                </c:pt>
                <c:pt idx="1815">
                  <c:v>126.796791</c:v>
                </c:pt>
                <c:pt idx="1816">
                  <c:v>128.71618699999999</c:v>
                </c:pt>
                <c:pt idx="1817">
                  <c:v>130.46933000000001</c:v>
                </c:pt>
                <c:pt idx="1818">
                  <c:v>127.307755</c:v>
                </c:pt>
                <c:pt idx="1819">
                  <c:v>130.69841</c:v>
                </c:pt>
                <c:pt idx="1820">
                  <c:v>132.959473</c:v>
                </c:pt>
                <c:pt idx="1821">
                  <c:v>132.053528</c:v>
                </c:pt>
                <c:pt idx="1822">
                  <c:v>131.38443000000001</c:v>
                </c:pt>
                <c:pt idx="1823">
                  <c:v>131.71966599999999</c:v>
                </c:pt>
                <c:pt idx="1824">
                  <c:v>133.01483200000001</c:v>
                </c:pt>
                <c:pt idx="1825">
                  <c:v>130.13647499999999</c:v>
                </c:pt>
                <c:pt idx="1826">
                  <c:v>130.13647499999999</c:v>
                </c:pt>
                <c:pt idx="1827">
                  <c:v>125.468384</c:v>
                </c:pt>
                <c:pt idx="1828">
                  <c:v>127.019012</c:v>
                </c:pt>
                <c:pt idx="1829">
                  <c:v>126.30997499999999</c:v>
                </c:pt>
                <c:pt idx="1830">
                  <c:v>125.91052999999999</c:v>
                </c:pt>
                <c:pt idx="1831">
                  <c:v>126.262794</c:v>
                </c:pt>
                <c:pt idx="1832">
                  <c:v>124.151825</c:v>
                </c:pt>
                <c:pt idx="1833">
                  <c:v>124.028358</c:v>
                </c:pt>
                <c:pt idx="1834">
                  <c:v>123.401222</c:v>
                </c:pt>
                <c:pt idx="1835">
                  <c:v>123.426605</c:v>
                </c:pt>
                <c:pt idx="1836">
                  <c:v>121.615036</c:v>
                </c:pt>
                <c:pt idx="1837">
                  <c:v>122.64606499999999</c:v>
                </c:pt>
                <c:pt idx="1838">
                  <c:v>123.44696</c:v>
                </c:pt>
                <c:pt idx="1839">
                  <c:v>122.96942900000001</c:v>
                </c:pt>
                <c:pt idx="1840">
                  <c:v>122.30995900000001</c:v>
                </c:pt>
                <c:pt idx="1841">
                  <c:v>121.295586</c:v>
                </c:pt>
                <c:pt idx="1842">
                  <c:v>121.13365899999999</c:v>
                </c:pt>
                <c:pt idx="1843">
                  <c:v>118.818077</c:v>
                </c:pt>
                <c:pt idx="1844">
                  <c:v>118.818077</c:v>
                </c:pt>
                <c:pt idx="1845">
                  <c:v>118.305588</c:v>
                </c:pt>
                <c:pt idx="1846">
                  <c:v>117.73825100000001</c:v>
                </c:pt>
                <c:pt idx="1847">
                  <c:v>116.927696</c:v>
                </c:pt>
                <c:pt idx="1848">
                  <c:v>116.845116</c:v>
                </c:pt>
                <c:pt idx="1849">
                  <c:v>114.098068</c:v>
                </c:pt>
                <c:pt idx="1850">
                  <c:v>113.030197</c:v>
                </c:pt>
                <c:pt idx="1851">
                  <c:v>113.706818</c:v>
                </c:pt>
                <c:pt idx="1852">
                  <c:v>112.91718299999999</c:v>
                </c:pt>
                <c:pt idx="1853">
                  <c:v>112.63916</c:v>
                </c:pt>
                <c:pt idx="1854">
                  <c:v>113.394058</c:v>
                </c:pt>
                <c:pt idx="1855">
                  <c:v>114.79245</c:v>
                </c:pt>
                <c:pt idx="1856">
                  <c:v>113.216301</c:v>
                </c:pt>
                <c:pt idx="1857">
                  <c:v>113.110237</c:v>
                </c:pt>
                <c:pt idx="1858">
                  <c:v>112.730171</c:v>
                </c:pt>
                <c:pt idx="1859">
                  <c:v>113.944603</c:v>
                </c:pt>
                <c:pt idx="1860">
                  <c:v>112.821487</c:v>
                </c:pt>
                <c:pt idx="1861">
                  <c:v>113.667503</c:v>
                </c:pt>
                <c:pt idx="1862">
                  <c:v>112.383369</c:v>
                </c:pt>
                <c:pt idx="1863">
                  <c:v>111.926987</c:v>
                </c:pt>
                <c:pt idx="1864">
                  <c:v>113.061424</c:v>
                </c:pt>
                <c:pt idx="1865">
                  <c:v>115.299728</c:v>
                </c:pt>
                <c:pt idx="1866">
                  <c:v>115.174057</c:v>
                </c:pt>
                <c:pt idx="1867">
                  <c:v>115.32719400000001</c:v>
                </c:pt>
                <c:pt idx="1868">
                  <c:v>115.839157</c:v>
                </c:pt>
                <c:pt idx="1869">
                  <c:v>115.88924400000001</c:v>
                </c:pt>
                <c:pt idx="1870">
                  <c:v>116.007172</c:v>
                </c:pt>
                <c:pt idx="1871">
                  <c:v>114.207314</c:v>
                </c:pt>
                <c:pt idx="1872">
                  <c:v>114.207314</c:v>
                </c:pt>
                <c:pt idx="1873">
                  <c:v>112.768021</c:v>
                </c:pt>
                <c:pt idx="1874">
                  <c:v>110.147255</c:v>
                </c:pt>
                <c:pt idx="1875">
                  <c:v>110.147255</c:v>
                </c:pt>
                <c:pt idx="1876">
                  <c:v>112.71107499999999</c:v>
                </c:pt>
                <c:pt idx="1877">
                  <c:v>112.22970599999999</c:v>
                </c:pt>
                <c:pt idx="1878">
                  <c:v>113.419487</c:v>
                </c:pt>
                <c:pt idx="1879">
                  <c:v>115.647171</c:v>
                </c:pt>
                <c:pt idx="1880">
                  <c:v>112.61731</c:v>
                </c:pt>
                <c:pt idx="1881">
                  <c:v>115.56577299999999</c:v>
                </c:pt>
                <c:pt idx="1882">
                  <c:v>114.95090500000001</c:v>
                </c:pt>
                <c:pt idx="1883">
                  <c:v>114.80832700000001</c:v>
                </c:pt>
                <c:pt idx="1884">
                  <c:v>114.80832700000001</c:v>
                </c:pt>
                <c:pt idx="1885">
                  <c:v>115.562195</c:v>
                </c:pt>
                <c:pt idx="1886">
                  <c:v>116.32710299999999</c:v>
                </c:pt>
                <c:pt idx="1887">
                  <c:v>118.154999</c:v>
                </c:pt>
                <c:pt idx="1888">
                  <c:v>118.031586</c:v>
                </c:pt>
                <c:pt idx="1889">
                  <c:v>119.236496</c:v>
                </c:pt>
                <c:pt idx="1890">
                  <c:v>118.737396</c:v>
                </c:pt>
                <c:pt idx="1891">
                  <c:v>117.280098</c:v>
                </c:pt>
                <c:pt idx="1892">
                  <c:v>118.800102</c:v>
                </c:pt>
                <c:pt idx="1893">
                  <c:v>118.63314099999999</c:v>
                </c:pt>
                <c:pt idx="1894">
                  <c:v>119.112022</c:v>
                </c:pt>
                <c:pt idx="1895">
                  <c:v>118.505753</c:v>
                </c:pt>
                <c:pt idx="1896">
                  <c:v>119.579735</c:v>
                </c:pt>
                <c:pt idx="1897">
                  <c:v>119.732063</c:v>
                </c:pt>
                <c:pt idx="1898">
                  <c:v>119.21888</c:v>
                </c:pt>
                <c:pt idx="1899">
                  <c:v>119.21888</c:v>
                </c:pt>
                <c:pt idx="1900">
                  <c:v>119.588089</c:v>
                </c:pt>
                <c:pt idx="1901">
                  <c:v>117.767906</c:v>
                </c:pt>
                <c:pt idx="1902">
                  <c:v>118.277878</c:v>
                </c:pt>
                <c:pt idx="1903">
                  <c:v>119.153137</c:v>
                </c:pt>
                <c:pt idx="1904">
                  <c:v>119.11256400000001</c:v>
                </c:pt>
                <c:pt idx="1905">
                  <c:v>119.379227</c:v>
                </c:pt>
                <c:pt idx="1906">
                  <c:v>115.642036</c:v>
                </c:pt>
                <c:pt idx="1907">
                  <c:v>115.538895</c:v>
                </c:pt>
                <c:pt idx="1908">
                  <c:v>114.40943900000001</c:v>
                </c:pt>
                <c:pt idx="1909">
                  <c:v>114.766289</c:v>
                </c:pt>
                <c:pt idx="1910">
                  <c:v>115.578102</c:v>
                </c:pt>
                <c:pt idx="1911">
                  <c:v>115.772125</c:v>
                </c:pt>
                <c:pt idx="1912">
                  <c:v>117.243736</c:v>
                </c:pt>
                <c:pt idx="1913">
                  <c:v>117.577461</c:v>
                </c:pt>
                <c:pt idx="1914">
                  <c:v>118.199234</c:v>
                </c:pt>
                <c:pt idx="1915">
                  <c:v>118.152618</c:v>
                </c:pt>
                <c:pt idx="1916">
                  <c:v>118.177864</c:v>
                </c:pt>
                <c:pt idx="1917">
                  <c:v>117.814125</c:v>
                </c:pt>
                <c:pt idx="1918">
                  <c:v>116.103691</c:v>
                </c:pt>
                <c:pt idx="1919">
                  <c:v>116.307243</c:v>
                </c:pt>
                <c:pt idx="1920">
                  <c:v>115.91997499999999</c:v>
                </c:pt>
                <c:pt idx="1921">
                  <c:v>115.57888</c:v>
                </c:pt>
                <c:pt idx="1922">
                  <c:v>113.649895</c:v>
                </c:pt>
                <c:pt idx="1923">
                  <c:v>114.16864</c:v>
                </c:pt>
                <c:pt idx="1924">
                  <c:v>114.16864</c:v>
                </c:pt>
                <c:pt idx="1925">
                  <c:v>112.206749</c:v>
                </c:pt>
                <c:pt idx="1926">
                  <c:v>112.172455</c:v>
                </c:pt>
                <c:pt idx="1927">
                  <c:v>111.852524</c:v>
                </c:pt>
                <c:pt idx="1928">
                  <c:v>110.160408</c:v>
                </c:pt>
                <c:pt idx="1929">
                  <c:v>110.24005099999999</c:v>
                </c:pt>
                <c:pt idx="1930">
                  <c:v>110.92990899999999</c:v>
                </c:pt>
                <c:pt idx="1931">
                  <c:v>110.442734</c:v>
                </c:pt>
                <c:pt idx="1932">
                  <c:v>110.531471</c:v>
                </c:pt>
                <c:pt idx="1933">
                  <c:v>110.623459</c:v>
                </c:pt>
                <c:pt idx="1934">
                  <c:v>109.604561</c:v>
                </c:pt>
                <c:pt idx="1935">
                  <c:v>108.879265</c:v>
                </c:pt>
                <c:pt idx="1936">
                  <c:v>106.73841899999999</c:v>
                </c:pt>
                <c:pt idx="1937">
                  <c:v>106.862846</c:v>
                </c:pt>
                <c:pt idx="1938">
                  <c:v>105.715355</c:v>
                </c:pt>
                <c:pt idx="1939">
                  <c:v>106.675667</c:v>
                </c:pt>
                <c:pt idx="1940">
                  <c:v>106.303719</c:v>
                </c:pt>
                <c:pt idx="1941">
                  <c:v>106.19412199999999</c:v>
                </c:pt>
                <c:pt idx="1942">
                  <c:v>104.753929</c:v>
                </c:pt>
                <c:pt idx="1943">
                  <c:v>104.18396</c:v>
                </c:pt>
                <c:pt idx="1944">
                  <c:v>105.239876</c:v>
                </c:pt>
                <c:pt idx="1945">
                  <c:v>105.594269</c:v>
                </c:pt>
                <c:pt idx="1946">
                  <c:v>105.65759300000001</c:v>
                </c:pt>
                <c:pt idx="1947">
                  <c:v>104.037605</c:v>
                </c:pt>
                <c:pt idx="1948">
                  <c:v>103.84966300000001</c:v>
                </c:pt>
                <c:pt idx="1949">
                  <c:v>104.407753</c:v>
                </c:pt>
                <c:pt idx="1950">
                  <c:v>103.443916</c:v>
                </c:pt>
                <c:pt idx="1951">
                  <c:v>102.517242</c:v>
                </c:pt>
                <c:pt idx="1952">
                  <c:v>101.859047</c:v>
                </c:pt>
                <c:pt idx="1953">
                  <c:v>101.517303</c:v>
                </c:pt>
                <c:pt idx="1954">
                  <c:v>101.10236399999999</c:v>
                </c:pt>
                <c:pt idx="1955">
                  <c:v>102.124207</c:v>
                </c:pt>
                <c:pt idx="1956">
                  <c:v>101.240746</c:v>
                </c:pt>
                <c:pt idx="1957">
                  <c:v>100.59477200000001</c:v>
                </c:pt>
                <c:pt idx="1958">
                  <c:v>100.98954000000001</c:v>
                </c:pt>
                <c:pt idx="1959">
                  <c:v>101.36573</c:v>
                </c:pt>
                <c:pt idx="1960">
                  <c:v>101.61106100000001</c:v>
                </c:pt>
                <c:pt idx="1961">
                  <c:v>101.416107</c:v>
                </c:pt>
                <c:pt idx="1962">
                  <c:v>101.764259</c:v>
                </c:pt>
                <c:pt idx="1963">
                  <c:v>101.36328899999999</c:v>
                </c:pt>
                <c:pt idx="1964">
                  <c:v>100.83017700000001</c:v>
                </c:pt>
                <c:pt idx="1965">
                  <c:v>99.269722000000002</c:v>
                </c:pt>
                <c:pt idx="1966">
                  <c:v>98.015197999999998</c:v>
                </c:pt>
                <c:pt idx="1967">
                  <c:v>96.921806000000004</c:v>
                </c:pt>
                <c:pt idx="1968">
                  <c:v>97.151863000000006</c:v>
                </c:pt>
                <c:pt idx="1969">
                  <c:v>98.215355000000002</c:v>
                </c:pt>
                <c:pt idx="1970">
                  <c:v>98.335753999999994</c:v>
                </c:pt>
                <c:pt idx="1971">
                  <c:v>98.410385000000005</c:v>
                </c:pt>
                <c:pt idx="1972">
                  <c:v>97.820030000000003</c:v>
                </c:pt>
                <c:pt idx="1973">
                  <c:v>96.792029999999997</c:v>
                </c:pt>
                <c:pt idx="1974">
                  <c:v>96.448372000000006</c:v>
                </c:pt>
                <c:pt idx="1975">
                  <c:v>95.915710000000004</c:v>
                </c:pt>
                <c:pt idx="1976">
                  <c:v>96.712935999999999</c:v>
                </c:pt>
                <c:pt idx="1977">
                  <c:v>95.000771</c:v>
                </c:pt>
                <c:pt idx="1978">
                  <c:v>95.288589000000002</c:v>
                </c:pt>
                <c:pt idx="1979">
                  <c:v>94.494720000000001</c:v>
                </c:pt>
                <c:pt idx="1980">
                  <c:v>94.501594999999995</c:v>
                </c:pt>
                <c:pt idx="1981">
                  <c:v>96.442245</c:v>
                </c:pt>
                <c:pt idx="1982">
                  <c:v>95.839423999999994</c:v>
                </c:pt>
                <c:pt idx="1983">
                  <c:v>96.300567999999998</c:v>
                </c:pt>
                <c:pt idx="1984">
                  <c:v>96.300567999999998</c:v>
                </c:pt>
                <c:pt idx="1985">
                  <c:v>96.154471999999998</c:v>
                </c:pt>
                <c:pt idx="1986">
                  <c:v>95.954230999999993</c:v>
                </c:pt>
                <c:pt idx="1987">
                  <c:v>96.747878999999998</c:v>
                </c:pt>
                <c:pt idx="1988">
                  <c:v>97.595459000000005</c:v>
                </c:pt>
                <c:pt idx="1989">
                  <c:v>98.241104000000007</c:v>
                </c:pt>
                <c:pt idx="1990">
                  <c:v>97.905128000000005</c:v>
                </c:pt>
                <c:pt idx="1991">
                  <c:v>97.120948999999996</c:v>
                </c:pt>
                <c:pt idx="1992">
                  <c:v>97.214645000000004</c:v>
                </c:pt>
                <c:pt idx="1993">
                  <c:v>96.869118</c:v>
                </c:pt>
                <c:pt idx="1994">
                  <c:v>97.526877999999996</c:v>
                </c:pt>
                <c:pt idx="1995">
                  <c:v>99.472083999999995</c:v>
                </c:pt>
                <c:pt idx="1996">
                  <c:v>99.158980999999997</c:v>
                </c:pt>
                <c:pt idx="1997">
                  <c:v>99.663589000000002</c:v>
                </c:pt>
                <c:pt idx="1998">
                  <c:v>98.328284999999994</c:v>
                </c:pt>
                <c:pt idx="1999">
                  <c:v>98.375832000000003</c:v>
                </c:pt>
                <c:pt idx="2000">
                  <c:v>97.450691000000006</c:v>
                </c:pt>
                <c:pt idx="2001">
                  <c:v>95.912643000000003</c:v>
                </c:pt>
                <c:pt idx="2002">
                  <c:v>97.414658000000003</c:v>
                </c:pt>
                <c:pt idx="2003">
                  <c:v>95.793769999999995</c:v>
                </c:pt>
                <c:pt idx="2004">
                  <c:v>105.036446</c:v>
                </c:pt>
                <c:pt idx="2005">
                  <c:v>106.815941</c:v>
                </c:pt>
                <c:pt idx="2006">
                  <c:v>106.488876</c:v>
                </c:pt>
                <c:pt idx="2007">
                  <c:v>106.096588</c:v>
                </c:pt>
                <c:pt idx="2008">
                  <c:v>105.03235599999999</c:v>
                </c:pt>
                <c:pt idx="2009">
                  <c:v>104.74015</c:v>
                </c:pt>
                <c:pt idx="2010">
                  <c:v>103.07292200000001</c:v>
                </c:pt>
                <c:pt idx="2011">
                  <c:v>101.90400700000001</c:v>
                </c:pt>
                <c:pt idx="2012">
                  <c:v>102.189674</c:v>
                </c:pt>
                <c:pt idx="2013">
                  <c:v>100.87226099999999</c:v>
                </c:pt>
                <c:pt idx="2014">
                  <c:v>102.786942</c:v>
                </c:pt>
                <c:pt idx="2015">
                  <c:v>103.763535</c:v>
                </c:pt>
                <c:pt idx="2016">
                  <c:v>101.71305099999999</c:v>
                </c:pt>
                <c:pt idx="2017">
                  <c:v>101.71305099999999</c:v>
                </c:pt>
                <c:pt idx="2018">
                  <c:v>100.582909</c:v>
                </c:pt>
                <c:pt idx="2019">
                  <c:v>100.87119300000001</c:v>
                </c:pt>
                <c:pt idx="2020">
                  <c:v>101.31663500000001</c:v>
                </c:pt>
                <c:pt idx="2021">
                  <c:v>100.13575</c:v>
                </c:pt>
                <c:pt idx="2022">
                  <c:v>99.158484999999999</c:v>
                </c:pt>
                <c:pt idx="2023">
                  <c:v>99.158484999999999</c:v>
                </c:pt>
                <c:pt idx="2024">
                  <c:v>98.608497999999997</c:v>
                </c:pt>
                <c:pt idx="2025">
                  <c:v>99.777778999999995</c:v>
                </c:pt>
                <c:pt idx="2026">
                  <c:v>100.05162799999999</c:v>
                </c:pt>
                <c:pt idx="2027">
                  <c:v>97.705428999999995</c:v>
                </c:pt>
                <c:pt idx="2028">
                  <c:v>99.362305000000006</c:v>
                </c:pt>
                <c:pt idx="2029">
                  <c:v>100.090294</c:v>
                </c:pt>
                <c:pt idx="2030">
                  <c:v>100.541336</c:v>
                </c:pt>
                <c:pt idx="2031">
                  <c:v>100.453148</c:v>
                </c:pt>
                <c:pt idx="2032">
                  <c:v>99.877128999999996</c:v>
                </c:pt>
                <c:pt idx="2033">
                  <c:v>100.735657</c:v>
                </c:pt>
                <c:pt idx="2034">
                  <c:v>102.28170799999999</c:v>
                </c:pt>
                <c:pt idx="2035">
                  <c:v>101.414818</c:v>
                </c:pt>
                <c:pt idx="2036">
                  <c:v>101.06115</c:v>
                </c:pt>
                <c:pt idx="2037">
                  <c:v>101.499573</c:v>
                </c:pt>
                <c:pt idx="2038">
                  <c:v>101.907509</c:v>
                </c:pt>
                <c:pt idx="2039">
                  <c:v>100.526764</c:v>
                </c:pt>
                <c:pt idx="2040">
                  <c:v>100.010361</c:v>
                </c:pt>
                <c:pt idx="2041">
                  <c:v>99.303344999999993</c:v>
                </c:pt>
                <c:pt idx="2042">
                  <c:v>98.801056000000003</c:v>
                </c:pt>
                <c:pt idx="2043">
                  <c:v>98.786361999999997</c:v>
                </c:pt>
                <c:pt idx="2044">
                  <c:v>97.945060999999995</c:v>
                </c:pt>
                <c:pt idx="2045">
                  <c:v>100.905945</c:v>
                </c:pt>
                <c:pt idx="2046">
                  <c:v>99.857253999999998</c:v>
                </c:pt>
                <c:pt idx="2047">
                  <c:v>102.303391</c:v>
                </c:pt>
                <c:pt idx="2048">
                  <c:v>103.006371</c:v>
                </c:pt>
                <c:pt idx="2049">
                  <c:v>100.618538</c:v>
                </c:pt>
                <c:pt idx="2050">
                  <c:v>101.916855</c:v>
                </c:pt>
                <c:pt idx="2051">
                  <c:v>100.581215</c:v>
                </c:pt>
                <c:pt idx="2052">
                  <c:v>100.440887</c:v>
                </c:pt>
                <c:pt idx="2053">
                  <c:v>100.6474</c:v>
                </c:pt>
                <c:pt idx="2054">
                  <c:v>102.24037199999999</c:v>
                </c:pt>
                <c:pt idx="2055">
                  <c:v>103.171982</c:v>
                </c:pt>
                <c:pt idx="2056">
                  <c:v>103.862724</c:v>
                </c:pt>
                <c:pt idx="2057">
                  <c:v>102.41548899999999</c:v>
                </c:pt>
                <c:pt idx="2058">
                  <c:v>104.17897000000001</c:v>
                </c:pt>
                <c:pt idx="2059">
                  <c:v>103.67076900000001</c:v>
                </c:pt>
                <c:pt idx="2060">
                  <c:v>103.67076900000001</c:v>
                </c:pt>
                <c:pt idx="2061">
                  <c:v>103.67076900000001</c:v>
                </c:pt>
                <c:pt idx="2062">
                  <c:v>104.913803</c:v>
                </c:pt>
                <c:pt idx="2063">
                  <c:v>106.668282</c:v>
                </c:pt>
                <c:pt idx="2064">
                  <c:v>107.387497</c:v>
                </c:pt>
                <c:pt idx="2065">
                  <c:v>106.580116</c:v>
                </c:pt>
                <c:pt idx="2066">
                  <c:v>105.360184</c:v>
                </c:pt>
                <c:pt idx="2067">
                  <c:v>105.462547</c:v>
                </c:pt>
                <c:pt idx="2068">
                  <c:v>105.713455</c:v>
                </c:pt>
                <c:pt idx="2069">
                  <c:v>103.749741</c:v>
                </c:pt>
                <c:pt idx="2070">
                  <c:v>104.14593499999999</c:v>
                </c:pt>
                <c:pt idx="2071">
                  <c:v>102.83474699999999</c:v>
                </c:pt>
                <c:pt idx="2072">
                  <c:v>101.03132600000001</c:v>
                </c:pt>
                <c:pt idx="2073">
                  <c:v>100.829948</c:v>
                </c:pt>
                <c:pt idx="2074">
                  <c:v>99.84008</c:v>
                </c:pt>
                <c:pt idx="2075">
                  <c:v>99.519767999999999</c:v>
                </c:pt>
                <c:pt idx="2076">
                  <c:v>101.01428199999999</c:v>
                </c:pt>
                <c:pt idx="2077">
                  <c:v>100.42997</c:v>
                </c:pt>
                <c:pt idx="2078">
                  <c:v>100.831085</c:v>
                </c:pt>
                <c:pt idx="2079">
                  <c:v>100.573936</c:v>
                </c:pt>
                <c:pt idx="2080">
                  <c:v>100</c:v>
                </c:pt>
              </c:numCache>
            </c:numRef>
          </c:val>
          <c:smooth val="0"/>
          <c:extLst>
            <c:ext xmlns:c16="http://schemas.microsoft.com/office/drawing/2014/chart" uri="{C3380CC4-5D6E-409C-BE32-E72D297353CC}">
              <c16:uniqueId val="{00000005-55EF-4E81-8E08-C6A99EF77711}"/>
            </c:ext>
          </c:extLst>
        </c:ser>
        <c:dLbls>
          <c:showLegendKey val="0"/>
          <c:showVal val="0"/>
          <c:showCatName val="0"/>
          <c:showSerName val="0"/>
          <c:showPercent val="0"/>
          <c:showBubbleSize val="0"/>
        </c:dLbls>
        <c:smooth val="0"/>
        <c:axId val="1513231167"/>
        <c:axId val="1513233087"/>
      </c:lineChart>
      <c:dateAx>
        <c:axId val="151323116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513233087"/>
        <c:crosses val="autoZero"/>
        <c:auto val="1"/>
        <c:lblOffset val="100"/>
        <c:baseTimeUnit val="days"/>
        <c:majorUnit val="12"/>
        <c:majorTimeUnit val="months"/>
      </c:dateAx>
      <c:valAx>
        <c:axId val="1513233087"/>
        <c:scaling>
          <c:orientation val="minMax"/>
        </c:scaling>
        <c:delete val="1"/>
        <c:axPos val="l"/>
        <c:numFmt formatCode="General" sourceLinked="1"/>
        <c:majorTickMark val="none"/>
        <c:minorTickMark val="none"/>
        <c:tickLblPos val="nextTo"/>
        <c:crossAx val="1513231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Sheet9!$AG$1</c:f>
              <c:strCache>
                <c:ptCount val="1"/>
                <c:pt idx="0">
                  <c:v>Ibovespa</c:v>
                </c:pt>
              </c:strCache>
            </c:strRef>
          </c:tx>
          <c:spPr>
            <a:ln w="19050" cap="rnd">
              <a:solidFill>
                <a:schemeClr val="accent4">
                  <a:lumMod val="60000"/>
                  <a:lumOff val="40000"/>
                </a:schemeClr>
              </a:solidFill>
              <a:round/>
            </a:ln>
            <a:effectLst/>
          </c:spPr>
          <c:marker>
            <c:symbol val="none"/>
          </c:marker>
          <c:cat>
            <c:numRef>
              <c:f>Sheet9!$AF$2:$AF$1988</c:f>
              <c:numCache>
                <c:formatCode>m/d/yyyy</c:formatCode>
                <c:ptCount val="1987"/>
                <c:pt idx="0">
                  <c:v>42765</c:v>
                </c:pt>
                <c:pt idx="1">
                  <c:v>42766</c:v>
                </c:pt>
                <c:pt idx="2">
                  <c:v>42767</c:v>
                </c:pt>
                <c:pt idx="3">
                  <c:v>42768</c:v>
                </c:pt>
                <c:pt idx="4">
                  <c:v>42769</c:v>
                </c:pt>
                <c:pt idx="5">
                  <c:v>42772</c:v>
                </c:pt>
                <c:pt idx="6">
                  <c:v>42773</c:v>
                </c:pt>
                <c:pt idx="7">
                  <c:v>42774</c:v>
                </c:pt>
                <c:pt idx="8">
                  <c:v>42775</c:v>
                </c:pt>
                <c:pt idx="9">
                  <c:v>42776</c:v>
                </c:pt>
                <c:pt idx="10">
                  <c:v>42779</c:v>
                </c:pt>
                <c:pt idx="11">
                  <c:v>42780</c:v>
                </c:pt>
                <c:pt idx="12">
                  <c:v>42781</c:v>
                </c:pt>
                <c:pt idx="13">
                  <c:v>42782</c:v>
                </c:pt>
                <c:pt idx="14">
                  <c:v>42783</c:v>
                </c:pt>
                <c:pt idx="15">
                  <c:v>42786</c:v>
                </c:pt>
                <c:pt idx="16">
                  <c:v>42787</c:v>
                </c:pt>
                <c:pt idx="17">
                  <c:v>42788</c:v>
                </c:pt>
                <c:pt idx="18">
                  <c:v>42789</c:v>
                </c:pt>
                <c:pt idx="19">
                  <c:v>42790</c:v>
                </c:pt>
                <c:pt idx="20">
                  <c:v>42795</c:v>
                </c:pt>
                <c:pt idx="21">
                  <c:v>42796</c:v>
                </c:pt>
                <c:pt idx="22">
                  <c:v>42797</c:v>
                </c:pt>
                <c:pt idx="23">
                  <c:v>42800</c:v>
                </c:pt>
                <c:pt idx="24">
                  <c:v>42801</c:v>
                </c:pt>
                <c:pt idx="25">
                  <c:v>42802</c:v>
                </c:pt>
                <c:pt idx="26">
                  <c:v>42803</c:v>
                </c:pt>
                <c:pt idx="27">
                  <c:v>42804</c:v>
                </c:pt>
                <c:pt idx="28">
                  <c:v>42807</c:v>
                </c:pt>
                <c:pt idx="29">
                  <c:v>42808</c:v>
                </c:pt>
                <c:pt idx="30">
                  <c:v>42809</c:v>
                </c:pt>
                <c:pt idx="31">
                  <c:v>42810</c:v>
                </c:pt>
                <c:pt idx="32">
                  <c:v>42811</c:v>
                </c:pt>
                <c:pt idx="33">
                  <c:v>42814</c:v>
                </c:pt>
                <c:pt idx="34">
                  <c:v>42815</c:v>
                </c:pt>
                <c:pt idx="35">
                  <c:v>42816</c:v>
                </c:pt>
                <c:pt idx="36">
                  <c:v>42817</c:v>
                </c:pt>
                <c:pt idx="37">
                  <c:v>42818</c:v>
                </c:pt>
                <c:pt idx="38">
                  <c:v>42821</c:v>
                </c:pt>
                <c:pt idx="39">
                  <c:v>42822</c:v>
                </c:pt>
                <c:pt idx="40">
                  <c:v>42823</c:v>
                </c:pt>
                <c:pt idx="41">
                  <c:v>42824</c:v>
                </c:pt>
                <c:pt idx="42">
                  <c:v>42825</c:v>
                </c:pt>
                <c:pt idx="43">
                  <c:v>42828</c:v>
                </c:pt>
                <c:pt idx="44">
                  <c:v>42829</c:v>
                </c:pt>
                <c:pt idx="45">
                  <c:v>42830</c:v>
                </c:pt>
                <c:pt idx="46">
                  <c:v>42831</c:v>
                </c:pt>
                <c:pt idx="47">
                  <c:v>42832</c:v>
                </c:pt>
                <c:pt idx="48">
                  <c:v>42835</c:v>
                </c:pt>
                <c:pt idx="49">
                  <c:v>42836</c:v>
                </c:pt>
                <c:pt idx="50">
                  <c:v>42837</c:v>
                </c:pt>
                <c:pt idx="51">
                  <c:v>42838</c:v>
                </c:pt>
                <c:pt idx="52">
                  <c:v>42842</c:v>
                </c:pt>
                <c:pt idx="53">
                  <c:v>42843</c:v>
                </c:pt>
                <c:pt idx="54">
                  <c:v>42844</c:v>
                </c:pt>
                <c:pt idx="55">
                  <c:v>42845</c:v>
                </c:pt>
                <c:pt idx="56">
                  <c:v>42849</c:v>
                </c:pt>
                <c:pt idx="57">
                  <c:v>42850</c:v>
                </c:pt>
                <c:pt idx="58">
                  <c:v>42851</c:v>
                </c:pt>
                <c:pt idx="59">
                  <c:v>42852</c:v>
                </c:pt>
                <c:pt idx="60">
                  <c:v>42853</c:v>
                </c:pt>
                <c:pt idx="61">
                  <c:v>42857</c:v>
                </c:pt>
                <c:pt idx="62">
                  <c:v>42858</c:v>
                </c:pt>
                <c:pt idx="63">
                  <c:v>42859</c:v>
                </c:pt>
                <c:pt idx="64">
                  <c:v>42860</c:v>
                </c:pt>
                <c:pt idx="65">
                  <c:v>42863</c:v>
                </c:pt>
                <c:pt idx="66">
                  <c:v>42864</c:v>
                </c:pt>
                <c:pt idx="67">
                  <c:v>42865</c:v>
                </c:pt>
                <c:pt idx="68">
                  <c:v>42866</c:v>
                </c:pt>
                <c:pt idx="69">
                  <c:v>42867</c:v>
                </c:pt>
                <c:pt idx="70">
                  <c:v>42870</c:v>
                </c:pt>
                <c:pt idx="71">
                  <c:v>42871</c:v>
                </c:pt>
                <c:pt idx="72">
                  <c:v>42872</c:v>
                </c:pt>
                <c:pt idx="73">
                  <c:v>42873</c:v>
                </c:pt>
                <c:pt idx="74">
                  <c:v>42874</c:v>
                </c:pt>
                <c:pt idx="75">
                  <c:v>42877</c:v>
                </c:pt>
                <c:pt idx="76">
                  <c:v>42878</c:v>
                </c:pt>
                <c:pt idx="77">
                  <c:v>42879</c:v>
                </c:pt>
                <c:pt idx="78">
                  <c:v>42880</c:v>
                </c:pt>
                <c:pt idx="79">
                  <c:v>42881</c:v>
                </c:pt>
                <c:pt idx="80">
                  <c:v>42884</c:v>
                </c:pt>
                <c:pt idx="81">
                  <c:v>42885</c:v>
                </c:pt>
                <c:pt idx="82">
                  <c:v>42886</c:v>
                </c:pt>
                <c:pt idx="83">
                  <c:v>42887</c:v>
                </c:pt>
                <c:pt idx="84">
                  <c:v>42888</c:v>
                </c:pt>
                <c:pt idx="85">
                  <c:v>42891</c:v>
                </c:pt>
                <c:pt idx="86">
                  <c:v>42892</c:v>
                </c:pt>
                <c:pt idx="87">
                  <c:v>42893</c:v>
                </c:pt>
                <c:pt idx="88">
                  <c:v>42894</c:v>
                </c:pt>
                <c:pt idx="89">
                  <c:v>42895</c:v>
                </c:pt>
                <c:pt idx="90">
                  <c:v>42898</c:v>
                </c:pt>
                <c:pt idx="91">
                  <c:v>42899</c:v>
                </c:pt>
                <c:pt idx="92">
                  <c:v>42900</c:v>
                </c:pt>
                <c:pt idx="93">
                  <c:v>42902</c:v>
                </c:pt>
                <c:pt idx="94">
                  <c:v>42905</c:v>
                </c:pt>
                <c:pt idx="95">
                  <c:v>42906</c:v>
                </c:pt>
                <c:pt idx="96">
                  <c:v>42907</c:v>
                </c:pt>
                <c:pt idx="97">
                  <c:v>42908</c:v>
                </c:pt>
                <c:pt idx="98">
                  <c:v>42909</c:v>
                </c:pt>
                <c:pt idx="99">
                  <c:v>42912</c:v>
                </c:pt>
                <c:pt idx="100">
                  <c:v>42913</c:v>
                </c:pt>
                <c:pt idx="101">
                  <c:v>42914</c:v>
                </c:pt>
                <c:pt idx="102">
                  <c:v>42915</c:v>
                </c:pt>
                <c:pt idx="103">
                  <c:v>42916</c:v>
                </c:pt>
                <c:pt idx="104">
                  <c:v>42919</c:v>
                </c:pt>
                <c:pt idx="105">
                  <c:v>42920</c:v>
                </c:pt>
                <c:pt idx="106">
                  <c:v>42921</c:v>
                </c:pt>
                <c:pt idx="107">
                  <c:v>42922</c:v>
                </c:pt>
                <c:pt idx="108">
                  <c:v>42923</c:v>
                </c:pt>
                <c:pt idx="109">
                  <c:v>42926</c:v>
                </c:pt>
                <c:pt idx="110">
                  <c:v>42927</c:v>
                </c:pt>
                <c:pt idx="111">
                  <c:v>42928</c:v>
                </c:pt>
                <c:pt idx="112">
                  <c:v>42929</c:v>
                </c:pt>
                <c:pt idx="113">
                  <c:v>42930</c:v>
                </c:pt>
                <c:pt idx="114">
                  <c:v>42933</c:v>
                </c:pt>
                <c:pt idx="115">
                  <c:v>42934</c:v>
                </c:pt>
                <c:pt idx="116">
                  <c:v>42935</c:v>
                </c:pt>
                <c:pt idx="117">
                  <c:v>42936</c:v>
                </c:pt>
                <c:pt idx="118">
                  <c:v>42937</c:v>
                </c:pt>
                <c:pt idx="119">
                  <c:v>42940</c:v>
                </c:pt>
                <c:pt idx="120">
                  <c:v>42941</c:v>
                </c:pt>
                <c:pt idx="121">
                  <c:v>42942</c:v>
                </c:pt>
                <c:pt idx="122">
                  <c:v>42943</c:v>
                </c:pt>
                <c:pt idx="123">
                  <c:v>42944</c:v>
                </c:pt>
                <c:pt idx="124">
                  <c:v>42947</c:v>
                </c:pt>
                <c:pt idx="125">
                  <c:v>42948</c:v>
                </c:pt>
                <c:pt idx="126">
                  <c:v>42949</c:v>
                </c:pt>
                <c:pt idx="127">
                  <c:v>42950</c:v>
                </c:pt>
                <c:pt idx="128">
                  <c:v>42951</c:v>
                </c:pt>
                <c:pt idx="129">
                  <c:v>42954</c:v>
                </c:pt>
                <c:pt idx="130">
                  <c:v>42955</c:v>
                </c:pt>
                <c:pt idx="131">
                  <c:v>42956</c:v>
                </c:pt>
                <c:pt idx="132">
                  <c:v>42957</c:v>
                </c:pt>
                <c:pt idx="133">
                  <c:v>42958</c:v>
                </c:pt>
                <c:pt idx="134">
                  <c:v>42961</c:v>
                </c:pt>
                <c:pt idx="135">
                  <c:v>42962</c:v>
                </c:pt>
                <c:pt idx="136">
                  <c:v>42963</c:v>
                </c:pt>
                <c:pt idx="137">
                  <c:v>42964</c:v>
                </c:pt>
                <c:pt idx="138">
                  <c:v>42965</c:v>
                </c:pt>
                <c:pt idx="139">
                  <c:v>42968</c:v>
                </c:pt>
                <c:pt idx="140">
                  <c:v>42969</c:v>
                </c:pt>
                <c:pt idx="141">
                  <c:v>42970</c:v>
                </c:pt>
                <c:pt idx="142">
                  <c:v>42971</c:v>
                </c:pt>
                <c:pt idx="143">
                  <c:v>42972</c:v>
                </c:pt>
                <c:pt idx="144">
                  <c:v>42975</c:v>
                </c:pt>
                <c:pt idx="145">
                  <c:v>42976</c:v>
                </c:pt>
                <c:pt idx="146">
                  <c:v>42977</c:v>
                </c:pt>
                <c:pt idx="147">
                  <c:v>42978</c:v>
                </c:pt>
                <c:pt idx="148">
                  <c:v>42979</c:v>
                </c:pt>
                <c:pt idx="149">
                  <c:v>42982</c:v>
                </c:pt>
                <c:pt idx="150">
                  <c:v>42983</c:v>
                </c:pt>
                <c:pt idx="151">
                  <c:v>42984</c:v>
                </c:pt>
                <c:pt idx="152">
                  <c:v>42986</c:v>
                </c:pt>
                <c:pt idx="153">
                  <c:v>42989</c:v>
                </c:pt>
                <c:pt idx="154">
                  <c:v>42990</c:v>
                </c:pt>
                <c:pt idx="155">
                  <c:v>42991</c:v>
                </c:pt>
                <c:pt idx="156">
                  <c:v>42992</c:v>
                </c:pt>
                <c:pt idx="157">
                  <c:v>42993</c:v>
                </c:pt>
                <c:pt idx="158">
                  <c:v>42996</c:v>
                </c:pt>
                <c:pt idx="159">
                  <c:v>42997</c:v>
                </c:pt>
                <c:pt idx="160">
                  <c:v>42998</c:v>
                </c:pt>
                <c:pt idx="161">
                  <c:v>42999</c:v>
                </c:pt>
                <c:pt idx="162">
                  <c:v>43000</c:v>
                </c:pt>
                <c:pt idx="163">
                  <c:v>43003</c:v>
                </c:pt>
                <c:pt idx="164">
                  <c:v>43004</c:v>
                </c:pt>
                <c:pt idx="165">
                  <c:v>43005</c:v>
                </c:pt>
                <c:pt idx="166">
                  <c:v>43006</c:v>
                </c:pt>
                <c:pt idx="167">
                  <c:v>43007</c:v>
                </c:pt>
                <c:pt idx="168">
                  <c:v>43010</c:v>
                </c:pt>
                <c:pt idx="169">
                  <c:v>43011</c:v>
                </c:pt>
                <c:pt idx="170">
                  <c:v>43012</c:v>
                </c:pt>
                <c:pt idx="171">
                  <c:v>43013</c:v>
                </c:pt>
                <c:pt idx="172">
                  <c:v>43014</c:v>
                </c:pt>
                <c:pt idx="173">
                  <c:v>43017</c:v>
                </c:pt>
                <c:pt idx="174">
                  <c:v>43018</c:v>
                </c:pt>
                <c:pt idx="175">
                  <c:v>43019</c:v>
                </c:pt>
                <c:pt idx="176">
                  <c:v>43021</c:v>
                </c:pt>
                <c:pt idx="177">
                  <c:v>43024</c:v>
                </c:pt>
                <c:pt idx="178">
                  <c:v>43025</c:v>
                </c:pt>
                <c:pt idx="179">
                  <c:v>43026</c:v>
                </c:pt>
                <c:pt idx="180">
                  <c:v>43027</c:v>
                </c:pt>
                <c:pt idx="181">
                  <c:v>43028</c:v>
                </c:pt>
                <c:pt idx="182">
                  <c:v>43031</c:v>
                </c:pt>
                <c:pt idx="183">
                  <c:v>43032</c:v>
                </c:pt>
                <c:pt idx="184">
                  <c:v>43033</c:v>
                </c:pt>
                <c:pt idx="185">
                  <c:v>43034</c:v>
                </c:pt>
                <c:pt idx="186">
                  <c:v>43035</c:v>
                </c:pt>
                <c:pt idx="187">
                  <c:v>43038</c:v>
                </c:pt>
                <c:pt idx="188">
                  <c:v>43039</c:v>
                </c:pt>
                <c:pt idx="189">
                  <c:v>43040</c:v>
                </c:pt>
                <c:pt idx="190">
                  <c:v>43042</c:v>
                </c:pt>
                <c:pt idx="191">
                  <c:v>43045</c:v>
                </c:pt>
                <c:pt idx="192">
                  <c:v>43046</c:v>
                </c:pt>
                <c:pt idx="193">
                  <c:v>43047</c:v>
                </c:pt>
                <c:pt idx="194">
                  <c:v>43048</c:v>
                </c:pt>
                <c:pt idx="195">
                  <c:v>43049</c:v>
                </c:pt>
                <c:pt idx="196">
                  <c:v>43052</c:v>
                </c:pt>
                <c:pt idx="197">
                  <c:v>43053</c:v>
                </c:pt>
                <c:pt idx="198">
                  <c:v>43055</c:v>
                </c:pt>
                <c:pt idx="199">
                  <c:v>43056</c:v>
                </c:pt>
                <c:pt idx="200">
                  <c:v>43060</c:v>
                </c:pt>
                <c:pt idx="201">
                  <c:v>43061</c:v>
                </c:pt>
                <c:pt idx="202">
                  <c:v>43062</c:v>
                </c:pt>
                <c:pt idx="203">
                  <c:v>43063</c:v>
                </c:pt>
                <c:pt idx="204">
                  <c:v>43066</c:v>
                </c:pt>
                <c:pt idx="205">
                  <c:v>43067</c:v>
                </c:pt>
                <c:pt idx="206">
                  <c:v>43068</c:v>
                </c:pt>
                <c:pt idx="207">
                  <c:v>43069</c:v>
                </c:pt>
                <c:pt idx="208">
                  <c:v>43070</c:v>
                </c:pt>
                <c:pt idx="209">
                  <c:v>43073</c:v>
                </c:pt>
                <c:pt idx="210">
                  <c:v>43074</c:v>
                </c:pt>
                <c:pt idx="211">
                  <c:v>43075</c:v>
                </c:pt>
                <c:pt idx="212">
                  <c:v>43076</c:v>
                </c:pt>
                <c:pt idx="213">
                  <c:v>43077</c:v>
                </c:pt>
                <c:pt idx="214">
                  <c:v>43080</c:v>
                </c:pt>
                <c:pt idx="215">
                  <c:v>43081</c:v>
                </c:pt>
                <c:pt idx="216">
                  <c:v>43082</c:v>
                </c:pt>
                <c:pt idx="217">
                  <c:v>43083</c:v>
                </c:pt>
                <c:pt idx="218">
                  <c:v>43084</c:v>
                </c:pt>
                <c:pt idx="219">
                  <c:v>43087</c:v>
                </c:pt>
                <c:pt idx="220">
                  <c:v>43088</c:v>
                </c:pt>
                <c:pt idx="221">
                  <c:v>43089</c:v>
                </c:pt>
                <c:pt idx="222">
                  <c:v>43090</c:v>
                </c:pt>
                <c:pt idx="223">
                  <c:v>43091</c:v>
                </c:pt>
                <c:pt idx="224">
                  <c:v>43095</c:v>
                </c:pt>
                <c:pt idx="225">
                  <c:v>43096</c:v>
                </c:pt>
                <c:pt idx="226">
                  <c:v>43097</c:v>
                </c:pt>
                <c:pt idx="227">
                  <c:v>43102</c:v>
                </c:pt>
                <c:pt idx="228">
                  <c:v>43103</c:v>
                </c:pt>
                <c:pt idx="229">
                  <c:v>43104</c:v>
                </c:pt>
                <c:pt idx="230">
                  <c:v>43105</c:v>
                </c:pt>
                <c:pt idx="231">
                  <c:v>43108</c:v>
                </c:pt>
                <c:pt idx="232">
                  <c:v>43109</c:v>
                </c:pt>
                <c:pt idx="233">
                  <c:v>43110</c:v>
                </c:pt>
                <c:pt idx="234">
                  <c:v>43111</c:v>
                </c:pt>
                <c:pt idx="235">
                  <c:v>43112</c:v>
                </c:pt>
                <c:pt idx="236">
                  <c:v>43115</c:v>
                </c:pt>
                <c:pt idx="237">
                  <c:v>43116</c:v>
                </c:pt>
                <c:pt idx="238">
                  <c:v>43117</c:v>
                </c:pt>
                <c:pt idx="239">
                  <c:v>43118</c:v>
                </c:pt>
                <c:pt idx="240">
                  <c:v>43119</c:v>
                </c:pt>
                <c:pt idx="241">
                  <c:v>43122</c:v>
                </c:pt>
                <c:pt idx="242">
                  <c:v>43123</c:v>
                </c:pt>
                <c:pt idx="243">
                  <c:v>43124</c:v>
                </c:pt>
                <c:pt idx="244">
                  <c:v>43126</c:v>
                </c:pt>
                <c:pt idx="245">
                  <c:v>43129</c:v>
                </c:pt>
                <c:pt idx="246">
                  <c:v>43130</c:v>
                </c:pt>
                <c:pt idx="247">
                  <c:v>43131</c:v>
                </c:pt>
                <c:pt idx="248">
                  <c:v>43132</c:v>
                </c:pt>
                <c:pt idx="249">
                  <c:v>43133</c:v>
                </c:pt>
                <c:pt idx="250">
                  <c:v>43136</c:v>
                </c:pt>
                <c:pt idx="251">
                  <c:v>43137</c:v>
                </c:pt>
                <c:pt idx="252">
                  <c:v>43138</c:v>
                </c:pt>
                <c:pt idx="253">
                  <c:v>43139</c:v>
                </c:pt>
                <c:pt idx="254">
                  <c:v>43140</c:v>
                </c:pt>
                <c:pt idx="255">
                  <c:v>43145</c:v>
                </c:pt>
                <c:pt idx="256">
                  <c:v>43146</c:v>
                </c:pt>
                <c:pt idx="257">
                  <c:v>43147</c:v>
                </c:pt>
                <c:pt idx="258">
                  <c:v>43150</c:v>
                </c:pt>
                <c:pt idx="259">
                  <c:v>43151</c:v>
                </c:pt>
                <c:pt idx="260">
                  <c:v>43152</c:v>
                </c:pt>
                <c:pt idx="261">
                  <c:v>43153</c:v>
                </c:pt>
                <c:pt idx="262">
                  <c:v>43154</c:v>
                </c:pt>
                <c:pt idx="263">
                  <c:v>43157</c:v>
                </c:pt>
                <c:pt idx="264">
                  <c:v>43158</c:v>
                </c:pt>
                <c:pt idx="265">
                  <c:v>43159</c:v>
                </c:pt>
                <c:pt idx="266">
                  <c:v>43160</c:v>
                </c:pt>
                <c:pt idx="267">
                  <c:v>43161</c:v>
                </c:pt>
                <c:pt idx="268">
                  <c:v>43164</c:v>
                </c:pt>
                <c:pt idx="269">
                  <c:v>43165</c:v>
                </c:pt>
                <c:pt idx="270">
                  <c:v>43166</c:v>
                </c:pt>
                <c:pt idx="271">
                  <c:v>43167</c:v>
                </c:pt>
                <c:pt idx="272">
                  <c:v>43168</c:v>
                </c:pt>
                <c:pt idx="273">
                  <c:v>43171</c:v>
                </c:pt>
                <c:pt idx="274">
                  <c:v>43172</c:v>
                </c:pt>
                <c:pt idx="275">
                  <c:v>43173</c:v>
                </c:pt>
                <c:pt idx="276">
                  <c:v>43174</c:v>
                </c:pt>
                <c:pt idx="277">
                  <c:v>43175</c:v>
                </c:pt>
                <c:pt idx="278">
                  <c:v>43178</c:v>
                </c:pt>
                <c:pt idx="279">
                  <c:v>43179</c:v>
                </c:pt>
                <c:pt idx="280">
                  <c:v>43180</c:v>
                </c:pt>
                <c:pt idx="281">
                  <c:v>43181</c:v>
                </c:pt>
                <c:pt idx="282">
                  <c:v>43182</c:v>
                </c:pt>
                <c:pt idx="283">
                  <c:v>43185</c:v>
                </c:pt>
                <c:pt idx="284">
                  <c:v>43186</c:v>
                </c:pt>
                <c:pt idx="285">
                  <c:v>43187</c:v>
                </c:pt>
                <c:pt idx="286">
                  <c:v>43188</c:v>
                </c:pt>
                <c:pt idx="287">
                  <c:v>43192</c:v>
                </c:pt>
                <c:pt idx="288">
                  <c:v>43193</c:v>
                </c:pt>
                <c:pt idx="289">
                  <c:v>43194</c:v>
                </c:pt>
                <c:pt idx="290">
                  <c:v>43195</c:v>
                </c:pt>
                <c:pt idx="291">
                  <c:v>43196</c:v>
                </c:pt>
                <c:pt idx="292">
                  <c:v>43199</c:v>
                </c:pt>
                <c:pt idx="293">
                  <c:v>43200</c:v>
                </c:pt>
                <c:pt idx="294">
                  <c:v>43201</c:v>
                </c:pt>
                <c:pt idx="295">
                  <c:v>43202</c:v>
                </c:pt>
                <c:pt idx="296">
                  <c:v>43203</c:v>
                </c:pt>
                <c:pt idx="297">
                  <c:v>43206</c:v>
                </c:pt>
                <c:pt idx="298">
                  <c:v>43207</c:v>
                </c:pt>
                <c:pt idx="299">
                  <c:v>43208</c:v>
                </c:pt>
                <c:pt idx="300">
                  <c:v>43209</c:v>
                </c:pt>
                <c:pt idx="301">
                  <c:v>43210</c:v>
                </c:pt>
                <c:pt idx="302">
                  <c:v>43213</c:v>
                </c:pt>
                <c:pt idx="303">
                  <c:v>43214</c:v>
                </c:pt>
                <c:pt idx="304">
                  <c:v>43215</c:v>
                </c:pt>
                <c:pt idx="305">
                  <c:v>43216</c:v>
                </c:pt>
                <c:pt idx="306">
                  <c:v>43217</c:v>
                </c:pt>
                <c:pt idx="307">
                  <c:v>43220</c:v>
                </c:pt>
                <c:pt idx="308">
                  <c:v>43222</c:v>
                </c:pt>
                <c:pt idx="309">
                  <c:v>43223</c:v>
                </c:pt>
                <c:pt idx="310">
                  <c:v>43224</c:v>
                </c:pt>
                <c:pt idx="311">
                  <c:v>43227</c:v>
                </c:pt>
                <c:pt idx="312">
                  <c:v>43228</c:v>
                </c:pt>
                <c:pt idx="313">
                  <c:v>43229</c:v>
                </c:pt>
                <c:pt idx="314">
                  <c:v>43230</c:v>
                </c:pt>
                <c:pt idx="315">
                  <c:v>43231</c:v>
                </c:pt>
                <c:pt idx="316">
                  <c:v>43234</c:v>
                </c:pt>
                <c:pt idx="317">
                  <c:v>43235</c:v>
                </c:pt>
                <c:pt idx="318">
                  <c:v>43236</c:v>
                </c:pt>
                <c:pt idx="319">
                  <c:v>43237</c:v>
                </c:pt>
                <c:pt idx="320">
                  <c:v>43238</c:v>
                </c:pt>
                <c:pt idx="321">
                  <c:v>43241</c:v>
                </c:pt>
                <c:pt idx="322">
                  <c:v>43242</c:v>
                </c:pt>
                <c:pt idx="323">
                  <c:v>43243</c:v>
                </c:pt>
                <c:pt idx="324">
                  <c:v>43244</c:v>
                </c:pt>
                <c:pt idx="325">
                  <c:v>43245</c:v>
                </c:pt>
                <c:pt idx="326">
                  <c:v>43248</c:v>
                </c:pt>
                <c:pt idx="327">
                  <c:v>43249</c:v>
                </c:pt>
                <c:pt idx="328">
                  <c:v>43250</c:v>
                </c:pt>
                <c:pt idx="329">
                  <c:v>43252</c:v>
                </c:pt>
                <c:pt idx="330">
                  <c:v>43255</c:v>
                </c:pt>
                <c:pt idx="331">
                  <c:v>43256</c:v>
                </c:pt>
                <c:pt idx="332">
                  <c:v>43257</c:v>
                </c:pt>
                <c:pt idx="333">
                  <c:v>43258</c:v>
                </c:pt>
                <c:pt idx="334">
                  <c:v>43259</c:v>
                </c:pt>
                <c:pt idx="335">
                  <c:v>43262</c:v>
                </c:pt>
                <c:pt idx="336">
                  <c:v>43263</c:v>
                </c:pt>
                <c:pt idx="337">
                  <c:v>43264</c:v>
                </c:pt>
                <c:pt idx="338">
                  <c:v>43265</c:v>
                </c:pt>
                <c:pt idx="339">
                  <c:v>43266</c:v>
                </c:pt>
                <c:pt idx="340">
                  <c:v>43269</c:v>
                </c:pt>
                <c:pt idx="341">
                  <c:v>43270</c:v>
                </c:pt>
                <c:pt idx="342">
                  <c:v>43271</c:v>
                </c:pt>
                <c:pt idx="343">
                  <c:v>43272</c:v>
                </c:pt>
                <c:pt idx="344">
                  <c:v>43273</c:v>
                </c:pt>
                <c:pt idx="345">
                  <c:v>43276</c:v>
                </c:pt>
                <c:pt idx="346">
                  <c:v>43277</c:v>
                </c:pt>
                <c:pt idx="347">
                  <c:v>43278</c:v>
                </c:pt>
                <c:pt idx="348">
                  <c:v>43279</c:v>
                </c:pt>
                <c:pt idx="349">
                  <c:v>43280</c:v>
                </c:pt>
                <c:pt idx="350">
                  <c:v>43283</c:v>
                </c:pt>
                <c:pt idx="351">
                  <c:v>43284</c:v>
                </c:pt>
                <c:pt idx="352">
                  <c:v>43285</c:v>
                </c:pt>
                <c:pt idx="353">
                  <c:v>43286</c:v>
                </c:pt>
                <c:pt idx="354">
                  <c:v>43287</c:v>
                </c:pt>
                <c:pt idx="355">
                  <c:v>43291</c:v>
                </c:pt>
                <c:pt idx="356">
                  <c:v>43292</c:v>
                </c:pt>
                <c:pt idx="357">
                  <c:v>43293</c:v>
                </c:pt>
                <c:pt idx="358">
                  <c:v>43294</c:v>
                </c:pt>
                <c:pt idx="359">
                  <c:v>43297</c:v>
                </c:pt>
                <c:pt idx="360">
                  <c:v>43298</c:v>
                </c:pt>
                <c:pt idx="361">
                  <c:v>43299</c:v>
                </c:pt>
                <c:pt idx="362">
                  <c:v>43300</c:v>
                </c:pt>
                <c:pt idx="363">
                  <c:v>43301</c:v>
                </c:pt>
                <c:pt idx="364">
                  <c:v>43304</c:v>
                </c:pt>
                <c:pt idx="365">
                  <c:v>43305</c:v>
                </c:pt>
                <c:pt idx="366">
                  <c:v>43306</c:v>
                </c:pt>
                <c:pt idx="367">
                  <c:v>43307</c:v>
                </c:pt>
                <c:pt idx="368">
                  <c:v>43308</c:v>
                </c:pt>
                <c:pt idx="369">
                  <c:v>43311</c:v>
                </c:pt>
                <c:pt idx="370">
                  <c:v>43312</c:v>
                </c:pt>
                <c:pt idx="371">
                  <c:v>43313</c:v>
                </c:pt>
                <c:pt idx="372">
                  <c:v>43314</c:v>
                </c:pt>
                <c:pt idx="373">
                  <c:v>43315</c:v>
                </c:pt>
                <c:pt idx="374">
                  <c:v>43318</c:v>
                </c:pt>
                <c:pt idx="375">
                  <c:v>43319</c:v>
                </c:pt>
                <c:pt idx="376">
                  <c:v>43320</c:v>
                </c:pt>
                <c:pt idx="377">
                  <c:v>43321</c:v>
                </c:pt>
                <c:pt idx="378">
                  <c:v>43322</c:v>
                </c:pt>
                <c:pt idx="379">
                  <c:v>43325</c:v>
                </c:pt>
                <c:pt idx="380">
                  <c:v>43326</c:v>
                </c:pt>
                <c:pt idx="381">
                  <c:v>43327</c:v>
                </c:pt>
                <c:pt idx="382">
                  <c:v>43328</c:v>
                </c:pt>
                <c:pt idx="383">
                  <c:v>43329</c:v>
                </c:pt>
                <c:pt idx="384">
                  <c:v>43332</c:v>
                </c:pt>
                <c:pt idx="385">
                  <c:v>43333</c:v>
                </c:pt>
                <c:pt idx="386">
                  <c:v>43334</c:v>
                </c:pt>
                <c:pt idx="387">
                  <c:v>43335</c:v>
                </c:pt>
                <c:pt idx="388">
                  <c:v>43336</c:v>
                </c:pt>
                <c:pt idx="389">
                  <c:v>43339</c:v>
                </c:pt>
                <c:pt idx="390">
                  <c:v>43340</c:v>
                </c:pt>
                <c:pt idx="391">
                  <c:v>43341</c:v>
                </c:pt>
                <c:pt idx="392">
                  <c:v>43342</c:v>
                </c:pt>
                <c:pt idx="393">
                  <c:v>43343</c:v>
                </c:pt>
                <c:pt idx="394">
                  <c:v>43346</c:v>
                </c:pt>
                <c:pt idx="395">
                  <c:v>43347</c:v>
                </c:pt>
                <c:pt idx="396">
                  <c:v>43348</c:v>
                </c:pt>
                <c:pt idx="397">
                  <c:v>43349</c:v>
                </c:pt>
                <c:pt idx="398">
                  <c:v>43353</c:v>
                </c:pt>
                <c:pt idx="399">
                  <c:v>43354</c:v>
                </c:pt>
                <c:pt idx="400">
                  <c:v>43355</c:v>
                </c:pt>
                <c:pt idx="401">
                  <c:v>43356</c:v>
                </c:pt>
                <c:pt idx="402">
                  <c:v>43357</c:v>
                </c:pt>
                <c:pt idx="403">
                  <c:v>43360</c:v>
                </c:pt>
                <c:pt idx="404">
                  <c:v>43361</c:v>
                </c:pt>
                <c:pt idx="405">
                  <c:v>43362</c:v>
                </c:pt>
                <c:pt idx="406">
                  <c:v>43363</c:v>
                </c:pt>
                <c:pt idx="407">
                  <c:v>43364</c:v>
                </c:pt>
                <c:pt idx="408">
                  <c:v>43367</c:v>
                </c:pt>
                <c:pt idx="409">
                  <c:v>43368</c:v>
                </c:pt>
                <c:pt idx="410">
                  <c:v>43369</c:v>
                </c:pt>
                <c:pt idx="411">
                  <c:v>43370</c:v>
                </c:pt>
                <c:pt idx="412">
                  <c:v>43371</c:v>
                </c:pt>
                <c:pt idx="413">
                  <c:v>43374</c:v>
                </c:pt>
                <c:pt idx="414">
                  <c:v>43375</c:v>
                </c:pt>
                <c:pt idx="415">
                  <c:v>43376</c:v>
                </c:pt>
                <c:pt idx="416">
                  <c:v>43377</c:v>
                </c:pt>
                <c:pt idx="417">
                  <c:v>43378</c:v>
                </c:pt>
                <c:pt idx="418">
                  <c:v>43381</c:v>
                </c:pt>
                <c:pt idx="419">
                  <c:v>43382</c:v>
                </c:pt>
                <c:pt idx="420">
                  <c:v>43383</c:v>
                </c:pt>
                <c:pt idx="421">
                  <c:v>43384</c:v>
                </c:pt>
                <c:pt idx="422">
                  <c:v>43388</c:v>
                </c:pt>
                <c:pt idx="423">
                  <c:v>43389</c:v>
                </c:pt>
                <c:pt idx="424">
                  <c:v>43390</c:v>
                </c:pt>
                <c:pt idx="425">
                  <c:v>43391</c:v>
                </c:pt>
                <c:pt idx="426">
                  <c:v>43392</c:v>
                </c:pt>
                <c:pt idx="427">
                  <c:v>43395</c:v>
                </c:pt>
                <c:pt idx="428">
                  <c:v>43396</c:v>
                </c:pt>
                <c:pt idx="429">
                  <c:v>43397</c:v>
                </c:pt>
                <c:pt idx="430">
                  <c:v>43398</c:v>
                </c:pt>
                <c:pt idx="431">
                  <c:v>43399</c:v>
                </c:pt>
                <c:pt idx="432">
                  <c:v>43402</c:v>
                </c:pt>
                <c:pt idx="433">
                  <c:v>43403</c:v>
                </c:pt>
                <c:pt idx="434">
                  <c:v>43404</c:v>
                </c:pt>
                <c:pt idx="435">
                  <c:v>43405</c:v>
                </c:pt>
                <c:pt idx="436">
                  <c:v>43409</c:v>
                </c:pt>
                <c:pt idx="437">
                  <c:v>43410</c:v>
                </c:pt>
                <c:pt idx="438">
                  <c:v>43411</c:v>
                </c:pt>
                <c:pt idx="439">
                  <c:v>43412</c:v>
                </c:pt>
                <c:pt idx="440">
                  <c:v>43413</c:v>
                </c:pt>
                <c:pt idx="441">
                  <c:v>43416</c:v>
                </c:pt>
                <c:pt idx="442">
                  <c:v>43417</c:v>
                </c:pt>
                <c:pt idx="443">
                  <c:v>43418</c:v>
                </c:pt>
                <c:pt idx="444">
                  <c:v>43420</c:v>
                </c:pt>
                <c:pt idx="445">
                  <c:v>43423</c:v>
                </c:pt>
                <c:pt idx="446">
                  <c:v>43425</c:v>
                </c:pt>
                <c:pt idx="447">
                  <c:v>43426</c:v>
                </c:pt>
                <c:pt idx="448">
                  <c:v>43427</c:v>
                </c:pt>
                <c:pt idx="449">
                  <c:v>43430</c:v>
                </c:pt>
                <c:pt idx="450">
                  <c:v>43431</c:v>
                </c:pt>
                <c:pt idx="451">
                  <c:v>43432</c:v>
                </c:pt>
                <c:pt idx="452">
                  <c:v>43433</c:v>
                </c:pt>
                <c:pt idx="453">
                  <c:v>43434</c:v>
                </c:pt>
                <c:pt idx="454">
                  <c:v>43437</c:v>
                </c:pt>
                <c:pt idx="455">
                  <c:v>43438</c:v>
                </c:pt>
                <c:pt idx="456">
                  <c:v>43439</c:v>
                </c:pt>
                <c:pt idx="457">
                  <c:v>43440</c:v>
                </c:pt>
                <c:pt idx="458">
                  <c:v>43441</c:v>
                </c:pt>
                <c:pt idx="459">
                  <c:v>43444</c:v>
                </c:pt>
                <c:pt idx="460">
                  <c:v>43445</c:v>
                </c:pt>
                <c:pt idx="461">
                  <c:v>43446</c:v>
                </c:pt>
                <c:pt idx="462">
                  <c:v>43447</c:v>
                </c:pt>
                <c:pt idx="463">
                  <c:v>43448</c:v>
                </c:pt>
                <c:pt idx="464">
                  <c:v>43451</c:v>
                </c:pt>
                <c:pt idx="465">
                  <c:v>43452</c:v>
                </c:pt>
                <c:pt idx="466">
                  <c:v>43453</c:v>
                </c:pt>
                <c:pt idx="467">
                  <c:v>43454</c:v>
                </c:pt>
                <c:pt idx="468">
                  <c:v>43455</c:v>
                </c:pt>
                <c:pt idx="469">
                  <c:v>43460</c:v>
                </c:pt>
                <c:pt idx="470">
                  <c:v>43461</c:v>
                </c:pt>
                <c:pt idx="471">
                  <c:v>43462</c:v>
                </c:pt>
                <c:pt idx="472">
                  <c:v>43467</c:v>
                </c:pt>
                <c:pt idx="473">
                  <c:v>43468</c:v>
                </c:pt>
                <c:pt idx="474">
                  <c:v>43469</c:v>
                </c:pt>
                <c:pt idx="475">
                  <c:v>43472</c:v>
                </c:pt>
                <c:pt idx="476">
                  <c:v>43473</c:v>
                </c:pt>
                <c:pt idx="477">
                  <c:v>43474</c:v>
                </c:pt>
                <c:pt idx="478">
                  <c:v>43475</c:v>
                </c:pt>
                <c:pt idx="479">
                  <c:v>43476</c:v>
                </c:pt>
                <c:pt idx="480">
                  <c:v>43479</c:v>
                </c:pt>
                <c:pt idx="481">
                  <c:v>43480</c:v>
                </c:pt>
                <c:pt idx="482">
                  <c:v>43481</c:v>
                </c:pt>
                <c:pt idx="483">
                  <c:v>43482</c:v>
                </c:pt>
                <c:pt idx="484">
                  <c:v>43483</c:v>
                </c:pt>
                <c:pt idx="485">
                  <c:v>43486</c:v>
                </c:pt>
                <c:pt idx="486">
                  <c:v>43487</c:v>
                </c:pt>
                <c:pt idx="487">
                  <c:v>43488</c:v>
                </c:pt>
                <c:pt idx="488">
                  <c:v>43489</c:v>
                </c:pt>
                <c:pt idx="489">
                  <c:v>43493</c:v>
                </c:pt>
                <c:pt idx="490">
                  <c:v>43494</c:v>
                </c:pt>
                <c:pt idx="491">
                  <c:v>43495</c:v>
                </c:pt>
                <c:pt idx="492">
                  <c:v>43496</c:v>
                </c:pt>
                <c:pt idx="493">
                  <c:v>43497</c:v>
                </c:pt>
                <c:pt idx="494">
                  <c:v>43500</c:v>
                </c:pt>
                <c:pt idx="495">
                  <c:v>43501</c:v>
                </c:pt>
                <c:pt idx="496">
                  <c:v>43502</c:v>
                </c:pt>
                <c:pt idx="497">
                  <c:v>43503</c:v>
                </c:pt>
                <c:pt idx="498">
                  <c:v>43504</c:v>
                </c:pt>
                <c:pt idx="499">
                  <c:v>43507</c:v>
                </c:pt>
                <c:pt idx="500">
                  <c:v>43508</c:v>
                </c:pt>
                <c:pt idx="501">
                  <c:v>43509</c:v>
                </c:pt>
                <c:pt idx="502">
                  <c:v>43510</c:v>
                </c:pt>
                <c:pt idx="503">
                  <c:v>43511</c:v>
                </c:pt>
                <c:pt idx="504">
                  <c:v>43514</c:v>
                </c:pt>
                <c:pt idx="505">
                  <c:v>43515</c:v>
                </c:pt>
                <c:pt idx="506">
                  <c:v>43516</c:v>
                </c:pt>
                <c:pt idx="507">
                  <c:v>43517</c:v>
                </c:pt>
                <c:pt idx="508">
                  <c:v>43518</c:v>
                </c:pt>
                <c:pt idx="509">
                  <c:v>43521</c:v>
                </c:pt>
                <c:pt idx="510">
                  <c:v>43522</c:v>
                </c:pt>
                <c:pt idx="511">
                  <c:v>43523</c:v>
                </c:pt>
                <c:pt idx="512">
                  <c:v>43524</c:v>
                </c:pt>
                <c:pt idx="513">
                  <c:v>43525</c:v>
                </c:pt>
                <c:pt idx="514">
                  <c:v>43530</c:v>
                </c:pt>
                <c:pt idx="515">
                  <c:v>43531</c:v>
                </c:pt>
                <c:pt idx="516">
                  <c:v>43532</c:v>
                </c:pt>
                <c:pt idx="517">
                  <c:v>43535</c:v>
                </c:pt>
                <c:pt idx="518">
                  <c:v>43536</c:v>
                </c:pt>
                <c:pt idx="519">
                  <c:v>43537</c:v>
                </c:pt>
                <c:pt idx="520">
                  <c:v>43538</c:v>
                </c:pt>
                <c:pt idx="521">
                  <c:v>43539</c:v>
                </c:pt>
                <c:pt idx="522">
                  <c:v>43542</c:v>
                </c:pt>
                <c:pt idx="523">
                  <c:v>43543</c:v>
                </c:pt>
                <c:pt idx="524">
                  <c:v>43544</c:v>
                </c:pt>
                <c:pt idx="525">
                  <c:v>43545</c:v>
                </c:pt>
                <c:pt idx="526">
                  <c:v>43546</c:v>
                </c:pt>
                <c:pt idx="527">
                  <c:v>43549</c:v>
                </c:pt>
                <c:pt idx="528">
                  <c:v>43550</c:v>
                </c:pt>
                <c:pt idx="529">
                  <c:v>43551</c:v>
                </c:pt>
                <c:pt idx="530">
                  <c:v>43552</c:v>
                </c:pt>
                <c:pt idx="531">
                  <c:v>43553</c:v>
                </c:pt>
                <c:pt idx="532">
                  <c:v>43556</c:v>
                </c:pt>
                <c:pt idx="533">
                  <c:v>43557</c:v>
                </c:pt>
                <c:pt idx="534">
                  <c:v>43558</c:v>
                </c:pt>
                <c:pt idx="535">
                  <c:v>43559</c:v>
                </c:pt>
                <c:pt idx="536">
                  <c:v>43560</c:v>
                </c:pt>
                <c:pt idx="537">
                  <c:v>43563</c:v>
                </c:pt>
                <c:pt idx="538">
                  <c:v>43564</c:v>
                </c:pt>
                <c:pt idx="539">
                  <c:v>43565</c:v>
                </c:pt>
                <c:pt idx="540">
                  <c:v>43566</c:v>
                </c:pt>
                <c:pt idx="541">
                  <c:v>43567</c:v>
                </c:pt>
                <c:pt idx="542">
                  <c:v>43570</c:v>
                </c:pt>
                <c:pt idx="543">
                  <c:v>43571</c:v>
                </c:pt>
                <c:pt idx="544">
                  <c:v>43572</c:v>
                </c:pt>
                <c:pt idx="545">
                  <c:v>43573</c:v>
                </c:pt>
                <c:pt idx="546">
                  <c:v>43577</c:v>
                </c:pt>
                <c:pt idx="547">
                  <c:v>43578</c:v>
                </c:pt>
                <c:pt idx="548">
                  <c:v>43579</c:v>
                </c:pt>
                <c:pt idx="549">
                  <c:v>43580</c:v>
                </c:pt>
                <c:pt idx="550">
                  <c:v>43581</c:v>
                </c:pt>
                <c:pt idx="551">
                  <c:v>43584</c:v>
                </c:pt>
                <c:pt idx="552">
                  <c:v>43585</c:v>
                </c:pt>
                <c:pt idx="553">
                  <c:v>43587</c:v>
                </c:pt>
                <c:pt idx="554">
                  <c:v>43588</c:v>
                </c:pt>
                <c:pt idx="555">
                  <c:v>43591</c:v>
                </c:pt>
                <c:pt idx="556">
                  <c:v>43592</c:v>
                </c:pt>
                <c:pt idx="557">
                  <c:v>43593</c:v>
                </c:pt>
                <c:pt idx="558">
                  <c:v>43594</c:v>
                </c:pt>
                <c:pt idx="559">
                  <c:v>43595</c:v>
                </c:pt>
                <c:pt idx="560">
                  <c:v>43598</c:v>
                </c:pt>
                <c:pt idx="561">
                  <c:v>43599</c:v>
                </c:pt>
                <c:pt idx="562">
                  <c:v>43600</c:v>
                </c:pt>
                <c:pt idx="563">
                  <c:v>43601</c:v>
                </c:pt>
                <c:pt idx="564">
                  <c:v>43602</c:v>
                </c:pt>
                <c:pt idx="565">
                  <c:v>43605</c:v>
                </c:pt>
                <c:pt idx="566">
                  <c:v>43606</c:v>
                </c:pt>
                <c:pt idx="567">
                  <c:v>43607</c:v>
                </c:pt>
                <c:pt idx="568">
                  <c:v>43608</c:v>
                </c:pt>
                <c:pt idx="569">
                  <c:v>43609</c:v>
                </c:pt>
                <c:pt idx="570">
                  <c:v>43612</c:v>
                </c:pt>
                <c:pt idx="571">
                  <c:v>43613</c:v>
                </c:pt>
                <c:pt idx="572">
                  <c:v>43614</c:v>
                </c:pt>
                <c:pt idx="573">
                  <c:v>43615</c:v>
                </c:pt>
                <c:pt idx="574">
                  <c:v>43616</c:v>
                </c:pt>
                <c:pt idx="575">
                  <c:v>43619</c:v>
                </c:pt>
                <c:pt idx="576">
                  <c:v>43620</c:v>
                </c:pt>
                <c:pt idx="577">
                  <c:v>43621</c:v>
                </c:pt>
                <c:pt idx="578">
                  <c:v>43622</c:v>
                </c:pt>
                <c:pt idx="579">
                  <c:v>43623</c:v>
                </c:pt>
                <c:pt idx="580">
                  <c:v>43626</c:v>
                </c:pt>
                <c:pt idx="581">
                  <c:v>43627</c:v>
                </c:pt>
                <c:pt idx="582">
                  <c:v>43628</c:v>
                </c:pt>
                <c:pt idx="583">
                  <c:v>43629</c:v>
                </c:pt>
                <c:pt idx="584">
                  <c:v>43630</c:v>
                </c:pt>
                <c:pt idx="585">
                  <c:v>43633</c:v>
                </c:pt>
                <c:pt idx="586">
                  <c:v>43634</c:v>
                </c:pt>
                <c:pt idx="587">
                  <c:v>43635</c:v>
                </c:pt>
                <c:pt idx="588">
                  <c:v>43637</c:v>
                </c:pt>
                <c:pt idx="589">
                  <c:v>43640</c:v>
                </c:pt>
                <c:pt idx="590">
                  <c:v>43641</c:v>
                </c:pt>
                <c:pt idx="591">
                  <c:v>43642</c:v>
                </c:pt>
                <c:pt idx="592">
                  <c:v>43643</c:v>
                </c:pt>
                <c:pt idx="593">
                  <c:v>43644</c:v>
                </c:pt>
                <c:pt idx="594">
                  <c:v>43647</c:v>
                </c:pt>
                <c:pt idx="595">
                  <c:v>43648</c:v>
                </c:pt>
                <c:pt idx="596">
                  <c:v>43649</c:v>
                </c:pt>
                <c:pt idx="597">
                  <c:v>43650</c:v>
                </c:pt>
                <c:pt idx="598">
                  <c:v>43651</c:v>
                </c:pt>
                <c:pt idx="599">
                  <c:v>43654</c:v>
                </c:pt>
                <c:pt idx="600">
                  <c:v>43656</c:v>
                </c:pt>
                <c:pt idx="601">
                  <c:v>43657</c:v>
                </c:pt>
                <c:pt idx="602">
                  <c:v>43658</c:v>
                </c:pt>
                <c:pt idx="603">
                  <c:v>43661</c:v>
                </c:pt>
                <c:pt idx="604">
                  <c:v>43662</c:v>
                </c:pt>
                <c:pt idx="605">
                  <c:v>43663</c:v>
                </c:pt>
                <c:pt idx="606">
                  <c:v>43664</c:v>
                </c:pt>
                <c:pt idx="607">
                  <c:v>43665</c:v>
                </c:pt>
                <c:pt idx="608">
                  <c:v>43668</c:v>
                </c:pt>
                <c:pt idx="609">
                  <c:v>43669</c:v>
                </c:pt>
                <c:pt idx="610">
                  <c:v>43670</c:v>
                </c:pt>
                <c:pt idx="611">
                  <c:v>43671</c:v>
                </c:pt>
                <c:pt idx="612">
                  <c:v>43672</c:v>
                </c:pt>
                <c:pt idx="613">
                  <c:v>43675</c:v>
                </c:pt>
                <c:pt idx="614">
                  <c:v>43676</c:v>
                </c:pt>
                <c:pt idx="615">
                  <c:v>43677</c:v>
                </c:pt>
                <c:pt idx="616">
                  <c:v>43678</c:v>
                </c:pt>
                <c:pt idx="617">
                  <c:v>43679</c:v>
                </c:pt>
                <c:pt idx="618">
                  <c:v>43682</c:v>
                </c:pt>
                <c:pt idx="619">
                  <c:v>43683</c:v>
                </c:pt>
                <c:pt idx="620">
                  <c:v>43684</c:v>
                </c:pt>
                <c:pt idx="621">
                  <c:v>43685</c:v>
                </c:pt>
                <c:pt idx="622">
                  <c:v>43686</c:v>
                </c:pt>
                <c:pt idx="623">
                  <c:v>43689</c:v>
                </c:pt>
                <c:pt idx="624">
                  <c:v>43690</c:v>
                </c:pt>
                <c:pt idx="625">
                  <c:v>43691</c:v>
                </c:pt>
                <c:pt idx="626">
                  <c:v>43692</c:v>
                </c:pt>
                <c:pt idx="627">
                  <c:v>43693</c:v>
                </c:pt>
                <c:pt idx="628">
                  <c:v>43696</c:v>
                </c:pt>
                <c:pt idx="629">
                  <c:v>43697</c:v>
                </c:pt>
                <c:pt idx="630">
                  <c:v>43698</c:v>
                </c:pt>
                <c:pt idx="631">
                  <c:v>43699</c:v>
                </c:pt>
                <c:pt idx="632">
                  <c:v>43700</c:v>
                </c:pt>
                <c:pt idx="633">
                  <c:v>43703</c:v>
                </c:pt>
                <c:pt idx="634">
                  <c:v>43704</c:v>
                </c:pt>
                <c:pt idx="635">
                  <c:v>43705</c:v>
                </c:pt>
                <c:pt idx="636">
                  <c:v>43706</c:v>
                </c:pt>
                <c:pt idx="637">
                  <c:v>43707</c:v>
                </c:pt>
                <c:pt idx="638">
                  <c:v>43710</c:v>
                </c:pt>
                <c:pt idx="639">
                  <c:v>43711</c:v>
                </c:pt>
                <c:pt idx="640">
                  <c:v>43712</c:v>
                </c:pt>
                <c:pt idx="641">
                  <c:v>43713</c:v>
                </c:pt>
                <c:pt idx="642">
                  <c:v>43714</c:v>
                </c:pt>
                <c:pt idx="643">
                  <c:v>43717</c:v>
                </c:pt>
                <c:pt idx="644">
                  <c:v>43718</c:v>
                </c:pt>
                <c:pt idx="645">
                  <c:v>43719</c:v>
                </c:pt>
                <c:pt idx="646">
                  <c:v>43720</c:v>
                </c:pt>
                <c:pt idx="647">
                  <c:v>43721</c:v>
                </c:pt>
                <c:pt idx="648">
                  <c:v>43724</c:v>
                </c:pt>
                <c:pt idx="649">
                  <c:v>43725</c:v>
                </c:pt>
                <c:pt idx="650">
                  <c:v>43726</c:v>
                </c:pt>
                <c:pt idx="651">
                  <c:v>43727</c:v>
                </c:pt>
                <c:pt idx="652">
                  <c:v>43728</c:v>
                </c:pt>
                <c:pt idx="653">
                  <c:v>43731</c:v>
                </c:pt>
                <c:pt idx="654">
                  <c:v>43732</c:v>
                </c:pt>
                <c:pt idx="655">
                  <c:v>43733</c:v>
                </c:pt>
                <c:pt idx="656">
                  <c:v>43734</c:v>
                </c:pt>
                <c:pt idx="657">
                  <c:v>43735</c:v>
                </c:pt>
                <c:pt idx="658">
                  <c:v>43738</c:v>
                </c:pt>
                <c:pt idx="659">
                  <c:v>43739</c:v>
                </c:pt>
                <c:pt idx="660">
                  <c:v>43740</c:v>
                </c:pt>
                <c:pt idx="661">
                  <c:v>43741</c:v>
                </c:pt>
                <c:pt idx="662">
                  <c:v>43742</c:v>
                </c:pt>
                <c:pt idx="663">
                  <c:v>43745</c:v>
                </c:pt>
                <c:pt idx="664">
                  <c:v>43746</c:v>
                </c:pt>
                <c:pt idx="665">
                  <c:v>43747</c:v>
                </c:pt>
                <c:pt idx="666">
                  <c:v>43748</c:v>
                </c:pt>
                <c:pt idx="667">
                  <c:v>43749</c:v>
                </c:pt>
                <c:pt idx="668">
                  <c:v>43752</c:v>
                </c:pt>
                <c:pt idx="669">
                  <c:v>43753</c:v>
                </c:pt>
                <c:pt idx="670">
                  <c:v>43754</c:v>
                </c:pt>
                <c:pt idx="671">
                  <c:v>43755</c:v>
                </c:pt>
                <c:pt idx="672">
                  <c:v>43756</c:v>
                </c:pt>
                <c:pt idx="673">
                  <c:v>43759</c:v>
                </c:pt>
                <c:pt idx="674">
                  <c:v>43760</c:v>
                </c:pt>
                <c:pt idx="675">
                  <c:v>43761</c:v>
                </c:pt>
                <c:pt idx="676">
                  <c:v>43762</c:v>
                </c:pt>
                <c:pt idx="677">
                  <c:v>43763</c:v>
                </c:pt>
                <c:pt idx="678">
                  <c:v>43766</c:v>
                </c:pt>
                <c:pt idx="679">
                  <c:v>43767</c:v>
                </c:pt>
                <c:pt idx="680">
                  <c:v>43768</c:v>
                </c:pt>
                <c:pt idx="681">
                  <c:v>43769</c:v>
                </c:pt>
                <c:pt idx="682">
                  <c:v>43770</c:v>
                </c:pt>
                <c:pt idx="683">
                  <c:v>43773</c:v>
                </c:pt>
                <c:pt idx="684">
                  <c:v>43774</c:v>
                </c:pt>
                <c:pt idx="685">
                  <c:v>43775</c:v>
                </c:pt>
                <c:pt idx="686">
                  <c:v>43776</c:v>
                </c:pt>
                <c:pt idx="687">
                  <c:v>43777</c:v>
                </c:pt>
                <c:pt idx="688">
                  <c:v>43780</c:v>
                </c:pt>
                <c:pt idx="689">
                  <c:v>43781</c:v>
                </c:pt>
                <c:pt idx="690">
                  <c:v>43782</c:v>
                </c:pt>
                <c:pt idx="691">
                  <c:v>43783</c:v>
                </c:pt>
                <c:pt idx="692">
                  <c:v>43787</c:v>
                </c:pt>
                <c:pt idx="693">
                  <c:v>43788</c:v>
                </c:pt>
                <c:pt idx="694">
                  <c:v>43790</c:v>
                </c:pt>
                <c:pt idx="695">
                  <c:v>43791</c:v>
                </c:pt>
                <c:pt idx="696">
                  <c:v>43794</c:v>
                </c:pt>
                <c:pt idx="697">
                  <c:v>43795</c:v>
                </c:pt>
                <c:pt idx="698">
                  <c:v>43796</c:v>
                </c:pt>
                <c:pt idx="699">
                  <c:v>43797</c:v>
                </c:pt>
                <c:pt idx="700">
                  <c:v>43798</c:v>
                </c:pt>
                <c:pt idx="701">
                  <c:v>43801</c:v>
                </c:pt>
                <c:pt idx="702">
                  <c:v>43802</c:v>
                </c:pt>
                <c:pt idx="703">
                  <c:v>43803</c:v>
                </c:pt>
                <c:pt idx="704">
                  <c:v>43804</c:v>
                </c:pt>
                <c:pt idx="705">
                  <c:v>43805</c:v>
                </c:pt>
                <c:pt idx="706">
                  <c:v>43808</c:v>
                </c:pt>
                <c:pt idx="707">
                  <c:v>43809</c:v>
                </c:pt>
                <c:pt idx="708">
                  <c:v>43810</c:v>
                </c:pt>
                <c:pt idx="709">
                  <c:v>43811</c:v>
                </c:pt>
                <c:pt idx="710">
                  <c:v>43812</c:v>
                </c:pt>
                <c:pt idx="711">
                  <c:v>43815</c:v>
                </c:pt>
                <c:pt idx="712">
                  <c:v>43816</c:v>
                </c:pt>
                <c:pt idx="713">
                  <c:v>43817</c:v>
                </c:pt>
                <c:pt idx="714">
                  <c:v>43818</c:v>
                </c:pt>
                <c:pt idx="715">
                  <c:v>43819</c:v>
                </c:pt>
                <c:pt idx="716">
                  <c:v>43822</c:v>
                </c:pt>
                <c:pt idx="717">
                  <c:v>43825</c:v>
                </c:pt>
                <c:pt idx="718">
                  <c:v>43826</c:v>
                </c:pt>
                <c:pt idx="719">
                  <c:v>43829</c:v>
                </c:pt>
                <c:pt idx="720">
                  <c:v>43832</c:v>
                </c:pt>
                <c:pt idx="721">
                  <c:v>43833</c:v>
                </c:pt>
                <c:pt idx="722">
                  <c:v>43836</c:v>
                </c:pt>
                <c:pt idx="723">
                  <c:v>43837</c:v>
                </c:pt>
                <c:pt idx="724">
                  <c:v>43838</c:v>
                </c:pt>
                <c:pt idx="725">
                  <c:v>43839</c:v>
                </c:pt>
                <c:pt idx="726">
                  <c:v>43840</c:v>
                </c:pt>
                <c:pt idx="727">
                  <c:v>43843</c:v>
                </c:pt>
                <c:pt idx="728">
                  <c:v>43844</c:v>
                </c:pt>
                <c:pt idx="729">
                  <c:v>43845</c:v>
                </c:pt>
                <c:pt idx="730">
                  <c:v>43846</c:v>
                </c:pt>
                <c:pt idx="731">
                  <c:v>43847</c:v>
                </c:pt>
                <c:pt idx="732">
                  <c:v>43850</c:v>
                </c:pt>
                <c:pt idx="733">
                  <c:v>43851</c:v>
                </c:pt>
                <c:pt idx="734">
                  <c:v>43852</c:v>
                </c:pt>
                <c:pt idx="735">
                  <c:v>43853</c:v>
                </c:pt>
                <c:pt idx="736">
                  <c:v>43854</c:v>
                </c:pt>
                <c:pt idx="737">
                  <c:v>43857</c:v>
                </c:pt>
                <c:pt idx="738">
                  <c:v>43858</c:v>
                </c:pt>
                <c:pt idx="739">
                  <c:v>43859</c:v>
                </c:pt>
                <c:pt idx="740">
                  <c:v>43860</c:v>
                </c:pt>
                <c:pt idx="741">
                  <c:v>43861</c:v>
                </c:pt>
                <c:pt idx="742">
                  <c:v>43864</c:v>
                </c:pt>
                <c:pt idx="743">
                  <c:v>43865</c:v>
                </c:pt>
                <c:pt idx="744">
                  <c:v>43866</c:v>
                </c:pt>
                <c:pt idx="745">
                  <c:v>43867</c:v>
                </c:pt>
                <c:pt idx="746">
                  <c:v>43868</c:v>
                </c:pt>
                <c:pt idx="747">
                  <c:v>43871</c:v>
                </c:pt>
                <c:pt idx="748">
                  <c:v>43872</c:v>
                </c:pt>
                <c:pt idx="749">
                  <c:v>43873</c:v>
                </c:pt>
                <c:pt idx="750">
                  <c:v>43874</c:v>
                </c:pt>
                <c:pt idx="751">
                  <c:v>43875</c:v>
                </c:pt>
                <c:pt idx="752">
                  <c:v>43878</c:v>
                </c:pt>
                <c:pt idx="753">
                  <c:v>43879</c:v>
                </c:pt>
                <c:pt idx="754">
                  <c:v>43880</c:v>
                </c:pt>
                <c:pt idx="755">
                  <c:v>43881</c:v>
                </c:pt>
                <c:pt idx="756">
                  <c:v>43882</c:v>
                </c:pt>
                <c:pt idx="757">
                  <c:v>43887</c:v>
                </c:pt>
                <c:pt idx="758">
                  <c:v>43888</c:v>
                </c:pt>
                <c:pt idx="759">
                  <c:v>43889</c:v>
                </c:pt>
                <c:pt idx="760">
                  <c:v>43892</c:v>
                </c:pt>
                <c:pt idx="761">
                  <c:v>43893</c:v>
                </c:pt>
                <c:pt idx="762">
                  <c:v>43894</c:v>
                </c:pt>
                <c:pt idx="763">
                  <c:v>43895</c:v>
                </c:pt>
                <c:pt idx="764">
                  <c:v>43896</c:v>
                </c:pt>
                <c:pt idx="765">
                  <c:v>43899</c:v>
                </c:pt>
                <c:pt idx="766">
                  <c:v>43900</c:v>
                </c:pt>
                <c:pt idx="767">
                  <c:v>43901</c:v>
                </c:pt>
                <c:pt idx="768">
                  <c:v>43902</c:v>
                </c:pt>
                <c:pt idx="769">
                  <c:v>43903</c:v>
                </c:pt>
                <c:pt idx="770">
                  <c:v>43906</c:v>
                </c:pt>
                <c:pt idx="771">
                  <c:v>43907</c:v>
                </c:pt>
                <c:pt idx="772">
                  <c:v>43908</c:v>
                </c:pt>
                <c:pt idx="773">
                  <c:v>43909</c:v>
                </c:pt>
                <c:pt idx="774">
                  <c:v>43910</c:v>
                </c:pt>
                <c:pt idx="775">
                  <c:v>43913</c:v>
                </c:pt>
                <c:pt idx="776">
                  <c:v>43914</c:v>
                </c:pt>
                <c:pt idx="777">
                  <c:v>43915</c:v>
                </c:pt>
                <c:pt idx="778">
                  <c:v>43916</c:v>
                </c:pt>
                <c:pt idx="779">
                  <c:v>43917</c:v>
                </c:pt>
                <c:pt idx="780">
                  <c:v>43920</c:v>
                </c:pt>
                <c:pt idx="781">
                  <c:v>43921</c:v>
                </c:pt>
                <c:pt idx="782">
                  <c:v>43922</c:v>
                </c:pt>
                <c:pt idx="783">
                  <c:v>43923</c:v>
                </c:pt>
                <c:pt idx="784">
                  <c:v>43924</c:v>
                </c:pt>
                <c:pt idx="785">
                  <c:v>43927</c:v>
                </c:pt>
                <c:pt idx="786">
                  <c:v>43928</c:v>
                </c:pt>
                <c:pt idx="787">
                  <c:v>43929</c:v>
                </c:pt>
                <c:pt idx="788">
                  <c:v>43930</c:v>
                </c:pt>
                <c:pt idx="789">
                  <c:v>43934</c:v>
                </c:pt>
                <c:pt idx="790">
                  <c:v>43935</c:v>
                </c:pt>
                <c:pt idx="791">
                  <c:v>43936</c:v>
                </c:pt>
                <c:pt idx="792">
                  <c:v>43937</c:v>
                </c:pt>
                <c:pt idx="793">
                  <c:v>43938</c:v>
                </c:pt>
                <c:pt idx="794">
                  <c:v>43941</c:v>
                </c:pt>
                <c:pt idx="795">
                  <c:v>43943</c:v>
                </c:pt>
                <c:pt idx="796">
                  <c:v>43944</c:v>
                </c:pt>
                <c:pt idx="797">
                  <c:v>43945</c:v>
                </c:pt>
                <c:pt idx="798">
                  <c:v>43948</c:v>
                </c:pt>
                <c:pt idx="799">
                  <c:v>43949</c:v>
                </c:pt>
                <c:pt idx="800">
                  <c:v>43950</c:v>
                </c:pt>
                <c:pt idx="801">
                  <c:v>43951</c:v>
                </c:pt>
                <c:pt idx="802">
                  <c:v>43955</c:v>
                </c:pt>
                <c:pt idx="803">
                  <c:v>43956</c:v>
                </c:pt>
                <c:pt idx="804">
                  <c:v>43957</c:v>
                </c:pt>
                <c:pt idx="805">
                  <c:v>43958</c:v>
                </c:pt>
                <c:pt idx="806">
                  <c:v>43959</c:v>
                </c:pt>
                <c:pt idx="807">
                  <c:v>43962</c:v>
                </c:pt>
                <c:pt idx="808">
                  <c:v>43963</c:v>
                </c:pt>
                <c:pt idx="809">
                  <c:v>43964</c:v>
                </c:pt>
                <c:pt idx="810">
                  <c:v>43965</c:v>
                </c:pt>
                <c:pt idx="811">
                  <c:v>43966</c:v>
                </c:pt>
                <c:pt idx="812">
                  <c:v>43969</c:v>
                </c:pt>
                <c:pt idx="813">
                  <c:v>43970</c:v>
                </c:pt>
                <c:pt idx="814">
                  <c:v>43971</c:v>
                </c:pt>
                <c:pt idx="815">
                  <c:v>43972</c:v>
                </c:pt>
                <c:pt idx="816">
                  <c:v>43973</c:v>
                </c:pt>
                <c:pt idx="817">
                  <c:v>43976</c:v>
                </c:pt>
                <c:pt idx="818">
                  <c:v>43977</c:v>
                </c:pt>
                <c:pt idx="819">
                  <c:v>43978</c:v>
                </c:pt>
                <c:pt idx="820">
                  <c:v>43979</c:v>
                </c:pt>
                <c:pt idx="821">
                  <c:v>43980</c:v>
                </c:pt>
                <c:pt idx="822">
                  <c:v>43983</c:v>
                </c:pt>
                <c:pt idx="823">
                  <c:v>43984</c:v>
                </c:pt>
                <c:pt idx="824">
                  <c:v>43985</c:v>
                </c:pt>
                <c:pt idx="825">
                  <c:v>43986</c:v>
                </c:pt>
                <c:pt idx="826">
                  <c:v>43987</c:v>
                </c:pt>
                <c:pt idx="827">
                  <c:v>43990</c:v>
                </c:pt>
                <c:pt idx="828">
                  <c:v>43991</c:v>
                </c:pt>
                <c:pt idx="829">
                  <c:v>43992</c:v>
                </c:pt>
                <c:pt idx="830">
                  <c:v>43994</c:v>
                </c:pt>
                <c:pt idx="831">
                  <c:v>43997</c:v>
                </c:pt>
                <c:pt idx="832">
                  <c:v>43998</c:v>
                </c:pt>
                <c:pt idx="833">
                  <c:v>43999</c:v>
                </c:pt>
                <c:pt idx="834">
                  <c:v>44000</c:v>
                </c:pt>
                <c:pt idx="835">
                  <c:v>44001</c:v>
                </c:pt>
                <c:pt idx="836">
                  <c:v>44004</c:v>
                </c:pt>
                <c:pt idx="837">
                  <c:v>44005</c:v>
                </c:pt>
                <c:pt idx="838">
                  <c:v>44006</c:v>
                </c:pt>
                <c:pt idx="839">
                  <c:v>44007</c:v>
                </c:pt>
                <c:pt idx="840">
                  <c:v>44008</c:v>
                </c:pt>
                <c:pt idx="841">
                  <c:v>44011</c:v>
                </c:pt>
                <c:pt idx="842">
                  <c:v>44012</c:v>
                </c:pt>
                <c:pt idx="843">
                  <c:v>44013</c:v>
                </c:pt>
                <c:pt idx="844">
                  <c:v>44014</c:v>
                </c:pt>
                <c:pt idx="845">
                  <c:v>44015</c:v>
                </c:pt>
                <c:pt idx="846">
                  <c:v>44018</c:v>
                </c:pt>
                <c:pt idx="847">
                  <c:v>44019</c:v>
                </c:pt>
                <c:pt idx="848">
                  <c:v>44020</c:v>
                </c:pt>
                <c:pt idx="849">
                  <c:v>44021</c:v>
                </c:pt>
                <c:pt idx="850">
                  <c:v>44022</c:v>
                </c:pt>
                <c:pt idx="851">
                  <c:v>44025</c:v>
                </c:pt>
                <c:pt idx="852">
                  <c:v>44026</c:v>
                </c:pt>
                <c:pt idx="853">
                  <c:v>44027</c:v>
                </c:pt>
                <c:pt idx="854">
                  <c:v>44028</c:v>
                </c:pt>
                <c:pt idx="855">
                  <c:v>44029</c:v>
                </c:pt>
                <c:pt idx="856">
                  <c:v>44032</c:v>
                </c:pt>
                <c:pt idx="857">
                  <c:v>44033</c:v>
                </c:pt>
                <c:pt idx="858">
                  <c:v>44034</c:v>
                </c:pt>
                <c:pt idx="859">
                  <c:v>44035</c:v>
                </c:pt>
                <c:pt idx="860">
                  <c:v>44036</c:v>
                </c:pt>
                <c:pt idx="861">
                  <c:v>44039</c:v>
                </c:pt>
                <c:pt idx="862">
                  <c:v>44040</c:v>
                </c:pt>
                <c:pt idx="863">
                  <c:v>44041</c:v>
                </c:pt>
                <c:pt idx="864">
                  <c:v>44042</c:v>
                </c:pt>
                <c:pt idx="865">
                  <c:v>44043</c:v>
                </c:pt>
                <c:pt idx="866">
                  <c:v>44046</c:v>
                </c:pt>
                <c:pt idx="867">
                  <c:v>44047</c:v>
                </c:pt>
                <c:pt idx="868">
                  <c:v>44048</c:v>
                </c:pt>
                <c:pt idx="869">
                  <c:v>44049</c:v>
                </c:pt>
                <c:pt idx="870">
                  <c:v>44050</c:v>
                </c:pt>
                <c:pt idx="871">
                  <c:v>44053</c:v>
                </c:pt>
                <c:pt idx="872">
                  <c:v>44054</c:v>
                </c:pt>
                <c:pt idx="873">
                  <c:v>44055</c:v>
                </c:pt>
                <c:pt idx="874">
                  <c:v>44056</c:v>
                </c:pt>
                <c:pt idx="875">
                  <c:v>44057</c:v>
                </c:pt>
                <c:pt idx="876">
                  <c:v>44060</c:v>
                </c:pt>
                <c:pt idx="877">
                  <c:v>44061</c:v>
                </c:pt>
                <c:pt idx="878">
                  <c:v>44062</c:v>
                </c:pt>
                <c:pt idx="879">
                  <c:v>44063</c:v>
                </c:pt>
                <c:pt idx="880">
                  <c:v>44064</c:v>
                </c:pt>
                <c:pt idx="881">
                  <c:v>44067</c:v>
                </c:pt>
                <c:pt idx="882">
                  <c:v>44068</c:v>
                </c:pt>
                <c:pt idx="883">
                  <c:v>44069</c:v>
                </c:pt>
                <c:pt idx="884">
                  <c:v>44070</c:v>
                </c:pt>
                <c:pt idx="885">
                  <c:v>44071</c:v>
                </c:pt>
                <c:pt idx="886">
                  <c:v>44074</c:v>
                </c:pt>
                <c:pt idx="887">
                  <c:v>44075</c:v>
                </c:pt>
                <c:pt idx="888">
                  <c:v>44076</c:v>
                </c:pt>
                <c:pt idx="889">
                  <c:v>44077</c:v>
                </c:pt>
                <c:pt idx="890">
                  <c:v>44078</c:v>
                </c:pt>
                <c:pt idx="891">
                  <c:v>44082</c:v>
                </c:pt>
                <c:pt idx="892">
                  <c:v>44083</c:v>
                </c:pt>
                <c:pt idx="893">
                  <c:v>44084</c:v>
                </c:pt>
                <c:pt idx="894">
                  <c:v>44085</c:v>
                </c:pt>
                <c:pt idx="895">
                  <c:v>44088</c:v>
                </c:pt>
                <c:pt idx="896">
                  <c:v>44089</c:v>
                </c:pt>
                <c:pt idx="897">
                  <c:v>44090</c:v>
                </c:pt>
                <c:pt idx="898">
                  <c:v>44091</c:v>
                </c:pt>
                <c:pt idx="899">
                  <c:v>44092</c:v>
                </c:pt>
                <c:pt idx="900">
                  <c:v>44095</c:v>
                </c:pt>
                <c:pt idx="901">
                  <c:v>44096</c:v>
                </c:pt>
                <c:pt idx="902">
                  <c:v>44097</c:v>
                </c:pt>
                <c:pt idx="903">
                  <c:v>44098</c:v>
                </c:pt>
                <c:pt idx="904">
                  <c:v>44099</c:v>
                </c:pt>
                <c:pt idx="905">
                  <c:v>44102</c:v>
                </c:pt>
                <c:pt idx="906">
                  <c:v>44103</c:v>
                </c:pt>
                <c:pt idx="907">
                  <c:v>44104</c:v>
                </c:pt>
                <c:pt idx="908">
                  <c:v>44105</c:v>
                </c:pt>
                <c:pt idx="909">
                  <c:v>44106</c:v>
                </c:pt>
                <c:pt idx="910">
                  <c:v>44109</c:v>
                </c:pt>
                <c:pt idx="911">
                  <c:v>44110</c:v>
                </c:pt>
                <c:pt idx="912">
                  <c:v>44111</c:v>
                </c:pt>
                <c:pt idx="913">
                  <c:v>44112</c:v>
                </c:pt>
                <c:pt idx="914">
                  <c:v>44113</c:v>
                </c:pt>
                <c:pt idx="915">
                  <c:v>44117</c:v>
                </c:pt>
                <c:pt idx="916">
                  <c:v>44118</c:v>
                </c:pt>
                <c:pt idx="917">
                  <c:v>44119</c:v>
                </c:pt>
                <c:pt idx="918">
                  <c:v>44120</c:v>
                </c:pt>
                <c:pt idx="919">
                  <c:v>44123</c:v>
                </c:pt>
                <c:pt idx="920">
                  <c:v>44124</c:v>
                </c:pt>
                <c:pt idx="921">
                  <c:v>44125</c:v>
                </c:pt>
                <c:pt idx="922">
                  <c:v>44126</c:v>
                </c:pt>
                <c:pt idx="923">
                  <c:v>44127</c:v>
                </c:pt>
                <c:pt idx="924">
                  <c:v>44130</c:v>
                </c:pt>
                <c:pt idx="925">
                  <c:v>44131</c:v>
                </c:pt>
                <c:pt idx="926">
                  <c:v>44132</c:v>
                </c:pt>
                <c:pt idx="927">
                  <c:v>44133</c:v>
                </c:pt>
                <c:pt idx="928">
                  <c:v>44134</c:v>
                </c:pt>
                <c:pt idx="929">
                  <c:v>44138</c:v>
                </c:pt>
                <c:pt idx="930">
                  <c:v>44139</c:v>
                </c:pt>
                <c:pt idx="931">
                  <c:v>44140</c:v>
                </c:pt>
                <c:pt idx="932">
                  <c:v>44141</c:v>
                </c:pt>
                <c:pt idx="933">
                  <c:v>44144</c:v>
                </c:pt>
                <c:pt idx="934">
                  <c:v>44145</c:v>
                </c:pt>
                <c:pt idx="935">
                  <c:v>44146</c:v>
                </c:pt>
                <c:pt idx="936">
                  <c:v>44147</c:v>
                </c:pt>
                <c:pt idx="937">
                  <c:v>44148</c:v>
                </c:pt>
                <c:pt idx="938">
                  <c:v>44151</c:v>
                </c:pt>
                <c:pt idx="939">
                  <c:v>44152</c:v>
                </c:pt>
                <c:pt idx="940">
                  <c:v>44153</c:v>
                </c:pt>
                <c:pt idx="941">
                  <c:v>44154</c:v>
                </c:pt>
                <c:pt idx="942">
                  <c:v>44155</c:v>
                </c:pt>
                <c:pt idx="943">
                  <c:v>44158</c:v>
                </c:pt>
                <c:pt idx="944">
                  <c:v>44159</c:v>
                </c:pt>
                <c:pt idx="945">
                  <c:v>44160</c:v>
                </c:pt>
                <c:pt idx="946">
                  <c:v>44161</c:v>
                </c:pt>
                <c:pt idx="947">
                  <c:v>44162</c:v>
                </c:pt>
                <c:pt idx="948">
                  <c:v>44165</c:v>
                </c:pt>
                <c:pt idx="949">
                  <c:v>44166</c:v>
                </c:pt>
                <c:pt idx="950">
                  <c:v>44167</c:v>
                </c:pt>
                <c:pt idx="951">
                  <c:v>44168</c:v>
                </c:pt>
                <c:pt idx="952">
                  <c:v>44169</c:v>
                </c:pt>
                <c:pt idx="953">
                  <c:v>44172</c:v>
                </c:pt>
                <c:pt idx="954">
                  <c:v>44173</c:v>
                </c:pt>
                <c:pt idx="955">
                  <c:v>44174</c:v>
                </c:pt>
                <c:pt idx="956">
                  <c:v>44175</c:v>
                </c:pt>
                <c:pt idx="957">
                  <c:v>44176</c:v>
                </c:pt>
                <c:pt idx="958">
                  <c:v>44179</c:v>
                </c:pt>
                <c:pt idx="959">
                  <c:v>44180</c:v>
                </c:pt>
                <c:pt idx="960">
                  <c:v>44181</c:v>
                </c:pt>
                <c:pt idx="961">
                  <c:v>44182</c:v>
                </c:pt>
                <c:pt idx="962">
                  <c:v>44183</c:v>
                </c:pt>
                <c:pt idx="963">
                  <c:v>44186</c:v>
                </c:pt>
                <c:pt idx="964">
                  <c:v>44187</c:v>
                </c:pt>
                <c:pt idx="965">
                  <c:v>44188</c:v>
                </c:pt>
                <c:pt idx="966">
                  <c:v>44193</c:v>
                </c:pt>
                <c:pt idx="967">
                  <c:v>44194</c:v>
                </c:pt>
                <c:pt idx="968">
                  <c:v>44195</c:v>
                </c:pt>
                <c:pt idx="969">
                  <c:v>44200</c:v>
                </c:pt>
                <c:pt idx="970">
                  <c:v>44201</c:v>
                </c:pt>
                <c:pt idx="971">
                  <c:v>44202</c:v>
                </c:pt>
                <c:pt idx="972">
                  <c:v>44203</c:v>
                </c:pt>
                <c:pt idx="973">
                  <c:v>44204</c:v>
                </c:pt>
                <c:pt idx="974">
                  <c:v>44207</c:v>
                </c:pt>
                <c:pt idx="975">
                  <c:v>44208</c:v>
                </c:pt>
                <c:pt idx="976">
                  <c:v>44209</c:v>
                </c:pt>
                <c:pt idx="977">
                  <c:v>44210</c:v>
                </c:pt>
                <c:pt idx="978">
                  <c:v>44211</c:v>
                </c:pt>
                <c:pt idx="979">
                  <c:v>44214</c:v>
                </c:pt>
                <c:pt idx="980">
                  <c:v>44215</c:v>
                </c:pt>
                <c:pt idx="981">
                  <c:v>44216</c:v>
                </c:pt>
                <c:pt idx="982">
                  <c:v>44217</c:v>
                </c:pt>
                <c:pt idx="983">
                  <c:v>44218</c:v>
                </c:pt>
                <c:pt idx="984">
                  <c:v>44222</c:v>
                </c:pt>
                <c:pt idx="985">
                  <c:v>44223</c:v>
                </c:pt>
                <c:pt idx="986">
                  <c:v>44224</c:v>
                </c:pt>
                <c:pt idx="987">
                  <c:v>44225</c:v>
                </c:pt>
                <c:pt idx="988">
                  <c:v>44228</c:v>
                </c:pt>
                <c:pt idx="989">
                  <c:v>44229</c:v>
                </c:pt>
                <c:pt idx="990">
                  <c:v>44230</c:v>
                </c:pt>
                <c:pt idx="991">
                  <c:v>44231</c:v>
                </c:pt>
                <c:pt idx="992">
                  <c:v>44232</c:v>
                </c:pt>
                <c:pt idx="993">
                  <c:v>44235</c:v>
                </c:pt>
                <c:pt idx="994">
                  <c:v>44236</c:v>
                </c:pt>
                <c:pt idx="995">
                  <c:v>44237</c:v>
                </c:pt>
                <c:pt idx="996">
                  <c:v>44238</c:v>
                </c:pt>
                <c:pt idx="997">
                  <c:v>44239</c:v>
                </c:pt>
                <c:pt idx="998">
                  <c:v>44244</c:v>
                </c:pt>
                <c:pt idx="999">
                  <c:v>44245</c:v>
                </c:pt>
                <c:pt idx="1000">
                  <c:v>44246</c:v>
                </c:pt>
                <c:pt idx="1001">
                  <c:v>44249</c:v>
                </c:pt>
                <c:pt idx="1002">
                  <c:v>44250</c:v>
                </c:pt>
                <c:pt idx="1003">
                  <c:v>44251</c:v>
                </c:pt>
                <c:pt idx="1004">
                  <c:v>44252</c:v>
                </c:pt>
                <c:pt idx="1005">
                  <c:v>44253</c:v>
                </c:pt>
                <c:pt idx="1006">
                  <c:v>44256</c:v>
                </c:pt>
                <c:pt idx="1007">
                  <c:v>44257</c:v>
                </c:pt>
                <c:pt idx="1008">
                  <c:v>44258</c:v>
                </c:pt>
                <c:pt idx="1009">
                  <c:v>44259</c:v>
                </c:pt>
                <c:pt idx="1010">
                  <c:v>44260</c:v>
                </c:pt>
                <c:pt idx="1011">
                  <c:v>44263</c:v>
                </c:pt>
                <c:pt idx="1012">
                  <c:v>44264</c:v>
                </c:pt>
                <c:pt idx="1013">
                  <c:v>44265</c:v>
                </c:pt>
                <c:pt idx="1014">
                  <c:v>44266</c:v>
                </c:pt>
                <c:pt idx="1015">
                  <c:v>44267</c:v>
                </c:pt>
                <c:pt idx="1016">
                  <c:v>44270</c:v>
                </c:pt>
                <c:pt idx="1017">
                  <c:v>44271</c:v>
                </c:pt>
                <c:pt idx="1018">
                  <c:v>44272</c:v>
                </c:pt>
                <c:pt idx="1019">
                  <c:v>44273</c:v>
                </c:pt>
                <c:pt idx="1020">
                  <c:v>44274</c:v>
                </c:pt>
                <c:pt idx="1021">
                  <c:v>44277</c:v>
                </c:pt>
                <c:pt idx="1022">
                  <c:v>44278</c:v>
                </c:pt>
                <c:pt idx="1023">
                  <c:v>44279</c:v>
                </c:pt>
                <c:pt idx="1024">
                  <c:v>44280</c:v>
                </c:pt>
                <c:pt idx="1025">
                  <c:v>44281</c:v>
                </c:pt>
                <c:pt idx="1026">
                  <c:v>44284</c:v>
                </c:pt>
                <c:pt idx="1027">
                  <c:v>44285</c:v>
                </c:pt>
                <c:pt idx="1028">
                  <c:v>44286</c:v>
                </c:pt>
                <c:pt idx="1029">
                  <c:v>44287</c:v>
                </c:pt>
                <c:pt idx="1030">
                  <c:v>44291</c:v>
                </c:pt>
                <c:pt idx="1031">
                  <c:v>44292</c:v>
                </c:pt>
                <c:pt idx="1032">
                  <c:v>44293</c:v>
                </c:pt>
                <c:pt idx="1033">
                  <c:v>44294</c:v>
                </c:pt>
                <c:pt idx="1034">
                  <c:v>44295</c:v>
                </c:pt>
                <c:pt idx="1035">
                  <c:v>44298</c:v>
                </c:pt>
                <c:pt idx="1036">
                  <c:v>44299</c:v>
                </c:pt>
                <c:pt idx="1037">
                  <c:v>44300</c:v>
                </c:pt>
                <c:pt idx="1038">
                  <c:v>44301</c:v>
                </c:pt>
                <c:pt idx="1039">
                  <c:v>44302</c:v>
                </c:pt>
                <c:pt idx="1040">
                  <c:v>44305</c:v>
                </c:pt>
                <c:pt idx="1041">
                  <c:v>44306</c:v>
                </c:pt>
                <c:pt idx="1042">
                  <c:v>44308</c:v>
                </c:pt>
                <c:pt idx="1043">
                  <c:v>44309</c:v>
                </c:pt>
                <c:pt idx="1044">
                  <c:v>44312</c:v>
                </c:pt>
                <c:pt idx="1045">
                  <c:v>44313</c:v>
                </c:pt>
                <c:pt idx="1046">
                  <c:v>44314</c:v>
                </c:pt>
                <c:pt idx="1047">
                  <c:v>44315</c:v>
                </c:pt>
                <c:pt idx="1048">
                  <c:v>44316</c:v>
                </c:pt>
                <c:pt idx="1049">
                  <c:v>44319</c:v>
                </c:pt>
                <c:pt idx="1050">
                  <c:v>44320</c:v>
                </c:pt>
                <c:pt idx="1051">
                  <c:v>44321</c:v>
                </c:pt>
                <c:pt idx="1052">
                  <c:v>44322</c:v>
                </c:pt>
                <c:pt idx="1053">
                  <c:v>44323</c:v>
                </c:pt>
                <c:pt idx="1054">
                  <c:v>44326</c:v>
                </c:pt>
                <c:pt idx="1055">
                  <c:v>44327</c:v>
                </c:pt>
                <c:pt idx="1056">
                  <c:v>44328</c:v>
                </c:pt>
                <c:pt idx="1057">
                  <c:v>44329</c:v>
                </c:pt>
                <c:pt idx="1058">
                  <c:v>44330</c:v>
                </c:pt>
                <c:pt idx="1059">
                  <c:v>44333</c:v>
                </c:pt>
                <c:pt idx="1060">
                  <c:v>44334</c:v>
                </c:pt>
                <c:pt idx="1061">
                  <c:v>44335</c:v>
                </c:pt>
                <c:pt idx="1062">
                  <c:v>44336</c:v>
                </c:pt>
                <c:pt idx="1063">
                  <c:v>44337</c:v>
                </c:pt>
                <c:pt idx="1064">
                  <c:v>44340</c:v>
                </c:pt>
                <c:pt idx="1065">
                  <c:v>44341</c:v>
                </c:pt>
                <c:pt idx="1066">
                  <c:v>44342</c:v>
                </c:pt>
                <c:pt idx="1067">
                  <c:v>44343</c:v>
                </c:pt>
                <c:pt idx="1068">
                  <c:v>44344</c:v>
                </c:pt>
                <c:pt idx="1069">
                  <c:v>44347</c:v>
                </c:pt>
                <c:pt idx="1070">
                  <c:v>44348</c:v>
                </c:pt>
                <c:pt idx="1071">
                  <c:v>44349</c:v>
                </c:pt>
                <c:pt idx="1072">
                  <c:v>44351</c:v>
                </c:pt>
                <c:pt idx="1073">
                  <c:v>44354</c:v>
                </c:pt>
                <c:pt idx="1074">
                  <c:v>44355</c:v>
                </c:pt>
                <c:pt idx="1075">
                  <c:v>44356</c:v>
                </c:pt>
                <c:pt idx="1076">
                  <c:v>44357</c:v>
                </c:pt>
                <c:pt idx="1077">
                  <c:v>44358</c:v>
                </c:pt>
                <c:pt idx="1078">
                  <c:v>44361</c:v>
                </c:pt>
                <c:pt idx="1079">
                  <c:v>44362</c:v>
                </c:pt>
                <c:pt idx="1080">
                  <c:v>44363</c:v>
                </c:pt>
                <c:pt idx="1081">
                  <c:v>44364</c:v>
                </c:pt>
                <c:pt idx="1082">
                  <c:v>44365</c:v>
                </c:pt>
                <c:pt idx="1083">
                  <c:v>44368</c:v>
                </c:pt>
                <c:pt idx="1084">
                  <c:v>44369</c:v>
                </c:pt>
                <c:pt idx="1085">
                  <c:v>44370</c:v>
                </c:pt>
                <c:pt idx="1086">
                  <c:v>44371</c:v>
                </c:pt>
                <c:pt idx="1087">
                  <c:v>44372</c:v>
                </c:pt>
                <c:pt idx="1088">
                  <c:v>44375</c:v>
                </c:pt>
                <c:pt idx="1089">
                  <c:v>44376</c:v>
                </c:pt>
                <c:pt idx="1090">
                  <c:v>44377</c:v>
                </c:pt>
                <c:pt idx="1091">
                  <c:v>44378</c:v>
                </c:pt>
                <c:pt idx="1092">
                  <c:v>44379</c:v>
                </c:pt>
                <c:pt idx="1093">
                  <c:v>44382</c:v>
                </c:pt>
                <c:pt idx="1094">
                  <c:v>44383</c:v>
                </c:pt>
                <c:pt idx="1095">
                  <c:v>44384</c:v>
                </c:pt>
                <c:pt idx="1096">
                  <c:v>44385</c:v>
                </c:pt>
                <c:pt idx="1097">
                  <c:v>44389</c:v>
                </c:pt>
                <c:pt idx="1098">
                  <c:v>44390</c:v>
                </c:pt>
                <c:pt idx="1099">
                  <c:v>44391</c:v>
                </c:pt>
                <c:pt idx="1100">
                  <c:v>44392</c:v>
                </c:pt>
                <c:pt idx="1101">
                  <c:v>44393</c:v>
                </c:pt>
                <c:pt idx="1102">
                  <c:v>44396</c:v>
                </c:pt>
                <c:pt idx="1103">
                  <c:v>44397</c:v>
                </c:pt>
                <c:pt idx="1104">
                  <c:v>44398</c:v>
                </c:pt>
                <c:pt idx="1105">
                  <c:v>44399</c:v>
                </c:pt>
                <c:pt idx="1106">
                  <c:v>44400</c:v>
                </c:pt>
                <c:pt idx="1107">
                  <c:v>44403</c:v>
                </c:pt>
                <c:pt idx="1108">
                  <c:v>44404</c:v>
                </c:pt>
                <c:pt idx="1109">
                  <c:v>44405</c:v>
                </c:pt>
                <c:pt idx="1110">
                  <c:v>44406</c:v>
                </c:pt>
                <c:pt idx="1111">
                  <c:v>44407</c:v>
                </c:pt>
                <c:pt idx="1112">
                  <c:v>44410</c:v>
                </c:pt>
                <c:pt idx="1113">
                  <c:v>44411</c:v>
                </c:pt>
                <c:pt idx="1114">
                  <c:v>44412</c:v>
                </c:pt>
                <c:pt idx="1115">
                  <c:v>44413</c:v>
                </c:pt>
                <c:pt idx="1116">
                  <c:v>44414</c:v>
                </c:pt>
                <c:pt idx="1117">
                  <c:v>44417</c:v>
                </c:pt>
                <c:pt idx="1118">
                  <c:v>44418</c:v>
                </c:pt>
                <c:pt idx="1119">
                  <c:v>44419</c:v>
                </c:pt>
                <c:pt idx="1120">
                  <c:v>44420</c:v>
                </c:pt>
                <c:pt idx="1121">
                  <c:v>44421</c:v>
                </c:pt>
                <c:pt idx="1122">
                  <c:v>44424</c:v>
                </c:pt>
                <c:pt idx="1123">
                  <c:v>44425</c:v>
                </c:pt>
                <c:pt idx="1124">
                  <c:v>44426</c:v>
                </c:pt>
                <c:pt idx="1125">
                  <c:v>44427</c:v>
                </c:pt>
                <c:pt idx="1126">
                  <c:v>44428</c:v>
                </c:pt>
                <c:pt idx="1127">
                  <c:v>44431</c:v>
                </c:pt>
                <c:pt idx="1128">
                  <c:v>44432</c:v>
                </c:pt>
                <c:pt idx="1129">
                  <c:v>44433</c:v>
                </c:pt>
                <c:pt idx="1130">
                  <c:v>44434</c:v>
                </c:pt>
                <c:pt idx="1131">
                  <c:v>44435</c:v>
                </c:pt>
                <c:pt idx="1132">
                  <c:v>44438</c:v>
                </c:pt>
                <c:pt idx="1133">
                  <c:v>44439</c:v>
                </c:pt>
                <c:pt idx="1134">
                  <c:v>44440</c:v>
                </c:pt>
                <c:pt idx="1135">
                  <c:v>44441</c:v>
                </c:pt>
                <c:pt idx="1136">
                  <c:v>44442</c:v>
                </c:pt>
                <c:pt idx="1137">
                  <c:v>44445</c:v>
                </c:pt>
                <c:pt idx="1138">
                  <c:v>44447</c:v>
                </c:pt>
                <c:pt idx="1139">
                  <c:v>44448</c:v>
                </c:pt>
                <c:pt idx="1140">
                  <c:v>44449</c:v>
                </c:pt>
                <c:pt idx="1141">
                  <c:v>44452</c:v>
                </c:pt>
                <c:pt idx="1142">
                  <c:v>44453</c:v>
                </c:pt>
                <c:pt idx="1143">
                  <c:v>44454</c:v>
                </c:pt>
                <c:pt idx="1144">
                  <c:v>44455</c:v>
                </c:pt>
                <c:pt idx="1145">
                  <c:v>44456</c:v>
                </c:pt>
                <c:pt idx="1146">
                  <c:v>44459</c:v>
                </c:pt>
                <c:pt idx="1147">
                  <c:v>44460</c:v>
                </c:pt>
                <c:pt idx="1148">
                  <c:v>44461</c:v>
                </c:pt>
                <c:pt idx="1149">
                  <c:v>44462</c:v>
                </c:pt>
                <c:pt idx="1150">
                  <c:v>44463</c:v>
                </c:pt>
                <c:pt idx="1151">
                  <c:v>44466</c:v>
                </c:pt>
                <c:pt idx="1152">
                  <c:v>44467</c:v>
                </c:pt>
                <c:pt idx="1153">
                  <c:v>44468</c:v>
                </c:pt>
                <c:pt idx="1154">
                  <c:v>44469</c:v>
                </c:pt>
                <c:pt idx="1155">
                  <c:v>44470</c:v>
                </c:pt>
                <c:pt idx="1156">
                  <c:v>44473</c:v>
                </c:pt>
                <c:pt idx="1157">
                  <c:v>44474</c:v>
                </c:pt>
                <c:pt idx="1158">
                  <c:v>44475</c:v>
                </c:pt>
                <c:pt idx="1159">
                  <c:v>44476</c:v>
                </c:pt>
                <c:pt idx="1160">
                  <c:v>44477</c:v>
                </c:pt>
                <c:pt idx="1161">
                  <c:v>44480</c:v>
                </c:pt>
                <c:pt idx="1162">
                  <c:v>44482</c:v>
                </c:pt>
                <c:pt idx="1163">
                  <c:v>44483</c:v>
                </c:pt>
                <c:pt idx="1164">
                  <c:v>44484</c:v>
                </c:pt>
                <c:pt idx="1165">
                  <c:v>44487</c:v>
                </c:pt>
                <c:pt idx="1166">
                  <c:v>44488</c:v>
                </c:pt>
                <c:pt idx="1167">
                  <c:v>44489</c:v>
                </c:pt>
                <c:pt idx="1168">
                  <c:v>44490</c:v>
                </c:pt>
                <c:pt idx="1169">
                  <c:v>44491</c:v>
                </c:pt>
                <c:pt idx="1170">
                  <c:v>44494</c:v>
                </c:pt>
                <c:pt idx="1171">
                  <c:v>44495</c:v>
                </c:pt>
                <c:pt idx="1172">
                  <c:v>44496</c:v>
                </c:pt>
                <c:pt idx="1173">
                  <c:v>44497</c:v>
                </c:pt>
                <c:pt idx="1174">
                  <c:v>44498</c:v>
                </c:pt>
                <c:pt idx="1175">
                  <c:v>44501</c:v>
                </c:pt>
                <c:pt idx="1176">
                  <c:v>44503</c:v>
                </c:pt>
                <c:pt idx="1177">
                  <c:v>44504</c:v>
                </c:pt>
                <c:pt idx="1178">
                  <c:v>44505</c:v>
                </c:pt>
                <c:pt idx="1179">
                  <c:v>44508</c:v>
                </c:pt>
                <c:pt idx="1180">
                  <c:v>44509</c:v>
                </c:pt>
                <c:pt idx="1181">
                  <c:v>44510</c:v>
                </c:pt>
                <c:pt idx="1182">
                  <c:v>44511</c:v>
                </c:pt>
                <c:pt idx="1183">
                  <c:v>44512</c:v>
                </c:pt>
                <c:pt idx="1184">
                  <c:v>44516</c:v>
                </c:pt>
                <c:pt idx="1185">
                  <c:v>44517</c:v>
                </c:pt>
                <c:pt idx="1186">
                  <c:v>44518</c:v>
                </c:pt>
                <c:pt idx="1187">
                  <c:v>44519</c:v>
                </c:pt>
                <c:pt idx="1188">
                  <c:v>44522</c:v>
                </c:pt>
                <c:pt idx="1189">
                  <c:v>44523</c:v>
                </c:pt>
                <c:pt idx="1190">
                  <c:v>44524</c:v>
                </c:pt>
                <c:pt idx="1191">
                  <c:v>44525</c:v>
                </c:pt>
                <c:pt idx="1192">
                  <c:v>44526</c:v>
                </c:pt>
                <c:pt idx="1193">
                  <c:v>44529</c:v>
                </c:pt>
                <c:pt idx="1194">
                  <c:v>44530</c:v>
                </c:pt>
                <c:pt idx="1195">
                  <c:v>44531</c:v>
                </c:pt>
                <c:pt idx="1196">
                  <c:v>44532</c:v>
                </c:pt>
                <c:pt idx="1197">
                  <c:v>44533</c:v>
                </c:pt>
                <c:pt idx="1198">
                  <c:v>44536</c:v>
                </c:pt>
                <c:pt idx="1199">
                  <c:v>44537</c:v>
                </c:pt>
                <c:pt idx="1200">
                  <c:v>44538</c:v>
                </c:pt>
                <c:pt idx="1201">
                  <c:v>44539</c:v>
                </c:pt>
                <c:pt idx="1202">
                  <c:v>44540</c:v>
                </c:pt>
                <c:pt idx="1203">
                  <c:v>44543</c:v>
                </c:pt>
                <c:pt idx="1204">
                  <c:v>44544</c:v>
                </c:pt>
                <c:pt idx="1205">
                  <c:v>44545</c:v>
                </c:pt>
                <c:pt idx="1206">
                  <c:v>44546</c:v>
                </c:pt>
                <c:pt idx="1207">
                  <c:v>44547</c:v>
                </c:pt>
                <c:pt idx="1208">
                  <c:v>44550</c:v>
                </c:pt>
                <c:pt idx="1209">
                  <c:v>44551</c:v>
                </c:pt>
                <c:pt idx="1210">
                  <c:v>44552</c:v>
                </c:pt>
                <c:pt idx="1211">
                  <c:v>44553</c:v>
                </c:pt>
                <c:pt idx="1212">
                  <c:v>44557</c:v>
                </c:pt>
                <c:pt idx="1213">
                  <c:v>44558</c:v>
                </c:pt>
                <c:pt idx="1214">
                  <c:v>44559</c:v>
                </c:pt>
                <c:pt idx="1215">
                  <c:v>44560</c:v>
                </c:pt>
                <c:pt idx="1216">
                  <c:v>44564</c:v>
                </c:pt>
                <c:pt idx="1217">
                  <c:v>44565</c:v>
                </c:pt>
                <c:pt idx="1218">
                  <c:v>44566</c:v>
                </c:pt>
                <c:pt idx="1219">
                  <c:v>44567</c:v>
                </c:pt>
                <c:pt idx="1220">
                  <c:v>44568</c:v>
                </c:pt>
                <c:pt idx="1221">
                  <c:v>44571</c:v>
                </c:pt>
                <c:pt idx="1222">
                  <c:v>44572</c:v>
                </c:pt>
                <c:pt idx="1223">
                  <c:v>44573</c:v>
                </c:pt>
                <c:pt idx="1224">
                  <c:v>44574</c:v>
                </c:pt>
                <c:pt idx="1225">
                  <c:v>44575</c:v>
                </c:pt>
                <c:pt idx="1226">
                  <c:v>44578</c:v>
                </c:pt>
                <c:pt idx="1227">
                  <c:v>44579</c:v>
                </c:pt>
                <c:pt idx="1228">
                  <c:v>44580</c:v>
                </c:pt>
                <c:pt idx="1229">
                  <c:v>44581</c:v>
                </c:pt>
                <c:pt idx="1230">
                  <c:v>44582</c:v>
                </c:pt>
                <c:pt idx="1231">
                  <c:v>44585</c:v>
                </c:pt>
                <c:pt idx="1232">
                  <c:v>44586</c:v>
                </c:pt>
                <c:pt idx="1233">
                  <c:v>44587</c:v>
                </c:pt>
                <c:pt idx="1234">
                  <c:v>44588</c:v>
                </c:pt>
                <c:pt idx="1235">
                  <c:v>44589</c:v>
                </c:pt>
                <c:pt idx="1236">
                  <c:v>44592</c:v>
                </c:pt>
                <c:pt idx="1237">
                  <c:v>44593</c:v>
                </c:pt>
                <c:pt idx="1238">
                  <c:v>44594</c:v>
                </c:pt>
                <c:pt idx="1239">
                  <c:v>44595</c:v>
                </c:pt>
                <c:pt idx="1240">
                  <c:v>44596</c:v>
                </c:pt>
                <c:pt idx="1241">
                  <c:v>44599</c:v>
                </c:pt>
                <c:pt idx="1242">
                  <c:v>44600</c:v>
                </c:pt>
                <c:pt idx="1243">
                  <c:v>44601</c:v>
                </c:pt>
                <c:pt idx="1244">
                  <c:v>44602</c:v>
                </c:pt>
                <c:pt idx="1245">
                  <c:v>44603</c:v>
                </c:pt>
                <c:pt idx="1246">
                  <c:v>44606</c:v>
                </c:pt>
                <c:pt idx="1247">
                  <c:v>44607</c:v>
                </c:pt>
                <c:pt idx="1248">
                  <c:v>44608</c:v>
                </c:pt>
                <c:pt idx="1249">
                  <c:v>44609</c:v>
                </c:pt>
                <c:pt idx="1250">
                  <c:v>44610</c:v>
                </c:pt>
                <c:pt idx="1251">
                  <c:v>44613</c:v>
                </c:pt>
                <c:pt idx="1252">
                  <c:v>44614</c:v>
                </c:pt>
                <c:pt idx="1253">
                  <c:v>44615</c:v>
                </c:pt>
                <c:pt idx="1254">
                  <c:v>44616</c:v>
                </c:pt>
                <c:pt idx="1255">
                  <c:v>44617</c:v>
                </c:pt>
                <c:pt idx="1256">
                  <c:v>44622</c:v>
                </c:pt>
                <c:pt idx="1257">
                  <c:v>44623</c:v>
                </c:pt>
                <c:pt idx="1258">
                  <c:v>44624</c:v>
                </c:pt>
                <c:pt idx="1259">
                  <c:v>44627</c:v>
                </c:pt>
                <c:pt idx="1260">
                  <c:v>44628</c:v>
                </c:pt>
                <c:pt idx="1261">
                  <c:v>44629</c:v>
                </c:pt>
                <c:pt idx="1262">
                  <c:v>44630</c:v>
                </c:pt>
                <c:pt idx="1263">
                  <c:v>44631</c:v>
                </c:pt>
                <c:pt idx="1264">
                  <c:v>44634</c:v>
                </c:pt>
                <c:pt idx="1265">
                  <c:v>44635</c:v>
                </c:pt>
                <c:pt idx="1266">
                  <c:v>44636</c:v>
                </c:pt>
                <c:pt idx="1267">
                  <c:v>44637</c:v>
                </c:pt>
                <c:pt idx="1268">
                  <c:v>44638</c:v>
                </c:pt>
                <c:pt idx="1269">
                  <c:v>44641</c:v>
                </c:pt>
                <c:pt idx="1270">
                  <c:v>44642</c:v>
                </c:pt>
                <c:pt idx="1271">
                  <c:v>44643</c:v>
                </c:pt>
                <c:pt idx="1272">
                  <c:v>44644</c:v>
                </c:pt>
                <c:pt idx="1273">
                  <c:v>44645</c:v>
                </c:pt>
                <c:pt idx="1274">
                  <c:v>44648</c:v>
                </c:pt>
                <c:pt idx="1275">
                  <c:v>44649</c:v>
                </c:pt>
                <c:pt idx="1276">
                  <c:v>44650</c:v>
                </c:pt>
                <c:pt idx="1277">
                  <c:v>44651</c:v>
                </c:pt>
                <c:pt idx="1278">
                  <c:v>44652</c:v>
                </c:pt>
                <c:pt idx="1279">
                  <c:v>44655</c:v>
                </c:pt>
                <c:pt idx="1280">
                  <c:v>44656</c:v>
                </c:pt>
                <c:pt idx="1281">
                  <c:v>44657</c:v>
                </c:pt>
                <c:pt idx="1282">
                  <c:v>44658</c:v>
                </c:pt>
                <c:pt idx="1283">
                  <c:v>44659</c:v>
                </c:pt>
                <c:pt idx="1284">
                  <c:v>44662</c:v>
                </c:pt>
                <c:pt idx="1285">
                  <c:v>44663</c:v>
                </c:pt>
                <c:pt idx="1286">
                  <c:v>44664</c:v>
                </c:pt>
                <c:pt idx="1287">
                  <c:v>44665</c:v>
                </c:pt>
                <c:pt idx="1288">
                  <c:v>44669</c:v>
                </c:pt>
                <c:pt idx="1289">
                  <c:v>44670</c:v>
                </c:pt>
                <c:pt idx="1290">
                  <c:v>44671</c:v>
                </c:pt>
                <c:pt idx="1291">
                  <c:v>44673</c:v>
                </c:pt>
                <c:pt idx="1292">
                  <c:v>44676</c:v>
                </c:pt>
                <c:pt idx="1293">
                  <c:v>44677</c:v>
                </c:pt>
                <c:pt idx="1294">
                  <c:v>44678</c:v>
                </c:pt>
                <c:pt idx="1295">
                  <c:v>44679</c:v>
                </c:pt>
                <c:pt idx="1296">
                  <c:v>44680</c:v>
                </c:pt>
                <c:pt idx="1297">
                  <c:v>44683</c:v>
                </c:pt>
                <c:pt idx="1298">
                  <c:v>44684</c:v>
                </c:pt>
                <c:pt idx="1299">
                  <c:v>44685</c:v>
                </c:pt>
                <c:pt idx="1300">
                  <c:v>44686</c:v>
                </c:pt>
                <c:pt idx="1301">
                  <c:v>44687</c:v>
                </c:pt>
                <c:pt idx="1302">
                  <c:v>44690</c:v>
                </c:pt>
                <c:pt idx="1303">
                  <c:v>44691</c:v>
                </c:pt>
                <c:pt idx="1304">
                  <c:v>44692</c:v>
                </c:pt>
                <c:pt idx="1305">
                  <c:v>44693</c:v>
                </c:pt>
                <c:pt idx="1306">
                  <c:v>44694</c:v>
                </c:pt>
                <c:pt idx="1307">
                  <c:v>44697</c:v>
                </c:pt>
                <c:pt idx="1308">
                  <c:v>44698</c:v>
                </c:pt>
                <c:pt idx="1309">
                  <c:v>44699</c:v>
                </c:pt>
                <c:pt idx="1310">
                  <c:v>44700</c:v>
                </c:pt>
                <c:pt idx="1311">
                  <c:v>44701</c:v>
                </c:pt>
                <c:pt idx="1312">
                  <c:v>44704</c:v>
                </c:pt>
                <c:pt idx="1313">
                  <c:v>44705</c:v>
                </c:pt>
                <c:pt idx="1314">
                  <c:v>44706</c:v>
                </c:pt>
                <c:pt idx="1315">
                  <c:v>44707</c:v>
                </c:pt>
                <c:pt idx="1316">
                  <c:v>44708</c:v>
                </c:pt>
                <c:pt idx="1317">
                  <c:v>44711</c:v>
                </c:pt>
                <c:pt idx="1318">
                  <c:v>44712</c:v>
                </c:pt>
                <c:pt idx="1319">
                  <c:v>44713</c:v>
                </c:pt>
                <c:pt idx="1320">
                  <c:v>44714</c:v>
                </c:pt>
                <c:pt idx="1321">
                  <c:v>44715</c:v>
                </c:pt>
                <c:pt idx="1322">
                  <c:v>44718</c:v>
                </c:pt>
                <c:pt idx="1323">
                  <c:v>44719</c:v>
                </c:pt>
                <c:pt idx="1324">
                  <c:v>44720</c:v>
                </c:pt>
                <c:pt idx="1325">
                  <c:v>44721</c:v>
                </c:pt>
                <c:pt idx="1326">
                  <c:v>44722</c:v>
                </c:pt>
                <c:pt idx="1327">
                  <c:v>44725</c:v>
                </c:pt>
                <c:pt idx="1328">
                  <c:v>44726</c:v>
                </c:pt>
                <c:pt idx="1329">
                  <c:v>44727</c:v>
                </c:pt>
                <c:pt idx="1330">
                  <c:v>44729</c:v>
                </c:pt>
                <c:pt idx="1331">
                  <c:v>44732</c:v>
                </c:pt>
                <c:pt idx="1332">
                  <c:v>44733</c:v>
                </c:pt>
                <c:pt idx="1333">
                  <c:v>44734</c:v>
                </c:pt>
                <c:pt idx="1334">
                  <c:v>44735</c:v>
                </c:pt>
                <c:pt idx="1335">
                  <c:v>44736</c:v>
                </c:pt>
                <c:pt idx="1336">
                  <c:v>44739</c:v>
                </c:pt>
                <c:pt idx="1337">
                  <c:v>44740</c:v>
                </c:pt>
                <c:pt idx="1338">
                  <c:v>44741</c:v>
                </c:pt>
                <c:pt idx="1339">
                  <c:v>44742</c:v>
                </c:pt>
                <c:pt idx="1340">
                  <c:v>44743</c:v>
                </c:pt>
                <c:pt idx="1341">
                  <c:v>44746</c:v>
                </c:pt>
                <c:pt idx="1342">
                  <c:v>44747</c:v>
                </c:pt>
                <c:pt idx="1343">
                  <c:v>44748</c:v>
                </c:pt>
                <c:pt idx="1344">
                  <c:v>44749</c:v>
                </c:pt>
                <c:pt idx="1345">
                  <c:v>44750</c:v>
                </c:pt>
                <c:pt idx="1346">
                  <c:v>44753</c:v>
                </c:pt>
                <c:pt idx="1347">
                  <c:v>44754</c:v>
                </c:pt>
                <c:pt idx="1348">
                  <c:v>44755</c:v>
                </c:pt>
                <c:pt idx="1349">
                  <c:v>44756</c:v>
                </c:pt>
                <c:pt idx="1350">
                  <c:v>44757</c:v>
                </c:pt>
                <c:pt idx="1351">
                  <c:v>44760</c:v>
                </c:pt>
                <c:pt idx="1352">
                  <c:v>44761</c:v>
                </c:pt>
                <c:pt idx="1353">
                  <c:v>44762</c:v>
                </c:pt>
                <c:pt idx="1354">
                  <c:v>44763</c:v>
                </c:pt>
                <c:pt idx="1355">
                  <c:v>44764</c:v>
                </c:pt>
                <c:pt idx="1356">
                  <c:v>44767</c:v>
                </c:pt>
                <c:pt idx="1357">
                  <c:v>44768</c:v>
                </c:pt>
                <c:pt idx="1358">
                  <c:v>44769</c:v>
                </c:pt>
                <c:pt idx="1359">
                  <c:v>44770</c:v>
                </c:pt>
                <c:pt idx="1360">
                  <c:v>44771</c:v>
                </c:pt>
                <c:pt idx="1361">
                  <c:v>44774</c:v>
                </c:pt>
                <c:pt idx="1362">
                  <c:v>44775</c:v>
                </c:pt>
                <c:pt idx="1363">
                  <c:v>44776</c:v>
                </c:pt>
                <c:pt idx="1364">
                  <c:v>44777</c:v>
                </c:pt>
                <c:pt idx="1365">
                  <c:v>44778</c:v>
                </c:pt>
                <c:pt idx="1366">
                  <c:v>44781</c:v>
                </c:pt>
                <c:pt idx="1367">
                  <c:v>44782</c:v>
                </c:pt>
                <c:pt idx="1368">
                  <c:v>44783</c:v>
                </c:pt>
                <c:pt idx="1369">
                  <c:v>44784</c:v>
                </c:pt>
                <c:pt idx="1370">
                  <c:v>44785</c:v>
                </c:pt>
                <c:pt idx="1371">
                  <c:v>44788</c:v>
                </c:pt>
                <c:pt idx="1372">
                  <c:v>44789</c:v>
                </c:pt>
                <c:pt idx="1373">
                  <c:v>44790</c:v>
                </c:pt>
                <c:pt idx="1374">
                  <c:v>44791</c:v>
                </c:pt>
                <c:pt idx="1375">
                  <c:v>44792</c:v>
                </c:pt>
                <c:pt idx="1376">
                  <c:v>44795</c:v>
                </c:pt>
                <c:pt idx="1377">
                  <c:v>44796</c:v>
                </c:pt>
                <c:pt idx="1378">
                  <c:v>44797</c:v>
                </c:pt>
                <c:pt idx="1379">
                  <c:v>44798</c:v>
                </c:pt>
                <c:pt idx="1380">
                  <c:v>44799</c:v>
                </c:pt>
                <c:pt idx="1381">
                  <c:v>44802</c:v>
                </c:pt>
                <c:pt idx="1382">
                  <c:v>44803</c:v>
                </c:pt>
                <c:pt idx="1383">
                  <c:v>44804</c:v>
                </c:pt>
                <c:pt idx="1384">
                  <c:v>44805</c:v>
                </c:pt>
                <c:pt idx="1385">
                  <c:v>44806</c:v>
                </c:pt>
                <c:pt idx="1386">
                  <c:v>44809</c:v>
                </c:pt>
                <c:pt idx="1387">
                  <c:v>44810</c:v>
                </c:pt>
                <c:pt idx="1388">
                  <c:v>44812</c:v>
                </c:pt>
                <c:pt idx="1389">
                  <c:v>44813</c:v>
                </c:pt>
                <c:pt idx="1390">
                  <c:v>44816</c:v>
                </c:pt>
                <c:pt idx="1391">
                  <c:v>44817</c:v>
                </c:pt>
                <c:pt idx="1392">
                  <c:v>44818</c:v>
                </c:pt>
                <c:pt idx="1393">
                  <c:v>44819</c:v>
                </c:pt>
                <c:pt idx="1394">
                  <c:v>44820</c:v>
                </c:pt>
                <c:pt idx="1395">
                  <c:v>44823</c:v>
                </c:pt>
                <c:pt idx="1396">
                  <c:v>44824</c:v>
                </c:pt>
                <c:pt idx="1397">
                  <c:v>44825</c:v>
                </c:pt>
                <c:pt idx="1398">
                  <c:v>44826</c:v>
                </c:pt>
                <c:pt idx="1399">
                  <c:v>44827</c:v>
                </c:pt>
                <c:pt idx="1400">
                  <c:v>44830</c:v>
                </c:pt>
                <c:pt idx="1401">
                  <c:v>44831</c:v>
                </c:pt>
                <c:pt idx="1402">
                  <c:v>44832</c:v>
                </c:pt>
                <c:pt idx="1403">
                  <c:v>44833</c:v>
                </c:pt>
                <c:pt idx="1404">
                  <c:v>44834</c:v>
                </c:pt>
                <c:pt idx="1405">
                  <c:v>44837</c:v>
                </c:pt>
                <c:pt idx="1406">
                  <c:v>44838</c:v>
                </c:pt>
                <c:pt idx="1407">
                  <c:v>44839</c:v>
                </c:pt>
                <c:pt idx="1408">
                  <c:v>44840</c:v>
                </c:pt>
                <c:pt idx="1409">
                  <c:v>44841</c:v>
                </c:pt>
                <c:pt idx="1410">
                  <c:v>44844</c:v>
                </c:pt>
                <c:pt idx="1411">
                  <c:v>44845</c:v>
                </c:pt>
                <c:pt idx="1412">
                  <c:v>44847</c:v>
                </c:pt>
                <c:pt idx="1413">
                  <c:v>44848</c:v>
                </c:pt>
                <c:pt idx="1414">
                  <c:v>44851</c:v>
                </c:pt>
                <c:pt idx="1415">
                  <c:v>44852</c:v>
                </c:pt>
                <c:pt idx="1416">
                  <c:v>44853</c:v>
                </c:pt>
                <c:pt idx="1417">
                  <c:v>44854</c:v>
                </c:pt>
                <c:pt idx="1418">
                  <c:v>44855</c:v>
                </c:pt>
                <c:pt idx="1419">
                  <c:v>44858</c:v>
                </c:pt>
                <c:pt idx="1420">
                  <c:v>44859</c:v>
                </c:pt>
                <c:pt idx="1421">
                  <c:v>44860</c:v>
                </c:pt>
                <c:pt idx="1422">
                  <c:v>44861</c:v>
                </c:pt>
                <c:pt idx="1423">
                  <c:v>44862</c:v>
                </c:pt>
                <c:pt idx="1424">
                  <c:v>44865</c:v>
                </c:pt>
                <c:pt idx="1425">
                  <c:v>44866</c:v>
                </c:pt>
                <c:pt idx="1426">
                  <c:v>44868</c:v>
                </c:pt>
                <c:pt idx="1427">
                  <c:v>44869</c:v>
                </c:pt>
                <c:pt idx="1428">
                  <c:v>44872</c:v>
                </c:pt>
                <c:pt idx="1429">
                  <c:v>44873</c:v>
                </c:pt>
                <c:pt idx="1430">
                  <c:v>44874</c:v>
                </c:pt>
                <c:pt idx="1431">
                  <c:v>44875</c:v>
                </c:pt>
                <c:pt idx="1432">
                  <c:v>44876</c:v>
                </c:pt>
                <c:pt idx="1433">
                  <c:v>44879</c:v>
                </c:pt>
                <c:pt idx="1434">
                  <c:v>44881</c:v>
                </c:pt>
                <c:pt idx="1435">
                  <c:v>44882</c:v>
                </c:pt>
                <c:pt idx="1436">
                  <c:v>44883</c:v>
                </c:pt>
                <c:pt idx="1437">
                  <c:v>44886</c:v>
                </c:pt>
                <c:pt idx="1438">
                  <c:v>44887</c:v>
                </c:pt>
                <c:pt idx="1439">
                  <c:v>44888</c:v>
                </c:pt>
                <c:pt idx="1440">
                  <c:v>44889</c:v>
                </c:pt>
                <c:pt idx="1441">
                  <c:v>44890</c:v>
                </c:pt>
                <c:pt idx="1442">
                  <c:v>44893</c:v>
                </c:pt>
                <c:pt idx="1443">
                  <c:v>44894</c:v>
                </c:pt>
                <c:pt idx="1444">
                  <c:v>44895</c:v>
                </c:pt>
                <c:pt idx="1445">
                  <c:v>44896</c:v>
                </c:pt>
                <c:pt idx="1446">
                  <c:v>44897</c:v>
                </c:pt>
                <c:pt idx="1447">
                  <c:v>44900</c:v>
                </c:pt>
                <c:pt idx="1448">
                  <c:v>44901</c:v>
                </c:pt>
                <c:pt idx="1449">
                  <c:v>44902</c:v>
                </c:pt>
                <c:pt idx="1450">
                  <c:v>44903</c:v>
                </c:pt>
                <c:pt idx="1451">
                  <c:v>44904</c:v>
                </c:pt>
                <c:pt idx="1452">
                  <c:v>44907</c:v>
                </c:pt>
                <c:pt idx="1453">
                  <c:v>44908</c:v>
                </c:pt>
                <c:pt idx="1454">
                  <c:v>44909</c:v>
                </c:pt>
                <c:pt idx="1455">
                  <c:v>44910</c:v>
                </c:pt>
                <c:pt idx="1456">
                  <c:v>44911</c:v>
                </c:pt>
                <c:pt idx="1457">
                  <c:v>44914</c:v>
                </c:pt>
                <c:pt idx="1458">
                  <c:v>44915</c:v>
                </c:pt>
                <c:pt idx="1459">
                  <c:v>44916</c:v>
                </c:pt>
                <c:pt idx="1460">
                  <c:v>44917</c:v>
                </c:pt>
                <c:pt idx="1461">
                  <c:v>44918</c:v>
                </c:pt>
                <c:pt idx="1462">
                  <c:v>44921</c:v>
                </c:pt>
                <c:pt idx="1463">
                  <c:v>44922</c:v>
                </c:pt>
                <c:pt idx="1464">
                  <c:v>44923</c:v>
                </c:pt>
                <c:pt idx="1465">
                  <c:v>44924</c:v>
                </c:pt>
                <c:pt idx="1466">
                  <c:v>44928</c:v>
                </c:pt>
                <c:pt idx="1467">
                  <c:v>44929</c:v>
                </c:pt>
                <c:pt idx="1468">
                  <c:v>44930</c:v>
                </c:pt>
                <c:pt idx="1469">
                  <c:v>44931</c:v>
                </c:pt>
                <c:pt idx="1470">
                  <c:v>44932</c:v>
                </c:pt>
                <c:pt idx="1471">
                  <c:v>44935</c:v>
                </c:pt>
                <c:pt idx="1472">
                  <c:v>44936</c:v>
                </c:pt>
                <c:pt idx="1473">
                  <c:v>44937</c:v>
                </c:pt>
                <c:pt idx="1474">
                  <c:v>44938</c:v>
                </c:pt>
                <c:pt idx="1475">
                  <c:v>44939</c:v>
                </c:pt>
                <c:pt idx="1476">
                  <c:v>44942</c:v>
                </c:pt>
                <c:pt idx="1477">
                  <c:v>44943</c:v>
                </c:pt>
                <c:pt idx="1478">
                  <c:v>44944</c:v>
                </c:pt>
                <c:pt idx="1479">
                  <c:v>44945</c:v>
                </c:pt>
                <c:pt idx="1480">
                  <c:v>44946</c:v>
                </c:pt>
                <c:pt idx="1481">
                  <c:v>44949</c:v>
                </c:pt>
                <c:pt idx="1482">
                  <c:v>44950</c:v>
                </c:pt>
                <c:pt idx="1483">
                  <c:v>44951</c:v>
                </c:pt>
                <c:pt idx="1484">
                  <c:v>44952</c:v>
                </c:pt>
                <c:pt idx="1485">
                  <c:v>44953</c:v>
                </c:pt>
                <c:pt idx="1486">
                  <c:v>44956</c:v>
                </c:pt>
                <c:pt idx="1487">
                  <c:v>44957</c:v>
                </c:pt>
                <c:pt idx="1488">
                  <c:v>44958</c:v>
                </c:pt>
                <c:pt idx="1489">
                  <c:v>44959</c:v>
                </c:pt>
                <c:pt idx="1490">
                  <c:v>44960</c:v>
                </c:pt>
                <c:pt idx="1491">
                  <c:v>44963</c:v>
                </c:pt>
                <c:pt idx="1492">
                  <c:v>44964</c:v>
                </c:pt>
                <c:pt idx="1493">
                  <c:v>44965</c:v>
                </c:pt>
                <c:pt idx="1494">
                  <c:v>44966</c:v>
                </c:pt>
                <c:pt idx="1495">
                  <c:v>44967</c:v>
                </c:pt>
                <c:pt idx="1496">
                  <c:v>44970</c:v>
                </c:pt>
                <c:pt idx="1497">
                  <c:v>44971</c:v>
                </c:pt>
                <c:pt idx="1498">
                  <c:v>44972</c:v>
                </c:pt>
                <c:pt idx="1499">
                  <c:v>44973</c:v>
                </c:pt>
                <c:pt idx="1500">
                  <c:v>44974</c:v>
                </c:pt>
                <c:pt idx="1501">
                  <c:v>44979</c:v>
                </c:pt>
                <c:pt idx="1502">
                  <c:v>44980</c:v>
                </c:pt>
                <c:pt idx="1503">
                  <c:v>44981</c:v>
                </c:pt>
                <c:pt idx="1504">
                  <c:v>44984</c:v>
                </c:pt>
                <c:pt idx="1505">
                  <c:v>44985</c:v>
                </c:pt>
                <c:pt idx="1506">
                  <c:v>44986</c:v>
                </c:pt>
                <c:pt idx="1507">
                  <c:v>44987</c:v>
                </c:pt>
                <c:pt idx="1508">
                  <c:v>44988</c:v>
                </c:pt>
                <c:pt idx="1509">
                  <c:v>44991</c:v>
                </c:pt>
                <c:pt idx="1510">
                  <c:v>44992</c:v>
                </c:pt>
                <c:pt idx="1511">
                  <c:v>44993</c:v>
                </c:pt>
                <c:pt idx="1512">
                  <c:v>44994</c:v>
                </c:pt>
                <c:pt idx="1513">
                  <c:v>44995</c:v>
                </c:pt>
                <c:pt idx="1514">
                  <c:v>44998</c:v>
                </c:pt>
                <c:pt idx="1515">
                  <c:v>44999</c:v>
                </c:pt>
                <c:pt idx="1516">
                  <c:v>45000</c:v>
                </c:pt>
                <c:pt idx="1517">
                  <c:v>45001</c:v>
                </c:pt>
                <c:pt idx="1518">
                  <c:v>45002</c:v>
                </c:pt>
                <c:pt idx="1519">
                  <c:v>45005</c:v>
                </c:pt>
                <c:pt idx="1520">
                  <c:v>45006</c:v>
                </c:pt>
                <c:pt idx="1521">
                  <c:v>45007</c:v>
                </c:pt>
                <c:pt idx="1522">
                  <c:v>45008</c:v>
                </c:pt>
                <c:pt idx="1523">
                  <c:v>45009</c:v>
                </c:pt>
                <c:pt idx="1524">
                  <c:v>45012</c:v>
                </c:pt>
                <c:pt idx="1525">
                  <c:v>45013</c:v>
                </c:pt>
                <c:pt idx="1526">
                  <c:v>45014</c:v>
                </c:pt>
                <c:pt idx="1527">
                  <c:v>45015</c:v>
                </c:pt>
                <c:pt idx="1528">
                  <c:v>45016</c:v>
                </c:pt>
                <c:pt idx="1529">
                  <c:v>45019</c:v>
                </c:pt>
                <c:pt idx="1530">
                  <c:v>45020</c:v>
                </c:pt>
                <c:pt idx="1531">
                  <c:v>45021</c:v>
                </c:pt>
                <c:pt idx="1532">
                  <c:v>45022</c:v>
                </c:pt>
                <c:pt idx="1533">
                  <c:v>45026</c:v>
                </c:pt>
                <c:pt idx="1534">
                  <c:v>45027</c:v>
                </c:pt>
                <c:pt idx="1535">
                  <c:v>45028</c:v>
                </c:pt>
                <c:pt idx="1536">
                  <c:v>45029</c:v>
                </c:pt>
                <c:pt idx="1537">
                  <c:v>45030</c:v>
                </c:pt>
                <c:pt idx="1538">
                  <c:v>45033</c:v>
                </c:pt>
                <c:pt idx="1539">
                  <c:v>45034</c:v>
                </c:pt>
                <c:pt idx="1540">
                  <c:v>45035</c:v>
                </c:pt>
                <c:pt idx="1541">
                  <c:v>45036</c:v>
                </c:pt>
                <c:pt idx="1542">
                  <c:v>45040</c:v>
                </c:pt>
                <c:pt idx="1543">
                  <c:v>45041</c:v>
                </c:pt>
                <c:pt idx="1544">
                  <c:v>45042</c:v>
                </c:pt>
                <c:pt idx="1545">
                  <c:v>45043</c:v>
                </c:pt>
                <c:pt idx="1546">
                  <c:v>45044</c:v>
                </c:pt>
                <c:pt idx="1547">
                  <c:v>45048</c:v>
                </c:pt>
                <c:pt idx="1548">
                  <c:v>45049</c:v>
                </c:pt>
                <c:pt idx="1549">
                  <c:v>45050</c:v>
                </c:pt>
                <c:pt idx="1550">
                  <c:v>45051</c:v>
                </c:pt>
                <c:pt idx="1551">
                  <c:v>45054</c:v>
                </c:pt>
                <c:pt idx="1552">
                  <c:v>45055</c:v>
                </c:pt>
                <c:pt idx="1553">
                  <c:v>45056</c:v>
                </c:pt>
                <c:pt idx="1554">
                  <c:v>45057</c:v>
                </c:pt>
                <c:pt idx="1555">
                  <c:v>45058</c:v>
                </c:pt>
                <c:pt idx="1556">
                  <c:v>45061</c:v>
                </c:pt>
                <c:pt idx="1557">
                  <c:v>45062</c:v>
                </c:pt>
                <c:pt idx="1558">
                  <c:v>45063</c:v>
                </c:pt>
                <c:pt idx="1559">
                  <c:v>45064</c:v>
                </c:pt>
                <c:pt idx="1560">
                  <c:v>45065</c:v>
                </c:pt>
                <c:pt idx="1561">
                  <c:v>45068</c:v>
                </c:pt>
                <c:pt idx="1562">
                  <c:v>45069</c:v>
                </c:pt>
                <c:pt idx="1563">
                  <c:v>45070</c:v>
                </c:pt>
                <c:pt idx="1564">
                  <c:v>45071</c:v>
                </c:pt>
                <c:pt idx="1565">
                  <c:v>45072</c:v>
                </c:pt>
                <c:pt idx="1566">
                  <c:v>45075</c:v>
                </c:pt>
                <c:pt idx="1567">
                  <c:v>45076</c:v>
                </c:pt>
                <c:pt idx="1568">
                  <c:v>45077</c:v>
                </c:pt>
                <c:pt idx="1569">
                  <c:v>45078</c:v>
                </c:pt>
                <c:pt idx="1570">
                  <c:v>45079</c:v>
                </c:pt>
                <c:pt idx="1571">
                  <c:v>45082</c:v>
                </c:pt>
                <c:pt idx="1572">
                  <c:v>45083</c:v>
                </c:pt>
                <c:pt idx="1573">
                  <c:v>45084</c:v>
                </c:pt>
                <c:pt idx="1574">
                  <c:v>45086</c:v>
                </c:pt>
                <c:pt idx="1575">
                  <c:v>45089</c:v>
                </c:pt>
                <c:pt idx="1576">
                  <c:v>45090</c:v>
                </c:pt>
                <c:pt idx="1577">
                  <c:v>45091</c:v>
                </c:pt>
                <c:pt idx="1578">
                  <c:v>45092</c:v>
                </c:pt>
                <c:pt idx="1579">
                  <c:v>45093</c:v>
                </c:pt>
                <c:pt idx="1580">
                  <c:v>45096</c:v>
                </c:pt>
                <c:pt idx="1581">
                  <c:v>45097</c:v>
                </c:pt>
                <c:pt idx="1582">
                  <c:v>45098</c:v>
                </c:pt>
                <c:pt idx="1583">
                  <c:v>45099</c:v>
                </c:pt>
                <c:pt idx="1584">
                  <c:v>45100</c:v>
                </c:pt>
                <c:pt idx="1585">
                  <c:v>45103</c:v>
                </c:pt>
                <c:pt idx="1586">
                  <c:v>45104</c:v>
                </c:pt>
                <c:pt idx="1587">
                  <c:v>45105</c:v>
                </c:pt>
                <c:pt idx="1588">
                  <c:v>45106</c:v>
                </c:pt>
                <c:pt idx="1589">
                  <c:v>45107</c:v>
                </c:pt>
                <c:pt idx="1590">
                  <c:v>45110</c:v>
                </c:pt>
                <c:pt idx="1591">
                  <c:v>45111</c:v>
                </c:pt>
                <c:pt idx="1592">
                  <c:v>45112</c:v>
                </c:pt>
                <c:pt idx="1593">
                  <c:v>45113</c:v>
                </c:pt>
                <c:pt idx="1594">
                  <c:v>45114</c:v>
                </c:pt>
                <c:pt idx="1595">
                  <c:v>45117</c:v>
                </c:pt>
                <c:pt idx="1596">
                  <c:v>45118</c:v>
                </c:pt>
                <c:pt idx="1597">
                  <c:v>45119</c:v>
                </c:pt>
                <c:pt idx="1598">
                  <c:v>45120</c:v>
                </c:pt>
                <c:pt idx="1599">
                  <c:v>45121</c:v>
                </c:pt>
                <c:pt idx="1600">
                  <c:v>45124</c:v>
                </c:pt>
                <c:pt idx="1601">
                  <c:v>45125</c:v>
                </c:pt>
                <c:pt idx="1602">
                  <c:v>45126</c:v>
                </c:pt>
                <c:pt idx="1603">
                  <c:v>45127</c:v>
                </c:pt>
                <c:pt idx="1604">
                  <c:v>45128</c:v>
                </c:pt>
                <c:pt idx="1605">
                  <c:v>45131</c:v>
                </c:pt>
                <c:pt idx="1606">
                  <c:v>45132</c:v>
                </c:pt>
                <c:pt idx="1607">
                  <c:v>45133</c:v>
                </c:pt>
                <c:pt idx="1608">
                  <c:v>45134</c:v>
                </c:pt>
                <c:pt idx="1609">
                  <c:v>45135</c:v>
                </c:pt>
                <c:pt idx="1610">
                  <c:v>45138</c:v>
                </c:pt>
                <c:pt idx="1611">
                  <c:v>45139</c:v>
                </c:pt>
                <c:pt idx="1612">
                  <c:v>45140</c:v>
                </c:pt>
                <c:pt idx="1613">
                  <c:v>45141</c:v>
                </c:pt>
                <c:pt idx="1614">
                  <c:v>45142</c:v>
                </c:pt>
                <c:pt idx="1615">
                  <c:v>45145</c:v>
                </c:pt>
                <c:pt idx="1616">
                  <c:v>45146</c:v>
                </c:pt>
                <c:pt idx="1617">
                  <c:v>45147</c:v>
                </c:pt>
                <c:pt idx="1618">
                  <c:v>45148</c:v>
                </c:pt>
                <c:pt idx="1619">
                  <c:v>45149</c:v>
                </c:pt>
                <c:pt idx="1620">
                  <c:v>45152</c:v>
                </c:pt>
                <c:pt idx="1621">
                  <c:v>45153</c:v>
                </c:pt>
                <c:pt idx="1622">
                  <c:v>45154</c:v>
                </c:pt>
                <c:pt idx="1623">
                  <c:v>45155</c:v>
                </c:pt>
                <c:pt idx="1624">
                  <c:v>45156</c:v>
                </c:pt>
                <c:pt idx="1625">
                  <c:v>45159</c:v>
                </c:pt>
                <c:pt idx="1626">
                  <c:v>45160</c:v>
                </c:pt>
                <c:pt idx="1627">
                  <c:v>45161</c:v>
                </c:pt>
                <c:pt idx="1628">
                  <c:v>45162</c:v>
                </c:pt>
                <c:pt idx="1629">
                  <c:v>45163</c:v>
                </c:pt>
                <c:pt idx="1630">
                  <c:v>45166</c:v>
                </c:pt>
                <c:pt idx="1631">
                  <c:v>45167</c:v>
                </c:pt>
                <c:pt idx="1632">
                  <c:v>45168</c:v>
                </c:pt>
                <c:pt idx="1633">
                  <c:v>45169</c:v>
                </c:pt>
                <c:pt idx="1634">
                  <c:v>45170</c:v>
                </c:pt>
                <c:pt idx="1635">
                  <c:v>45173</c:v>
                </c:pt>
                <c:pt idx="1636">
                  <c:v>45174</c:v>
                </c:pt>
                <c:pt idx="1637">
                  <c:v>45175</c:v>
                </c:pt>
                <c:pt idx="1638">
                  <c:v>45177</c:v>
                </c:pt>
                <c:pt idx="1639">
                  <c:v>45180</c:v>
                </c:pt>
                <c:pt idx="1640">
                  <c:v>45181</c:v>
                </c:pt>
                <c:pt idx="1641">
                  <c:v>45182</c:v>
                </c:pt>
                <c:pt idx="1642">
                  <c:v>45183</c:v>
                </c:pt>
                <c:pt idx="1643">
                  <c:v>45184</c:v>
                </c:pt>
                <c:pt idx="1644">
                  <c:v>45187</c:v>
                </c:pt>
                <c:pt idx="1645">
                  <c:v>45188</c:v>
                </c:pt>
                <c:pt idx="1646">
                  <c:v>45189</c:v>
                </c:pt>
                <c:pt idx="1647">
                  <c:v>45190</c:v>
                </c:pt>
                <c:pt idx="1648">
                  <c:v>45191</c:v>
                </c:pt>
                <c:pt idx="1649">
                  <c:v>45194</c:v>
                </c:pt>
                <c:pt idx="1650">
                  <c:v>45195</c:v>
                </c:pt>
                <c:pt idx="1651">
                  <c:v>45196</c:v>
                </c:pt>
                <c:pt idx="1652">
                  <c:v>45197</c:v>
                </c:pt>
                <c:pt idx="1653">
                  <c:v>45198</c:v>
                </c:pt>
                <c:pt idx="1654">
                  <c:v>45201</c:v>
                </c:pt>
                <c:pt idx="1655">
                  <c:v>45202</c:v>
                </c:pt>
                <c:pt idx="1656">
                  <c:v>45203</c:v>
                </c:pt>
                <c:pt idx="1657">
                  <c:v>45204</c:v>
                </c:pt>
                <c:pt idx="1658">
                  <c:v>45205</c:v>
                </c:pt>
                <c:pt idx="1659">
                  <c:v>45208</c:v>
                </c:pt>
                <c:pt idx="1660">
                  <c:v>45209</c:v>
                </c:pt>
                <c:pt idx="1661">
                  <c:v>45210</c:v>
                </c:pt>
                <c:pt idx="1662">
                  <c:v>45212</c:v>
                </c:pt>
                <c:pt idx="1663">
                  <c:v>45215</c:v>
                </c:pt>
                <c:pt idx="1664">
                  <c:v>45216</c:v>
                </c:pt>
                <c:pt idx="1665">
                  <c:v>45217</c:v>
                </c:pt>
                <c:pt idx="1666">
                  <c:v>45218</c:v>
                </c:pt>
                <c:pt idx="1667">
                  <c:v>45219</c:v>
                </c:pt>
                <c:pt idx="1668">
                  <c:v>45222</c:v>
                </c:pt>
                <c:pt idx="1669">
                  <c:v>45223</c:v>
                </c:pt>
                <c:pt idx="1670">
                  <c:v>45224</c:v>
                </c:pt>
                <c:pt idx="1671">
                  <c:v>45225</c:v>
                </c:pt>
                <c:pt idx="1672">
                  <c:v>45226</c:v>
                </c:pt>
                <c:pt idx="1673">
                  <c:v>45229</c:v>
                </c:pt>
                <c:pt idx="1674">
                  <c:v>45230</c:v>
                </c:pt>
                <c:pt idx="1675">
                  <c:v>45231</c:v>
                </c:pt>
                <c:pt idx="1676">
                  <c:v>45233</c:v>
                </c:pt>
                <c:pt idx="1677">
                  <c:v>45236</c:v>
                </c:pt>
                <c:pt idx="1678">
                  <c:v>45237</c:v>
                </c:pt>
                <c:pt idx="1679">
                  <c:v>45238</c:v>
                </c:pt>
                <c:pt idx="1680">
                  <c:v>45239</c:v>
                </c:pt>
                <c:pt idx="1681">
                  <c:v>45240</c:v>
                </c:pt>
                <c:pt idx="1682">
                  <c:v>45243</c:v>
                </c:pt>
                <c:pt idx="1683">
                  <c:v>45244</c:v>
                </c:pt>
                <c:pt idx="1684">
                  <c:v>45246</c:v>
                </c:pt>
                <c:pt idx="1685">
                  <c:v>45247</c:v>
                </c:pt>
                <c:pt idx="1686">
                  <c:v>45250</c:v>
                </c:pt>
                <c:pt idx="1687">
                  <c:v>45251</c:v>
                </c:pt>
                <c:pt idx="1688">
                  <c:v>45252</c:v>
                </c:pt>
                <c:pt idx="1689">
                  <c:v>45253</c:v>
                </c:pt>
                <c:pt idx="1690">
                  <c:v>45254</c:v>
                </c:pt>
                <c:pt idx="1691">
                  <c:v>45257</c:v>
                </c:pt>
                <c:pt idx="1692">
                  <c:v>45258</c:v>
                </c:pt>
                <c:pt idx="1693">
                  <c:v>45259</c:v>
                </c:pt>
                <c:pt idx="1694">
                  <c:v>45260</c:v>
                </c:pt>
                <c:pt idx="1695">
                  <c:v>45261</c:v>
                </c:pt>
                <c:pt idx="1696">
                  <c:v>45264</c:v>
                </c:pt>
                <c:pt idx="1697">
                  <c:v>45265</c:v>
                </c:pt>
                <c:pt idx="1698">
                  <c:v>45266</c:v>
                </c:pt>
                <c:pt idx="1699">
                  <c:v>45267</c:v>
                </c:pt>
                <c:pt idx="1700">
                  <c:v>45268</c:v>
                </c:pt>
                <c:pt idx="1701">
                  <c:v>45271</c:v>
                </c:pt>
                <c:pt idx="1702">
                  <c:v>45272</c:v>
                </c:pt>
                <c:pt idx="1703">
                  <c:v>45273</c:v>
                </c:pt>
                <c:pt idx="1704">
                  <c:v>45274</c:v>
                </c:pt>
                <c:pt idx="1705">
                  <c:v>45275</c:v>
                </c:pt>
                <c:pt idx="1706">
                  <c:v>45278</c:v>
                </c:pt>
                <c:pt idx="1707">
                  <c:v>45279</c:v>
                </c:pt>
                <c:pt idx="1708">
                  <c:v>45280</c:v>
                </c:pt>
                <c:pt idx="1709">
                  <c:v>45281</c:v>
                </c:pt>
                <c:pt idx="1710">
                  <c:v>45282</c:v>
                </c:pt>
                <c:pt idx="1711">
                  <c:v>45286</c:v>
                </c:pt>
                <c:pt idx="1712">
                  <c:v>45287</c:v>
                </c:pt>
                <c:pt idx="1713">
                  <c:v>45288</c:v>
                </c:pt>
                <c:pt idx="1714">
                  <c:v>45293</c:v>
                </c:pt>
                <c:pt idx="1715">
                  <c:v>45294</c:v>
                </c:pt>
                <c:pt idx="1716">
                  <c:v>45295</c:v>
                </c:pt>
                <c:pt idx="1717">
                  <c:v>45296</c:v>
                </c:pt>
                <c:pt idx="1718">
                  <c:v>45299</c:v>
                </c:pt>
                <c:pt idx="1719">
                  <c:v>45300</c:v>
                </c:pt>
                <c:pt idx="1720">
                  <c:v>45301</c:v>
                </c:pt>
                <c:pt idx="1721">
                  <c:v>45302</c:v>
                </c:pt>
                <c:pt idx="1722">
                  <c:v>45303</c:v>
                </c:pt>
                <c:pt idx="1723">
                  <c:v>45306</c:v>
                </c:pt>
                <c:pt idx="1724">
                  <c:v>45307</c:v>
                </c:pt>
                <c:pt idx="1725">
                  <c:v>45308</c:v>
                </c:pt>
                <c:pt idx="1726">
                  <c:v>45309</c:v>
                </c:pt>
                <c:pt idx="1727">
                  <c:v>45310</c:v>
                </c:pt>
                <c:pt idx="1728">
                  <c:v>45313</c:v>
                </c:pt>
                <c:pt idx="1729">
                  <c:v>45314</c:v>
                </c:pt>
                <c:pt idx="1730">
                  <c:v>45315</c:v>
                </c:pt>
                <c:pt idx="1731">
                  <c:v>45316</c:v>
                </c:pt>
                <c:pt idx="1732">
                  <c:v>45317</c:v>
                </c:pt>
                <c:pt idx="1733">
                  <c:v>45320</c:v>
                </c:pt>
                <c:pt idx="1734">
                  <c:v>45321</c:v>
                </c:pt>
                <c:pt idx="1735">
                  <c:v>45322</c:v>
                </c:pt>
                <c:pt idx="1736">
                  <c:v>45323</c:v>
                </c:pt>
                <c:pt idx="1737">
                  <c:v>45324</c:v>
                </c:pt>
                <c:pt idx="1738">
                  <c:v>45327</c:v>
                </c:pt>
                <c:pt idx="1739">
                  <c:v>45328</c:v>
                </c:pt>
                <c:pt idx="1740">
                  <c:v>45329</c:v>
                </c:pt>
                <c:pt idx="1741">
                  <c:v>45330</c:v>
                </c:pt>
                <c:pt idx="1742">
                  <c:v>45331</c:v>
                </c:pt>
                <c:pt idx="1743">
                  <c:v>45336</c:v>
                </c:pt>
                <c:pt idx="1744">
                  <c:v>45337</c:v>
                </c:pt>
                <c:pt idx="1745">
                  <c:v>45338</c:v>
                </c:pt>
                <c:pt idx="1746">
                  <c:v>45341</c:v>
                </c:pt>
                <c:pt idx="1747">
                  <c:v>45342</c:v>
                </c:pt>
                <c:pt idx="1748">
                  <c:v>45343</c:v>
                </c:pt>
                <c:pt idx="1749">
                  <c:v>45344</c:v>
                </c:pt>
                <c:pt idx="1750">
                  <c:v>45345</c:v>
                </c:pt>
                <c:pt idx="1751">
                  <c:v>45348</c:v>
                </c:pt>
                <c:pt idx="1752">
                  <c:v>45349</c:v>
                </c:pt>
                <c:pt idx="1753">
                  <c:v>45350</c:v>
                </c:pt>
                <c:pt idx="1754">
                  <c:v>45351</c:v>
                </c:pt>
                <c:pt idx="1755">
                  <c:v>45352</c:v>
                </c:pt>
                <c:pt idx="1756">
                  <c:v>45355</c:v>
                </c:pt>
                <c:pt idx="1757">
                  <c:v>45356</c:v>
                </c:pt>
                <c:pt idx="1758">
                  <c:v>45357</c:v>
                </c:pt>
                <c:pt idx="1759">
                  <c:v>45358</c:v>
                </c:pt>
                <c:pt idx="1760">
                  <c:v>45359</c:v>
                </c:pt>
                <c:pt idx="1761">
                  <c:v>45362</c:v>
                </c:pt>
                <c:pt idx="1762">
                  <c:v>45363</c:v>
                </c:pt>
                <c:pt idx="1763">
                  <c:v>45364</c:v>
                </c:pt>
                <c:pt idx="1764">
                  <c:v>45365</c:v>
                </c:pt>
                <c:pt idx="1765">
                  <c:v>45366</c:v>
                </c:pt>
                <c:pt idx="1766">
                  <c:v>45369</c:v>
                </c:pt>
                <c:pt idx="1767">
                  <c:v>45370</c:v>
                </c:pt>
                <c:pt idx="1768">
                  <c:v>45371</c:v>
                </c:pt>
                <c:pt idx="1769">
                  <c:v>45372</c:v>
                </c:pt>
                <c:pt idx="1770">
                  <c:v>45373</c:v>
                </c:pt>
                <c:pt idx="1771">
                  <c:v>45376</c:v>
                </c:pt>
                <c:pt idx="1772">
                  <c:v>45377</c:v>
                </c:pt>
                <c:pt idx="1773">
                  <c:v>45378</c:v>
                </c:pt>
                <c:pt idx="1774">
                  <c:v>45379</c:v>
                </c:pt>
                <c:pt idx="1775">
                  <c:v>45383</c:v>
                </c:pt>
                <c:pt idx="1776">
                  <c:v>45384</c:v>
                </c:pt>
                <c:pt idx="1777">
                  <c:v>45385</c:v>
                </c:pt>
                <c:pt idx="1778">
                  <c:v>45386</c:v>
                </c:pt>
                <c:pt idx="1779">
                  <c:v>45387</c:v>
                </c:pt>
                <c:pt idx="1780">
                  <c:v>45390</c:v>
                </c:pt>
                <c:pt idx="1781">
                  <c:v>45391</c:v>
                </c:pt>
                <c:pt idx="1782">
                  <c:v>45392</c:v>
                </c:pt>
                <c:pt idx="1783">
                  <c:v>45393</c:v>
                </c:pt>
                <c:pt idx="1784">
                  <c:v>45394</c:v>
                </c:pt>
                <c:pt idx="1785">
                  <c:v>45397</c:v>
                </c:pt>
                <c:pt idx="1786">
                  <c:v>45398</c:v>
                </c:pt>
                <c:pt idx="1787">
                  <c:v>45399</c:v>
                </c:pt>
                <c:pt idx="1788">
                  <c:v>45400</c:v>
                </c:pt>
                <c:pt idx="1789">
                  <c:v>45401</c:v>
                </c:pt>
                <c:pt idx="1790">
                  <c:v>45404</c:v>
                </c:pt>
                <c:pt idx="1791">
                  <c:v>45405</c:v>
                </c:pt>
                <c:pt idx="1792">
                  <c:v>45406</c:v>
                </c:pt>
                <c:pt idx="1793">
                  <c:v>45407</c:v>
                </c:pt>
                <c:pt idx="1794">
                  <c:v>45408</c:v>
                </c:pt>
                <c:pt idx="1795">
                  <c:v>45411</c:v>
                </c:pt>
                <c:pt idx="1796">
                  <c:v>45412</c:v>
                </c:pt>
                <c:pt idx="1797">
                  <c:v>45414</c:v>
                </c:pt>
                <c:pt idx="1798">
                  <c:v>45415</c:v>
                </c:pt>
                <c:pt idx="1799">
                  <c:v>45418</c:v>
                </c:pt>
                <c:pt idx="1800">
                  <c:v>45419</c:v>
                </c:pt>
                <c:pt idx="1801">
                  <c:v>45420</c:v>
                </c:pt>
                <c:pt idx="1802">
                  <c:v>45421</c:v>
                </c:pt>
                <c:pt idx="1803">
                  <c:v>45422</c:v>
                </c:pt>
                <c:pt idx="1804">
                  <c:v>45425</c:v>
                </c:pt>
                <c:pt idx="1805">
                  <c:v>45426</c:v>
                </c:pt>
                <c:pt idx="1806">
                  <c:v>45427</c:v>
                </c:pt>
                <c:pt idx="1807">
                  <c:v>45428</c:v>
                </c:pt>
                <c:pt idx="1808">
                  <c:v>45429</c:v>
                </c:pt>
                <c:pt idx="1809">
                  <c:v>45432</c:v>
                </c:pt>
                <c:pt idx="1810">
                  <c:v>45433</c:v>
                </c:pt>
                <c:pt idx="1811">
                  <c:v>45434</c:v>
                </c:pt>
                <c:pt idx="1812">
                  <c:v>45435</c:v>
                </c:pt>
                <c:pt idx="1813">
                  <c:v>45436</c:v>
                </c:pt>
                <c:pt idx="1814">
                  <c:v>45439</c:v>
                </c:pt>
                <c:pt idx="1815">
                  <c:v>45440</c:v>
                </c:pt>
                <c:pt idx="1816">
                  <c:v>45441</c:v>
                </c:pt>
                <c:pt idx="1817">
                  <c:v>45443</c:v>
                </c:pt>
                <c:pt idx="1818">
                  <c:v>45446</c:v>
                </c:pt>
                <c:pt idx="1819">
                  <c:v>45447</c:v>
                </c:pt>
                <c:pt idx="1820">
                  <c:v>45448</c:v>
                </c:pt>
                <c:pt idx="1821">
                  <c:v>45449</c:v>
                </c:pt>
                <c:pt idx="1822">
                  <c:v>45450</c:v>
                </c:pt>
                <c:pt idx="1823">
                  <c:v>45453</c:v>
                </c:pt>
                <c:pt idx="1824">
                  <c:v>45454</c:v>
                </c:pt>
                <c:pt idx="1825">
                  <c:v>45455</c:v>
                </c:pt>
                <c:pt idx="1826">
                  <c:v>45456</c:v>
                </c:pt>
                <c:pt idx="1827">
                  <c:v>45457</c:v>
                </c:pt>
                <c:pt idx="1828">
                  <c:v>45460</c:v>
                </c:pt>
                <c:pt idx="1829">
                  <c:v>45461</c:v>
                </c:pt>
                <c:pt idx="1830">
                  <c:v>45462</c:v>
                </c:pt>
                <c:pt idx="1831">
                  <c:v>45463</c:v>
                </c:pt>
                <c:pt idx="1832">
                  <c:v>45464</c:v>
                </c:pt>
                <c:pt idx="1833">
                  <c:v>45467</c:v>
                </c:pt>
                <c:pt idx="1834">
                  <c:v>45468</c:v>
                </c:pt>
                <c:pt idx="1835">
                  <c:v>45469</c:v>
                </c:pt>
                <c:pt idx="1836">
                  <c:v>45470</c:v>
                </c:pt>
                <c:pt idx="1837">
                  <c:v>45471</c:v>
                </c:pt>
                <c:pt idx="1838">
                  <c:v>45474</c:v>
                </c:pt>
                <c:pt idx="1839">
                  <c:v>45475</c:v>
                </c:pt>
                <c:pt idx="1840">
                  <c:v>45476</c:v>
                </c:pt>
                <c:pt idx="1841">
                  <c:v>45477</c:v>
                </c:pt>
                <c:pt idx="1842">
                  <c:v>45478</c:v>
                </c:pt>
                <c:pt idx="1843">
                  <c:v>45481</c:v>
                </c:pt>
                <c:pt idx="1844">
                  <c:v>45482</c:v>
                </c:pt>
                <c:pt idx="1845">
                  <c:v>45483</c:v>
                </c:pt>
                <c:pt idx="1846">
                  <c:v>45484</c:v>
                </c:pt>
                <c:pt idx="1847">
                  <c:v>45485</c:v>
                </c:pt>
                <c:pt idx="1848">
                  <c:v>45488</c:v>
                </c:pt>
                <c:pt idx="1849">
                  <c:v>45489</c:v>
                </c:pt>
                <c:pt idx="1850">
                  <c:v>45490</c:v>
                </c:pt>
                <c:pt idx="1851">
                  <c:v>45491</c:v>
                </c:pt>
                <c:pt idx="1852">
                  <c:v>45492</c:v>
                </c:pt>
                <c:pt idx="1853">
                  <c:v>45495</c:v>
                </c:pt>
                <c:pt idx="1854">
                  <c:v>45496</c:v>
                </c:pt>
                <c:pt idx="1855">
                  <c:v>45497</c:v>
                </c:pt>
                <c:pt idx="1856">
                  <c:v>45498</c:v>
                </c:pt>
                <c:pt idx="1857">
                  <c:v>45499</c:v>
                </c:pt>
                <c:pt idx="1858">
                  <c:v>45502</c:v>
                </c:pt>
                <c:pt idx="1859">
                  <c:v>45503</c:v>
                </c:pt>
                <c:pt idx="1860">
                  <c:v>45504</c:v>
                </c:pt>
                <c:pt idx="1861">
                  <c:v>45505</c:v>
                </c:pt>
                <c:pt idx="1862">
                  <c:v>45506</c:v>
                </c:pt>
                <c:pt idx="1863">
                  <c:v>45509</c:v>
                </c:pt>
                <c:pt idx="1864">
                  <c:v>45510</c:v>
                </c:pt>
                <c:pt idx="1865">
                  <c:v>45511</c:v>
                </c:pt>
                <c:pt idx="1866">
                  <c:v>45512</c:v>
                </c:pt>
                <c:pt idx="1867">
                  <c:v>45513</c:v>
                </c:pt>
                <c:pt idx="1868">
                  <c:v>45516</c:v>
                </c:pt>
                <c:pt idx="1869">
                  <c:v>45517</c:v>
                </c:pt>
                <c:pt idx="1870">
                  <c:v>45518</c:v>
                </c:pt>
                <c:pt idx="1871">
                  <c:v>45519</c:v>
                </c:pt>
                <c:pt idx="1872">
                  <c:v>45520</c:v>
                </c:pt>
                <c:pt idx="1873">
                  <c:v>45523</c:v>
                </c:pt>
                <c:pt idx="1874">
                  <c:v>45524</c:v>
                </c:pt>
                <c:pt idx="1875">
                  <c:v>45525</c:v>
                </c:pt>
                <c:pt idx="1876">
                  <c:v>45526</c:v>
                </c:pt>
                <c:pt idx="1877">
                  <c:v>45527</c:v>
                </c:pt>
                <c:pt idx="1878">
                  <c:v>45530</c:v>
                </c:pt>
                <c:pt idx="1879">
                  <c:v>45531</c:v>
                </c:pt>
                <c:pt idx="1880">
                  <c:v>45532</c:v>
                </c:pt>
                <c:pt idx="1881">
                  <c:v>45533</c:v>
                </c:pt>
                <c:pt idx="1882">
                  <c:v>45534</c:v>
                </c:pt>
                <c:pt idx="1883">
                  <c:v>45537</c:v>
                </c:pt>
                <c:pt idx="1884">
                  <c:v>45538</c:v>
                </c:pt>
                <c:pt idx="1885">
                  <c:v>45539</c:v>
                </c:pt>
                <c:pt idx="1886">
                  <c:v>45540</c:v>
                </c:pt>
                <c:pt idx="1887">
                  <c:v>45541</c:v>
                </c:pt>
                <c:pt idx="1888">
                  <c:v>45544</c:v>
                </c:pt>
                <c:pt idx="1889">
                  <c:v>45545</c:v>
                </c:pt>
                <c:pt idx="1890">
                  <c:v>45546</c:v>
                </c:pt>
                <c:pt idx="1891">
                  <c:v>45547</c:v>
                </c:pt>
                <c:pt idx="1892">
                  <c:v>45548</c:v>
                </c:pt>
                <c:pt idx="1893">
                  <c:v>45551</c:v>
                </c:pt>
                <c:pt idx="1894">
                  <c:v>45552</c:v>
                </c:pt>
                <c:pt idx="1895">
                  <c:v>45553</c:v>
                </c:pt>
                <c:pt idx="1896">
                  <c:v>45554</c:v>
                </c:pt>
                <c:pt idx="1897">
                  <c:v>45555</c:v>
                </c:pt>
                <c:pt idx="1898">
                  <c:v>45558</c:v>
                </c:pt>
                <c:pt idx="1899">
                  <c:v>45559</c:v>
                </c:pt>
                <c:pt idx="1900">
                  <c:v>45560</c:v>
                </c:pt>
                <c:pt idx="1901">
                  <c:v>45561</c:v>
                </c:pt>
                <c:pt idx="1902">
                  <c:v>45562</c:v>
                </c:pt>
                <c:pt idx="1903">
                  <c:v>45565</c:v>
                </c:pt>
                <c:pt idx="1904">
                  <c:v>45566</c:v>
                </c:pt>
                <c:pt idx="1905">
                  <c:v>45567</c:v>
                </c:pt>
                <c:pt idx="1906">
                  <c:v>45568</c:v>
                </c:pt>
                <c:pt idx="1907">
                  <c:v>45569</c:v>
                </c:pt>
                <c:pt idx="1908">
                  <c:v>45572</c:v>
                </c:pt>
                <c:pt idx="1909">
                  <c:v>45573</c:v>
                </c:pt>
                <c:pt idx="1910">
                  <c:v>45574</c:v>
                </c:pt>
                <c:pt idx="1911">
                  <c:v>45575</c:v>
                </c:pt>
                <c:pt idx="1912">
                  <c:v>45576</c:v>
                </c:pt>
                <c:pt idx="1913">
                  <c:v>45579</c:v>
                </c:pt>
                <c:pt idx="1914">
                  <c:v>45580</c:v>
                </c:pt>
                <c:pt idx="1915">
                  <c:v>45581</c:v>
                </c:pt>
                <c:pt idx="1916">
                  <c:v>45582</c:v>
                </c:pt>
                <c:pt idx="1917">
                  <c:v>45583</c:v>
                </c:pt>
                <c:pt idx="1918">
                  <c:v>45586</c:v>
                </c:pt>
                <c:pt idx="1919">
                  <c:v>45587</c:v>
                </c:pt>
                <c:pt idx="1920">
                  <c:v>45588</c:v>
                </c:pt>
                <c:pt idx="1921">
                  <c:v>45589</c:v>
                </c:pt>
                <c:pt idx="1922">
                  <c:v>45590</c:v>
                </c:pt>
                <c:pt idx="1923">
                  <c:v>45593</c:v>
                </c:pt>
                <c:pt idx="1924">
                  <c:v>45594</c:v>
                </c:pt>
                <c:pt idx="1925">
                  <c:v>45595</c:v>
                </c:pt>
                <c:pt idx="1926">
                  <c:v>45596</c:v>
                </c:pt>
                <c:pt idx="1927">
                  <c:v>45597</c:v>
                </c:pt>
                <c:pt idx="1928">
                  <c:v>45600</c:v>
                </c:pt>
                <c:pt idx="1929">
                  <c:v>45601</c:v>
                </c:pt>
                <c:pt idx="1930">
                  <c:v>45602</c:v>
                </c:pt>
                <c:pt idx="1931">
                  <c:v>45603</c:v>
                </c:pt>
                <c:pt idx="1932">
                  <c:v>45604</c:v>
                </c:pt>
                <c:pt idx="1933">
                  <c:v>45607</c:v>
                </c:pt>
                <c:pt idx="1934">
                  <c:v>45608</c:v>
                </c:pt>
                <c:pt idx="1935">
                  <c:v>45609</c:v>
                </c:pt>
                <c:pt idx="1936">
                  <c:v>45610</c:v>
                </c:pt>
                <c:pt idx="1937">
                  <c:v>45614</c:v>
                </c:pt>
                <c:pt idx="1938">
                  <c:v>45615</c:v>
                </c:pt>
                <c:pt idx="1939">
                  <c:v>45617</c:v>
                </c:pt>
                <c:pt idx="1940">
                  <c:v>45618</c:v>
                </c:pt>
                <c:pt idx="1941">
                  <c:v>45621</c:v>
                </c:pt>
                <c:pt idx="1942">
                  <c:v>45622</c:v>
                </c:pt>
                <c:pt idx="1943">
                  <c:v>45623</c:v>
                </c:pt>
                <c:pt idx="1944">
                  <c:v>45624</c:v>
                </c:pt>
                <c:pt idx="1945">
                  <c:v>45625</c:v>
                </c:pt>
                <c:pt idx="1946">
                  <c:v>45628</c:v>
                </c:pt>
                <c:pt idx="1947">
                  <c:v>45629</c:v>
                </c:pt>
                <c:pt idx="1948">
                  <c:v>45630</c:v>
                </c:pt>
                <c:pt idx="1949">
                  <c:v>45631</c:v>
                </c:pt>
                <c:pt idx="1950">
                  <c:v>45632</c:v>
                </c:pt>
                <c:pt idx="1951">
                  <c:v>45635</c:v>
                </c:pt>
                <c:pt idx="1952">
                  <c:v>45636</c:v>
                </c:pt>
                <c:pt idx="1953">
                  <c:v>45637</c:v>
                </c:pt>
                <c:pt idx="1954">
                  <c:v>45638</c:v>
                </c:pt>
                <c:pt idx="1955">
                  <c:v>45639</c:v>
                </c:pt>
                <c:pt idx="1956">
                  <c:v>45642</c:v>
                </c:pt>
                <c:pt idx="1957">
                  <c:v>45643</c:v>
                </c:pt>
                <c:pt idx="1958">
                  <c:v>45644</c:v>
                </c:pt>
                <c:pt idx="1959">
                  <c:v>45645</c:v>
                </c:pt>
                <c:pt idx="1960">
                  <c:v>45646</c:v>
                </c:pt>
                <c:pt idx="1961">
                  <c:v>45649</c:v>
                </c:pt>
                <c:pt idx="1962">
                  <c:v>45652</c:v>
                </c:pt>
                <c:pt idx="1963">
                  <c:v>45653</c:v>
                </c:pt>
                <c:pt idx="1964">
                  <c:v>45656</c:v>
                </c:pt>
                <c:pt idx="1965">
                  <c:v>45659</c:v>
                </c:pt>
                <c:pt idx="1966">
                  <c:v>45660</c:v>
                </c:pt>
                <c:pt idx="1967">
                  <c:v>45663</c:v>
                </c:pt>
                <c:pt idx="1968">
                  <c:v>45664</c:v>
                </c:pt>
                <c:pt idx="1969">
                  <c:v>45665</c:v>
                </c:pt>
                <c:pt idx="1970">
                  <c:v>45666</c:v>
                </c:pt>
                <c:pt idx="1971">
                  <c:v>45667</c:v>
                </c:pt>
                <c:pt idx="1972">
                  <c:v>45670</c:v>
                </c:pt>
                <c:pt idx="1973">
                  <c:v>45671</c:v>
                </c:pt>
                <c:pt idx="1974">
                  <c:v>45672</c:v>
                </c:pt>
                <c:pt idx="1975">
                  <c:v>45673</c:v>
                </c:pt>
                <c:pt idx="1976">
                  <c:v>45674</c:v>
                </c:pt>
                <c:pt idx="1977">
                  <c:v>45677</c:v>
                </c:pt>
                <c:pt idx="1978">
                  <c:v>45678</c:v>
                </c:pt>
                <c:pt idx="1979">
                  <c:v>45679</c:v>
                </c:pt>
                <c:pt idx="1980">
                  <c:v>45680</c:v>
                </c:pt>
                <c:pt idx="1981">
                  <c:v>45681</c:v>
                </c:pt>
                <c:pt idx="1982">
                  <c:v>45684</c:v>
                </c:pt>
                <c:pt idx="1983">
                  <c:v>45685</c:v>
                </c:pt>
                <c:pt idx="1984">
                  <c:v>45686</c:v>
                </c:pt>
                <c:pt idx="1985">
                  <c:v>45687</c:v>
                </c:pt>
                <c:pt idx="1986">
                  <c:v>45688</c:v>
                </c:pt>
              </c:numCache>
            </c:numRef>
          </c:cat>
          <c:val>
            <c:numRef>
              <c:f>Sheet9!$AG$2:$AG$1988</c:f>
              <c:numCache>
                <c:formatCode>0.00%</c:formatCode>
                <c:ptCount val="1987"/>
                <c:pt idx="0">
                  <c:v>0</c:v>
                </c:pt>
                <c:pt idx="1">
                  <c:v>5.7427692847453748E-3</c:v>
                </c:pt>
                <c:pt idx="2">
                  <c:v>8.2941447080417952E-3</c:v>
                </c:pt>
                <c:pt idx="3">
                  <c:v>4.3148739325467034E-3</c:v>
                </c:pt>
                <c:pt idx="4">
                  <c:v>1.0137290235312291E-2</c:v>
                </c:pt>
                <c:pt idx="5">
                  <c:v>-4.657795517682084E-3</c:v>
                </c:pt>
                <c:pt idx="6">
                  <c:v>-1.4386934283909802E-3</c:v>
                </c:pt>
                <c:pt idx="7">
                  <c:v>8.4680029375960864E-3</c:v>
                </c:pt>
                <c:pt idx="8">
                  <c:v>1.0473092781044802E-2</c:v>
                </c:pt>
                <c:pt idx="9">
                  <c:v>2.8328861271770478E-2</c:v>
                </c:pt>
                <c:pt idx="10">
                  <c:v>4.1077443502394395E-2</c:v>
                </c:pt>
                <c:pt idx="11">
                  <c:v>3.7269654707746236E-2</c:v>
                </c:pt>
                <c:pt idx="12">
                  <c:v>5.6201497077299489E-2</c:v>
                </c:pt>
                <c:pt idx="13">
                  <c:v>5.3818303008804746E-2</c:v>
                </c:pt>
                <c:pt idx="14">
                  <c:v>5.2845052647522373E-2</c:v>
                </c:pt>
                <c:pt idx="15">
                  <c:v>6.4432110568051426E-2</c:v>
                </c:pt>
                <c:pt idx="16">
                  <c:v>7.2005104600123548E-2</c:v>
                </c:pt>
                <c:pt idx="17">
                  <c:v>6.531449462503236E-2</c:v>
                </c:pt>
                <c:pt idx="18">
                  <c:v>4.8854369242323559E-2</c:v>
                </c:pt>
                <c:pt idx="19">
                  <c:v>3.7010489074522868E-2</c:v>
                </c:pt>
                <c:pt idx="20">
                  <c:v>4.191583244855912E-2</c:v>
                </c:pt>
                <c:pt idx="21">
                  <c:v>2.498768006533203E-2</c:v>
                </c:pt>
                <c:pt idx="22">
                  <c:v>3.9124799494380746E-2</c:v>
                </c:pt>
                <c:pt idx="23">
                  <c:v>3.2461726395228263E-2</c:v>
                </c:pt>
                <c:pt idx="24">
                  <c:v>2.3432619206611882E-2</c:v>
                </c:pt>
                <c:pt idx="25">
                  <c:v>7.8565795363858548E-3</c:v>
                </c:pt>
                <c:pt idx="26">
                  <c:v>5.8015098494362816E-3</c:v>
                </c:pt>
                <c:pt idx="27">
                  <c:v>7.1950222749220805E-3</c:v>
                </c:pt>
                <c:pt idx="28">
                  <c:v>2.0476815858223252E-2</c:v>
                </c:pt>
                <c:pt idx="29">
                  <c:v>7.7353381519944531E-3</c:v>
                </c:pt>
                <c:pt idx="30">
                  <c:v>3.1476045118099094E-2</c:v>
                </c:pt>
                <c:pt idx="31">
                  <c:v>2.4651858509810443E-2</c:v>
                </c:pt>
                <c:pt idx="32">
                  <c:v>7.3990557364156384E-4</c:v>
                </c:pt>
                <c:pt idx="33">
                  <c:v>1.1236712924521552E-2</c:v>
                </c:pt>
                <c:pt idx="34">
                  <c:v>-1.8107963729198984E-2</c:v>
                </c:pt>
                <c:pt idx="35">
                  <c:v>-9.5179351486971431E-3</c:v>
                </c:pt>
                <c:pt idx="36">
                  <c:v>-9.3605068966229332E-3</c:v>
                </c:pt>
                <c:pt idx="37">
                  <c:v>-4.2763747406675545E-3</c:v>
                </c:pt>
                <c:pt idx="38">
                  <c:v>2.8335948775239927E-3</c:v>
                </c:pt>
                <c:pt idx="39">
                  <c:v>7.9962496016641182E-3</c:v>
                </c:pt>
                <c:pt idx="40">
                  <c:v>2.1733873364040424E-2</c:v>
                </c:pt>
                <c:pt idx="41">
                  <c:v>1.7735582557057095E-2</c:v>
                </c:pt>
                <c:pt idx="42">
                  <c:v>1.3414802978103268E-2</c:v>
                </c:pt>
                <c:pt idx="43">
                  <c:v>1.6907970527038407E-2</c:v>
                </c:pt>
                <c:pt idx="44">
                  <c:v>2.5464809097218377E-2</c:v>
                </c:pt>
                <c:pt idx="45">
                  <c:v>1.0351305774984443E-2</c:v>
                </c:pt>
                <c:pt idx="46">
                  <c:v>1.8294995225722754E-3</c:v>
                </c:pt>
                <c:pt idx="47">
                  <c:v>7.5906754252863529E-3</c:v>
                </c:pt>
                <c:pt idx="48">
                  <c:v>8.4731239878241826E-3</c:v>
                </c:pt>
                <c:pt idx="49">
                  <c:v>3.9874317991157593E-3</c:v>
                </c:pt>
                <c:pt idx="50">
                  <c:v>-3.2841654662664199E-3</c:v>
                </c:pt>
                <c:pt idx="51">
                  <c:v>-1.9968570399591434E-2</c:v>
                </c:pt>
                <c:pt idx="52">
                  <c:v>4.050147965416584E-3</c:v>
                </c:pt>
                <c:pt idx="53">
                  <c:v>1.3144675426296493E-3</c:v>
                </c:pt>
                <c:pt idx="54">
                  <c:v>-1.040641339379389E-2</c:v>
                </c:pt>
                <c:pt idx="55">
                  <c:v>-4.8234335966105268E-3</c:v>
                </c:pt>
                <c:pt idx="56">
                  <c:v>5.0258473117817948E-3</c:v>
                </c:pt>
                <c:pt idx="57">
                  <c:v>1.6813575029248962E-2</c:v>
                </c:pt>
                <c:pt idx="58">
                  <c:v>1.2423570731342704E-2</c:v>
                </c:pt>
                <c:pt idx="59">
                  <c:v>9.5713614254316903E-3</c:v>
                </c:pt>
                <c:pt idx="60">
                  <c:v>2.0796371861908303E-2</c:v>
                </c:pt>
                <c:pt idx="61">
                  <c:v>4.0963642476406048E-2</c:v>
                </c:pt>
                <c:pt idx="62">
                  <c:v>3.155145459234987E-2</c:v>
                </c:pt>
                <c:pt idx="63">
                  <c:v>1.2926465939824716E-2</c:v>
                </c:pt>
                <c:pt idx="64">
                  <c:v>2.5984758032389088E-2</c:v>
                </c:pt>
                <c:pt idx="65">
                  <c:v>2.3184575411783426E-2</c:v>
                </c:pt>
                <c:pt idx="66">
                  <c:v>3.4660935940428628E-2</c:v>
                </c:pt>
                <c:pt idx="67">
                  <c:v>5.0835232086962945E-2</c:v>
                </c:pt>
                <c:pt idx="68">
                  <c:v>5.3626620357193122E-2</c:v>
                </c:pt>
                <c:pt idx="69">
                  <c:v>6.3754252208891415E-2</c:v>
                </c:pt>
                <c:pt idx="70">
                  <c:v>6.7448075315807099E-2</c:v>
                </c:pt>
                <c:pt idx="71">
                  <c:v>7.0514932809162323E-2</c:v>
                </c:pt>
                <c:pt idx="72">
                  <c:v>5.3858943059002184E-2</c:v>
                </c:pt>
                <c:pt idx="73">
                  <c:v>-3.4133357799748132E-2</c:v>
                </c:pt>
                <c:pt idx="74">
                  <c:v>-1.7216949533111703E-2</c:v>
                </c:pt>
                <c:pt idx="75">
                  <c:v>-3.2638651667564633E-2</c:v>
                </c:pt>
                <c:pt idx="76">
                  <c:v>-1.6602460789871043E-2</c:v>
                </c:pt>
                <c:pt idx="77">
                  <c:v>-7.1070728354488688E-3</c:v>
                </c:pt>
                <c:pt idx="78">
                  <c:v>-7.5813286490347132E-3</c:v>
                </c:pt>
                <c:pt idx="79">
                  <c:v>5.9888233429941096E-3</c:v>
                </c:pt>
                <c:pt idx="80">
                  <c:v>9.3303805782596339E-4</c:v>
                </c:pt>
                <c:pt idx="81">
                  <c:v>4.0854352912446101E-3</c:v>
                </c:pt>
                <c:pt idx="82">
                  <c:v>-1.5473052560917577E-2</c:v>
                </c:pt>
                <c:pt idx="83">
                  <c:v>-2.2202334505074139E-2</c:v>
                </c:pt>
                <c:pt idx="84">
                  <c:v>-1.8638302332459444E-2</c:v>
                </c:pt>
                <c:pt idx="85">
                  <c:v>-1.9614130586686707E-2</c:v>
                </c:pt>
                <c:pt idx="86">
                  <c:v>-1.1527661411346535E-2</c:v>
                </c:pt>
                <c:pt idx="87">
                  <c:v>-8.0966392526616859E-3</c:v>
                </c:pt>
                <c:pt idx="88">
                  <c:v>-1.4666109420935047E-2</c:v>
                </c:pt>
                <c:pt idx="89">
                  <c:v>-2.3350538001469134E-2</c:v>
                </c:pt>
                <c:pt idx="90">
                  <c:v>-3.1564519451695028E-2</c:v>
                </c:pt>
                <c:pt idx="91">
                  <c:v>-2.9473757701289904E-2</c:v>
                </c:pt>
                <c:pt idx="92">
                  <c:v>-2.7953435522377057E-2</c:v>
                </c:pt>
                <c:pt idx="93">
                  <c:v>-3.2749714772413396E-2</c:v>
                </c:pt>
                <c:pt idx="94">
                  <c:v>-2.6453670894829306E-2</c:v>
                </c:pt>
                <c:pt idx="95">
                  <c:v>-4.6578158913663792E-2</c:v>
                </c:pt>
                <c:pt idx="96">
                  <c:v>-4.6643985198099203E-2</c:v>
                </c:pt>
                <c:pt idx="97">
                  <c:v>-3.8250581426004904E-2</c:v>
                </c:pt>
                <c:pt idx="98">
                  <c:v>-4.1269905097502502E-2</c:v>
                </c:pt>
                <c:pt idx="99">
                  <c:v>-2.3246430381114402E-2</c:v>
                </c:pt>
                <c:pt idx="100">
                  <c:v>-3.14956102872056E-2</c:v>
                </c:pt>
                <c:pt idx="101">
                  <c:v>-2.5934199667019153E-2</c:v>
                </c:pt>
                <c:pt idx="102">
                  <c:v>-2.2370718097152298E-2</c:v>
                </c:pt>
                <c:pt idx="103">
                  <c:v>-1.1750367513113313E-2</c:v>
                </c:pt>
                <c:pt idx="104">
                  <c:v>-5.7090320600131639E-3</c:v>
                </c:pt>
                <c:pt idx="105">
                  <c:v>-6.4675655619095274E-3</c:v>
                </c:pt>
                <c:pt idx="106">
                  <c:v>-7.7011181934885098E-3</c:v>
                </c:pt>
                <c:pt idx="107">
                  <c:v>-1.8531786084675095E-2</c:v>
                </c:pt>
                <c:pt idx="108">
                  <c:v>-2.0900923270524285E-2</c:v>
                </c:pt>
                <c:pt idx="109">
                  <c:v>-9.6207974722507528E-3</c:v>
                </c:pt>
                <c:pt idx="110">
                  <c:v>3.1836452092247614E-3</c:v>
                </c:pt>
                <c:pt idx="111">
                  <c:v>1.8912433277905039E-2</c:v>
                </c:pt>
                <c:pt idx="112">
                  <c:v>2.4187280584956672E-2</c:v>
                </c:pt>
                <c:pt idx="113">
                  <c:v>2.8145671453040921E-2</c:v>
                </c:pt>
                <c:pt idx="114">
                  <c:v>2.4722479326382829E-2</c:v>
                </c:pt>
                <c:pt idx="115">
                  <c:v>2.6654639051586826E-2</c:v>
                </c:pt>
                <c:pt idx="116">
                  <c:v>2.4236444432835125E-2</c:v>
                </c:pt>
                <c:pt idx="117">
                  <c:v>2.0523649096842456E-2</c:v>
                </c:pt>
                <c:pt idx="118">
                  <c:v>1.661222589317124E-2</c:v>
                </c:pt>
                <c:pt idx="119">
                  <c:v>2.3043491739439204E-2</c:v>
                </c:pt>
                <c:pt idx="120">
                  <c:v>3.1768530141896956E-2</c:v>
                </c:pt>
                <c:pt idx="121">
                  <c:v>2.1763657144394322E-2</c:v>
                </c:pt>
                <c:pt idx="122">
                  <c:v>2.5855272409503249E-2</c:v>
                </c:pt>
                <c:pt idx="123">
                  <c:v>2.9225525331665669E-2</c:v>
                </c:pt>
                <c:pt idx="124">
                  <c:v>3.5683836399348245E-2</c:v>
                </c:pt>
                <c:pt idx="125">
                  <c:v>4.4725098535270624E-2</c:v>
                </c:pt>
                <c:pt idx="126">
                  <c:v>5.404616414354535E-2</c:v>
                </c:pt>
                <c:pt idx="127">
                  <c:v>4.8698809520094422E-2</c:v>
                </c:pt>
                <c:pt idx="128">
                  <c:v>5.0510810658210836E-2</c:v>
                </c:pt>
                <c:pt idx="129">
                  <c:v>6.6086762106684738E-2</c:v>
                </c:pt>
                <c:pt idx="130">
                  <c:v>6.5483288453461297E-2</c:v>
                </c:pt>
                <c:pt idx="131">
                  <c:v>6.2125359765262678E-2</c:v>
                </c:pt>
                <c:pt idx="132">
                  <c:v>5.2091519567836864E-2</c:v>
                </c:pt>
                <c:pt idx="133">
                  <c:v>5.7569785629456138E-2</c:v>
                </c:pt>
                <c:pt idx="134">
                  <c:v>7.1317020594345859E-2</c:v>
                </c:pt>
                <c:pt idx="135">
                  <c:v>7.2342135919819972E-2</c:v>
                </c:pt>
                <c:pt idx="136">
                  <c:v>7.5838588264198536E-2</c:v>
                </c:pt>
                <c:pt idx="137">
                  <c:v>6.6843632437158296E-2</c:v>
                </c:pt>
                <c:pt idx="138">
                  <c:v>7.7700245703410054E-2</c:v>
                </c:pt>
                <c:pt idx="139">
                  <c:v>7.6536016641342131E-2</c:v>
                </c:pt>
                <c:pt idx="140">
                  <c:v>9.658409706678095E-2</c:v>
                </c:pt>
                <c:pt idx="141">
                  <c:v>0.10325447743558003</c:v>
                </c:pt>
                <c:pt idx="142">
                  <c:v>0.11254815773297777</c:v>
                </c:pt>
                <c:pt idx="143">
                  <c:v>0.11171872554257389</c:v>
                </c:pt>
                <c:pt idx="144">
                  <c:v>0.1109167445087218</c:v>
                </c:pt>
                <c:pt idx="145">
                  <c:v>0.11532413992108781</c:v>
                </c:pt>
                <c:pt idx="146">
                  <c:v>0.10909954998697868</c:v>
                </c:pt>
                <c:pt idx="147">
                  <c:v>0.10838008493040896</c:v>
                </c:pt>
                <c:pt idx="148">
                  <c:v>0.1237397235271479</c:v>
                </c:pt>
                <c:pt idx="149">
                  <c:v>0.12660389771343039</c:v>
                </c:pt>
                <c:pt idx="150">
                  <c:v>0.1269089067943826</c:v>
                </c:pt>
                <c:pt idx="151">
                  <c:v>0.1443861420371374</c:v>
                </c:pt>
                <c:pt idx="152">
                  <c:v>0.13985009888342959</c:v>
                </c:pt>
                <c:pt idx="153">
                  <c:v>0.15681803768937941</c:v>
                </c:pt>
                <c:pt idx="154">
                  <c:v>0.15977824974820687</c:v>
                </c:pt>
                <c:pt idx="155">
                  <c:v>0.16311878289193038</c:v>
                </c:pt>
                <c:pt idx="156">
                  <c:v>0.16136716498531434</c:v>
                </c:pt>
                <c:pt idx="157">
                  <c:v>0.17610121537576662</c:v>
                </c:pt>
                <c:pt idx="158">
                  <c:v>0.17917683875050416</c:v>
                </c:pt>
                <c:pt idx="159">
                  <c:v>0.17896628473023835</c:v>
                </c:pt>
                <c:pt idx="160">
                  <c:v>0.1793611566601091</c:v>
                </c:pt>
                <c:pt idx="161">
                  <c:v>0.17409827575910386</c:v>
                </c:pt>
                <c:pt idx="162">
                  <c:v>0.17126773769233494</c:v>
                </c:pt>
                <c:pt idx="163">
                  <c:v>0.15870639003349429</c:v>
                </c:pt>
                <c:pt idx="164">
                  <c:v>0.15704068607207411</c:v>
                </c:pt>
                <c:pt idx="165">
                  <c:v>0.150016910187038</c:v>
                </c:pt>
                <c:pt idx="166">
                  <c:v>0.14690025232831749</c:v>
                </c:pt>
                <c:pt idx="167">
                  <c:v>0.15678240057413417</c:v>
                </c:pt>
                <c:pt idx="168">
                  <c:v>0.15767076302601446</c:v>
                </c:pt>
                <c:pt idx="169">
                  <c:v>0.18998652418792938</c:v>
                </c:pt>
                <c:pt idx="170">
                  <c:v>0.18774586136860238</c:v>
                </c:pt>
                <c:pt idx="171">
                  <c:v>0.18809838320537164</c:v>
                </c:pt>
                <c:pt idx="172">
                  <c:v>0.18075024047128829</c:v>
                </c:pt>
                <c:pt idx="173">
                  <c:v>0.1764375720076764</c:v>
                </c:pt>
                <c:pt idx="174">
                  <c:v>0.19188780772281111</c:v>
                </c:pt>
                <c:pt idx="175">
                  <c:v>0.18880576290961948</c:v>
                </c:pt>
                <c:pt idx="176">
                  <c:v>0.19311048505937156</c:v>
                </c:pt>
                <c:pt idx="177">
                  <c:v>0.19183759247591914</c:v>
                </c:pt>
                <c:pt idx="178">
                  <c:v>0.18285096187715721</c:v>
                </c:pt>
                <c:pt idx="179">
                  <c:v>0.18796900494745805</c:v>
                </c:pt>
                <c:pt idx="180">
                  <c:v>0.18394764473542269</c:v>
                </c:pt>
                <c:pt idx="181">
                  <c:v>0.18536342544672135</c:v>
                </c:pt>
                <c:pt idx="182">
                  <c:v>0.17256087017188526</c:v>
                </c:pt>
                <c:pt idx="183">
                  <c:v>0.18498578364834151</c:v>
                </c:pt>
                <c:pt idx="184">
                  <c:v>0.18919010584873441</c:v>
                </c:pt>
                <c:pt idx="185">
                  <c:v>0.17908198152532662</c:v>
                </c:pt>
                <c:pt idx="186">
                  <c:v>0.18013605552132117</c:v>
                </c:pt>
                <c:pt idx="187">
                  <c:v>0.16465748334063257</c:v>
                </c:pt>
                <c:pt idx="188">
                  <c:v>0.15807994323368069</c:v>
                </c:pt>
                <c:pt idx="189">
                  <c:v>0.1515665126474719</c:v>
                </c:pt>
                <c:pt idx="190">
                  <c:v>0.15279917411257804</c:v>
                </c:pt>
                <c:pt idx="191">
                  <c:v>0.15815667935508637</c:v>
                </c:pt>
                <c:pt idx="192">
                  <c:v>0.13264228713859083</c:v>
                </c:pt>
                <c:pt idx="193">
                  <c:v>0.15954279117780912</c:v>
                </c:pt>
                <c:pt idx="194">
                  <c:v>0.14028590267142826</c:v>
                </c:pt>
                <c:pt idx="195">
                  <c:v>0.12979653600978913</c:v>
                </c:pt>
                <c:pt idx="196">
                  <c:v>0.13407833076077991</c:v>
                </c:pt>
                <c:pt idx="197">
                  <c:v>0.11133945528647837</c:v>
                </c:pt>
                <c:pt idx="198">
                  <c:v>0.13512981771888399</c:v>
                </c:pt>
                <c:pt idx="199">
                  <c:v>0.14788632698631554</c:v>
                </c:pt>
                <c:pt idx="200">
                  <c:v>0.16365494498541677</c:v>
                </c:pt>
                <c:pt idx="201">
                  <c:v>0.1626361099428536</c:v>
                </c:pt>
                <c:pt idx="202">
                  <c:v>0.16220668925819604</c:v>
                </c:pt>
                <c:pt idx="203">
                  <c:v>0.15777638598379917</c:v>
                </c:pt>
                <c:pt idx="204">
                  <c:v>0.15645486542606357</c:v>
                </c:pt>
                <c:pt idx="205">
                  <c:v>0.15754858799860716</c:v>
                </c:pt>
                <c:pt idx="206">
                  <c:v>0.13812587421387557</c:v>
                </c:pt>
                <c:pt idx="207">
                  <c:v>0.12809836389750695</c:v>
                </c:pt>
                <c:pt idx="208">
                  <c:v>0.13216944808419318</c:v>
                </c:pt>
                <c:pt idx="209">
                  <c:v>0.14359975916578283</c:v>
                </c:pt>
                <c:pt idx="210">
                  <c:v>0.13615688052301367</c:v>
                </c:pt>
                <c:pt idx="211">
                  <c:v>0.14610918664602524</c:v>
                </c:pt>
                <c:pt idx="212">
                  <c:v>0.135449690003562</c:v>
                </c:pt>
                <c:pt idx="213">
                  <c:v>0.13882960640236464</c:v>
                </c:pt>
                <c:pt idx="214">
                  <c:v>0.1397645456313148</c:v>
                </c:pt>
                <c:pt idx="215">
                  <c:v>0.15369311705988631</c:v>
                </c:pt>
                <c:pt idx="216">
                  <c:v>0.14150030810765502</c:v>
                </c:pt>
                <c:pt idx="217">
                  <c:v>0.13484863627508514</c:v>
                </c:pt>
                <c:pt idx="218">
                  <c:v>0.13732002204597804</c:v>
                </c:pt>
                <c:pt idx="219">
                  <c:v>0.14430272367665231</c:v>
                </c:pt>
                <c:pt idx="220">
                  <c:v>0.13835319211678088</c:v>
                </c:pt>
                <c:pt idx="221">
                  <c:v>0.14780558617291728</c:v>
                </c:pt>
                <c:pt idx="222">
                  <c:v>0.17187635368419629</c:v>
                </c:pt>
                <c:pt idx="223">
                  <c:v>0.17259507914438021</c:v>
                </c:pt>
                <c:pt idx="224">
                  <c:v>0.17952446853350335</c:v>
                </c:pt>
                <c:pt idx="225">
                  <c:v>0.18434562349731176</c:v>
                </c:pt>
                <c:pt idx="226">
                  <c:v>0.1886704167879667</c:v>
                </c:pt>
                <c:pt idx="227">
                  <c:v>0.20815943540004489</c:v>
                </c:pt>
                <c:pt idx="228">
                  <c:v>0.20949463458865458</c:v>
                </c:pt>
                <c:pt idx="229">
                  <c:v>0.21785414481366905</c:v>
                </c:pt>
                <c:pt idx="230">
                  <c:v>0.2232453231167193</c:v>
                </c:pt>
                <c:pt idx="231">
                  <c:v>0.22714055651455167</c:v>
                </c:pt>
                <c:pt idx="232">
                  <c:v>0.22065269448555158</c:v>
                </c:pt>
                <c:pt idx="233">
                  <c:v>0.21224581682273969</c:v>
                </c:pt>
                <c:pt idx="234">
                  <c:v>0.22713053696698338</c:v>
                </c:pt>
                <c:pt idx="235">
                  <c:v>0.22692893676538317</c:v>
                </c:pt>
                <c:pt idx="236">
                  <c:v>0.23200776573613269</c:v>
                </c:pt>
                <c:pt idx="237">
                  <c:v>0.23301087537601639</c:v>
                </c:pt>
                <c:pt idx="238">
                  <c:v>0.25000907158806174</c:v>
                </c:pt>
                <c:pt idx="239">
                  <c:v>0.24722544326402773</c:v>
                </c:pt>
                <c:pt idx="240">
                  <c:v>0.25039973275428862</c:v>
                </c:pt>
                <c:pt idx="241">
                  <c:v>0.256001801210334</c:v>
                </c:pt>
                <c:pt idx="242">
                  <c:v>0.24379488354887091</c:v>
                </c:pt>
                <c:pt idx="243">
                  <c:v>0.2810045317801112</c:v>
                </c:pt>
                <c:pt idx="244">
                  <c:v>0.30312451265965235</c:v>
                </c:pt>
                <c:pt idx="245">
                  <c:v>0.29338535375820141</c:v>
                </c:pt>
                <c:pt idx="246">
                  <c:v>0.29083511644445137</c:v>
                </c:pt>
                <c:pt idx="247">
                  <c:v>0.29593679490850278</c:v>
                </c:pt>
                <c:pt idx="248">
                  <c:v>0.3027908690785357</c:v>
                </c:pt>
                <c:pt idx="249">
                  <c:v>0.28578402657312607</c:v>
                </c:pt>
                <c:pt idx="250">
                  <c:v>0.2598443066745052</c:v>
                </c:pt>
                <c:pt idx="251">
                  <c:v>0.28467908758360727</c:v>
                </c:pt>
                <c:pt idx="252">
                  <c:v>0.27124546896964208</c:v>
                </c:pt>
                <c:pt idx="253">
                  <c:v>0.25633614520533987</c:v>
                </c:pt>
                <c:pt idx="254">
                  <c:v>0.24856015266244313</c:v>
                </c:pt>
                <c:pt idx="255">
                  <c:v>0.28124288050827551</c:v>
                </c:pt>
                <c:pt idx="256">
                  <c:v>0.29019635357005213</c:v>
                </c:pt>
                <c:pt idx="257">
                  <c:v>0.29297245066226829</c:v>
                </c:pt>
                <c:pt idx="258">
                  <c:v>0.29614311023044337</c:v>
                </c:pt>
                <c:pt idx="259">
                  <c:v>0.30806626426438488</c:v>
                </c:pt>
                <c:pt idx="260">
                  <c:v>0.31095657240852737</c:v>
                </c:pt>
                <c:pt idx="261">
                  <c:v>0.31832421058079519</c:v>
                </c:pt>
                <c:pt idx="262">
                  <c:v>0.32532649468664843</c:v>
                </c:pt>
                <c:pt idx="263">
                  <c:v>0.3294505367060544</c:v>
                </c:pt>
                <c:pt idx="264">
                  <c:v>0.32125914565269631</c:v>
                </c:pt>
                <c:pt idx="265">
                  <c:v>0.30307314461744006</c:v>
                </c:pt>
                <c:pt idx="266">
                  <c:v>0.30335432651869831</c:v>
                </c:pt>
                <c:pt idx="267">
                  <c:v>0.30784025966306816</c:v>
                </c:pt>
                <c:pt idx="268">
                  <c:v>0.31089526135381329</c:v>
                </c:pt>
                <c:pt idx="269">
                  <c:v>0.30659408608673355</c:v>
                </c:pt>
                <c:pt idx="270">
                  <c:v>0.30462100866971376</c:v>
                </c:pt>
                <c:pt idx="271">
                  <c:v>0.29878365899024162</c:v>
                </c:pt>
                <c:pt idx="272">
                  <c:v>0.31509241935971855</c:v>
                </c:pt>
                <c:pt idx="273">
                  <c:v>0.32121716030285918</c:v>
                </c:pt>
                <c:pt idx="274">
                  <c:v>0.31527930069411347</c:v>
                </c:pt>
                <c:pt idx="275">
                  <c:v>0.31142442016068139</c:v>
                </c:pt>
                <c:pt idx="276">
                  <c:v>0.29837401981669931</c:v>
                </c:pt>
                <c:pt idx="277">
                  <c:v>0.29787948326809344</c:v>
                </c:pt>
                <c:pt idx="278">
                  <c:v>0.28641705130051343</c:v>
                </c:pt>
                <c:pt idx="279">
                  <c:v>0.28940824456019898</c:v>
                </c:pt>
                <c:pt idx="280">
                  <c:v>0.29906795655107399</c:v>
                </c:pt>
                <c:pt idx="281">
                  <c:v>0.29660846751286363</c:v>
                </c:pt>
                <c:pt idx="282">
                  <c:v>0.29199587785638947</c:v>
                </c:pt>
                <c:pt idx="283">
                  <c:v>0.30042234478458074</c:v>
                </c:pt>
                <c:pt idx="284">
                  <c:v>0.28537909544272289</c:v>
                </c:pt>
                <c:pt idx="285">
                  <c:v>0.28616660976116504</c:v>
                </c:pt>
                <c:pt idx="286">
                  <c:v>0.30395519740453492</c:v>
                </c:pt>
                <c:pt idx="287">
                  <c:v>0.29575521146165362</c:v>
                </c:pt>
                <c:pt idx="288">
                  <c:v>0.29524733344686616</c:v>
                </c:pt>
                <c:pt idx="289">
                  <c:v>0.29213943133987397</c:v>
                </c:pt>
                <c:pt idx="290">
                  <c:v>0.30221529667889713</c:v>
                </c:pt>
                <c:pt idx="291">
                  <c:v>0.29763836908823871</c:v>
                </c:pt>
                <c:pt idx="292">
                  <c:v>0.27980059497835896</c:v>
                </c:pt>
                <c:pt idx="293">
                  <c:v>0.29424115819633589</c:v>
                </c:pt>
                <c:pt idx="294">
                  <c:v>0.30295018671367113</c:v>
                </c:pt>
                <c:pt idx="295">
                  <c:v>0.30527287634133693</c:v>
                </c:pt>
                <c:pt idx="296">
                  <c:v>0.29228191149886695</c:v>
                </c:pt>
                <c:pt idx="297">
                  <c:v>0.27482750402382727</c:v>
                </c:pt>
                <c:pt idx="298">
                  <c:v>0.28959905189860713</c:v>
                </c:pt>
                <c:pt idx="299">
                  <c:v>0.30969752251202665</c:v>
                </c:pt>
                <c:pt idx="300">
                  <c:v>0.31025711960212177</c:v>
                </c:pt>
                <c:pt idx="301">
                  <c:v>0.30706453943806511</c:v>
                </c:pt>
                <c:pt idx="302">
                  <c:v>0.30767237111544676</c:v>
                </c:pt>
                <c:pt idx="303">
                  <c:v>0.30611866909913876</c:v>
                </c:pt>
                <c:pt idx="304">
                  <c:v>0.30114610594758673</c:v>
                </c:pt>
                <c:pt idx="305">
                  <c:v>0.31689089687933969</c:v>
                </c:pt>
                <c:pt idx="306">
                  <c:v>0.31760863069270584</c:v>
                </c:pt>
                <c:pt idx="307">
                  <c:v>0.31379117450669158</c:v>
                </c:pt>
                <c:pt idx="308">
                  <c:v>0.29558296455488298</c:v>
                </c:pt>
                <c:pt idx="309">
                  <c:v>0.28069183890879268</c:v>
                </c:pt>
                <c:pt idx="310">
                  <c:v>0.27865072854475459</c:v>
                </c:pt>
                <c:pt idx="311">
                  <c:v>0.27379016885852536</c:v>
                </c:pt>
                <c:pt idx="312">
                  <c:v>0.2767159129889023</c:v>
                </c:pt>
                <c:pt idx="313">
                  <c:v>0.29249536233554396</c:v>
                </c:pt>
                <c:pt idx="314">
                  <c:v>0.31143561036260148</c:v>
                </c:pt>
                <c:pt idx="315">
                  <c:v>0.3039700555705539</c:v>
                </c:pt>
                <c:pt idx="316">
                  <c:v>0.30411086758651262</c:v>
                </c:pt>
                <c:pt idx="317">
                  <c:v>0.30291413396533751</c:v>
                </c:pt>
                <c:pt idx="318">
                  <c:v>0.31944179753869595</c:v>
                </c:pt>
                <c:pt idx="319">
                  <c:v>0.28575678419180384</c:v>
                </c:pt>
                <c:pt idx="320">
                  <c:v>0.27929915342478084</c:v>
                </c:pt>
                <c:pt idx="321">
                  <c:v>0.26404915944293161</c:v>
                </c:pt>
                <c:pt idx="322">
                  <c:v>0.27534293197853021</c:v>
                </c:pt>
                <c:pt idx="323">
                  <c:v>0.25271756788179223</c:v>
                </c:pt>
                <c:pt idx="324">
                  <c:v>0.24350491006092589</c:v>
                </c:pt>
                <c:pt idx="325">
                  <c:v>0.22822820703304336</c:v>
                </c:pt>
                <c:pt idx="326">
                  <c:v>0.18333480035606797</c:v>
                </c:pt>
                <c:pt idx="327">
                  <c:v>0.19283636625659351</c:v>
                </c:pt>
                <c:pt idx="328">
                  <c:v>0.20180155712839909</c:v>
                </c:pt>
                <c:pt idx="329">
                  <c:v>0.20813347468318444</c:v>
                </c:pt>
                <c:pt idx="330">
                  <c:v>0.22568914532016016</c:v>
                </c:pt>
                <c:pt idx="331">
                  <c:v>0.20082782922264886</c:v>
                </c:pt>
                <c:pt idx="332">
                  <c:v>0.19397779921299363</c:v>
                </c:pt>
                <c:pt idx="333">
                  <c:v>0.16420783980839282</c:v>
                </c:pt>
                <c:pt idx="334">
                  <c:v>0.15189927255811864</c:v>
                </c:pt>
                <c:pt idx="335">
                  <c:v>0.14320743520789514</c:v>
                </c:pt>
                <c:pt idx="336">
                  <c:v>0.14937549406721917</c:v>
                </c:pt>
                <c:pt idx="337">
                  <c:v>0.14068868646901156</c:v>
                </c:pt>
                <c:pt idx="338">
                  <c:v>0.13096904475081184</c:v>
                </c:pt>
                <c:pt idx="339">
                  <c:v>0.12168606075450827</c:v>
                </c:pt>
                <c:pt idx="340">
                  <c:v>0.10835894579930883</c:v>
                </c:pt>
                <c:pt idx="341">
                  <c:v>0.13097586193480981</c:v>
                </c:pt>
                <c:pt idx="342">
                  <c:v>0.14118680403078421</c:v>
                </c:pt>
                <c:pt idx="343">
                  <c:v>0.11279086930815763</c:v>
                </c:pt>
                <c:pt idx="344">
                  <c:v>0.12086792960070136</c:v>
                </c:pt>
                <c:pt idx="345">
                  <c:v>0.12528462811855934</c:v>
                </c:pt>
                <c:pt idx="346">
                  <c:v>0.13165504233642178</c:v>
                </c:pt>
                <c:pt idx="347">
                  <c:v>0.12050736360243952</c:v>
                </c:pt>
                <c:pt idx="348">
                  <c:v>0.13690753921744603</c:v>
                </c:pt>
                <c:pt idx="349">
                  <c:v>0.15078578409322463</c:v>
                </c:pt>
                <c:pt idx="350">
                  <c:v>0.15184401423766614</c:v>
                </c:pt>
                <c:pt idx="351">
                  <c:v>0.16321139479779789</c:v>
                </c:pt>
                <c:pt idx="352">
                  <c:v>0.17780389086121751</c:v>
                </c:pt>
                <c:pt idx="353">
                  <c:v>0.17526184679020085</c:v>
                </c:pt>
                <c:pt idx="354">
                  <c:v>0.18139171413289656</c:v>
                </c:pt>
                <c:pt idx="355">
                  <c:v>0.17941864387559758</c:v>
                </c:pt>
                <c:pt idx="356">
                  <c:v>0.17323393066996584</c:v>
                </c:pt>
                <c:pt idx="357">
                  <c:v>0.19281752722368306</c:v>
                </c:pt>
                <c:pt idx="358">
                  <c:v>0.20254648735867564</c:v>
                </c:pt>
                <c:pt idx="359">
                  <c:v>0.2033167826820691</c:v>
                </c:pt>
                <c:pt idx="360">
                  <c:v>0.22258543492007676</c:v>
                </c:pt>
                <c:pt idx="361">
                  <c:v>0.21276846320626641</c:v>
                </c:pt>
                <c:pt idx="362">
                  <c:v>0.21437129660207577</c:v>
                </c:pt>
                <c:pt idx="363">
                  <c:v>0.22836073999257989</c:v>
                </c:pt>
                <c:pt idx="364">
                  <c:v>0.22104251825682497</c:v>
                </c:pt>
                <c:pt idx="365">
                  <c:v>0.23590225465356318</c:v>
                </c:pt>
                <c:pt idx="366">
                  <c:v>0.24933160213635008</c:v>
                </c:pt>
                <c:pt idx="367">
                  <c:v>0.23919671969101364</c:v>
                </c:pt>
                <c:pt idx="368">
                  <c:v>0.24500239943410285</c:v>
                </c:pt>
                <c:pt idx="369">
                  <c:v>0.2501359982120559</c:v>
                </c:pt>
                <c:pt idx="370">
                  <c:v>0.2369813816392321</c:v>
                </c:pt>
                <c:pt idx="371">
                  <c:v>0.23801647378767954</c:v>
                </c:pt>
                <c:pt idx="372">
                  <c:v>0.24224083130703589</c:v>
                </c:pt>
                <c:pt idx="373">
                  <c:v>0.26481827646443756</c:v>
                </c:pt>
                <c:pt idx="374">
                  <c:v>0.26010285926053256</c:v>
                </c:pt>
                <c:pt idx="375">
                  <c:v>0.25141697012899811</c:v>
                </c:pt>
                <c:pt idx="376">
                  <c:v>0.23654398171623847</c:v>
                </c:pt>
                <c:pt idx="377">
                  <c:v>0.23169255661011356</c:v>
                </c:pt>
                <c:pt idx="378">
                  <c:v>0.20307687511509021</c:v>
                </c:pt>
                <c:pt idx="379">
                  <c:v>0.21591112767017817</c:v>
                </c:pt>
                <c:pt idx="380">
                  <c:v>0.23018283201620893</c:v>
                </c:pt>
                <c:pt idx="381">
                  <c:v>0.21079401239329854</c:v>
                </c:pt>
                <c:pt idx="382">
                  <c:v>0.207433779901537</c:v>
                </c:pt>
                <c:pt idx="383">
                  <c:v>0.19713684815288102</c:v>
                </c:pt>
                <c:pt idx="384">
                  <c:v>0.20108276281589998</c:v>
                </c:pt>
                <c:pt idx="385">
                  <c:v>0.18604241065155658</c:v>
                </c:pt>
                <c:pt idx="386">
                  <c:v>0.20894743858451736</c:v>
                </c:pt>
                <c:pt idx="387">
                  <c:v>0.19245892073062543</c:v>
                </c:pt>
                <c:pt idx="388">
                  <c:v>0.20076206481926284</c:v>
                </c:pt>
                <c:pt idx="389">
                  <c:v>0.22263403250959357</c:v>
                </c:pt>
                <c:pt idx="390">
                  <c:v>0.21676979537370233</c:v>
                </c:pt>
                <c:pt idx="391">
                  <c:v>0.22859326935818725</c:v>
                </c:pt>
                <c:pt idx="392">
                  <c:v>0.20327083891514042</c:v>
                </c:pt>
                <c:pt idx="393">
                  <c:v>0.20685703859055005</c:v>
                </c:pt>
                <c:pt idx="394">
                  <c:v>0.20053188665648813</c:v>
                </c:pt>
                <c:pt idx="395">
                  <c:v>0.18109440552305067</c:v>
                </c:pt>
                <c:pt idx="396">
                  <c:v>0.18618060318875373</c:v>
                </c:pt>
                <c:pt idx="397">
                  <c:v>0.20381230829715402</c:v>
                </c:pt>
                <c:pt idx="398">
                  <c:v>0.20407403359028631</c:v>
                </c:pt>
                <c:pt idx="399">
                  <c:v>0.18079966025834848</c:v>
                </c:pt>
                <c:pt idx="400">
                  <c:v>0.18706832896992276</c:v>
                </c:pt>
                <c:pt idx="401">
                  <c:v>0.18123804610802596</c:v>
                </c:pt>
                <c:pt idx="402">
                  <c:v>0.1911728406505836</c:v>
                </c:pt>
                <c:pt idx="403">
                  <c:v>0.20920304123656519</c:v>
                </c:pt>
                <c:pt idx="404">
                  <c:v>0.22906265654604951</c:v>
                </c:pt>
                <c:pt idx="405">
                  <c:v>0.22721113574517104</c:v>
                </c:pt>
                <c:pt idx="406">
                  <c:v>0.22653311760498762</c:v>
                </c:pt>
                <c:pt idx="407">
                  <c:v>0.24353347604627995</c:v>
                </c:pt>
                <c:pt idx="408">
                  <c:v>0.22515575085620898</c:v>
                </c:pt>
                <c:pt idx="409">
                  <c:v>0.23343950136913461</c:v>
                </c:pt>
                <c:pt idx="410">
                  <c:v>0.23377016396610784</c:v>
                </c:pt>
                <c:pt idx="411">
                  <c:v>0.25085722661867083</c:v>
                </c:pt>
                <c:pt idx="412">
                  <c:v>0.24263222661867079</c:v>
                </c:pt>
                <c:pt idx="413">
                  <c:v>0.23358279504396884</c:v>
                </c:pt>
                <c:pt idx="414">
                  <c:v>0.27158645804763193</c:v>
                </c:pt>
                <c:pt idx="415">
                  <c:v>0.29193885720461865</c:v>
                </c:pt>
                <c:pt idx="416">
                  <c:v>0.28809607503032442</c:v>
                </c:pt>
                <c:pt idx="417">
                  <c:v>0.28048935797367791</c:v>
                </c:pt>
                <c:pt idx="418">
                  <c:v>0.32618795616128271</c:v>
                </c:pt>
                <c:pt idx="419">
                  <c:v>0.32623442240355771</c:v>
                </c:pt>
                <c:pt idx="420">
                  <c:v>0.29825142825803219</c:v>
                </c:pt>
                <c:pt idx="421">
                  <c:v>0.28919300260763003</c:v>
                </c:pt>
                <c:pt idx="422">
                  <c:v>0.29448719828785574</c:v>
                </c:pt>
                <c:pt idx="423">
                  <c:v>0.32277414646443925</c:v>
                </c:pt>
                <c:pt idx="424">
                  <c:v>0.32331078987655804</c:v>
                </c:pt>
                <c:pt idx="425">
                  <c:v>0.30095875405733319</c:v>
                </c:pt>
                <c:pt idx="426">
                  <c:v>0.30540733301662815</c:v>
                </c:pt>
                <c:pt idx="427">
                  <c:v>0.32175736863762083</c:v>
                </c:pt>
                <c:pt idx="428">
                  <c:v>0.31828762086608675</c:v>
                </c:pt>
                <c:pt idx="429">
                  <c:v>0.29207425627054162</c:v>
                </c:pt>
                <c:pt idx="430">
                  <c:v>0.30435394422200068</c:v>
                </c:pt>
                <c:pt idx="431">
                  <c:v>0.32381067796444873</c:v>
                </c:pt>
                <c:pt idx="432">
                  <c:v>0.30137717353141091</c:v>
                </c:pt>
                <c:pt idx="433">
                  <c:v>0.33824006838444853</c:v>
                </c:pt>
                <c:pt idx="434">
                  <c:v>0.34443209011407128</c:v>
                </c:pt>
                <c:pt idx="435">
                  <c:v>0.35581340416970819</c:v>
                </c:pt>
                <c:pt idx="436">
                  <c:v>0.36914764228595021</c:v>
                </c:pt>
                <c:pt idx="437">
                  <c:v>0.35877910727400797</c:v>
                </c:pt>
                <c:pt idx="438">
                  <c:v>0.34800871401368028</c:v>
                </c:pt>
                <c:pt idx="439">
                  <c:v>0.3241356720819476</c:v>
                </c:pt>
                <c:pt idx="440">
                  <c:v>0.32438094187872413</c:v>
                </c:pt>
                <c:pt idx="441">
                  <c:v>0.32302645045522371</c:v>
                </c:pt>
                <c:pt idx="442">
                  <c:v>0.31588234054584052</c:v>
                </c:pt>
                <c:pt idx="443">
                  <c:v>0.32835378223978962</c:v>
                </c:pt>
                <c:pt idx="444">
                  <c:v>0.35792120457005605</c:v>
                </c:pt>
                <c:pt idx="445">
                  <c:v>0.35098452717074524</c:v>
                </c:pt>
                <c:pt idx="446">
                  <c:v>0.34379462034374664</c:v>
                </c:pt>
                <c:pt idx="447">
                  <c:v>0.34617805546962177</c:v>
                </c:pt>
                <c:pt idx="448">
                  <c:v>0.33192287982345192</c:v>
                </c:pt>
                <c:pt idx="449">
                  <c:v>0.32400220256495715</c:v>
                </c:pt>
                <c:pt idx="450">
                  <c:v>0.35140234517662083</c:v>
                </c:pt>
                <c:pt idx="451">
                  <c:v>0.36687605693322856</c:v>
                </c:pt>
                <c:pt idx="452">
                  <c:v>0.37201885645368216</c:v>
                </c:pt>
                <c:pt idx="453">
                  <c:v>0.36972256841444462</c:v>
                </c:pt>
                <c:pt idx="454">
                  <c:v>0.37325313688065831</c:v>
                </c:pt>
                <c:pt idx="455">
                  <c:v>0.35993761695191195</c:v>
                </c:pt>
                <c:pt idx="456">
                  <c:v>0.36463160503640379</c:v>
                </c:pt>
                <c:pt idx="457">
                  <c:v>0.36245280898968324</c:v>
                </c:pt>
                <c:pt idx="458">
                  <c:v>0.35422508911484363</c:v>
                </c:pt>
                <c:pt idx="459">
                  <c:v>0.329257716930766</c:v>
                </c:pt>
                <c:pt idx="460">
                  <c:v>0.33513561950889548</c:v>
                </c:pt>
                <c:pt idx="461">
                  <c:v>0.34158088680813181</c:v>
                </c:pt>
                <c:pt idx="462">
                  <c:v>0.35148005555389217</c:v>
                </c:pt>
                <c:pt idx="463">
                  <c:v>0.34706283293953388</c:v>
                </c:pt>
                <c:pt idx="464">
                  <c:v>0.33505597187606906</c:v>
                </c:pt>
                <c:pt idx="465">
                  <c:v>0.33748652743162455</c:v>
                </c:pt>
                <c:pt idx="466">
                  <c:v>0.32667946127298231</c:v>
                </c:pt>
                <c:pt idx="467">
                  <c:v>0.32195223947873897</c:v>
                </c:pt>
                <c:pt idx="468">
                  <c:v>0.32697164864267891</c:v>
                </c:pt>
                <c:pt idx="469">
                  <c:v>0.32042532846811034</c:v>
                </c:pt>
                <c:pt idx="470">
                  <c:v>0.32423100409299288</c:v>
                </c:pt>
                <c:pt idx="471">
                  <c:v>0.35263025520462399</c:v>
                </c:pt>
                <c:pt idx="472">
                  <c:v>0.38818727728980151</c:v>
                </c:pt>
                <c:pt idx="473">
                  <c:v>0.39425241155781021</c:v>
                </c:pt>
                <c:pt idx="474">
                  <c:v>0.39727761797081096</c:v>
                </c:pt>
                <c:pt idx="475">
                  <c:v>0.3957314675586856</c:v>
                </c:pt>
                <c:pt idx="476">
                  <c:v>0.39936291392124135</c:v>
                </c:pt>
                <c:pt idx="477">
                  <c:v>0.41654172129259037</c:v>
                </c:pt>
                <c:pt idx="478">
                  <c:v>0.41860340076018576</c:v>
                </c:pt>
                <c:pt idx="479">
                  <c:v>0.41702567652079814</c:v>
                </c:pt>
                <c:pt idx="480">
                  <c:v>0.42573822643644876</c:v>
                </c:pt>
                <c:pt idx="481">
                  <c:v>0.42131372869103734</c:v>
                </c:pt>
                <c:pt idx="482">
                  <c:v>0.42489670053759676</c:v>
                </c:pt>
                <c:pt idx="483">
                  <c:v>0.43504575820077096</c:v>
                </c:pt>
                <c:pt idx="484">
                  <c:v>0.44286948317481434</c:v>
                </c:pt>
                <c:pt idx="485">
                  <c:v>0.44196414794062389</c:v>
                </c:pt>
                <c:pt idx="486">
                  <c:v>0.43251721532943754</c:v>
                </c:pt>
                <c:pt idx="487">
                  <c:v>0.4478164172473581</c:v>
                </c:pt>
                <c:pt idx="488">
                  <c:v>0.45940530682667824</c:v>
                </c:pt>
                <c:pt idx="489">
                  <c:v>0.43654424434523431</c:v>
                </c:pt>
                <c:pt idx="490">
                  <c:v>0.43858732720010218</c:v>
                </c:pt>
                <c:pt idx="491">
                  <c:v>0.45277609956284115</c:v>
                </c:pt>
                <c:pt idx="492">
                  <c:v>0.45687936155302622</c:v>
                </c:pt>
                <c:pt idx="493">
                  <c:v>0.46167431812119264</c:v>
                </c:pt>
                <c:pt idx="494">
                  <c:v>0.46911344095868657</c:v>
                </c:pt>
                <c:pt idx="495">
                  <c:v>0.46629365376133192</c:v>
                </c:pt>
                <c:pt idx="496">
                  <c:v>0.42891228239902246</c:v>
                </c:pt>
                <c:pt idx="497">
                  <c:v>0.4264819176329715</c:v>
                </c:pt>
                <c:pt idx="498">
                  <c:v>0.43640713425055933</c:v>
                </c:pt>
                <c:pt idx="499">
                  <c:v>0.426652878563199</c:v>
                </c:pt>
                <c:pt idx="500">
                  <c:v>0.44524142039536196</c:v>
                </c:pt>
                <c:pt idx="501">
                  <c:v>0.44185151938879008</c:v>
                </c:pt>
                <c:pt idx="502">
                  <c:v>0.46452425159387756</c:v>
                </c:pt>
                <c:pt idx="503">
                  <c:v>0.45953521930290164</c:v>
                </c:pt>
                <c:pt idx="504">
                  <c:v>0.4491174845449909</c:v>
                </c:pt>
                <c:pt idx="505">
                  <c:v>0.461022986565507</c:v>
                </c:pt>
                <c:pt idx="506">
                  <c:v>0.44961594778771896</c:v>
                </c:pt>
                <c:pt idx="507">
                  <c:v>0.4536244412363698</c:v>
                </c:pt>
                <c:pt idx="508">
                  <c:v>0.46346639229484377</c:v>
                </c:pt>
                <c:pt idx="509">
                  <c:v>0.45686687857480213</c:v>
                </c:pt>
                <c:pt idx="510">
                  <c:v>0.46058962641519707</c:v>
                </c:pt>
                <c:pt idx="511">
                  <c:v>0.4575671473676366</c:v>
                </c:pt>
                <c:pt idx="512">
                  <c:v>0.43986030202249182</c:v>
                </c:pt>
                <c:pt idx="513">
                  <c:v>0.42960754005396151</c:v>
                </c:pt>
                <c:pt idx="514">
                  <c:v>0.42551680393286728</c:v>
                </c:pt>
                <c:pt idx="515">
                  <c:v>0.42682230081771821</c:v>
                </c:pt>
                <c:pt idx="516">
                  <c:v>0.43768725735789216</c:v>
                </c:pt>
                <c:pt idx="517">
                  <c:v>0.46560106221292286</c:v>
                </c:pt>
                <c:pt idx="518">
                  <c:v>0.46357100926832595</c:v>
                </c:pt>
                <c:pt idx="519">
                  <c:v>0.47456990528991494</c:v>
                </c:pt>
                <c:pt idx="520">
                  <c:v>0.47154677174627668</c:v>
                </c:pt>
                <c:pt idx="521">
                  <c:v>0.47694203567812599</c:v>
                </c:pt>
                <c:pt idx="522">
                  <c:v>0.48558663860135343</c:v>
                </c:pt>
                <c:pt idx="523">
                  <c:v>0.48152639498673655</c:v>
                </c:pt>
                <c:pt idx="524">
                  <c:v>0.46599239490640554</c:v>
                </c:pt>
                <c:pt idx="525">
                  <c:v>0.45261023846165283</c:v>
                </c:pt>
                <c:pt idx="526">
                  <c:v>0.42165778366526296</c:v>
                </c:pt>
                <c:pt idx="527">
                  <c:v>0.42087899239199256</c:v>
                </c:pt>
                <c:pt idx="528">
                  <c:v>0.43844214500457823</c:v>
                </c:pt>
                <c:pt idx="529">
                  <c:v>0.40272598564587425</c:v>
                </c:pt>
                <c:pt idx="530">
                  <c:v>0.42977624515862134</c:v>
                </c:pt>
                <c:pt idx="531">
                  <c:v>0.44064615584736688</c:v>
                </c:pt>
                <c:pt idx="532">
                  <c:v>0.44734321605802552</c:v>
                </c:pt>
                <c:pt idx="533">
                  <c:v>0.44039920539735544</c:v>
                </c:pt>
                <c:pt idx="534">
                  <c:v>0.43100589184309757</c:v>
                </c:pt>
                <c:pt idx="535">
                  <c:v>0.45028815152920532</c:v>
                </c:pt>
                <c:pt idx="536">
                  <c:v>0.45854248894990668</c:v>
                </c:pt>
                <c:pt idx="537">
                  <c:v>0.46123021807624032</c:v>
                </c:pt>
                <c:pt idx="538">
                  <c:v>0.45016920276335837</c:v>
                </c:pt>
                <c:pt idx="539">
                  <c:v>0.44664866107765244</c:v>
                </c:pt>
                <c:pt idx="540">
                  <c:v>0.43416338182635228</c:v>
                </c:pt>
                <c:pt idx="541">
                  <c:v>0.41432274017155835</c:v>
                </c:pt>
                <c:pt idx="542">
                  <c:v>0.41656230948515183</c:v>
                </c:pt>
                <c:pt idx="543">
                  <c:v>0.42999118478998732</c:v>
                </c:pt>
                <c:pt idx="544">
                  <c:v>0.41888160489747883</c:v>
                </c:pt>
                <c:pt idx="545">
                  <c:v>0.43274235421408913</c:v>
                </c:pt>
                <c:pt idx="546">
                  <c:v>0.43284808704836353</c:v>
                </c:pt>
                <c:pt idx="547">
                  <c:v>0.4469619281275703</c:v>
                </c:pt>
                <c:pt idx="548">
                  <c:v>0.43780875318516854</c:v>
                </c:pt>
                <c:pt idx="549">
                  <c:v>0.45366440051011991</c:v>
                </c:pt>
                <c:pt idx="550">
                  <c:v>0.45039155271825648</c:v>
                </c:pt>
                <c:pt idx="551">
                  <c:v>0.44989277887063195</c:v>
                </c:pt>
                <c:pt idx="552">
                  <c:v>0.45160816956385763</c:v>
                </c:pt>
                <c:pt idx="553">
                  <c:v>0.44304590372885511</c:v>
                </c:pt>
                <c:pt idx="554">
                  <c:v>0.44807060852744829</c:v>
                </c:pt>
                <c:pt idx="555">
                  <c:v>0.43766522564268873</c:v>
                </c:pt>
                <c:pt idx="556">
                  <c:v>0.43113952807719491</c:v>
                </c:pt>
                <c:pt idx="557">
                  <c:v>0.44393762955088356</c:v>
                </c:pt>
                <c:pt idx="558">
                  <c:v>0.43568423247775367</c:v>
                </c:pt>
                <c:pt idx="559">
                  <c:v>0.42988303426663221</c:v>
                </c:pt>
                <c:pt idx="560">
                  <c:v>0.4030312020614083</c:v>
                </c:pt>
                <c:pt idx="561">
                  <c:v>0.40701040120669807</c:v>
                </c:pt>
                <c:pt idx="562">
                  <c:v>0.40191766785309513</c:v>
                </c:pt>
                <c:pt idx="563">
                  <c:v>0.38446571801517238</c:v>
                </c:pt>
                <c:pt idx="564">
                  <c:v>0.3841213653980925</c:v>
                </c:pt>
                <c:pt idx="565">
                  <c:v>0.40582305330715218</c:v>
                </c:pt>
                <c:pt idx="566">
                  <c:v>0.43343708763164701</c:v>
                </c:pt>
                <c:pt idx="567">
                  <c:v>0.43212471000556885</c:v>
                </c:pt>
                <c:pt idx="568">
                  <c:v>0.42734519304411234</c:v>
                </c:pt>
                <c:pt idx="569">
                  <c:v>0.42434231795093802</c:v>
                </c:pt>
                <c:pt idx="570">
                  <c:v>0.43754349708538487</c:v>
                </c:pt>
                <c:pt idx="571">
                  <c:v>0.45366130784605274</c:v>
                </c:pt>
                <c:pt idx="572">
                  <c:v>0.45546641817564093</c:v>
                </c:pt>
                <c:pt idx="573">
                  <c:v>0.46468281715251702</c:v>
                </c:pt>
                <c:pt idx="574">
                  <c:v>0.46030139765468725</c:v>
                </c:pt>
                <c:pt idx="575">
                  <c:v>0.46019833674569</c:v>
                </c:pt>
                <c:pt idx="576">
                  <c:v>0.46390891188483663</c:v>
                </c:pt>
                <c:pt idx="577">
                  <c:v>0.44972735509699513</c:v>
                </c:pt>
                <c:pt idx="578">
                  <c:v>0.46228998595773318</c:v>
                </c:pt>
                <c:pt idx="579">
                  <c:v>0.46862710853373235</c:v>
                </c:pt>
                <c:pt idx="580">
                  <c:v>0.46500825368661358</c:v>
                </c:pt>
                <c:pt idx="581">
                  <c:v>0.48032625875499568</c:v>
                </c:pt>
                <c:pt idx="582">
                  <c:v>0.47386910434917517</c:v>
                </c:pt>
                <c:pt idx="583">
                  <c:v>0.47847646188215398</c:v>
                </c:pt>
                <c:pt idx="584">
                  <c:v>0.47104535653054325</c:v>
                </c:pt>
                <c:pt idx="585">
                  <c:v>0.466791990557471</c:v>
                </c:pt>
                <c:pt idx="586">
                  <c:v>0.48503564215596728</c:v>
                </c:pt>
                <c:pt idx="587">
                  <c:v>0.49407954380982433</c:v>
                </c:pt>
                <c:pt idx="588">
                  <c:v>0.51112788732896142</c:v>
                </c:pt>
                <c:pt idx="589">
                  <c:v>0.51160821826717517</c:v>
                </c:pt>
                <c:pt idx="590">
                  <c:v>0.49231602332684476</c:v>
                </c:pt>
                <c:pt idx="591">
                  <c:v>0.49827048567685928</c:v>
                </c:pt>
                <c:pt idx="592">
                  <c:v>0.49861809067839868</c:v>
                </c:pt>
                <c:pt idx="593">
                  <c:v>0.501030623937602</c:v>
                </c:pt>
                <c:pt idx="594">
                  <c:v>0.50472490028531947</c:v>
                </c:pt>
                <c:pt idx="595">
                  <c:v>0.49747208797034015</c:v>
                </c:pt>
                <c:pt idx="596">
                  <c:v>0.51176561214905891</c:v>
                </c:pt>
                <c:pt idx="597">
                  <c:v>0.52737667807224808</c:v>
                </c:pt>
                <c:pt idx="598">
                  <c:v>0.53174774604090758</c:v>
                </c:pt>
                <c:pt idx="599">
                  <c:v>0.53598450496836392</c:v>
                </c:pt>
                <c:pt idx="600">
                  <c:v>0.54829675982342951</c:v>
                </c:pt>
                <c:pt idx="601">
                  <c:v>0.54195562371108463</c:v>
                </c:pt>
                <c:pt idx="602">
                  <c:v>0.530162497962126</c:v>
                </c:pt>
                <c:pt idx="603">
                  <c:v>0.52917121738160133</c:v>
                </c:pt>
                <c:pt idx="604">
                  <c:v>0.52890147565930046</c:v>
                </c:pt>
                <c:pt idx="605">
                  <c:v>0.52968201047018937</c:v>
                </c:pt>
                <c:pt idx="606">
                  <c:v>0.5379723355356647</c:v>
                </c:pt>
                <c:pt idx="607">
                  <c:v>0.52589215753209317</c:v>
                </c:pt>
                <c:pt idx="608">
                  <c:v>0.53069631791565275</c:v>
                </c:pt>
                <c:pt idx="609">
                  <c:v>0.52833939288510889</c:v>
                </c:pt>
                <c:pt idx="610">
                  <c:v>0.53235080999534568</c:v>
                </c:pt>
                <c:pt idx="611">
                  <c:v>0.51828050649937951</c:v>
                </c:pt>
                <c:pt idx="612">
                  <c:v>0.51987809064043444</c:v>
                </c:pt>
                <c:pt idx="613">
                  <c:v>0.52633604101925557</c:v>
                </c:pt>
                <c:pt idx="614">
                  <c:v>0.52102115838152763</c:v>
                </c:pt>
                <c:pt idx="615">
                  <c:v>0.5101305790726568</c:v>
                </c:pt>
                <c:pt idx="616">
                  <c:v>0.51321469489397453</c:v>
                </c:pt>
                <c:pt idx="617">
                  <c:v>0.51858061542351652</c:v>
                </c:pt>
                <c:pt idx="618">
                  <c:v>0.49349149841239393</c:v>
                </c:pt>
                <c:pt idx="619">
                  <c:v>0.51413127143483184</c:v>
                </c:pt>
                <c:pt idx="620">
                  <c:v>0.52018036896429432</c:v>
                </c:pt>
                <c:pt idx="621">
                  <c:v>0.53314956590539286</c:v>
                </c:pt>
                <c:pt idx="622">
                  <c:v>0.53200659899380476</c:v>
                </c:pt>
                <c:pt idx="623">
                  <c:v>0.51199621397899653</c:v>
                </c:pt>
                <c:pt idx="624">
                  <c:v>0.5255761580500361</c:v>
                </c:pt>
                <c:pt idx="625">
                  <c:v>0.49613734450876268</c:v>
                </c:pt>
                <c:pt idx="626">
                  <c:v>0.48415825057112183</c:v>
                </c:pt>
                <c:pt idx="627">
                  <c:v>0.4917195536592428</c:v>
                </c:pt>
                <c:pt idx="628">
                  <c:v>0.48834300315125734</c:v>
                </c:pt>
                <c:pt idx="629">
                  <c:v>0.48585981743510454</c:v>
                </c:pt>
                <c:pt idx="630">
                  <c:v>0.5058150692945711</c:v>
                </c:pt>
                <c:pt idx="631">
                  <c:v>0.4940465271708977</c:v>
                </c:pt>
                <c:pt idx="632">
                  <c:v>0.47060910528730493</c:v>
                </c:pt>
                <c:pt idx="633">
                  <c:v>0.45794361950397999</c:v>
                </c:pt>
                <c:pt idx="634">
                  <c:v>0.46671682286393013</c:v>
                </c:pt>
                <c:pt idx="635">
                  <c:v>0.47615388853274865</c:v>
                </c:pt>
                <c:pt idx="636">
                  <c:v>0.49988242591792498</c:v>
                </c:pt>
                <c:pt idx="637">
                  <c:v>0.50596057640934988</c:v>
                </c:pt>
                <c:pt idx="638">
                  <c:v>0.50092769956157213</c:v>
                </c:pt>
                <c:pt idx="639">
                  <c:v>0.49153648854255116</c:v>
                </c:pt>
                <c:pt idx="640">
                  <c:v>0.50678513171426898</c:v>
                </c:pt>
                <c:pt idx="641">
                  <c:v>0.51708147265951665</c:v>
                </c:pt>
                <c:pt idx="642">
                  <c:v>0.523849662168823</c:v>
                </c:pt>
                <c:pt idx="643">
                  <c:v>0.52623951984599782</c:v>
                </c:pt>
                <c:pt idx="644">
                  <c:v>0.52479545553183149</c:v>
                </c:pt>
                <c:pt idx="645">
                  <c:v>0.52881362464434023</c:v>
                </c:pt>
                <c:pt idx="646">
                  <c:v>0.53775548803200146</c:v>
                </c:pt>
                <c:pt idx="647">
                  <c:v>0.52941983924067049</c:v>
                </c:pt>
                <c:pt idx="648">
                  <c:v>0.53114929113002429</c:v>
                </c:pt>
                <c:pt idx="649">
                  <c:v>0.54018671396953055</c:v>
                </c:pt>
                <c:pt idx="650">
                  <c:v>0.53937422651529277</c:v>
                </c:pt>
                <c:pt idx="651">
                  <c:v>0.53752790194482636</c:v>
                </c:pt>
                <c:pt idx="652">
                  <c:v>0.54210912277308798</c:v>
                </c:pt>
                <c:pt idx="653">
                  <c:v>0.54040138452452147</c:v>
                </c:pt>
                <c:pt idx="654">
                  <c:v>0.5331191352460567</c:v>
                </c:pt>
                <c:pt idx="655">
                  <c:v>0.53894338723881741</c:v>
                </c:pt>
                <c:pt idx="656">
                  <c:v>0.54696398428517035</c:v>
                </c:pt>
                <c:pt idx="657">
                  <c:v>0.54467569822092743</c:v>
                </c:pt>
                <c:pt idx="658">
                  <c:v>0.54150662381905457</c:v>
                </c:pt>
                <c:pt idx="659">
                  <c:v>0.53490010322141268</c:v>
                </c:pt>
                <c:pt idx="660">
                  <c:v>0.50585721161809516</c:v>
                </c:pt>
                <c:pt idx="661">
                  <c:v>0.51065771839324337</c:v>
                </c:pt>
                <c:pt idx="662">
                  <c:v>0.52085315556570888</c:v>
                </c:pt>
                <c:pt idx="663">
                  <c:v>0.50156519152830314</c:v>
                </c:pt>
                <c:pt idx="664">
                  <c:v>0.49567891986493429</c:v>
                </c:pt>
                <c:pt idx="665">
                  <c:v>0.50836132952276936</c:v>
                </c:pt>
                <c:pt idx="666">
                  <c:v>0.51397126147271455</c:v>
                </c:pt>
                <c:pt idx="667">
                  <c:v>0.53376166975423933</c:v>
                </c:pt>
                <c:pt idx="668">
                  <c:v>0.53828821263119431</c:v>
                </c:pt>
                <c:pt idx="669">
                  <c:v>0.54009067087744089</c:v>
                </c:pt>
                <c:pt idx="670">
                  <c:v>0.54901975500032352</c:v>
                </c:pt>
                <c:pt idx="671">
                  <c:v>0.54515911737855216</c:v>
                </c:pt>
                <c:pt idx="672">
                  <c:v>0.54242620048969714</c:v>
                </c:pt>
                <c:pt idx="673">
                  <c:v>0.55477235103061706</c:v>
                </c:pt>
                <c:pt idx="674">
                  <c:v>0.56759044538839176</c:v>
                </c:pt>
                <c:pt idx="675">
                  <c:v>0.56910840480393077</c:v>
                </c:pt>
                <c:pt idx="676">
                  <c:v>0.56391983082490826</c:v>
                </c:pt>
                <c:pt idx="677">
                  <c:v>0.56745300338954285</c:v>
                </c:pt>
                <c:pt idx="678">
                  <c:v>0.57511851510669199</c:v>
                </c:pt>
                <c:pt idx="679">
                  <c:v>0.56928602136899709</c:v>
                </c:pt>
                <c:pt idx="680">
                  <c:v>0.57720747623901836</c:v>
                </c:pt>
                <c:pt idx="681">
                  <c:v>0.56624887539775204</c:v>
                </c:pt>
                <c:pt idx="682">
                  <c:v>0.57535165472996608</c:v>
                </c:pt>
                <c:pt idx="683">
                  <c:v>0.58074002398576108</c:v>
                </c:pt>
                <c:pt idx="684">
                  <c:v>0.58018844693504357</c:v>
                </c:pt>
                <c:pt idx="685">
                  <c:v>0.57688635622412832</c:v>
                </c:pt>
                <c:pt idx="686">
                  <c:v>0.58815435179444953</c:v>
                </c:pt>
                <c:pt idx="687">
                  <c:v>0.57034104474304459</c:v>
                </c:pt>
                <c:pt idx="688">
                  <c:v>0.57719793275649822</c:v>
                </c:pt>
                <c:pt idx="689">
                  <c:v>0.5622856439600934</c:v>
                </c:pt>
                <c:pt idx="690">
                  <c:v>0.55581263668147307</c:v>
                </c:pt>
                <c:pt idx="691">
                  <c:v>0.56049866345876898</c:v>
                </c:pt>
                <c:pt idx="692">
                  <c:v>0.55779588466432095</c:v>
                </c:pt>
                <c:pt idx="693">
                  <c:v>0.55398480146978635</c:v>
                </c:pt>
                <c:pt idx="694">
                  <c:v>0.5694102529924947</c:v>
                </c:pt>
                <c:pt idx="695">
                  <c:v>0.58052684229266127</c:v>
                </c:pt>
                <c:pt idx="696">
                  <c:v>0.57806115944571757</c:v>
                </c:pt>
                <c:pt idx="697">
                  <c:v>0.56547169585831991</c:v>
                </c:pt>
                <c:pt idx="698">
                  <c:v>0.57153377377797177</c:v>
                </c:pt>
                <c:pt idx="699">
                  <c:v>0.57693727212535539</c:v>
                </c:pt>
                <c:pt idx="700">
                  <c:v>0.57641090773344483</c:v>
                </c:pt>
                <c:pt idx="701">
                  <c:v>0.58283223948993312</c:v>
                </c:pt>
                <c:pt idx="702">
                  <c:v>0.58308929001872267</c:v>
                </c:pt>
                <c:pt idx="703">
                  <c:v>0.59543372263372329</c:v>
                </c:pt>
                <c:pt idx="704">
                  <c:v>0.59834394103609501</c:v>
                </c:pt>
                <c:pt idx="705">
                  <c:v>0.60289999679353923</c:v>
                </c:pt>
                <c:pt idx="706">
                  <c:v>0.60155917646346346</c:v>
                </c:pt>
                <c:pt idx="707">
                  <c:v>0.59881085924458022</c:v>
                </c:pt>
                <c:pt idx="708">
                  <c:v>0.60144928630833627</c:v>
                </c:pt>
                <c:pt idx="709">
                  <c:v>0.6125880340102936</c:v>
                </c:pt>
                <c:pt idx="710">
                  <c:v>0.61584115343988355</c:v>
                </c:pt>
                <c:pt idx="711">
                  <c:v>0.60989792064105619</c:v>
                </c:pt>
                <c:pt idx="712">
                  <c:v>0.61633246700553745</c:v>
                </c:pt>
                <c:pt idx="713">
                  <c:v>0.63141913319861831</c:v>
                </c:pt>
                <c:pt idx="714">
                  <c:v>0.63855730404233957</c:v>
                </c:pt>
                <c:pt idx="715">
                  <c:v>0.63847044646271289</c:v>
                </c:pt>
                <c:pt idx="716">
                  <c:v>0.64491583870218272</c:v>
                </c:pt>
                <c:pt idx="717">
                  <c:v>0.65648122195654346</c:v>
                </c:pt>
                <c:pt idx="718">
                  <c:v>0.65077317694063086</c:v>
                </c:pt>
                <c:pt idx="719">
                  <c:v>0.64314450204746665</c:v>
                </c:pt>
                <c:pt idx="720">
                  <c:v>0.6684633658115724</c:v>
                </c:pt>
                <c:pt idx="721">
                  <c:v>0.66115984814734863</c:v>
                </c:pt>
                <c:pt idx="722">
                  <c:v>0.65411693651082747</c:v>
                </c:pt>
                <c:pt idx="723">
                  <c:v>0.65226885560595227</c:v>
                </c:pt>
                <c:pt idx="724">
                  <c:v>0.64871157045740346</c:v>
                </c:pt>
                <c:pt idx="725">
                  <c:v>0.64613085869709996</c:v>
                </c:pt>
                <c:pt idx="726">
                  <c:v>0.64230152287987308</c:v>
                </c:pt>
                <c:pt idx="727">
                  <c:v>0.65807600492795848</c:v>
                </c:pt>
                <c:pt idx="728">
                  <c:v>0.66069266804323645</c:v>
                </c:pt>
                <c:pt idx="729">
                  <c:v>0.65033834268959123</c:v>
                </c:pt>
                <c:pt idx="730">
                  <c:v>0.65282945200634002</c:v>
                </c:pt>
                <c:pt idx="731">
                  <c:v>0.66803030202004998</c:v>
                </c:pt>
                <c:pt idx="732">
                  <c:v>0.67127141007386593</c:v>
                </c:pt>
                <c:pt idx="733">
                  <c:v>0.65582492591576658</c:v>
                </c:pt>
                <c:pt idx="734">
                  <c:v>0.66748900056584437</c:v>
                </c:pt>
                <c:pt idx="735">
                  <c:v>0.67709277112272781</c:v>
                </c:pt>
                <c:pt idx="736">
                  <c:v>0.66745486201356508</c:v>
                </c:pt>
                <c:pt idx="737">
                  <c:v>0.6345596805578646</c:v>
                </c:pt>
                <c:pt idx="738">
                  <c:v>0.65200347084804133</c:v>
                </c:pt>
                <c:pt idx="739">
                  <c:v>0.64261121988434833</c:v>
                </c:pt>
                <c:pt idx="740">
                  <c:v>0.64385054908658423</c:v>
                </c:pt>
                <c:pt idx="741">
                  <c:v>0.62855555566507604</c:v>
                </c:pt>
                <c:pt idx="742">
                  <c:v>0.63618558704665673</c:v>
                </c:pt>
                <c:pt idx="743">
                  <c:v>0.64428126964006671</c:v>
                </c:pt>
                <c:pt idx="744">
                  <c:v>0.64835718022964584</c:v>
                </c:pt>
                <c:pt idx="745">
                  <c:v>0.64113478563523763</c:v>
                </c:pt>
                <c:pt idx="746">
                  <c:v>0.62880732665442329</c:v>
                </c:pt>
                <c:pt idx="747">
                  <c:v>0.61825973062735118</c:v>
                </c:pt>
                <c:pt idx="748">
                  <c:v>0.64314202608795346</c:v>
                </c:pt>
                <c:pt idx="749">
                  <c:v>0.65443602544654444</c:v>
                </c:pt>
                <c:pt idx="750">
                  <c:v>0.64576228493880494</c:v>
                </c:pt>
                <c:pt idx="751">
                  <c:v>0.6346869101398217</c:v>
                </c:pt>
                <c:pt idx="752">
                  <c:v>0.64280014572964872</c:v>
                </c:pt>
                <c:pt idx="753">
                  <c:v>0.63992092554735591</c:v>
                </c:pt>
                <c:pt idx="754">
                  <c:v>0.65332360608346307</c:v>
                </c:pt>
                <c:pt idx="755">
                  <c:v>0.63674247698752939</c:v>
                </c:pt>
                <c:pt idx="756">
                  <c:v>0.62884447897730122</c:v>
                </c:pt>
                <c:pt idx="757">
                  <c:v>0.5587975933939584</c:v>
                </c:pt>
                <c:pt idx="758">
                  <c:v>0.53293633987043354</c:v>
                </c:pt>
                <c:pt idx="759">
                  <c:v>0.54447211241762539</c:v>
                </c:pt>
                <c:pt idx="760">
                  <c:v>0.56801970678079405</c:v>
                </c:pt>
                <c:pt idx="761">
                  <c:v>0.55781572084878939</c:v>
                </c:pt>
                <c:pt idx="762">
                  <c:v>0.57380063609178478</c:v>
                </c:pt>
                <c:pt idx="763">
                  <c:v>0.52725322133389474</c:v>
                </c:pt>
                <c:pt idx="764">
                  <c:v>0.48581845956421177</c:v>
                </c:pt>
                <c:pt idx="765">
                  <c:v>0.36408003900031694</c:v>
                </c:pt>
                <c:pt idx="766">
                  <c:v>0.43550114116490968</c:v>
                </c:pt>
                <c:pt idx="767">
                  <c:v>0.35912445215890187</c:v>
                </c:pt>
                <c:pt idx="768">
                  <c:v>0.21132766686813387</c:v>
                </c:pt>
                <c:pt idx="769">
                  <c:v>0.3504098210915747</c:v>
                </c:pt>
                <c:pt idx="770">
                  <c:v>0.21119503602178591</c:v>
                </c:pt>
                <c:pt idx="771">
                  <c:v>0.25965782828797301</c:v>
                </c:pt>
                <c:pt idx="772">
                  <c:v>0.15616934711076136</c:v>
                </c:pt>
                <c:pt idx="773">
                  <c:v>0.17765077322631562</c:v>
                </c:pt>
                <c:pt idx="774">
                  <c:v>0.15916748574753559</c:v>
                </c:pt>
                <c:pt idx="775">
                  <c:v>0.10699733262165034</c:v>
                </c:pt>
                <c:pt idx="776">
                  <c:v>0.20388265588734178</c:v>
                </c:pt>
                <c:pt idx="777">
                  <c:v>0.27884429308276981</c:v>
                </c:pt>
                <c:pt idx="778">
                  <c:v>0.31558584812839652</c:v>
                </c:pt>
                <c:pt idx="779">
                  <c:v>0.26049641304925608</c:v>
                </c:pt>
                <c:pt idx="780">
                  <c:v>0.27697491609301272</c:v>
                </c:pt>
                <c:pt idx="781">
                  <c:v>0.25528384306148766</c:v>
                </c:pt>
                <c:pt idx="782">
                  <c:v>0.22716825829019216</c:v>
                </c:pt>
                <c:pt idx="783">
                  <c:v>0.24528935682894959</c:v>
                </c:pt>
                <c:pt idx="784">
                  <c:v>0.20771306241902887</c:v>
                </c:pt>
                <c:pt idx="785">
                  <c:v>0.27292920323412284</c:v>
                </c:pt>
                <c:pt idx="786">
                  <c:v>0.30377715052935872</c:v>
                </c:pt>
                <c:pt idx="787">
                  <c:v>0.33346624662930902</c:v>
                </c:pt>
                <c:pt idx="788">
                  <c:v>0.32147260592978599</c:v>
                </c:pt>
                <c:pt idx="789">
                  <c:v>0.33632804219558754</c:v>
                </c:pt>
                <c:pt idx="790">
                  <c:v>0.35005273649768298</c:v>
                </c:pt>
                <c:pt idx="791">
                  <c:v>0.33645129502016857</c:v>
                </c:pt>
                <c:pt idx="792">
                  <c:v>0.32352490819265145</c:v>
                </c:pt>
                <c:pt idx="793">
                  <c:v>0.33866396129500065</c:v>
                </c:pt>
                <c:pt idx="794">
                  <c:v>0.33844874417891002</c:v>
                </c:pt>
                <c:pt idx="795">
                  <c:v>0.3601523644035437</c:v>
                </c:pt>
                <c:pt idx="796">
                  <c:v>0.34758528420475088</c:v>
                </c:pt>
                <c:pt idx="797">
                  <c:v>0.29308752461241716</c:v>
                </c:pt>
                <c:pt idx="798">
                  <c:v>0.33169049019099694</c:v>
                </c:pt>
                <c:pt idx="799">
                  <c:v>0.37096757706582917</c:v>
                </c:pt>
                <c:pt idx="800">
                  <c:v>0.39383013117838339</c:v>
                </c:pt>
                <c:pt idx="801">
                  <c:v>0.36178771254688924</c:v>
                </c:pt>
                <c:pt idx="802">
                  <c:v>0.34154077443047559</c:v>
                </c:pt>
                <c:pt idx="803">
                  <c:v>0.34908426040846641</c:v>
                </c:pt>
                <c:pt idx="804">
                  <c:v>0.34396289538223046</c:v>
                </c:pt>
                <c:pt idx="805">
                  <c:v>0.33201055297607851</c:v>
                </c:pt>
                <c:pt idx="806">
                  <c:v>0.35945586077571756</c:v>
                </c:pt>
                <c:pt idx="807">
                  <c:v>0.34452992977388608</c:v>
                </c:pt>
                <c:pt idx="808">
                  <c:v>0.32944107882846141</c:v>
                </c:pt>
                <c:pt idx="809">
                  <c:v>0.32815692020918874</c:v>
                </c:pt>
                <c:pt idx="810">
                  <c:v>0.34408810366853149</c:v>
                </c:pt>
                <c:pt idx="811">
                  <c:v>0.32568560275093772</c:v>
                </c:pt>
                <c:pt idx="812">
                  <c:v>0.37258014482966695</c:v>
                </c:pt>
                <c:pt idx="813">
                  <c:v>0.36701323101830152</c:v>
                </c:pt>
                <c:pt idx="814">
                  <c:v>0.37415944983874183</c:v>
                </c:pt>
                <c:pt idx="815">
                  <c:v>0.39516315131072244</c:v>
                </c:pt>
                <c:pt idx="816">
                  <c:v>0.38487734067081014</c:v>
                </c:pt>
                <c:pt idx="817">
                  <c:v>0.42734871204583591</c:v>
                </c:pt>
                <c:pt idx="818">
                  <c:v>0.42508402367396003</c:v>
                </c:pt>
                <c:pt idx="819">
                  <c:v>0.45406529173606447</c:v>
                </c:pt>
                <c:pt idx="820">
                  <c:v>0.4427287897916895</c:v>
                </c:pt>
                <c:pt idx="821">
                  <c:v>0.4479502414472577</c:v>
                </c:pt>
                <c:pt idx="822">
                  <c:v>0.46187424863236581</c:v>
                </c:pt>
                <c:pt idx="823">
                  <c:v>0.4892495589460647</c:v>
                </c:pt>
                <c:pt idx="824">
                  <c:v>0.51073320457574634</c:v>
                </c:pt>
                <c:pt idx="825">
                  <c:v>0.51962548646215734</c:v>
                </c:pt>
                <c:pt idx="826">
                  <c:v>0.52823689658056427</c:v>
                </c:pt>
                <c:pt idx="827">
                  <c:v>0.56002150513747118</c:v>
                </c:pt>
                <c:pt idx="828">
                  <c:v>0.55082492569151897</c:v>
                </c:pt>
                <c:pt idx="829">
                  <c:v>0.52952193955241389</c:v>
                </c:pt>
                <c:pt idx="830">
                  <c:v>0.50955066608009481</c:v>
                </c:pt>
                <c:pt idx="831">
                  <c:v>0.50503533659035937</c:v>
                </c:pt>
                <c:pt idx="832">
                  <c:v>0.51753858418713772</c:v>
                </c:pt>
                <c:pt idx="833">
                  <c:v>0.53909293515098933</c:v>
                </c:pt>
                <c:pt idx="834">
                  <c:v>0.54514231399072266</c:v>
                </c:pt>
                <c:pt idx="835">
                  <c:v>0.54979250904924026</c:v>
                </c:pt>
                <c:pt idx="836">
                  <c:v>0.53699376821338718</c:v>
                </c:pt>
                <c:pt idx="837">
                  <c:v>0.54369637793059788</c:v>
                </c:pt>
                <c:pt idx="838">
                  <c:v>0.52704620861567208</c:v>
                </c:pt>
                <c:pt idx="839">
                  <c:v>0.54406306653656389</c:v>
                </c:pt>
                <c:pt idx="840">
                  <c:v>0.52167368508359824</c:v>
                </c:pt>
                <c:pt idx="841">
                  <c:v>0.54193286619065961</c:v>
                </c:pt>
                <c:pt idx="842">
                  <c:v>0.53484037128284112</c:v>
                </c:pt>
                <c:pt idx="843">
                  <c:v>0.54690694256713668</c:v>
                </c:pt>
                <c:pt idx="844">
                  <c:v>0.54723957252670141</c:v>
                </c:pt>
                <c:pt idx="845">
                  <c:v>0.5527469243217864</c:v>
                </c:pt>
                <c:pt idx="846">
                  <c:v>0.57519305670436283</c:v>
                </c:pt>
                <c:pt idx="847">
                  <c:v>0.56330670478344347</c:v>
                </c:pt>
                <c:pt idx="848">
                  <c:v>0.58385682190581334</c:v>
                </c:pt>
                <c:pt idx="849">
                  <c:v>0.57774275956242349</c:v>
                </c:pt>
                <c:pt idx="850">
                  <c:v>0.5865366280577845</c:v>
                </c:pt>
                <c:pt idx="851">
                  <c:v>0.57319089869118178</c:v>
                </c:pt>
                <c:pt idx="852">
                  <c:v>0.59085100994076378</c:v>
                </c:pt>
                <c:pt idx="853">
                  <c:v>0.60430182634856955</c:v>
                </c:pt>
                <c:pt idx="854">
                  <c:v>0.59213965091066245</c:v>
                </c:pt>
                <c:pt idx="855">
                  <c:v>0.61536123554762012</c:v>
                </c:pt>
                <c:pt idx="856">
                  <c:v>0.63030952883741098</c:v>
                </c:pt>
                <c:pt idx="857">
                  <c:v>0.62919869437089881</c:v>
                </c:pt>
                <c:pt idx="858">
                  <c:v>0.62900695819987018</c:v>
                </c:pt>
                <c:pt idx="859">
                  <c:v>0.60985843005719109</c:v>
                </c:pt>
                <c:pt idx="860">
                  <c:v>0.61072847981621659</c:v>
                </c:pt>
                <c:pt idx="861">
                  <c:v>0.63119106112933798</c:v>
                </c:pt>
                <c:pt idx="862">
                  <c:v>0.62766875478440087</c:v>
                </c:pt>
                <c:pt idx="863">
                  <c:v>0.64203830977004084</c:v>
                </c:pt>
                <c:pt idx="864">
                  <c:v>0.63639463759542791</c:v>
                </c:pt>
                <c:pt idx="865">
                  <c:v>0.61642492071401778</c:v>
                </c:pt>
                <c:pt idx="866">
                  <c:v>0.61562812345033624</c:v>
                </c:pt>
                <c:pt idx="867">
                  <c:v>0.59993231483417364</c:v>
                </c:pt>
                <c:pt idx="868">
                  <c:v>0.61560177420818574</c:v>
                </c:pt>
                <c:pt idx="869">
                  <c:v>0.62848090107342192</c:v>
                </c:pt>
                <c:pt idx="870">
                  <c:v>0.61551583951338884</c:v>
                </c:pt>
                <c:pt idx="871">
                  <c:v>0.62201541139787553</c:v>
                </c:pt>
                <c:pt idx="872">
                  <c:v>0.60973823727467846</c:v>
                </c:pt>
                <c:pt idx="873">
                  <c:v>0.60919015263475051</c:v>
                </c:pt>
                <c:pt idx="874">
                  <c:v>0.59296382622804455</c:v>
                </c:pt>
                <c:pt idx="875">
                  <c:v>0.60184289372687494</c:v>
                </c:pt>
                <c:pt idx="876">
                  <c:v>0.58449757587737861</c:v>
                </c:pt>
                <c:pt idx="877">
                  <c:v>0.60929801766662506</c:v>
                </c:pt>
                <c:pt idx="878">
                  <c:v>0.59743302966878054</c:v>
                </c:pt>
                <c:pt idx="879">
                  <c:v>0.60352103807697455</c:v>
                </c:pt>
                <c:pt idx="880">
                  <c:v>0.60404337024080934</c:v>
                </c:pt>
                <c:pt idx="881">
                  <c:v>0.61169695915344813</c:v>
                </c:pt>
                <c:pt idx="882">
                  <c:v>0.60993739396155777</c:v>
                </c:pt>
                <c:pt idx="883">
                  <c:v>0.59533663797338721</c:v>
                </c:pt>
                <c:pt idx="884">
                  <c:v>0.5953068249013489</c:v>
                </c:pt>
                <c:pt idx="885">
                  <c:v>0.6104026270956564</c:v>
                </c:pt>
                <c:pt idx="886">
                  <c:v>0.5832446231208368</c:v>
                </c:pt>
                <c:pt idx="887">
                  <c:v>0.61141236155032685</c:v>
                </c:pt>
                <c:pt idx="888">
                  <c:v>0.60889689682555981</c:v>
                </c:pt>
                <c:pt idx="889">
                  <c:v>0.5972200415302531</c:v>
                </c:pt>
                <c:pt idx="890">
                  <c:v>0.60239274632865669</c:v>
                </c:pt>
                <c:pt idx="891">
                  <c:v>0.59061897654931605</c:v>
                </c:pt>
                <c:pt idx="892">
                  <c:v>0.60303276965276431</c:v>
                </c:pt>
                <c:pt idx="893">
                  <c:v>0.5787761649850709</c:v>
                </c:pt>
                <c:pt idx="894">
                  <c:v>0.57400052882379204</c:v>
                </c:pt>
                <c:pt idx="895">
                  <c:v>0.59343873221327803</c:v>
                </c:pt>
                <c:pt idx="896">
                  <c:v>0.59366810144788296</c:v>
                </c:pt>
                <c:pt idx="897">
                  <c:v>0.5874665819759094</c:v>
                </c:pt>
                <c:pt idx="898">
                  <c:v>0.59170029921977962</c:v>
                </c:pt>
                <c:pt idx="899">
                  <c:v>0.57363800027274769</c:v>
                </c:pt>
                <c:pt idx="900">
                  <c:v>0.56042200678409171</c:v>
                </c:pt>
                <c:pt idx="901">
                  <c:v>0.56354600798007892</c:v>
                </c:pt>
                <c:pt idx="902">
                  <c:v>0.54752240940257157</c:v>
                </c:pt>
                <c:pt idx="903">
                  <c:v>0.56086131366955849</c:v>
                </c:pt>
                <c:pt idx="904">
                  <c:v>0.56072730962882122</c:v>
                </c:pt>
                <c:pt idx="905">
                  <c:v>0.5366755152804259</c:v>
                </c:pt>
                <c:pt idx="906">
                  <c:v>0.52520360350639927</c:v>
                </c:pt>
                <c:pt idx="907">
                  <c:v>0.53613542654551016</c:v>
                </c:pt>
                <c:pt idx="908">
                  <c:v>0.54539517517927438</c:v>
                </c:pt>
                <c:pt idx="909">
                  <c:v>0.53007243405295346</c:v>
                </c:pt>
                <c:pt idx="910">
                  <c:v>0.5521218724464183</c:v>
                </c:pt>
                <c:pt idx="911">
                  <c:v>0.5471889456806075</c:v>
                </c:pt>
                <c:pt idx="912">
                  <c:v>0.54625812938609308</c:v>
                </c:pt>
                <c:pt idx="913">
                  <c:v>0.57131936925796034</c:v>
                </c:pt>
                <c:pt idx="914">
                  <c:v>0.56685654246057471</c:v>
                </c:pt>
                <c:pt idx="915">
                  <c:v>0.57731990530332689</c:v>
                </c:pt>
                <c:pt idx="916">
                  <c:v>0.58575619658379541</c:v>
                </c:pt>
                <c:pt idx="917">
                  <c:v>0.58293742355542644</c:v>
                </c:pt>
                <c:pt idx="918">
                  <c:v>0.57541627347567192</c:v>
                </c:pt>
                <c:pt idx="919">
                  <c:v>0.57896630450029829</c:v>
                </c:pt>
                <c:pt idx="920">
                  <c:v>0.59804230441921014</c:v>
                </c:pt>
                <c:pt idx="921">
                  <c:v>0.59816165989961589</c:v>
                </c:pt>
                <c:pt idx="922">
                  <c:v>0.61174667064032706</c:v>
                </c:pt>
                <c:pt idx="923">
                  <c:v>0.60529049999333639</c:v>
                </c:pt>
                <c:pt idx="924">
                  <c:v>0.60289073700696472</c:v>
                </c:pt>
                <c:pt idx="925">
                  <c:v>0.58892279101767575</c:v>
                </c:pt>
                <c:pt idx="926">
                  <c:v>0.54638519288101728</c:v>
                </c:pt>
                <c:pt idx="927">
                  <c:v>0.55910421059117477</c:v>
                </c:pt>
                <c:pt idx="928">
                  <c:v>0.53187346366110499</c:v>
                </c:pt>
                <c:pt idx="929">
                  <c:v>0.55345895412432033</c:v>
                </c:pt>
                <c:pt idx="930">
                  <c:v>0.57311930002971734</c:v>
                </c:pt>
                <c:pt idx="931">
                  <c:v>0.60258786451008362</c:v>
                </c:pt>
                <c:pt idx="932">
                  <c:v>0.60431489451474862</c:v>
                </c:pt>
                <c:pt idx="933">
                  <c:v>0.62997751527273727</c:v>
                </c:pt>
                <c:pt idx="934">
                  <c:v>0.64497051145686524</c:v>
                </c:pt>
                <c:pt idx="935">
                  <c:v>0.64251493549105299</c:v>
                </c:pt>
                <c:pt idx="936">
                  <c:v>0.62055117283708239</c:v>
                </c:pt>
                <c:pt idx="937">
                  <c:v>0.64216920867853722</c:v>
                </c:pt>
                <c:pt idx="938">
                  <c:v>0.65846935286844765</c:v>
                </c:pt>
                <c:pt idx="939">
                  <c:v>0.66616455159061239</c:v>
                </c:pt>
                <c:pt idx="940">
                  <c:v>0.65562832281458649</c:v>
                </c:pt>
                <c:pt idx="941">
                  <c:v>0.66082060694843614</c:v>
                </c:pt>
                <c:pt idx="942">
                  <c:v>0.65493329092706176</c:v>
                </c:pt>
                <c:pt idx="943">
                  <c:v>0.66754150276765323</c:v>
                </c:pt>
                <c:pt idx="944">
                  <c:v>0.68995743139429355</c:v>
                </c:pt>
                <c:pt idx="945">
                  <c:v>0.6931181258362078</c:v>
                </c:pt>
                <c:pt idx="946">
                  <c:v>0.69397163931536476</c:v>
                </c:pt>
                <c:pt idx="947">
                  <c:v>0.69712876052886052</c:v>
                </c:pt>
                <c:pt idx="948">
                  <c:v>0.68191736554807825</c:v>
                </c:pt>
                <c:pt idx="949">
                  <c:v>0.70493996571521478</c:v>
                </c:pt>
                <c:pt idx="950">
                  <c:v>0.70923978618200112</c:v>
                </c:pt>
                <c:pt idx="951">
                  <c:v>0.71293127430756542</c:v>
                </c:pt>
                <c:pt idx="952">
                  <c:v>0.72591528029196317</c:v>
                </c:pt>
                <c:pt idx="953">
                  <c:v>0.72450868688536973</c:v>
                </c:pt>
                <c:pt idx="954">
                  <c:v>0.72629581603406235</c:v>
                </c:pt>
                <c:pt idx="955">
                  <c:v>0.7193358097067839</c:v>
                </c:pt>
                <c:pt idx="956">
                  <c:v>0.73816750146172416</c:v>
                </c:pt>
                <c:pt idx="957">
                  <c:v>0.7381588155528741</c:v>
                </c:pt>
                <c:pt idx="958">
                  <c:v>0.73366816167197635</c:v>
                </c:pt>
                <c:pt idx="959">
                  <c:v>0.74708746697425965</c:v>
                </c:pt>
                <c:pt idx="960">
                  <c:v>0.76179271626611744</c:v>
                </c:pt>
                <c:pt idx="961">
                  <c:v>0.76640847943673951</c:v>
                </c:pt>
                <c:pt idx="962">
                  <c:v>0.76322438470780984</c:v>
                </c:pt>
                <c:pt idx="963">
                  <c:v>0.74457563530090953</c:v>
                </c:pt>
                <c:pt idx="964">
                  <c:v>0.75159496652182411</c:v>
                </c:pt>
                <c:pt idx="965">
                  <c:v>0.76163474840734835</c:v>
                </c:pt>
                <c:pt idx="966">
                  <c:v>0.77281405014663374</c:v>
                </c:pt>
                <c:pt idx="967">
                  <c:v>0.77520651514109329</c:v>
                </c:pt>
                <c:pt idx="968">
                  <c:v>0.7719236805138876</c:v>
                </c:pt>
                <c:pt idx="969">
                  <c:v>0.77056253042608502</c:v>
                </c:pt>
                <c:pt idx="970">
                  <c:v>0.77494602291693515</c:v>
                </c:pt>
                <c:pt idx="971">
                  <c:v>0.77263400039984631</c:v>
                </c:pt>
                <c:pt idx="972">
                  <c:v>0.8002242606853206</c:v>
                </c:pt>
                <c:pt idx="973">
                  <c:v>0.82221206974844863</c:v>
                </c:pt>
                <c:pt idx="974">
                  <c:v>0.80764504303690299</c:v>
                </c:pt>
                <c:pt idx="975">
                  <c:v>0.81367319605300781</c:v>
                </c:pt>
                <c:pt idx="976">
                  <c:v>0.79701970164180758</c:v>
                </c:pt>
                <c:pt idx="977">
                  <c:v>0.80971519834901573</c:v>
                </c:pt>
                <c:pt idx="978">
                  <c:v>0.78435097227374906</c:v>
                </c:pt>
                <c:pt idx="979">
                  <c:v>0.79177105885527455</c:v>
                </c:pt>
                <c:pt idx="980">
                  <c:v>0.78677279092831853</c:v>
                </c:pt>
                <c:pt idx="981">
                  <c:v>0.77856628540757844</c:v>
                </c:pt>
                <c:pt idx="982">
                  <c:v>0.76755881336505294</c:v>
                </c:pt>
                <c:pt idx="983">
                  <c:v>0.75953880136461349</c:v>
                </c:pt>
                <c:pt idx="984">
                  <c:v>0.7517350869328534</c:v>
                </c:pt>
                <c:pt idx="985">
                  <c:v>0.74673783456302234</c:v>
                </c:pt>
                <c:pt idx="986">
                  <c:v>0.772634867751956</c:v>
                </c:pt>
                <c:pt idx="987">
                  <c:v>0.74054449318200066</c:v>
                </c:pt>
                <c:pt idx="988">
                  <c:v>0.76183625109905839</c:v>
                </c:pt>
                <c:pt idx="989">
                  <c:v>0.76792893477304869</c:v>
                </c:pt>
                <c:pt idx="990">
                  <c:v>0.78053952056055476</c:v>
                </c:pt>
                <c:pt idx="991">
                  <c:v>0.77666397242942087</c:v>
                </c:pt>
                <c:pt idx="992">
                  <c:v>0.78487285882145175</c:v>
                </c:pt>
                <c:pt idx="993">
                  <c:v>0.78034857405764602</c:v>
                </c:pt>
                <c:pt idx="994">
                  <c:v>0.77847716649181253</c:v>
                </c:pt>
                <c:pt idx="995">
                  <c:v>0.7697973084497608</c:v>
                </c:pt>
                <c:pt idx="996">
                  <c:v>0.77710089269428317</c:v>
                </c:pt>
                <c:pt idx="997">
                  <c:v>0.77818220032211227</c:v>
                </c:pt>
                <c:pt idx="998">
                  <c:v>0.78594413419077058</c:v>
                </c:pt>
                <c:pt idx="999">
                  <c:v>0.77633098652883437</c:v>
                </c:pt>
                <c:pt idx="1000">
                  <c:v>0.76988797945662735</c:v>
                </c:pt>
                <c:pt idx="1001">
                  <c:v>0.72122673366794021</c:v>
                </c:pt>
                <c:pt idx="1002">
                  <c:v>0.74393948262949106</c:v>
                </c:pt>
                <c:pt idx="1003">
                  <c:v>0.7477667106229301</c:v>
                </c:pt>
                <c:pt idx="1004">
                  <c:v>0.71826849158222739</c:v>
                </c:pt>
                <c:pt idx="1005">
                  <c:v>0.69848335760275193</c:v>
                </c:pt>
                <c:pt idx="1006">
                  <c:v>0.70120976283744996</c:v>
                </c:pt>
                <c:pt idx="1007">
                  <c:v>0.71213104801441107</c:v>
                </c:pt>
                <c:pt idx="1008">
                  <c:v>0.70893936789965406</c:v>
                </c:pt>
                <c:pt idx="1009">
                  <c:v>0.72248448230460438</c:v>
                </c:pt>
                <c:pt idx="1010">
                  <c:v>0.74477572376347378</c:v>
                </c:pt>
                <c:pt idx="1011">
                  <c:v>0.70493266548323563</c:v>
                </c:pt>
                <c:pt idx="1012">
                  <c:v>0.71143286437666486</c:v>
                </c:pt>
                <c:pt idx="1013">
                  <c:v>0.72441217831438209</c:v>
                </c:pt>
                <c:pt idx="1014">
                  <c:v>0.74399081206624429</c:v>
                </c:pt>
                <c:pt idx="1015">
                  <c:v>0.73682459763641062</c:v>
                </c:pt>
                <c:pt idx="1016">
                  <c:v>0.74287750583542944</c:v>
                </c:pt>
                <c:pt idx="1017">
                  <c:v>0.73563333730402791</c:v>
                </c:pt>
                <c:pt idx="1018">
                  <c:v>0.75782262154612801</c:v>
                </c:pt>
                <c:pt idx="1019">
                  <c:v>0.74311636066014874</c:v>
                </c:pt>
                <c:pt idx="1020">
                  <c:v>0.75519455981545858</c:v>
                </c:pt>
                <c:pt idx="1021">
                  <c:v>0.74449951068534548</c:v>
                </c:pt>
                <c:pt idx="1022">
                  <c:v>0.72956634897755535</c:v>
                </c:pt>
                <c:pt idx="1023">
                  <c:v>0.71898910329939325</c:v>
                </c:pt>
                <c:pt idx="1024">
                  <c:v>0.734034077599793</c:v>
                </c:pt>
                <c:pt idx="1025">
                  <c:v>0.74309781386352924</c:v>
                </c:pt>
                <c:pt idx="1026">
                  <c:v>0.74865622509883811</c:v>
                </c:pt>
                <c:pt idx="1027">
                  <c:v>0.76105453040385729</c:v>
                </c:pt>
                <c:pt idx="1028">
                  <c:v>0.7592060066554619</c:v>
                </c:pt>
                <c:pt idx="1029">
                  <c:v>0.74736554847002712</c:v>
                </c:pt>
                <c:pt idx="1030">
                  <c:v>0.76701796532685507</c:v>
                </c:pt>
                <c:pt idx="1031">
                  <c:v>0.76685628796679106</c:v>
                </c:pt>
                <c:pt idx="1032">
                  <c:v>0.76792012680797272</c:v>
                </c:pt>
                <c:pt idx="1033">
                  <c:v>0.77377777490700006</c:v>
                </c:pt>
                <c:pt idx="1034">
                  <c:v>0.7683430382339379</c:v>
                </c:pt>
                <c:pt idx="1035">
                  <c:v>0.77804814573797454</c:v>
                </c:pt>
                <c:pt idx="1036">
                  <c:v>0.78213022498922868</c:v>
                </c:pt>
                <c:pt idx="1037">
                  <c:v>0.79049590057201791</c:v>
                </c:pt>
                <c:pt idx="1038">
                  <c:v>0.79387093694094435</c:v>
                </c:pt>
                <c:pt idx="1039">
                  <c:v>0.79729261530317841</c:v>
                </c:pt>
                <c:pt idx="1040">
                  <c:v>0.79580641222178405</c:v>
                </c:pt>
                <c:pt idx="1041">
                  <c:v>0.78859586762721179</c:v>
                </c:pt>
                <c:pt idx="1042">
                  <c:v>0.78284050789640602</c:v>
                </c:pt>
                <c:pt idx="1043">
                  <c:v>0.79254973375528293</c:v>
                </c:pt>
                <c:pt idx="1044">
                  <c:v>0.79308901858063763</c:v>
                </c:pt>
                <c:pt idx="1045">
                  <c:v>0.78308031175199633</c:v>
                </c:pt>
                <c:pt idx="1046">
                  <c:v>0.79702643699071374</c:v>
                </c:pt>
                <c:pt idx="1047">
                  <c:v>0.78887298354470248</c:v>
                </c:pt>
                <c:pt idx="1048">
                  <c:v>0.7791116855919098</c:v>
                </c:pt>
                <c:pt idx="1049">
                  <c:v>0.78176110440194235</c:v>
                </c:pt>
                <c:pt idx="1050">
                  <c:v>0.76920332772400701</c:v>
                </c:pt>
                <c:pt idx="1051">
                  <c:v>0.78493664293401111</c:v>
                </c:pt>
                <c:pt idx="1052">
                  <c:v>0.78792249151719662</c:v>
                </c:pt>
                <c:pt idx="1053">
                  <c:v>0.80557577993206964</c:v>
                </c:pt>
                <c:pt idx="1054">
                  <c:v>0.80451873212728753</c:v>
                </c:pt>
                <c:pt idx="1055">
                  <c:v>0.81317272814070729</c:v>
                </c:pt>
                <c:pt idx="1056">
                  <c:v>0.78670969831083837</c:v>
                </c:pt>
                <c:pt idx="1057">
                  <c:v>0.79502980523590727</c:v>
                </c:pt>
                <c:pt idx="1058">
                  <c:v>0.80476420120628167</c:v>
                </c:pt>
                <c:pt idx="1059">
                  <c:v>0.81343659477049601</c:v>
                </c:pt>
                <c:pt idx="1060">
                  <c:v>0.81377823039170338</c:v>
                </c:pt>
                <c:pt idx="1061">
                  <c:v>0.81098102759450064</c:v>
                </c:pt>
                <c:pt idx="1062">
                  <c:v>0.81151105140480095</c:v>
                </c:pt>
                <c:pt idx="1063">
                  <c:v>0.81062271308644984</c:v>
                </c:pt>
                <c:pt idx="1064">
                  <c:v>0.82236899343100744</c:v>
                </c:pt>
                <c:pt idx="1065">
                  <c:v>0.81395181076846879</c:v>
                </c:pt>
                <c:pt idx="1066">
                  <c:v>0.82209081619989288</c:v>
                </c:pt>
                <c:pt idx="1067">
                  <c:v>0.82513947374209418</c:v>
                </c:pt>
                <c:pt idx="1068">
                  <c:v>0.83474009126925164</c:v>
                </c:pt>
                <c:pt idx="1069">
                  <c:v>0.83995667922251738</c:v>
                </c:pt>
                <c:pt idx="1070">
                  <c:v>0.85620659999325965</c:v>
                </c:pt>
                <c:pt idx="1071">
                  <c:v>0.86660678086597043</c:v>
                </c:pt>
                <c:pt idx="1072">
                  <c:v>0.87065767553499296</c:v>
                </c:pt>
                <c:pt idx="1073">
                  <c:v>0.87565283407364014</c:v>
                </c:pt>
                <c:pt idx="1074">
                  <c:v>0.86809028437033064</c:v>
                </c:pt>
                <c:pt idx="1075">
                  <c:v>0.86901487620156193</c:v>
                </c:pt>
                <c:pt idx="1076">
                  <c:v>0.870315806867346</c:v>
                </c:pt>
                <c:pt idx="1077">
                  <c:v>0.86543404543556768</c:v>
                </c:pt>
                <c:pt idx="1078">
                  <c:v>0.87135952499768476</c:v>
                </c:pt>
                <c:pt idx="1079">
                  <c:v>0.87046096269736528</c:v>
                </c:pt>
                <c:pt idx="1080">
                  <c:v>0.86406543956355897</c:v>
                </c:pt>
                <c:pt idx="1081">
                  <c:v>0.85476628051080439</c:v>
                </c:pt>
                <c:pt idx="1082">
                  <c:v>0.85748382035634185</c:v>
                </c:pt>
                <c:pt idx="1083">
                  <c:v>0.86418137886263058</c:v>
                </c:pt>
                <c:pt idx="1084">
                  <c:v>0.86032882790142684</c:v>
                </c:pt>
                <c:pt idx="1085">
                  <c:v>0.8576961658063248</c:v>
                </c:pt>
                <c:pt idx="1086">
                  <c:v>0.86615226572223103</c:v>
                </c:pt>
                <c:pt idx="1087">
                  <c:v>0.8487178570868712</c:v>
                </c:pt>
                <c:pt idx="1088">
                  <c:v>0.85007732147361925</c:v>
                </c:pt>
                <c:pt idx="1089">
                  <c:v>0.84927687573520805</c:v>
                </c:pt>
                <c:pt idx="1090">
                  <c:v>0.84515363400328947</c:v>
                </c:pt>
                <c:pt idx="1091">
                  <c:v>0.83619478477378206</c:v>
                </c:pt>
                <c:pt idx="1092">
                  <c:v>0.85175985408449462</c:v>
                </c:pt>
                <c:pt idx="1093">
                  <c:v>0.84625923506896439</c:v>
                </c:pt>
                <c:pt idx="1094">
                  <c:v>0.83188009860505008</c:v>
                </c:pt>
                <c:pt idx="1095">
                  <c:v>0.84726040956871773</c:v>
                </c:pt>
                <c:pt idx="1096">
                  <c:v>0.83473472443499763</c:v>
                </c:pt>
                <c:pt idx="1097">
                  <c:v>0.85200359581937746</c:v>
                </c:pt>
                <c:pt idx="1098">
                  <c:v>0.85650223995624919</c:v>
                </c:pt>
                <c:pt idx="1099">
                  <c:v>0.85836697998496159</c:v>
                </c:pt>
                <c:pt idx="1100">
                  <c:v>0.85105429453946402</c:v>
                </c:pt>
                <c:pt idx="1101">
                  <c:v>0.83922387435557477</c:v>
                </c:pt>
                <c:pt idx="1102">
                  <c:v>0.82679929512407269</c:v>
                </c:pt>
                <c:pt idx="1103">
                  <c:v>0.8348864368902208</c:v>
                </c:pt>
                <c:pt idx="1104">
                  <c:v>0.8390969296295131</c:v>
                </c:pt>
                <c:pt idx="1105">
                  <c:v>0.84082806384006037</c:v>
                </c:pt>
                <c:pt idx="1106">
                  <c:v>0.83215564198302061</c:v>
                </c:pt>
                <c:pt idx="1107">
                  <c:v>0.83976041755817665</c:v>
                </c:pt>
                <c:pt idx="1108">
                  <c:v>0.82871314921748906</c:v>
                </c:pt>
                <c:pt idx="1109">
                  <c:v>0.84214684741669932</c:v>
                </c:pt>
                <c:pt idx="1110">
                  <c:v>0.83730862306879061</c:v>
                </c:pt>
                <c:pt idx="1111">
                  <c:v>0.80648308099598376</c:v>
                </c:pt>
                <c:pt idx="1112">
                  <c:v>0.81235331194646854</c:v>
                </c:pt>
                <c:pt idx="1113">
                  <c:v>0.82101340532202771</c:v>
                </c:pt>
                <c:pt idx="1114">
                  <c:v>0.80664179895514709</c:v>
                </c:pt>
                <c:pt idx="1115">
                  <c:v>0.80526249993461363</c:v>
                </c:pt>
                <c:pt idx="1116">
                  <c:v>0.814939150185779</c:v>
                </c:pt>
                <c:pt idx="1117">
                  <c:v>0.81664096599882363</c:v>
                </c:pt>
                <c:pt idx="1118">
                  <c:v>0.80999971546028893</c:v>
                </c:pt>
                <c:pt idx="1119">
                  <c:v>0.80880497233006188</c:v>
                </c:pt>
                <c:pt idx="1120">
                  <c:v>0.79770351070588941</c:v>
                </c:pt>
                <c:pt idx="1121">
                  <c:v>0.80178798390826556</c:v>
                </c:pt>
                <c:pt idx="1122">
                  <c:v>0.78516999951959943</c:v>
                </c:pt>
                <c:pt idx="1123">
                  <c:v>0.7744635051413481</c:v>
                </c:pt>
                <c:pt idx="1124">
                  <c:v>0.76376836333106179</c:v>
                </c:pt>
                <c:pt idx="1125">
                  <c:v>0.76824355687032264</c:v>
                </c:pt>
                <c:pt idx="1126">
                  <c:v>0.775822612048917</c:v>
                </c:pt>
                <c:pt idx="1127">
                  <c:v>0.7709010937478149</c:v>
                </c:pt>
                <c:pt idx="1128">
                  <c:v>0.79421728824522697</c:v>
                </c:pt>
                <c:pt idx="1129">
                  <c:v>0.79926674295403055</c:v>
                </c:pt>
                <c:pt idx="1130">
                  <c:v>0.78193488842904257</c:v>
                </c:pt>
                <c:pt idx="1131">
                  <c:v>0.79839322878145647</c:v>
                </c:pt>
                <c:pt idx="1132">
                  <c:v>0.79062047815582459</c:v>
                </c:pt>
                <c:pt idx="1133">
                  <c:v>0.7826114586134828</c:v>
                </c:pt>
                <c:pt idx="1134">
                  <c:v>0.78778905435690982</c:v>
                </c:pt>
                <c:pt idx="1135">
                  <c:v>0.76501609713891261</c:v>
                </c:pt>
                <c:pt idx="1136">
                  <c:v>0.76721018851939027</c:v>
                </c:pt>
                <c:pt idx="1137">
                  <c:v>0.77521477234089486</c:v>
                </c:pt>
                <c:pt idx="1138">
                  <c:v>0.73741009087248499</c:v>
                </c:pt>
                <c:pt idx="1139">
                  <c:v>0.75458625233545651</c:v>
                </c:pt>
                <c:pt idx="1140">
                  <c:v>0.74526767846733821</c:v>
                </c:pt>
                <c:pt idx="1141">
                  <c:v>0.76380013213620401</c:v>
                </c:pt>
                <c:pt idx="1142">
                  <c:v>0.7618843904091156</c:v>
                </c:pt>
                <c:pt idx="1143">
                  <c:v>0.7522614744417887</c:v>
                </c:pt>
                <c:pt idx="1144">
                  <c:v>0.74123273366499687</c:v>
                </c:pt>
                <c:pt idx="1145">
                  <c:v>0.72053744217335403</c:v>
                </c:pt>
                <c:pt idx="1146">
                  <c:v>0.69725115999207099</c:v>
                </c:pt>
                <c:pt idx="1147">
                  <c:v>0.710168730092398</c:v>
                </c:pt>
                <c:pt idx="1148">
                  <c:v>0.72859956909466561</c:v>
                </c:pt>
                <c:pt idx="1149">
                  <c:v>0.74447032308907257</c:v>
                </c:pt>
                <c:pt idx="1150">
                  <c:v>0.73762328984457826</c:v>
                </c:pt>
                <c:pt idx="1151">
                  <c:v>0.74027152479598324</c:v>
                </c:pt>
                <c:pt idx="1152">
                  <c:v>0.70981802383193049</c:v>
                </c:pt>
                <c:pt idx="1153">
                  <c:v>0.71874432509232777</c:v>
                </c:pt>
                <c:pt idx="1154">
                  <c:v>0.71759228246675066</c:v>
                </c:pt>
                <c:pt idx="1155">
                  <c:v>0.73490186355866904</c:v>
                </c:pt>
                <c:pt idx="1156">
                  <c:v>0.71269637197319513</c:v>
                </c:pt>
                <c:pt idx="1157">
                  <c:v>0.71328517742281594</c:v>
                </c:pt>
                <c:pt idx="1158">
                  <c:v>0.71420860533206643</c:v>
                </c:pt>
                <c:pt idx="1159">
                  <c:v>0.71443472689501863</c:v>
                </c:pt>
                <c:pt idx="1160">
                  <c:v>0.73476298117905348</c:v>
                </c:pt>
                <c:pt idx="1161">
                  <c:v>0.72897566718403428</c:v>
                </c:pt>
                <c:pt idx="1162">
                  <c:v>0.74035024375739844</c:v>
                </c:pt>
                <c:pt idx="1163">
                  <c:v>0.7379616525854904</c:v>
                </c:pt>
                <c:pt idx="1164">
                  <c:v>0.75088739362891488</c:v>
                </c:pt>
                <c:pt idx="1165">
                  <c:v>0.74896847659590948</c:v>
                </c:pt>
                <c:pt idx="1166">
                  <c:v>0.71615308176247705</c:v>
                </c:pt>
                <c:pt idx="1167">
                  <c:v>0.71717410766762102</c:v>
                </c:pt>
                <c:pt idx="1168">
                  <c:v>0.68963452685416082</c:v>
                </c:pt>
                <c:pt idx="1169">
                  <c:v>0.67627767903311842</c:v>
                </c:pt>
                <c:pt idx="1170">
                  <c:v>0.69903488532498259</c:v>
                </c:pt>
                <c:pt idx="1171">
                  <c:v>0.67792464294812571</c:v>
                </c:pt>
                <c:pt idx="1172">
                  <c:v>0.67738902934166079</c:v>
                </c:pt>
                <c:pt idx="1173">
                  <c:v>0.67120266754291502</c:v>
                </c:pt>
                <c:pt idx="1174">
                  <c:v>0.65035218743317569</c:v>
                </c:pt>
                <c:pt idx="1175">
                  <c:v>0.67015875935035529</c:v>
                </c:pt>
                <c:pt idx="1176">
                  <c:v>0.67078404949445636</c:v>
                </c:pt>
                <c:pt idx="1177">
                  <c:v>0.64990672860861409</c:v>
                </c:pt>
                <c:pt idx="1178">
                  <c:v>0.66356084998717757</c:v>
                </c:pt>
                <c:pt idx="1179">
                  <c:v>0.66315063858520851</c:v>
                </c:pt>
                <c:pt idx="1180">
                  <c:v>0.6703465996850263</c:v>
                </c:pt>
                <c:pt idx="1181">
                  <c:v>0.67444950393480119</c:v>
                </c:pt>
                <c:pt idx="1182">
                  <c:v>0.68980319561530845</c:v>
                </c:pt>
                <c:pt idx="1183">
                  <c:v>0.67809261426859158</c:v>
                </c:pt>
                <c:pt idx="1184">
                  <c:v>0.65993302429351286</c:v>
                </c:pt>
                <c:pt idx="1185">
                  <c:v>0.64598719846308494</c:v>
                </c:pt>
                <c:pt idx="1186">
                  <c:v>0.64091667742333669</c:v>
                </c:pt>
                <c:pt idx="1187">
                  <c:v>0.64686243338373728</c:v>
                </c:pt>
                <c:pt idx="1188">
                  <c:v>0.63800136675589236</c:v>
                </c:pt>
                <c:pt idx="1189">
                  <c:v>0.65300303143147653</c:v>
                </c:pt>
                <c:pt idx="1190">
                  <c:v>0.66129986512819827</c:v>
                </c:pt>
                <c:pt idx="1191">
                  <c:v>0.67370968582207658</c:v>
                </c:pt>
                <c:pt idx="1192">
                  <c:v>0.6398096187213026</c:v>
                </c:pt>
                <c:pt idx="1193">
                  <c:v>0.64558125747541129</c:v>
                </c:pt>
                <c:pt idx="1194">
                  <c:v>0.63683731209832262</c:v>
                </c:pt>
                <c:pt idx="1195">
                  <c:v>0.625651520016686</c:v>
                </c:pt>
                <c:pt idx="1196">
                  <c:v>0.66227766737466165</c:v>
                </c:pt>
                <c:pt idx="1197">
                  <c:v>0.66805945283596013</c:v>
                </c:pt>
                <c:pt idx="1198">
                  <c:v>0.68508619691133854</c:v>
                </c:pt>
                <c:pt idx="1199">
                  <c:v>0.69162752707538655</c:v>
                </c:pt>
                <c:pt idx="1200">
                  <c:v>0.69662947951035192</c:v>
                </c:pt>
                <c:pt idx="1201">
                  <c:v>0.67993135932089066</c:v>
                </c:pt>
                <c:pt idx="1202">
                  <c:v>0.69373309229922375</c:v>
                </c:pt>
                <c:pt idx="1203">
                  <c:v>0.69025307225430832</c:v>
                </c:pt>
                <c:pt idx="1204">
                  <c:v>0.684451409048773</c:v>
                </c:pt>
                <c:pt idx="1205">
                  <c:v>0.69073653456394712</c:v>
                </c:pt>
                <c:pt idx="1206">
                  <c:v>0.69906746325305913</c:v>
                </c:pt>
                <c:pt idx="1207">
                  <c:v>0.68868214486227575</c:v>
                </c:pt>
                <c:pt idx="1208">
                  <c:v>0.66833718539361409</c:v>
                </c:pt>
                <c:pt idx="1209">
                  <c:v>0.67290774338256865</c:v>
                </c:pt>
                <c:pt idx="1210">
                  <c:v>0.67048120309820847</c:v>
                </c:pt>
                <c:pt idx="1211">
                  <c:v>0.66712709265010695</c:v>
                </c:pt>
                <c:pt idx="1212">
                  <c:v>0.67344794000593344</c:v>
                </c:pt>
                <c:pt idx="1213">
                  <c:v>0.66691100156684069</c:v>
                </c:pt>
                <c:pt idx="1214">
                  <c:v>0.65969212759674611</c:v>
                </c:pt>
                <c:pt idx="1215">
                  <c:v>0.66656006154931424</c:v>
                </c:pt>
                <c:pt idx="1216">
                  <c:v>0.65797407769096394</c:v>
                </c:pt>
                <c:pt idx="1217">
                  <c:v>0.65404805625180762</c:v>
                </c:pt>
                <c:pt idx="1218">
                  <c:v>0.62981944949330149</c:v>
                </c:pt>
                <c:pt idx="1219">
                  <c:v>0.63531417257905887</c:v>
                </c:pt>
                <c:pt idx="1220">
                  <c:v>0.64671618713188928</c:v>
                </c:pt>
                <c:pt idx="1221">
                  <c:v>0.63918106704699751</c:v>
                </c:pt>
                <c:pt idx="1222">
                  <c:v>0.65717115974403995</c:v>
                </c:pt>
                <c:pt idx="1223">
                  <c:v>0.67554674632706724</c:v>
                </c:pt>
                <c:pt idx="1224">
                  <c:v>0.67407067570276502</c:v>
                </c:pt>
                <c:pt idx="1225">
                  <c:v>0.68731809349865247</c:v>
                </c:pt>
                <c:pt idx="1226">
                  <c:v>0.68213703708686135</c:v>
                </c:pt>
                <c:pt idx="1227">
                  <c:v>0.68490087035438907</c:v>
                </c:pt>
                <c:pt idx="1228">
                  <c:v>0.69751008773917178</c:v>
                </c:pt>
                <c:pt idx="1229">
                  <c:v>0.7075922074840173</c:v>
                </c:pt>
                <c:pt idx="1230">
                  <c:v>0.7061256899133036</c:v>
                </c:pt>
                <c:pt idx="1231">
                  <c:v>0.6969005976623811</c:v>
                </c:pt>
                <c:pt idx="1232">
                  <c:v>0.71790359014873883</c:v>
                </c:pt>
                <c:pt idx="1233">
                  <c:v>0.72774896781198162</c:v>
                </c:pt>
                <c:pt idx="1234">
                  <c:v>0.73963693517623141</c:v>
                </c:pt>
                <c:pt idx="1235">
                  <c:v>0.73340314126439254</c:v>
                </c:pt>
                <c:pt idx="1236">
                  <c:v>0.73549410721917774</c:v>
                </c:pt>
                <c:pt idx="1237">
                  <c:v>0.74516025074892511</c:v>
                </c:pt>
                <c:pt idx="1238">
                  <c:v>0.73337871261348153</c:v>
                </c:pt>
                <c:pt idx="1239">
                  <c:v>0.73160918073509662</c:v>
                </c:pt>
                <c:pt idx="1240">
                  <c:v>0.73652430750776521</c:v>
                </c:pt>
                <c:pt idx="1241">
                  <c:v>0.73430594588809395</c:v>
                </c:pt>
                <c:pt idx="1242">
                  <c:v>0.73643102178366171</c:v>
                </c:pt>
                <c:pt idx="1243">
                  <c:v>0.73845358179221521</c:v>
                </c:pt>
                <c:pt idx="1244">
                  <c:v>0.74651859988737701</c:v>
                </c:pt>
                <c:pt idx="1245">
                  <c:v>0.74831804946750535</c:v>
                </c:pt>
                <c:pt idx="1246">
                  <c:v>0.75119728026382837</c:v>
                </c:pt>
                <c:pt idx="1247">
                  <c:v>0.75935362930991313</c:v>
                </c:pt>
                <c:pt idx="1248">
                  <c:v>0.76242779240602199</c:v>
                </c:pt>
                <c:pt idx="1249">
                  <c:v>0.74807646710063302</c:v>
                </c:pt>
                <c:pt idx="1250">
                  <c:v>0.74236862410154913</c:v>
                </c:pt>
                <c:pt idx="1251">
                  <c:v>0.73213651921140033</c:v>
                </c:pt>
                <c:pt idx="1252">
                  <c:v>0.74258180898539894</c:v>
                </c:pt>
                <c:pt idx="1253">
                  <c:v>0.73475131612496591</c:v>
                </c:pt>
                <c:pt idx="1254">
                  <c:v>0.73103729569785358</c:v>
                </c:pt>
                <c:pt idx="1255">
                  <c:v>0.74492718027739324</c:v>
                </c:pt>
                <c:pt idx="1256">
                  <c:v>0.76288691229556516</c:v>
                </c:pt>
                <c:pt idx="1257">
                  <c:v>0.76281745217435726</c:v>
                </c:pt>
                <c:pt idx="1258">
                  <c:v>0.75680873432360274</c:v>
                </c:pt>
                <c:pt idx="1259">
                  <c:v>0.73164144742876203</c:v>
                </c:pt>
                <c:pt idx="1260">
                  <c:v>0.72814660456227398</c:v>
                </c:pt>
                <c:pt idx="1261">
                  <c:v>0.75239954737856496</c:v>
                </c:pt>
                <c:pt idx="1262">
                  <c:v>0.7503187747710145</c:v>
                </c:pt>
                <c:pt idx="1263">
                  <c:v>0.73316279613240742</c:v>
                </c:pt>
                <c:pt idx="1264">
                  <c:v>0.71718435136769787</c:v>
                </c:pt>
                <c:pt idx="1265">
                  <c:v>0.70836949073164523</c:v>
                </c:pt>
                <c:pt idx="1266">
                  <c:v>0.72812921686716414</c:v>
                </c:pt>
                <c:pt idx="1267">
                  <c:v>0.74580507546029529</c:v>
                </c:pt>
                <c:pt idx="1268">
                  <c:v>0.76557054293349924</c:v>
                </c:pt>
                <c:pt idx="1269">
                  <c:v>0.77288987933679121</c:v>
                </c:pt>
                <c:pt idx="1270">
                  <c:v>0.78250634010042608</c:v>
                </c:pt>
                <c:pt idx="1271">
                  <c:v>0.78408386926339768</c:v>
                </c:pt>
                <c:pt idx="1272">
                  <c:v>0.79767182059877995</c:v>
                </c:pt>
                <c:pt idx="1273">
                  <c:v>0.7979070099682205</c:v>
                </c:pt>
                <c:pt idx="1274">
                  <c:v>0.79502661763023208</c:v>
                </c:pt>
                <c:pt idx="1275">
                  <c:v>0.80577296673498378</c:v>
                </c:pt>
                <c:pt idx="1276">
                  <c:v>0.80782272759621665</c:v>
                </c:pt>
                <c:pt idx="1277">
                  <c:v>0.80565242990787478</c:v>
                </c:pt>
                <c:pt idx="1278">
                  <c:v>0.81874420567267292</c:v>
                </c:pt>
                <c:pt idx="1279">
                  <c:v>0.81635874873428349</c:v>
                </c:pt>
                <c:pt idx="1280">
                  <c:v>0.79661105744140748</c:v>
                </c:pt>
                <c:pt idx="1281">
                  <c:v>0.79108470844868339</c:v>
                </c:pt>
                <c:pt idx="1282">
                  <c:v>0.7964472283255315</c:v>
                </c:pt>
                <c:pt idx="1283">
                  <c:v>0.7919041447496199</c:v>
                </c:pt>
                <c:pt idx="1284">
                  <c:v>0.78033402254073225</c:v>
                </c:pt>
                <c:pt idx="1285">
                  <c:v>0.77344236520829956</c:v>
                </c:pt>
                <c:pt idx="1286">
                  <c:v>0.77890957486502765</c:v>
                </c:pt>
                <c:pt idx="1287">
                  <c:v>0.77377179678278896</c:v>
                </c:pt>
                <c:pt idx="1288">
                  <c:v>0.76951124007004512</c:v>
                </c:pt>
                <c:pt idx="1289">
                  <c:v>0.76406551150935986</c:v>
                </c:pt>
                <c:pt idx="1290">
                  <c:v>0.75786858303043203</c:v>
                </c:pt>
                <c:pt idx="1291">
                  <c:v>0.72930565012621318</c:v>
                </c:pt>
                <c:pt idx="1292">
                  <c:v>0.72576759578601979</c:v>
                </c:pt>
                <c:pt idx="1293">
                  <c:v>0.70343394624001088</c:v>
                </c:pt>
                <c:pt idx="1294">
                  <c:v>0.71393176073549658</c:v>
                </c:pt>
                <c:pt idx="1295">
                  <c:v>0.71914442843250337</c:v>
                </c:pt>
                <c:pt idx="1296">
                  <c:v>0.70055801480064717</c:v>
                </c:pt>
                <c:pt idx="1297">
                  <c:v>0.68909114543211292</c:v>
                </c:pt>
                <c:pt idx="1298">
                  <c:v>0.68805025044997692</c:v>
                </c:pt>
                <c:pt idx="1299">
                  <c:v>0.70509741175967944</c:v>
                </c:pt>
                <c:pt idx="1300">
                  <c:v>0.67703863600836878</c:v>
                </c:pt>
                <c:pt idx="1301">
                  <c:v>0.67543375870076416</c:v>
                </c:pt>
                <c:pt idx="1302">
                  <c:v>0.6575044297427578</c:v>
                </c:pt>
                <c:pt idx="1303">
                  <c:v>0.65614849753936799</c:v>
                </c:pt>
                <c:pt idx="1304">
                  <c:v>0.66863031307617338</c:v>
                </c:pt>
                <c:pt idx="1305">
                  <c:v>0.68099656881149151</c:v>
                </c:pt>
                <c:pt idx="1306">
                  <c:v>0.69269136859954694</c:v>
                </c:pt>
                <c:pt idx="1307">
                  <c:v>0.70493370895344321</c:v>
                </c:pt>
                <c:pt idx="1308">
                  <c:v>0.71007077435863375</c:v>
                </c:pt>
                <c:pt idx="1309">
                  <c:v>0.68670444136540831</c:v>
                </c:pt>
                <c:pt idx="1310">
                  <c:v>0.69383876045206494</c:v>
                </c:pt>
                <c:pt idx="1311">
                  <c:v>0.70769792591162284</c:v>
                </c:pt>
                <c:pt idx="1312">
                  <c:v>0.72482424402975576</c:v>
                </c:pt>
                <c:pt idx="1313">
                  <c:v>0.72695390890206657</c:v>
                </c:pt>
                <c:pt idx="1314">
                  <c:v>0.7269448657572225</c:v>
                </c:pt>
                <c:pt idx="1315">
                  <c:v>0.73879149263369193</c:v>
                </c:pt>
                <c:pt idx="1316">
                  <c:v>0.73925623479116809</c:v>
                </c:pt>
                <c:pt idx="1317">
                  <c:v>0.73112702502182325</c:v>
                </c:pt>
                <c:pt idx="1318">
                  <c:v>0.73400007063029638</c:v>
                </c:pt>
                <c:pt idx="1319">
                  <c:v>0.73408089612804683</c:v>
                </c:pt>
                <c:pt idx="1320">
                  <c:v>0.74335711739241461</c:v>
                </c:pt>
                <c:pt idx="1321">
                  <c:v>0.73187063691765197</c:v>
                </c:pt>
                <c:pt idx="1322">
                  <c:v>0.72362596085421482</c:v>
                </c:pt>
                <c:pt idx="1323">
                  <c:v>0.72257319553012644</c:v>
                </c:pt>
                <c:pt idx="1324">
                  <c:v>0.70711030827656052</c:v>
                </c:pt>
                <c:pt idx="1325">
                  <c:v>0.69535407027272178</c:v>
                </c:pt>
                <c:pt idx="1326">
                  <c:v>0.68029253554621982</c:v>
                </c:pt>
                <c:pt idx="1327">
                  <c:v>0.65296059898892511</c:v>
                </c:pt>
                <c:pt idx="1328">
                  <c:v>0.64774607238996607</c:v>
                </c:pt>
                <c:pt idx="1329">
                  <c:v>0.65503568762761344</c:v>
                </c:pt>
                <c:pt idx="1330">
                  <c:v>0.62602988063003551</c:v>
                </c:pt>
                <c:pt idx="1331">
                  <c:v>0.62631037148903879</c:v>
                </c:pt>
                <c:pt idx="1332">
                  <c:v>0.62462789825338239</c:v>
                </c:pt>
                <c:pt idx="1333">
                  <c:v>0.62299274752859934</c:v>
                </c:pt>
                <c:pt idx="1334">
                  <c:v>0.60850348887222183</c:v>
                </c:pt>
                <c:pt idx="1335">
                  <c:v>0.61453937794236868</c:v>
                </c:pt>
                <c:pt idx="1336">
                  <c:v>0.63574093461498093</c:v>
                </c:pt>
                <c:pt idx="1337">
                  <c:v>0.63402405160120623</c:v>
                </c:pt>
                <c:pt idx="1338">
                  <c:v>0.62439098303642404</c:v>
                </c:pt>
                <c:pt idx="1339">
                  <c:v>0.6135500041361811</c:v>
                </c:pt>
                <c:pt idx="1340">
                  <c:v>0.61773096250926052</c:v>
                </c:pt>
                <c:pt idx="1341">
                  <c:v>0.61424449404916792</c:v>
                </c:pt>
                <c:pt idx="1342">
                  <c:v>0.61106020052626431</c:v>
                </c:pt>
                <c:pt idx="1343">
                  <c:v>0.61537374648485843</c:v>
                </c:pt>
                <c:pt idx="1344">
                  <c:v>0.63574469837861758</c:v>
                </c:pt>
                <c:pt idx="1345">
                  <c:v>0.63136665807284964</c:v>
                </c:pt>
                <c:pt idx="1346">
                  <c:v>0.61065651039962521</c:v>
                </c:pt>
                <c:pt idx="1347">
                  <c:v>0.61125725165323985</c:v>
                </c:pt>
                <c:pt idx="1348">
                  <c:v>0.60728863425848456</c:v>
                </c:pt>
                <c:pt idx="1349">
                  <c:v>0.58930761649201302</c:v>
                </c:pt>
                <c:pt idx="1350">
                  <c:v>0.5937811446492316</c:v>
                </c:pt>
                <c:pt idx="1351">
                  <c:v>0.59756153014497992</c:v>
                </c:pt>
                <c:pt idx="1352">
                  <c:v>0.61127443616668953</c:v>
                </c:pt>
                <c:pt idx="1353">
                  <c:v>0.61170193883858115</c:v>
                </c:pt>
                <c:pt idx="1354">
                  <c:v>0.61929195582963792</c:v>
                </c:pt>
                <c:pt idx="1355">
                  <c:v>0.61820141025392072</c:v>
                </c:pt>
                <c:pt idx="1356">
                  <c:v>0.63179756896001116</c:v>
                </c:pt>
                <c:pt idx="1357">
                  <c:v>0.62683097875356852</c:v>
                </c:pt>
                <c:pt idx="1358">
                  <c:v>0.64352905035682395</c:v>
                </c:pt>
                <c:pt idx="1359">
                  <c:v>0.65495474881302373</c:v>
                </c:pt>
                <c:pt idx="1360">
                  <c:v>0.66049097306909366</c:v>
                </c:pt>
                <c:pt idx="1361">
                  <c:v>0.65137935575702077</c:v>
                </c:pt>
                <c:pt idx="1362">
                  <c:v>0.66250187960148155</c:v>
                </c:pt>
                <c:pt idx="1363">
                  <c:v>0.66649754532002425</c:v>
                </c:pt>
                <c:pt idx="1364">
                  <c:v>0.68689744895770188</c:v>
                </c:pt>
                <c:pt idx="1365">
                  <c:v>0.69237472769452812</c:v>
                </c:pt>
                <c:pt idx="1366">
                  <c:v>0.71050155916195623</c:v>
                </c:pt>
                <c:pt idx="1367">
                  <c:v>0.71279856475225889</c:v>
                </c:pt>
                <c:pt idx="1368">
                  <c:v>0.72738655749967951</c:v>
                </c:pt>
                <c:pt idx="1369">
                  <c:v>0.72268754810166069</c:v>
                </c:pt>
                <c:pt idx="1370">
                  <c:v>0.75044962907287782</c:v>
                </c:pt>
                <c:pt idx="1371">
                  <c:v>0.75282627410143299</c:v>
                </c:pt>
                <c:pt idx="1372">
                  <c:v>0.75707285913929845</c:v>
                </c:pt>
                <c:pt idx="1373">
                  <c:v>0.75879954882849432</c:v>
                </c:pt>
                <c:pt idx="1374">
                  <c:v>0.75972296670586437</c:v>
                </c:pt>
                <c:pt idx="1375">
                  <c:v>0.73936501111203945</c:v>
                </c:pt>
                <c:pt idx="1376">
                  <c:v>0.73044092414927841</c:v>
                </c:pt>
                <c:pt idx="1377">
                  <c:v>0.75176199816670808</c:v>
                </c:pt>
                <c:pt idx="1378">
                  <c:v>0.75212528976581128</c:v>
                </c:pt>
                <c:pt idx="1379">
                  <c:v>0.75774097826339326</c:v>
                </c:pt>
                <c:pt idx="1380">
                  <c:v>0.74688060409575774</c:v>
                </c:pt>
                <c:pt idx="1381">
                  <c:v>0.74709431926686343</c:v>
                </c:pt>
                <c:pt idx="1382">
                  <c:v>0.73025003982276027</c:v>
                </c:pt>
                <c:pt idx="1383">
                  <c:v>0.72202771094771612</c:v>
                </c:pt>
                <c:pt idx="1384">
                  <c:v>0.73008081394891222</c:v>
                </c:pt>
                <c:pt idx="1385">
                  <c:v>0.73423823435559676</c:v>
                </c:pt>
                <c:pt idx="1386">
                  <c:v>0.74631609551882383</c:v>
                </c:pt>
                <c:pt idx="1387">
                  <c:v>0.72457870881793351</c:v>
                </c:pt>
                <c:pt idx="1388">
                  <c:v>0.72596349800200122</c:v>
                </c:pt>
                <c:pt idx="1389">
                  <c:v>0.74765278800527646</c:v>
                </c:pt>
                <c:pt idx="1390">
                  <c:v>0.75751031249325507</c:v>
                </c:pt>
                <c:pt idx="1391">
                  <c:v>0.73446940672906058</c:v>
                </c:pt>
                <c:pt idx="1392">
                  <c:v>0.73224004412819776</c:v>
                </c:pt>
                <c:pt idx="1393">
                  <c:v>0.72687580991107748</c:v>
                </c:pt>
                <c:pt idx="1394">
                  <c:v>0.7207459737977937</c:v>
                </c:pt>
                <c:pt idx="1395">
                  <c:v>0.74402562240687131</c:v>
                </c:pt>
                <c:pt idx="1396">
                  <c:v>0.75022286092454205</c:v>
                </c:pt>
                <c:pt idx="1397">
                  <c:v>0.74505919676712584</c:v>
                </c:pt>
                <c:pt idx="1398">
                  <c:v>0.76412366217593086</c:v>
                </c:pt>
                <c:pt idx="1399">
                  <c:v>0.74348721087409864</c:v>
                </c:pt>
                <c:pt idx="1400">
                  <c:v>0.72019600818155682</c:v>
                </c:pt>
                <c:pt idx="1401">
                  <c:v>0.71343243980353022</c:v>
                </c:pt>
                <c:pt idx="1402">
                  <c:v>0.71412447494046083</c:v>
                </c:pt>
                <c:pt idx="1403">
                  <c:v>0.70686774148479881</c:v>
                </c:pt>
                <c:pt idx="1404">
                  <c:v>0.72890853506482545</c:v>
                </c:pt>
                <c:pt idx="1405">
                  <c:v>0.7843171703420504</c:v>
                </c:pt>
                <c:pt idx="1406">
                  <c:v>0.78514380164726671</c:v>
                </c:pt>
                <c:pt idx="1407">
                  <c:v>0.79347211619600633</c:v>
                </c:pt>
                <c:pt idx="1408">
                  <c:v>0.79656943867591212</c:v>
                </c:pt>
                <c:pt idx="1409">
                  <c:v>0.78648105902619836</c:v>
                </c:pt>
                <c:pt idx="1410">
                  <c:v>0.78275173571792767</c:v>
                </c:pt>
                <c:pt idx="1411">
                  <c:v>0.77314340044395213</c:v>
                </c:pt>
                <c:pt idx="1412">
                  <c:v>0.76855388752451681</c:v>
                </c:pt>
                <c:pt idx="1413">
                  <c:v>0.74906132409494552</c:v>
                </c:pt>
                <c:pt idx="1414">
                  <c:v>0.76290956451182046</c:v>
                </c:pt>
                <c:pt idx="1415">
                  <c:v>0.78155879354793956</c:v>
                </c:pt>
                <c:pt idx="1416">
                  <c:v>0.78614654399505079</c:v>
                </c:pt>
                <c:pt idx="1417">
                  <c:v>0.79386108034883573</c:v>
                </c:pt>
                <c:pt idx="1418">
                  <c:v>0.81739932786741964</c:v>
                </c:pt>
                <c:pt idx="1419">
                  <c:v>0.78474667504783469</c:v>
                </c:pt>
                <c:pt idx="1420">
                  <c:v>0.77279111834298264</c:v>
                </c:pt>
                <c:pt idx="1421">
                  <c:v>0.75654698524926922</c:v>
                </c:pt>
                <c:pt idx="1422">
                  <c:v>0.77319236852762052</c:v>
                </c:pt>
                <c:pt idx="1423">
                  <c:v>0.77230263448831526</c:v>
                </c:pt>
                <c:pt idx="1424">
                  <c:v>0.78538114923001889</c:v>
                </c:pt>
                <c:pt idx="1425">
                  <c:v>0.79306835244968155</c:v>
                </c:pt>
                <c:pt idx="1426">
                  <c:v>0.79278612990437625</c:v>
                </c:pt>
                <c:pt idx="1427">
                  <c:v>0.80355638722712464</c:v>
                </c:pt>
                <c:pt idx="1428">
                  <c:v>0.77974867701596129</c:v>
                </c:pt>
                <c:pt idx="1429">
                  <c:v>0.78684062964379853</c:v>
                </c:pt>
                <c:pt idx="1430">
                  <c:v>0.76462988584214564</c:v>
                </c:pt>
                <c:pt idx="1431">
                  <c:v>0.73112926953645807</c:v>
                </c:pt>
                <c:pt idx="1432">
                  <c:v>0.75370271522081234</c:v>
                </c:pt>
                <c:pt idx="1433">
                  <c:v>0.76179158589687435</c:v>
                </c:pt>
                <c:pt idx="1434">
                  <c:v>0.73600531677588743</c:v>
                </c:pt>
                <c:pt idx="1435">
                  <c:v>0.7311070465909324</c:v>
                </c:pt>
                <c:pt idx="1436">
                  <c:v>0.72351381759992939</c:v>
                </c:pt>
                <c:pt idx="1437">
                  <c:v>0.73157848187842678</c:v>
                </c:pt>
                <c:pt idx="1438">
                  <c:v>0.72510000391071894</c:v>
                </c:pt>
                <c:pt idx="1439">
                  <c:v>0.72330244895231033</c:v>
                </c:pt>
                <c:pt idx="1440">
                  <c:v>0.75077371437618545</c:v>
                </c:pt>
                <c:pt idx="1441">
                  <c:v>0.72525306267853451</c:v>
                </c:pt>
                <c:pt idx="1442">
                  <c:v>0.72346369427969803</c:v>
                </c:pt>
                <c:pt idx="1443">
                  <c:v>0.74302575417931382</c:v>
                </c:pt>
                <c:pt idx="1444">
                  <c:v>0.75723547377177625</c:v>
                </c:pt>
                <c:pt idx="1445">
                  <c:v>0.74336708126070816</c:v>
                </c:pt>
                <c:pt idx="1446">
                  <c:v>0.75236407024435492</c:v>
                </c:pt>
                <c:pt idx="1447">
                  <c:v>0.72982198811719723</c:v>
                </c:pt>
                <c:pt idx="1448">
                  <c:v>0.73702484732323748</c:v>
                </c:pt>
                <c:pt idx="1449">
                  <c:v>0.72686049334961034</c:v>
                </c:pt>
                <c:pt idx="1450">
                  <c:v>0.71017380877379133</c:v>
                </c:pt>
                <c:pt idx="1451">
                  <c:v>0.71270063886078516</c:v>
                </c:pt>
                <c:pt idx="1452">
                  <c:v>0.69245324302745181</c:v>
                </c:pt>
                <c:pt idx="1453">
                  <c:v>0.67533772514776358</c:v>
                </c:pt>
                <c:pt idx="1454">
                  <c:v>0.67732729439636319</c:v>
                </c:pt>
                <c:pt idx="1455">
                  <c:v>0.67725018298965833</c:v>
                </c:pt>
                <c:pt idx="1456">
                  <c:v>0.66874799478475755</c:v>
                </c:pt>
                <c:pt idx="1457">
                  <c:v>0.68706486497220409</c:v>
                </c:pt>
                <c:pt idx="1458">
                  <c:v>0.70734365053645842</c:v>
                </c:pt>
                <c:pt idx="1459">
                  <c:v>0.71266817516589398</c:v>
                </c:pt>
                <c:pt idx="1460">
                  <c:v>0.71377584227004254</c:v>
                </c:pt>
                <c:pt idx="1461">
                  <c:v>0.73372898121678454</c:v>
                </c:pt>
                <c:pt idx="1462">
                  <c:v>0.72497768219583614</c:v>
                </c:pt>
                <c:pt idx="1463">
                  <c:v>0.72350625546369096</c:v>
                </c:pt>
                <c:pt idx="1464">
                  <c:v>0.73878559381952724</c:v>
                </c:pt>
                <c:pt idx="1465">
                  <c:v>0.73423176887871788</c:v>
                </c:pt>
                <c:pt idx="1466">
                  <c:v>0.70362166271386617</c:v>
                </c:pt>
                <c:pt idx="1467">
                  <c:v>0.68284629985006229</c:v>
                </c:pt>
                <c:pt idx="1468">
                  <c:v>0.69405917161244146</c:v>
                </c:pt>
                <c:pt idx="1469">
                  <c:v>0.71596093172788378</c:v>
                </c:pt>
                <c:pt idx="1470">
                  <c:v>0.72825178744271357</c:v>
                </c:pt>
                <c:pt idx="1471">
                  <c:v>0.72977522637667336</c:v>
                </c:pt>
                <c:pt idx="1472">
                  <c:v>0.74523385370188178</c:v>
                </c:pt>
                <c:pt idx="1473">
                  <c:v>0.76057446028751385</c:v>
                </c:pt>
                <c:pt idx="1474">
                  <c:v>0.75464646718424944</c:v>
                </c:pt>
                <c:pt idx="1475">
                  <c:v>0.74629599780561739</c:v>
                </c:pt>
                <c:pt idx="1476">
                  <c:v>0.73094203624912424</c:v>
                </c:pt>
                <c:pt idx="1477">
                  <c:v>0.75132422518267605</c:v>
                </c:pt>
                <c:pt idx="1478">
                  <c:v>0.75840433178808342</c:v>
                </c:pt>
                <c:pt idx="1479">
                  <c:v>0.76458817182800221</c:v>
                </c:pt>
                <c:pt idx="1480">
                  <c:v>0.75678632630631471</c:v>
                </c:pt>
                <c:pt idx="1481">
                  <c:v>0.75407303385087432</c:v>
                </c:pt>
                <c:pt idx="1482">
                  <c:v>0.76562695063761455</c:v>
                </c:pt>
                <c:pt idx="1483">
                  <c:v>0.7766153782838614</c:v>
                </c:pt>
                <c:pt idx="1484">
                  <c:v>0.7758102675811398</c:v>
                </c:pt>
                <c:pt idx="1485">
                  <c:v>0.75950239741350678</c:v>
                </c:pt>
                <c:pt idx="1486">
                  <c:v>0.75911954902147005</c:v>
                </c:pt>
                <c:pt idx="1487">
                  <c:v>0.76943369400735262</c:v>
                </c:pt>
                <c:pt idx="1488">
                  <c:v>0.7574704740762932</c:v>
                </c:pt>
                <c:pt idx="1489">
                  <c:v>0.74022294119623178</c:v>
                </c:pt>
                <c:pt idx="1490">
                  <c:v>0.72553268053035802</c:v>
                </c:pt>
                <c:pt idx="1491">
                  <c:v>0.72736639319956187</c:v>
                </c:pt>
                <c:pt idx="1492">
                  <c:v>0.71916198194884906</c:v>
                </c:pt>
                <c:pt idx="1493">
                  <c:v>0.73883183263975138</c:v>
                </c:pt>
                <c:pt idx="1494">
                  <c:v>0.72116032442245459</c:v>
                </c:pt>
                <c:pt idx="1495">
                  <c:v>0.72180842456318495</c:v>
                </c:pt>
                <c:pt idx="1496">
                  <c:v>0.72882187780991414</c:v>
                </c:pt>
                <c:pt idx="1497">
                  <c:v>0.71975318730309656</c:v>
                </c:pt>
                <c:pt idx="1498">
                  <c:v>0.73598885012797199</c:v>
                </c:pt>
                <c:pt idx="1499">
                  <c:v>0.73910016399658518</c:v>
                </c:pt>
                <c:pt idx="1500">
                  <c:v>0.73215098216269248</c:v>
                </c:pt>
                <c:pt idx="1501">
                  <c:v>0.71360311951762989</c:v>
                </c:pt>
                <c:pt idx="1502">
                  <c:v>0.71771876831559911</c:v>
                </c:pt>
                <c:pt idx="1503">
                  <c:v>0.70103552684078196</c:v>
                </c:pt>
                <c:pt idx="1504">
                  <c:v>0.70021320505776152</c:v>
                </c:pt>
                <c:pt idx="1505">
                  <c:v>0.69284405709775732</c:v>
                </c:pt>
                <c:pt idx="1506">
                  <c:v>0.68763115731504088</c:v>
                </c:pt>
                <c:pt idx="1507">
                  <c:v>0.67748602151966797</c:v>
                </c:pt>
                <c:pt idx="1508">
                  <c:v>0.68271219886128576</c:v>
                </c:pt>
                <c:pt idx="1509">
                  <c:v>0.69074177543109683</c:v>
                </c:pt>
                <c:pt idx="1510">
                  <c:v>0.68623365699747696</c:v>
                </c:pt>
                <c:pt idx="1511">
                  <c:v>0.70841579615394168</c:v>
                </c:pt>
                <c:pt idx="1512">
                  <c:v>0.6946275476087943</c:v>
                </c:pt>
                <c:pt idx="1513">
                  <c:v>0.68079880323594166</c:v>
                </c:pt>
                <c:pt idx="1514">
                  <c:v>0.67600233930110409</c:v>
                </c:pt>
                <c:pt idx="1515">
                  <c:v>0.67416954093801607</c:v>
                </c:pt>
                <c:pt idx="1516">
                  <c:v>0.67167274693809376</c:v>
                </c:pt>
                <c:pt idx="1517">
                  <c:v>0.67907474352927955</c:v>
                </c:pt>
                <c:pt idx="1518">
                  <c:v>0.66502727410403661</c:v>
                </c:pt>
                <c:pt idx="1519">
                  <c:v>0.65464308865954646</c:v>
                </c:pt>
                <c:pt idx="1520">
                  <c:v>0.65538622946986713</c:v>
                </c:pt>
                <c:pt idx="1521">
                  <c:v>0.64769300782191375</c:v>
                </c:pt>
                <c:pt idx="1522">
                  <c:v>0.62479361547899159</c:v>
                </c:pt>
                <c:pt idx="1523">
                  <c:v>0.63401486417698794</c:v>
                </c:pt>
                <c:pt idx="1524">
                  <c:v>0.6425245121548081</c:v>
                </c:pt>
                <c:pt idx="1525">
                  <c:v>0.65772467268455637</c:v>
                </c:pt>
                <c:pt idx="1526">
                  <c:v>0.6637334684546804</c:v>
                </c:pt>
                <c:pt idx="1527">
                  <c:v>0.68259527624107041</c:v>
                </c:pt>
                <c:pt idx="1528">
                  <c:v>0.66494078741131912</c:v>
                </c:pt>
                <c:pt idx="1529">
                  <c:v>0.66125024344869565</c:v>
                </c:pt>
                <c:pt idx="1530">
                  <c:v>0.66482638673086625</c:v>
                </c:pt>
                <c:pt idx="1531">
                  <c:v>0.65607985932802537</c:v>
                </c:pt>
                <c:pt idx="1532">
                  <c:v>0.65453496836167624</c:v>
                </c:pt>
                <c:pt idx="1533">
                  <c:v>0.66470140029121538</c:v>
                </c:pt>
                <c:pt idx="1534">
                  <c:v>0.70757944284524255</c:v>
                </c:pt>
                <c:pt idx="1535">
                  <c:v>0.71394395223195251</c:v>
                </c:pt>
                <c:pt idx="1536">
                  <c:v>0.70990241420220235</c:v>
                </c:pt>
                <c:pt idx="1537">
                  <c:v>0.70822099993554322</c:v>
                </c:pt>
                <c:pt idx="1538">
                  <c:v>0.7057463812432333</c:v>
                </c:pt>
                <c:pt idx="1539">
                  <c:v>0.70713296440049256</c:v>
                </c:pt>
                <c:pt idx="1540">
                  <c:v>0.68593913981000432</c:v>
                </c:pt>
                <c:pt idx="1541">
                  <c:v>0.69030817929495814</c:v>
                </c:pt>
                <c:pt idx="1542">
                  <c:v>0.68628391875283279</c:v>
                </c:pt>
                <c:pt idx="1543">
                  <c:v>0.67928996991352042</c:v>
                </c:pt>
                <c:pt idx="1544">
                  <c:v>0.67049322509662446</c:v>
                </c:pt>
                <c:pt idx="1545">
                  <c:v>0.67646515409811014</c:v>
                </c:pt>
                <c:pt idx="1546">
                  <c:v>0.69112660003342108</c:v>
                </c:pt>
                <c:pt idx="1547">
                  <c:v>0.66713969946654506</c:v>
                </c:pt>
                <c:pt idx="1548">
                  <c:v>0.66586427686016991</c:v>
                </c:pt>
                <c:pt idx="1549">
                  <c:v>0.6695677258812609</c:v>
                </c:pt>
                <c:pt idx="1550">
                  <c:v>0.69867493515172119</c:v>
                </c:pt>
                <c:pt idx="1551">
                  <c:v>0.70717723666958165</c:v>
                </c:pt>
                <c:pt idx="1552">
                  <c:v>0.71728643868387798</c:v>
                </c:pt>
                <c:pt idx="1553">
                  <c:v>0.72040461184518279</c:v>
                </c:pt>
                <c:pt idx="1554">
                  <c:v>0.72792452845600852</c:v>
                </c:pt>
                <c:pt idx="1555">
                  <c:v>0.72984590001970928</c:v>
                </c:pt>
                <c:pt idx="1556">
                  <c:v>0.7350550016571189</c:v>
                </c:pt>
                <c:pt idx="1557">
                  <c:v>0.727396488784397</c:v>
                </c:pt>
                <c:pt idx="1558">
                  <c:v>0.73909769217830046</c:v>
                </c:pt>
                <c:pt idx="1559">
                  <c:v>0.74501766294387683</c:v>
                </c:pt>
                <c:pt idx="1560">
                  <c:v>0.75080289199172079</c:v>
                </c:pt>
                <c:pt idx="1561">
                  <c:v>0.7459990633764334</c:v>
                </c:pt>
                <c:pt idx="1562">
                  <c:v>0.74342223487162906</c:v>
                </c:pt>
                <c:pt idx="1563">
                  <c:v>0.73315196951853756</c:v>
                </c:pt>
                <c:pt idx="1564">
                  <c:v>0.74467770481265516</c:v>
                </c:pt>
                <c:pt idx="1565">
                  <c:v>0.75241935890973477</c:v>
                </c:pt>
                <c:pt idx="1566">
                  <c:v>0.74725282148164252</c:v>
                </c:pt>
                <c:pt idx="1567">
                  <c:v>0.73487211942514086</c:v>
                </c:pt>
                <c:pt idx="1568">
                  <c:v>0.72907219834811754</c:v>
                </c:pt>
                <c:pt idx="1569">
                  <c:v>0.7496564970512144</c:v>
                </c:pt>
                <c:pt idx="1570">
                  <c:v>0.76768209285458788</c:v>
                </c:pt>
                <c:pt idx="1571">
                  <c:v>0.76890812743231673</c:v>
                </c:pt>
                <c:pt idx="1572">
                  <c:v>0.78589187130965044</c:v>
                </c:pt>
                <c:pt idx="1573">
                  <c:v>0.79355263389581221</c:v>
                </c:pt>
                <c:pt idx="1574">
                  <c:v>0.8068094224799075</c:v>
                </c:pt>
                <c:pt idx="1575">
                  <c:v>0.80951838427243683</c:v>
                </c:pt>
                <c:pt idx="1576">
                  <c:v>0.80446452186021888</c:v>
                </c:pt>
                <c:pt idx="1577">
                  <c:v>0.82438862865891349</c:v>
                </c:pt>
                <c:pt idx="1578">
                  <c:v>0.82566519938681071</c:v>
                </c:pt>
                <c:pt idx="1579">
                  <c:v>0.82178165538030179</c:v>
                </c:pt>
                <c:pt idx="1580">
                  <c:v>0.83104418927275525</c:v>
                </c:pt>
                <c:pt idx="1581">
                  <c:v>0.82907519262672413</c:v>
                </c:pt>
                <c:pt idx="1582">
                  <c:v>0.83574620631985752</c:v>
                </c:pt>
                <c:pt idx="1583">
                  <c:v>0.82340606348644119</c:v>
                </c:pt>
                <c:pt idx="1584">
                  <c:v>0.82376760854504505</c:v>
                </c:pt>
                <c:pt idx="1585">
                  <c:v>0.81759834894024752</c:v>
                </c:pt>
                <c:pt idx="1586">
                  <c:v>0.81150919355684215</c:v>
                </c:pt>
                <c:pt idx="1587">
                  <c:v>0.80434463853357008</c:v>
                </c:pt>
                <c:pt idx="1588">
                  <c:v>0.81893141787210844</c:v>
                </c:pt>
                <c:pt idx="1589">
                  <c:v>0.81643105886785949</c:v>
                </c:pt>
                <c:pt idx="1590">
                  <c:v>0.82986183448244877</c:v>
                </c:pt>
                <c:pt idx="1591">
                  <c:v>0.824873240564021</c:v>
                </c:pt>
                <c:pt idx="1592">
                  <c:v>0.82884549357890236</c:v>
                </c:pt>
                <c:pt idx="1593">
                  <c:v>0.81108708489292425</c:v>
                </c:pt>
                <c:pt idx="1594">
                  <c:v>0.82362263919946621</c:v>
                </c:pt>
                <c:pt idx="1595">
                  <c:v>0.81558213389239631</c:v>
                </c:pt>
                <c:pt idx="1596">
                  <c:v>0.81230933878971867</c:v>
                </c:pt>
                <c:pt idx="1597">
                  <c:v>0.81324506304028854</c:v>
                </c:pt>
                <c:pt idx="1598">
                  <c:v>0.82682587652931683</c:v>
                </c:pt>
                <c:pt idx="1599">
                  <c:v>0.81380434446599514</c:v>
                </c:pt>
                <c:pt idx="1600">
                  <c:v>0.81811999890780596</c:v>
                </c:pt>
                <c:pt idx="1601">
                  <c:v>0.81492254333805825</c:v>
                </c:pt>
                <c:pt idx="1602">
                  <c:v>0.81247008621362782</c:v>
                </c:pt>
                <c:pt idx="1603">
                  <c:v>0.81698723607071244</c:v>
                </c:pt>
                <c:pt idx="1604">
                  <c:v>0.83505927014843739</c:v>
                </c:pt>
                <c:pt idx="1605">
                  <c:v>0.84441734762500054</c:v>
                </c:pt>
                <c:pt idx="1606">
                  <c:v>0.84990596656980122</c:v>
                </c:pt>
                <c:pt idx="1607">
                  <c:v>0.85443026005875278</c:v>
                </c:pt>
                <c:pt idx="1608">
                  <c:v>0.83346093890992767</c:v>
                </c:pt>
                <c:pt idx="1609">
                  <c:v>0.83510274239355131</c:v>
                </c:pt>
                <c:pt idx="1610">
                  <c:v>0.84971330759611075</c:v>
                </c:pt>
                <c:pt idx="1611">
                  <c:v>0.84401392345761983</c:v>
                </c:pt>
                <c:pt idx="1612">
                  <c:v>0.84080562311452134</c:v>
                </c:pt>
                <c:pt idx="1613">
                  <c:v>0.83854679257645637</c:v>
                </c:pt>
                <c:pt idx="1614">
                  <c:v>0.82960711467023174</c:v>
                </c:pt>
                <c:pt idx="1615">
                  <c:v>0.8285360566657467</c:v>
                </c:pt>
                <c:pt idx="1616">
                  <c:v>0.82610683904135396</c:v>
                </c:pt>
                <c:pt idx="1617">
                  <c:v>0.82038847477903132</c:v>
                </c:pt>
                <c:pt idx="1618">
                  <c:v>0.81989020184369699</c:v>
                </c:pt>
                <c:pt idx="1619">
                  <c:v>0.81748209031011021</c:v>
                </c:pt>
                <c:pt idx="1620">
                  <c:v>0.80685235245384457</c:v>
                </c:pt>
                <c:pt idx="1621">
                  <c:v>0.80138193040093819</c:v>
                </c:pt>
                <c:pt idx="1622">
                  <c:v>0.79639789824144913</c:v>
                </c:pt>
                <c:pt idx="1623">
                  <c:v>0.79112071642955906</c:v>
                </c:pt>
                <c:pt idx="1624">
                  <c:v>0.79483434117082297</c:v>
                </c:pt>
                <c:pt idx="1625">
                  <c:v>0.78634280238268683</c:v>
                </c:pt>
                <c:pt idx="1626">
                  <c:v>0.80143513037646463</c:v>
                </c:pt>
                <c:pt idx="1627">
                  <c:v>0.8184725627949363</c:v>
                </c:pt>
                <c:pt idx="1628">
                  <c:v>0.80908499772108011</c:v>
                </c:pt>
                <c:pt idx="1629">
                  <c:v>0.79892486236654348</c:v>
                </c:pt>
                <c:pt idx="1630">
                  <c:v>0.81000940357531093</c:v>
                </c:pt>
                <c:pt idx="1631">
                  <c:v>0.8209638865459139</c:v>
                </c:pt>
                <c:pt idx="1632">
                  <c:v>0.81362460746750442</c:v>
                </c:pt>
                <c:pt idx="1633">
                  <c:v>0.79836957705103273</c:v>
                </c:pt>
                <c:pt idx="1634">
                  <c:v>0.81695401485234942</c:v>
                </c:pt>
                <c:pt idx="1635">
                  <c:v>0.81597007178533099</c:v>
                </c:pt>
                <c:pt idx="1636">
                  <c:v>0.81218325432521565</c:v>
                </c:pt>
                <c:pt idx="1637">
                  <c:v>0.80071143528335975</c:v>
                </c:pt>
                <c:pt idx="1638">
                  <c:v>0.79491758262999945</c:v>
                </c:pt>
                <c:pt idx="1639">
                  <c:v>0.80853269974602271</c:v>
                </c:pt>
                <c:pt idx="1640">
                  <c:v>0.81781548680658744</c:v>
                </c:pt>
                <c:pt idx="1641">
                  <c:v>0.81957867682421925</c:v>
                </c:pt>
                <c:pt idx="1642">
                  <c:v>0.82986841416513446</c:v>
                </c:pt>
                <c:pt idx="1643">
                  <c:v>0.82455817562318856</c:v>
                </c:pt>
                <c:pt idx="1644">
                  <c:v>0.82060054750550382</c:v>
                </c:pt>
                <c:pt idx="1645">
                  <c:v>0.81686390473531578</c:v>
                </c:pt>
                <c:pt idx="1646">
                  <c:v>0.82406822223442477</c:v>
                </c:pt>
                <c:pt idx="1647">
                  <c:v>0.80258458770896035</c:v>
                </c:pt>
                <c:pt idx="1648">
                  <c:v>0.80141363760348872</c:v>
                </c:pt>
                <c:pt idx="1649">
                  <c:v>0.80068955585121082</c:v>
                </c:pt>
                <c:pt idx="1650">
                  <c:v>0.78574886143671874</c:v>
                </c:pt>
                <c:pt idx="1651">
                  <c:v>0.78692231339962371</c:v>
                </c:pt>
                <c:pt idx="1652">
                  <c:v>0.79920287704600645</c:v>
                </c:pt>
                <c:pt idx="1653">
                  <c:v>0.80640924353381016</c:v>
                </c:pt>
                <c:pt idx="1654">
                  <c:v>0.79347225558717094</c:v>
                </c:pt>
                <c:pt idx="1655">
                  <c:v>0.77923583363978832</c:v>
                </c:pt>
                <c:pt idx="1656">
                  <c:v>0.78089340424083409</c:v>
                </c:pt>
                <c:pt idx="1657">
                  <c:v>0.77805026957483636</c:v>
                </c:pt>
                <c:pt idx="1658">
                  <c:v>0.7858713210913788</c:v>
                </c:pt>
                <c:pt idx="1659">
                  <c:v>0.79450756528862843</c:v>
                </c:pt>
                <c:pt idx="1660">
                  <c:v>0.80823676741444039</c:v>
                </c:pt>
                <c:pt idx="1661">
                  <c:v>0.81092657441650484</c:v>
                </c:pt>
                <c:pt idx="1662">
                  <c:v>0.79984593435362628</c:v>
                </c:pt>
                <c:pt idx="1663">
                  <c:v>0.80658436239930931</c:v>
                </c:pt>
                <c:pt idx="1664">
                  <c:v>0.80121253958365035</c:v>
                </c:pt>
                <c:pt idx="1665">
                  <c:v>0.78526886011372588</c:v>
                </c:pt>
                <c:pt idx="1666">
                  <c:v>0.78477789044863733</c:v>
                </c:pt>
                <c:pt idx="1667">
                  <c:v>0.77733078332958883</c:v>
                </c:pt>
                <c:pt idx="1668">
                  <c:v>0.77406093224037487</c:v>
                </c:pt>
                <c:pt idx="1669">
                  <c:v>0.78272343168622327</c:v>
                </c:pt>
                <c:pt idx="1670">
                  <c:v>0.77453088936101799</c:v>
                </c:pt>
                <c:pt idx="1671">
                  <c:v>0.79178693828417679</c:v>
                </c:pt>
                <c:pt idx="1672">
                  <c:v>0.77892721900243911</c:v>
                </c:pt>
                <c:pt idx="1673">
                  <c:v>0.77213998852786259</c:v>
                </c:pt>
                <c:pt idx="1674">
                  <c:v>0.77757844159010259</c:v>
                </c:pt>
                <c:pt idx="1675">
                  <c:v>0.79445074591026099</c:v>
                </c:pt>
                <c:pt idx="1676">
                  <c:v>0.82145569145709585</c:v>
                </c:pt>
                <c:pt idx="1677">
                  <c:v>0.8237491917956199</c:v>
                </c:pt>
                <c:pt idx="1678">
                  <c:v>0.83081659813348741</c:v>
                </c:pt>
                <c:pt idx="1679">
                  <c:v>0.83005361057605376</c:v>
                </c:pt>
                <c:pt idx="1680">
                  <c:v>0.82885371462297552</c:v>
                </c:pt>
                <c:pt idx="1681">
                  <c:v>0.8417407889042734</c:v>
                </c:pt>
                <c:pt idx="1682">
                  <c:v>0.84043032509961546</c:v>
                </c:pt>
                <c:pt idx="1683">
                  <c:v>0.86331878951287022</c:v>
                </c:pt>
                <c:pt idx="1684">
                  <c:v>0.87527825884693966</c:v>
                </c:pt>
                <c:pt idx="1685">
                  <c:v>0.87635336374989947</c:v>
                </c:pt>
                <c:pt idx="1686">
                  <c:v>0.88584259619602168</c:v>
                </c:pt>
                <c:pt idx="1687">
                  <c:v>0.88321471525252504</c:v>
                </c:pt>
                <c:pt idx="1688">
                  <c:v>0.88647041072957589</c:v>
                </c:pt>
                <c:pt idx="1689">
                  <c:v>0.89076286917365899</c:v>
                </c:pt>
                <c:pt idx="1690">
                  <c:v>0.88239635419451601</c:v>
                </c:pt>
                <c:pt idx="1691">
                  <c:v>0.88410130252820796</c:v>
                </c:pt>
                <c:pt idx="1692">
                  <c:v>0.89051976734595384</c:v>
                </c:pt>
                <c:pt idx="1693">
                  <c:v>0.88757993899399634</c:v>
                </c:pt>
                <c:pt idx="1694">
                  <c:v>0.89681380548734635</c:v>
                </c:pt>
                <c:pt idx="1695">
                  <c:v>0.90352073467191263</c:v>
                </c:pt>
                <c:pt idx="1696">
                  <c:v>0.8927394420089646</c:v>
                </c:pt>
                <c:pt idx="1697">
                  <c:v>0.89352806688377051</c:v>
                </c:pt>
                <c:pt idx="1698">
                  <c:v>0.88344162290687478</c:v>
                </c:pt>
                <c:pt idx="1699">
                  <c:v>0.88652226896691155</c:v>
                </c:pt>
                <c:pt idx="1700">
                  <c:v>0.89512476083263659</c:v>
                </c:pt>
                <c:pt idx="1701">
                  <c:v>0.89372422264830054</c:v>
                </c:pt>
                <c:pt idx="1702">
                  <c:v>0.88968217909193259</c:v>
                </c:pt>
                <c:pt idx="1703">
                  <c:v>0.91390628769694982</c:v>
                </c:pt>
                <c:pt idx="1704">
                  <c:v>0.92454236694616776</c:v>
                </c:pt>
                <c:pt idx="1705">
                  <c:v>0.91961275718783331</c:v>
                </c:pt>
                <c:pt idx="1706">
                  <c:v>0.92642551016985297</c:v>
                </c:pt>
                <c:pt idx="1707">
                  <c:v>0.932276720081055</c:v>
                </c:pt>
                <c:pt idx="1708">
                  <c:v>0.92433593844117357</c:v>
                </c:pt>
                <c:pt idx="1709">
                  <c:v>0.93487078447034699</c:v>
                </c:pt>
                <c:pt idx="1710">
                  <c:v>0.9391905859561771</c:v>
                </c:pt>
                <c:pt idx="1711">
                  <c:v>0.94506615938954575</c:v>
                </c:pt>
                <c:pt idx="1712">
                  <c:v>0.95001624663389728</c:v>
                </c:pt>
                <c:pt idx="1713">
                  <c:v>0.94994917955191149</c:v>
                </c:pt>
                <c:pt idx="1714">
                  <c:v>0.93886001161212684</c:v>
                </c:pt>
                <c:pt idx="1715">
                  <c:v>0.93989243887122087</c:v>
                </c:pt>
                <c:pt idx="1716">
                  <c:v>0.92778710439360224</c:v>
                </c:pt>
                <c:pt idx="1717">
                  <c:v>0.9338605959272922</c:v>
                </c:pt>
                <c:pt idx="1718">
                  <c:v>0.93692066879338365</c:v>
                </c:pt>
                <c:pt idx="1719">
                  <c:v>0.92952036522991099</c:v>
                </c:pt>
                <c:pt idx="1720">
                  <c:v>0.92491014209815448</c:v>
                </c:pt>
                <c:pt idx="1721">
                  <c:v>0.92344271216411244</c:v>
                </c:pt>
                <c:pt idx="1722">
                  <c:v>0.92603745073846055</c:v>
                </c:pt>
                <c:pt idx="1723">
                  <c:v>0.93010652576823438</c:v>
                </c:pt>
                <c:pt idx="1724">
                  <c:v>0.91317386862602901</c:v>
                </c:pt>
                <c:pt idx="1725">
                  <c:v>0.90721844919434613</c:v>
                </c:pt>
                <c:pt idx="1726">
                  <c:v>0.89781942644373147</c:v>
                </c:pt>
                <c:pt idx="1727">
                  <c:v>0.900332857591427</c:v>
                </c:pt>
                <c:pt idx="1728">
                  <c:v>0.89223169491005183</c:v>
                </c:pt>
                <c:pt idx="1729">
                  <c:v>0.90535155083649854</c:v>
                </c:pt>
                <c:pt idx="1730">
                  <c:v>0.90186652397762268</c:v>
                </c:pt>
                <c:pt idx="1731">
                  <c:v>0.90462830654005622</c:v>
                </c:pt>
                <c:pt idx="1732">
                  <c:v>0.9108544610704028</c:v>
                </c:pt>
                <c:pt idx="1733">
                  <c:v>0.90725664147314145</c:v>
                </c:pt>
                <c:pt idx="1734">
                  <c:v>0.89868874811656607</c:v>
                </c:pt>
                <c:pt idx="1735">
                  <c:v>0.90143595773650931</c:v>
                </c:pt>
                <c:pt idx="1736">
                  <c:v>0.90714232632565073</c:v>
                </c:pt>
                <c:pt idx="1737">
                  <c:v>0.89703188197979411</c:v>
                </c:pt>
                <c:pt idx="1738">
                  <c:v>0.9002634713556491</c:v>
                </c:pt>
                <c:pt idx="1739">
                  <c:v>0.92238850956307428</c:v>
                </c:pt>
                <c:pt idx="1740">
                  <c:v>0.91881532835831414</c:v>
                </c:pt>
                <c:pt idx="1741">
                  <c:v>0.90547942993584396</c:v>
                </c:pt>
                <c:pt idx="1742">
                  <c:v>0.90398976787855045</c:v>
                </c:pt>
                <c:pt idx="1743">
                  <c:v>0.89611636716307075</c:v>
                </c:pt>
                <c:pt idx="1744">
                  <c:v>0.9023044664875759</c:v>
                </c:pt>
                <c:pt idx="1745">
                  <c:v>0.90951863818799206</c:v>
                </c:pt>
                <c:pt idx="1746">
                  <c:v>0.91192685408843177</c:v>
                </c:pt>
                <c:pt idx="1747">
                  <c:v>0.9187466563141673</c:v>
                </c:pt>
                <c:pt idx="1748">
                  <c:v>0.91963954094731482</c:v>
                </c:pt>
                <c:pt idx="1749">
                  <c:v>0.92124683761275095</c:v>
                </c:pt>
                <c:pt idx="1750">
                  <c:v>0.91493546101091283</c:v>
                </c:pt>
                <c:pt idx="1751">
                  <c:v>0.91640356074897289</c:v>
                </c:pt>
                <c:pt idx="1752">
                  <c:v>0.93245182900194923</c:v>
                </c:pt>
                <c:pt idx="1753">
                  <c:v>0.92080317193871697</c:v>
                </c:pt>
                <c:pt idx="1754">
                  <c:v>0.91208280007440135</c:v>
                </c:pt>
                <c:pt idx="1755">
                  <c:v>0.91332291788559339</c:v>
                </c:pt>
                <c:pt idx="1756">
                  <c:v>0.90682810444698059</c:v>
                </c:pt>
                <c:pt idx="1757">
                  <c:v>0.90493471106528656</c:v>
                </c:pt>
                <c:pt idx="1758">
                  <c:v>0.91111747738482318</c:v>
                </c:pt>
                <c:pt idx="1759">
                  <c:v>0.90685027279175934</c:v>
                </c:pt>
                <c:pt idx="1760">
                  <c:v>0.89696247475529367</c:v>
                </c:pt>
                <c:pt idx="1761">
                  <c:v>0.88950994821501306</c:v>
                </c:pt>
                <c:pt idx="1762">
                  <c:v>0.90175186886453251</c:v>
                </c:pt>
                <c:pt idx="1763">
                  <c:v>0.90439936079673156</c:v>
                </c:pt>
                <c:pt idx="1764">
                  <c:v>0.90193072651396355</c:v>
                </c:pt>
                <c:pt idx="1765">
                  <c:v>0.89450649595557996</c:v>
                </c:pt>
                <c:pt idx="1766">
                  <c:v>0.89617918535609431</c:v>
                </c:pt>
                <c:pt idx="1767">
                  <c:v>0.9007083849086881</c:v>
                </c:pt>
                <c:pt idx="1768">
                  <c:v>0.91322318546385595</c:v>
                </c:pt>
                <c:pt idx="1769">
                  <c:v>0.90574206252097111</c:v>
                </c:pt>
                <c:pt idx="1770">
                  <c:v>0.89690928448743468</c:v>
                </c:pt>
                <c:pt idx="1771">
                  <c:v>0.89615353964578681</c:v>
                </c:pt>
                <c:pt idx="1772">
                  <c:v>0.89561781551220243</c:v>
                </c:pt>
                <c:pt idx="1773">
                  <c:v>0.90214454119266085</c:v>
                </c:pt>
                <c:pt idx="1774">
                  <c:v>0.90539457447613414</c:v>
                </c:pt>
                <c:pt idx="1775">
                  <c:v>0.89668303871668498</c:v>
                </c:pt>
                <c:pt idx="1776">
                  <c:v>0.9010849601278198</c:v>
                </c:pt>
                <c:pt idx="1777">
                  <c:v>0.89927389144049175</c:v>
                </c:pt>
                <c:pt idx="1778">
                  <c:v>0.9001378698253234</c:v>
                </c:pt>
                <c:pt idx="1779">
                  <c:v>0.89517035876025131</c:v>
                </c:pt>
                <c:pt idx="1780">
                  <c:v>0.9114328296778742</c:v>
                </c:pt>
                <c:pt idx="1781">
                  <c:v>0.91944946827725182</c:v>
                </c:pt>
                <c:pt idx="1782">
                  <c:v>0.90531443093796471</c:v>
                </c:pt>
                <c:pt idx="1783">
                  <c:v>0.90017597372460156</c:v>
                </c:pt>
                <c:pt idx="1784">
                  <c:v>0.88879414070001683</c:v>
                </c:pt>
                <c:pt idx="1785">
                  <c:v>0.88393491531771018</c:v>
                </c:pt>
                <c:pt idx="1786">
                  <c:v>0.87639506180629267</c:v>
                </c:pt>
                <c:pt idx="1787">
                  <c:v>0.87464249526101934</c:v>
                </c:pt>
                <c:pt idx="1788">
                  <c:v>0.87484383051643333</c:v>
                </c:pt>
                <c:pt idx="1789">
                  <c:v>0.88231589080823014</c:v>
                </c:pt>
                <c:pt idx="1790">
                  <c:v>0.88590433107548494</c:v>
                </c:pt>
                <c:pt idx="1791">
                  <c:v>0.88251984555710117</c:v>
                </c:pt>
                <c:pt idx="1792">
                  <c:v>0.87926769610205591</c:v>
                </c:pt>
                <c:pt idx="1793">
                  <c:v>0.87850611811246149</c:v>
                </c:pt>
                <c:pt idx="1794">
                  <c:v>0.89358883235920838</c:v>
                </c:pt>
                <c:pt idx="1795">
                  <c:v>0.90011713484249245</c:v>
                </c:pt>
                <c:pt idx="1796">
                  <c:v>0.88890411894953436</c:v>
                </c:pt>
                <c:pt idx="1797">
                  <c:v>0.89841779386456255</c:v>
                </c:pt>
                <c:pt idx="1798">
                  <c:v>0.90932857248667354</c:v>
                </c:pt>
                <c:pt idx="1799">
                  <c:v>0.90899396557198275</c:v>
                </c:pt>
                <c:pt idx="1800">
                  <c:v>0.91478538119946395</c:v>
                </c:pt>
                <c:pt idx="1801">
                  <c:v>0.91688274208484444</c:v>
                </c:pt>
                <c:pt idx="1802">
                  <c:v>0.90689672096977736</c:v>
                </c:pt>
                <c:pt idx="1803">
                  <c:v>0.902309708144864</c:v>
                </c:pt>
                <c:pt idx="1804">
                  <c:v>0.90665923792542824</c:v>
                </c:pt>
                <c:pt idx="1805">
                  <c:v>0.90946833628288604</c:v>
                </c:pt>
                <c:pt idx="1806">
                  <c:v>0.90567889536159285</c:v>
                </c:pt>
                <c:pt idx="1807">
                  <c:v>0.90767845795727498</c:v>
                </c:pt>
                <c:pt idx="1808">
                  <c:v>0.9066416957733705</c:v>
                </c:pt>
                <c:pt idx="1809">
                  <c:v>0.90352037795298679</c:v>
                </c:pt>
                <c:pt idx="1810">
                  <c:v>0.90086677837255302</c:v>
                </c:pt>
                <c:pt idx="1811">
                  <c:v>0.8870376257024748</c:v>
                </c:pt>
                <c:pt idx="1812">
                  <c:v>0.87970774110239525</c:v>
                </c:pt>
                <c:pt idx="1813">
                  <c:v>0.87631638865027905</c:v>
                </c:pt>
                <c:pt idx="1814">
                  <c:v>0.87784487480541229</c:v>
                </c:pt>
                <c:pt idx="1815">
                  <c:v>0.87209368601219805</c:v>
                </c:pt>
                <c:pt idx="1816">
                  <c:v>0.86342508042163413</c:v>
                </c:pt>
                <c:pt idx="1817">
                  <c:v>0.85846203837839297</c:v>
                </c:pt>
                <c:pt idx="1818">
                  <c:v>0.85792148898364451</c:v>
                </c:pt>
                <c:pt idx="1819">
                  <c:v>0.85603673744306497</c:v>
                </c:pt>
                <c:pt idx="1820">
                  <c:v>0.852793769347303</c:v>
                </c:pt>
                <c:pt idx="1821">
                  <c:v>0.86508301131852383</c:v>
                </c:pt>
                <c:pt idx="1822">
                  <c:v>0.84773543322594369</c:v>
                </c:pt>
                <c:pt idx="1823">
                  <c:v>0.8476774703718527</c:v>
                </c:pt>
                <c:pt idx="1824">
                  <c:v>0.85492324711912004</c:v>
                </c:pt>
                <c:pt idx="1825">
                  <c:v>0.84095522804566258</c:v>
                </c:pt>
                <c:pt idx="1826">
                  <c:v>0.83788692495067862</c:v>
                </c:pt>
                <c:pt idx="1827">
                  <c:v>0.83867308847269117</c:v>
                </c:pt>
                <c:pt idx="1828">
                  <c:v>0.83429408762029023</c:v>
                </c:pt>
                <c:pt idx="1829">
                  <c:v>0.83842375237880562</c:v>
                </c:pt>
                <c:pt idx="1830">
                  <c:v>0.84369834905188101</c:v>
                </c:pt>
                <c:pt idx="1831">
                  <c:v>0.84523666987076651</c:v>
                </c:pt>
                <c:pt idx="1832">
                  <c:v>0.85266738571022982</c:v>
                </c:pt>
                <c:pt idx="1833">
                  <c:v>0.86334802951570366</c:v>
                </c:pt>
                <c:pt idx="1834">
                  <c:v>0.86085286084719415</c:v>
                </c:pt>
                <c:pt idx="1835">
                  <c:v>0.86338696912718849</c:v>
                </c:pt>
                <c:pt idx="1836">
                  <c:v>0.87697948712687857</c:v>
                </c:pt>
                <c:pt idx="1837">
                  <c:v>0.87375362877504281</c:v>
                </c:pt>
                <c:pt idx="1838">
                  <c:v>0.88029886027931614</c:v>
                </c:pt>
                <c:pt idx="1839">
                  <c:v>0.88085210840709249</c:v>
                </c:pt>
                <c:pt idx="1840">
                  <c:v>0.88786405676709801</c:v>
                </c:pt>
                <c:pt idx="1841">
                  <c:v>0.89185890007692914</c:v>
                </c:pt>
                <c:pt idx="1842">
                  <c:v>0.89267529778150412</c:v>
                </c:pt>
                <c:pt idx="1843">
                  <c:v>0.89490074069216174</c:v>
                </c:pt>
                <c:pt idx="1844">
                  <c:v>0.89932593903587332</c:v>
                </c:pt>
                <c:pt idx="1845">
                  <c:v>0.90019134483251861</c:v>
                </c:pt>
                <c:pt idx="1846">
                  <c:v>0.90864926745353147</c:v>
                </c:pt>
                <c:pt idx="1847">
                  <c:v>0.91334940931519293</c:v>
                </c:pt>
                <c:pt idx="1848">
                  <c:v>0.91663885747923091</c:v>
                </c:pt>
                <c:pt idx="1849">
                  <c:v>0.91500725858964604</c:v>
                </c:pt>
                <c:pt idx="1850">
                  <c:v>0.91764067195809162</c:v>
                </c:pt>
                <c:pt idx="1851">
                  <c:v>0.90375113932000739</c:v>
                </c:pt>
                <c:pt idx="1852">
                  <c:v>0.90346912258701462</c:v>
                </c:pt>
                <c:pt idx="1853">
                  <c:v>0.90538110854488818</c:v>
                </c:pt>
                <c:pt idx="1854">
                  <c:v>0.89544836961167995</c:v>
                </c:pt>
                <c:pt idx="1855">
                  <c:v>0.89412915008407112</c:v>
                </c:pt>
                <c:pt idx="1856">
                  <c:v>0.89041938208299531</c:v>
                </c:pt>
                <c:pt idx="1857">
                  <c:v>0.90263018920305504</c:v>
                </c:pt>
                <c:pt idx="1858">
                  <c:v>0.8984103165835966</c:v>
                </c:pt>
                <c:pt idx="1859">
                  <c:v>0.89199066852209397</c:v>
                </c:pt>
                <c:pt idx="1860">
                  <c:v>0.90398537277692403</c:v>
                </c:pt>
                <c:pt idx="1861">
                  <c:v>0.90197208665528084</c:v>
                </c:pt>
                <c:pt idx="1862">
                  <c:v>0.88987585053926377</c:v>
                </c:pt>
                <c:pt idx="1863">
                  <c:v>0.88523555305169876</c:v>
                </c:pt>
                <c:pt idx="1864">
                  <c:v>0.89319436202431801</c:v>
                </c:pt>
                <c:pt idx="1865">
                  <c:v>0.90307025992321488</c:v>
                </c:pt>
                <c:pt idx="1866">
                  <c:v>0.91206535065834993</c:v>
                </c:pt>
                <c:pt idx="1867">
                  <c:v>0.92725254802196433</c:v>
                </c:pt>
                <c:pt idx="1868">
                  <c:v>0.93108824836266024</c:v>
                </c:pt>
                <c:pt idx="1869">
                  <c:v>0.94086584987582411</c:v>
                </c:pt>
                <c:pt idx="1870">
                  <c:v>0.94781459532515122</c:v>
                </c:pt>
                <c:pt idx="1871">
                  <c:v>0.95407781559548221</c:v>
                </c:pt>
                <c:pt idx="1872">
                  <c:v>0.95258698050420587</c:v>
                </c:pt>
                <c:pt idx="1873">
                  <c:v>0.96621116212014579</c:v>
                </c:pt>
                <c:pt idx="1874">
                  <c:v>0.96848693580955059</c:v>
                </c:pt>
                <c:pt idx="1875">
                  <c:v>0.97125722246441104</c:v>
                </c:pt>
                <c:pt idx="1876">
                  <c:v>0.96179685196376619</c:v>
                </c:pt>
                <c:pt idx="1877">
                  <c:v>0.96501495025262563</c:v>
                </c:pt>
                <c:pt idx="1878">
                  <c:v>0.97446129560098271</c:v>
                </c:pt>
                <c:pt idx="1879">
                  <c:v>0.97363580925803328</c:v>
                </c:pt>
                <c:pt idx="1880">
                  <c:v>0.97778858459873641</c:v>
                </c:pt>
                <c:pt idx="1881">
                  <c:v>0.96830145738531614</c:v>
                </c:pt>
                <c:pt idx="1882">
                  <c:v>0.96802948055480187</c:v>
                </c:pt>
                <c:pt idx="1883">
                  <c:v>0.95995618859280074</c:v>
                </c:pt>
                <c:pt idx="1884">
                  <c:v>0.95585703807317968</c:v>
                </c:pt>
                <c:pt idx="1885">
                  <c:v>0.96894197104825275</c:v>
                </c:pt>
                <c:pt idx="1886">
                  <c:v>0.97181462645450201</c:v>
                </c:pt>
                <c:pt idx="1887">
                  <c:v>0.95767563947995216</c:v>
                </c:pt>
                <c:pt idx="1888">
                  <c:v>0.95890174892322411</c:v>
                </c:pt>
                <c:pt idx="1889">
                  <c:v>0.95580683067508143</c:v>
                </c:pt>
                <c:pt idx="1890">
                  <c:v>0.95846466271796416</c:v>
                </c:pt>
                <c:pt idx="1891">
                  <c:v>0.95365315073002266</c:v>
                </c:pt>
                <c:pt idx="1892">
                  <c:v>0.96001744502454101</c:v>
                </c:pt>
                <c:pt idx="1893">
                  <c:v>0.9617671225204264</c:v>
                </c:pt>
                <c:pt idx="1894">
                  <c:v>0.96059777424706538</c:v>
                </c:pt>
                <c:pt idx="1895">
                  <c:v>0.95161733559857697</c:v>
                </c:pt>
                <c:pt idx="1896">
                  <c:v>0.94694436852617214</c:v>
                </c:pt>
                <c:pt idx="1897">
                  <c:v>0.93148498134289048</c:v>
                </c:pt>
                <c:pt idx="1898">
                  <c:v>0.92769296974559146</c:v>
                </c:pt>
                <c:pt idx="1899">
                  <c:v>0.93985521470607181</c:v>
                </c:pt>
                <c:pt idx="1900">
                  <c:v>0.93554213016961485</c:v>
                </c:pt>
                <c:pt idx="1901">
                  <c:v>0.94636395012006547</c:v>
                </c:pt>
                <c:pt idx="1902">
                  <c:v>0.94425884524073311</c:v>
                </c:pt>
                <c:pt idx="1903">
                  <c:v>0.93737268536730589</c:v>
                </c:pt>
                <c:pt idx="1904">
                  <c:v>0.94252380510997757</c:v>
                </c:pt>
                <c:pt idx="1905">
                  <c:v>0.9502222088233252</c:v>
                </c:pt>
                <c:pt idx="1906">
                  <c:v>0.93641851635431428</c:v>
                </c:pt>
                <c:pt idx="1907">
                  <c:v>0.93732987184371208</c:v>
                </c:pt>
                <c:pt idx="1908">
                  <c:v>0.93904469520173073</c:v>
                </c:pt>
                <c:pt idx="1909">
                  <c:v>0.93521188452439885</c:v>
                </c:pt>
                <c:pt idx="1910">
                  <c:v>0.92342588780927015</c:v>
                </c:pt>
                <c:pt idx="1911">
                  <c:v>0.92643445954562387</c:v>
                </c:pt>
                <c:pt idx="1912">
                  <c:v>0.9236650564632245</c:v>
                </c:pt>
                <c:pt idx="1913">
                  <c:v>0.93145784371167051</c:v>
                </c:pt>
                <c:pt idx="1914">
                  <c:v>0.93174790897635495</c:v>
                </c:pt>
                <c:pt idx="1915">
                  <c:v>0.93714308460572848</c:v>
                </c:pt>
                <c:pt idx="1916">
                  <c:v>0.92987932748997892</c:v>
                </c:pt>
                <c:pt idx="1917">
                  <c:v>0.92763150077142364</c:v>
                </c:pt>
                <c:pt idx="1918">
                  <c:v>0.92658168429773424</c:v>
                </c:pt>
                <c:pt idx="1919">
                  <c:v>0.9234289250580785</c:v>
                </c:pt>
                <c:pt idx="1920">
                  <c:v>0.91790376557488873</c:v>
                </c:pt>
                <c:pt idx="1921">
                  <c:v>0.92435722560444766</c:v>
                </c:pt>
                <c:pt idx="1922">
                  <c:v>0.92301945353313053</c:v>
                </c:pt>
                <c:pt idx="1923">
                  <c:v>0.93318166396787305</c:v>
                </c:pt>
                <c:pt idx="1924">
                  <c:v>0.92950062626581609</c:v>
                </c:pt>
                <c:pt idx="1925">
                  <c:v>0.92880453508552085</c:v>
                </c:pt>
                <c:pt idx="1926">
                  <c:v>0.92171629956626555</c:v>
                </c:pt>
                <c:pt idx="1927">
                  <c:v>0.90944305016181115</c:v>
                </c:pt>
                <c:pt idx="1928">
                  <c:v>0.9281285115615816</c:v>
                </c:pt>
                <c:pt idx="1929">
                  <c:v>0.92924715692801452</c:v>
                </c:pt>
                <c:pt idx="1930">
                  <c:v>0.92679807112582413</c:v>
                </c:pt>
                <c:pt idx="1931">
                  <c:v>0.92174210255108557</c:v>
                </c:pt>
                <c:pt idx="1932">
                  <c:v>0.90746101496761211</c:v>
                </c:pt>
                <c:pt idx="1933">
                  <c:v>0.90780522211773329</c:v>
                </c:pt>
                <c:pt idx="1934">
                  <c:v>0.90642886726842853</c:v>
                </c:pt>
                <c:pt idx="1935">
                  <c:v>0.90671078241197034</c:v>
                </c:pt>
                <c:pt idx="1936">
                  <c:v>0.90716485102330335</c:v>
                </c:pt>
                <c:pt idx="1937">
                  <c:v>0.90697704583988026</c:v>
                </c:pt>
                <c:pt idx="1938">
                  <c:v>0.91033469407731049</c:v>
                </c:pt>
                <c:pt idx="1939">
                  <c:v>0.90038906352433346</c:v>
                </c:pt>
                <c:pt idx="1940">
                  <c:v>0.91775405934854049</c:v>
                </c:pt>
                <c:pt idx="1941">
                  <c:v>0.9170570657144157</c:v>
                </c:pt>
                <c:pt idx="1942">
                  <c:v>0.92392336659169016</c:v>
                </c:pt>
                <c:pt idx="1943">
                  <c:v>0.90658219265655982</c:v>
                </c:pt>
                <c:pt idx="1944">
                  <c:v>0.8826217950659152</c:v>
                </c:pt>
                <c:pt idx="1945">
                  <c:v>0.89111228539574427</c:v>
                </c:pt>
                <c:pt idx="1946">
                  <c:v>0.88767465608677143</c:v>
                </c:pt>
                <c:pt idx="1947">
                  <c:v>0.89488504287651249</c:v>
                </c:pt>
                <c:pt idx="1948">
                  <c:v>0.89447279924052359</c:v>
                </c:pt>
                <c:pt idx="1949">
                  <c:v>0.90851865646608998</c:v>
                </c:pt>
                <c:pt idx="1950">
                  <c:v>0.89356456677283658</c:v>
                </c:pt>
                <c:pt idx="1951">
                  <c:v>0.90360061396766611</c:v>
                </c:pt>
                <c:pt idx="1952">
                  <c:v>0.91160312949317512</c:v>
                </c:pt>
                <c:pt idx="1953">
                  <c:v>0.92224823040717208</c:v>
                </c:pt>
                <c:pt idx="1954">
                  <c:v>0.89484705904760786</c:v>
                </c:pt>
                <c:pt idx="1955">
                  <c:v>0.88350163450658181</c:v>
                </c:pt>
                <c:pt idx="1956">
                  <c:v>0.87505942990349384</c:v>
                </c:pt>
                <c:pt idx="1957">
                  <c:v>0.88426953025959609</c:v>
                </c:pt>
                <c:pt idx="1958">
                  <c:v>0.85278546475734263</c:v>
                </c:pt>
                <c:pt idx="1959">
                  <c:v>0.85622997176227755</c:v>
                </c:pt>
                <c:pt idx="1960">
                  <c:v>0.86377197262044836</c:v>
                </c:pt>
                <c:pt idx="1961">
                  <c:v>0.85283849077739915</c:v>
                </c:pt>
                <c:pt idx="1962">
                  <c:v>0.85541369758058217</c:v>
                </c:pt>
                <c:pt idx="1963">
                  <c:v>0.848732054342339</c:v>
                </c:pt>
                <c:pt idx="1964">
                  <c:v>0.84884846006617465</c:v>
                </c:pt>
                <c:pt idx="1965">
                  <c:v>0.84753489123267367</c:v>
                </c:pt>
                <c:pt idx="1966">
                  <c:v>0.83428202963017628</c:v>
                </c:pt>
                <c:pt idx="1967">
                  <c:v>0.84684393222270327</c:v>
                </c:pt>
                <c:pt idx="1968">
                  <c:v>0.85635052268111922</c:v>
                </c:pt>
                <c:pt idx="1969">
                  <c:v>0.84365687858184801</c:v>
                </c:pt>
                <c:pt idx="1970">
                  <c:v>0.84496095381695768</c:v>
                </c:pt>
                <c:pt idx="1971">
                  <c:v>0.83723852705478341</c:v>
                </c:pt>
                <c:pt idx="1972">
                  <c:v>0.83850897196290763</c:v>
                </c:pt>
                <c:pt idx="1973">
                  <c:v>0.84096260914391385</c:v>
                </c:pt>
                <c:pt idx="1974">
                  <c:v>0.8690516962276279</c:v>
                </c:pt>
                <c:pt idx="1975">
                  <c:v>0.8575066493462582</c:v>
                </c:pt>
                <c:pt idx="1976">
                  <c:v>0.86671198778267033</c:v>
                </c:pt>
                <c:pt idx="1977">
                  <c:v>0.87083949084764778</c:v>
                </c:pt>
                <c:pt idx="1978">
                  <c:v>0.87477095476853006</c:v>
                </c:pt>
                <c:pt idx="1979">
                  <c:v>0.87180349948305436</c:v>
                </c:pt>
                <c:pt idx="1980">
                  <c:v>0.86782698450403473</c:v>
                </c:pt>
                <c:pt idx="1981">
                  <c:v>0.86753306616434678</c:v>
                </c:pt>
                <c:pt idx="1982">
                  <c:v>0.88725588501658481</c:v>
                </c:pt>
                <c:pt idx="1983">
                  <c:v>0.88080075855697337</c:v>
                </c:pt>
                <c:pt idx="1984">
                  <c:v>0.87577077209924459</c:v>
                </c:pt>
                <c:pt idx="1985">
                  <c:v>0.90397253501323782</c:v>
                </c:pt>
                <c:pt idx="1986">
                  <c:v>0.89784235134411017</c:v>
                </c:pt>
              </c:numCache>
            </c:numRef>
          </c:val>
          <c:smooth val="0"/>
          <c:extLst>
            <c:ext xmlns:c16="http://schemas.microsoft.com/office/drawing/2014/chart" uri="{C3380CC4-5D6E-409C-BE32-E72D297353CC}">
              <c16:uniqueId val="{00000000-02ED-435E-8196-6B09CD762C95}"/>
            </c:ext>
          </c:extLst>
        </c:ser>
        <c:ser>
          <c:idx val="1"/>
          <c:order val="1"/>
          <c:tx>
            <c:strRef>
              <c:f>Sheet9!$AH$1</c:f>
              <c:strCache>
                <c:ptCount val="1"/>
                <c:pt idx="0">
                  <c:v>CDI</c:v>
                </c:pt>
              </c:strCache>
            </c:strRef>
          </c:tx>
          <c:spPr>
            <a:ln w="19050" cap="rnd">
              <a:solidFill>
                <a:schemeClr val="accent2"/>
              </a:solidFill>
              <a:round/>
            </a:ln>
            <a:effectLst/>
          </c:spPr>
          <c:marker>
            <c:symbol val="none"/>
          </c:marker>
          <c:cat>
            <c:numRef>
              <c:f>Sheet9!$AF$2:$AF$1988</c:f>
              <c:numCache>
                <c:formatCode>m/d/yyyy</c:formatCode>
                <c:ptCount val="1987"/>
                <c:pt idx="0">
                  <c:v>42765</c:v>
                </c:pt>
                <c:pt idx="1">
                  <c:v>42766</c:v>
                </c:pt>
                <c:pt idx="2">
                  <c:v>42767</c:v>
                </c:pt>
                <c:pt idx="3">
                  <c:v>42768</c:v>
                </c:pt>
                <c:pt idx="4">
                  <c:v>42769</c:v>
                </c:pt>
                <c:pt idx="5">
                  <c:v>42772</c:v>
                </c:pt>
                <c:pt idx="6">
                  <c:v>42773</c:v>
                </c:pt>
                <c:pt idx="7">
                  <c:v>42774</c:v>
                </c:pt>
                <c:pt idx="8">
                  <c:v>42775</c:v>
                </c:pt>
                <c:pt idx="9">
                  <c:v>42776</c:v>
                </c:pt>
                <c:pt idx="10">
                  <c:v>42779</c:v>
                </c:pt>
                <c:pt idx="11">
                  <c:v>42780</c:v>
                </c:pt>
                <c:pt idx="12">
                  <c:v>42781</c:v>
                </c:pt>
                <c:pt idx="13">
                  <c:v>42782</c:v>
                </c:pt>
                <c:pt idx="14">
                  <c:v>42783</c:v>
                </c:pt>
                <c:pt idx="15">
                  <c:v>42786</c:v>
                </c:pt>
                <c:pt idx="16">
                  <c:v>42787</c:v>
                </c:pt>
                <c:pt idx="17">
                  <c:v>42788</c:v>
                </c:pt>
                <c:pt idx="18">
                  <c:v>42789</c:v>
                </c:pt>
                <c:pt idx="19">
                  <c:v>42790</c:v>
                </c:pt>
                <c:pt idx="20">
                  <c:v>42795</c:v>
                </c:pt>
                <c:pt idx="21">
                  <c:v>42796</c:v>
                </c:pt>
                <c:pt idx="22">
                  <c:v>42797</c:v>
                </c:pt>
                <c:pt idx="23">
                  <c:v>42800</c:v>
                </c:pt>
                <c:pt idx="24">
                  <c:v>42801</c:v>
                </c:pt>
                <c:pt idx="25">
                  <c:v>42802</c:v>
                </c:pt>
                <c:pt idx="26">
                  <c:v>42803</c:v>
                </c:pt>
                <c:pt idx="27">
                  <c:v>42804</c:v>
                </c:pt>
                <c:pt idx="28">
                  <c:v>42807</c:v>
                </c:pt>
                <c:pt idx="29">
                  <c:v>42808</c:v>
                </c:pt>
                <c:pt idx="30">
                  <c:v>42809</c:v>
                </c:pt>
                <c:pt idx="31">
                  <c:v>42810</c:v>
                </c:pt>
                <c:pt idx="32">
                  <c:v>42811</c:v>
                </c:pt>
                <c:pt idx="33">
                  <c:v>42814</c:v>
                </c:pt>
                <c:pt idx="34">
                  <c:v>42815</c:v>
                </c:pt>
                <c:pt idx="35">
                  <c:v>42816</c:v>
                </c:pt>
                <c:pt idx="36">
                  <c:v>42817</c:v>
                </c:pt>
                <c:pt idx="37">
                  <c:v>42818</c:v>
                </c:pt>
                <c:pt idx="38">
                  <c:v>42821</c:v>
                </c:pt>
                <c:pt idx="39">
                  <c:v>42822</c:v>
                </c:pt>
                <c:pt idx="40">
                  <c:v>42823</c:v>
                </c:pt>
                <c:pt idx="41">
                  <c:v>42824</c:v>
                </c:pt>
                <c:pt idx="42">
                  <c:v>42825</c:v>
                </c:pt>
                <c:pt idx="43">
                  <c:v>42828</c:v>
                </c:pt>
                <c:pt idx="44">
                  <c:v>42829</c:v>
                </c:pt>
                <c:pt idx="45">
                  <c:v>42830</c:v>
                </c:pt>
                <c:pt idx="46">
                  <c:v>42831</c:v>
                </c:pt>
                <c:pt idx="47">
                  <c:v>42832</c:v>
                </c:pt>
                <c:pt idx="48">
                  <c:v>42835</c:v>
                </c:pt>
                <c:pt idx="49">
                  <c:v>42836</c:v>
                </c:pt>
                <c:pt idx="50">
                  <c:v>42837</c:v>
                </c:pt>
                <c:pt idx="51">
                  <c:v>42838</c:v>
                </c:pt>
                <c:pt idx="52">
                  <c:v>42842</c:v>
                </c:pt>
                <c:pt idx="53">
                  <c:v>42843</c:v>
                </c:pt>
                <c:pt idx="54">
                  <c:v>42844</c:v>
                </c:pt>
                <c:pt idx="55">
                  <c:v>42845</c:v>
                </c:pt>
                <c:pt idx="56">
                  <c:v>42849</c:v>
                </c:pt>
                <c:pt idx="57">
                  <c:v>42850</c:v>
                </c:pt>
                <c:pt idx="58">
                  <c:v>42851</c:v>
                </c:pt>
                <c:pt idx="59">
                  <c:v>42852</c:v>
                </c:pt>
                <c:pt idx="60">
                  <c:v>42853</c:v>
                </c:pt>
                <c:pt idx="61">
                  <c:v>42857</c:v>
                </c:pt>
                <c:pt idx="62">
                  <c:v>42858</c:v>
                </c:pt>
                <c:pt idx="63">
                  <c:v>42859</c:v>
                </c:pt>
                <c:pt idx="64">
                  <c:v>42860</c:v>
                </c:pt>
                <c:pt idx="65">
                  <c:v>42863</c:v>
                </c:pt>
                <c:pt idx="66">
                  <c:v>42864</c:v>
                </c:pt>
                <c:pt idx="67">
                  <c:v>42865</c:v>
                </c:pt>
                <c:pt idx="68">
                  <c:v>42866</c:v>
                </c:pt>
                <c:pt idx="69">
                  <c:v>42867</c:v>
                </c:pt>
                <c:pt idx="70">
                  <c:v>42870</c:v>
                </c:pt>
                <c:pt idx="71">
                  <c:v>42871</c:v>
                </c:pt>
                <c:pt idx="72">
                  <c:v>42872</c:v>
                </c:pt>
                <c:pt idx="73">
                  <c:v>42873</c:v>
                </c:pt>
                <c:pt idx="74">
                  <c:v>42874</c:v>
                </c:pt>
                <c:pt idx="75">
                  <c:v>42877</c:v>
                </c:pt>
                <c:pt idx="76">
                  <c:v>42878</c:v>
                </c:pt>
                <c:pt idx="77">
                  <c:v>42879</c:v>
                </c:pt>
                <c:pt idx="78">
                  <c:v>42880</c:v>
                </c:pt>
                <c:pt idx="79">
                  <c:v>42881</c:v>
                </c:pt>
                <c:pt idx="80">
                  <c:v>42884</c:v>
                </c:pt>
                <c:pt idx="81">
                  <c:v>42885</c:v>
                </c:pt>
                <c:pt idx="82">
                  <c:v>42886</c:v>
                </c:pt>
                <c:pt idx="83">
                  <c:v>42887</c:v>
                </c:pt>
                <c:pt idx="84">
                  <c:v>42888</c:v>
                </c:pt>
                <c:pt idx="85">
                  <c:v>42891</c:v>
                </c:pt>
                <c:pt idx="86">
                  <c:v>42892</c:v>
                </c:pt>
                <c:pt idx="87">
                  <c:v>42893</c:v>
                </c:pt>
                <c:pt idx="88">
                  <c:v>42894</c:v>
                </c:pt>
                <c:pt idx="89">
                  <c:v>42895</c:v>
                </c:pt>
                <c:pt idx="90">
                  <c:v>42898</c:v>
                </c:pt>
                <c:pt idx="91">
                  <c:v>42899</c:v>
                </c:pt>
                <c:pt idx="92">
                  <c:v>42900</c:v>
                </c:pt>
                <c:pt idx="93">
                  <c:v>42902</c:v>
                </c:pt>
                <c:pt idx="94">
                  <c:v>42905</c:v>
                </c:pt>
                <c:pt idx="95">
                  <c:v>42906</c:v>
                </c:pt>
                <c:pt idx="96">
                  <c:v>42907</c:v>
                </c:pt>
                <c:pt idx="97">
                  <c:v>42908</c:v>
                </c:pt>
                <c:pt idx="98">
                  <c:v>42909</c:v>
                </c:pt>
                <c:pt idx="99">
                  <c:v>42912</c:v>
                </c:pt>
                <c:pt idx="100">
                  <c:v>42913</c:v>
                </c:pt>
                <c:pt idx="101">
                  <c:v>42914</c:v>
                </c:pt>
                <c:pt idx="102">
                  <c:v>42915</c:v>
                </c:pt>
                <c:pt idx="103">
                  <c:v>42916</c:v>
                </c:pt>
                <c:pt idx="104">
                  <c:v>42919</c:v>
                </c:pt>
                <c:pt idx="105">
                  <c:v>42920</c:v>
                </c:pt>
                <c:pt idx="106">
                  <c:v>42921</c:v>
                </c:pt>
                <c:pt idx="107">
                  <c:v>42922</c:v>
                </c:pt>
                <c:pt idx="108">
                  <c:v>42923</c:v>
                </c:pt>
                <c:pt idx="109">
                  <c:v>42926</c:v>
                </c:pt>
                <c:pt idx="110">
                  <c:v>42927</c:v>
                </c:pt>
                <c:pt idx="111">
                  <c:v>42928</c:v>
                </c:pt>
                <c:pt idx="112">
                  <c:v>42929</c:v>
                </c:pt>
                <c:pt idx="113">
                  <c:v>42930</c:v>
                </c:pt>
                <c:pt idx="114">
                  <c:v>42933</c:v>
                </c:pt>
                <c:pt idx="115">
                  <c:v>42934</c:v>
                </c:pt>
                <c:pt idx="116">
                  <c:v>42935</c:v>
                </c:pt>
                <c:pt idx="117">
                  <c:v>42936</c:v>
                </c:pt>
                <c:pt idx="118">
                  <c:v>42937</c:v>
                </c:pt>
                <c:pt idx="119">
                  <c:v>42940</c:v>
                </c:pt>
                <c:pt idx="120">
                  <c:v>42941</c:v>
                </c:pt>
                <c:pt idx="121">
                  <c:v>42942</c:v>
                </c:pt>
                <c:pt idx="122">
                  <c:v>42943</c:v>
                </c:pt>
                <c:pt idx="123">
                  <c:v>42944</c:v>
                </c:pt>
                <c:pt idx="124">
                  <c:v>42947</c:v>
                </c:pt>
                <c:pt idx="125">
                  <c:v>42948</c:v>
                </c:pt>
                <c:pt idx="126">
                  <c:v>42949</c:v>
                </c:pt>
                <c:pt idx="127">
                  <c:v>42950</c:v>
                </c:pt>
                <c:pt idx="128">
                  <c:v>42951</c:v>
                </c:pt>
                <c:pt idx="129">
                  <c:v>42954</c:v>
                </c:pt>
                <c:pt idx="130">
                  <c:v>42955</c:v>
                </c:pt>
                <c:pt idx="131">
                  <c:v>42956</c:v>
                </c:pt>
                <c:pt idx="132">
                  <c:v>42957</c:v>
                </c:pt>
                <c:pt idx="133">
                  <c:v>42958</c:v>
                </c:pt>
                <c:pt idx="134">
                  <c:v>42961</c:v>
                </c:pt>
                <c:pt idx="135">
                  <c:v>42962</c:v>
                </c:pt>
                <c:pt idx="136">
                  <c:v>42963</c:v>
                </c:pt>
                <c:pt idx="137">
                  <c:v>42964</c:v>
                </c:pt>
                <c:pt idx="138">
                  <c:v>42965</c:v>
                </c:pt>
                <c:pt idx="139">
                  <c:v>42968</c:v>
                </c:pt>
                <c:pt idx="140">
                  <c:v>42969</c:v>
                </c:pt>
                <c:pt idx="141">
                  <c:v>42970</c:v>
                </c:pt>
                <c:pt idx="142">
                  <c:v>42971</c:v>
                </c:pt>
                <c:pt idx="143">
                  <c:v>42972</c:v>
                </c:pt>
                <c:pt idx="144">
                  <c:v>42975</c:v>
                </c:pt>
                <c:pt idx="145">
                  <c:v>42976</c:v>
                </c:pt>
                <c:pt idx="146">
                  <c:v>42977</c:v>
                </c:pt>
                <c:pt idx="147">
                  <c:v>42978</c:v>
                </c:pt>
                <c:pt idx="148">
                  <c:v>42979</c:v>
                </c:pt>
                <c:pt idx="149">
                  <c:v>42982</c:v>
                </c:pt>
                <c:pt idx="150">
                  <c:v>42983</c:v>
                </c:pt>
                <c:pt idx="151">
                  <c:v>42984</c:v>
                </c:pt>
                <c:pt idx="152">
                  <c:v>42986</c:v>
                </c:pt>
                <c:pt idx="153">
                  <c:v>42989</c:v>
                </c:pt>
                <c:pt idx="154">
                  <c:v>42990</c:v>
                </c:pt>
                <c:pt idx="155">
                  <c:v>42991</c:v>
                </c:pt>
                <c:pt idx="156">
                  <c:v>42992</c:v>
                </c:pt>
                <c:pt idx="157">
                  <c:v>42993</c:v>
                </c:pt>
                <c:pt idx="158">
                  <c:v>42996</c:v>
                </c:pt>
                <c:pt idx="159">
                  <c:v>42997</c:v>
                </c:pt>
                <c:pt idx="160">
                  <c:v>42998</c:v>
                </c:pt>
                <c:pt idx="161">
                  <c:v>42999</c:v>
                </c:pt>
                <c:pt idx="162">
                  <c:v>43000</c:v>
                </c:pt>
                <c:pt idx="163">
                  <c:v>43003</c:v>
                </c:pt>
                <c:pt idx="164">
                  <c:v>43004</c:v>
                </c:pt>
                <c:pt idx="165">
                  <c:v>43005</c:v>
                </c:pt>
                <c:pt idx="166">
                  <c:v>43006</c:v>
                </c:pt>
                <c:pt idx="167">
                  <c:v>43007</c:v>
                </c:pt>
                <c:pt idx="168">
                  <c:v>43010</c:v>
                </c:pt>
                <c:pt idx="169">
                  <c:v>43011</c:v>
                </c:pt>
                <c:pt idx="170">
                  <c:v>43012</c:v>
                </c:pt>
                <c:pt idx="171">
                  <c:v>43013</c:v>
                </c:pt>
                <c:pt idx="172">
                  <c:v>43014</c:v>
                </c:pt>
                <c:pt idx="173">
                  <c:v>43017</c:v>
                </c:pt>
                <c:pt idx="174">
                  <c:v>43018</c:v>
                </c:pt>
                <c:pt idx="175">
                  <c:v>43019</c:v>
                </c:pt>
                <c:pt idx="176">
                  <c:v>43021</c:v>
                </c:pt>
                <c:pt idx="177">
                  <c:v>43024</c:v>
                </c:pt>
                <c:pt idx="178">
                  <c:v>43025</c:v>
                </c:pt>
                <c:pt idx="179">
                  <c:v>43026</c:v>
                </c:pt>
                <c:pt idx="180">
                  <c:v>43027</c:v>
                </c:pt>
                <c:pt idx="181">
                  <c:v>43028</c:v>
                </c:pt>
                <c:pt idx="182">
                  <c:v>43031</c:v>
                </c:pt>
                <c:pt idx="183">
                  <c:v>43032</c:v>
                </c:pt>
                <c:pt idx="184">
                  <c:v>43033</c:v>
                </c:pt>
                <c:pt idx="185">
                  <c:v>43034</c:v>
                </c:pt>
                <c:pt idx="186">
                  <c:v>43035</c:v>
                </c:pt>
                <c:pt idx="187">
                  <c:v>43038</c:v>
                </c:pt>
                <c:pt idx="188">
                  <c:v>43039</c:v>
                </c:pt>
                <c:pt idx="189">
                  <c:v>43040</c:v>
                </c:pt>
                <c:pt idx="190">
                  <c:v>43042</c:v>
                </c:pt>
                <c:pt idx="191">
                  <c:v>43045</c:v>
                </c:pt>
                <c:pt idx="192">
                  <c:v>43046</c:v>
                </c:pt>
                <c:pt idx="193">
                  <c:v>43047</c:v>
                </c:pt>
                <c:pt idx="194">
                  <c:v>43048</c:v>
                </c:pt>
                <c:pt idx="195">
                  <c:v>43049</c:v>
                </c:pt>
                <c:pt idx="196">
                  <c:v>43052</c:v>
                </c:pt>
                <c:pt idx="197">
                  <c:v>43053</c:v>
                </c:pt>
                <c:pt idx="198">
                  <c:v>43055</c:v>
                </c:pt>
                <c:pt idx="199">
                  <c:v>43056</c:v>
                </c:pt>
                <c:pt idx="200">
                  <c:v>43060</c:v>
                </c:pt>
                <c:pt idx="201">
                  <c:v>43061</c:v>
                </c:pt>
                <c:pt idx="202">
                  <c:v>43062</c:v>
                </c:pt>
                <c:pt idx="203">
                  <c:v>43063</c:v>
                </c:pt>
                <c:pt idx="204">
                  <c:v>43066</c:v>
                </c:pt>
                <c:pt idx="205">
                  <c:v>43067</c:v>
                </c:pt>
                <c:pt idx="206">
                  <c:v>43068</c:v>
                </c:pt>
                <c:pt idx="207">
                  <c:v>43069</c:v>
                </c:pt>
                <c:pt idx="208">
                  <c:v>43070</c:v>
                </c:pt>
                <c:pt idx="209">
                  <c:v>43073</c:v>
                </c:pt>
                <c:pt idx="210">
                  <c:v>43074</c:v>
                </c:pt>
                <c:pt idx="211">
                  <c:v>43075</c:v>
                </c:pt>
                <c:pt idx="212">
                  <c:v>43076</c:v>
                </c:pt>
                <c:pt idx="213">
                  <c:v>43077</c:v>
                </c:pt>
                <c:pt idx="214">
                  <c:v>43080</c:v>
                </c:pt>
                <c:pt idx="215">
                  <c:v>43081</c:v>
                </c:pt>
                <c:pt idx="216">
                  <c:v>43082</c:v>
                </c:pt>
                <c:pt idx="217">
                  <c:v>43083</c:v>
                </c:pt>
                <c:pt idx="218">
                  <c:v>43084</c:v>
                </c:pt>
                <c:pt idx="219">
                  <c:v>43087</c:v>
                </c:pt>
                <c:pt idx="220">
                  <c:v>43088</c:v>
                </c:pt>
                <c:pt idx="221">
                  <c:v>43089</c:v>
                </c:pt>
                <c:pt idx="222">
                  <c:v>43090</c:v>
                </c:pt>
                <c:pt idx="223">
                  <c:v>43091</c:v>
                </c:pt>
                <c:pt idx="224">
                  <c:v>43095</c:v>
                </c:pt>
                <c:pt idx="225">
                  <c:v>43096</c:v>
                </c:pt>
                <c:pt idx="226">
                  <c:v>43097</c:v>
                </c:pt>
                <c:pt idx="227">
                  <c:v>43102</c:v>
                </c:pt>
                <c:pt idx="228">
                  <c:v>43103</c:v>
                </c:pt>
                <c:pt idx="229">
                  <c:v>43104</c:v>
                </c:pt>
                <c:pt idx="230">
                  <c:v>43105</c:v>
                </c:pt>
                <c:pt idx="231">
                  <c:v>43108</c:v>
                </c:pt>
                <c:pt idx="232">
                  <c:v>43109</c:v>
                </c:pt>
                <c:pt idx="233">
                  <c:v>43110</c:v>
                </c:pt>
                <c:pt idx="234">
                  <c:v>43111</c:v>
                </c:pt>
                <c:pt idx="235">
                  <c:v>43112</c:v>
                </c:pt>
                <c:pt idx="236">
                  <c:v>43115</c:v>
                </c:pt>
                <c:pt idx="237">
                  <c:v>43116</c:v>
                </c:pt>
                <c:pt idx="238">
                  <c:v>43117</c:v>
                </c:pt>
                <c:pt idx="239">
                  <c:v>43118</c:v>
                </c:pt>
                <c:pt idx="240">
                  <c:v>43119</c:v>
                </c:pt>
                <c:pt idx="241">
                  <c:v>43122</c:v>
                </c:pt>
                <c:pt idx="242">
                  <c:v>43123</c:v>
                </c:pt>
                <c:pt idx="243">
                  <c:v>43124</c:v>
                </c:pt>
                <c:pt idx="244">
                  <c:v>43126</c:v>
                </c:pt>
                <c:pt idx="245">
                  <c:v>43129</c:v>
                </c:pt>
                <c:pt idx="246">
                  <c:v>43130</c:v>
                </c:pt>
                <c:pt idx="247">
                  <c:v>43131</c:v>
                </c:pt>
                <c:pt idx="248">
                  <c:v>43132</c:v>
                </c:pt>
                <c:pt idx="249">
                  <c:v>43133</c:v>
                </c:pt>
                <c:pt idx="250">
                  <c:v>43136</c:v>
                </c:pt>
                <c:pt idx="251">
                  <c:v>43137</c:v>
                </c:pt>
                <c:pt idx="252">
                  <c:v>43138</c:v>
                </c:pt>
                <c:pt idx="253">
                  <c:v>43139</c:v>
                </c:pt>
                <c:pt idx="254">
                  <c:v>43140</c:v>
                </c:pt>
                <c:pt idx="255">
                  <c:v>43145</c:v>
                </c:pt>
                <c:pt idx="256">
                  <c:v>43146</c:v>
                </c:pt>
                <c:pt idx="257">
                  <c:v>43147</c:v>
                </c:pt>
                <c:pt idx="258">
                  <c:v>43150</c:v>
                </c:pt>
                <c:pt idx="259">
                  <c:v>43151</c:v>
                </c:pt>
                <c:pt idx="260">
                  <c:v>43152</c:v>
                </c:pt>
                <c:pt idx="261">
                  <c:v>43153</c:v>
                </c:pt>
                <c:pt idx="262">
                  <c:v>43154</c:v>
                </c:pt>
                <c:pt idx="263">
                  <c:v>43157</c:v>
                </c:pt>
                <c:pt idx="264">
                  <c:v>43158</c:v>
                </c:pt>
                <c:pt idx="265">
                  <c:v>43159</c:v>
                </c:pt>
                <c:pt idx="266">
                  <c:v>43160</c:v>
                </c:pt>
                <c:pt idx="267">
                  <c:v>43161</c:v>
                </c:pt>
                <c:pt idx="268">
                  <c:v>43164</c:v>
                </c:pt>
                <c:pt idx="269">
                  <c:v>43165</c:v>
                </c:pt>
                <c:pt idx="270">
                  <c:v>43166</c:v>
                </c:pt>
                <c:pt idx="271">
                  <c:v>43167</c:v>
                </c:pt>
                <c:pt idx="272">
                  <c:v>43168</c:v>
                </c:pt>
                <c:pt idx="273">
                  <c:v>43171</c:v>
                </c:pt>
                <c:pt idx="274">
                  <c:v>43172</c:v>
                </c:pt>
                <c:pt idx="275">
                  <c:v>43173</c:v>
                </c:pt>
                <c:pt idx="276">
                  <c:v>43174</c:v>
                </c:pt>
                <c:pt idx="277">
                  <c:v>43175</c:v>
                </c:pt>
                <c:pt idx="278">
                  <c:v>43178</c:v>
                </c:pt>
                <c:pt idx="279">
                  <c:v>43179</c:v>
                </c:pt>
                <c:pt idx="280">
                  <c:v>43180</c:v>
                </c:pt>
                <c:pt idx="281">
                  <c:v>43181</c:v>
                </c:pt>
                <c:pt idx="282">
                  <c:v>43182</c:v>
                </c:pt>
                <c:pt idx="283">
                  <c:v>43185</c:v>
                </c:pt>
                <c:pt idx="284">
                  <c:v>43186</c:v>
                </c:pt>
                <c:pt idx="285">
                  <c:v>43187</c:v>
                </c:pt>
                <c:pt idx="286">
                  <c:v>43188</c:v>
                </c:pt>
                <c:pt idx="287">
                  <c:v>43192</c:v>
                </c:pt>
                <c:pt idx="288">
                  <c:v>43193</c:v>
                </c:pt>
                <c:pt idx="289">
                  <c:v>43194</c:v>
                </c:pt>
                <c:pt idx="290">
                  <c:v>43195</c:v>
                </c:pt>
                <c:pt idx="291">
                  <c:v>43196</c:v>
                </c:pt>
                <c:pt idx="292">
                  <c:v>43199</c:v>
                </c:pt>
                <c:pt idx="293">
                  <c:v>43200</c:v>
                </c:pt>
                <c:pt idx="294">
                  <c:v>43201</c:v>
                </c:pt>
                <c:pt idx="295">
                  <c:v>43202</c:v>
                </c:pt>
                <c:pt idx="296">
                  <c:v>43203</c:v>
                </c:pt>
                <c:pt idx="297">
                  <c:v>43206</c:v>
                </c:pt>
                <c:pt idx="298">
                  <c:v>43207</c:v>
                </c:pt>
                <c:pt idx="299">
                  <c:v>43208</c:v>
                </c:pt>
                <c:pt idx="300">
                  <c:v>43209</c:v>
                </c:pt>
                <c:pt idx="301">
                  <c:v>43210</c:v>
                </c:pt>
                <c:pt idx="302">
                  <c:v>43213</c:v>
                </c:pt>
                <c:pt idx="303">
                  <c:v>43214</c:v>
                </c:pt>
                <c:pt idx="304">
                  <c:v>43215</c:v>
                </c:pt>
                <c:pt idx="305">
                  <c:v>43216</c:v>
                </c:pt>
                <c:pt idx="306">
                  <c:v>43217</c:v>
                </c:pt>
                <c:pt idx="307">
                  <c:v>43220</c:v>
                </c:pt>
                <c:pt idx="308">
                  <c:v>43222</c:v>
                </c:pt>
                <c:pt idx="309">
                  <c:v>43223</c:v>
                </c:pt>
                <c:pt idx="310">
                  <c:v>43224</c:v>
                </c:pt>
                <c:pt idx="311">
                  <c:v>43227</c:v>
                </c:pt>
                <c:pt idx="312">
                  <c:v>43228</c:v>
                </c:pt>
                <c:pt idx="313">
                  <c:v>43229</c:v>
                </c:pt>
                <c:pt idx="314">
                  <c:v>43230</c:v>
                </c:pt>
                <c:pt idx="315">
                  <c:v>43231</c:v>
                </c:pt>
                <c:pt idx="316">
                  <c:v>43234</c:v>
                </c:pt>
                <c:pt idx="317">
                  <c:v>43235</c:v>
                </c:pt>
                <c:pt idx="318">
                  <c:v>43236</c:v>
                </c:pt>
                <c:pt idx="319">
                  <c:v>43237</c:v>
                </c:pt>
                <c:pt idx="320">
                  <c:v>43238</c:v>
                </c:pt>
                <c:pt idx="321">
                  <c:v>43241</c:v>
                </c:pt>
                <c:pt idx="322">
                  <c:v>43242</c:v>
                </c:pt>
                <c:pt idx="323">
                  <c:v>43243</c:v>
                </c:pt>
                <c:pt idx="324">
                  <c:v>43244</c:v>
                </c:pt>
                <c:pt idx="325">
                  <c:v>43245</c:v>
                </c:pt>
                <c:pt idx="326">
                  <c:v>43248</c:v>
                </c:pt>
                <c:pt idx="327">
                  <c:v>43249</c:v>
                </c:pt>
                <c:pt idx="328">
                  <c:v>43250</c:v>
                </c:pt>
                <c:pt idx="329">
                  <c:v>43252</c:v>
                </c:pt>
                <c:pt idx="330">
                  <c:v>43255</c:v>
                </c:pt>
                <c:pt idx="331">
                  <c:v>43256</c:v>
                </c:pt>
                <c:pt idx="332">
                  <c:v>43257</c:v>
                </c:pt>
                <c:pt idx="333">
                  <c:v>43258</c:v>
                </c:pt>
                <c:pt idx="334">
                  <c:v>43259</c:v>
                </c:pt>
                <c:pt idx="335">
                  <c:v>43262</c:v>
                </c:pt>
                <c:pt idx="336">
                  <c:v>43263</c:v>
                </c:pt>
                <c:pt idx="337">
                  <c:v>43264</c:v>
                </c:pt>
                <c:pt idx="338">
                  <c:v>43265</c:v>
                </c:pt>
                <c:pt idx="339">
                  <c:v>43266</c:v>
                </c:pt>
                <c:pt idx="340">
                  <c:v>43269</c:v>
                </c:pt>
                <c:pt idx="341">
                  <c:v>43270</c:v>
                </c:pt>
                <c:pt idx="342">
                  <c:v>43271</c:v>
                </c:pt>
                <c:pt idx="343">
                  <c:v>43272</c:v>
                </c:pt>
                <c:pt idx="344">
                  <c:v>43273</c:v>
                </c:pt>
                <c:pt idx="345">
                  <c:v>43276</c:v>
                </c:pt>
                <c:pt idx="346">
                  <c:v>43277</c:v>
                </c:pt>
                <c:pt idx="347">
                  <c:v>43278</c:v>
                </c:pt>
                <c:pt idx="348">
                  <c:v>43279</c:v>
                </c:pt>
                <c:pt idx="349">
                  <c:v>43280</c:v>
                </c:pt>
                <c:pt idx="350">
                  <c:v>43283</c:v>
                </c:pt>
                <c:pt idx="351">
                  <c:v>43284</c:v>
                </c:pt>
                <c:pt idx="352">
                  <c:v>43285</c:v>
                </c:pt>
                <c:pt idx="353">
                  <c:v>43286</c:v>
                </c:pt>
                <c:pt idx="354">
                  <c:v>43287</c:v>
                </c:pt>
                <c:pt idx="355">
                  <c:v>43291</c:v>
                </c:pt>
                <c:pt idx="356">
                  <c:v>43292</c:v>
                </c:pt>
                <c:pt idx="357">
                  <c:v>43293</c:v>
                </c:pt>
                <c:pt idx="358">
                  <c:v>43294</c:v>
                </c:pt>
                <c:pt idx="359">
                  <c:v>43297</c:v>
                </c:pt>
                <c:pt idx="360">
                  <c:v>43298</c:v>
                </c:pt>
                <c:pt idx="361">
                  <c:v>43299</c:v>
                </c:pt>
                <c:pt idx="362">
                  <c:v>43300</c:v>
                </c:pt>
                <c:pt idx="363">
                  <c:v>43301</c:v>
                </c:pt>
                <c:pt idx="364">
                  <c:v>43304</c:v>
                </c:pt>
                <c:pt idx="365">
                  <c:v>43305</c:v>
                </c:pt>
                <c:pt idx="366">
                  <c:v>43306</c:v>
                </c:pt>
                <c:pt idx="367">
                  <c:v>43307</c:v>
                </c:pt>
                <c:pt idx="368">
                  <c:v>43308</c:v>
                </c:pt>
                <c:pt idx="369">
                  <c:v>43311</c:v>
                </c:pt>
                <c:pt idx="370">
                  <c:v>43312</c:v>
                </c:pt>
                <c:pt idx="371">
                  <c:v>43313</c:v>
                </c:pt>
                <c:pt idx="372">
                  <c:v>43314</c:v>
                </c:pt>
                <c:pt idx="373">
                  <c:v>43315</c:v>
                </c:pt>
                <c:pt idx="374">
                  <c:v>43318</c:v>
                </c:pt>
                <c:pt idx="375">
                  <c:v>43319</c:v>
                </c:pt>
                <c:pt idx="376">
                  <c:v>43320</c:v>
                </c:pt>
                <c:pt idx="377">
                  <c:v>43321</c:v>
                </c:pt>
                <c:pt idx="378">
                  <c:v>43322</c:v>
                </c:pt>
                <c:pt idx="379">
                  <c:v>43325</c:v>
                </c:pt>
                <c:pt idx="380">
                  <c:v>43326</c:v>
                </c:pt>
                <c:pt idx="381">
                  <c:v>43327</c:v>
                </c:pt>
                <c:pt idx="382">
                  <c:v>43328</c:v>
                </c:pt>
                <c:pt idx="383">
                  <c:v>43329</c:v>
                </c:pt>
                <c:pt idx="384">
                  <c:v>43332</c:v>
                </c:pt>
                <c:pt idx="385">
                  <c:v>43333</c:v>
                </c:pt>
                <c:pt idx="386">
                  <c:v>43334</c:v>
                </c:pt>
                <c:pt idx="387">
                  <c:v>43335</c:v>
                </c:pt>
                <c:pt idx="388">
                  <c:v>43336</c:v>
                </c:pt>
                <c:pt idx="389">
                  <c:v>43339</c:v>
                </c:pt>
                <c:pt idx="390">
                  <c:v>43340</c:v>
                </c:pt>
                <c:pt idx="391">
                  <c:v>43341</c:v>
                </c:pt>
                <c:pt idx="392">
                  <c:v>43342</c:v>
                </c:pt>
                <c:pt idx="393">
                  <c:v>43343</c:v>
                </c:pt>
                <c:pt idx="394">
                  <c:v>43346</c:v>
                </c:pt>
                <c:pt idx="395">
                  <c:v>43347</c:v>
                </c:pt>
                <c:pt idx="396">
                  <c:v>43348</c:v>
                </c:pt>
                <c:pt idx="397">
                  <c:v>43349</c:v>
                </c:pt>
                <c:pt idx="398">
                  <c:v>43353</c:v>
                </c:pt>
                <c:pt idx="399">
                  <c:v>43354</c:v>
                </c:pt>
                <c:pt idx="400">
                  <c:v>43355</c:v>
                </c:pt>
                <c:pt idx="401">
                  <c:v>43356</c:v>
                </c:pt>
                <c:pt idx="402">
                  <c:v>43357</c:v>
                </c:pt>
                <c:pt idx="403">
                  <c:v>43360</c:v>
                </c:pt>
                <c:pt idx="404">
                  <c:v>43361</c:v>
                </c:pt>
                <c:pt idx="405">
                  <c:v>43362</c:v>
                </c:pt>
                <c:pt idx="406">
                  <c:v>43363</c:v>
                </c:pt>
                <c:pt idx="407">
                  <c:v>43364</c:v>
                </c:pt>
                <c:pt idx="408">
                  <c:v>43367</c:v>
                </c:pt>
                <c:pt idx="409">
                  <c:v>43368</c:v>
                </c:pt>
                <c:pt idx="410">
                  <c:v>43369</c:v>
                </c:pt>
                <c:pt idx="411">
                  <c:v>43370</c:v>
                </c:pt>
                <c:pt idx="412">
                  <c:v>43371</c:v>
                </c:pt>
                <c:pt idx="413">
                  <c:v>43374</c:v>
                </c:pt>
                <c:pt idx="414">
                  <c:v>43375</c:v>
                </c:pt>
                <c:pt idx="415">
                  <c:v>43376</c:v>
                </c:pt>
                <c:pt idx="416">
                  <c:v>43377</c:v>
                </c:pt>
                <c:pt idx="417">
                  <c:v>43378</c:v>
                </c:pt>
                <c:pt idx="418">
                  <c:v>43381</c:v>
                </c:pt>
                <c:pt idx="419">
                  <c:v>43382</c:v>
                </c:pt>
                <c:pt idx="420">
                  <c:v>43383</c:v>
                </c:pt>
                <c:pt idx="421">
                  <c:v>43384</c:v>
                </c:pt>
                <c:pt idx="422">
                  <c:v>43388</c:v>
                </c:pt>
                <c:pt idx="423">
                  <c:v>43389</c:v>
                </c:pt>
                <c:pt idx="424">
                  <c:v>43390</c:v>
                </c:pt>
                <c:pt idx="425">
                  <c:v>43391</c:v>
                </c:pt>
                <c:pt idx="426">
                  <c:v>43392</c:v>
                </c:pt>
                <c:pt idx="427">
                  <c:v>43395</c:v>
                </c:pt>
                <c:pt idx="428">
                  <c:v>43396</c:v>
                </c:pt>
                <c:pt idx="429">
                  <c:v>43397</c:v>
                </c:pt>
                <c:pt idx="430">
                  <c:v>43398</c:v>
                </c:pt>
                <c:pt idx="431">
                  <c:v>43399</c:v>
                </c:pt>
                <c:pt idx="432">
                  <c:v>43402</c:v>
                </c:pt>
                <c:pt idx="433">
                  <c:v>43403</c:v>
                </c:pt>
                <c:pt idx="434">
                  <c:v>43404</c:v>
                </c:pt>
                <c:pt idx="435">
                  <c:v>43405</c:v>
                </c:pt>
                <c:pt idx="436">
                  <c:v>43409</c:v>
                </c:pt>
                <c:pt idx="437">
                  <c:v>43410</c:v>
                </c:pt>
                <c:pt idx="438">
                  <c:v>43411</c:v>
                </c:pt>
                <c:pt idx="439">
                  <c:v>43412</c:v>
                </c:pt>
                <c:pt idx="440">
                  <c:v>43413</c:v>
                </c:pt>
                <c:pt idx="441">
                  <c:v>43416</c:v>
                </c:pt>
                <c:pt idx="442">
                  <c:v>43417</c:v>
                </c:pt>
                <c:pt idx="443">
                  <c:v>43418</c:v>
                </c:pt>
                <c:pt idx="444">
                  <c:v>43420</c:v>
                </c:pt>
                <c:pt idx="445">
                  <c:v>43423</c:v>
                </c:pt>
                <c:pt idx="446">
                  <c:v>43425</c:v>
                </c:pt>
                <c:pt idx="447">
                  <c:v>43426</c:v>
                </c:pt>
                <c:pt idx="448">
                  <c:v>43427</c:v>
                </c:pt>
                <c:pt idx="449">
                  <c:v>43430</c:v>
                </c:pt>
                <c:pt idx="450">
                  <c:v>43431</c:v>
                </c:pt>
                <c:pt idx="451">
                  <c:v>43432</c:v>
                </c:pt>
                <c:pt idx="452">
                  <c:v>43433</c:v>
                </c:pt>
                <c:pt idx="453">
                  <c:v>43434</c:v>
                </c:pt>
                <c:pt idx="454">
                  <c:v>43437</c:v>
                </c:pt>
                <c:pt idx="455">
                  <c:v>43438</c:v>
                </c:pt>
                <c:pt idx="456">
                  <c:v>43439</c:v>
                </c:pt>
                <c:pt idx="457">
                  <c:v>43440</c:v>
                </c:pt>
                <c:pt idx="458">
                  <c:v>43441</c:v>
                </c:pt>
                <c:pt idx="459">
                  <c:v>43444</c:v>
                </c:pt>
                <c:pt idx="460">
                  <c:v>43445</c:v>
                </c:pt>
                <c:pt idx="461">
                  <c:v>43446</c:v>
                </c:pt>
                <c:pt idx="462">
                  <c:v>43447</c:v>
                </c:pt>
                <c:pt idx="463">
                  <c:v>43448</c:v>
                </c:pt>
                <c:pt idx="464">
                  <c:v>43451</c:v>
                </c:pt>
                <c:pt idx="465">
                  <c:v>43452</c:v>
                </c:pt>
                <c:pt idx="466">
                  <c:v>43453</c:v>
                </c:pt>
                <c:pt idx="467">
                  <c:v>43454</c:v>
                </c:pt>
                <c:pt idx="468">
                  <c:v>43455</c:v>
                </c:pt>
                <c:pt idx="469">
                  <c:v>43460</c:v>
                </c:pt>
                <c:pt idx="470">
                  <c:v>43461</c:v>
                </c:pt>
                <c:pt idx="471">
                  <c:v>43462</c:v>
                </c:pt>
                <c:pt idx="472">
                  <c:v>43467</c:v>
                </c:pt>
                <c:pt idx="473">
                  <c:v>43468</c:v>
                </c:pt>
                <c:pt idx="474">
                  <c:v>43469</c:v>
                </c:pt>
                <c:pt idx="475">
                  <c:v>43472</c:v>
                </c:pt>
                <c:pt idx="476">
                  <c:v>43473</c:v>
                </c:pt>
                <c:pt idx="477">
                  <c:v>43474</c:v>
                </c:pt>
                <c:pt idx="478">
                  <c:v>43475</c:v>
                </c:pt>
                <c:pt idx="479">
                  <c:v>43476</c:v>
                </c:pt>
                <c:pt idx="480">
                  <c:v>43479</c:v>
                </c:pt>
                <c:pt idx="481">
                  <c:v>43480</c:v>
                </c:pt>
                <c:pt idx="482">
                  <c:v>43481</c:v>
                </c:pt>
                <c:pt idx="483">
                  <c:v>43482</c:v>
                </c:pt>
                <c:pt idx="484">
                  <c:v>43483</c:v>
                </c:pt>
                <c:pt idx="485">
                  <c:v>43486</c:v>
                </c:pt>
                <c:pt idx="486">
                  <c:v>43487</c:v>
                </c:pt>
                <c:pt idx="487">
                  <c:v>43488</c:v>
                </c:pt>
                <c:pt idx="488">
                  <c:v>43489</c:v>
                </c:pt>
                <c:pt idx="489">
                  <c:v>43493</c:v>
                </c:pt>
                <c:pt idx="490">
                  <c:v>43494</c:v>
                </c:pt>
                <c:pt idx="491">
                  <c:v>43495</c:v>
                </c:pt>
                <c:pt idx="492">
                  <c:v>43496</c:v>
                </c:pt>
                <c:pt idx="493">
                  <c:v>43497</c:v>
                </c:pt>
                <c:pt idx="494">
                  <c:v>43500</c:v>
                </c:pt>
                <c:pt idx="495">
                  <c:v>43501</c:v>
                </c:pt>
                <c:pt idx="496">
                  <c:v>43502</c:v>
                </c:pt>
                <c:pt idx="497">
                  <c:v>43503</c:v>
                </c:pt>
                <c:pt idx="498">
                  <c:v>43504</c:v>
                </c:pt>
                <c:pt idx="499">
                  <c:v>43507</c:v>
                </c:pt>
                <c:pt idx="500">
                  <c:v>43508</c:v>
                </c:pt>
                <c:pt idx="501">
                  <c:v>43509</c:v>
                </c:pt>
                <c:pt idx="502">
                  <c:v>43510</c:v>
                </c:pt>
                <c:pt idx="503">
                  <c:v>43511</c:v>
                </c:pt>
                <c:pt idx="504">
                  <c:v>43514</c:v>
                </c:pt>
                <c:pt idx="505">
                  <c:v>43515</c:v>
                </c:pt>
                <c:pt idx="506">
                  <c:v>43516</c:v>
                </c:pt>
                <c:pt idx="507">
                  <c:v>43517</c:v>
                </c:pt>
                <c:pt idx="508">
                  <c:v>43518</c:v>
                </c:pt>
                <c:pt idx="509">
                  <c:v>43521</c:v>
                </c:pt>
                <c:pt idx="510">
                  <c:v>43522</c:v>
                </c:pt>
                <c:pt idx="511">
                  <c:v>43523</c:v>
                </c:pt>
                <c:pt idx="512">
                  <c:v>43524</c:v>
                </c:pt>
                <c:pt idx="513">
                  <c:v>43525</c:v>
                </c:pt>
                <c:pt idx="514">
                  <c:v>43530</c:v>
                </c:pt>
                <c:pt idx="515">
                  <c:v>43531</c:v>
                </c:pt>
                <c:pt idx="516">
                  <c:v>43532</c:v>
                </c:pt>
                <c:pt idx="517">
                  <c:v>43535</c:v>
                </c:pt>
                <c:pt idx="518">
                  <c:v>43536</c:v>
                </c:pt>
                <c:pt idx="519">
                  <c:v>43537</c:v>
                </c:pt>
                <c:pt idx="520">
                  <c:v>43538</c:v>
                </c:pt>
                <c:pt idx="521">
                  <c:v>43539</c:v>
                </c:pt>
                <c:pt idx="522">
                  <c:v>43542</c:v>
                </c:pt>
                <c:pt idx="523">
                  <c:v>43543</c:v>
                </c:pt>
                <c:pt idx="524">
                  <c:v>43544</c:v>
                </c:pt>
                <c:pt idx="525">
                  <c:v>43545</c:v>
                </c:pt>
                <c:pt idx="526">
                  <c:v>43546</c:v>
                </c:pt>
                <c:pt idx="527">
                  <c:v>43549</c:v>
                </c:pt>
                <c:pt idx="528">
                  <c:v>43550</c:v>
                </c:pt>
                <c:pt idx="529">
                  <c:v>43551</c:v>
                </c:pt>
                <c:pt idx="530">
                  <c:v>43552</c:v>
                </c:pt>
                <c:pt idx="531">
                  <c:v>43553</c:v>
                </c:pt>
                <c:pt idx="532">
                  <c:v>43556</c:v>
                </c:pt>
                <c:pt idx="533">
                  <c:v>43557</c:v>
                </c:pt>
                <c:pt idx="534">
                  <c:v>43558</c:v>
                </c:pt>
                <c:pt idx="535">
                  <c:v>43559</c:v>
                </c:pt>
                <c:pt idx="536">
                  <c:v>43560</c:v>
                </c:pt>
                <c:pt idx="537">
                  <c:v>43563</c:v>
                </c:pt>
                <c:pt idx="538">
                  <c:v>43564</c:v>
                </c:pt>
                <c:pt idx="539">
                  <c:v>43565</c:v>
                </c:pt>
                <c:pt idx="540">
                  <c:v>43566</c:v>
                </c:pt>
                <c:pt idx="541">
                  <c:v>43567</c:v>
                </c:pt>
                <c:pt idx="542">
                  <c:v>43570</c:v>
                </c:pt>
                <c:pt idx="543">
                  <c:v>43571</c:v>
                </c:pt>
                <c:pt idx="544">
                  <c:v>43572</c:v>
                </c:pt>
                <c:pt idx="545">
                  <c:v>43573</c:v>
                </c:pt>
                <c:pt idx="546">
                  <c:v>43577</c:v>
                </c:pt>
                <c:pt idx="547">
                  <c:v>43578</c:v>
                </c:pt>
                <c:pt idx="548">
                  <c:v>43579</c:v>
                </c:pt>
                <c:pt idx="549">
                  <c:v>43580</c:v>
                </c:pt>
                <c:pt idx="550">
                  <c:v>43581</c:v>
                </c:pt>
                <c:pt idx="551">
                  <c:v>43584</c:v>
                </c:pt>
                <c:pt idx="552">
                  <c:v>43585</c:v>
                </c:pt>
                <c:pt idx="553">
                  <c:v>43587</c:v>
                </c:pt>
                <c:pt idx="554">
                  <c:v>43588</c:v>
                </c:pt>
                <c:pt idx="555">
                  <c:v>43591</c:v>
                </c:pt>
                <c:pt idx="556">
                  <c:v>43592</c:v>
                </c:pt>
                <c:pt idx="557">
                  <c:v>43593</c:v>
                </c:pt>
                <c:pt idx="558">
                  <c:v>43594</c:v>
                </c:pt>
                <c:pt idx="559">
                  <c:v>43595</c:v>
                </c:pt>
                <c:pt idx="560">
                  <c:v>43598</c:v>
                </c:pt>
                <c:pt idx="561">
                  <c:v>43599</c:v>
                </c:pt>
                <c:pt idx="562">
                  <c:v>43600</c:v>
                </c:pt>
                <c:pt idx="563">
                  <c:v>43601</c:v>
                </c:pt>
                <c:pt idx="564">
                  <c:v>43602</c:v>
                </c:pt>
                <c:pt idx="565">
                  <c:v>43605</c:v>
                </c:pt>
                <c:pt idx="566">
                  <c:v>43606</c:v>
                </c:pt>
                <c:pt idx="567">
                  <c:v>43607</c:v>
                </c:pt>
                <c:pt idx="568">
                  <c:v>43608</c:v>
                </c:pt>
                <c:pt idx="569">
                  <c:v>43609</c:v>
                </c:pt>
                <c:pt idx="570">
                  <c:v>43612</c:v>
                </c:pt>
                <c:pt idx="571">
                  <c:v>43613</c:v>
                </c:pt>
                <c:pt idx="572">
                  <c:v>43614</c:v>
                </c:pt>
                <c:pt idx="573">
                  <c:v>43615</c:v>
                </c:pt>
                <c:pt idx="574">
                  <c:v>43616</c:v>
                </c:pt>
                <c:pt idx="575">
                  <c:v>43619</c:v>
                </c:pt>
                <c:pt idx="576">
                  <c:v>43620</c:v>
                </c:pt>
                <c:pt idx="577">
                  <c:v>43621</c:v>
                </c:pt>
                <c:pt idx="578">
                  <c:v>43622</c:v>
                </c:pt>
                <c:pt idx="579">
                  <c:v>43623</c:v>
                </c:pt>
                <c:pt idx="580">
                  <c:v>43626</c:v>
                </c:pt>
                <c:pt idx="581">
                  <c:v>43627</c:v>
                </c:pt>
                <c:pt idx="582">
                  <c:v>43628</c:v>
                </c:pt>
                <c:pt idx="583">
                  <c:v>43629</c:v>
                </c:pt>
                <c:pt idx="584">
                  <c:v>43630</c:v>
                </c:pt>
                <c:pt idx="585">
                  <c:v>43633</c:v>
                </c:pt>
                <c:pt idx="586">
                  <c:v>43634</c:v>
                </c:pt>
                <c:pt idx="587">
                  <c:v>43635</c:v>
                </c:pt>
                <c:pt idx="588">
                  <c:v>43637</c:v>
                </c:pt>
                <c:pt idx="589">
                  <c:v>43640</c:v>
                </c:pt>
                <c:pt idx="590">
                  <c:v>43641</c:v>
                </c:pt>
                <c:pt idx="591">
                  <c:v>43642</c:v>
                </c:pt>
                <c:pt idx="592">
                  <c:v>43643</c:v>
                </c:pt>
                <c:pt idx="593">
                  <c:v>43644</c:v>
                </c:pt>
                <c:pt idx="594">
                  <c:v>43647</c:v>
                </c:pt>
                <c:pt idx="595">
                  <c:v>43648</c:v>
                </c:pt>
                <c:pt idx="596">
                  <c:v>43649</c:v>
                </c:pt>
                <c:pt idx="597">
                  <c:v>43650</c:v>
                </c:pt>
                <c:pt idx="598">
                  <c:v>43651</c:v>
                </c:pt>
                <c:pt idx="599">
                  <c:v>43654</c:v>
                </c:pt>
                <c:pt idx="600">
                  <c:v>43656</c:v>
                </c:pt>
                <c:pt idx="601">
                  <c:v>43657</c:v>
                </c:pt>
                <c:pt idx="602">
                  <c:v>43658</c:v>
                </c:pt>
                <c:pt idx="603">
                  <c:v>43661</c:v>
                </c:pt>
                <c:pt idx="604">
                  <c:v>43662</c:v>
                </c:pt>
                <c:pt idx="605">
                  <c:v>43663</c:v>
                </c:pt>
                <c:pt idx="606">
                  <c:v>43664</c:v>
                </c:pt>
                <c:pt idx="607">
                  <c:v>43665</c:v>
                </c:pt>
                <c:pt idx="608">
                  <c:v>43668</c:v>
                </c:pt>
                <c:pt idx="609">
                  <c:v>43669</c:v>
                </c:pt>
                <c:pt idx="610">
                  <c:v>43670</c:v>
                </c:pt>
                <c:pt idx="611">
                  <c:v>43671</c:v>
                </c:pt>
                <c:pt idx="612">
                  <c:v>43672</c:v>
                </c:pt>
                <c:pt idx="613">
                  <c:v>43675</c:v>
                </c:pt>
                <c:pt idx="614">
                  <c:v>43676</c:v>
                </c:pt>
                <c:pt idx="615">
                  <c:v>43677</c:v>
                </c:pt>
                <c:pt idx="616">
                  <c:v>43678</c:v>
                </c:pt>
                <c:pt idx="617">
                  <c:v>43679</c:v>
                </c:pt>
                <c:pt idx="618">
                  <c:v>43682</c:v>
                </c:pt>
                <c:pt idx="619">
                  <c:v>43683</c:v>
                </c:pt>
                <c:pt idx="620">
                  <c:v>43684</c:v>
                </c:pt>
                <c:pt idx="621">
                  <c:v>43685</c:v>
                </c:pt>
                <c:pt idx="622">
                  <c:v>43686</c:v>
                </c:pt>
                <c:pt idx="623">
                  <c:v>43689</c:v>
                </c:pt>
                <c:pt idx="624">
                  <c:v>43690</c:v>
                </c:pt>
                <c:pt idx="625">
                  <c:v>43691</c:v>
                </c:pt>
                <c:pt idx="626">
                  <c:v>43692</c:v>
                </c:pt>
                <c:pt idx="627">
                  <c:v>43693</c:v>
                </c:pt>
                <c:pt idx="628">
                  <c:v>43696</c:v>
                </c:pt>
                <c:pt idx="629">
                  <c:v>43697</c:v>
                </c:pt>
                <c:pt idx="630">
                  <c:v>43698</c:v>
                </c:pt>
                <c:pt idx="631">
                  <c:v>43699</c:v>
                </c:pt>
                <c:pt idx="632">
                  <c:v>43700</c:v>
                </c:pt>
                <c:pt idx="633">
                  <c:v>43703</c:v>
                </c:pt>
                <c:pt idx="634">
                  <c:v>43704</c:v>
                </c:pt>
                <c:pt idx="635">
                  <c:v>43705</c:v>
                </c:pt>
                <c:pt idx="636">
                  <c:v>43706</c:v>
                </c:pt>
                <c:pt idx="637">
                  <c:v>43707</c:v>
                </c:pt>
                <c:pt idx="638">
                  <c:v>43710</c:v>
                </c:pt>
                <c:pt idx="639">
                  <c:v>43711</c:v>
                </c:pt>
                <c:pt idx="640">
                  <c:v>43712</c:v>
                </c:pt>
                <c:pt idx="641">
                  <c:v>43713</c:v>
                </c:pt>
                <c:pt idx="642">
                  <c:v>43714</c:v>
                </c:pt>
                <c:pt idx="643">
                  <c:v>43717</c:v>
                </c:pt>
                <c:pt idx="644">
                  <c:v>43718</c:v>
                </c:pt>
                <c:pt idx="645">
                  <c:v>43719</c:v>
                </c:pt>
                <c:pt idx="646">
                  <c:v>43720</c:v>
                </c:pt>
                <c:pt idx="647">
                  <c:v>43721</c:v>
                </c:pt>
                <c:pt idx="648">
                  <c:v>43724</c:v>
                </c:pt>
                <c:pt idx="649">
                  <c:v>43725</c:v>
                </c:pt>
                <c:pt idx="650">
                  <c:v>43726</c:v>
                </c:pt>
                <c:pt idx="651">
                  <c:v>43727</c:v>
                </c:pt>
                <c:pt idx="652">
                  <c:v>43728</c:v>
                </c:pt>
                <c:pt idx="653">
                  <c:v>43731</c:v>
                </c:pt>
                <c:pt idx="654">
                  <c:v>43732</c:v>
                </c:pt>
                <c:pt idx="655">
                  <c:v>43733</c:v>
                </c:pt>
                <c:pt idx="656">
                  <c:v>43734</c:v>
                </c:pt>
                <c:pt idx="657">
                  <c:v>43735</c:v>
                </c:pt>
                <c:pt idx="658">
                  <c:v>43738</c:v>
                </c:pt>
                <c:pt idx="659">
                  <c:v>43739</c:v>
                </c:pt>
                <c:pt idx="660">
                  <c:v>43740</c:v>
                </c:pt>
                <c:pt idx="661">
                  <c:v>43741</c:v>
                </c:pt>
                <c:pt idx="662">
                  <c:v>43742</c:v>
                </c:pt>
                <c:pt idx="663">
                  <c:v>43745</c:v>
                </c:pt>
                <c:pt idx="664">
                  <c:v>43746</c:v>
                </c:pt>
                <c:pt idx="665">
                  <c:v>43747</c:v>
                </c:pt>
                <c:pt idx="666">
                  <c:v>43748</c:v>
                </c:pt>
                <c:pt idx="667">
                  <c:v>43749</c:v>
                </c:pt>
                <c:pt idx="668">
                  <c:v>43752</c:v>
                </c:pt>
                <c:pt idx="669">
                  <c:v>43753</c:v>
                </c:pt>
                <c:pt idx="670">
                  <c:v>43754</c:v>
                </c:pt>
                <c:pt idx="671">
                  <c:v>43755</c:v>
                </c:pt>
                <c:pt idx="672">
                  <c:v>43756</c:v>
                </c:pt>
                <c:pt idx="673">
                  <c:v>43759</c:v>
                </c:pt>
                <c:pt idx="674">
                  <c:v>43760</c:v>
                </c:pt>
                <c:pt idx="675">
                  <c:v>43761</c:v>
                </c:pt>
                <c:pt idx="676">
                  <c:v>43762</c:v>
                </c:pt>
                <c:pt idx="677">
                  <c:v>43763</c:v>
                </c:pt>
                <c:pt idx="678">
                  <c:v>43766</c:v>
                </c:pt>
                <c:pt idx="679">
                  <c:v>43767</c:v>
                </c:pt>
                <c:pt idx="680">
                  <c:v>43768</c:v>
                </c:pt>
                <c:pt idx="681">
                  <c:v>43769</c:v>
                </c:pt>
                <c:pt idx="682">
                  <c:v>43770</c:v>
                </c:pt>
                <c:pt idx="683">
                  <c:v>43773</c:v>
                </c:pt>
                <c:pt idx="684">
                  <c:v>43774</c:v>
                </c:pt>
                <c:pt idx="685">
                  <c:v>43775</c:v>
                </c:pt>
                <c:pt idx="686">
                  <c:v>43776</c:v>
                </c:pt>
                <c:pt idx="687">
                  <c:v>43777</c:v>
                </c:pt>
                <c:pt idx="688">
                  <c:v>43780</c:v>
                </c:pt>
                <c:pt idx="689">
                  <c:v>43781</c:v>
                </c:pt>
                <c:pt idx="690">
                  <c:v>43782</c:v>
                </c:pt>
                <c:pt idx="691">
                  <c:v>43783</c:v>
                </c:pt>
                <c:pt idx="692">
                  <c:v>43787</c:v>
                </c:pt>
                <c:pt idx="693">
                  <c:v>43788</c:v>
                </c:pt>
                <c:pt idx="694">
                  <c:v>43790</c:v>
                </c:pt>
                <c:pt idx="695">
                  <c:v>43791</c:v>
                </c:pt>
                <c:pt idx="696">
                  <c:v>43794</c:v>
                </c:pt>
                <c:pt idx="697">
                  <c:v>43795</c:v>
                </c:pt>
                <c:pt idx="698">
                  <c:v>43796</c:v>
                </c:pt>
                <c:pt idx="699">
                  <c:v>43797</c:v>
                </c:pt>
                <c:pt idx="700">
                  <c:v>43798</c:v>
                </c:pt>
                <c:pt idx="701">
                  <c:v>43801</c:v>
                </c:pt>
                <c:pt idx="702">
                  <c:v>43802</c:v>
                </c:pt>
                <c:pt idx="703">
                  <c:v>43803</c:v>
                </c:pt>
                <c:pt idx="704">
                  <c:v>43804</c:v>
                </c:pt>
                <c:pt idx="705">
                  <c:v>43805</c:v>
                </c:pt>
                <c:pt idx="706">
                  <c:v>43808</c:v>
                </c:pt>
                <c:pt idx="707">
                  <c:v>43809</c:v>
                </c:pt>
                <c:pt idx="708">
                  <c:v>43810</c:v>
                </c:pt>
                <c:pt idx="709">
                  <c:v>43811</c:v>
                </c:pt>
                <c:pt idx="710">
                  <c:v>43812</c:v>
                </c:pt>
                <c:pt idx="711">
                  <c:v>43815</c:v>
                </c:pt>
                <c:pt idx="712">
                  <c:v>43816</c:v>
                </c:pt>
                <c:pt idx="713">
                  <c:v>43817</c:v>
                </c:pt>
                <c:pt idx="714">
                  <c:v>43818</c:v>
                </c:pt>
                <c:pt idx="715">
                  <c:v>43819</c:v>
                </c:pt>
                <c:pt idx="716">
                  <c:v>43822</c:v>
                </c:pt>
                <c:pt idx="717">
                  <c:v>43825</c:v>
                </c:pt>
                <c:pt idx="718">
                  <c:v>43826</c:v>
                </c:pt>
                <c:pt idx="719">
                  <c:v>43829</c:v>
                </c:pt>
                <c:pt idx="720">
                  <c:v>43832</c:v>
                </c:pt>
                <c:pt idx="721">
                  <c:v>43833</c:v>
                </c:pt>
                <c:pt idx="722">
                  <c:v>43836</c:v>
                </c:pt>
                <c:pt idx="723">
                  <c:v>43837</c:v>
                </c:pt>
                <c:pt idx="724">
                  <c:v>43838</c:v>
                </c:pt>
                <c:pt idx="725">
                  <c:v>43839</c:v>
                </c:pt>
                <c:pt idx="726">
                  <c:v>43840</c:v>
                </c:pt>
                <c:pt idx="727">
                  <c:v>43843</c:v>
                </c:pt>
                <c:pt idx="728">
                  <c:v>43844</c:v>
                </c:pt>
                <c:pt idx="729">
                  <c:v>43845</c:v>
                </c:pt>
                <c:pt idx="730">
                  <c:v>43846</c:v>
                </c:pt>
                <c:pt idx="731">
                  <c:v>43847</c:v>
                </c:pt>
                <c:pt idx="732">
                  <c:v>43850</c:v>
                </c:pt>
                <c:pt idx="733">
                  <c:v>43851</c:v>
                </c:pt>
                <c:pt idx="734">
                  <c:v>43852</c:v>
                </c:pt>
                <c:pt idx="735">
                  <c:v>43853</c:v>
                </c:pt>
                <c:pt idx="736">
                  <c:v>43854</c:v>
                </c:pt>
                <c:pt idx="737">
                  <c:v>43857</c:v>
                </c:pt>
                <c:pt idx="738">
                  <c:v>43858</c:v>
                </c:pt>
                <c:pt idx="739">
                  <c:v>43859</c:v>
                </c:pt>
                <c:pt idx="740">
                  <c:v>43860</c:v>
                </c:pt>
                <c:pt idx="741">
                  <c:v>43861</c:v>
                </c:pt>
                <c:pt idx="742">
                  <c:v>43864</c:v>
                </c:pt>
                <c:pt idx="743">
                  <c:v>43865</c:v>
                </c:pt>
                <c:pt idx="744">
                  <c:v>43866</c:v>
                </c:pt>
                <c:pt idx="745">
                  <c:v>43867</c:v>
                </c:pt>
                <c:pt idx="746">
                  <c:v>43868</c:v>
                </c:pt>
                <c:pt idx="747">
                  <c:v>43871</c:v>
                </c:pt>
                <c:pt idx="748">
                  <c:v>43872</c:v>
                </c:pt>
                <c:pt idx="749">
                  <c:v>43873</c:v>
                </c:pt>
                <c:pt idx="750">
                  <c:v>43874</c:v>
                </c:pt>
                <c:pt idx="751">
                  <c:v>43875</c:v>
                </c:pt>
                <c:pt idx="752">
                  <c:v>43878</c:v>
                </c:pt>
                <c:pt idx="753">
                  <c:v>43879</c:v>
                </c:pt>
                <c:pt idx="754">
                  <c:v>43880</c:v>
                </c:pt>
                <c:pt idx="755">
                  <c:v>43881</c:v>
                </c:pt>
                <c:pt idx="756">
                  <c:v>43882</c:v>
                </c:pt>
                <c:pt idx="757">
                  <c:v>43887</c:v>
                </c:pt>
                <c:pt idx="758">
                  <c:v>43888</c:v>
                </c:pt>
                <c:pt idx="759">
                  <c:v>43889</c:v>
                </c:pt>
                <c:pt idx="760">
                  <c:v>43892</c:v>
                </c:pt>
                <c:pt idx="761">
                  <c:v>43893</c:v>
                </c:pt>
                <c:pt idx="762">
                  <c:v>43894</c:v>
                </c:pt>
                <c:pt idx="763">
                  <c:v>43895</c:v>
                </c:pt>
                <c:pt idx="764">
                  <c:v>43896</c:v>
                </c:pt>
                <c:pt idx="765">
                  <c:v>43899</c:v>
                </c:pt>
                <c:pt idx="766">
                  <c:v>43900</c:v>
                </c:pt>
                <c:pt idx="767">
                  <c:v>43901</c:v>
                </c:pt>
                <c:pt idx="768">
                  <c:v>43902</c:v>
                </c:pt>
                <c:pt idx="769">
                  <c:v>43903</c:v>
                </c:pt>
                <c:pt idx="770">
                  <c:v>43906</c:v>
                </c:pt>
                <c:pt idx="771">
                  <c:v>43907</c:v>
                </c:pt>
                <c:pt idx="772">
                  <c:v>43908</c:v>
                </c:pt>
                <c:pt idx="773">
                  <c:v>43909</c:v>
                </c:pt>
                <c:pt idx="774">
                  <c:v>43910</c:v>
                </c:pt>
                <c:pt idx="775">
                  <c:v>43913</c:v>
                </c:pt>
                <c:pt idx="776">
                  <c:v>43914</c:v>
                </c:pt>
                <c:pt idx="777">
                  <c:v>43915</c:v>
                </c:pt>
                <c:pt idx="778">
                  <c:v>43916</c:v>
                </c:pt>
                <c:pt idx="779">
                  <c:v>43917</c:v>
                </c:pt>
                <c:pt idx="780">
                  <c:v>43920</c:v>
                </c:pt>
                <c:pt idx="781">
                  <c:v>43921</c:v>
                </c:pt>
                <c:pt idx="782">
                  <c:v>43922</c:v>
                </c:pt>
                <c:pt idx="783">
                  <c:v>43923</c:v>
                </c:pt>
                <c:pt idx="784">
                  <c:v>43924</c:v>
                </c:pt>
                <c:pt idx="785">
                  <c:v>43927</c:v>
                </c:pt>
                <c:pt idx="786">
                  <c:v>43928</c:v>
                </c:pt>
                <c:pt idx="787">
                  <c:v>43929</c:v>
                </c:pt>
                <c:pt idx="788">
                  <c:v>43930</c:v>
                </c:pt>
                <c:pt idx="789">
                  <c:v>43934</c:v>
                </c:pt>
                <c:pt idx="790">
                  <c:v>43935</c:v>
                </c:pt>
                <c:pt idx="791">
                  <c:v>43936</c:v>
                </c:pt>
                <c:pt idx="792">
                  <c:v>43937</c:v>
                </c:pt>
                <c:pt idx="793">
                  <c:v>43938</c:v>
                </c:pt>
                <c:pt idx="794">
                  <c:v>43941</c:v>
                </c:pt>
                <c:pt idx="795">
                  <c:v>43943</c:v>
                </c:pt>
                <c:pt idx="796">
                  <c:v>43944</c:v>
                </c:pt>
                <c:pt idx="797">
                  <c:v>43945</c:v>
                </c:pt>
                <c:pt idx="798">
                  <c:v>43948</c:v>
                </c:pt>
                <c:pt idx="799">
                  <c:v>43949</c:v>
                </c:pt>
                <c:pt idx="800">
                  <c:v>43950</c:v>
                </c:pt>
                <c:pt idx="801">
                  <c:v>43951</c:v>
                </c:pt>
                <c:pt idx="802">
                  <c:v>43955</c:v>
                </c:pt>
                <c:pt idx="803">
                  <c:v>43956</c:v>
                </c:pt>
                <c:pt idx="804">
                  <c:v>43957</c:v>
                </c:pt>
                <c:pt idx="805">
                  <c:v>43958</c:v>
                </c:pt>
                <c:pt idx="806">
                  <c:v>43959</c:v>
                </c:pt>
                <c:pt idx="807">
                  <c:v>43962</c:v>
                </c:pt>
                <c:pt idx="808">
                  <c:v>43963</c:v>
                </c:pt>
                <c:pt idx="809">
                  <c:v>43964</c:v>
                </c:pt>
                <c:pt idx="810">
                  <c:v>43965</c:v>
                </c:pt>
                <c:pt idx="811">
                  <c:v>43966</c:v>
                </c:pt>
                <c:pt idx="812">
                  <c:v>43969</c:v>
                </c:pt>
                <c:pt idx="813">
                  <c:v>43970</c:v>
                </c:pt>
                <c:pt idx="814">
                  <c:v>43971</c:v>
                </c:pt>
                <c:pt idx="815">
                  <c:v>43972</c:v>
                </c:pt>
                <c:pt idx="816">
                  <c:v>43973</c:v>
                </c:pt>
                <c:pt idx="817">
                  <c:v>43976</c:v>
                </c:pt>
                <c:pt idx="818">
                  <c:v>43977</c:v>
                </c:pt>
                <c:pt idx="819">
                  <c:v>43978</c:v>
                </c:pt>
                <c:pt idx="820">
                  <c:v>43979</c:v>
                </c:pt>
                <c:pt idx="821">
                  <c:v>43980</c:v>
                </c:pt>
                <c:pt idx="822">
                  <c:v>43983</c:v>
                </c:pt>
                <c:pt idx="823">
                  <c:v>43984</c:v>
                </c:pt>
                <c:pt idx="824">
                  <c:v>43985</c:v>
                </c:pt>
                <c:pt idx="825">
                  <c:v>43986</c:v>
                </c:pt>
                <c:pt idx="826">
                  <c:v>43987</c:v>
                </c:pt>
                <c:pt idx="827">
                  <c:v>43990</c:v>
                </c:pt>
                <c:pt idx="828">
                  <c:v>43991</c:v>
                </c:pt>
                <c:pt idx="829">
                  <c:v>43992</c:v>
                </c:pt>
                <c:pt idx="830">
                  <c:v>43994</c:v>
                </c:pt>
                <c:pt idx="831">
                  <c:v>43997</c:v>
                </c:pt>
                <c:pt idx="832">
                  <c:v>43998</c:v>
                </c:pt>
                <c:pt idx="833">
                  <c:v>43999</c:v>
                </c:pt>
                <c:pt idx="834">
                  <c:v>44000</c:v>
                </c:pt>
                <c:pt idx="835">
                  <c:v>44001</c:v>
                </c:pt>
                <c:pt idx="836">
                  <c:v>44004</c:v>
                </c:pt>
                <c:pt idx="837">
                  <c:v>44005</c:v>
                </c:pt>
                <c:pt idx="838">
                  <c:v>44006</c:v>
                </c:pt>
                <c:pt idx="839">
                  <c:v>44007</c:v>
                </c:pt>
                <c:pt idx="840">
                  <c:v>44008</c:v>
                </c:pt>
                <c:pt idx="841">
                  <c:v>44011</c:v>
                </c:pt>
                <c:pt idx="842">
                  <c:v>44012</c:v>
                </c:pt>
                <c:pt idx="843">
                  <c:v>44013</c:v>
                </c:pt>
                <c:pt idx="844">
                  <c:v>44014</c:v>
                </c:pt>
                <c:pt idx="845">
                  <c:v>44015</c:v>
                </c:pt>
                <c:pt idx="846">
                  <c:v>44018</c:v>
                </c:pt>
                <c:pt idx="847">
                  <c:v>44019</c:v>
                </c:pt>
                <c:pt idx="848">
                  <c:v>44020</c:v>
                </c:pt>
                <c:pt idx="849">
                  <c:v>44021</c:v>
                </c:pt>
                <c:pt idx="850">
                  <c:v>44022</c:v>
                </c:pt>
                <c:pt idx="851">
                  <c:v>44025</c:v>
                </c:pt>
                <c:pt idx="852">
                  <c:v>44026</c:v>
                </c:pt>
                <c:pt idx="853">
                  <c:v>44027</c:v>
                </c:pt>
                <c:pt idx="854">
                  <c:v>44028</c:v>
                </c:pt>
                <c:pt idx="855">
                  <c:v>44029</c:v>
                </c:pt>
                <c:pt idx="856">
                  <c:v>44032</c:v>
                </c:pt>
                <c:pt idx="857">
                  <c:v>44033</c:v>
                </c:pt>
                <c:pt idx="858">
                  <c:v>44034</c:v>
                </c:pt>
                <c:pt idx="859">
                  <c:v>44035</c:v>
                </c:pt>
                <c:pt idx="860">
                  <c:v>44036</c:v>
                </c:pt>
                <c:pt idx="861">
                  <c:v>44039</c:v>
                </c:pt>
                <c:pt idx="862">
                  <c:v>44040</c:v>
                </c:pt>
                <c:pt idx="863">
                  <c:v>44041</c:v>
                </c:pt>
                <c:pt idx="864">
                  <c:v>44042</c:v>
                </c:pt>
                <c:pt idx="865">
                  <c:v>44043</c:v>
                </c:pt>
                <c:pt idx="866">
                  <c:v>44046</c:v>
                </c:pt>
                <c:pt idx="867">
                  <c:v>44047</c:v>
                </c:pt>
                <c:pt idx="868">
                  <c:v>44048</c:v>
                </c:pt>
                <c:pt idx="869">
                  <c:v>44049</c:v>
                </c:pt>
                <c:pt idx="870">
                  <c:v>44050</c:v>
                </c:pt>
                <c:pt idx="871">
                  <c:v>44053</c:v>
                </c:pt>
                <c:pt idx="872">
                  <c:v>44054</c:v>
                </c:pt>
                <c:pt idx="873">
                  <c:v>44055</c:v>
                </c:pt>
                <c:pt idx="874">
                  <c:v>44056</c:v>
                </c:pt>
                <c:pt idx="875">
                  <c:v>44057</c:v>
                </c:pt>
                <c:pt idx="876">
                  <c:v>44060</c:v>
                </c:pt>
                <c:pt idx="877">
                  <c:v>44061</c:v>
                </c:pt>
                <c:pt idx="878">
                  <c:v>44062</c:v>
                </c:pt>
                <c:pt idx="879">
                  <c:v>44063</c:v>
                </c:pt>
                <c:pt idx="880">
                  <c:v>44064</c:v>
                </c:pt>
                <c:pt idx="881">
                  <c:v>44067</c:v>
                </c:pt>
                <c:pt idx="882">
                  <c:v>44068</c:v>
                </c:pt>
                <c:pt idx="883">
                  <c:v>44069</c:v>
                </c:pt>
                <c:pt idx="884">
                  <c:v>44070</c:v>
                </c:pt>
                <c:pt idx="885">
                  <c:v>44071</c:v>
                </c:pt>
                <c:pt idx="886">
                  <c:v>44074</c:v>
                </c:pt>
                <c:pt idx="887">
                  <c:v>44075</c:v>
                </c:pt>
                <c:pt idx="888">
                  <c:v>44076</c:v>
                </c:pt>
                <c:pt idx="889">
                  <c:v>44077</c:v>
                </c:pt>
                <c:pt idx="890">
                  <c:v>44078</c:v>
                </c:pt>
                <c:pt idx="891">
                  <c:v>44082</c:v>
                </c:pt>
                <c:pt idx="892">
                  <c:v>44083</c:v>
                </c:pt>
                <c:pt idx="893">
                  <c:v>44084</c:v>
                </c:pt>
                <c:pt idx="894">
                  <c:v>44085</c:v>
                </c:pt>
                <c:pt idx="895">
                  <c:v>44088</c:v>
                </c:pt>
                <c:pt idx="896">
                  <c:v>44089</c:v>
                </c:pt>
                <c:pt idx="897">
                  <c:v>44090</c:v>
                </c:pt>
                <c:pt idx="898">
                  <c:v>44091</c:v>
                </c:pt>
                <c:pt idx="899">
                  <c:v>44092</c:v>
                </c:pt>
                <c:pt idx="900">
                  <c:v>44095</c:v>
                </c:pt>
                <c:pt idx="901">
                  <c:v>44096</c:v>
                </c:pt>
                <c:pt idx="902">
                  <c:v>44097</c:v>
                </c:pt>
                <c:pt idx="903">
                  <c:v>44098</c:v>
                </c:pt>
                <c:pt idx="904">
                  <c:v>44099</c:v>
                </c:pt>
                <c:pt idx="905">
                  <c:v>44102</c:v>
                </c:pt>
                <c:pt idx="906">
                  <c:v>44103</c:v>
                </c:pt>
                <c:pt idx="907">
                  <c:v>44104</c:v>
                </c:pt>
                <c:pt idx="908">
                  <c:v>44105</c:v>
                </c:pt>
                <c:pt idx="909">
                  <c:v>44106</c:v>
                </c:pt>
                <c:pt idx="910">
                  <c:v>44109</c:v>
                </c:pt>
                <c:pt idx="911">
                  <c:v>44110</c:v>
                </c:pt>
                <c:pt idx="912">
                  <c:v>44111</c:v>
                </c:pt>
                <c:pt idx="913">
                  <c:v>44112</c:v>
                </c:pt>
                <c:pt idx="914">
                  <c:v>44113</c:v>
                </c:pt>
                <c:pt idx="915">
                  <c:v>44117</c:v>
                </c:pt>
                <c:pt idx="916">
                  <c:v>44118</c:v>
                </c:pt>
                <c:pt idx="917">
                  <c:v>44119</c:v>
                </c:pt>
                <c:pt idx="918">
                  <c:v>44120</c:v>
                </c:pt>
                <c:pt idx="919">
                  <c:v>44123</c:v>
                </c:pt>
                <c:pt idx="920">
                  <c:v>44124</c:v>
                </c:pt>
                <c:pt idx="921">
                  <c:v>44125</c:v>
                </c:pt>
                <c:pt idx="922">
                  <c:v>44126</c:v>
                </c:pt>
                <c:pt idx="923">
                  <c:v>44127</c:v>
                </c:pt>
                <c:pt idx="924">
                  <c:v>44130</c:v>
                </c:pt>
                <c:pt idx="925">
                  <c:v>44131</c:v>
                </c:pt>
                <c:pt idx="926">
                  <c:v>44132</c:v>
                </c:pt>
                <c:pt idx="927">
                  <c:v>44133</c:v>
                </c:pt>
                <c:pt idx="928">
                  <c:v>44134</c:v>
                </c:pt>
                <c:pt idx="929">
                  <c:v>44138</c:v>
                </c:pt>
                <c:pt idx="930">
                  <c:v>44139</c:v>
                </c:pt>
                <c:pt idx="931">
                  <c:v>44140</c:v>
                </c:pt>
                <c:pt idx="932">
                  <c:v>44141</c:v>
                </c:pt>
                <c:pt idx="933">
                  <c:v>44144</c:v>
                </c:pt>
                <c:pt idx="934">
                  <c:v>44145</c:v>
                </c:pt>
                <c:pt idx="935">
                  <c:v>44146</c:v>
                </c:pt>
                <c:pt idx="936">
                  <c:v>44147</c:v>
                </c:pt>
                <c:pt idx="937">
                  <c:v>44148</c:v>
                </c:pt>
                <c:pt idx="938">
                  <c:v>44151</c:v>
                </c:pt>
                <c:pt idx="939">
                  <c:v>44152</c:v>
                </c:pt>
                <c:pt idx="940">
                  <c:v>44153</c:v>
                </c:pt>
                <c:pt idx="941">
                  <c:v>44154</c:v>
                </c:pt>
                <c:pt idx="942">
                  <c:v>44155</c:v>
                </c:pt>
                <c:pt idx="943">
                  <c:v>44158</c:v>
                </c:pt>
                <c:pt idx="944">
                  <c:v>44159</c:v>
                </c:pt>
                <c:pt idx="945">
                  <c:v>44160</c:v>
                </c:pt>
                <c:pt idx="946">
                  <c:v>44161</c:v>
                </c:pt>
                <c:pt idx="947">
                  <c:v>44162</c:v>
                </c:pt>
                <c:pt idx="948">
                  <c:v>44165</c:v>
                </c:pt>
                <c:pt idx="949">
                  <c:v>44166</c:v>
                </c:pt>
                <c:pt idx="950">
                  <c:v>44167</c:v>
                </c:pt>
                <c:pt idx="951">
                  <c:v>44168</c:v>
                </c:pt>
                <c:pt idx="952">
                  <c:v>44169</c:v>
                </c:pt>
                <c:pt idx="953">
                  <c:v>44172</c:v>
                </c:pt>
                <c:pt idx="954">
                  <c:v>44173</c:v>
                </c:pt>
                <c:pt idx="955">
                  <c:v>44174</c:v>
                </c:pt>
                <c:pt idx="956">
                  <c:v>44175</c:v>
                </c:pt>
                <c:pt idx="957">
                  <c:v>44176</c:v>
                </c:pt>
                <c:pt idx="958">
                  <c:v>44179</c:v>
                </c:pt>
                <c:pt idx="959">
                  <c:v>44180</c:v>
                </c:pt>
                <c:pt idx="960">
                  <c:v>44181</c:v>
                </c:pt>
                <c:pt idx="961">
                  <c:v>44182</c:v>
                </c:pt>
                <c:pt idx="962">
                  <c:v>44183</c:v>
                </c:pt>
                <c:pt idx="963">
                  <c:v>44186</c:v>
                </c:pt>
                <c:pt idx="964">
                  <c:v>44187</c:v>
                </c:pt>
                <c:pt idx="965">
                  <c:v>44188</c:v>
                </c:pt>
                <c:pt idx="966">
                  <c:v>44193</c:v>
                </c:pt>
                <c:pt idx="967">
                  <c:v>44194</c:v>
                </c:pt>
                <c:pt idx="968">
                  <c:v>44195</c:v>
                </c:pt>
                <c:pt idx="969">
                  <c:v>44200</c:v>
                </c:pt>
                <c:pt idx="970">
                  <c:v>44201</c:v>
                </c:pt>
                <c:pt idx="971">
                  <c:v>44202</c:v>
                </c:pt>
                <c:pt idx="972">
                  <c:v>44203</c:v>
                </c:pt>
                <c:pt idx="973">
                  <c:v>44204</c:v>
                </c:pt>
                <c:pt idx="974">
                  <c:v>44207</c:v>
                </c:pt>
                <c:pt idx="975">
                  <c:v>44208</c:v>
                </c:pt>
                <c:pt idx="976">
                  <c:v>44209</c:v>
                </c:pt>
                <c:pt idx="977">
                  <c:v>44210</c:v>
                </c:pt>
                <c:pt idx="978">
                  <c:v>44211</c:v>
                </c:pt>
                <c:pt idx="979">
                  <c:v>44214</c:v>
                </c:pt>
                <c:pt idx="980">
                  <c:v>44215</c:v>
                </c:pt>
                <c:pt idx="981">
                  <c:v>44216</c:v>
                </c:pt>
                <c:pt idx="982">
                  <c:v>44217</c:v>
                </c:pt>
                <c:pt idx="983">
                  <c:v>44218</c:v>
                </c:pt>
                <c:pt idx="984">
                  <c:v>44222</c:v>
                </c:pt>
                <c:pt idx="985">
                  <c:v>44223</c:v>
                </c:pt>
                <c:pt idx="986">
                  <c:v>44224</c:v>
                </c:pt>
                <c:pt idx="987">
                  <c:v>44225</c:v>
                </c:pt>
                <c:pt idx="988">
                  <c:v>44228</c:v>
                </c:pt>
                <c:pt idx="989">
                  <c:v>44229</c:v>
                </c:pt>
                <c:pt idx="990">
                  <c:v>44230</c:v>
                </c:pt>
                <c:pt idx="991">
                  <c:v>44231</c:v>
                </c:pt>
                <c:pt idx="992">
                  <c:v>44232</c:v>
                </c:pt>
                <c:pt idx="993">
                  <c:v>44235</c:v>
                </c:pt>
                <c:pt idx="994">
                  <c:v>44236</c:v>
                </c:pt>
                <c:pt idx="995">
                  <c:v>44237</c:v>
                </c:pt>
                <c:pt idx="996">
                  <c:v>44238</c:v>
                </c:pt>
                <c:pt idx="997">
                  <c:v>44239</c:v>
                </c:pt>
                <c:pt idx="998">
                  <c:v>44244</c:v>
                </c:pt>
                <c:pt idx="999">
                  <c:v>44245</c:v>
                </c:pt>
                <c:pt idx="1000">
                  <c:v>44246</c:v>
                </c:pt>
                <c:pt idx="1001">
                  <c:v>44249</c:v>
                </c:pt>
                <c:pt idx="1002">
                  <c:v>44250</c:v>
                </c:pt>
                <c:pt idx="1003">
                  <c:v>44251</c:v>
                </c:pt>
                <c:pt idx="1004">
                  <c:v>44252</c:v>
                </c:pt>
                <c:pt idx="1005">
                  <c:v>44253</c:v>
                </c:pt>
                <c:pt idx="1006">
                  <c:v>44256</c:v>
                </c:pt>
                <c:pt idx="1007">
                  <c:v>44257</c:v>
                </c:pt>
                <c:pt idx="1008">
                  <c:v>44258</c:v>
                </c:pt>
                <c:pt idx="1009">
                  <c:v>44259</c:v>
                </c:pt>
                <c:pt idx="1010">
                  <c:v>44260</c:v>
                </c:pt>
                <c:pt idx="1011">
                  <c:v>44263</c:v>
                </c:pt>
                <c:pt idx="1012">
                  <c:v>44264</c:v>
                </c:pt>
                <c:pt idx="1013">
                  <c:v>44265</c:v>
                </c:pt>
                <c:pt idx="1014">
                  <c:v>44266</c:v>
                </c:pt>
                <c:pt idx="1015">
                  <c:v>44267</c:v>
                </c:pt>
                <c:pt idx="1016">
                  <c:v>44270</c:v>
                </c:pt>
                <c:pt idx="1017">
                  <c:v>44271</c:v>
                </c:pt>
                <c:pt idx="1018">
                  <c:v>44272</c:v>
                </c:pt>
                <c:pt idx="1019">
                  <c:v>44273</c:v>
                </c:pt>
                <c:pt idx="1020">
                  <c:v>44274</c:v>
                </c:pt>
                <c:pt idx="1021">
                  <c:v>44277</c:v>
                </c:pt>
                <c:pt idx="1022">
                  <c:v>44278</c:v>
                </c:pt>
                <c:pt idx="1023">
                  <c:v>44279</c:v>
                </c:pt>
                <c:pt idx="1024">
                  <c:v>44280</c:v>
                </c:pt>
                <c:pt idx="1025">
                  <c:v>44281</c:v>
                </c:pt>
                <c:pt idx="1026">
                  <c:v>44284</c:v>
                </c:pt>
                <c:pt idx="1027">
                  <c:v>44285</c:v>
                </c:pt>
                <c:pt idx="1028">
                  <c:v>44286</c:v>
                </c:pt>
                <c:pt idx="1029">
                  <c:v>44287</c:v>
                </c:pt>
                <c:pt idx="1030">
                  <c:v>44291</c:v>
                </c:pt>
                <c:pt idx="1031">
                  <c:v>44292</c:v>
                </c:pt>
                <c:pt idx="1032">
                  <c:v>44293</c:v>
                </c:pt>
                <c:pt idx="1033">
                  <c:v>44294</c:v>
                </c:pt>
                <c:pt idx="1034">
                  <c:v>44295</c:v>
                </c:pt>
                <c:pt idx="1035">
                  <c:v>44298</c:v>
                </c:pt>
                <c:pt idx="1036">
                  <c:v>44299</c:v>
                </c:pt>
                <c:pt idx="1037">
                  <c:v>44300</c:v>
                </c:pt>
                <c:pt idx="1038">
                  <c:v>44301</c:v>
                </c:pt>
                <c:pt idx="1039">
                  <c:v>44302</c:v>
                </c:pt>
                <c:pt idx="1040">
                  <c:v>44305</c:v>
                </c:pt>
                <c:pt idx="1041">
                  <c:v>44306</c:v>
                </c:pt>
                <c:pt idx="1042">
                  <c:v>44308</c:v>
                </c:pt>
                <c:pt idx="1043">
                  <c:v>44309</c:v>
                </c:pt>
                <c:pt idx="1044">
                  <c:v>44312</c:v>
                </c:pt>
                <c:pt idx="1045">
                  <c:v>44313</c:v>
                </c:pt>
                <c:pt idx="1046">
                  <c:v>44314</c:v>
                </c:pt>
                <c:pt idx="1047">
                  <c:v>44315</c:v>
                </c:pt>
                <c:pt idx="1048">
                  <c:v>44316</c:v>
                </c:pt>
                <c:pt idx="1049">
                  <c:v>44319</c:v>
                </c:pt>
                <c:pt idx="1050">
                  <c:v>44320</c:v>
                </c:pt>
                <c:pt idx="1051">
                  <c:v>44321</c:v>
                </c:pt>
                <c:pt idx="1052">
                  <c:v>44322</c:v>
                </c:pt>
                <c:pt idx="1053">
                  <c:v>44323</c:v>
                </c:pt>
                <c:pt idx="1054">
                  <c:v>44326</c:v>
                </c:pt>
                <c:pt idx="1055">
                  <c:v>44327</c:v>
                </c:pt>
                <c:pt idx="1056">
                  <c:v>44328</c:v>
                </c:pt>
                <c:pt idx="1057">
                  <c:v>44329</c:v>
                </c:pt>
                <c:pt idx="1058">
                  <c:v>44330</c:v>
                </c:pt>
                <c:pt idx="1059">
                  <c:v>44333</c:v>
                </c:pt>
                <c:pt idx="1060">
                  <c:v>44334</c:v>
                </c:pt>
                <c:pt idx="1061">
                  <c:v>44335</c:v>
                </c:pt>
                <c:pt idx="1062">
                  <c:v>44336</c:v>
                </c:pt>
                <c:pt idx="1063">
                  <c:v>44337</c:v>
                </c:pt>
                <c:pt idx="1064">
                  <c:v>44340</c:v>
                </c:pt>
                <c:pt idx="1065">
                  <c:v>44341</c:v>
                </c:pt>
                <c:pt idx="1066">
                  <c:v>44342</c:v>
                </c:pt>
                <c:pt idx="1067">
                  <c:v>44343</c:v>
                </c:pt>
                <c:pt idx="1068">
                  <c:v>44344</c:v>
                </c:pt>
                <c:pt idx="1069">
                  <c:v>44347</c:v>
                </c:pt>
                <c:pt idx="1070">
                  <c:v>44348</c:v>
                </c:pt>
                <c:pt idx="1071">
                  <c:v>44349</c:v>
                </c:pt>
                <c:pt idx="1072">
                  <c:v>44351</c:v>
                </c:pt>
                <c:pt idx="1073">
                  <c:v>44354</c:v>
                </c:pt>
                <c:pt idx="1074">
                  <c:v>44355</c:v>
                </c:pt>
                <c:pt idx="1075">
                  <c:v>44356</c:v>
                </c:pt>
                <c:pt idx="1076">
                  <c:v>44357</c:v>
                </c:pt>
                <c:pt idx="1077">
                  <c:v>44358</c:v>
                </c:pt>
                <c:pt idx="1078">
                  <c:v>44361</c:v>
                </c:pt>
                <c:pt idx="1079">
                  <c:v>44362</c:v>
                </c:pt>
                <c:pt idx="1080">
                  <c:v>44363</c:v>
                </c:pt>
                <c:pt idx="1081">
                  <c:v>44364</c:v>
                </c:pt>
                <c:pt idx="1082">
                  <c:v>44365</c:v>
                </c:pt>
                <c:pt idx="1083">
                  <c:v>44368</c:v>
                </c:pt>
                <c:pt idx="1084">
                  <c:v>44369</c:v>
                </c:pt>
                <c:pt idx="1085">
                  <c:v>44370</c:v>
                </c:pt>
                <c:pt idx="1086">
                  <c:v>44371</c:v>
                </c:pt>
                <c:pt idx="1087">
                  <c:v>44372</c:v>
                </c:pt>
                <c:pt idx="1088">
                  <c:v>44375</c:v>
                </c:pt>
                <c:pt idx="1089">
                  <c:v>44376</c:v>
                </c:pt>
                <c:pt idx="1090">
                  <c:v>44377</c:v>
                </c:pt>
                <c:pt idx="1091">
                  <c:v>44378</c:v>
                </c:pt>
                <c:pt idx="1092">
                  <c:v>44379</c:v>
                </c:pt>
                <c:pt idx="1093">
                  <c:v>44382</c:v>
                </c:pt>
                <c:pt idx="1094">
                  <c:v>44383</c:v>
                </c:pt>
                <c:pt idx="1095">
                  <c:v>44384</c:v>
                </c:pt>
                <c:pt idx="1096">
                  <c:v>44385</c:v>
                </c:pt>
                <c:pt idx="1097">
                  <c:v>44389</c:v>
                </c:pt>
                <c:pt idx="1098">
                  <c:v>44390</c:v>
                </c:pt>
                <c:pt idx="1099">
                  <c:v>44391</c:v>
                </c:pt>
                <c:pt idx="1100">
                  <c:v>44392</c:v>
                </c:pt>
                <c:pt idx="1101">
                  <c:v>44393</c:v>
                </c:pt>
                <c:pt idx="1102">
                  <c:v>44396</c:v>
                </c:pt>
                <c:pt idx="1103">
                  <c:v>44397</c:v>
                </c:pt>
                <c:pt idx="1104">
                  <c:v>44398</c:v>
                </c:pt>
                <c:pt idx="1105">
                  <c:v>44399</c:v>
                </c:pt>
                <c:pt idx="1106">
                  <c:v>44400</c:v>
                </c:pt>
                <c:pt idx="1107">
                  <c:v>44403</c:v>
                </c:pt>
                <c:pt idx="1108">
                  <c:v>44404</c:v>
                </c:pt>
                <c:pt idx="1109">
                  <c:v>44405</c:v>
                </c:pt>
                <c:pt idx="1110">
                  <c:v>44406</c:v>
                </c:pt>
                <c:pt idx="1111">
                  <c:v>44407</c:v>
                </c:pt>
                <c:pt idx="1112">
                  <c:v>44410</c:v>
                </c:pt>
                <c:pt idx="1113">
                  <c:v>44411</c:v>
                </c:pt>
                <c:pt idx="1114">
                  <c:v>44412</c:v>
                </c:pt>
                <c:pt idx="1115">
                  <c:v>44413</c:v>
                </c:pt>
                <c:pt idx="1116">
                  <c:v>44414</c:v>
                </c:pt>
                <c:pt idx="1117">
                  <c:v>44417</c:v>
                </c:pt>
                <c:pt idx="1118">
                  <c:v>44418</c:v>
                </c:pt>
                <c:pt idx="1119">
                  <c:v>44419</c:v>
                </c:pt>
                <c:pt idx="1120">
                  <c:v>44420</c:v>
                </c:pt>
                <c:pt idx="1121">
                  <c:v>44421</c:v>
                </c:pt>
                <c:pt idx="1122">
                  <c:v>44424</c:v>
                </c:pt>
                <c:pt idx="1123">
                  <c:v>44425</c:v>
                </c:pt>
                <c:pt idx="1124">
                  <c:v>44426</c:v>
                </c:pt>
                <c:pt idx="1125">
                  <c:v>44427</c:v>
                </c:pt>
                <c:pt idx="1126">
                  <c:v>44428</c:v>
                </c:pt>
                <c:pt idx="1127">
                  <c:v>44431</c:v>
                </c:pt>
                <c:pt idx="1128">
                  <c:v>44432</c:v>
                </c:pt>
                <c:pt idx="1129">
                  <c:v>44433</c:v>
                </c:pt>
                <c:pt idx="1130">
                  <c:v>44434</c:v>
                </c:pt>
                <c:pt idx="1131">
                  <c:v>44435</c:v>
                </c:pt>
                <c:pt idx="1132">
                  <c:v>44438</c:v>
                </c:pt>
                <c:pt idx="1133">
                  <c:v>44439</c:v>
                </c:pt>
                <c:pt idx="1134">
                  <c:v>44440</c:v>
                </c:pt>
                <c:pt idx="1135">
                  <c:v>44441</c:v>
                </c:pt>
                <c:pt idx="1136">
                  <c:v>44442</c:v>
                </c:pt>
                <c:pt idx="1137">
                  <c:v>44445</c:v>
                </c:pt>
                <c:pt idx="1138">
                  <c:v>44447</c:v>
                </c:pt>
                <c:pt idx="1139">
                  <c:v>44448</c:v>
                </c:pt>
                <c:pt idx="1140">
                  <c:v>44449</c:v>
                </c:pt>
                <c:pt idx="1141">
                  <c:v>44452</c:v>
                </c:pt>
                <c:pt idx="1142">
                  <c:v>44453</c:v>
                </c:pt>
                <c:pt idx="1143">
                  <c:v>44454</c:v>
                </c:pt>
                <c:pt idx="1144">
                  <c:v>44455</c:v>
                </c:pt>
                <c:pt idx="1145">
                  <c:v>44456</c:v>
                </c:pt>
                <c:pt idx="1146">
                  <c:v>44459</c:v>
                </c:pt>
                <c:pt idx="1147">
                  <c:v>44460</c:v>
                </c:pt>
                <c:pt idx="1148">
                  <c:v>44461</c:v>
                </c:pt>
                <c:pt idx="1149">
                  <c:v>44462</c:v>
                </c:pt>
                <c:pt idx="1150">
                  <c:v>44463</c:v>
                </c:pt>
                <c:pt idx="1151">
                  <c:v>44466</c:v>
                </c:pt>
                <c:pt idx="1152">
                  <c:v>44467</c:v>
                </c:pt>
                <c:pt idx="1153">
                  <c:v>44468</c:v>
                </c:pt>
                <c:pt idx="1154">
                  <c:v>44469</c:v>
                </c:pt>
                <c:pt idx="1155">
                  <c:v>44470</c:v>
                </c:pt>
                <c:pt idx="1156">
                  <c:v>44473</c:v>
                </c:pt>
                <c:pt idx="1157">
                  <c:v>44474</c:v>
                </c:pt>
                <c:pt idx="1158">
                  <c:v>44475</c:v>
                </c:pt>
                <c:pt idx="1159">
                  <c:v>44476</c:v>
                </c:pt>
                <c:pt idx="1160">
                  <c:v>44477</c:v>
                </c:pt>
                <c:pt idx="1161">
                  <c:v>44480</c:v>
                </c:pt>
                <c:pt idx="1162">
                  <c:v>44482</c:v>
                </c:pt>
                <c:pt idx="1163">
                  <c:v>44483</c:v>
                </c:pt>
                <c:pt idx="1164">
                  <c:v>44484</c:v>
                </c:pt>
                <c:pt idx="1165">
                  <c:v>44487</c:v>
                </c:pt>
                <c:pt idx="1166">
                  <c:v>44488</c:v>
                </c:pt>
                <c:pt idx="1167">
                  <c:v>44489</c:v>
                </c:pt>
                <c:pt idx="1168">
                  <c:v>44490</c:v>
                </c:pt>
                <c:pt idx="1169">
                  <c:v>44491</c:v>
                </c:pt>
                <c:pt idx="1170">
                  <c:v>44494</c:v>
                </c:pt>
                <c:pt idx="1171">
                  <c:v>44495</c:v>
                </c:pt>
                <c:pt idx="1172">
                  <c:v>44496</c:v>
                </c:pt>
                <c:pt idx="1173">
                  <c:v>44497</c:v>
                </c:pt>
                <c:pt idx="1174">
                  <c:v>44498</c:v>
                </c:pt>
                <c:pt idx="1175">
                  <c:v>44501</c:v>
                </c:pt>
                <c:pt idx="1176">
                  <c:v>44503</c:v>
                </c:pt>
                <c:pt idx="1177">
                  <c:v>44504</c:v>
                </c:pt>
                <c:pt idx="1178">
                  <c:v>44505</c:v>
                </c:pt>
                <c:pt idx="1179">
                  <c:v>44508</c:v>
                </c:pt>
                <c:pt idx="1180">
                  <c:v>44509</c:v>
                </c:pt>
                <c:pt idx="1181">
                  <c:v>44510</c:v>
                </c:pt>
                <c:pt idx="1182">
                  <c:v>44511</c:v>
                </c:pt>
                <c:pt idx="1183">
                  <c:v>44512</c:v>
                </c:pt>
                <c:pt idx="1184">
                  <c:v>44516</c:v>
                </c:pt>
                <c:pt idx="1185">
                  <c:v>44517</c:v>
                </c:pt>
                <c:pt idx="1186">
                  <c:v>44518</c:v>
                </c:pt>
                <c:pt idx="1187">
                  <c:v>44519</c:v>
                </c:pt>
                <c:pt idx="1188">
                  <c:v>44522</c:v>
                </c:pt>
                <c:pt idx="1189">
                  <c:v>44523</c:v>
                </c:pt>
                <c:pt idx="1190">
                  <c:v>44524</c:v>
                </c:pt>
                <c:pt idx="1191">
                  <c:v>44525</c:v>
                </c:pt>
                <c:pt idx="1192">
                  <c:v>44526</c:v>
                </c:pt>
                <c:pt idx="1193">
                  <c:v>44529</c:v>
                </c:pt>
                <c:pt idx="1194">
                  <c:v>44530</c:v>
                </c:pt>
                <c:pt idx="1195">
                  <c:v>44531</c:v>
                </c:pt>
                <c:pt idx="1196">
                  <c:v>44532</c:v>
                </c:pt>
                <c:pt idx="1197">
                  <c:v>44533</c:v>
                </c:pt>
                <c:pt idx="1198">
                  <c:v>44536</c:v>
                </c:pt>
                <c:pt idx="1199">
                  <c:v>44537</c:v>
                </c:pt>
                <c:pt idx="1200">
                  <c:v>44538</c:v>
                </c:pt>
                <c:pt idx="1201">
                  <c:v>44539</c:v>
                </c:pt>
                <c:pt idx="1202">
                  <c:v>44540</c:v>
                </c:pt>
                <c:pt idx="1203">
                  <c:v>44543</c:v>
                </c:pt>
                <c:pt idx="1204">
                  <c:v>44544</c:v>
                </c:pt>
                <c:pt idx="1205">
                  <c:v>44545</c:v>
                </c:pt>
                <c:pt idx="1206">
                  <c:v>44546</c:v>
                </c:pt>
                <c:pt idx="1207">
                  <c:v>44547</c:v>
                </c:pt>
                <c:pt idx="1208">
                  <c:v>44550</c:v>
                </c:pt>
                <c:pt idx="1209">
                  <c:v>44551</c:v>
                </c:pt>
                <c:pt idx="1210">
                  <c:v>44552</c:v>
                </c:pt>
                <c:pt idx="1211">
                  <c:v>44553</c:v>
                </c:pt>
                <c:pt idx="1212">
                  <c:v>44557</c:v>
                </c:pt>
                <c:pt idx="1213">
                  <c:v>44558</c:v>
                </c:pt>
                <c:pt idx="1214">
                  <c:v>44559</c:v>
                </c:pt>
                <c:pt idx="1215">
                  <c:v>44560</c:v>
                </c:pt>
                <c:pt idx="1216">
                  <c:v>44564</c:v>
                </c:pt>
                <c:pt idx="1217">
                  <c:v>44565</c:v>
                </c:pt>
                <c:pt idx="1218">
                  <c:v>44566</c:v>
                </c:pt>
                <c:pt idx="1219">
                  <c:v>44567</c:v>
                </c:pt>
                <c:pt idx="1220">
                  <c:v>44568</c:v>
                </c:pt>
                <c:pt idx="1221">
                  <c:v>44571</c:v>
                </c:pt>
                <c:pt idx="1222">
                  <c:v>44572</c:v>
                </c:pt>
                <c:pt idx="1223">
                  <c:v>44573</c:v>
                </c:pt>
                <c:pt idx="1224">
                  <c:v>44574</c:v>
                </c:pt>
                <c:pt idx="1225">
                  <c:v>44575</c:v>
                </c:pt>
                <c:pt idx="1226">
                  <c:v>44578</c:v>
                </c:pt>
                <c:pt idx="1227">
                  <c:v>44579</c:v>
                </c:pt>
                <c:pt idx="1228">
                  <c:v>44580</c:v>
                </c:pt>
                <c:pt idx="1229">
                  <c:v>44581</c:v>
                </c:pt>
                <c:pt idx="1230">
                  <c:v>44582</c:v>
                </c:pt>
                <c:pt idx="1231">
                  <c:v>44585</c:v>
                </c:pt>
                <c:pt idx="1232">
                  <c:v>44586</c:v>
                </c:pt>
                <c:pt idx="1233">
                  <c:v>44587</c:v>
                </c:pt>
                <c:pt idx="1234">
                  <c:v>44588</c:v>
                </c:pt>
                <c:pt idx="1235">
                  <c:v>44589</c:v>
                </c:pt>
                <c:pt idx="1236">
                  <c:v>44592</c:v>
                </c:pt>
                <c:pt idx="1237">
                  <c:v>44593</c:v>
                </c:pt>
                <c:pt idx="1238">
                  <c:v>44594</c:v>
                </c:pt>
                <c:pt idx="1239">
                  <c:v>44595</c:v>
                </c:pt>
                <c:pt idx="1240">
                  <c:v>44596</c:v>
                </c:pt>
                <c:pt idx="1241">
                  <c:v>44599</c:v>
                </c:pt>
                <c:pt idx="1242">
                  <c:v>44600</c:v>
                </c:pt>
                <c:pt idx="1243">
                  <c:v>44601</c:v>
                </c:pt>
                <c:pt idx="1244">
                  <c:v>44602</c:v>
                </c:pt>
                <c:pt idx="1245">
                  <c:v>44603</c:v>
                </c:pt>
                <c:pt idx="1246">
                  <c:v>44606</c:v>
                </c:pt>
                <c:pt idx="1247">
                  <c:v>44607</c:v>
                </c:pt>
                <c:pt idx="1248">
                  <c:v>44608</c:v>
                </c:pt>
                <c:pt idx="1249">
                  <c:v>44609</c:v>
                </c:pt>
                <c:pt idx="1250">
                  <c:v>44610</c:v>
                </c:pt>
                <c:pt idx="1251">
                  <c:v>44613</c:v>
                </c:pt>
                <c:pt idx="1252">
                  <c:v>44614</c:v>
                </c:pt>
                <c:pt idx="1253">
                  <c:v>44615</c:v>
                </c:pt>
                <c:pt idx="1254">
                  <c:v>44616</c:v>
                </c:pt>
                <c:pt idx="1255">
                  <c:v>44617</c:v>
                </c:pt>
                <c:pt idx="1256">
                  <c:v>44622</c:v>
                </c:pt>
                <c:pt idx="1257">
                  <c:v>44623</c:v>
                </c:pt>
                <c:pt idx="1258">
                  <c:v>44624</c:v>
                </c:pt>
                <c:pt idx="1259">
                  <c:v>44627</c:v>
                </c:pt>
                <c:pt idx="1260">
                  <c:v>44628</c:v>
                </c:pt>
                <c:pt idx="1261">
                  <c:v>44629</c:v>
                </c:pt>
                <c:pt idx="1262">
                  <c:v>44630</c:v>
                </c:pt>
                <c:pt idx="1263">
                  <c:v>44631</c:v>
                </c:pt>
                <c:pt idx="1264">
                  <c:v>44634</c:v>
                </c:pt>
                <c:pt idx="1265">
                  <c:v>44635</c:v>
                </c:pt>
                <c:pt idx="1266">
                  <c:v>44636</c:v>
                </c:pt>
                <c:pt idx="1267">
                  <c:v>44637</c:v>
                </c:pt>
                <c:pt idx="1268">
                  <c:v>44638</c:v>
                </c:pt>
                <c:pt idx="1269">
                  <c:v>44641</c:v>
                </c:pt>
                <c:pt idx="1270">
                  <c:v>44642</c:v>
                </c:pt>
                <c:pt idx="1271">
                  <c:v>44643</c:v>
                </c:pt>
                <c:pt idx="1272">
                  <c:v>44644</c:v>
                </c:pt>
                <c:pt idx="1273">
                  <c:v>44645</c:v>
                </c:pt>
                <c:pt idx="1274">
                  <c:v>44648</c:v>
                </c:pt>
                <c:pt idx="1275">
                  <c:v>44649</c:v>
                </c:pt>
                <c:pt idx="1276">
                  <c:v>44650</c:v>
                </c:pt>
                <c:pt idx="1277">
                  <c:v>44651</c:v>
                </c:pt>
                <c:pt idx="1278">
                  <c:v>44652</c:v>
                </c:pt>
                <c:pt idx="1279">
                  <c:v>44655</c:v>
                </c:pt>
                <c:pt idx="1280">
                  <c:v>44656</c:v>
                </c:pt>
                <c:pt idx="1281">
                  <c:v>44657</c:v>
                </c:pt>
                <c:pt idx="1282">
                  <c:v>44658</c:v>
                </c:pt>
                <c:pt idx="1283">
                  <c:v>44659</c:v>
                </c:pt>
                <c:pt idx="1284">
                  <c:v>44662</c:v>
                </c:pt>
                <c:pt idx="1285">
                  <c:v>44663</c:v>
                </c:pt>
                <c:pt idx="1286">
                  <c:v>44664</c:v>
                </c:pt>
                <c:pt idx="1287">
                  <c:v>44665</c:v>
                </c:pt>
                <c:pt idx="1288">
                  <c:v>44669</c:v>
                </c:pt>
                <c:pt idx="1289">
                  <c:v>44670</c:v>
                </c:pt>
                <c:pt idx="1290">
                  <c:v>44671</c:v>
                </c:pt>
                <c:pt idx="1291">
                  <c:v>44673</c:v>
                </c:pt>
                <c:pt idx="1292">
                  <c:v>44676</c:v>
                </c:pt>
                <c:pt idx="1293">
                  <c:v>44677</c:v>
                </c:pt>
                <c:pt idx="1294">
                  <c:v>44678</c:v>
                </c:pt>
                <c:pt idx="1295">
                  <c:v>44679</c:v>
                </c:pt>
                <c:pt idx="1296">
                  <c:v>44680</c:v>
                </c:pt>
                <c:pt idx="1297">
                  <c:v>44683</c:v>
                </c:pt>
                <c:pt idx="1298">
                  <c:v>44684</c:v>
                </c:pt>
                <c:pt idx="1299">
                  <c:v>44685</c:v>
                </c:pt>
                <c:pt idx="1300">
                  <c:v>44686</c:v>
                </c:pt>
                <c:pt idx="1301">
                  <c:v>44687</c:v>
                </c:pt>
                <c:pt idx="1302">
                  <c:v>44690</c:v>
                </c:pt>
                <c:pt idx="1303">
                  <c:v>44691</c:v>
                </c:pt>
                <c:pt idx="1304">
                  <c:v>44692</c:v>
                </c:pt>
                <c:pt idx="1305">
                  <c:v>44693</c:v>
                </c:pt>
                <c:pt idx="1306">
                  <c:v>44694</c:v>
                </c:pt>
                <c:pt idx="1307">
                  <c:v>44697</c:v>
                </c:pt>
                <c:pt idx="1308">
                  <c:v>44698</c:v>
                </c:pt>
                <c:pt idx="1309">
                  <c:v>44699</c:v>
                </c:pt>
                <c:pt idx="1310">
                  <c:v>44700</c:v>
                </c:pt>
                <c:pt idx="1311">
                  <c:v>44701</c:v>
                </c:pt>
                <c:pt idx="1312">
                  <c:v>44704</c:v>
                </c:pt>
                <c:pt idx="1313">
                  <c:v>44705</c:v>
                </c:pt>
                <c:pt idx="1314">
                  <c:v>44706</c:v>
                </c:pt>
                <c:pt idx="1315">
                  <c:v>44707</c:v>
                </c:pt>
                <c:pt idx="1316">
                  <c:v>44708</c:v>
                </c:pt>
                <c:pt idx="1317">
                  <c:v>44711</c:v>
                </c:pt>
                <c:pt idx="1318">
                  <c:v>44712</c:v>
                </c:pt>
                <c:pt idx="1319">
                  <c:v>44713</c:v>
                </c:pt>
                <c:pt idx="1320">
                  <c:v>44714</c:v>
                </c:pt>
                <c:pt idx="1321">
                  <c:v>44715</c:v>
                </c:pt>
                <c:pt idx="1322">
                  <c:v>44718</c:v>
                </c:pt>
                <c:pt idx="1323">
                  <c:v>44719</c:v>
                </c:pt>
                <c:pt idx="1324">
                  <c:v>44720</c:v>
                </c:pt>
                <c:pt idx="1325">
                  <c:v>44721</c:v>
                </c:pt>
                <c:pt idx="1326">
                  <c:v>44722</c:v>
                </c:pt>
                <c:pt idx="1327">
                  <c:v>44725</c:v>
                </c:pt>
                <c:pt idx="1328">
                  <c:v>44726</c:v>
                </c:pt>
                <c:pt idx="1329">
                  <c:v>44727</c:v>
                </c:pt>
                <c:pt idx="1330">
                  <c:v>44729</c:v>
                </c:pt>
                <c:pt idx="1331">
                  <c:v>44732</c:v>
                </c:pt>
                <c:pt idx="1332">
                  <c:v>44733</c:v>
                </c:pt>
                <c:pt idx="1333">
                  <c:v>44734</c:v>
                </c:pt>
                <c:pt idx="1334">
                  <c:v>44735</c:v>
                </c:pt>
                <c:pt idx="1335">
                  <c:v>44736</c:v>
                </c:pt>
                <c:pt idx="1336">
                  <c:v>44739</c:v>
                </c:pt>
                <c:pt idx="1337">
                  <c:v>44740</c:v>
                </c:pt>
                <c:pt idx="1338">
                  <c:v>44741</c:v>
                </c:pt>
                <c:pt idx="1339">
                  <c:v>44742</c:v>
                </c:pt>
                <c:pt idx="1340">
                  <c:v>44743</c:v>
                </c:pt>
                <c:pt idx="1341">
                  <c:v>44746</c:v>
                </c:pt>
                <c:pt idx="1342">
                  <c:v>44747</c:v>
                </c:pt>
                <c:pt idx="1343">
                  <c:v>44748</c:v>
                </c:pt>
                <c:pt idx="1344">
                  <c:v>44749</c:v>
                </c:pt>
                <c:pt idx="1345">
                  <c:v>44750</c:v>
                </c:pt>
                <c:pt idx="1346">
                  <c:v>44753</c:v>
                </c:pt>
                <c:pt idx="1347">
                  <c:v>44754</c:v>
                </c:pt>
                <c:pt idx="1348">
                  <c:v>44755</c:v>
                </c:pt>
                <c:pt idx="1349">
                  <c:v>44756</c:v>
                </c:pt>
                <c:pt idx="1350">
                  <c:v>44757</c:v>
                </c:pt>
                <c:pt idx="1351">
                  <c:v>44760</c:v>
                </c:pt>
                <c:pt idx="1352">
                  <c:v>44761</c:v>
                </c:pt>
                <c:pt idx="1353">
                  <c:v>44762</c:v>
                </c:pt>
                <c:pt idx="1354">
                  <c:v>44763</c:v>
                </c:pt>
                <c:pt idx="1355">
                  <c:v>44764</c:v>
                </c:pt>
                <c:pt idx="1356">
                  <c:v>44767</c:v>
                </c:pt>
                <c:pt idx="1357">
                  <c:v>44768</c:v>
                </c:pt>
                <c:pt idx="1358">
                  <c:v>44769</c:v>
                </c:pt>
                <c:pt idx="1359">
                  <c:v>44770</c:v>
                </c:pt>
                <c:pt idx="1360">
                  <c:v>44771</c:v>
                </c:pt>
                <c:pt idx="1361">
                  <c:v>44774</c:v>
                </c:pt>
                <c:pt idx="1362">
                  <c:v>44775</c:v>
                </c:pt>
                <c:pt idx="1363">
                  <c:v>44776</c:v>
                </c:pt>
                <c:pt idx="1364">
                  <c:v>44777</c:v>
                </c:pt>
                <c:pt idx="1365">
                  <c:v>44778</c:v>
                </c:pt>
                <c:pt idx="1366">
                  <c:v>44781</c:v>
                </c:pt>
                <c:pt idx="1367">
                  <c:v>44782</c:v>
                </c:pt>
                <c:pt idx="1368">
                  <c:v>44783</c:v>
                </c:pt>
                <c:pt idx="1369">
                  <c:v>44784</c:v>
                </c:pt>
                <c:pt idx="1370">
                  <c:v>44785</c:v>
                </c:pt>
                <c:pt idx="1371">
                  <c:v>44788</c:v>
                </c:pt>
                <c:pt idx="1372">
                  <c:v>44789</c:v>
                </c:pt>
                <c:pt idx="1373">
                  <c:v>44790</c:v>
                </c:pt>
                <c:pt idx="1374">
                  <c:v>44791</c:v>
                </c:pt>
                <c:pt idx="1375">
                  <c:v>44792</c:v>
                </c:pt>
                <c:pt idx="1376">
                  <c:v>44795</c:v>
                </c:pt>
                <c:pt idx="1377">
                  <c:v>44796</c:v>
                </c:pt>
                <c:pt idx="1378">
                  <c:v>44797</c:v>
                </c:pt>
                <c:pt idx="1379">
                  <c:v>44798</c:v>
                </c:pt>
                <c:pt idx="1380">
                  <c:v>44799</c:v>
                </c:pt>
                <c:pt idx="1381">
                  <c:v>44802</c:v>
                </c:pt>
                <c:pt idx="1382">
                  <c:v>44803</c:v>
                </c:pt>
                <c:pt idx="1383">
                  <c:v>44804</c:v>
                </c:pt>
                <c:pt idx="1384">
                  <c:v>44805</c:v>
                </c:pt>
                <c:pt idx="1385">
                  <c:v>44806</c:v>
                </c:pt>
                <c:pt idx="1386">
                  <c:v>44809</c:v>
                </c:pt>
                <c:pt idx="1387">
                  <c:v>44810</c:v>
                </c:pt>
                <c:pt idx="1388">
                  <c:v>44812</c:v>
                </c:pt>
                <c:pt idx="1389">
                  <c:v>44813</c:v>
                </c:pt>
                <c:pt idx="1390">
                  <c:v>44816</c:v>
                </c:pt>
                <c:pt idx="1391">
                  <c:v>44817</c:v>
                </c:pt>
                <c:pt idx="1392">
                  <c:v>44818</c:v>
                </c:pt>
                <c:pt idx="1393">
                  <c:v>44819</c:v>
                </c:pt>
                <c:pt idx="1394">
                  <c:v>44820</c:v>
                </c:pt>
                <c:pt idx="1395">
                  <c:v>44823</c:v>
                </c:pt>
                <c:pt idx="1396">
                  <c:v>44824</c:v>
                </c:pt>
                <c:pt idx="1397">
                  <c:v>44825</c:v>
                </c:pt>
                <c:pt idx="1398">
                  <c:v>44826</c:v>
                </c:pt>
                <c:pt idx="1399">
                  <c:v>44827</c:v>
                </c:pt>
                <c:pt idx="1400">
                  <c:v>44830</c:v>
                </c:pt>
                <c:pt idx="1401">
                  <c:v>44831</c:v>
                </c:pt>
                <c:pt idx="1402">
                  <c:v>44832</c:v>
                </c:pt>
                <c:pt idx="1403">
                  <c:v>44833</c:v>
                </c:pt>
                <c:pt idx="1404">
                  <c:v>44834</c:v>
                </c:pt>
                <c:pt idx="1405">
                  <c:v>44837</c:v>
                </c:pt>
                <c:pt idx="1406">
                  <c:v>44838</c:v>
                </c:pt>
                <c:pt idx="1407">
                  <c:v>44839</c:v>
                </c:pt>
                <c:pt idx="1408">
                  <c:v>44840</c:v>
                </c:pt>
                <c:pt idx="1409">
                  <c:v>44841</c:v>
                </c:pt>
                <c:pt idx="1410">
                  <c:v>44844</c:v>
                </c:pt>
                <c:pt idx="1411">
                  <c:v>44845</c:v>
                </c:pt>
                <c:pt idx="1412">
                  <c:v>44847</c:v>
                </c:pt>
                <c:pt idx="1413">
                  <c:v>44848</c:v>
                </c:pt>
                <c:pt idx="1414">
                  <c:v>44851</c:v>
                </c:pt>
                <c:pt idx="1415">
                  <c:v>44852</c:v>
                </c:pt>
                <c:pt idx="1416">
                  <c:v>44853</c:v>
                </c:pt>
                <c:pt idx="1417">
                  <c:v>44854</c:v>
                </c:pt>
                <c:pt idx="1418">
                  <c:v>44855</c:v>
                </c:pt>
                <c:pt idx="1419">
                  <c:v>44858</c:v>
                </c:pt>
                <c:pt idx="1420">
                  <c:v>44859</c:v>
                </c:pt>
                <c:pt idx="1421">
                  <c:v>44860</c:v>
                </c:pt>
                <c:pt idx="1422">
                  <c:v>44861</c:v>
                </c:pt>
                <c:pt idx="1423">
                  <c:v>44862</c:v>
                </c:pt>
                <c:pt idx="1424">
                  <c:v>44865</c:v>
                </c:pt>
                <c:pt idx="1425">
                  <c:v>44866</c:v>
                </c:pt>
                <c:pt idx="1426">
                  <c:v>44868</c:v>
                </c:pt>
                <c:pt idx="1427">
                  <c:v>44869</c:v>
                </c:pt>
                <c:pt idx="1428">
                  <c:v>44872</c:v>
                </c:pt>
                <c:pt idx="1429">
                  <c:v>44873</c:v>
                </c:pt>
                <c:pt idx="1430">
                  <c:v>44874</c:v>
                </c:pt>
                <c:pt idx="1431">
                  <c:v>44875</c:v>
                </c:pt>
                <c:pt idx="1432">
                  <c:v>44876</c:v>
                </c:pt>
                <c:pt idx="1433">
                  <c:v>44879</c:v>
                </c:pt>
                <c:pt idx="1434">
                  <c:v>44881</c:v>
                </c:pt>
                <c:pt idx="1435">
                  <c:v>44882</c:v>
                </c:pt>
                <c:pt idx="1436">
                  <c:v>44883</c:v>
                </c:pt>
                <c:pt idx="1437">
                  <c:v>44886</c:v>
                </c:pt>
                <c:pt idx="1438">
                  <c:v>44887</c:v>
                </c:pt>
                <c:pt idx="1439">
                  <c:v>44888</c:v>
                </c:pt>
                <c:pt idx="1440">
                  <c:v>44889</c:v>
                </c:pt>
                <c:pt idx="1441">
                  <c:v>44890</c:v>
                </c:pt>
                <c:pt idx="1442">
                  <c:v>44893</c:v>
                </c:pt>
                <c:pt idx="1443">
                  <c:v>44894</c:v>
                </c:pt>
                <c:pt idx="1444">
                  <c:v>44895</c:v>
                </c:pt>
                <c:pt idx="1445">
                  <c:v>44896</c:v>
                </c:pt>
                <c:pt idx="1446">
                  <c:v>44897</c:v>
                </c:pt>
                <c:pt idx="1447">
                  <c:v>44900</c:v>
                </c:pt>
                <c:pt idx="1448">
                  <c:v>44901</c:v>
                </c:pt>
                <c:pt idx="1449">
                  <c:v>44902</c:v>
                </c:pt>
                <c:pt idx="1450">
                  <c:v>44903</c:v>
                </c:pt>
                <c:pt idx="1451">
                  <c:v>44904</c:v>
                </c:pt>
                <c:pt idx="1452">
                  <c:v>44907</c:v>
                </c:pt>
                <c:pt idx="1453">
                  <c:v>44908</c:v>
                </c:pt>
                <c:pt idx="1454">
                  <c:v>44909</c:v>
                </c:pt>
                <c:pt idx="1455">
                  <c:v>44910</c:v>
                </c:pt>
                <c:pt idx="1456">
                  <c:v>44911</c:v>
                </c:pt>
                <c:pt idx="1457">
                  <c:v>44914</c:v>
                </c:pt>
                <c:pt idx="1458">
                  <c:v>44915</c:v>
                </c:pt>
                <c:pt idx="1459">
                  <c:v>44916</c:v>
                </c:pt>
                <c:pt idx="1460">
                  <c:v>44917</c:v>
                </c:pt>
                <c:pt idx="1461">
                  <c:v>44918</c:v>
                </c:pt>
                <c:pt idx="1462">
                  <c:v>44921</c:v>
                </c:pt>
                <c:pt idx="1463">
                  <c:v>44922</c:v>
                </c:pt>
                <c:pt idx="1464">
                  <c:v>44923</c:v>
                </c:pt>
                <c:pt idx="1465">
                  <c:v>44924</c:v>
                </c:pt>
                <c:pt idx="1466">
                  <c:v>44928</c:v>
                </c:pt>
                <c:pt idx="1467">
                  <c:v>44929</c:v>
                </c:pt>
                <c:pt idx="1468">
                  <c:v>44930</c:v>
                </c:pt>
                <c:pt idx="1469">
                  <c:v>44931</c:v>
                </c:pt>
                <c:pt idx="1470">
                  <c:v>44932</c:v>
                </c:pt>
                <c:pt idx="1471">
                  <c:v>44935</c:v>
                </c:pt>
                <c:pt idx="1472">
                  <c:v>44936</c:v>
                </c:pt>
                <c:pt idx="1473">
                  <c:v>44937</c:v>
                </c:pt>
                <c:pt idx="1474">
                  <c:v>44938</c:v>
                </c:pt>
                <c:pt idx="1475">
                  <c:v>44939</c:v>
                </c:pt>
                <c:pt idx="1476">
                  <c:v>44942</c:v>
                </c:pt>
                <c:pt idx="1477">
                  <c:v>44943</c:v>
                </c:pt>
                <c:pt idx="1478">
                  <c:v>44944</c:v>
                </c:pt>
                <c:pt idx="1479">
                  <c:v>44945</c:v>
                </c:pt>
                <c:pt idx="1480">
                  <c:v>44946</c:v>
                </c:pt>
                <c:pt idx="1481">
                  <c:v>44949</c:v>
                </c:pt>
                <c:pt idx="1482">
                  <c:v>44950</c:v>
                </c:pt>
                <c:pt idx="1483">
                  <c:v>44951</c:v>
                </c:pt>
                <c:pt idx="1484">
                  <c:v>44952</c:v>
                </c:pt>
                <c:pt idx="1485">
                  <c:v>44953</c:v>
                </c:pt>
                <c:pt idx="1486">
                  <c:v>44956</c:v>
                </c:pt>
                <c:pt idx="1487">
                  <c:v>44957</c:v>
                </c:pt>
                <c:pt idx="1488">
                  <c:v>44958</c:v>
                </c:pt>
                <c:pt idx="1489">
                  <c:v>44959</c:v>
                </c:pt>
                <c:pt idx="1490">
                  <c:v>44960</c:v>
                </c:pt>
                <c:pt idx="1491">
                  <c:v>44963</c:v>
                </c:pt>
                <c:pt idx="1492">
                  <c:v>44964</c:v>
                </c:pt>
                <c:pt idx="1493">
                  <c:v>44965</c:v>
                </c:pt>
                <c:pt idx="1494">
                  <c:v>44966</c:v>
                </c:pt>
                <c:pt idx="1495">
                  <c:v>44967</c:v>
                </c:pt>
                <c:pt idx="1496">
                  <c:v>44970</c:v>
                </c:pt>
                <c:pt idx="1497">
                  <c:v>44971</c:v>
                </c:pt>
                <c:pt idx="1498">
                  <c:v>44972</c:v>
                </c:pt>
                <c:pt idx="1499">
                  <c:v>44973</c:v>
                </c:pt>
                <c:pt idx="1500">
                  <c:v>44974</c:v>
                </c:pt>
                <c:pt idx="1501">
                  <c:v>44979</c:v>
                </c:pt>
                <c:pt idx="1502">
                  <c:v>44980</c:v>
                </c:pt>
                <c:pt idx="1503">
                  <c:v>44981</c:v>
                </c:pt>
                <c:pt idx="1504">
                  <c:v>44984</c:v>
                </c:pt>
                <c:pt idx="1505">
                  <c:v>44985</c:v>
                </c:pt>
                <c:pt idx="1506">
                  <c:v>44986</c:v>
                </c:pt>
                <c:pt idx="1507">
                  <c:v>44987</c:v>
                </c:pt>
                <c:pt idx="1508">
                  <c:v>44988</c:v>
                </c:pt>
                <c:pt idx="1509">
                  <c:v>44991</c:v>
                </c:pt>
                <c:pt idx="1510">
                  <c:v>44992</c:v>
                </c:pt>
                <c:pt idx="1511">
                  <c:v>44993</c:v>
                </c:pt>
                <c:pt idx="1512">
                  <c:v>44994</c:v>
                </c:pt>
                <c:pt idx="1513">
                  <c:v>44995</c:v>
                </c:pt>
                <c:pt idx="1514">
                  <c:v>44998</c:v>
                </c:pt>
                <c:pt idx="1515">
                  <c:v>44999</c:v>
                </c:pt>
                <c:pt idx="1516">
                  <c:v>45000</c:v>
                </c:pt>
                <c:pt idx="1517">
                  <c:v>45001</c:v>
                </c:pt>
                <c:pt idx="1518">
                  <c:v>45002</c:v>
                </c:pt>
                <c:pt idx="1519">
                  <c:v>45005</c:v>
                </c:pt>
                <c:pt idx="1520">
                  <c:v>45006</c:v>
                </c:pt>
                <c:pt idx="1521">
                  <c:v>45007</c:v>
                </c:pt>
                <c:pt idx="1522">
                  <c:v>45008</c:v>
                </c:pt>
                <c:pt idx="1523">
                  <c:v>45009</c:v>
                </c:pt>
                <c:pt idx="1524">
                  <c:v>45012</c:v>
                </c:pt>
                <c:pt idx="1525">
                  <c:v>45013</c:v>
                </c:pt>
                <c:pt idx="1526">
                  <c:v>45014</c:v>
                </c:pt>
                <c:pt idx="1527">
                  <c:v>45015</c:v>
                </c:pt>
                <c:pt idx="1528">
                  <c:v>45016</c:v>
                </c:pt>
                <c:pt idx="1529">
                  <c:v>45019</c:v>
                </c:pt>
                <c:pt idx="1530">
                  <c:v>45020</c:v>
                </c:pt>
                <c:pt idx="1531">
                  <c:v>45021</c:v>
                </c:pt>
                <c:pt idx="1532">
                  <c:v>45022</c:v>
                </c:pt>
                <c:pt idx="1533">
                  <c:v>45026</c:v>
                </c:pt>
                <c:pt idx="1534">
                  <c:v>45027</c:v>
                </c:pt>
                <c:pt idx="1535">
                  <c:v>45028</c:v>
                </c:pt>
                <c:pt idx="1536">
                  <c:v>45029</c:v>
                </c:pt>
                <c:pt idx="1537">
                  <c:v>45030</c:v>
                </c:pt>
                <c:pt idx="1538">
                  <c:v>45033</c:v>
                </c:pt>
                <c:pt idx="1539">
                  <c:v>45034</c:v>
                </c:pt>
                <c:pt idx="1540">
                  <c:v>45035</c:v>
                </c:pt>
                <c:pt idx="1541">
                  <c:v>45036</c:v>
                </c:pt>
                <c:pt idx="1542">
                  <c:v>45040</c:v>
                </c:pt>
                <c:pt idx="1543">
                  <c:v>45041</c:v>
                </c:pt>
                <c:pt idx="1544">
                  <c:v>45042</c:v>
                </c:pt>
                <c:pt idx="1545">
                  <c:v>45043</c:v>
                </c:pt>
                <c:pt idx="1546">
                  <c:v>45044</c:v>
                </c:pt>
                <c:pt idx="1547">
                  <c:v>45048</c:v>
                </c:pt>
                <c:pt idx="1548">
                  <c:v>45049</c:v>
                </c:pt>
                <c:pt idx="1549">
                  <c:v>45050</c:v>
                </c:pt>
                <c:pt idx="1550">
                  <c:v>45051</c:v>
                </c:pt>
                <c:pt idx="1551">
                  <c:v>45054</c:v>
                </c:pt>
                <c:pt idx="1552">
                  <c:v>45055</c:v>
                </c:pt>
                <c:pt idx="1553">
                  <c:v>45056</c:v>
                </c:pt>
                <c:pt idx="1554">
                  <c:v>45057</c:v>
                </c:pt>
                <c:pt idx="1555">
                  <c:v>45058</c:v>
                </c:pt>
                <c:pt idx="1556">
                  <c:v>45061</c:v>
                </c:pt>
                <c:pt idx="1557">
                  <c:v>45062</c:v>
                </c:pt>
                <c:pt idx="1558">
                  <c:v>45063</c:v>
                </c:pt>
                <c:pt idx="1559">
                  <c:v>45064</c:v>
                </c:pt>
                <c:pt idx="1560">
                  <c:v>45065</c:v>
                </c:pt>
                <c:pt idx="1561">
                  <c:v>45068</c:v>
                </c:pt>
                <c:pt idx="1562">
                  <c:v>45069</c:v>
                </c:pt>
                <c:pt idx="1563">
                  <c:v>45070</c:v>
                </c:pt>
                <c:pt idx="1564">
                  <c:v>45071</c:v>
                </c:pt>
                <c:pt idx="1565">
                  <c:v>45072</c:v>
                </c:pt>
                <c:pt idx="1566">
                  <c:v>45075</c:v>
                </c:pt>
                <c:pt idx="1567">
                  <c:v>45076</c:v>
                </c:pt>
                <c:pt idx="1568">
                  <c:v>45077</c:v>
                </c:pt>
                <c:pt idx="1569">
                  <c:v>45078</c:v>
                </c:pt>
                <c:pt idx="1570">
                  <c:v>45079</c:v>
                </c:pt>
                <c:pt idx="1571">
                  <c:v>45082</c:v>
                </c:pt>
                <c:pt idx="1572">
                  <c:v>45083</c:v>
                </c:pt>
                <c:pt idx="1573">
                  <c:v>45084</c:v>
                </c:pt>
                <c:pt idx="1574">
                  <c:v>45086</c:v>
                </c:pt>
                <c:pt idx="1575">
                  <c:v>45089</c:v>
                </c:pt>
                <c:pt idx="1576">
                  <c:v>45090</c:v>
                </c:pt>
                <c:pt idx="1577">
                  <c:v>45091</c:v>
                </c:pt>
                <c:pt idx="1578">
                  <c:v>45092</c:v>
                </c:pt>
                <c:pt idx="1579">
                  <c:v>45093</c:v>
                </c:pt>
                <c:pt idx="1580">
                  <c:v>45096</c:v>
                </c:pt>
                <c:pt idx="1581">
                  <c:v>45097</c:v>
                </c:pt>
                <c:pt idx="1582">
                  <c:v>45098</c:v>
                </c:pt>
                <c:pt idx="1583">
                  <c:v>45099</c:v>
                </c:pt>
                <c:pt idx="1584">
                  <c:v>45100</c:v>
                </c:pt>
                <c:pt idx="1585">
                  <c:v>45103</c:v>
                </c:pt>
                <c:pt idx="1586">
                  <c:v>45104</c:v>
                </c:pt>
                <c:pt idx="1587">
                  <c:v>45105</c:v>
                </c:pt>
                <c:pt idx="1588">
                  <c:v>45106</c:v>
                </c:pt>
                <c:pt idx="1589">
                  <c:v>45107</c:v>
                </c:pt>
                <c:pt idx="1590">
                  <c:v>45110</c:v>
                </c:pt>
                <c:pt idx="1591">
                  <c:v>45111</c:v>
                </c:pt>
                <c:pt idx="1592">
                  <c:v>45112</c:v>
                </c:pt>
                <c:pt idx="1593">
                  <c:v>45113</c:v>
                </c:pt>
                <c:pt idx="1594">
                  <c:v>45114</c:v>
                </c:pt>
                <c:pt idx="1595">
                  <c:v>45117</c:v>
                </c:pt>
                <c:pt idx="1596">
                  <c:v>45118</c:v>
                </c:pt>
                <c:pt idx="1597">
                  <c:v>45119</c:v>
                </c:pt>
                <c:pt idx="1598">
                  <c:v>45120</c:v>
                </c:pt>
                <c:pt idx="1599">
                  <c:v>45121</c:v>
                </c:pt>
                <c:pt idx="1600">
                  <c:v>45124</c:v>
                </c:pt>
                <c:pt idx="1601">
                  <c:v>45125</c:v>
                </c:pt>
                <c:pt idx="1602">
                  <c:v>45126</c:v>
                </c:pt>
                <c:pt idx="1603">
                  <c:v>45127</c:v>
                </c:pt>
                <c:pt idx="1604">
                  <c:v>45128</c:v>
                </c:pt>
                <c:pt idx="1605">
                  <c:v>45131</c:v>
                </c:pt>
                <c:pt idx="1606">
                  <c:v>45132</c:v>
                </c:pt>
                <c:pt idx="1607">
                  <c:v>45133</c:v>
                </c:pt>
                <c:pt idx="1608">
                  <c:v>45134</c:v>
                </c:pt>
                <c:pt idx="1609">
                  <c:v>45135</c:v>
                </c:pt>
                <c:pt idx="1610">
                  <c:v>45138</c:v>
                </c:pt>
                <c:pt idx="1611">
                  <c:v>45139</c:v>
                </c:pt>
                <c:pt idx="1612">
                  <c:v>45140</c:v>
                </c:pt>
                <c:pt idx="1613">
                  <c:v>45141</c:v>
                </c:pt>
                <c:pt idx="1614">
                  <c:v>45142</c:v>
                </c:pt>
                <c:pt idx="1615">
                  <c:v>45145</c:v>
                </c:pt>
                <c:pt idx="1616">
                  <c:v>45146</c:v>
                </c:pt>
                <c:pt idx="1617">
                  <c:v>45147</c:v>
                </c:pt>
                <c:pt idx="1618">
                  <c:v>45148</c:v>
                </c:pt>
                <c:pt idx="1619">
                  <c:v>45149</c:v>
                </c:pt>
                <c:pt idx="1620">
                  <c:v>45152</c:v>
                </c:pt>
                <c:pt idx="1621">
                  <c:v>45153</c:v>
                </c:pt>
                <c:pt idx="1622">
                  <c:v>45154</c:v>
                </c:pt>
                <c:pt idx="1623">
                  <c:v>45155</c:v>
                </c:pt>
                <c:pt idx="1624">
                  <c:v>45156</c:v>
                </c:pt>
                <c:pt idx="1625">
                  <c:v>45159</c:v>
                </c:pt>
                <c:pt idx="1626">
                  <c:v>45160</c:v>
                </c:pt>
                <c:pt idx="1627">
                  <c:v>45161</c:v>
                </c:pt>
                <c:pt idx="1628">
                  <c:v>45162</c:v>
                </c:pt>
                <c:pt idx="1629">
                  <c:v>45163</c:v>
                </c:pt>
                <c:pt idx="1630">
                  <c:v>45166</c:v>
                </c:pt>
                <c:pt idx="1631">
                  <c:v>45167</c:v>
                </c:pt>
                <c:pt idx="1632">
                  <c:v>45168</c:v>
                </c:pt>
                <c:pt idx="1633">
                  <c:v>45169</c:v>
                </c:pt>
                <c:pt idx="1634">
                  <c:v>45170</c:v>
                </c:pt>
                <c:pt idx="1635">
                  <c:v>45173</c:v>
                </c:pt>
                <c:pt idx="1636">
                  <c:v>45174</c:v>
                </c:pt>
                <c:pt idx="1637">
                  <c:v>45175</c:v>
                </c:pt>
                <c:pt idx="1638">
                  <c:v>45177</c:v>
                </c:pt>
                <c:pt idx="1639">
                  <c:v>45180</c:v>
                </c:pt>
                <c:pt idx="1640">
                  <c:v>45181</c:v>
                </c:pt>
                <c:pt idx="1641">
                  <c:v>45182</c:v>
                </c:pt>
                <c:pt idx="1642">
                  <c:v>45183</c:v>
                </c:pt>
                <c:pt idx="1643">
                  <c:v>45184</c:v>
                </c:pt>
                <c:pt idx="1644">
                  <c:v>45187</c:v>
                </c:pt>
                <c:pt idx="1645">
                  <c:v>45188</c:v>
                </c:pt>
                <c:pt idx="1646">
                  <c:v>45189</c:v>
                </c:pt>
                <c:pt idx="1647">
                  <c:v>45190</c:v>
                </c:pt>
                <c:pt idx="1648">
                  <c:v>45191</c:v>
                </c:pt>
                <c:pt idx="1649">
                  <c:v>45194</c:v>
                </c:pt>
                <c:pt idx="1650">
                  <c:v>45195</c:v>
                </c:pt>
                <c:pt idx="1651">
                  <c:v>45196</c:v>
                </c:pt>
                <c:pt idx="1652">
                  <c:v>45197</c:v>
                </c:pt>
                <c:pt idx="1653">
                  <c:v>45198</c:v>
                </c:pt>
                <c:pt idx="1654">
                  <c:v>45201</c:v>
                </c:pt>
                <c:pt idx="1655">
                  <c:v>45202</c:v>
                </c:pt>
                <c:pt idx="1656">
                  <c:v>45203</c:v>
                </c:pt>
                <c:pt idx="1657">
                  <c:v>45204</c:v>
                </c:pt>
                <c:pt idx="1658">
                  <c:v>45205</c:v>
                </c:pt>
                <c:pt idx="1659">
                  <c:v>45208</c:v>
                </c:pt>
                <c:pt idx="1660">
                  <c:v>45209</c:v>
                </c:pt>
                <c:pt idx="1661">
                  <c:v>45210</c:v>
                </c:pt>
                <c:pt idx="1662">
                  <c:v>45212</c:v>
                </c:pt>
                <c:pt idx="1663">
                  <c:v>45215</c:v>
                </c:pt>
                <c:pt idx="1664">
                  <c:v>45216</c:v>
                </c:pt>
                <c:pt idx="1665">
                  <c:v>45217</c:v>
                </c:pt>
                <c:pt idx="1666">
                  <c:v>45218</c:v>
                </c:pt>
                <c:pt idx="1667">
                  <c:v>45219</c:v>
                </c:pt>
                <c:pt idx="1668">
                  <c:v>45222</c:v>
                </c:pt>
                <c:pt idx="1669">
                  <c:v>45223</c:v>
                </c:pt>
                <c:pt idx="1670">
                  <c:v>45224</c:v>
                </c:pt>
                <c:pt idx="1671">
                  <c:v>45225</c:v>
                </c:pt>
                <c:pt idx="1672">
                  <c:v>45226</c:v>
                </c:pt>
                <c:pt idx="1673">
                  <c:v>45229</c:v>
                </c:pt>
                <c:pt idx="1674">
                  <c:v>45230</c:v>
                </c:pt>
                <c:pt idx="1675">
                  <c:v>45231</c:v>
                </c:pt>
                <c:pt idx="1676">
                  <c:v>45233</c:v>
                </c:pt>
                <c:pt idx="1677">
                  <c:v>45236</c:v>
                </c:pt>
                <c:pt idx="1678">
                  <c:v>45237</c:v>
                </c:pt>
                <c:pt idx="1679">
                  <c:v>45238</c:v>
                </c:pt>
                <c:pt idx="1680">
                  <c:v>45239</c:v>
                </c:pt>
                <c:pt idx="1681">
                  <c:v>45240</c:v>
                </c:pt>
                <c:pt idx="1682">
                  <c:v>45243</c:v>
                </c:pt>
                <c:pt idx="1683">
                  <c:v>45244</c:v>
                </c:pt>
                <c:pt idx="1684">
                  <c:v>45246</c:v>
                </c:pt>
                <c:pt idx="1685">
                  <c:v>45247</c:v>
                </c:pt>
                <c:pt idx="1686">
                  <c:v>45250</c:v>
                </c:pt>
                <c:pt idx="1687">
                  <c:v>45251</c:v>
                </c:pt>
                <c:pt idx="1688">
                  <c:v>45252</c:v>
                </c:pt>
                <c:pt idx="1689">
                  <c:v>45253</c:v>
                </c:pt>
                <c:pt idx="1690">
                  <c:v>45254</c:v>
                </c:pt>
                <c:pt idx="1691">
                  <c:v>45257</c:v>
                </c:pt>
                <c:pt idx="1692">
                  <c:v>45258</c:v>
                </c:pt>
                <c:pt idx="1693">
                  <c:v>45259</c:v>
                </c:pt>
                <c:pt idx="1694">
                  <c:v>45260</c:v>
                </c:pt>
                <c:pt idx="1695">
                  <c:v>45261</c:v>
                </c:pt>
                <c:pt idx="1696">
                  <c:v>45264</c:v>
                </c:pt>
                <c:pt idx="1697">
                  <c:v>45265</c:v>
                </c:pt>
                <c:pt idx="1698">
                  <c:v>45266</c:v>
                </c:pt>
                <c:pt idx="1699">
                  <c:v>45267</c:v>
                </c:pt>
                <c:pt idx="1700">
                  <c:v>45268</c:v>
                </c:pt>
                <c:pt idx="1701">
                  <c:v>45271</c:v>
                </c:pt>
                <c:pt idx="1702">
                  <c:v>45272</c:v>
                </c:pt>
                <c:pt idx="1703">
                  <c:v>45273</c:v>
                </c:pt>
                <c:pt idx="1704">
                  <c:v>45274</c:v>
                </c:pt>
                <c:pt idx="1705">
                  <c:v>45275</c:v>
                </c:pt>
                <c:pt idx="1706">
                  <c:v>45278</c:v>
                </c:pt>
                <c:pt idx="1707">
                  <c:v>45279</c:v>
                </c:pt>
                <c:pt idx="1708">
                  <c:v>45280</c:v>
                </c:pt>
                <c:pt idx="1709">
                  <c:v>45281</c:v>
                </c:pt>
                <c:pt idx="1710">
                  <c:v>45282</c:v>
                </c:pt>
                <c:pt idx="1711">
                  <c:v>45286</c:v>
                </c:pt>
                <c:pt idx="1712">
                  <c:v>45287</c:v>
                </c:pt>
                <c:pt idx="1713">
                  <c:v>45288</c:v>
                </c:pt>
                <c:pt idx="1714">
                  <c:v>45293</c:v>
                </c:pt>
                <c:pt idx="1715">
                  <c:v>45294</c:v>
                </c:pt>
                <c:pt idx="1716">
                  <c:v>45295</c:v>
                </c:pt>
                <c:pt idx="1717">
                  <c:v>45296</c:v>
                </c:pt>
                <c:pt idx="1718">
                  <c:v>45299</c:v>
                </c:pt>
                <c:pt idx="1719">
                  <c:v>45300</c:v>
                </c:pt>
                <c:pt idx="1720">
                  <c:v>45301</c:v>
                </c:pt>
                <c:pt idx="1721">
                  <c:v>45302</c:v>
                </c:pt>
                <c:pt idx="1722">
                  <c:v>45303</c:v>
                </c:pt>
                <c:pt idx="1723">
                  <c:v>45306</c:v>
                </c:pt>
                <c:pt idx="1724">
                  <c:v>45307</c:v>
                </c:pt>
                <c:pt idx="1725">
                  <c:v>45308</c:v>
                </c:pt>
                <c:pt idx="1726">
                  <c:v>45309</c:v>
                </c:pt>
                <c:pt idx="1727">
                  <c:v>45310</c:v>
                </c:pt>
                <c:pt idx="1728">
                  <c:v>45313</c:v>
                </c:pt>
                <c:pt idx="1729">
                  <c:v>45314</c:v>
                </c:pt>
                <c:pt idx="1730">
                  <c:v>45315</c:v>
                </c:pt>
                <c:pt idx="1731">
                  <c:v>45316</c:v>
                </c:pt>
                <c:pt idx="1732">
                  <c:v>45317</c:v>
                </c:pt>
                <c:pt idx="1733">
                  <c:v>45320</c:v>
                </c:pt>
                <c:pt idx="1734">
                  <c:v>45321</c:v>
                </c:pt>
                <c:pt idx="1735">
                  <c:v>45322</c:v>
                </c:pt>
                <c:pt idx="1736">
                  <c:v>45323</c:v>
                </c:pt>
                <c:pt idx="1737">
                  <c:v>45324</c:v>
                </c:pt>
                <c:pt idx="1738">
                  <c:v>45327</c:v>
                </c:pt>
                <c:pt idx="1739">
                  <c:v>45328</c:v>
                </c:pt>
                <c:pt idx="1740">
                  <c:v>45329</c:v>
                </c:pt>
                <c:pt idx="1741">
                  <c:v>45330</c:v>
                </c:pt>
                <c:pt idx="1742">
                  <c:v>45331</c:v>
                </c:pt>
                <c:pt idx="1743">
                  <c:v>45336</c:v>
                </c:pt>
                <c:pt idx="1744">
                  <c:v>45337</c:v>
                </c:pt>
                <c:pt idx="1745">
                  <c:v>45338</c:v>
                </c:pt>
                <c:pt idx="1746">
                  <c:v>45341</c:v>
                </c:pt>
                <c:pt idx="1747">
                  <c:v>45342</c:v>
                </c:pt>
                <c:pt idx="1748">
                  <c:v>45343</c:v>
                </c:pt>
                <c:pt idx="1749">
                  <c:v>45344</c:v>
                </c:pt>
                <c:pt idx="1750">
                  <c:v>45345</c:v>
                </c:pt>
                <c:pt idx="1751">
                  <c:v>45348</c:v>
                </c:pt>
                <c:pt idx="1752">
                  <c:v>45349</c:v>
                </c:pt>
                <c:pt idx="1753">
                  <c:v>45350</c:v>
                </c:pt>
                <c:pt idx="1754">
                  <c:v>45351</c:v>
                </c:pt>
                <c:pt idx="1755">
                  <c:v>45352</c:v>
                </c:pt>
                <c:pt idx="1756">
                  <c:v>45355</c:v>
                </c:pt>
                <c:pt idx="1757">
                  <c:v>45356</c:v>
                </c:pt>
                <c:pt idx="1758">
                  <c:v>45357</c:v>
                </c:pt>
                <c:pt idx="1759">
                  <c:v>45358</c:v>
                </c:pt>
                <c:pt idx="1760">
                  <c:v>45359</c:v>
                </c:pt>
                <c:pt idx="1761">
                  <c:v>45362</c:v>
                </c:pt>
                <c:pt idx="1762">
                  <c:v>45363</c:v>
                </c:pt>
                <c:pt idx="1763">
                  <c:v>45364</c:v>
                </c:pt>
                <c:pt idx="1764">
                  <c:v>45365</c:v>
                </c:pt>
                <c:pt idx="1765">
                  <c:v>45366</c:v>
                </c:pt>
                <c:pt idx="1766">
                  <c:v>45369</c:v>
                </c:pt>
                <c:pt idx="1767">
                  <c:v>45370</c:v>
                </c:pt>
                <c:pt idx="1768">
                  <c:v>45371</c:v>
                </c:pt>
                <c:pt idx="1769">
                  <c:v>45372</c:v>
                </c:pt>
                <c:pt idx="1770">
                  <c:v>45373</c:v>
                </c:pt>
                <c:pt idx="1771">
                  <c:v>45376</c:v>
                </c:pt>
                <c:pt idx="1772">
                  <c:v>45377</c:v>
                </c:pt>
                <c:pt idx="1773">
                  <c:v>45378</c:v>
                </c:pt>
                <c:pt idx="1774">
                  <c:v>45379</c:v>
                </c:pt>
                <c:pt idx="1775">
                  <c:v>45383</c:v>
                </c:pt>
                <c:pt idx="1776">
                  <c:v>45384</c:v>
                </c:pt>
                <c:pt idx="1777">
                  <c:v>45385</c:v>
                </c:pt>
                <c:pt idx="1778">
                  <c:v>45386</c:v>
                </c:pt>
                <c:pt idx="1779">
                  <c:v>45387</c:v>
                </c:pt>
                <c:pt idx="1780">
                  <c:v>45390</c:v>
                </c:pt>
                <c:pt idx="1781">
                  <c:v>45391</c:v>
                </c:pt>
                <c:pt idx="1782">
                  <c:v>45392</c:v>
                </c:pt>
                <c:pt idx="1783">
                  <c:v>45393</c:v>
                </c:pt>
                <c:pt idx="1784">
                  <c:v>45394</c:v>
                </c:pt>
                <c:pt idx="1785">
                  <c:v>45397</c:v>
                </c:pt>
                <c:pt idx="1786">
                  <c:v>45398</c:v>
                </c:pt>
                <c:pt idx="1787">
                  <c:v>45399</c:v>
                </c:pt>
                <c:pt idx="1788">
                  <c:v>45400</c:v>
                </c:pt>
                <c:pt idx="1789">
                  <c:v>45401</c:v>
                </c:pt>
                <c:pt idx="1790">
                  <c:v>45404</c:v>
                </c:pt>
                <c:pt idx="1791">
                  <c:v>45405</c:v>
                </c:pt>
                <c:pt idx="1792">
                  <c:v>45406</c:v>
                </c:pt>
                <c:pt idx="1793">
                  <c:v>45407</c:v>
                </c:pt>
                <c:pt idx="1794">
                  <c:v>45408</c:v>
                </c:pt>
                <c:pt idx="1795">
                  <c:v>45411</c:v>
                </c:pt>
                <c:pt idx="1796">
                  <c:v>45412</c:v>
                </c:pt>
                <c:pt idx="1797">
                  <c:v>45414</c:v>
                </c:pt>
                <c:pt idx="1798">
                  <c:v>45415</c:v>
                </c:pt>
                <c:pt idx="1799">
                  <c:v>45418</c:v>
                </c:pt>
                <c:pt idx="1800">
                  <c:v>45419</c:v>
                </c:pt>
                <c:pt idx="1801">
                  <c:v>45420</c:v>
                </c:pt>
                <c:pt idx="1802">
                  <c:v>45421</c:v>
                </c:pt>
                <c:pt idx="1803">
                  <c:v>45422</c:v>
                </c:pt>
                <c:pt idx="1804">
                  <c:v>45425</c:v>
                </c:pt>
                <c:pt idx="1805">
                  <c:v>45426</c:v>
                </c:pt>
                <c:pt idx="1806">
                  <c:v>45427</c:v>
                </c:pt>
                <c:pt idx="1807">
                  <c:v>45428</c:v>
                </c:pt>
                <c:pt idx="1808">
                  <c:v>45429</c:v>
                </c:pt>
                <c:pt idx="1809">
                  <c:v>45432</c:v>
                </c:pt>
                <c:pt idx="1810">
                  <c:v>45433</c:v>
                </c:pt>
                <c:pt idx="1811">
                  <c:v>45434</c:v>
                </c:pt>
                <c:pt idx="1812">
                  <c:v>45435</c:v>
                </c:pt>
                <c:pt idx="1813">
                  <c:v>45436</c:v>
                </c:pt>
                <c:pt idx="1814">
                  <c:v>45439</c:v>
                </c:pt>
                <c:pt idx="1815">
                  <c:v>45440</c:v>
                </c:pt>
                <c:pt idx="1816">
                  <c:v>45441</c:v>
                </c:pt>
                <c:pt idx="1817">
                  <c:v>45443</c:v>
                </c:pt>
                <c:pt idx="1818">
                  <c:v>45446</c:v>
                </c:pt>
                <c:pt idx="1819">
                  <c:v>45447</c:v>
                </c:pt>
                <c:pt idx="1820">
                  <c:v>45448</c:v>
                </c:pt>
                <c:pt idx="1821">
                  <c:v>45449</c:v>
                </c:pt>
                <c:pt idx="1822">
                  <c:v>45450</c:v>
                </c:pt>
                <c:pt idx="1823">
                  <c:v>45453</c:v>
                </c:pt>
                <c:pt idx="1824">
                  <c:v>45454</c:v>
                </c:pt>
                <c:pt idx="1825">
                  <c:v>45455</c:v>
                </c:pt>
                <c:pt idx="1826">
                  <c:v>45456</c:v>
                </c:pt>
                <c:pt idx="1827">
                  <c:v>45457</c:v>
                </c:pt>
                <c:pt idx="1828">
                  <c:v>45460</c:v>
                </c:pt>
                <c:pt idx="1829">
                  <c:v>45461</c:v>
                </c:pt>
                <c:pt idx="1830">
                  <c:v>45462</c:v>
                </c:pt>
                <c:pt idx="1831">
                  <c:v>45463</c:v>
                </c:pt>
                <c:pt idx="1832">
                  <c:v>45464</c:v>
                </c:pt>
                <c:pt idx="1833">
                  <c:v>45467</c:v>
                </c:pt>
                <c:pt idx="1834">
                  <c:v>45468</c:v>
                </c:pt>
                <c:pt idx="1835">
                  <c:v>45469</c:v>
                </c:pt>
                <c:pt idx="1836">
                  <c:v>45470</c:v>
                </c:pt>
                <c:pt idx="1837">
                  <c:v>45471</c:v>
                </c:pt>
                <c:pt idx="1838">
                  <c:v>45474</c:v>
                </c:pt>
                <c:pt idx="1839">
                  <c:v>45475</c:v>
                </c:pt>
                <c:pt idx="1840">
                  <c:v>45476</c:v>
                </c:pt>
                <c:pt idx="1841">
                  <c:v>45477</c:v>
                </c:pt>
                <c:pt idx="1842">
                  <c:v>45478</c:v>
                </c:pt>
                <c:pt idx="1843">
                  <c:v>45481</c:v>
                </c:pt>
                <c:pt idx="1844">
                  <c:v>45482</c:v>
                </c:pt>
                <c:pt idx="1845">
                  <c:v>45483</c:v>
                </c:pt>
                <c:pt idx="1846">
                  <c:v>45484</c:v>
                </c:pt>
                <c:pt idx="1847">
                  <c:v>45485</c:v>
                </c:pt>
                <c:pt idx="1848">
                  <c:v>45488</c:v>
                </c:pt>
                <c:pt idx="1849">
                  <c:v>45489</c:v>
                </c:pt>
                <c:pt idx="1850">
                  <c:v>45490</c:v>
                </c:pt>
                <c:pt idx="1851">
                  <c:v>45491</c:v>
                </c:pt>
                <c:pt idx="1852">
                  <c:v>45492</c:v>
                </c:pt>
                <c:pt idx="1853">
                  <c:v>45495</c:v>
                </c:pt>
                <c:pt idx="1854">
                  <c:v>45496</c:v>
                </c:pt>
                <c:pt idx="1855">
                  <c:v>45497</c:v>
                </c:pt>
                <c:pt idx="1856">
                  <c:v>45498</c:v>
                </c:pt>
                <c:pt idx="1857">
                  <c:v>45499</c:v>
                </c:pt>
                <c:pt idx="1858">
                  <c:v>45502</c:v>
                </c:pt>
                <c:pt idx="1859">
                  <c:v>45503</c:v>
                </c:pt>
                <c:pt idx="1860">
                  <c:v>45504</c:v>
                </c:pt>
                <c:pt idx="1861">
                  <c:v>45505</c:v>
                </c:pt>
                <c:pt idx="1862">
                  <c:v>45506</c:v>
                </c:pt>
                <c:pt idx="1863">
                  <c:v>45509</c:v>
                </c:pt>
                <c:pt idx="1864">
                  <c:v>45510</c:v>
                </c:pt>
                <c:pt idx="1865">
                  <c:v>45511</c:v>
                </c:pt>
                <c:pt idx="1866">
                  <c:v>45512</c:v>
                </c:pt>
                <c:pt idx="1867">
                  <c:v>45513</c:v>
                </c:pt>
                <c:pt idx="1868">
                  <c:v>45516</c:v>
                </c:pt>
                <c:pt idx="1869">
                  <c:v>45517</c:v>
                </c:pt>
                <c:pt idx="1870">
                  <c:v>45518</c:v>
                </c:pt>
                <c:pt idx="1871">
                  <c:v>45519</c:v>
                </c:pt>
                <c:pt idx="1872">
                  <c:v>45520</c:v>
                </c:pt>
                <c:pt idx="1873">
                  <c:v>45523</c:v>
                </c:pt>
                <c:pt idx="1874">
                  <c:v>45524</c:v>
                </c:pt>
                <c:pt idx="1875">
                  <c:v>45525</c:v>
                </c:pt>
                <c:pt idx="1876">
                  <c:v>45526</c:v>
                </c:pt>
                <c:pt idx="1877">
                  <c:v>45527</c:v>
                </c:pt>
                <c:pt idx="1878">
                  <c:v>45530</c:v>
                </c:pt>
                <c:pt idx="1879">
                  <c:v>45531</c:v>
                </c:pt>
                <c:pt idx="1880">
                  <c:v>45532</c:v>
                </c:pt>
                <c:pt idx="1881">
                  <c:v>45533</c:v>
                </c:pt>
                <c:pt idx="1882">
                  <c:v>45534</c:v>
                </c:pt>
                <c:pt idx="1883">
                  <c:v>45537</c:v>
                </c:pt>
                <c:pt idx="1884">
                  <c:v>45538</c:v>
                </c:pt>
                <c:pt idx="1885">
                  <c:v>45539</c:v>
                </c:pt>
                <c:pt idx="1886">
                  <c:v>45540</c:v>
                </c:pt>
                <c:pt idx="1887">
                  <c:v>45541</c:v>
                </c:pt>
                <c:pt idx="1888">
                  <c:v>45544</c:v>
                </c:pt>
                <c:pt idx="1889">
                  <c:v>45545</c:v>
                </c:pt>
                <c:pt idx="1890">
                  <c:v>45546</c:v>
                </c:pt>
                <c:pt idx="1891">
                  <c:v>45547</c:v>
                </c:pt>
                <c:pt idx="1892">
                  <c:v>45548</c:v>
                </c:pt>
                <c:pt idx="1893">
                  <c:v>45551</c:v>
                </c:pt>
                <c:pt idx="1894">
                  <c:v>45552</c:v>
                </c:pt>
                <c:pt idx="1895">
                  <c:v>45553</c:v>
                </c:pt>
                <c:pt idx="1896">
                  <c:v>45554</c:v>
                </c:pt>
                <c:pt idx="1897">
                  <c:v>45555</c:v>
                </c:pt>
                <c:pt idx="1898">
                  <c:v>45558</c:v>
                </c:pt>
                <c:pt idx="1899">
                  <c:v>45559</c:v>
                </c:pt>
                <c:pt idx="1900">
                  <c:v>45560</c:v>
                </c:pt>
                <c:pt idx="1901">
                  <c:v>45561</c:v>
                </c:pt>
                <c:pt idx="1902">
                  <c:v>45562</c:v>
                </c:pt>
                <c:pt idx="1903">
                  <c:v>45565</c:v>
                </c:pt>
                <c:pt idx="1904">
                  <c:v>45566</c:v>
                </c:pt>
                <c:pt idx="1905">
                  <c:v>45567</c:v>
                </c:pt>
                <c:pt idx="1906">
                  <c:v>45568</c:v>
                </c:pt>
                <c:pt idx="1907">
                  <c:v>45569</c:v>
                </c:pt>
                <c:pt idx="1908">
                  <c:v>45572</c:v>
                </c:pt>
                <c:pt idx="1909">
                  <c:v>45573</c:v>
                </c:pt>
                <c:pt idx="1910">
                  <c:v>45574</c:v>
                </c:pt>
                <c:pt idx="1911">
                  <c:v>45575</c:v>
                </c:pt>
                <c:pt idx="1912">
                  <c:v>45576</c:v>
                </c:pt>
                <c:pt idx="1913">
                  <c:v>45579</c:v>
                </c:pt>
                <c:pt idx="1914">
                  <c:v>45580</c:v>
                </c:pt>
                <c:pt idx="1915">
                  <c:v>45581</c:v>
                </c:pt>
                <c:pt idx="1916">
                  <c:v>45582</c:v>
                </c:pt>
                <c:pt idx="1917">
                  <c:v>45583</c:v>
                </c:pt>
                <c:pt idx="1918">
                  <c:v>45586</c:v>
                </c:pt>
                <c:pt idx="1919">
                  <c:v>45587</c:v>
                </c:pt>
                <c:pt idx="1920">
                  <c:v>45588</c:v>
                </c:pt>
                <c:pt idx="1921">
                  <c:v>45589</c:v>
                </c:pt>
                <c:pt idx="1922">
                  <c:v>45590</c:v>
                </c:pt>
                <c:pt idx="1923">
                  <c:v>45593</c:v>
                </c:pt>
                <c:pt idx="1924">
                  <c:v>45594</c:v>
                </c:pt>
                <c:pt idx="1925">
                  <c:v>45595</c:v>
                </c:pt>
                <c:pt idx="1926">
                  <c:v>45596</c:v>
                </c:pt>
                <c:pt idx="1927">
                  <c:v>45597</c:v>
                </c:pt>
                <c:pt idx="1928">
                  <c:v>45600</c:v>
                </c:pt>
                <c:pt idx="1929">
                  <c:v>45601</c:v>
                </c:pt>
                <c:pt idx="1930">
                  <c:v>45602</c:v>
                </c:pt>
                <c:pt idx="1931">
                  <c:v>45603</c:v>
                </c:pt>
                <c:pt idx="1932">
                  <c:v>45604</c:v>
                </c:pt>
                <c:pt idx="1933">
                  <c:v>45607</c:v>
                </c:pt>
                <c:pt idx="1934">
                  <c:v>45608</c:v>
                </c:pt>
                <c:pt idx="1935">
                  <c:v>45609</c:v>
                </c:pt>
                <c:pt idx="1936">
                  <c:v>45610</c:v>
                </c:pt>
                <c:pt idx="1937">
                  <c:v>45614</c:v>
                </c:pt>
                <c:pt idx="1938">
                  <c:v>45615</c:v>
                </c:pt>
                <c:pt idx="1939">
                  <c:v>45617</c:v>
                </c:pt>
                <c:pt idx="1940">
                  <c:v>45618</c:v>
                </c:pt>
                <c:pt idx="1941">
                  <c:v>45621</c:v>
                </c:pt>
                <c:pt idx="1942">
                  <c:v>45622</c:v>
                </c:pt>
                <c:pt idx="1943">
                  <c:v>45623</c:v>
                </c:pt>
                <c:pt idx="1944">
                  <c:v>45624</c:v>
                </c:pt>
                <c:pt idx="1945">
                  <c:v>45625</c:v>
                </c:pt>
                <c:pt idx="1946">
                  <c:v>45628</c:v>
                </c:pt>
                <c:pt idx="1947">
                  <c:v>45629</c:v>
                </c:pt>
                <c:pt idx="1948">
                  <c:v>45630</c:v>
                </c:pt>
                <c:pt idx="1949">
                  <c:v>45631</c:v>
                </c:pt>
                <c:pt idx="1950">
                  <c:v>45632</c:v>
                </c:pt>
                <c:pt idx="1951">
                  <c:v>45635</c:v>
                </c:pt>
                <c:pt idx="1952">
                  <c:v>45636</c:v>
                </c:pt>
                <c:pt idx="1953">
                  <c:v>45637</c:v>
                </c:pt>
                <c:pt idx="1954">
                  <c:v>45638</c:v>
                </c:pt>
                <c:pt idx="1955">
                  <c:v>45639</c:v>
                </c:pt>
                <c:pt idx="1956">
                  <c:v>45642</c:v>
                </c:pt>
                <c:pt idx="1957">
                  <c:v>45643</c:v>
                </c:pt>
                <c:pt idx="1958">
                  <c:v>45644</c:v>
                </c:pt>
                <c:pt idx="1959">
                  <c:v>45645</c:v>
                </c:pt>
                <c:pt idx="1960">
                  <c:v>45646</c:v>
                </c:pt>
                <c:pt idx="1961">
                  <c:v>45649</c:v>
                </c:pt>
                <c:pt idx="1962">
                  <c:v>45652</c:v>
                </c:pt>
                <c:pt idx="1963">
                  <c:v>45653</c:v>
                </c:pt>
                <c:pt idx="1964">
                  <c:v>45656</c:v>
                </c:pt>
                <c:pt idx="1965">
                  <c:v>45659</c:v>
                </c:pt>
                <c:pt idx="1966">
                  <c:v>45660</c:v>
                </c:pt>
                <c:pt idx="1967">
                  <c:v>45663</c:v>
                </c:pt>
                <c:pt idx="1968">
                  <c:v>45664</c:v>
                </c:pt>
                <c:pt idx="1969">
                  <c:v>45665</c:v>
                </c:pt>
                <c:pt idx="1970">
                  <c:v>45666</c:v>
                </c:pt>
                <c:pt idx="1971">
                  <c:v>45667</c:v>
                </c:pt>
                <c:pt idx="1972">
                  <c:v>45670</c:v>
                </c:pt>
                <c:pt idx="1973">
                  <c:v>45671</c:v>
                </c:pt>
                <c:pt idx="1974">
                  <c:v>45672</c:v>
                </c:pt>
                <c:pt idx="1975">
                  <c:v>45673</c:v>
                </c:pt>
                <c:pt idx="1976">
                  <c:v>45674</c:v>
                </c:pt>
                <c:pt idx="1977">
                  <c:v>45677</c:v>
                </c:pt>
                <c:pt idx="1978">
                  <c:v>45678</c:v>
                </c:pt>
                <c:pt idx="1979">
                  <c:v>45679</c:v>
                </c:pt>
                <c:pt idx="1980">
                  <c:v>45680</c:v>
                </c:pt>
                <c:pt idx="1981">
                  <c:v>45681</c:v>
                </c:pt>
                <c:pt idx="1982">
                  <c:v>45684</c:v>
                </c:pt>
                <c:pt idx="1983">
                  <c:v>45685</c:v>
                </c:pt>
                <c:pt idx="1984">
                  <c:v>45686</c:v>
                </c:pt>
                <c:pt idx="1985">
                  <c:v>45687</c:v>
                </c:pt>
                <c:pt idx="1986">
                  <c:v>45688</c:v>
                </c:pt>
              </c:numCache>
            </c:numRef>
          </c:cat>
          <c:val>
            <c:numRef>
              <c:f>Sheet9!$AH$2:$AH$1988</c:f>
              <c:numCache>
                <c:formatCode>0.00%</c:formatCode>
                <c:ptCount val="1987"/>
                <c:pt idx="0">
                  <c:v>0</c:v>
                </c:pt>
                <c:pt idx="1">
                  <c:v>5.1637247333458092E-4</c:v>
                </c:pt>
                <c:pt idx="2">
                  <c:v>1.0327449466691618E-3</c:v>
                </c:pt>
                <c:pt idx="3">
                  <c:v>1.5491174200037428E-3</c:v>
                </c:pt>
                <c:pt idx="4">
                  <c:v>2.0654898933383237E-3</c:v>
                </c:pt>
                <c:pt idx="5">
                  <c:v>2.5818623666729046E-3</c:v>
                </c:pt>
                <c:pt idx="6">
                  <c:v>3.0982348400074855E-3</c:v>
                </c:pt>
                <c:pt idx="7">
                  <c:v>3.6146073133420664E-3</c:v>
                </c:pt>
                <c:pt idx="8">
                  <c:v>4.1309797866766473E-3</c:v>
                </c:pt>
                <c:pt idx="9">
                  <c:v>4.6473522600112283E-3</c:v>
                </c:pt>
                <c:pt idx="10">
                  <c:v>5.1637247333458092E-3</c:v>
                </c:pt>
                <c:pt idx="11">
                  <c:v>5.6800972066803901E-3</c:v>
                </c:pt>
                <c:pt idx="12">
                  <c:v>6.196469680014971E-3</c:v>
                </c:pt>
                <c:pt idx="13">
                  <c:v>6.7128421533495519E-3</c:v>
                </c:pt>
                <c:pt idx="14">
                  <c:v>7.2292146266841328E-3</c:v>
                </c:pt>
                <c:pt idx="15">
                  <c:v>7.7455871000187138E-3</c:v>
                </c:pt>
                <c:pt idx="16">
                  <c:v>8.2619595733532947E-3</c:v>
                </c:pt>
                <c:pt idx="17">
                  <c:v>8.7783320466878756E-3</c:v>
                </c:pt>
                <c:pt idx="18">
                  <c:v>9.2947045200224565E-3</c:v>
                </c:pt>
                <c:pt idx="19">
                  <c:v>9.8110769933570374E-3</c:v>
                </c:pt>
                <c:pt idx="20">
                  <c:v>1.0223656036814299E-2</c:v>
                </c:pt>
                <c:pt idx="21">
                  <c:v>1.0636235080271561E-2</c:v>
                </c:pt>
                <c:pt idx="22">
                  <c:v>1.1048814123728823E-2</c:v>
                </c:pt>
                <c:pt idx="23">
                  <c:v>1.1461393167186085E-2</c:v>
                </c:pt>
                <c:pt idx="24">
                  <c:v>1.1873972210643347E-2</c:v>
                </c:pt>
                <c:pt idx="25">
                  <c:v>1.2286551254100608E-2</c:v>
                </c:pt>
                <c:pt idx="26">
                  <c:v>1.269913029755787E-2</c:v>
                </c:pt>
                <c:pt idx="27">
                  <c:v>1.3111709341015132E-2</c:v>
                </c:pt>
                <c:pt idx="28">
                  <c:v>1.3524288384472394E-2</c:v>
                </c:pt>
                <c:pt idx="29">
                  <c:v>1.3936867427929656E-2</c:v>
                </c:pt>
                <c:pt idx="30">
                  <c:v>1.4349446471386917E-2</c:v>
                </c:pt>
                <c:pt idx="31">
                  <c:v>1.4762025514844179E-2</c:v>
                </c:pt>
                <c:pt idx="32">
                  <c:v>1.5174604558301441E-2</c:v>
                </c:pt>
                <c:pt idx="33">
                  <c:v>1.5587183601758703E-2</c:v>
                </c:pt>
                <c:pt idx="34">
                  <c:v>1.5999762645215965E-2</c:v>
                </c:pt>
                <c:pt idx="35">
                  <c:v>1.6412341688673227E-2</c:v>
                </c:pt>
                <c:pt idx="36">
                  <c:v>1.6824920732130488E-2</c:v>
                </c:pt>
                <c:pt idx="37">
                  <c:v>1.723749977558775E-2</c:v>
                </c:pt>
                <c:pt idx="38">
                  <c:v>1.7650078819045012E-2</c:v>
                </c:pt>
                <c:pt idx="39">
                  <c:v>1.8062657862502274E-2</c:v>
                </c:pt>
                <c:pt idx="40">
                  <c:v>1.8475236905959536E-2</c:v>
                </c:pt>
                <c:pt idx="41">
                  <c:v>1.8887815949416797E-2</c:v>
                </c:pt>
                <c:pt idx="42">
                  <c:v>1.938533290144373E-2</c:v>
                </c:pt>
                <c:pt idx="43">
                  <c:v>1.9882849853470663E-2</c:v>
                </c:pt>
                <c:pt idx="44">
                  <c:v>2.0380366805497596E-2</c:v>
                </c:pt>
                <c:pt idx="45">
                  <c:v>2.0877883757524529E-2</c:v>
                </c:pt>
                <c:pt idx="46">
                  <c:v>2.1375400709551462E-2</c:v>
                </c:pt>
                <c:pt idx="47">
                  <c:v>2.1872917661578395E-2</c:v>
                </c:pt>
                <c:pt idx="48">
                  <c:v>2.2370434613605328E-2</c:v>
                </c:pt>
                <c:pt idx="49">
                  <c:v>2.2867951565632261E-2</c:v>
                </c:pt>
                <c:pt idx="50">
                  <c:v>2.3365468517659194E-2</c:v>
                </c:pt>
                <c:pt idx="51">
                  <c:v>2.3862985469686127E-2</c:v>
                </c:pt>
                <c:pt idx="52">
                  <c:v>2.4360502421713059E-2</c:v>
                </c:pt>
                <c:pt idx="53">
                  <c:v>2.4858019373739992E-2</c:v>
                </c:pt>
                <c:pt idx="54">
                  <c:v>2.5355536325766925E-2</c:v>
                </c:pt>
                <c:pt idx="55">
                  <c:v>2.5853053277793858E-2</c:v>
                </c:pt>
                <c:pt idx="56">
                  <c:v>2.6350570229820791E-2</c:v>
                </c:pt>
                <c:pt idx="57">
                  <c:v>2.6848087181847724E-2</c:v>
                </c:pt>
                <c:pt idx="58">
                  <c:v>2.7345604133874657E-2</c:v>
                </c:pt>
                <c:pt idx="59">
                  <c:v>2.784312108590159E-2</c:v>
                </c:pt>
                <c:pt idx="60">
                  <c:v>2.8340638037928523E-2</c:v>
                </c:pt>
                <c:pt idx="61">
                  <c:v>2.871542055510079E-2</c:v>
                </c:pt>
                <c:pt idx="62">
                  <c:v>2.9090203072273058E-2</c:v>
                </c:pt>
                <c:pt idx="63">
                  <c:v>2.9464985589445325E-2</c:v>
                </c:pt>
                <c:pt idx="64">
                  <c:v>2.9839768106617592E-2</c:v>
                </c:pt>
                <c:pt idx="65">
                  <c:v>3.021455062378986E-2</c:v>
                </c:pt>
                <c:pt idx="66">
                  <c:v>3.0589333140962127E-2</c:v>
                </c:pt>
                <c:pt idx="67">
                  <c:v>3.0964115658134395E-2</c:v>
                </c:pt>
                <c:pt idx="68">
                  <c:v>3.1338898175306662E-2</c:v>
                </c:pt>
                <c:pt idx="69">
                  <c:v>3.1713680692478929E-2</c:v>
                </c:pt>
                <c:pt idx="70">
                  <c:v>3.2088463209651197E-2</c:v>
                </c:pt>
                <c:pt idx="71">
                  <c:v>3.2463245726823464E-2</c:v>
                </c:pt>
                <c:pt idx="72">
                  <c:v>3.2838028243995732E-2</c:v>
                </c:pt>
                <c:pt idx="73">
                  <c:v>3.3212810761167999E-2</c:v>
                </c:pt>
                <c:pt idx="74">
                  <c:v>3.3587593278340266E-2</c:v>
                </c:pt>
                <c:pt idx="75">
                  <c:v>3.3962375795512534E-2</c:v>
                </c:pt>
                <c:pt idx="76">
                  <c:v>3.4337158312684801E-2</c:v>
                </c:pt>
                <c:pt idx="77">
                  <c:v>3.4711940829857069E-2</c:v>
                </c:pt>
                <c:pt idx="78">
                  <c:v>3.5086723347029336E-2</c:v>
                </c:pt>
                <c:pt idx="79">
                  <c:v>3.5461505864201603E-2</c:v>
                </c:pt>
                <c:pt idx="80">
                  <c:v>3.5836288381373871E-2</c:v>
                </c:pt>
                <c:pt idx="81">
                  <c:v>3.6211070898546138E-2</c:v>
                </c:pt>
                <c:pt idx="82">
                  <c:v>3.6651978606106139E-2</c:v>
                </c:pt>
                <c:pt idx="83">
                  <c:v>3.709288631366614E-2</c:v>
                </c:pt>
                <c:pt idx="84">
                  <c:v>3.7533794021226141E-2</c:v>
                </c:pt>
                <c:pt idx="85">
                  <c:v>3.7974701728786142E-2</c:v>
                </c:pt>
                <c:pt idx="86">
                  <c:v>3.8415609436346143E-2</c:v>
                </c:pt>
                <c:pt idx="87">
                  <c:v>3.8856517143906144E-2</c:v>
                </c:pt>
                <c:pt idx="88">
                  <c:v>3.9297424851466145E-2</c:v>
                </c:pt>
                <c:pt idx="89">
                  <c:v>3.9738332559026146E-2</c:v>
                </c:pt>
                <c:pt idx="90">
                  <c:v>4.0179240266586147E-2</c:v>
                </c:pt>
                <c:pt idx="91">
                  <c:v>4.0620147974146148E-2</c:v>
                </c:pt>
                <c:pt idx="92">
                  <c:v>4.1061055681706149E-2</c:v>
                </c:pt>
                <c:pt idx="93">
                  <c:v>4.150196338926615E-2</c:v>
                </c:pt>
                <c:pt idx="94">
                  <c:v>4.1942871096826151E-2</c:v>
                </c:pt>
                <c:pt idx="95">
                  <c:v>4.2383778804386152E-2</c:v>
                </c:pt>
                <c:pt idx="96">
                  <c:v>4.2824686511946153E-2</c:v>
                </c:pt>
                <c:pt idx="97">
                  <c:v>4.3265594219506154E-2</c:v>
                </c:pt>
                <c:pt idx="98">
                  <c:v>4.3706501927066155E-2</c:v>
                </c:pt>
                <c:pt idx="99">
                  <c:v>4.4147409634626156E-2</c:v>
                </c:pt>
                <c:pt idx="100">
                  <c:v>4.4588317342186157E-2</c:v>
                </c:pt>
                <c:pt idx="101">
                  <c:v>4.5029225049746158E-2</c:v>
                </c:pt>
                <c:pt idx="102">
                  <c:v>4.5470132757306159E-2</c:v>
                </c:pt>
                <c:pt idx="103">
                  <c:v>4.5854367083923764E-2</c:v>
                </c:pt>
                <c:pt idx="104">
                  <c:v>4.6238601410541369E-2</c:v>
                </c:pt>
                <c:pt idx="105">
                  <c:v>4.6622835737158974E-2</c:v>
                </c:pt>
                <c:pt idx="106">
                  <c:v>4.7007070063776579E-2</c:v>
                </c:pt>
                <c:pt idx="107">
                  <c:v>4.7391304390394184E-2</c:v>
                </c:pt>
                <c:pt idx="108">
                  <c:v>4.777553871701179E-2</c:v>
                </c:pt>
                <c:pt idx="109">
                  <c:v>4.8159773043629395E-2</c:v>
                </c:pt>
                <c:pt idx="110">
                  <c:v>4.8544007370247E-2</c:v>
                </c:pt>
                <c:pt idx="111">
                  <c:v>4.8928241696864605E-2</c:v>
                </c:pt>
                <c:pt idx="112">
                  <c:v>4.931247602348221E-2</c:v>
                </c:pt>
                <c:pt idx="113">
                  <c:v>4.9696710350099815E-2</c:v>
                </c:pt>
                <c:pt idx="114">
                  <c:v>5.008094467671742E-2</c:v>
                </c:pt>
                <c:pt idx="115">
                  <c:v>5.0465179003335026E-2</c:v>
                </c:pt>
                <c:pt idx="116">
                  <c:v>5.0849413329952631E-2</c:v>
                </c:pt>
                <c:pt idx="117">
                  <c:v>5.1233647656570236E-2</c:v>
                </c:pt>
                <c:pt idx="118">
                  <c:v>5.1617881983187841E-2</c:v>
                </c:pt>
                <c:pt idx="119">
                  <c:v>5.2002116309805446E-2</c:v>
                </c:pt>
                <c:pt idx="120">
                  <c:v>5.2386350636423051E-2</c:v>
                </c:pt>
                <c:pt idx="121">
                  <c:v>5.2770584963040656E-2</c:v>
                </c:pt>
                <c:pt idx="122">
                  <c:v>5.3154819289658262E-2</c:v>
                </c:pt>
                <c:pt idx="123">
                  <c:v>5.3539053616275867E-2</c:v>
                </c:pt>
                <c:pt idx="124">
                  <c:v>5.3918562261427994E-2</c:v>
                </c:pt>
                <c:pt idx="125">
                  <c:v>5.429807090658012E-2</c:v>
                </c:pt>
                <c:pt idx="126">
                  <c:v>5.4677579551732247E-2</c:v>
                </c:pt>
                <c:pt idx="127">
                  <c:v>5.5057088196884374E-2</c:v>
                </c:pt>
                <c:pt idx="128">
                  <c:v>5.5436596842036501E-2</c:v>
                </c:pt>
                <c:pt idx="129">
                  <c:v>5.5816105487188628E-2</c:v>
                </c:pt>
                <c:pt idx="130">
                  <c:v>5.6195614132340754E-2</c:v>
                </c:pt>
                <c:pt idx="131">
                  <c:v>5.6575122777492881E-2</c:v>
                </c:pt>
                <c:pt idx="132">
                  <c:v>5.6954631422645008E-2</c:v>
                </c:pt>
                <c:pt idx="133">
                  <c:v>5.7334140067797135E-2</c:v>
                </c:pt>
                <c:pt idx="134">
                  <c:v>5.7713648712949261E-2</c:v>
                </c:pt>
                <c:pt idx="135">
                  <c:v>5.8093157358101388E-2</c:v>
                </c:pt>
                <c:pt idx="136">
                  <c:v>5.8472666003253515E-2</c:v>
                </c:pt>
                <c:pt idx="137">
                  <c:v>5.8852174648405642E-2</c:v>
                </c:pt>
                <c:pt idx="138">
                  <c:v>5.9231683293557769E-2</c:v>
                </c:pt>
                <c:pt idx="139">
                  <c:v>5.9611191938709895E-2</c:v>
                </c:pt>
                <c:pt idx="140">
                  <c:v>5.9990700583862022E-2</c:v>
                </c:pt>
                <c:pt idx="141">
                  <c:v>6.0370209229014149E-2</c:v>
                </c:pt>
                <c:pt idx="142">
                  <c:v>6.0749717874166276E-2</c:v>
                </c:pt>
                <c:pt idx="143">
                  <c:v>6.1129226519318403E-2</c:v>
                </c:pt>
                <c:pt idx="144">
                  <c:v>6.1508735164470529E-2</c:v>
                </c:pt>
                <c:pt idx="145">
                  <c:v>6.1888243809622656E-2</c:v>
                </c:pt>
                <c:pt idx="146">
                  <c:v>6.2267752454774783E-2</c:v>
                </c:pt>
                <c:pt idx="147">
                  <c:v>6.264726109992691E-2</c:v>
                </c:pt>
                <c:pt idx="148">
                  <c:v>6.3026769745079037E-2</c:v>
                </c:pt>
                <c:pt idx="149">
                  <c:v>6.3406278390231163E-2</c:v>
                </c:pt>
                <c:pt idx="150">
                  <c:v>6.378578703538329E-2</c:v>
                </c:pt>
                <c:pt idx="151">
                  <c:v>6.4165295680535417E-2</c:v>
                </c:pt>
                <c:pt idx="152">
                  <c:v>6.4544804325687544E-2</c:v>
                </c:pt>
                <c:pt idx="153">
                  <c:v>6.492431297083967E-2</c:v>
                </c:pt>
                <c:pt idx="154">
                  <c:v>6.5303821615991797E-2</c:v>
                </c:pt>
                <c:pt idx="155">
                  <c:v>6.5683330261143924E-2</c:v>
                </c:pt>
                <c:pt idx="156">
                  <c:v>6.6062838906296051E-2</c:v>
                </c:pt>
                <c:pt idx="157">
                  <c:v>6.6442347551448178E-2</c:v>
                </c:pt>
                <c:pt idx="158">
                  <c:v>6.6821856196600304E-2</c:v>
                </c:pt>
                <c:pt idx="159">
                  <c:v>6.7201364841752431E-2</c:v>
                </c:pt>
                <c:pt idx="160">
                  <c:v>6.7580873486904558E-2</c:v>
                </c:pt>
                <c:pt idx="161">
                  <c:v>6.7960382132056685E-2</c:v>
                </c:pt>
                <c:pt idx="162">
                  <c:v>6.8339890777208812E-2</c:v>
                </c:pt>
                <c:pt idx="163">
                  <c:v>6.8719399422360938E-2</c:v>
                </c:pt>
                <c:pt idx="164">
                  <c:v>6.9098908067513065E-2</c:v>
                </c:pt>
                <c:pt idx="165">
                  <c:v>6.9478416712665192E-2</c:v>
                </c:pt>
                <c:pt idx="166">
                  <c:v>6.9857925357817319E-2</c:v>
                </c:pt>
                <c:pt idx="167">
                  <c:v>7.0237434002969446E-2</c:v>
                </c:pt>
                <c:pt idx="168">
                  <c:v>7.0541270959881386E-2</c:v>
                </c:pt>
                <c:pt idx="169">
                  <c:v>7.0845107916793326E-2</c:v>
                </c:pt>
                <c:pt idx="170">
                  <c:v>7.1148944873705267E-2</c:v>
                </c:pt>
                <c:pt idx="171">
                  <c:v>7.1452781830617207E-2</c:v>
                </c:pt>
                <c:pt idx="172">
                  <c:v>7.1756618787529147E-2</c:v>
                </c:pt>
                <c:pt idx="173">
                  <c:v>7.2060455744441088E-2</c:v>
                </c:pt>
                <c:pt idx="174">
                  <c:v>7.2364292701353028E-2</c:v>
                </c:pt>
                <c:pt idx="175">
                  <c:v>7.2668129658264968E-2</c:v>
                </c:pt>
                <c:pt idx="176">
                  <c:v>7.2971966615176909E-2</c:v>
                </c:pt>
                <c:pt idx="177">
                  <c:v>7.3275803572088849E-2</c:v>
                </c:pt>
                <c:pt idx="178">
                  <c:v>7.3579640529000789E-2</c:v>
                </c:pt>
                <c:pt idx="179">
                  <c:v>7.388347748591273E-2</c:v>
                </c:pt>
                <c:pt idx="180">
                  <c:v>7.418731444282467E-2</c:v>
                </c:pt>
                <c:pt idx="181">
                  <c:v>7.449115139973661E-2</c:v>
                </c:pt>
                <c:pt idx="182">
                  <c:v>7.4794988356648551E-2</c:v>
                </c:pt>
                <c:pt idx="183">
                  <c:v>7.5098825313560491E-2</c:v>
                </c:pt>
                <c:pt idx="184">
                  <c:v>7.5402662270472431E-2</c:v>
                </c:pt>
                <c:pt idx="185">
                  <c:v>7.5706499227384372E-2</c:v>
                </c:pt>
                <c:pt idx="186">
                  <c:v>7.6010336184296312E-2</c:v>
                </c:pt>
                <c:pt idx="187">
                  <c:v>7.6314173141208252E-2</c:v>
                </c:pt>
                <c:pt idx="188">
                  <c:v>7.6618010098120193E-2</c:v>
                </c:pt>
                <c:pt idx="189">
                  <c:v>7.6921847055032133E-2</c:v>
                </c:pt>
                <c:pt idx="190">
                  <c:v>7.7225684011944074E-2</c:v>
                </c:pt>
                <c:pt idx="191">
                  <c:v>7.7529520968856014E-2</c:v>
                </c:pt>
                <c:pt idx="192">
                  <c:v>7.7833357925767954E-2</c:v>
                </c:pt>
                <c:pt idx="193">
                  <c:v>7.8137194882679895E-2</c:v>
                </c:pt>
                <c:pt idx="194">
                  <c:v>7.8441031839591835E-2</c:v>
                </c:pt>
                <c:pt idx="195">
                  <c:v>7.8744868796503775E-2</c:v>
                </c:pt>
                <c:pt idx="196">
                  <c:v>7.9048705753415716E-2</c:v>
                </c:pt>
                <c:pt idx="197">
                  <c:v>7.9352542710327656E-2</c:v>
                </c:pt>
                <c:pt idx="198">
                  <c:v>7.9656379667239596E-2</c:v>
                </c:pt>
                <c:pt idx="199">
                  <c:v>7.9960216624151537E-2</c:v>
                </c:pt>
                <c:pt idx="200">
                  <c:v>8.0264053581063477E-2</c:v>
                </c:pt>
                <c:pt idx="201">
                  <c:v>8.0567890537975417E-2</c:v>
                </c:pt>
                <c:pt idx="202">
                  <c:v>8.0871727494887358E-2</c:v>
                </c:pt>
                <c:pt idx="203">
                  <c:v>8.1175564451799298E-2</c:v>
                </c:pt>
                <c:pt idx="204">
                  <c:v>8.1479401408711238E-2</c:v>
                </c:pt>
                <c:pt idx="205">
                  <c:v>8.1783238365623179E-2</c:v>
                </c:pt>
                <c:pt idx="206">
                  <c:v>8.2087075322535119E-2</c:v>
                </c:pt>
                <c:pt idx="207">
                  <c:v>8.2357769880758491E-2</c:v>
                </c:pt>
                <c:pt idx="208">
                  <c:v>8.2628464438981863E-2</c:v>
                </c:pt>
                <c:pt idx="209">
                  <c:v>8.2899158997205236E-2</c:v>
                </c:pt>
                <c:pt idx="210">
                  <c:v>8.3169853555428608E-2</c:v>
                </c:pt>
                <c:pt idx="211">
                  <c:v>8.344054811365198E-2</c:v>
                </c:pt>
                <c:pt idx="212">
                  <c:v>8.3711242671875352E-2</c:v>
                </c:pt>
                <c:pt idx="213">
                  <c:v>8.3981937230098724E-2</c:v>
                </c:pt>
                <c:pt idx="214">
                  <c:v>8.4252631788322097E-2</c:v>
                </c:pt>
                <c:pt idx="215">
                  <c:v>8.4523326346545469E-2</c:v>
                </c:pt>
                <c:pt idx="216">
                  <c:v>8.4794020904768841E-2</c:v>
                </c:pt>
                <c:pt idx="217">
                  <c:v>8.5064715462992213E-2</c:v>
                </c:pt>
                <c:pt idx="218">
                  <c:v>8.5335410021215585E-2</c:v>
                </c:pt>
                <c:pt idx="219">
                  <c:v>8.5606104579438957E-2</c:v>
                </c:pt>
                <c:pt idx="220">
                  <c:v>8.587679913766233E-2</c:v>
                </c:pt>
                <c:pt idx="221">
                  <c:v>8.6147493695885702E-2</c:v>
                </c:pt>
                <c:pt idx="222">
                  <c:v>8.6418188254109074E-2</c:v>
                </c:pt>
                <c:pt idx="223">
                  <c:v>8.6688882812332446E-2</c:v>
                </c:pt>
                <c:pt idx="224">
                  <c:v>8.6959577370555818E-2</c:v>
                </c:pt>
                <c:pt idx="225">
                  <c:v>8.7230271928779191E-2</c:v>
                </c:pt>
                <c:pt idx="226">
                  <c:v>8.7500966487002563E-2</c:v>
                </c:pt>
                <c:pt idx="227">
                  <c:v>8.7757450434164941E-2</c:v>
                </c:pt>
                <c:pt idx="228">
                  <c:v>8.8013934381327319E-2</c:v>
                </c:pt>
                <c:pt idx="229">
                  <c:v>8.8270418328489697E-2</c:v>
                </c:pt>
                <c:pt idx="230">
                  <c:v>8.8526902275652075E-2</c:v>
                </c:pt>
                <c:pt idx="231">
                  <c:v>8.8783386222814453E-2</c:v>
                </c:pt>
                <c:pt idx="232">
                  <c:v>8.9039870169976831E-2</c:v>
                </c:pt>
                <c:pt idx="233">
                  <c:v>8.9296354117139209E-2</c:v>
                </c:pt>
                <c:pt idx="234">
                  <c:v>8.9552838064301588E-2</c:v>
                </c:pt>
                <c:pt idx="235">
                  <c:v>8.9809322011463966E-2</c:v>
                </c:pt>
                <c:pt idx="236">
                  <c:v>9.0065805958626344E-2</c:v>
                </c:pt>
                <c:pt idx="237">
                  <c:v>9.0322289905788722E-2</c:v>
                </c:pt>
                <c:pt idx="238">
                  <c:v>9.05787738529511E-2</c:v>
                </c:pt>
                <c:pt idx="239">
                  <c:v>9.0835257800113478E-2</c:v>
                </c:pt>
                <c:pt idx="240">
                  <c:v>9.1091741747275856E-2</c:v>
                </c:pt>
                <c:pt idx="241">
                  <c:v>9.1348225694438234E-2</c:v>
                </c:pt>
                <c:pt idx="242">
                  <c:v>9.1604709641600612E-2</c:v>
                </c:pt>
                <c:pt idx="243">
                  <c:v>9.186119358876299E-2</c:v>
                </c:pt>
                <c:pt idx="244">
                  <c:v>9.2117677535925369E-2</c:v>
                </c:pt>
                <c:pt idx="245">
                  <c:v>9.2374161483087747E-2</c:v>
                </c:pt>
                <c:pt idx="246">
                  <c:v>9.2630645430250125E-2</c:v>
                </c:pt>
                <c:pt idx="247">
                  <c:v>9.2906075961691093E-2</c:v>
                </c:pt>
                <c:pt idx="248">
                  <c:v>9.318150649313206E-2</c:v>
                </c:pt>
                <c:pt idx="249">
                  <c:v>9.3456937024573028E-2</c:v>
                </c:pt>
                <c:pt idx="250">
                  <c:v>9.3732367556013996E-2</c:v>
                </c:pt>
                <c:pt idx="251">
                  <c:v>9.4007798087454963E-2</c:v>
                </c:pt>
                <c:pt idx="252">
                  <c:v>9.4283228618895931E-2</c:v>
                </c:pt>
                <c:pt idx="253">
                  <c:v>9.4558659150336899E-2</c:v>
                </c:pt>
                <c:pt idx="254">
                  <c:v>9.4834089681777867E-2</c:v>
                </c:pt>
                <c:pt idx="255">
                  <c:v>9.5109520213218834E-2</c:v>
                </c:pt>
                <c:pt idx="256">
                  <c:v>9.5384950744659802E-2</c:v>
                </c:pt>
                <c:pt idx="257">
                  <c:v>9.566038127610077E-2</c:v>
                </c:pt>
                <c:pt idx="258">
                  <c:v>9.5935811807541738E-2</c:v>
                </c:pt>
                <c:pt idx="259">
                  <c:v>9.6211242338982705E-2</c:v>
                </c:pt>
                <c:pt idx="260">
                  <c:v>9.6486672870423673E-2</c:v>
                </c:pt>
                <c:pt idx="261">
                  <c:v>9.6762103401864641E-2</c:v>
                </c:pt>
                <c:pt idx="262">
                  <c:v>9.7037533933305609E-2</c:v>
                </c:pt>
                <c:pt idx="263">
                  <c:v>9.7312964464746576E-2</c:v>
                </c:pt>
                <c:pt idx="264">
                  <c:v>9.7588394996187544E-2</c:v>
                </c:pt>
                <c:pt idx="265">
                  <c:v>9.7811705139811522E-2</c:v>
                </c:pt>
                <c:pt idx="266">
                  <c:v>9.80350152834355E-2</c:v>
                </c:pt>
                <c:pt idx="267">
                  <c:v>9.8258325427059479E-2</c:v>
                </c:pt>
                <c:pt idx="268">
                  <c:v>9.8481635570683457E-2</c:v>
                </c:pt>
                <c:pt idx="269">
                  <c:v>9.8704945714307435E-2</c:v>
                </c:pt>
                <c:pt idx="270">
                  <c:v>9.8928255857931413E-2</c:v>
                </c:pt>
                <c:pt idx="271">
                  <c:v>9.9151566001555391E-2</c:v>
                </c:pt>
                <c:pt idx="272">
                  <c:v>9.9374876145179369E-2</c:v>
                </c:pt>
                <c:pt idx="273">
                  <c:v>9.9598186288803348E-2</c:v>
                </c:pt>
                <c:pt idx="274">
                  <c:v>9.9821496432427326E-2</c:v>
                </c:pt>
                <c:pt idx="275">
                  <c:v>0.1000448065760513</c:v>
                </c:pt>
                <c:pt idx="276">
                  <c:v>0.10026811671967528</c:v>
                </c:pt>
                <c:pt idx="277">
                  <c:v>0.10049142686329926</c:v>
                </c:pt>
                <c:pt idx="278">
                  <c:v>0.10071473700692324</c:v>
                </c:pt>
                <c:pt idx="279">
                  <c:v>0.10093804715054722</c:v>
                </c:pt>
                <c:pt idx="280">
                  <c:v>0.10116135729417119</c:v>
                </c:pt>
                <c:pt idx="281">
                  <c:v>0.10138466743779517</c:v>
                </c:pt>
                <c:pt idx="282">
                  <c:v>0.10160797758141915</c:v>
                </c:pt>
                <c:pt idx="283">
                  <c:v>0.10183128772504313</c:v>
                </c:pt>
                <c:pt idx="284">
                  <c:v>0.10205459786866711</c:v>
                </c:pt>
                <c:pt idx="285">
                  <c:v>0.10227790801229109</c:v>
                </c:pt>
                <c:pt idx="286">
                  <c:v>0.10250121815591506</c:v>
                </c:pt>
                <c:pt idx="287">
                  <c:v>0.10275296433529757</c:v>
                </c:pt>
                <c:pt idx="288">
                  <c:v>0.10300471051468008</c:v>
                </c:pt>
                <c:pt idx="289">
                  <c:v>0.10325645669406258</c:v>
                </c:pt>
                <c:pt idx="290">
                  <c:v>0.10350820287344509</c:v>
                </c:pt>
                <c:pt idx="291">
                  <c:v>0.10375994905282759</c:v>
                </c:pt>
                <c:pt idx="292">
                  <c:v>0.1040116952322101</c:v>
                </c:pt>
                <c:pt idx="293">
                  <c:v>0.10426344141159261</c:v>
                </c:pt>
                <c:pt idx="294">
                  <c:v>0.10451518759097511</c:v>
                </c:pt>
                <c:pt idx="295">
                  <c:v>0.10476693377035762</c:v>
                </c:pt>
                <c:pt idx="296">
                  <c:v>0.10501867994974012</c:v>
                </c:pt>
                <c:pt idx="297">
                  <c:v>0.10527042612912263</c:v>
                </c:pt>
                <c:pt idx="298">
                  <c:v>0.10552217230850514</c:v>
                </c:pt>
                <c:pt idx="299">
                  <c:v>0.10577391848788764</c:v>
                </c:pt>
                <c:pt idx="300">
                  <c:v>0.10602566466727015</c:v>
                </c:pt>
                <c:pt idx="301">
                  <c:v>0.10627741084665265</c:v>
                </c:pt>
                <c:pt idx="302">
                  <c:v>0.10652915702603516</c:v>
                </c:pt>
                <c:pt idx="303">
                  <c:v>0.10678090320541767</c:v>
                </c:pt>
                <c:pt idx="304">
                  <c:v>0.10703264938480017</c:v>
                </c:pt>
                <c:pt idx="305">
                  <c:v>0.10728439556418268</c:v>
                </c:pt>
                <c:pt idx="306">
                  <c:v>0.10753614174356518</c:v>
                </c:pt>
                <c:pt idx="307">
                  <c:v>0.10778314970630931</c:v>
                </c:pt>
                <c:pt idx="308">
                  <c:v>0.10803015766905344</c:v>
                </c:pt>
                <c:pt idx="309">
                  <c:v>0.10827716563179757</c:v>
                </c:pt>
                <c:pt idx="310">
                  <c:v>0.1085241735945417</c:v>
                </c:pt>
                <c:pt idx="311">
                  <c:v>0.10877118155728582</c:v>
                </c:pt>
                <c:pt idx="312">
                  <c:v>0.10901818952002995</c:v>
                </c:pt>
                <c:pt idx="313">
                  <c:v>0.10926519748277408</c:v>
                </c:pt>
                <c:pt idx="314">
                  <c:v>0.10951220544551821</c:v>
                </c:pt>
                <c:pt idx="315">
                  <c:v>0.10975921340826233</c:v>
                </c:pt>
                <c:pt idx="316">
                  <c:v>0.11000622137100646</c:v>
                </c:pt>
                <c:pt idx="317">
                  <c:v>0.11025322933375059</c:v>
                </c:pt>
                <c:pt idx="318">
                  <c:v>0.11050023729649472</c:v>
                </c:pt>
                <c:pt idx="319">
                  <c:v>0.11074724525923885</c:v>
                </c:pt>
                <c:pt idx="320">
                  <c:v>0.11099425322198297</c:v>
                </c:pt>
                <c:pt idx="321">
                  <c:v>0.1112412611847271</c:v>
                </c:pt>
                <c:pt idx="322">
                  <c:v>0.11148826914747123</c:v>
                </c:pt>
                <c:pt idx="323">
                  <c:v>0.11173527711021536</c:v>
                </c:pt>
                <c:pt idx="324">
                  <c:v>0.11198228507295949</c:v>
                </c:pt>
                <c:pt idx="325">
                  <c:v>0.11222929303570361</c:v>
                </c:pt>
                <c:pt idx="326">
                  <c:v>0.11247630099844774</c:v>
                </c:pt>
                <c:pt idx="327">
                  <c:v>0.11272330896119187</c:v>
                </c:pt>
                <c:pt idx="328">
                  <c:v>0.112970316923936</c:v>
                </c:pt>
                <c:pt idx="329">
                  <c:v>0.11321732488668013</c:v>
                </c:pt>
                <c:pt idx="330">
                  <c:v>0.11346433284942425</c:v>
                </c:pt>
                <c:pt idx="331">
                  <c:v>0.11371134081216838</c:v>
                </c:pt>
                <c:pt idx="332">
                  <c:v>0.11395834877491251</c:v>
                </c:pt>
                <c:pt idx="333">
                  <c:v>0.11420535673765664</c:v>
                </c:pt>
                <c:pt idx="334">
                  <c:v>0.11445236470040077</c:v>
                </c:pt>
                <c:pt idx="335">
                  <c:v>0.11469937266314489</c:v>
                </c:pt>
                <c:pt idx="336">
                  <c:v>0.11494638062588902</c:v>
                </c:pt>
                <c:pt idx="337">
                  <c:v>0.11519338858863315</c:v>
                </c:pt>
                <c:pt idx="338">
                  <c:v>0.11544039655137728</c:v>
                </c:pt>
                <c:pt idx="339">
                  <c:v>0.11568740451412141</c:v>
                </c:pt>
                <c:pt idx="340">
                  <c:v>0.11593441247686553</c:v>
                </c:pt>
                <c:pt idx="341">
                  <c:v>0.11618142043960966</c:v>
                </c:pt>
                <c:pt idx="342">
                  <c:v>0.11642842840235379</c:v>
                </c:pt>
                <c:pt idx="343">
                  <c:v>0.11667543636509792</c:v>
                </c:pt>
                <c:pt idx="344">
                  <c:v>0.11692244432784205</c:v>
                </c:pt>
                <c:pt idx="345">
                  <c:v>0.11716945229058617</c:v>
                </c:pt>
                <c:pt idx="346">
                  <c:v>0.1174164602533303</c:v>
                </c:pt>
                <c:pt idx="347">
                  <c:v>0.11766346821607443</c:v>
                </c:pt>
                <c:pt idx="348">
                  <c:v>0.11791047617881856</c:v>
                </c:pt>
                <c:pt idx="349">
                  <c:v>0.11815748414156269</c:v>
                </c:pt>
                <c:pt idx="350">
                  <c:v>0.11840449210430681</c:v>
                </c:pt>
                <c:pt idx="351">
                  <c:v>0.11865150006705094</c:v>
                </c:pt>
                <c:pt idx="352">
                  <c:v>0.11889850802979507</c:v>
                </c:pt>
                <c:pt idx="353">
                  <c:v>0.1191455159925392</c:v>
                </c:pt>
                <c:pt idx="354">
                  <c:v>0.11939252395528333</c:v>
                </c:pt>
                <c:pt idx="355">
                  <c:v>0.11963953191802745</c:v>
                </c:pt>
                <c:pt idx="356">
                  <c:v>0.11988653988077158</c:v>
                </c:pt>
                <c:pt idx="357">
                  <c:v>0.12013354784351571</c:v>
                </c:pt>
                <c:pt idx="358">
                  <c:v>0.12038055580625984</c:v>
                </c:pt>
                <c:pt idx="359">
                  <c:v>0.12062756376900396</c:v>
                </c:pt>
                <c:pt idx="360">
                  <c:v>0.12087457173174809</c:v>
                </c:pt>
                <c:pt idx="361">
                  <c:v>0.12112157969449222</c:v>
                </c:pt>
                <c:pt idx="362">
                  <c:v>0.12136858765723635</c:v>
                </c:pt>
                <c:pt idx="363">
                  <c:v>0.12161559561998048</c:v>
                </c:pt>
                <c:pt idx="364">
                  <c:v>0.1218626035827246</c:v>
                </c:pt>
                <c:pt idx="365">
                  <c:v>0.12210961154546873</c:v>
                </c:pt>
                <c:pt idx="366">
                  <c:v>0.12235661950821286</c:v>
                </c:pt>
                <c:pt idx="367">
                  <c:v>0.12260362747095699</c:v>
                </c:pt>
                <c:pt idx="368">
                  <c:v>0.12285063543370112</c:v>
                </c:pt>
                <c:pt idx="369">
                  <c:v>0.12309764339644524</c:v>
                </c:pt>
                <c:pt idx="370">
                  <c:v>0.12335412734360762</c:v>
                </c:pt>
                <c:pt idx="371">
                  <c:v>0.12361061129077</c:v>
                </c:pt>
                <c:pt idx="372">
                  <c:v>0.12386709523793238</c:v>
                </c:pt>
                <c:pt idx="373">
                  <c:v>0.12412357918509476</c:v>
                </c:pt>
                <c:pt idx="374">
                  <c:v>0.12438006313225713</c:v>
                </c:pt>
                <c:pt idx="375">
                  <c:v>0.12463654707941951</c:v>
                </c:pt>
                <c:pt idx="376">
                  <c:v>0.12489303102658189</c:v>
                </c:pt>
                <c:pt idx="377">
                  <c:v>0.12514951497374427</c:v>
                </c:pt>
                <c:pt idx="378">
                  <c:v>0.12540599892090665</c:v>
                </c:pt>
                <c:pt idx="379">
                  <c:v>0.12566248286806903</c:v>
                </c:pt>
                <c:pt idx="380">
                  <c:v>0.1259189668152314</c:v>
                </c:pt>
                <c:pt idx="381">
                  <c:v>0.12617545076239378</c:v>
                </c:pt>
                <c:pt idx="382">
                  <c:v>0.12643193470955616</c:v>
                </c:pt>
                <c:pt idx="383">
                  <c:v>0.12668841865671854</c:v>
                </c:pt>
                <c:pt idx="384">
                  <c:v>0.12694490260388092</c:v>
                </c:pt>
                <c:pt idx="385">
                  <c:v>0.12720138655104329</c:v>
                </c:pt>
                <c:pt idx="386">
                  <c:v>0.12745787049820567</c:v>
                </c:pt>
                <c:pt idx="387">
                  <c:v>0.12771435444536805</c:v>
                </c:pt>
                <c:pt idx="388">
                  <c:v>0.12797083839253043</c:v>
                </c:pt>
                <c:pt idx="389">
                  <c:v>0.12822732233969281</c:v>
                </c:pt>
                <c:pt idx="390">
                  <c:v>0.12848380628685518</c:v>
                </c:pt>
                <c:pt idx="391">
                  <c:v>0.12874029023401756</c:v>
                </c:pt>
                <c:pt idx="392">
                  <c:v>0.12899677418117994</c:v>
                </c:pt>
                <c:pt idx="393">
                  <c:v>0.12926746873940331</c:v>
                </c:pt>
                <c:pt idx="394">
                  <c:v>0.12953816329762669</c:v>
                </c:pt>
                <c:pt idx="395">
                  <c:v>0.12980885785585006</c:v>
                </c:pt>
                <c:pt idx="396">
                  <c:v>0.13007955241407343</c:v>
                </c:pt>
                <c:pt idx="397">
                  <c:v>0.1303502469722968</c:v>
                </c:pt>
                <c:pt idx="398">
                  <c:v>0.13062094153052017</c:v>
                </c:pt>
                <c:pt idx="399">
                  <c:v>0.13089163608874355</c:v>
                </c:pt>
                <c:pt idx="400">
                  <c:v>0.13116233064696692</c:v>
                </c:pt>
                <c:pt idx="401">
                  <c:v>0.13143302520519029</c:v>
                </c:pt>
                <c:pt idx="402">
                  <c:v>0.13170371976341366</c:v>
                </c:pt>
                <c:pt idx="403">
                  <c:v>0.13197441432163703</c:v>
                </c:pt>
                <c:pt idx="404">
                  <c:v>0.13224510887986041</c:v>
                </c:pt>
                <c:pt idx="405">
                  <c:v>0.13251580343808378</c:v>
                </c:pt>
                <c:pt idx="406">
                  <c:v>0.13278649799630715</c:v>
                </c:pt>
                <c:pt idx="407">
                  <c:v>0.13305719255453052</c:v>
                </c:pt>
                <c:pt idx="408">
                  <c:v>0.1333278871127539</c:v>
                </c:pt>
                <c:pt idx="409">
                  <c:v>0.13359858167097727</c:v>
                </c:pt>
                <c:pt idx="410">
                  <c:v>0.13386927622920064</c:v>
                </c:pt>
                <c:pt idx="411">
                  <c:v>0.13413997078742401</c:v>
                </c:pt>
                <c:pt idx="412">
                  <c:v>0.13441066534564738</c:v>
                </c:pt>
                <c:pt idx="413">
                  <c:v>0.13463397548927136</c:v>
                </c:pt>
                <c:pt idx="414">
                  <c:v>0.13485728563289534</c:v>
                </c:pt>
                <c:pt idx="415">
                  <c:v>0.13508059577651932</c:v>
                </c:pt>
                <c:pt idx="416">
                  <c:v>0.1353039059201433</c:v>
                </c:pt>
                <c:pt idx="417">
                  <c:v>0.13552721606376728</c:v>
                </c:pt>
                <c:pt idx="418">
                  <c:v>0.13575052620739125</c:v>
                </c:pt>
                <c:pt idx="419">
                  <c:v>0.13597383635101523</c:v>
                </c:pt>
                <c:pt idx="420">
                  <c:v>0.13619714649463921</c:v>
                </c:pt>
                <c:pt idx="421">
                  <c:v>0.13642045663826319</c:v>
                </c:pt>
                <c:pt idx="422">
                  <c:v>0.13664376678188717</c:v>
                </c:pt>
                <c:pt idx="423">
                  <c:v>0.13686707692551114</c:v>
                </c:pt>
                <c:pt idx="424">
                  <c:v>0.13709038706913512</c:v>
                </c:pt>
                <c:pt idx="425">
                  <c:v>0.1373136972127591</c:v>
                </c:pt>
                <c:pt idx="426">
                  <c:v>0.13753700735638308</c:v>
                </c:pt>
                <c:pt idx="427">
                  <c:v>0.13776031750000706</c:v>
                </c:pt>
                <c:pt idx="428">
                  <c:v>0.13798362764363103</c:v>
                </c:pt>
                <c:pt idx="429">
                  <c:v>0.13820693778725501</c:v>
                </c:pt>
                <c:pt idx="430">
                  <c:v>0.13843024793087899</c:v>
                </c:pt>
                <c:pt idx="431">
                  <c:v>0.13865355807450297</c:v>
                </c:pt>
                <c:pt idx="432">
                  <c:v>0.13887686821812695</c:v>
                </c:pt>
                <c:pt idx="433">
                  <c:v>0.13910017836175093</c:v>
                </c:pt>
                <c:pt idx="434">
                  <c:v>0.1393566623089133</c:v>
                </c:pt>
                <c:pt idx="435">
                  <c:v>0.13961314625607568</c:v>
                </c:pt>
                <c:pt idx="436">
                  <c:v>0.13986963020323806</c:v>
                </c:pt>
                <c:pt idx="437">
                  <c:v>0.14012611415040044</c:v>
                </c:pt>
                <c:pt idx="438">
                  <c:v>0.14038259809756282</c:v>
                </c:pt>
                <c:pt idx="439">
                  <c:v>0.14063908204472519</c:v>
                </c:pt>
                <c:pt idx="440">
                  <c:v>0.14089556599188757</c:v>
                </c:pt>
                <c:pt idx="441">
                  <c:v>0.14115204993904995</c:v>
                </c:pt>
                <c:pt idx="442">
                  <c:v>0.14140853388621233</c:v>
                </c:pt>
                <c:pt idx="443">
                  <c:v>0.14166501783337471</c:v>
                </c:pt>
                <c:pt idx="444">
                  <c:v>0.14192150178053708</c:v>
                </c:pt>
                <c:pt idx="445">
                  <c:v>0.14217798572769946</c:v>
                </c:pt>
                <c:pt idx="446">
                  <c:v>0.14243446967486184</c:v>
                </c:pt>
                <c:pt idx="447">
                  <c:v>0.14269095362202422</c:v>
                </c:pt>
                <c:pt idx="448">
                  <c:v>0.1429474375691866</c:v>
                </c:pt>
                <c:pt idx="449">
                  <c:v>0.14320392151634898</c:v>
                </c:pt>
                <c:pt idx="450">
                  <c:v>0.14346040546351135</c:v>
                </c:pt>
                <c:pt idx="451">
                  <c:v>0.14371688941067373</c:v>
                </c:pt>
                <c:pt idx="452">
                  <c:v>0.14397337335783611</c:v>
                </c:pt>
                <c:pt idx="453">
                  <c:v>0.14420616397664299</c:v>
                </c:pt>
                <c:pt idx="454">
                  <c:v>0.14443895459544986</c:v>
                </c:pt>
                <c:pt idx="455">
                  <c:v>0.14467174521425674</c:v>
                </c:pt>
                <c:pt idx="456">
                  <c:v>0.14490453583306362</c:v>
                </c:pt>
                <c:pt idx="457">
                  <c:v>0.1451373264518705</c:v>
                </c:pt>
                <c:pt idx="458">
                  <c:v>0.14537011707067737</c:v>
                </c:pt>
                <c:pt idx="459">
                  <c:v>0.14560290768948425</c:v>
                </c:pt>
                <c:pt idx="460">
                  <c:v>0.14583569830829113</c:v>
                </c:pt>
                <c:pt idx="461">
                  <c:v>0.14606848892709801</c:v>
                </c:pt>
                <c:pt idx="462">
                  <c:v>0.14630127954590488</c:v>
                </c:pt>
                <c:pt idx="463">
                  <c:v>0.14653407016471176</c:v>
                </c:pt>
                <c:pt idx="464">
                  <c:v>0.14676686078351864</c:v>
                </c:pt>
                <c:pt idx="465">
                  <c:v>0.14699965140232552</c:v>
                </c:pt>
                <c:pt idx="466">
                  <c:v>0.14723244202113239</c:v>
                </c:pt>
                <c:pt idx="467">
                  <c:v>0.14746523263993927</c:v>
                </c:pt>
                <c:pt idx="468">
                  <c:v>0.14769802325874615</c:v>
                </c:pt>
                <c:pt idx="469">
                  <c:v>0.14793081387755302</c:v>
                </c:pt>
                <c:pt idx="470">
                  <c:v>0.1481636044963599</c:v>
                </c:pt>
                <c:pt idx="471">
                  <c:v>0.14839639511516678</c:v>
                </c:pt>
                <c:pt idx="472">
                  <c:v>0.14862918573397366</c:v>
                </c:pt>
                <c:pt idx="473">
                  <c:v>0.14886197635278053</c:v>
                </c:pt>
                <c:pt idx="474">
                  <c:v>0.14909476697158741</c:v>
                </c:pt>
                <c:pt idx="475">
                  <c:v>0.14932755759039429</c:v>
                </c:pt>
                <c:pt idx="476">
                  <c:v>0.14956034820920117</c:v>
                </c:pt>
                <c:pt idx="477">
                  <c:v>0.14979313882800804</c:v>
                </c:pt>
                <c:pt idx="478">
                  <c:v>0.15002592944681492</c:v>
                </c:pt>
                <c:pt idx="479">
                  <c:v>0.1502587200656218</c:v>
                </c:pt>
                <c:pt idx="480">
                  <c:v>0.15049151068442868</c:v>
                </c:pt>
                <c:pt idx="481">
                  <c:v>0.15072430130323555</c:v>
                </c:pt>
                <c:pt idx="482">
                  <c:v>0.15095709192204243</c:v>
                </c:pt>
                <c:pt idx="483">
                  <c:v>0.15118988254084931</c:v>
                </c:pt>
                <c:pt idx="484">
                  <c:v>0.15142267315965618</c:v>
                </c:pt>
                <c:pt idx="485">
                  <c:v>0.15165546377846306</c:v>
                </c:pt>
                <c:pt idx="486">
                  <c:v>0.15188825439726994</c:v>
                </c:pt>
                <c:pt idx="487">
                  <c:v>0.15212104501607682</c:v>
                </c:pt>
                <c:pt idx="488">
                  <c:v>0.15235383563488369</c:v>
                </c:pt>
                <c:pt idx="489">
                  <c:v>0.15258662625369057</c:v>
                </c:pt>
                <c:pt idx="490">
                  <c:v>0.15281941687249745</c:v>
                </c:pt>
                <c:pt idx="491">
                  <c:v>0.15305220749130433</c:v>
                </c:pt>
                <c:pt idx="492">
                  <c:v>0.1533086914384667</c:v>
                </c:pt>
                <c:pt idx="493">
                  <c:v>0.15356517538562908</c:v>
                </c:pt>
                <c:pt idx="494">
                  <c:v>0.15382165933279146</c:v>
                </c:pt>
                <c:pt idx="495">
                  <c:v>0.15407814327995384</c:v>
                </c:pt>
                <c:pt idx="496">
                  <c:v>0.15433462722711622</c:v>
                </c:pt>
                <c:pt idx="497">
                  <c:v>0.15459111117427859</c:v>
                </c:pt>
                <c:pt idx="498">
                  <c:v>0.15484759512144097</c:v>
                </c:pt>
                <c:pt idx="499">
                  <c:v>0.15510407906860335</c:v>
                </c:pt>
                <c:pt idx="500">
                  <c:v>0.15536056301576573</c:v>
                </c:pt>
                <c:pt idx="501">
                  <c:v>0.15561704696292811</c:v>
                </c:pt>
                <c:pt idx="502">
                  <c:v>0.15587353091009049</c:v>
                </c:pt>
                <c:pt idx="503">
                  <c:v>0.15613001485725286</c:v>
                </c:pt>
                <c:pt idx="504">
                  <c:v>0.15638649880441524</c:v>
                </c:pt>
                <c:pt idx="505">
                  <c:v>0.15664298275157762</c:v>
                </c:pt>
                <c:pt idx="506">
                  <c:v>0.15689946669874</c:v>
                </c:pt>
                <c:pt idx="507">
                  <c:v>0.15715595064590238</c:v>
                </c:pt>
                <c:pt idx="508">
                  <c:v>0.15741243459306475</c:v>
                </c:pt>
                <c:pt idx="509">
                  <c:v>0.15766891854022713</c:v>
                </c:pt>
                <c:pt idx="510">
                  <c:v>0.15792540248738951</c:v>
                </c:pt>
                <c:pt idx="511">
                  <c:v>0.15818188643455189</c:v>
                </c:pt>
                <c:pt idx="512">
                  <c:v>0.15841467705335877</c:v>
                </c:pt>
                <c:pt idx="513">
                  <c:v>0.15864746767216564</c:v>
                </c:pt>
                <c:pt idx="514">
                  <c:v>0.15888025829097252</c:v>
                </c:pt>
                <c:pt idx="515">
                  <c:v>0.1591130489097794</c:v>
                </c:pt>
                <c:pt idx="516">
                  <c:v>0.15934583952858627</c:v>
                </c:pt>
                <c:pt idx="517">
                  <c:v>0.15957863014739315</c:v>
                </c:pt>
                <c:pt idx="518">
                  <c:v>0.15981142076620003</c:v>
                </c:pt>
                <c:pt idx="519">
                  <c:v>0.16004421138500691</c:v>
                </c:pt>
                <c:pt idx="520">
                  <c:v>0.16027700200381378</c:v>
                </c:pt>
                <c:pt idx="521">
                  <c:v>0.16050979262262066</c:v>
                </c:pt>
                <c:pt idx="522">
                  <c:v>0.16074258324142754</c:v>
                </c:pt>
                <c:pt idx="523">
                  <c:v>0.16097537386023442</c:v>
                </c:pt>
                <c:pt idx="524">
                  <c:v>0.16120816447904129</c:v>
                </c:pt>
                <c:pt idx="525">
                  <c:v>0.16144095509784817</c:v>
                </c:pt>
                <c:pt idx="526">
                  <c:v>0.16167374571665505</c:v>
                </c:pt>
                <c:pt idx="527">
                  <c:v>0.16190653633546193</c:v>
                </c:pt>
                <c:pt idx="528">
                  <c:v>0.1621393269542688</c:v>
                </c:pt>
                <c:pt idx="529">
                  <c:v>0.16237211757307568</c:v>
                </c:pt>
                <c:pt idx="530">
                  <c:v>0.16260490819188256</c:v>
                </c:pt>
                <c:pt idx="531">
                  <c:v>0.16283769881068944</c:v>
                </c:pt>
                <c:pt idx="532">
                  <c:v>0.16306100895431341</c:v>
                </c:pt>
                <c:pt idx="533">
                  <c:v>0.16328431909793739</c:v>
                </c:pt>
                <c:pt idx="534">
                  <c:v>0.16350762924156137</c:v>
                </c:pt>
                <c:pt idx="535">
                  <c:v>0.16373093938518535</c:v>
                </c:pt>
                <c:pt idx="536">
                  <c:v>0.16395424952880933</c:v>
                </c:pt>
                <c:pt idx="537">
                  <c:v>0.1641775596724333</c:v>
                </c:pt>
                <c:pt idx="538">
                  <c:v>0.16440086981605728</c:v>
                </c:pt>
                <c:pt idx="539">
                  <c:v>0.16462417995968126</c:v>
                </c:pt>
                <c:pt idx="540">
                  <c:v>0.16484749010330524</c:v>
                </c:pt>
                <c:pt idx="541">
                  <c:v>0.16507080024692922</c:v>
                </c:pt>
                <c:pt idx="542">
                  <c:v>0.16529411039055319</c:v>
                </c:pt>
                <c:pt idx="543">
                  <c:v>0.16551742053417717</c:v>
                </c:pt>
                <c:pt idx="544">
                  <c:v>0.16574073067780115</c:v>
                </c:pt>
                <c:pt idx="545">
                  <c:v>0.16596404082142513</c:v>
                </c:pt>
                <c:pt idx="546">
                  <c:v>0.16618735096504911</c:v>
                </c:pt>
                <c:pt idx="547">
                  <c:v>0.16641066110867309</c:v>
                </c:pt>
                <c:pt idx="548">
                  <c:v>0.16663397125229706</c:v>
                </c:pt>
                <c:pt idx="549">
                  <c:v>0.16685728139592104</c:v>
                </c:pt>
                <c:pt idx="550">
                  <c:v>0.16708059153954502</c:v>
                </c:pt>
                <c:pt idx="551">
                  <c:v>0.167303901683169</c:v>
                </c:pt>
                <c:pt idx="552">
                  <c:v>0.16755090964591313</c:v>
                </c:pt>
                <c:pt idx="553">
                  <c:v>0.16779791760865725</c:v>
                </c:pt>
                <c:pt idx="554">
                  <c:v>0.16804492557140138</c:v>
                </c:pt>
                <c:pt idx="555">
                  <c:v>0.16829193353414551</c:v>
                </c:pt>
                <c:pt idx="556">
                  <c:v>0.16853894149688964</c:v>
                </c:pt>
                <c:pt idx="557">
                  <c:v>0.16878594945963377</c:v>
                </c:pt>
                <c:pt idx="558">
                  <c:v>0.16903295742237789</c:v>
                </c:pt>
                <c:pt idx="559">
                  <c:v>0.16927996538512202</c:v>
                </c:pt>
                <c:pt idx="560">
                  <c:v>0.16952697334786615</c:v>
                </c:pt>
                <c:pt idx="561">
                  <c:v>0.16977398131061028</c:v>
                </c:pt>
                <c:pt idx="562">
                  <c:v>0.17002098927335441</c:v>
                </c:pt>
                <c:pt idx="563">
                  <c:v>0.17026799723609853</c:v>
                </c:pt>
                <c:pt idx="564">
                  <c:v>0.17051500519884266</c:v>
                </c:pt>
                <c:pt idx="565">
                  <c:v>0.17076201316158679</c:v>
                </c:pt>
                <c:pt idx="566">
                  <c:v>0.17100902112433092</c:v>
                </c:pt>
                <c:pt idx="567">
                  <c:v>0.17125602908707505</c:v>
                </c:pt>
                <c:pt idx="568">
                  <c:v>0.17150303704981917</c:v>
                </c:pt>
                <c:pt idx="569">
                  <c:v>0.1717500450125633</c:v>
                </c:pt>
                <c:pt idx="570">
                  <c:v>0.17199705297530743</c:v>
                </c:pt>
                <c:pt idx="571">
                  <c:v>0.17224406093805156</c:v>
                </c:pt>
                <c:pt idx="572">
                  <c:v>0.17249106890079569</c:v>
                </c:pt>
                <c:pt idx="573">
                  <c:v>0.17273807686353981</c:v>
                </c:pt>
                <c:pt idx="574">
                  <c:v>0.17299456081070219</c:v>
                </c:pt>
                <c:pt idx="575">
                  <c:v>0.17325104475786457</c:v>
                </c:pt>
                <c:pt idx="576">
                  <c:v>0.17350752870502695</c:v>
                </c:pt>
                <c:pt idx="577">
                  <c:v>0.17376401265218933</c:v>
                </c:pt>
                <c:pt idx="578">
                  <c:v>0.1740204965993517</c:v>
                </c:pt>
                <c:pt idx="579">
                  <c:v>0.17427698054651408</c:v>
                </c:pt>
                <c:pt idx="580">
                  <c:v>0.17453346449367646</c:v>
                </c:pt>
                <c:pt idx="581">
                  <c:v>0.17478994844083884</c:v>
                </c:pt>
                <c:pt idx="582">
                  <c:v>0.17504643238800122</c:v>
                </c:pt>
                <c:pt idx="583">
                  <c:v>0.17530291633516359</c:v>
                </c:pt>
                <c:pt idx="584">
                  <c:v>0.17555940028232597</c:v>
                </c:pt>
                <c:pt idx="585">
                  <c:v>0.17581588422948835</c:v>
                </c:pt>
                <c:pt idx="586">
                  <c:v>0.17607236817665073</c:v>
                </c:pt>
                <c:pt idx="587">
                  <c:v>0.17632885212381311</c:v>
                </c:pt>
                <c:pt idx="588">
                  <c:v>0.17658533607097548</c:v>
                </c:pt>
                <c:pt idx="589">
                  <c:v>0.17684182001813786</c:v>
                </c:pt>
                <c:pt idx="590">
                  <c:v>0.17709830396530024</c:v>
                </c:pt>
                <c:pt idx="591">
                  <c:v>0.17735478791246262</c:v>
                </c:pt>
                <c:pt idx="592">
                  <c:v>0.177611271859625</c:v>
                </c:pt>
                <c:pt idx="593">
                  <c:v>0.17786775580678738</c:v>
                </c:pt>
                <c:pt idx="594">
                  <c:v>0.17809106595041135</c:v>
                </c:pt>
                <c:pt idx="595">
                  <c:v>0.17831437609403533</c:v>
                </c:pt>
                <c:pt idx="596">
                  <c:v>0.17853768623765931</c:v>
                </c:pt>
                <c:pt idx="597">
                  <c:v>0.17876099638128329</c:v>
                </c:pt>
                <c:pt idx="598">
                  <c:v>0.17898430652490727</c:v>
                </c:pt>
                <c:pt idx="599">
                  <c:v>0.17920761666853124</c:v>
                </c:pt>
                <c:pt idx="600">
                  <c:v>0.17943092681215522</c:v>
                </c:pt>
                <c:pt idx="601">
                  <c:v>0.1796542369557792</c:v>
                </c:pt>
                <c:pt idx="602">
                  <c:v>0.17987754709940318</c:v>
                </c:pt>
                <c:pt idx="603">
                  <c:v>0.18010085724302716</c:v>
                </c:pt>
                <c:pt idx="604">
                  <c:v>0.18032416738665114</c:v>
                </c:pt>
                <c:pt idx="605">
                  <c:v>0.18054747753027511</c:v>
                </c:pt>
                <c:pt idx="606">
                  <c:v>0.18077078767389909</c:v>
                </c:pt>
                <c:pt idx="607">
                  <c:v>0.18099409781752307</c:v>
                </c:pt>
                <c:pt idx="608">
                  <c:v>0.18121740796114705</c:v>
                </c:pt>
                <c:pt idx="609">
                  <c:v>0.18144071810477103</c:v>
                </c:pt>
                <c:pt idx="610">
                  <c:v>0.181664028248395</c:v>
                </c:pt>
                <c:pt idx="611">
                  <c:v>0.18188733839201898</c:v>
                </c:pt>
                <c:pt idx="612">
                  <c:v>0.18211064853564296</c:v>
                </c:pt>
                <c:pt idx="613">
                  <c:v>0.18233395867926694</c:v>
                </c:pt>
                <c:pt idx="614">
                  <c:v>0.18255726882289092</c:v>
                </c:pt>
                <c:pt idx="615">
                  <c:v>0.18282796338111429</c:v>
                </c:pt>
                <c:pt idx="616">
                  <c:v>0.18309865793933766</c:v>
                </c:pt>
                <c:pt idx="617">
                  <c:v>0.18336935249756103</c:v>
                </c:pt>
                <c:pt idx="618">
                  <c:v>0.18364004705578441</c:v>
                </c:pt>
                <c:pt idx="619">
                  <c:v>0.18391074161400778</c:v>
                </c:pt>
                <c:pt idx="620">
                  <c:v>0.18418143617223115</c:v>
                </c:pt>
                <c:pt idx="621">
                  <c:v>0.18445213073045452</c:v>
                </c:pt>
                <c:pt idx="622">
                  <c:v>0.18472282528867789</c:v>
                </c:pt>
                <c:pt idx="623">
                  <c:v>0.18499351984690127</c:v>
                </c:pt>
                <c:pt idx="624">
                  <c:v>0.18526421440512464</c:v>
                </c:pt>
                <c:pt idx="625">
                  <c:v>0.18553490896334801</c:v>
                </c:pt>
                <c:pt idx="626">
                  <c:v>0.18580560352157138</c:v>
                </c:pt>
                <c:pt idx="627">
                  <c:v>0.18607629807979476</c:v>
                </c:pt>
                <c:pt idx="628">
                  <c:v>0.18634699263801813</c:v>
                </c:pt>
                <c:pt idx="629">
                  <c:v>0.1866176871962415</c:v>
                </c:pt>
                <c:pt idx="630">
                  <c:v>0.18688838175446487</c:v>
                </c:pt>
                <c:pt idx="631">
                  <c:v>0.18715907631268824</c:v>
                </c:pt>
                <c:pt idx="632">
                  <c:v>0.18742977087091162</c:v>
                </c:pt>
                <c:pt idx="633">
                  <c:v>0.18770046542913499</c:v>
                </c:pt>
                <c:pt idx="634">
                  <c:v>0.18797115998735836</c:v>
                </c:pt>
                <c:pt idx="635">
                  <c:v>0.18824185454558173</c:v>
                </c:pt>
                <c:pt idx="636">
                  <c:v>0.1885125491038051</c:v>
                </c:pt>
                <c:pt idx="637">
                  <c:v>0.18878324366202848</c:v>
                </c:pt>
                <c:pt idx="638">
                  <c:v>0.18902077384457194</c:v>
                </c:pt>
                <c:pt idx="639">
                  <c:v>0.18925830402711541</c:v>
                </c:pt>
                <c:pt idx="640">
                  <c:v>0.18949583420965888</c:v>
                </c:pt>
                <c:pt idx="641">
                  <c:v>0.18973336439220234</c:v>
                </c:pt>
                <c:pt idx="642">
                  <c:v>0.18997089457474581</c:v>
                </c:pt>
                <c:pt idx="643">
                  <c:v>0.19020842475728927</c:v>
                </c:pt>
                <c:pt idx="644">
                  <c:v>0.19044595493983274</c:v>
                </c:pt>
                <c:pt idx="645">
                  <c:v>0.19068348512237621</c:v>
                </c:pt>
                <c:pt idx="646">
                  <c:v>0.19092101530491967</c:v>
                </c:pt>
                <c:pt idx="647">
                  <c:v>0.19115854548746314</c:v>
                </c:pt>
                <c:pt idx="648">
                  <c:v>0.1913960756700066</c:v>
                </c:pt>
                <c:pt idx="649">
                  <c:v>0.19163360585255007</c:v>
                </c:pt>
                <c:pt idx="650">
                  <c:v>0.19187113603509354</c:v>
                </c:pt>
                <c:pt idx="651">
                  <c:v>0.192108666217637</c:v>
                </c:pt>
                <c:pt idx="652">
                  <c:v>0.19234619640018047</c:v>
                </c:pt>
                <c:pt idx="653">
                  <c:v>0.19258372658272394</c:v>
                </c:pt>
                <c:pt idx="654">
                  <c:v>0.1928212567652674</c:v>
                </c:pt>
                <c:pt idx="655">
                  <c:v>0.19305878694781087</c:v>
                </c:pt>
                <c:pt idx="656">
                  <c:v>0.19329631713035433</c:v>
                </c:pt>
                <c:pt idx="657">
                  <c:v>0.1935338473128978</c:v>
                </c:pt>
                <c:pt idx="658">
                  <c:v>0.19375241654490138</c:v>
                </c:pt>
                <c:pt idx="659">
                  <c:v>0.19397098577690497</c:v>
                </c:pt>
                <c:pt idx="660">
                  <c:v>0.19418955500890855</c:v>
                </c:pt>
                <c:pt idx="661">
                  <c:v>0.19440812424091214</c:v>
                </c:pt>
                <c:pt idx="662">
                  <c:v>0.19462669347291572</c:v>
                </c:pt>
                <c:pt idx="663">
                  <c:v>0.19484526270491931</c:v>
                </c:pt>
                <c:pt idx="664">
                  <c:v>0.19506383193692289</c:v>
                </c:pt>
                <c:pt idx="665">
                  <c:v>0.19528240116892648</c:v>
                </c:pt>
                <c:pt idx="666">
                  <c:v>0.19550097040093006</c:v>
                </c:pt>
                <c:pt idx="667">
                  <c:v>0.19571953963293365</c:v>
                </c:pt>
                <c:pt idx="668">
                  <c:v>0.19593810886493723</c:v>
                </c:pt>
                <c:pt idx="669">
                  <c:v>0.19615667809694082</c:v>
                </c:pt>
                <c:pt idx="670">
                  <c:v>0.1963752473289444</c:v>
                </c:pt>
                <c:pt idx="671">
                  <c:v>0.19659381656094799</c:v>
                </c:pt>
                <c:pt idx="672">
                  <c:v>0.19681238579295157</c:v>
                </c:pt>
                <c:pt idx="673">
                  <c:v>0.19703095502495516</c:v>
                </c:pt>
                <c:pt idx="674">
                  <c:v>0.19724952425695874</c:v>
                </c:pt>
                <c:pt idx="675">
                  <c:v>0.19746809348896233</c:v>
                </c:pt>
                <c:pt idx="676">
                  <c:v>0.19768666272096591</c:v>
                </c:pt>
                <c:pt idx="677">
                  <c:v>0.1979052319529695</c:v>
                </c:pt>
                <c:pt idx="678">
                  <c:v>0.19812380118497308</c:v>
                </c:pt>
                <c:pt idx="679">
                  <c:v>0.19834237041697667</c:v>
                </c:pt>
                <c:pt idx="680">
                  <c:v>0.19856093964898025</c:v>
                </c:pt>
                <c:pt idx="681">
                  <c:v>0.19878899025484298</c:v>
                </c:pt>
                <c:pt idx="682">
                  <c:v>0.19901704086070571</c:v>
                </c:pt>
                <c:pt idx="683">
                  <c:v>0.19924509146656844</c:v>
                </c:pt>
                <c:pt idx="684">
                  <c:v>0.19947314207243116</c:v>
                </c:pt>
                <c:pt idx="685">
                  <c:v>0.19970119267829389</c:v>
                </c:pt>
                <c:pt idx="686">
                  <c:v>0.19992924328415662</c:v>
                </c:pt>
                <c:pt idx="687">
                  <c:v>0.20015729389001935</c:v>
                </c:pt>
                <c:pt idx="688">
                  <c:v>0.20038534449588208</c:v>
                </c:pt>
                <c:pt idx="689">
                  <c:v>0.20061339510174481</c:v>
                </c:pt>
                <c:pt idx="690">
                  <c:v>0.20084144570760754</c:v>
                </c:pt>
                <c:pt idx="691">
                  <c:v>0.20106949631347026</c:v>
                </c:pt>
                <c:pt idx="692">
                  <c:v>0.20129754691933299</c:v>
                </c:pt>
                <c:pt idx="693">
                  <c:v>0.20152559752519572</c:v>
                </c:pt>
                <c:pt idx="694">
                  <c:v>0.20175364813105845</c:v>
                </c:pt>
                <c:pt idx="695">
                  <c:v>0.20198169873692118</c:v>
                </c:pt>
                <c:pt idx="696">
                  <c:v>0.20220974934278391</c:v>
                </c:pt>
                <c:pt idx="697">
                  <c:v>0.20243779994864664</c:v>
                </c:pt>
                <c:pt idx="698">
                  <c:v>0.20266585055450936</c:v>
                </c:pt>
                <c:pt idx="699">
                  <c:v>0.20289390116037209</c:v>
                </c:pt>
                <c:pt idx="700">
                  <c:v>0.20312195176623482</c:v>
                </c:pt>
                <c:pt idx="701">
                  <c:v>0.20330257751703962</c:v>
                </c:pt>
                <c:pt idx="702">
                  <c:v>0.20348320326784441</c:v>
                </c:pt>
                <c:pt idx="703">
                  <c:v>0.20366382901864921</c:v>
                </c:pt>
                <c:pt idx="704">
                  <c:v>0.20384445476945401</c:v>
                </c:pt>
                <c:pt idx="705">
                  <c:v>0.20402508052025881</c:v>
                </c:pt>
                <c:pt idx="706">
                  <c:v>0.2042057062710636</c:v>
                </c:pt>
                <c:pt idx="707">
                  <c:v>0.2043863320218684</c:v>
                </c:pt>
                <c:pt idx="708">
                  <c:v>0.2045669577726732</c:v>
                </c:pt>
                <c:pt idx="709">
                  <c:v>0.20474758352347799</c:v>
                </c:pt>
                <c:pt idx="710">
                  <c:v>0.20492820927428279</c:v>
                </c:pt>
                <c:pt idx="711">
                  <c:v>0.20510883502508759</c:v>
                </c:pt>
                <c:pt idx="712">
                  <c:v>0.20528946077589239</c:v>
                </c:pt>
                <c:pt idx="713">
                  <c:v>0.20547008652669718</c:v>
                </c:pt>
                <c:pt idx="714">
                  <c:v>0.20565071227750198</c:v>
                </c:pt>
                <c:pt idx="715">
                  <c:v>0.20583133802830678</c:v>
                </c:pt>
                <c:pt idx="716">
                  <c:v>0.20601196377911157</c:v>
                </c:pt>
                <c:pt idx="717">
                  <c:v>0.20619258952991637</c:v>
                </c:pt>
                <c:pt idx="718">
                  <c:v>0.20637321528072117</c:v>
                </c:pt>
                <c:pt idx="719">
                  <c:v>0.20655384103152596</c:v>
                </c:pt>
                <c:pt idx="720">
                  <c:v>0.20672972182233984</c:v>
                </c:pt>
                <c:pt idx="721">
                  <c:v>0.20690560261315372</c:v>
                </c:pt>
                <c:pt idx="722">
                  <c:v>0.20708148340396759</c:v>
                </c:pt>
                <c:pt idx="723">
                  <c:v>0.20725736419478147</c:v>
                </c:pt>
                <c:pt idx="724">
                  <c:v>0.20743324498559534</c:v>
                </c:pt>
                <c:pt idx="725">
                  <c:v>0.20760912577640922</c:v>
                </c:pt>
                <c:pt idx="726">
                  <c:v>0.2077850065672231</c:v>
                </c:pt>
                <c:pt idx="727">
                  <c:v>0.20796088735803697</c:v>
                </c:pt>
                <c:pt idx="728">
                  <c:v>0.20813676814885085</c:v>
                </c:pt>
                <c:pt idx="729">
                  <c:v>0.20831264893966472</c:v>
                </c:pt>
                <c:pt idx="730">
                  <c:v>0.2084885297304786</c:v>
                </c:pt>
                <c:pt idx="731">
                  <c:v>0.20866441052129248</c:v>
                </c:pt>
                <c:pt idx="732">
                  <c:v>0.20884029131210635</c:v>
                </c:pt>
                <c:pt idx="733">
                  <c:v>0.20901617210292023</c:v>
                </c:pt>
                <c:pt idx="734">
                  <c:v>0.2091920528937341</c:v>
                </c:pt>
                <c:pt idx="735">
                  <c:v>0.20936793368454798</c:v>
                </c:pt>
                <c:pt idx="736">
                  <c:v>0.20954381447536186</c:v>
                </c:pt>
                <c:pt idx="737">
                  <c:v>0.20971969526617573</c:v>
                </c:pt>
                <c:pt idx="738">
                  <c:v>0.20989557605698961</c:v>
                </c:pt>
                <c:pt idx="739">
                  <c:v>0.21007145684780348</c:v>
                </c:pt>
                <c:pt idx="740">
                  <c:v>0.21024733763861736</c:v>
                </c:pt>
                <c:pt idx="741">
                  <c:v>0.21042796338942216</c:v>
                </c:pt>
                <c:pt idx="742">
                  <c:v>0.21060858914022695</c:v>
                </c:pt>
                <c:pt idx="743">
                  <c:v>0.21078921489103175</c:v>
                </c:pt>
                <c:pt idx="744">
                  <c:v>0.21096984064183655</c:v>
                </c:pt>
                <c:pt idx="745">
                  <c:v>0.21115046639264134</c:v>
                </c:pt>
                <c:pt idx="746">
                  <c:v>0.21133109214344614</c:v>
                </c:pt>
                <c:pt idx="747">
                  <c:v>0.21151171789425094</c:v>
                </c:pt>
                <c:pt idx="748">
                  <c:v>0.21169234364505574</c:v>
                </c:pt>
                <c:pt idx="749">
                  <c:v>0.21187296939586053</c:v>
                </c:pt>
                <c:pt idx="750">
                  <c:v>0.21205359514666533</c:v>
                </c:pt>
                <c:pt idx="751">
                  <c:v>0.21223422089747013</c:v>
                </c:pt>
                <c:pt idx="752">
                  <c:v>0.21241484664827492</c:v>
                </c:pt>
                <c:pt idx="753">
                  <c:v>0.21259547239907972</c:v>
                </c:pt>
                <c:pt idx="754">
                  <c:v>0.21277609814988452</c:v>
                </c:pt>
                <c:pt idx="755">
                  <c:v>0.21295672390068932</c:v>
                </c:pt>
                <c:pt idx="756">
                  <c:v>0.21313734965149411</c:v>
                </c:pt>
                <c:pt idx="757">
                  <c:v>0.21331797540229891</c:v>
                </c:pt>
                <c:pt idx="758">
                  <c:v>0.21349860115310371</c:v>
                </c:pt>
                <c:pt idx="759">
                  <c:v>0.2136792269039085</c:v>
                </c:pt>
                <c:pt idx="760">
                  <c:v>0.21381713179820117</c:v>
                </c:pt>
                <c:pt idx="761">
                  <c:v>0.21395503669249383</c:v>
                </c:pt>
                <c:pt idx="762">
                  <c:v>0.21409294158678649</c:v>
                </c:pt>
                <c:pt idx="763">
                  <c:v>0.21423084648107915</c:v>
                </c:pt>
                <c:pt idx="764">
                  <c:v>0.21436875137537181</c:v>
                </c:pt>
                <c:pt idx="765">
                  <c:v>0.21450665626966448</c:v>
                </c:pt>
                <c:pt idx="766">
                  <c:v>0.21464456116395714</c:v>
                </c:pt>
                <c:pt idx="767">
                  <c:v>0.2147824660582498</c:v>
                </c:pt>
                <c:pt idx="768">
                  <c:v>0.21492037095254246</c:v>
                </c:pt>
                <c:pt idx="769">
                  <c:v>0.21505827584683512</c:v>
                </c:pt>
                <c:pt idx="770">
                  <c:v>0.21519618074112778</c:v>
                </c:pt>
                <c:pt idx="771">
                  <c:v>0.21533408563542045</c:v>
                </c:pt>
                <c:pt idx="772">
                  <c:v>0.21547199052971311</c:v>
                </c:pt>
                <c:pt idx="773">
                  <c:v>0.21560989542400577</c:v>
                </c:pt>
                <c:pt idx="774">
                  <c:v>0.21574780031829843</c:v>
                </c:pt>
                <c:pt idx="775">
                  <c:v>0.21588570521259109</c:v>
                </c:pt>
                <c:pt idx="776">
                  <c:v>0.21602361010688376</c:v>
                </c:pt>
                <c:pt idx="777">
                  <c:v>0.21616151500117642</c:v>
                </c:pt>
                <c:pt idx="778">
                  <c:v>0.21629941989546908</c:v>
                </c:pt>
                <c:pt idx="779">
                  <c:v>0.21643732478976174</c:v>
                </c:pt>
                <c:pt idx="780">
                  <c:v>0.2165752296840544</c:v>
                </c:pt>
                <c:pt idx="781">
                  <c:v>0.21673687289300614</c:v>
                </c:pt>
                <c:pt idx="782">
                  <c:v>0.21689851610195787</c:v>
                </c:pt>
                <c:pt idx="783">
                  <c:v>0.21706015931090961</c:v>
                </c:pt>
                <c:pt idx="784">
                  <c:v>0.21722180251986134</c:v>
                </c:pt>
                <c:pt idx="785">
                  <c:v>0.21738344572881307</c:v>
                </c:pt>
                <c:pt idx="786">
                  <c:v>0.21754508893776481</c:v>
                </c:pt>
                <c:pt idx="787">
                  <c:v>0.21770673214671654</c:v>
                </c:pt>
                <c:pt idx="788">
                  <c:v>0.21786837535566828</c:v>
                </c:pt>
                <c:pt idx="789">
                  <c:v>0.21803001856462001</c:v>
                </c:pt>
                <c:pt idx="790">
                  <c:v>0.21819166177357174</c:v>
                </c:pt>
                <c:pt idx="791">
                  <c:v>0.21835330498252348</c:v>
                </c:pt>
                <c:pt idx="792">
                  <c:v>0.21851494819147521</c:v>
                </c:pt>
                <c:pt idx="793">
                  <c:v>0.21867659140042695</c:v>
                </c:pt>
                <c:pt idx="794">
                  <c:v>0.21883823460937868</c:v>
                </c:pt>
                <c:pt idx="795">
                  <c:v>0.21899987781833041</c:v>
                </c:pt>
                <c:pt idx="796">
                  <c:v>0.21916152102728215</c:v>
                </c:pt>
                <c:pt idx="797">
                  <c:v>0.21932316423623388</c:v>
                </c:pt>
                <c:pt idx="798">
                  <c:v>0.21948480744518561</c:v>
                </c:pt>
                <c:pt idx="799">
                  <c:v>0.21964645065413735</c:v>
                </c:pt>
                <c:pt idx="800">
                  <c:v>0.21980809386308908</c:v>
                </c:pt>
                <c:pt idx="801">
                  <c:v>0.2199412497419273</c:v>
                </c:pt>
                <c:pt idx="802">
                  <c:v>0.22007440562076552</c:v>
                </c:pt>
                <c:pt idx="803">
                  <c:v>0.22020756149960374</c:v>
                </c:pt>
                <c:pt idx="804">
                  <c:v>0.22034071737844196</c:v>
                </c:pt>
                <c:pt idx="805">
                  <c:v>0.22047387325728018</c:v>
                </c:pt>
                <c:pt idx="806">
                  <c:v>0.2206070291361184</c:v>
                </c:pt>
                <c:pt idx="807">
                  <c:v>0.22074018501495662</c:v>
                </c:pt>
                <c:pt idx="808">
                  <c:v>0.22087334089379485</c:v>
                </c:pt>
                <c:pt idx="809">
                  <c:v>0.22100649677263307</c:v>
                </c:pt>
                <c:pt idx="810">
                  <c:v>0.22113965265147129</c:v>
                </c:pt>
                <c:pt idx="811">
                  <c:v>0.22127280853030951</c:v>
                </c:pt>
                <c:pt idx="812">
                  <c:v>0.22140596440914773</c:v>
                </c:pt>
                <c:pt idx="813">
                  <c:v>0.22153912028798595</c:v>
                </c:pt>
                <c:pt idx="814">
                  <c:v>0.22167227616682417</c:v>
                </c:pt>
                <c:pt idx="815">
                  <c:v>0.22180543204566239</c:v>
                </c:pt>
                <c:pt idx="816">
                  <c:v>0.22193858792450061</c:v>
                </c:pt>
                <c:pt idx="817">
                  <c:v>0.22207174380333883</c:v>
                </c:pt>
                <c:pt idx="818">
                  <c:v>0.22220489968217705</c:v>
                </c:pt>
                <c:pt idx="819">
                  <c:v>0.22233805556101527</c:v>
                </c:pt>
                <c:pt idx="820">
                  <c:v>0.22247121143985349</c:v>
                </c:pt>
                <c:pt idx="821">
                  <c:v>0.22260436731869171</c:v>
                </c:pt>
                <c:pt idx="822">
                  <c:v>0.22271852262437575</c:v>
                </c:pt>
                <c:pt idx="823">
                  <c:v>0.22283267793005979</c:v>
                </c:pt>
                <c:pt idx="824">
                  <c:v>0.22294683323574382</c:v>
                </c:pt>
                <c:pt idx="825">
                  <c:v>0.22306098854142786</c:v>
                </c:pt>
                <c:pt idx="826">
                  <c:v>0.2231751438471119</c:v>
                </c:pt>
                <c:pt idx="827">
                  <c:v>0.22328929915279594</c:v>
                </c:pt>
                <c:pt idx="828">
                  <c:v>0.22340345445847998</c:v>
                </c:pt>
                <c:pt idx="829">
                  <c:v>0.22351760976416402</c:v>
                </c:pt>
                <c:pt idx="830">
                  <c:v>0.22363176506984805</c:v>
                </c:pt>
                <c:pt idx="831">
                  <c:v>0.22374592037553209</c:v>
                </c:pt>
                <c:pt idx="832">
                  <c:v>0.22386007568121613</c:v>
                </c:pt>
                <c:pt idx="833">
                  <c:v>0.22397423098690017</c:v>
                </c:pt>
                <c:pt idx="834">
                  <c:v>0.22408838629258421</c:v>
                </c:pt>
                <c:pt idx="835">
                  <c:v>0.22420254159826825</c:v>
                </c:pt>
                <c:pt idx="836">
                  <c:v>0.22431669690395228</c:v>
                </c:pt>
                <c:pt idx="837">
                  <c:v>0.22443085220963632</c:v>
                </c:pt>
                <c:pt idx="838">
                  <c:v>0.22454500751532036</c:v>
                </c:pt>
                <c:pt idx="839">
                  <c:v>0.2246591628210044</c:v>
                </c:pt>
                <c:pt idx="840">
                  <c:v>0.22477331812668844</c:v>
                </c:pt>
                <c:pt idx="841">
                  <c:v>0.22488747343237248</c:v>
                </c:pt>
                <c:pt idx="842">
                  <c:v>0.2249873735688277</c:v>
                </c:pt>
                <c:pt idx="843">
                  <c:v>0.22508727370528292</c:v>
                </c:pt>
                <c:pt idx="844">
                  <c:v>0.22518717384173814</c:v>
                </c:pt>
                <c:pt idx="845">
                  <c:v>0.22528707397819336</c:v>
                </c:pt>
                <c:pt idx="846">
                  <c:v>0.22538697411464859</c:v>
                </c:pt>
                <c:pt idx="847">
                  <c:v>0.22548687425110381</c:v>
                </c:pt>
                <c:pt idx="848">
                  <c:v>0.22558677438755903</c:v>
                </c:pt>
                <c:pt idx="849">
                  <c:v>0.22568667452401425</c:v>
                </c:pt>
                <c:pt idx="850">
                  <c:v>0.22578657466046947</c:v>
                </c:pt>
                <c:pt idx="851">
                  <c:v>0.2258864747969247</c:v>
                </c:pt>
                <c:pt idx="852">
                  <c:v>0.22598637493337992</c:v>
                </c:pt>
                <c:pt idx="853">
                  <c:v>0.22608627506983514</c:v>
                </c:pt>
                <c:pt idx="854">
                  <c:v>0.22618617520629036</c:v>
                </c:pt>
                <c:pt idx="855">
                  <c:v>0.22628607534274559</c:v>
                </c:pt>
                <c:pt idx="856">
                  <c:v>0.22638597547920081</c:v>
                </c:pt>
                <c:pt idx="857">
                  <c:v>0.22648587561565603</c:v>
                </c:pt>
                <c:pt idx="858">
                  <c:v>0.22658577575211125</c:v>
                </c:pt>
                <c:pt idx="859">
                  <c:v>0.22668567588856647</c:v>
                </c:pt>
                <c:pt idx="860">
                  <c:v>0.2267855760250217</c:v>
                </c:pt>
                <c:pt idx="861">
                  <c:v>0.22688547616147692</c:v>
                </c:pt>
                <c:pt idx="862">
                  <c:v>0.22698537629793214</c:v>
                </c:pt>
                <c:pt idx="863">
                  <c:v>0.22708527643438736</c:v>
                </c:pt>
                <c:pt idx="864">
                  <c:v>0.22718517657084258</c:v>
                </c:pt>
                <c:pt idx="865">
                  <c:v>0.22727557100298634</c:v>
                </c:pt>
                <c:pt idx="866">
                  <c:v>0.2273659654351301</c:v>
                </c:pt>
                <c:pt idx="867">
                  <c:v>0.22745635986727386</c:v>
                </c:pt>
                <c:pt idx="868">
                  <c:v>0.22754675429941762</c:v>
                </c:pt>
                <c:pt idx="869">
                  <c:v>0.22763714873156138</c:v>
                </c:pt>
                <c:pt idx="870">
                  <c:v>0.22772754316370514</c:v>
                </c:pt>
                <c:pt idx="871">
                  <c:v>0.2278179375958489</c:v>
                </c:pt>
                <c:pt idx="872">
                  <c:v>0.22790833202799266</c:v>
                </c:pt>
                <c:pt idx="873">
                  <c:v>0.22799872646013641</c:v>
                </c:pt>
                <c:pt idx="874">
                  <c:v>0.22808912089228017</c:v>
                </c:pt>
                <c:pt idx="875">
                  <c:v>0.22817951532442393</c:v>
                </c:pt>
                <c:pt idx="876">
                  <c:v>0.22826990975656769</c:v>
                </c:pt>
                <c:pt idx="877">
                  <c:v>0.22836030418871145</c:v>
                </c:pt>
                <c:pt idx="878">
                  <c:v>0.22845069862085521</c:v>
                </c:pt>
                <c:pt idx="879">
                  <c:v>0.22854109305299897</c:v>
                </c:pt>
                <c:pt idx="880">
                  <c:v>0.22863148748514273</c:v>
                </c:pt>
                <c:pt idx="881">
                  <c:v>0.22872188191728648</c:v>
                </c:pt>
                <c:pt idx="882">
                  <c:v>0.22881227634943024</c:v>
                </c:pt>
                <c:pt idx="883">
                  <c:v>0.228902670781574</c:v>
                </c:pt>
                <c:pt idx="884">
                  <c:v>0.22899306521371776</c:v>
                </c:pt>
                <c:pt idx="885">
                  <c:v>0.22908345964586152</c:v>
                </c:pt>
                <c:pt idx="886">
                  <c:v>0.22915959213253978</c:v>
                </c:pt>
                <c:pt idx="887">
                  <c:v>0.22923572461921804</c:v>
                </c:pt>
                <c:pt idx="888">
                  <c:v>0.2293118571058963</c:v>
                </c:pt>
                <c:pt idx="889">
                  <c:v>0.22938798959257456</c:v>
                </c:pt>
                <c:pt idx="890">
                  <c:v>0.22946412207925282</c:v>
                </c:pt>
                <c:pt idx="891">
                  <c:v>0.22954025456593108</c:v>
                </c:pt>
                <c:pt idx="892">
                  <c:v>0.22961638705260934</c:v>
                </c:pt>
                <c:pt idx="893">
                  <c:v>0.2296925195392876</c:v>
                </c:pt>
                <c:pt idx="894">
                  <c:v>0.22976865202596586</c:v>
                </c:pt>
                <c:pt idx="895">
                  <c:v>0.22984478451264412</c:v>
                </c:pt>
                <c:pt idx="896">
                  <c:v>0.22992091699932238</c:v>
                </c:pt>
                <c:pt idx="897">
                  <c:v>0.22999704948600064</c:v>
                </c:pt>
                <c:pt idx="898">
                  <c:v>0.2300731819726789</c:v>
                </c:pt>
                <c:pt idx="899">
                  <c:v>0.23014931445935716</c:v>
                </c:pt>
                <c:pt idx="900">
                  <c:v>0.23022544694603542</c:v>
                </c:pt>
                <c:pt idx="901">
                  <c:v>0.23030157943271368</c:v>
                </c:pt>
                <c:pt idx="902">
                  <c:v>0.23037771191939194</c:v>
                </c:pt>
                <c:pt idx="903">
                  <c:v>0.2304538444060702</c:v>
                </c:pt>
                <c:pt idx="904">
                  <c:v>0.23052997689274846</c:v>
                </c:pt>
                <c:pt idx="905">
                  <c:v>0.23060610937942672</c:v>
                </c:pt>
                <c:pt idx="906">
                  <c:v>0.23068224186610498</c:v>
                </c:pt>
                <c:pt idx="907">
                  <c:v>0.23075837435278324</c:v>
                </c:pt>
                <c:pt idx="908">
                  <c:v>0.2308345068394615</c:v>
                </c:pt>
                <c:pt idx="909">
                  <c:v>0.23091063932613975</c:v>
                </c:pt>
                <c:pt idx="910">
                  <c:v>0.23098677181281801</c:v>
                </c:pt>
                <c:pt idx="911">
                  <c:v>0.23106290429949627</c:v>
                </c:pt>
                <c:pt idx="912">
                  <c:v>0.23113903678617453</c:v>
                </c:pt>
                <c:pt idx="913">
                  <c:v>0.23121516927285279</c:v>
                </c:pt>
                <c:pt idx="914">
                  <c:v>0.23129130175953105</c:v>
                </c:pt>
                <c:pt idx="915">
                  <c:v>0.23136743424620931</c:v>
                </c:pt>
                <c:pt idx="916">
                  <c:v>0.23144356673288757</c:v>
                </c:pt>
                <c:pt idx="917">
                  <c:v>0.23151969921956583</c:v>
                </c:pt>
                <c:pt idx="918">
                  <c:v>0.23159583170624409</c:v>
                </c:pt>
                <c:pt idx="919">
                  <c:v>0.23167196419292235</c:v>
                </c:pt>
                <c:pt idx="920">
                  <c:v>0.23174809667960061</c:v>
                </c:pt>
                <c:pt idx="921">
                  <c:v>0.23182422916627887</c:v>
                </c:pt>
                <c:pt idx="922">
                  <c:v>0.23190036165295713</c:v>
                </c:pt>
                <c:pt idx="923">
                  <c:v>0.23197649413963539</c:v>
                </c:pt>
                <c:pt idx="924">
                  <c:v>0.23205262662631365</c:v>
                </c:pt>
                <c:pt idx="925">
                  <c:v>0.23212875911299191</c:v>
                </c:pt>
                <c:pt idx="926">
                  <c:v>0.23220489159967017</c:v>
                </c:pt>
                <c:pt idx="927">
                  <c:v>0.23228102408634843</c:v>
                </c:pt>
                <c:pt idx="928">
                  <c:v>0.23235715657302669</c:v>
                </c:pt>
                <c:pt idx="929">
                  <c:v>0.23243328905970495</c:v>
                </c:pt>
                <c:pt idx="930">
                  <c:v>0.23250942154638321</c:v>
                </c:pt>
                <c:pt idx="931">
                  <c:v>0.23258555403306147</c:v>
                </c:pt>
                <c:pt idx="932">
                  <c:v>0.23266168651973973</c:v>
                </c:pt>
                <c:pt idx="933">
                  <c:v>0.23273781900641799</c:v>
                </c:pt>
                <c:pt idx="934">
                  <c:v>0.23281395149309625</c:v>
                </c:pt>
                <c:pt idx="935">
                  <c:v>0.23289008397977451</c:v>
                </c:pt>
                <c:pt idx="936">
                  <c:v>0.23296621646645277</c:v>
                </c:pt>
                <c:pt idx="937">
                  <c:v>0.23304234895313103</c:v>
                </c:pt>
                <c:pt idx="938">
                  <c:v>0.23311848143980929</c:v>
                </c:pt>
                <c:pt idx="939">
                  <c:v>0.23319461392648755</c:v>
                </c:pt>
                <c:pt idx="940">
                  <c:v>0.23327074641316581</c:v>
                </c:pt>
                <c:pt idx="941">
                  <c:v>0.23334687889984407</c:v>
                </c:pt>
                <c:pt idx="942">
                  <c:v>0.23342301138652233</c:v>
                </c:pt>
                <c:pt idx="943">
                  <c:v>0.23349914387320059</c:v>
                </c:pt>
                <c:pt idx="944">
                  <c:v>0.23357527635987885</c:v>
                </c:pt>
                <c:pt idx="945">
                  <c:v>0.23365140884655711</c:v>
                </c:pt>
                <c:pt idx="946">
                  <c:v>0.23372754133323537</c:v>
                </c:pt>
                <c:pt idx="947">
                  <c:v>0.23380367381991363</c:v>
                </c:pt>
                <c:pt idx="948">
                  <c:v>0.23387505142068465</c:v>
                </c:pt>
                <c:pt idx="949">
                  <c:v>0.23394642902145568</c:v>
                </c:pt>
                <c:pt idx="950">
                  <c:v>0.23401780662222671</c:v>
                </c:pt>
                <c:pt idx="951">
                  <c:v>0.23408918422299774</c:v>
                </c:pt>
                <c:pt idx="952">
                  <c:v>0.23416056182376876</c:v>
                </c:pt>
                <c:pt idx="953">
                  <c:v>0.23423193942453979</c:v>
                </c:pt>
                <c:pt idx="954">
                  <c:v>0.23430331702531082</c:v>
                </c:pt>
                <c:pt idx="955">
                  <c:v>0.23437469462608185</c:v>
                </c:pt>
                <c:pt idx="956">
                  <c:v>0.23444607222685288</c:v>
                </c:pt>
                <c:pt idx="957">
                  <c:v>0.2345174498276239</c:v>
                </c:pt>
                <c:pt idx="958">
                  <c:v>0.23458882742839493</c:v>
                </c:pt>
                <c:pt idx="959">
                  <c:v>0.23466020502916596</c:v>
                </c:pt>
                <c:pt idx="960">
                  <c:v>0.23473158262993699</c:v>
                </c:pt>
                <c:pt idx="961">
                  <c:v>0.23480296023070801</c:v>
                </c:pt>
                <c:pt idx="962">
                  <c:v>0.23487433783147904</c:v>
                </c:pt>
                <c:pt idx="963">
                  <c:v>0.23494571543225007</c:v>
                </c:pt>
                <c:pt idx="964">
                  <c:v>0.2350170930330211</c:v>
                </c:pt>
                <c:pt idx="965">
                  <c:v>0.23508847063379212</c:v>
                </c:pt>
                <c:pt idx="966">
                  <c:v>0.23515984823456315</c:v>
                </c:pt>
                <c:pt idx="967">
                  <c:v>0.23523122583533418</c:v>
                </c:pt>
                <c:pt idx="968">
                  <c:v>0.23530260343610521</c:v>
                </c:pt>
                <c:pt idx="969">
                  <c:v>0.23537398103687623</c:v>
                </c:pt>
                <c:pt idx="970">
                  <c:v>0.23544535863764726</c:v>
                </c:pt>
                <c:pt idx="971">
                  <c:v>0.23551673623841829</c:v>
                </c:pt>
                <c:pt idx="972">
                  <c:v>0.23558811383918932</c:v>
                </c:pt>
                <c:pt idx="973">
                  <c:v>0.23565949143996034</c:v>
                </c:pt>
                <c:pt idx="974">
                  <c:v>0.23573086904073137</c:v>
                </c:pt>
                <c:pt idx="975">
                  <c:v>0.2358022466415024</c:v>
                </c:pt>
                <c:pt idx="976">
                  <c:v>0.23587362424227343</c:v>
                </c:pt>
                <c:pt idx="977">
                  <c:v>0.23594500184304446</c:v>
                </c:pt>
                <c:pt idx="978">
                  <c:v>0.23601637944381548</c:v>
                </c:pt>
                <c:pt idx="979">
                  <c:v>0.23608775704458651</c:v>
                </c:pt>
                <c:pt idx="980">
                  <c:v>0.23615913464535754</c:v>
                </c:pt>
                <c:pt idx="981">
                  <c:v>0.23623051224612857</c:v>
                </c:pt>
                <c:pt idx="982">
                  <c:v>0.23630188984689959</c:v>
                </c:pt>
                <c:pt idx="983">
                  <c:v>0.23637326744767062</c:v>
                </c:pt>
                <c:pt idx="984">
                  <c:v>0.23644464504844165</c:v>
                </c:pt>
                <c:pt idx="985">
                  <c:v>0.23651602264921268</c:v>
                </c:pt>
                <c:pt idx="986">
                  <c:v>0.2365874002499837</c:v>
                </c:pt>
                <c:pt idx="987">
                  <c:v>0.23665877785075473</c:v>
                </c:pt>
                <c:pt idx="988">
                  <c:v>0.23673015545152576</c:v>
                </c:pt>
                <c:pt idx="989">
                  <c:v>0.23680153305229679</c:v>
                </c:pt>
                <c:pt idx="990">
                  <c:v>0.23687291065306781</c:v>
                </c:pt>
                <c:pt idx="991">
                  <c:v>0.23694428825383884</c:v>
                </c:pt>
                <c:pt idx="992">
                  <c:v>0.23701566585460987</c:v>
                </c:pt>
                <c:pt idx="993">
                  <c:v>0.2370870434553809</c:v>
                </c:pt>
                <c:pt idx="994">
                  <c:v>0.23715842105615192</c:v>
                </c:pt>
                <c:pt idx="995">
                  <c:v>0.23722979865692295</c:v>
                </c:pt>
                <c:pt idx="996">
                  <c:v>0.23730117625769398</c:v>
                </c:pt>
                <c:pt idx="997">
                  <c:v>0.23737255385846501</c:v>
                </c:pt>
                <c:pt idx="998">
                  <c:v>0.23744393145923604</c:v>
                </c:pt>
                <c:pt idx="999">
                  <c:v>0.23751530906000706</c:v>
                </c:pt>
                <c:pt idx="1000">
                  <c:v>0.23758668666077809</c:v>
                </c:pt>
                <c:pt idx="1001">
                  <c:v>0.23765806426154912</c:v>
                </c:pt>
                <c:pt idx="1002">
                  <c:v>0.23772944186232015</c:v>
                </c:pt>
                <c:pt idx="1003">
                  <c:v>0.23780081946309117</c:v>
                </c:pt>
                <c:pt idx="1004">
                  <c:v>0.2378721970638622</c:v>
                </c:pt>
                <c:pt idx="1005">
                  <c:v>0.23794357466463323</c:v>
                </c:pt>
                <c:pt idx="1006">
                  <c:v>0.238005441136933</c:v>
                </c:pt>
                <c:pt idx="1007">
                  <c:v>0.23806730760923278</c:v>
                </c:pt>
                <c:pt idx="1008">
                  <c:v>0.23812917408153256</c:v>
                </c:pt>
                <c:pt idx="1009">
                  <c:v>0.23819104055383233</c:v>
                </c:pt>
                <c:pt idx="1010">
                  <c:v>0.23825290702613211</c:v>
                </c:pt>
                <c:pt idx="1011">
                  <c:v>0.23831477349843189</c:v>
                </c:pt>
                <c:pt idx="1012">
                  <c:v>0.23837663997073166</c:v>
                </c:pt>
                <c:pt idx="1013">
                  <c:v>0.23843850644303144</c:v>
                </c:pt>
                <c:pt idx="1014">
                  <c:v>0.23850037291533122</c:v>
                </c:pt>
                <c:pt idx="1015">
                  <c:v>0.23856223938763099</c:v>
                </c:pt>
                <c:pt idx="1016">
                  <c:v>0.23862410585993077</c:v>
                </c:pt>
                <c:pt idx="1017">
                  <c:v>0.23868597233223054</c:v>
                </c:pt>
                <c:pt idx="1018">
                  <c:v>0.23874783880453032</c:v>
                </c:pt>
                <c:pt idx="1019">
                  <c:v>0.2388097052768301</c:v>
                </c:pt>
                <c:pt idx="1020">
                  <c:v>0.23887157174912987</c:v>
                </c:pt>
                <c:pt idx="1021">
                  <c:v>0.23893343822142965</c:v>
                </c:pt>
                <c:pt idx="1022">
                  <c:v>0.23899530469372943</c:v>
                </c:pt>
                <c:pt idx="1023">
                  <c:v>0.2390571711660292</c:v>
                </c:pt>
                <c:pt idx="1024">
                  <c:v>0.23911903763832898</c:v>
                </c:pt>
                <c:pt idx="1025">
                  <c:v>0.23918090411062876</c:v>
                </c:pt>
                <c:pt idx="1026">
                  <c:v>0.23924277058292853</c:v>
                </c:pt>
                <c:pt idx="1027">
                  <c:v>0.23930463705522831</c:v>
                </c:pt>
                <c:pt idx="1028">
                  <c:v>0.23939978456540234</c:v>
                </c:pt>
                <c:pt idx="1029">
                  <c:v>0.23949493207557637</c:v>
                </c:pt>
                <c:pt idx="1030">
                  <c:v>0.2395900795857504</c:v>
                </c:pt>
                <c:pt idx="1031">
                  <c:v>0.23968522709592444</c:v>
                </c:pt>
                <c:pt idx="1032">
                  <c:v>0.23978037460609847</c:v>
                </c:pt>
                <c:pt idx="1033">
                  <c:v>0.2398755221162725</c:v>
                </c:pt>
                <c:pt idx="1034">
                  <c:v>0.23997066962644653</c:v>
                </c:pt>
                <c:pt idx="1035">
                  <c:v>0.24006581713662056</c:v>
                </c:pt>
                <c:pt idx="1036">
                  <c:v>0.24016096464679459</c:v>
                </c:pt>
                <c:pt idx="1037">
                  <c:v>0.24025611215696863</c:v>
                </c:pt>
                <c:pt idx="1038">
                  <c:v>0.24035125966714266</c:v>
                </c:pt>
                <c:pt idx="1039">
                  <c:v>0.24044640717731669</c:v>
                </c:pt>
                <c:pt idx="1040">
                  <c:v>0.24054155468749072</c:v>
                </c:pt>
                <c:pt idx="1041">
                  <c:v>0.24063670219766475</c:v>
                </c:pt>
                <c:pt idx="1042">
                  <c:v>0.24073184970783879</c:v>
                </c:pt>
                <c:pt idx="1043">
                  <c:v>0.24082699721801282</c:v>
                </c:pt>
                <c:pt idx="1044">
                  <c:v>0.24092214472818685</c:v>
                </c:pt>
                <c:pt idx="1045">
                  <c:v>0.24101729223836088</c:v>
                </c:pt>
                <c:pt idx="1046">
                  <c:v>0.24111243974853491</c:v>
                </c:pt>
                <c:pt idx="1047">
                  <c:v>0.24120758725870894</c:v>
                </c:pt>
                <c:pt idx="1048">
                  <c:v>0.24130748739516417</c:v>
                </c:pt>
                <c:pt idx="1049">
                  <c:v>0.24140738753161939</c:v>
                </c:pt>
                <c:pt idx="1050">
                  <c:v>0.24150728766807461</c:v>
                </c:pt>
                <c:pt idx="1051">
                  <c:v>0.24160718780452983</c:v>
                </c:pt>
                <c:pt idx="1052">
                  <c:v>0.24170708794098505</c:v>
                </c:pt>
                <c:pt idx="1053">
                  <c:v>0.24180698807744028</c:v>
                </c:pt>
                <c:pt idx="1054">
                  <c:v>0.2419068882138955</c:v>
                </c:pt>
                <c:pt idx="1055">
                  <c:v>0.24200678835035072</c:v>
                </c:pt>
                <c:pt idx="1056">
                  <c:v>0.24210668848680594</c:v>
                </c:pt>
                <c:pt idx="1057">
                  <c:v>0.24220658862326117</c:v>
                </c:pt>
                <c:pt idx="1058">
                  <c:v>0.24230648875971639</c:v>
                </c:pt>
                <c:pt idx="1059">
                  <c:v>0.24240638889617161</c:v>
                </c:pt>
                <c:pt idx="1060">
                  <c:v>0.24250628903262683</c:v>
                </c:pt>
                <c:pt idx="1061">
                  <c:v>0.24260618916908205</c:v>
                </c:pt>
                <c:pt idx="1062">
                  <c:v>0.24270608930553728</c:v>
                </c:pt>
                <c:pt idx="1063">
                  <c:v>0.2428059894419925</c:v>
                </c:pt>
                <c:pt idx="1064">
                  <c:v>0.24290588957844772</c:v>
                </c:pt>
                <c:pt idx="1065">
                  <c:v>0.24300578971490294</c:v>
                </c:pt>
                <c:pt idx="1066">
                  <c:v>0.24310568985135816</c:v>
                </c:pt>
                <c:pt idx="1067">
                  <c:v>0.24320558998781339</c:v>
                </c:pt>
                <c:pt idx="1068">
                  <c:v>0.24330549012426861</c:v>
                </c:pt>
                <c:pt idx="1069">
                  <c:v>0.24343389653660652</c:v>
                </c:pt>
                <c:pt idx="1070">
                  <c:v>0.24356230294894443</c:v>
                </c:pt>
                <c:pt idx="1071">
                  <c:v>0.24369070936128234</c:v>
                </c:pt>
                <c:pt idx="1072">
                  <c:v>0.24381911577362025</c:v>
                </c:pt>
                <c:pt idx="1073">
                  <c:v>0.24394752218595817</c:v>
                </c:pt>
                <c:pt idx="1074">
                  <c:v>0.24407592859829608</c:v>
                </c:pt>
                <c:pt idx="1075">
                  <c:v>0.24420433501063399</c:v>
                </c:pt>
                <c:pt idx="1076">
                  <c:v>0.2443327414229719</c:v>
                </c:pt>
                <c:pt idx="1077">
                  <c:v>0.24446114783530981</c:v>
                </c:pt>
                <c:pt idx="1078">
                  <c:v>0.24458955424764772</c:v>
                </c:pt>
                <c:pt idx="1079">
                  <c:v>0.24471796065998563</c:v>
                </c:pt>
                <c:pt idx="1080">
                  <c:v>0.24484636707232355</c:v>
                </c:pt>
                <c:pt idx="1081">
                  <c:v>0.24497477348466146</c:v>
                </c:pt>
                <c:pt idx="1082">
                  <c:v>0.24510317989699937</c:v>
                </c:pt>
                <c:pt idx="1083">
                  <c:v>0.24523158630933728</c:v>
                </c:pt>
                <c:pt idx="1084">
                  <c:v>0.24535999272167519</c:v>
                </c:pt>
                <c:pt idx="1085">
                  <c:v>0.2454883991340131</c:v>
                </c:pt>
                <c:pt idx="1086">
                  <c:v>0.24561680554635101</c:v>
                </c:pt>
                <c:pt idx="1087">
                  <c:v>0.24574521195868892</c:v>
                </c:pt>
                <c:pt idx="1088">
                  <c:v>0.24587361837102684</c:v>
                </c:pt>
                <c:pt idx="1089">
                  <c:v>0.24600202478336475</c:v>
                </c:pt>
                <c:pt idx="1090">
                  <c:v>0.24614942635578063</c:v>
                </c:pt>
                <c:pt idx="1091">
                  <c:v>0.24629682792819652</c:v>
                </c:pt>
                <c:pt idx="1092">
                  <c:v>0.2464442295006124</c:v>
                </c:pt>
                <c:pt idx="1093">
                  <c:v>0.24659163107302828</c:v>
                </c:pt>
                <c:pt idx="1094">
                  <c:v>0.24673903264544417</c:v>
                </c:pt>
                <c:pt idx="1095">
                  <c:v>0.24688643421786005</c:v>
                </c:pt>
                <c:pt idx="1096">
                  <c:v>0.24703383579027594</c:v>
                </c:pt>
                <c:pt idx="1097">
                  <c:v>0.24718123736269182</c:v>
                </c:pt>
                <c:pt idx="1098">
                  <c:v>0.2473286389351077</c:v>
                </c:pt>
                <c:pt idx="1099">
                  <c:v>0.24747604050752359</c:v>
                </c:pt>
                <c:pt idx="1100">
                  <c:v>0.24762344207993947</c:v>
                </c:pt>
                <c:pt idx="1101">
                  <c:v>0.24777084365235535</c:v>
                </c:pt>
                <c:pt idx="1102">
                  <c:v>0.24791824522477124</c:v>
                </c:pt>
                <c:pt idx="1103">
                  <c:v>0.24806564679718712</c:v>
                </c:pt>
                <c:pt idx="1104">
                  <c:v>0.24821304836960301</c:v>
                </c:pt>
                <c:pt idx="1105">
                  <c:v>0.24836044994201889</c:v>
                </c:pt>
                <c:pt idx="1106">
                  <c:v>0.24850785151443477</c:v>
                </c:pt>
                <c:pt idx="1107">
                  <c:v>0.24865525308685066</c:v>
                </c:pt>
                <c:pt idx="1108">
                  <c:v>0.24880265465926654</c:v>
                </c:pt>
                <c:pt idx="1109">
                  <c:v>0.24895005623168243</c:v>
                </c:pt>
                <c:pt idx="1110">
                  <c:v>0.24909745780409831</c:v>
                </c:pt>
                <c:pt idx="1111">
                  <c:v>0.24924485937651419</c:v>
                </c:pt>
                <c:pt idx="1112">
                  <c:v>0.24941599475708065</c:v>
                </c:pt>
                <c:pt idx="1113">
                  <c:v>0.24958713013764711</c:v>
                </c:pt>
                <c:pt idx="1114">
                  <c:v>0.24975826551821356</c:v>
                </c:pt>
                <c:pt idx="1115">
                  <c:v>0.24992940089878002</c:v>
                </c:pt>
                <c:pt idx="1116">
                  <c:v>0.25010053627934647</c:v>
                </c:pt>
                <c:pt idx="1117">
                  <c:v>0.25027167165991293</c:v>
                </c:pt>
                <c:pt idx="1118">
                  <c:v>0.25044280704047939</c:v>
                </c:pt>
                <c:pt idx="1119">
                  <c:v>0.25061394242104584</c:v>
                </c:pt>
                <c:pt idx="1120">
                  <c:v>0.2507850778016123</c:v>
                </c:pt>
                <c:pt idx="1121">
                  <c:v>0.25095621318217876</c:v>
                </c:pt>
                <c:pt idx="1122">
                  <c:v>0.25112734856274521</c:v>
                </c:pt>
                <c:pt idx="1123">
                  <c:v>0.25129848394331167</c:v>
                </c:pt>
                <c:pt idx="1124">
                  <c:v>0.25146961932387812</c:v>
                </c:pt>
                <c:pt idx="1125">
                  <c:v>0.25164075470444458</c:v>
                </c:pt>
                <c:pt idx="1126">
                  <c:v>0.25181189008501104</c:v>
                </c:pt>
                <c:pt idx="1127">
                  <c:v>0.25198302546557749</c:v>
                </c:pt>
                <c:pt idx="1128">
                  <c:v>0.25215416084614395</c:v>
                </c:pt>
                <c:pt idx="1129">
                  <c:v>0.2523252962267104</c:v>
                </c:pt>
                <c:pt idx="1130">
                  <c:v>0.25249643160727686</c:v>
                </c:pt>
                <c:pt idx="1131">
                  <c:v>0.25266756698784332</c:v>
                </c:pt>
                <c:pt idx="1132">
                  <c:v>0.25283870236840977</c:v>
                </c:pt>
                <c:pt idx="1133">
                  <c:v>0.2530430461683868</c:v>
                </c:pt>
                <c:pt idx="1134">
                  <c:v>0.25324738996836382</c:v>
                </c:pt>
                <c:pt idx="1135">
                  <c:v>0.25345173376834085</c:v>
                </c:pt>
                <c:pt idx="1136">
                  <c:v>0.25365607756831787</c:v>
                </c:pt>
                <c:pt idx="1137">
                  <c:v>0.2538604213682949</c:v>
                </c:pt>
                <c:pt idx="1138">
                  <c:v>0.25406476516827192</c:v>
                </c:pt>
                <c:pt idx="1139">
                  <c:v>0.25426910896824895</c:v>
                </c:pt>
                <c:pt idx="1140">
                  <c:v>0.25447345276822597</c:v>
                </c:pt>
                <c:pt idx="1141">
                  <c:v>0.254677796568203</c:v>
                </c:pt>
                <c:pt idx="1142">
                  <c:v>0.25488214036818002</c:v>
                </c:pt>
                <c:pt idx="1143">
                  <c:v>0.25508648416815705</c:v>
                </c:pt>
                <c:pt idx="1144">
                  <c:v>0.25529082796813407</c:v>
                </c:pt>
                <c:pt idx="1145">
                  <c:v>0.2554951717681111</c:v>
                </c:pt>
                <c:pt idx="1146">
                  <c:v>0.25569951556808812</c:v>
                </c:pt>
                <c:pt idx="1147">
                  <c:v>0.25590385936806515</c:v>
                </c:pt>
                <c:pt idx="1148">
                  <c:v>0.25610820316804217</c:v>
                </c:pt>
                <c:pt idx="1149">
                  <c:v>0.25631254696801919</c:v>
                </c:pt>
                <c:pt idx="1150">
                  <c:v>0.25651689076799622</c:v>
                </c:pt>
                <c:pt idx="1151">
                  <c:v>0.25672123456797324</c:v>
                </c:pt>
                <c:pt idx="1152">
                  <c:v>0.25692557836795027</c:v>
                </c:pt>
                <c:pt idx="1153">
                  <c:v>0.25712992216792729</c:v>
                </c:pt>
                <c:pt idx="1154">
                  <c:v>0.25733900822819478</c:v>
                </c:pt>
                <c:pt idx="1155">
                  <c:v>0.25754809428846226</c:v>
                </c:pt>
                <c:pt idx="1156">
                  <c:v>0.25775718034872974</c:v>
                </c:pt>
                <c:pt idx="1157">
                  <c:v>0.25796626640899722</c:v>
                </c:pt>
                <c:pt idx="1158">
                  <c:v>0.25817535246926471</c:v>
                </c:pt>
                <c:pt idx="1159">
                  <c:v>0.25838443852953219</c:v>
                </c:pt>
                <c:pt idx="1160">
                  <c:v>0.25859352458979967</c:v>
                </c:pt>
                <c:pt idx="1161">
                  <c:v>0.25880261065006716</c:v>
                </c:pt>
                <c:pt idx="1162">
                  <c:v>0.25901169671033464</c:v>
                </c:pt>
                <c:pt idx="1163">
                  <c:v>0.25922078277060212</c:v>
                </c:pt>
                <c:pt idx="1164">
                  <c:v>0.2594298688308696</c:v>
                </c:pt>
                <c:pt idx="1165">
                  <c:v>0.25963895489113709</c:v>
                </c:pt>
                <c:pt idx="1166">
                  <c:v>0.25984804095140457</c:v>
                </c:pt>
                <c:pt idx="1167">
                  <c:v>0.26005712701167205</c:v>
                </c:pt>
                <c:pt idx="1168">
                  <c:v>0.26026621307193953</c:v>
                </c:pt>
                <c:pt idx="1169">
                  <c:v>0.26047529913220702</c:v>
                </c:pt>
                <c:pt idx="1170">
                  <c:v>0.2606843851924745</c:v>
                </c:pt>
                <c:pt idx="1171">
                  <c:v>0.26089347125274198</c:v>
                </c:pt>
                <c:pt idx="1172">
                  <c:v>0.26110255731300946</c:v>
                </c:pt>
                <c:pt idx="1173">
                  <c:v>0.26131164337327695</c:v>
                </c:pt>
                <c:pt idx="1174">
                  <c:v>0.26152072943354443</c:v>
                </c:pt>
                <c:pt idx="1175">
                  <c:v>0.26175352005235131</c:v>
                </c:pt>
                <c:pt idx="1176">
                  <c:v>0.26198631067115818</c:v>
                </c:pt>
                <c:pt idx="1177">
                  <c:v>0.26221910128996506</c:v>
                </c:pt>
                <c:pt idx="1178">
                  <c:v>0.26245189190877194</c:v>
                </c:pt>
                <c:pt idx="1179">
                  <c:v>0.26268468252757882</c:v>
                </c:pt>
                <c:pt idx="1180">
                  <c:v>0.26291747314638569</c:v>
                </c:pt>
                <c:pt idx="1181">
                  <c:v>0.26315026376519257</c:v>
                </c:pt>
                <c:pt idx="1182">
                  <c:v>0.26338305438399945</c:v>
                </c:pt>
                <c:pt idx="1183">
                  <c:v>0.26361584500280633</c:v>
                </c:pt>
                <c:pt idx="1184">
                  <c:v>0.2638486356216132</c:v>
                </c:pt>
                <c:pt idx="1185">
                  <c:v>0.26408142624042008</c:v>
                </c:pt>
                <c:pt idx="1186">
                  <c:v>0.26431421685922696</c:v>
                </c:pt>
                <c:pt idx="1187">
                  <c:v>0.26454700747803384</c:v>
                </c:pt>
                <c:pt idx="1188">
                  <c:v>0.26477979809684071</c:v>
                </c:pt>
                <c:pt idx="1189">
                  <c:v>0.26501258871564759</c:v>
                </c:pt>
                <c:pt idx="1190">
                  <c:v>0.26524537933445447</c:v>
                </c:pt>
                <c:pt idx="1191">
                  <c:v>0.26547816995326134</c:v>
                </c:pt>
                <c:pt idx="1192">
                  <c:v>0.26571096057206822</c:v>
                </c:pt>
                <c:pt idx="1193">
                  <c:v>0.2659437511908751</c:v>
                </c:pt>
                <c:pt idx="1194">
                  <c:v>0.26622391724711081</c:v>
                </c:pt>
                <c:pt idx="1195">
                  <c:v>0.26650408330334652</c:v>
                </c:pt>
                <c:pt idx="1196">
                  <c:v>0.26678424935958223</c:v>
                </c:pt>
                <c:pt idx="1197">
                  <c:v>0.26706441541581794</c:v>
                </c:pt>
                <c:pt idx="1198">
                  <c:v>0.26734458147205364</c:v>
                </c:pt>
                <c:pt idx="1199">
                  <c:v>0.26762474752828935</c:v>
                </c:pt>
                <c:pt idx="1200">
                  <c:v>0.26790491358452506</c:v>
                </c:pt>
                <c:pt idx="1201">
                  <c:v>0.26818507964076077</c:v>
                </c:pt>
                <c:pt idx="1202">
                  <c:v>0.26846524569699648</c:v>
                </c:pt>
                <c:pt idx="1203">
                  <c:v>0.26874541175323219</c:v>
                </c:pt>
                <c:pt idx="1204">
                  <c:v>0.2690255778094679</c:v>
                </c:pt>
                <c:pt idx="1205">
                  <c:v>0.26930574386570361</c:v>
                </c:pt>
                <c:pt idx="1206">
                  <c:v>0.26958590992193932</c:v>
                </c:pt>
                <c:pt idx="1207">
                  <c:v>0.26986607597817502</c:v>
                </c:pt>
                <c:pt idx="1208">
                  <c:v>0.27014624203441073</c:v>
                </c:pt>
                <c:pt idx="1209">
                  <c:v>0.27042640809064644</c:v>
                </c:pt>
                <c:pt idx="1210">
                  <c:v>0.27070657414688215</c:v>
                </c:pt>
                <c:pt idx="1211">
                  <c:v>0.27098674020311786</c:v>
                </c:pt>
                <c:pt idx="1212">
                  <c:v>0.27126690625935357</c:v>
                </c:pt>
                <c:pt idx="1213">
                  <c:v>0.27154707231558928</c:v>
                </c:pt>
                <c:pt idx="1214">
                  <c:v>0.27182723837182499</c:v>
                </c:pt>
                <c:pt idx="1215">
                  <c:v>0.2721074044280607</c:v>
                </c:pt>
                <c:pt idx="1216">
                  <c:v>0.2723875704842964</c:v>
                </c:pt>
                <c:pt idx="1217">
                  <c:v>0.27266773654053211</c:v>
                </c:pt>
                <c:pt idx="1218">
                  <c:v>0.27294790259676782</c:v>
                </c:pt>
                <c:pt idx="1219">
                  <c:v>0.27322806865300353</c:v>
                </c:pt>
                <c:pt idx="1220">
                  <c:v>0.27350823470923924</c:v>
                </c:pt>
                <c:pt idx="1221">
                  <c:v>0.27378840076547495</c:v>
                </c:pt>
                <c:pt idx="1222">
                  <c:v>0.27406856682171066</c:v>
                </c:pt>
                <c:pt idx="1223">
                  <c:v>0.27434873287794637</c:v>
                </c:pt>
                <c:pt idx="1224">
                  <c:v>0.27462889893418208</c:v>
                </c:pt>
                <c:pt idx="1225">
                  <c:v>0.27490906499041778</c:v>
                </c:pt>
                <c:pt idx="1226">
                  <c:v>0.27518923104665349</c:v>
                </c:pt>
                <c:pt idx="1227">
                  <c:v>0.2754693971028892</c:v>
                </c:pt>
                <c:pt idx="1228">
                  <c:v>0.27574956315912491</c:v>
                </c:pt>
                <c:pt idx="1229">
                  <c:v>0.27602972921536062</c:v>
                </c:pt>
                <c:pt idx="1230">
                  <c:v>0.27630989527159633</c:v>
                </c:pt>
                <c:pt idx="1231">
                  <c:v>0.27659006132783204</c:v>
                </c:pt>
                <c:pt idx="1232">
                  <c:v>0.27687022738406775</c:v>
                </c:pt>
                <c:pt idx="1233">
                  <c:v>0.27715039344030346</c:v>
                </c:pt>
                <c:pt idx="1234">
                  <c:v>0.27743055949653916</c:v>
                </c:pt>
                <c:pt idx="1235">
                  <c:v>0.27771072555277487</c:v>
                </c:pt>
                <c:pt idx="1236">
                  <c:v>0.2780571419204283</c:v>
                </c:pt>
                <c:pt idx="1237">
                  <c:v>0.27840355828808172</c:v>
                </c:pt>
                <c:pt idx="1238">
                  <c:v>0.27874997465573514</c:v>
                </c:pt>
                <c:pt idx="1239">
                  <c:v>0.27909639102338857</c:v>
                </c:pt>
                <c:pt idx="1240">
                  <c:v>0.27944280739104199</c:v>
                </c:pt>
                <c:pt idx="1241">
                  <c:v>0.27978922375869542</c:v>
                </c:pt>
                <c:pt idx="1242">
                  <c:v>0.28013564012634884</c:v>
                </c:pt>
                <c:pt idx="1243">
                  <c:v>0.28048205649400226</c:v>
                </c:pt>
                <c:pt idx="1244">
                  <c:v>0.28082847286165569</c:v>
                </c:pt>
                <c:pt idx="1245">
                  <c:v>0.28117488922930911</c:v>
                </c:pt>
                <c:pt idx="1246">
                  <c:v>0.28152130559696253</c:v>
                </c:pt>
                <c:pt idx="1247">
                  <c:v>0.28186772196461596</c:v>
                </c:pt>
                <c:pt idx="1248">
                  <c:v>0.28221413833226938</c:v>
                </c:pt>
                <c:pt idx="1249">
                  <c:v>0.28256055469992281</c:v>
                </c:pt>
                <c:pt idx="1250">
                  <c:v>0.28290697106757623</c:v>
                </c:pt>
                <c:pt idx="1251">
                  <c:v>0.28325338743522965</c:v>
                </c:pt>
                <c:pt idx="1252">
                  <c:v>0.28359980380288308</c:v>
                </c:pt>
                <c:pt idx="1253">
                  <c:v>0.2839462201705365</c:v>
                </c:pt>
                <c:pt idx="1254">
                  <c:v>0.28429263653818992</c:v>
                </c:pt>
                <c:pt idx="1255">
                  <c:v>0.28463905290584335</c:v>
                </c:pt>
                <c:pt idx="1256">
                  <c:v>0.28499965435912711</c:v>
                </c:pt>
                <c:pt idx="1257">
                  <c:v>0.28536025581241087</c:v>
                </c:pt>
                <c:pt idx="1258">
                  <c:v>0.28572085726569463</c:v>
                </c:pt>
                <c:pt idx="1259">
                  <c:v>0.28608145871897839</c:v>
                </c:pt>
                <c:pt idx="1260">
                  <c:v>0.28644206017226215</c:v>
                </c:pt>
                <c:pt idx="1261">
                  <c:v>0.28680266162554591</c:v>
                </c:pt>
                <c:pt idx="1262">
                  <c:v>0.28716326307882967</c:v>
                </c:pt>
                <c:pt idx="1263">
                  <c:v>0.28752386453211343</c:v>
                </c:pt>
                <c:pt idx="1264">
                  <c:v>0.28788446598539719</c:v>
                </c:pt>
                <c:pt idx="1265">
                  <c:v>0.28824506743868095</c:v>
                </c:pt>
                <c:pt idx="1266">
                  <c:v>0.28860566889196471</c:v>
                </c:pt>
                <c:pt idx="1267">
                  <c:v>0.28896627034524847</c:v>
                </c:pt>
                <c:pt idx="1268">
                  <c:v>0.28932687179853223</c:v>
                </c:pt>
                <c:pt idx="1269">
                  <c:v>0.28968747325181599</c:v>
                </c:pt>
                <c:pt idx="1270">
                  <c:v>0.29004807470509975</c:v>
                </c:pt>
                <c:pt idx="1271">
                  <c:v>0.29040867615838351</c:v>
                </c:pt>
                <c:pt idx="1272">
                  <c:v>0.29076927761166727</c:v>
                </c:pt>
                <c:pt idx="1273">
                  <c:v>0.29112987906495102</c:v>
                </c:pt>
                <c:pt idx="1274">
                  <c:v>0.29149048051823478</c:v>
                </c:pt>
                <c:pt idx="1275">
                  <c:v>0.29185108197151854</c:v>
                </c:pt>
                <c:pt idx="1276">
                  <c:v>0.2922116834248023</c:v>
                </c:pt>
                <c:pt idx="1277">
                  <c:v>0.29265259113236231</c:v>
                </c:pt>
                <c:pt idx="1278">
                  <c:v>0.29309349883992231</c:v>
                </c:pt>
                <c:pt idx="1279">
                  <c:v>0.29353440654748231</c:v>
                </c:pt>
                <c:pt idx="1280">
                  <c:v>0.29397531425504231</c:v>
                </c:pt>
                <c:pt idx="1281">
                  <c:v>0.29441622196260231</c:v>
                </c:pt>
                <c:pt idx="1282">
                  <c:v>0.29485712967016231</c:v>
                </c:pt>
                <c:pt idx="1283">
                  <c:v>0.29529803737772231</c:v>
                </c:pt>
                <c:pt idx="1284">
                  <c:v>0.29573894508528231</c:v>
                </c:pt>
                <c:pt idx="1285">
                  <c:v>0.29617985279284231</c:v>
                </c:pt>
                <c:pt idx="1286">
                  <c:v>0.29662076050040231</c:v>
                </c:pt>
                <c:pt idx="1287">
                  <c:v>0.29706166820796231</c:v>
                </c:pt>
                <c:pt idx="1288">
                  <c:v>0.29750257591552232</c:v>
                </c:pt>
                <c:pt idx="1289">
                  <c:v>0.29794348362308232</c:v>
                </c:pt>
                <c:pt idx="1290">
                  <c:v>0.29838439133064232</c:v>
                </c:pt>
                <c:pt idx="1291">
                  <c:v>0.29882529903820232</c:v>
                </c:pt>
                <c:pt idx="1292">
                  <c:v>0.29926620674576232</c:v>
                </c:pt>
                <c:pt idx="1293">
                  <c:v>0.29970711445332232</c:v>
                </c:pt>
                <c:pt idx="1294">
                  <c:v>0.30014802216088232</c:v>
                </c:pt>
                <c:pt idx="1295">
                  <c:v>0.30058892986844232</c:v>
                </c:pt>
                <c:pt idx="1296">
                  <c:v>0.30102983757600232</c:v>
                </c:pt>
                <c:pt idx="1297">
                  <c:v>0.30142352192635502</c:v>
                </c:pt>
                <c:pt idx="1298">
                  <c:v>0.30181720627670772</c:v>
                </c:pt>
                <c:pt idx="1299">
                  <c:v>0.30221089062706041</c:v>
                </c:pt>
                <c:pt idx="1300">
                  <c:v>0.30260457497741311</c:v>
                </c:pt>
                <c:pt idx="1301">
                  <c:v>0.30299825932776581</c:v>
                </c:pt>
                <c:pt idx="1302">
                  <c:v>0.3033919436781185</c:v>
                </c:pt>
                <c:pt idx="1303">
                  <c:v>0.3037856280284712</c:v>
                </c:pt>
                <c:pt idx="1304">
                  <c:v>0.3041793123788239</c:v>
                </c:pt>
                <c:pt idx="1305">
                  <c:v>0.30457299672917659</c:v>
                </c:pt>
                <c:pt idx="1306">
                  <c:v>0.30496668107952929</c:v>
                </c:pt>
                <c:pt idx="1307">
                  <c:v>0.30536036542988199</c:v>
                </c:pt>
                <c:pt idx="1308">
                  <c:v>0.30575404978023468</c:v>
                </c:pt>
                <c:pt idx="1309">
                  <c:v>0.30614773413058738</c:v>
                </c:pt>
                <c:pt idx="1310">
                  <c:v>0.30654141848094008</c:v>
                </c:pt>
                <c:pt idx="1311">
                  <c:v>0.30693510283129277</c:v>
                </c:pt>
                <c:pt idx="1312">
                  <c:v>0.30732878718164547</c:v>
                </c:pt>
                <c:pt idx="1313">
                  <c:v>0.30772247153199817</c:v>
                </c:pt>
                <c:pt idx="1314">
                  <c:v>0.30811615588235086</c:v>
                </c:pt>
                <c:pt idx="1315">
                  <c:v>0.30850984023270356</c:v>
                </c:pt>
                <c:pt idx="1316">
                  <c:v>0.30890352458305625</c:v>
                </c:pt>
                <c:pt idx="1317">
                  <c:v>0.30929720893340895</c:v>
                </c:pt>
                <c:pt idx="1318">
                  <c:v>0.30978529545896638</c:v>
                </c:pt>
                <c:pt idx="1319">
                  <c:v>0.31027338198452381</c:v>
                </c:pt>
                <c:pt idx="1320">
                  <c:v>0.31076146851008124</c:v>
                </c:pt>
                <c:pt idx="1321">
                  <c:v>0.31124955503563867</c:v>
                </c:pt>
                <c:pt idx="1322">
                  <c:v>0.3117376415611961</c:v>
                </c:pt>
                <c:pt idx="1323">
                  <c:v>0.31222572808675353</c:v>
                </c:pt>
                <c:pt idx="1324">
                  <c:v>0.31271381461231096</c:v>
                </c:pt>
                <c:pt idx="1325">
                  <c:v>0.31320190113786839</c:v>
                </c:pt>
                <c:pt idx="1326">
                  <c:v>0.31368998766342582</c:v>
                </c:pt>
                <c:pt idx="1327">
                  <c:v>0.31417807418898325</c:v>
                </c:pt>
                <c:pt idx="1328">
                  <c:v>0.31466616071454068</c:v>
                </c:pt>
                <c:pt idx="1329">
                  <c:v>0.31515424724009811</c:v>
                </c:pt>
                <c:pt idx="1330">
                  <c:v>0.31564233376565554</c:v>
                </c:pt>
                <c:pt idx="1331">
                  <c:v>0.31613042029121297</c:v>
                </c:pt>
                <c:pt idx="1332">
                  <c:v>0.3166185068167704</c:v>
                </c:pt>
                <c:pt idx="1333">
                  <c:v>0.31710659334232782</c:v>
                </c:pt>
                <c:pt idx="1334">
                  <c:v>0.31759467986788525</c:v>
                </c:pt>
                <c:pt idx="1335">
                  <c:v>0.31808276639344268</c:v>
                </c:pt>
                <c:pt idx="1336">
                  <c:v>0.31857085291900011</c:v>
                </c:pt>
                <c:pt idx="1337">
                  <c:v>0.31905893944455754</c:v>
                </c:pt>
                <c:pt idx="1338">
                  <c:v>0.31954702597011497</c:v>
                </c:pt>
                <c:pt idx="1339">
                  <c:v>0.32003039661568322</c:v>
                </c:pt>
                <c:pt idx="1340">
                  <c:v>0.32051376726125147</c:v>
                </c:pt>
                <c:pt idx="1341">
                  <c:v>0.32099713790681972</c:v>
                </c:pt>
                <c:pt idx="1342">
                  <c:v>0.32148050855238797</c:v>
                </c:pt>
                <c:pt idx="1343">
                  <c:v>0.32196387919795622</c:v>
                </c:pt>
                <c:pt idx="1344">
                  <c:v>0.32244724984352446</c:v>
                </c:pt>
                <c:pt idx="1345">
                  <c:v>0.32293062048909271</c:v>
                </c:pt>
                <c:pt idx="1346">
                  <c:v>0.32341399113466096</c:v>
                </c:pt>
                <c:pt idx="1347">
                  <c:v>0.32389736178022921</c:v>
                </c:pt>
                <c:pt idx="1348">
                  <c:v>0.32438073242579746</c:v>
                </c:pt>
                <c:pt idx="1349">
                  <c:v>0.32486410307136571</c:v>
                </c:pt>
                <c:pt idx="1350">
                  <c:v>0.32534747371693395</c:v>
                </c:pt>
                <c:pt idx="1351">
                  <c:v>0.3258308443625022</c:v>
                </c:pt>
                <c:pt idx="1352">
                  <c:v>0.32631421500807045</c:v>
                </c:pt>
                <c:pt idx="1353">
                  <c:v>0.3267975856536387</c:v>
                </c:pt>
                <c:pt idx="1354">
                  <c:v>0.32728095629920695</c:v>
                </c:pt>
                <c:pt idx="1355">
                  <c:v>0.3277643269447752</c:v>
                </c:pt>
                <c:pt idx="1356">
                  <c:v>0.32824769759034345</c:v>
                </c:pt>
                <c:pt idx="1357">
                  <c:v>0.32873106823591169</c:v>
                </c:pt>
                <c:pt idx="1358">
                  <c:v>0.32921443888147994</c:v>
                </c:pt>
                <c:pt idx="1359">
                  <c:v>0.32969780952704819</c:v>
                </c:pt>
                <c:pt idx="1360">
                  <c:v>0.33018118017261644</c:v>
                </c:pt>
                <c:pt idx="1361">
                  <c:v>0.33066926669817387</c:v>
                </c:pt>
                <c:pt idx="1362">
                  <c:v>0.3311573532237313</c:v>
                </c:pt>
                <c:pt idx="1363">
                  <c:v>0.33164543974928873</c:v>
                </c:pt>
                <c:pt idx="1364">
                  <c:v>0.33213352627484616</c:v>
                </c:pt>
                <c:pt idx="1365">
                  <c:v>0.33262161280040359</c:v>
                </c:pt>
                <c:pt idx="1366">
                  <c:v>0.33310969932596102</c:v>
                </c:pt>
                <c:pt idx="1367">
                  <c:v>0.33359778585151845</c:v>
                </c:pt>
                <c:pt idx="1368">
                  <c:v>0.33408587237707588</c:v>
                </c:pt>
                <c:pt idx="1369">
                  <c:v>0.33457395890263331</c:v>
                </c:pt>
                <c:pt idx="1370">
                  <c:v>0.33506204542819074</c:v>
                </c:pt>
                <c:pt idx="1371">
                  <c:v>0.33555013195374817</c:v>
                </c:pt>
                <c:pt idx="1372">
                  <c:v>0.33603821847930559</c:v>
                </c:pt>
                <c:pt idx="1373">
                  <c:v>0.33652630500486302</c:v>
                </c:pt>
                <c:pt idx="1374">
                  <c:v>0.33701439153042045</c:v>
                </c:pt>
                <c:pt idx="1375">
                  <c:v>0.33750247805597788</c:v>
                </c:pt>
                <c:pt idx="1376">
                  <c:v>0.33799056458153531</c:v>
                </c:pt>
                <c:pt idx="1377">
                  <c:v>0.33847865110709274</c:v>
                </c:pt>
                <c:pt idx="1378">
                  <c:v>0.33896673763265017</c:v>
                </c:pt>
                <c:pt idx="1379">
                  <c:v>0.3394548241582076</c:v>
                </c:pt>
                <c:pt idx="1380">
                  <c:v>0.33994291068376503</c:v>
                </c:pt>
                <c:pt idx="1381">
                  <c:v>0.34043099720932246</c:v>
                </c:pt>
                <c:pt idx="1382">
                  <c:v>0.34091908373487989</c:v>
                </c:pt>
                <c:pt idx="1383">
                  <c:v>0.34147314594351585</c:v>
                </c:pt>
                <c:pt idx="1384">
                  <c:v>0.34202720815215182</c:v>
                </c:pt>
                <c:pt idx="1385">
                  <c:v>0.34258127036078778</c:v>
                </c:pt>
                <c:pt idx="1386">
                  <c:v>0.34313533256942375</c:v>
                </c:pt>
                <c:pt idx="1387">
                  <c:v>0.34368939477805971</c:v>
                </c:pt>
                <c:pt idx="1388">
                  <c:v>0.34424345698669567</c:v>
                </c:pt>
                <c:pt idx="1389">
                  <c:v>0.34479751919533164</c:v>
                </c:pt>
                <c:pt idx="1390">
                  <c:v>0.3453515814039676</c:v>
                </c:pt>
                <c:pt idx="1391">
                  <c:v>0.34590564361260356</c:v>
                </c:pt>
                <c:pt idx="1392">
                  <c:v>0.34645970582123953</c:v>
                </c:pt>
                <c:pt idx="1393">
                  <c:v>0.34701376802987549</c:v>
                </c:pt>
                <c:pt idx="1394">
                  <c:v>0.34756783023851145</c:v>
                </c:pt>
                <c:pt idx="1395">
                  <c:v>0.34812189244714742</c:v>
                </c:pt>
                <c:pt idx="1396">
                  <c:v>0.34867595465578338</c:v>
                </c:pt>
                <c:pt idx="1397">
                  <c:v>0.34923001686441935</c:v>
                </c:pt>
                <c:pt idx="1398">
                  <c:v>0.34978407907305531</c:v>
                </c:pt>
                <c:pt idx="1399">
                  <c:v>0.35033814128169127</c:v>
                </c:pt>
                <c:pt idx="1400">
                  <c:v>0.35089220349032724</c:v>
                </c:pt>
                <c:pt idx="1401">
                  <c:v>0.3514462656989632</c:v>
                </c:pt>
                <c:pt idx="1402">
                  <c:v>0.35200032790759916</c:v>
                </c:pt>
                <c:pt idx="1403">
                  <c:v>0.35255439011623513</c:v>
                </c:pt>
                <c:pt idx="1404">
                  <c:v>0.35306133571729226</c:v>
                </c:pt>
                <c:pt idx="1405">
                  <c:v>0.35356828131834939</c:v>
                </c:pt>
                <c:pt idx="1406">
                  <c:v>0.35407522691940652</c:v>
                </c:pt>
                <c:pt idx="1407">
                  <c:v>0.35458217252046365</c:v>
                </c:pt>
                <c:pt idx="1408">
                  <c:v>0.35508911812152077</c:v>
                </c:pt>
                <c:pt idx="1409">
                  <c:v>0.3555960637225779</c:v>
                </c:pt>
                <c:pt idx="1410">
                  <c:v>0.35610300932363503</c:v>
                </c:pt>
                <c:pt idx="1411">
                  <c:v>0.35660995492469216</c:v>
                </c:pt>
                <c:pt idx="1412">
                  <c:v>0.35711690052574929</c:v>
                </c:pt>
                <c:pt idx="1413">
                  <c:v>0.35762384612680642</c:v>
                </c:pt>
                <c:pt idx="1414">
                  <c:v>0.35813079172786355</c:v>
                </c:pt>
                <c:pt idx="1415">
                  <c:v>0.35863773732892068</c:v>
                </c:pt>
                <c:pt idx="1416">
                  <c:v>0.35914468292997781</c:v>
                </c:pt>
                <c:pt idx="1417">
                  <c:v>0.35965162853103494</c:v>
                </c:pt>
                <c:pt idx="1418">
                  <c:v>0.36015857413209207</c:v>
                </c:pt>
                <c:pt idx="1419">
                  <c:v>0.3606655197331492</c:v>
                </c:pt>
                <c:pt idx="1420">
                  <c:v>0.36117246533420633</c:v>
                </c:pt>
                <c:pt idx="1421">
                  <c:v>0.36167941093526346</c:v>
                </c:pt>
                <c:pt idx="1422">
                  <c:v>0.36218635653632059</c:v>
                </c:pt>
                <c:pt idx="1423">
                  <c:v>0.36269330213737772</c:v>
                </c:pt>
                <c:pt idx="1424">
                  <c:v>0.36317667278294596</c:v>
                </c:pt>
                <c:pt idx="1425">
                  <c:v>0.36366004342851421</c:v>
                </c:pt>
                <c:pt idx="1426">
                  <c:v>0.36414341407408246</c:v>
                </c:pt>
                <c:pt idx="1427">
                  <c:v>0.36462678471965071</c:v>
                </c:pt>
                <c:pt idx="1428">
                  <c:v>0.36511015536521896</c:v>
                </c:pt>
                <c:pt idx="1429">
                  <c:v>0.36559352601078721</c:v>
                </c:pt>
                <c:pt idx="1430">
                  <c:v>0.36607689665635545</c:v>
                </c:pt>
                <c:pt idx="1431">
                  <c:v>0.3665602673019237</c:v>
                </c:pt>
                <c:pt idx="1432">
                  <c:v>0.36704363794749195</c:v>
                </c:pt>
                <c:pt idx="1433">
                  <c:v>0.3675270085930602</c:v>
                </c:pt>
                <c:pt idx="1434">
                  <c:v>0.36801037923862845</c:v>
                </c:pt>
                <c:pt idx="1435">
                  <c:v>0.3684937498841967</c:v>
                </c:pt>
                <c:pt idx="1436">
                  <c:v>0.36897712052976495</c:v>
                </c:pt>
                <c:pt idx="1437">
                  <c:v>0.36946049117533319</c:v>
                </c:pt>
                <c:pt idx="1438">
                  <c:v>0.36994386182090144</c:v>
                </c:pt>
                <c:pt idx="1439">
                  <c:v>0.37042723246646969</c:v>
                </c:pt>
                <c:pt idx="1440">
                  <c:v>0.37091060311203794</c:v>
                </c:pt>
                <c:pt idx="1441">
                  <c:v>0.37139397375760619</c:v>
                </c:pt>
                <c:pt idx="1442">
                  <c:v>0.37187734440317444</c:v>
                </c:pt>
                <c:pt idx="1443">
                  <c:v>0.37236071504874269</c:v>
                </c:pt>
                <c:pt idx="1444">
                  <c:v>0.37284408569431093</c:v>
                </c:pt>
                <c:pt idx="1445">
                  <c:v>0.37332745633987918</c:v>
                </c:pt>
                <c:pt idx="1446">
                  <c:v>0.37381082698544743</c:v>
                </c:pt>
                <c:pt idx="1447">
                  <c:v>0.37429419763101568</c:v>
                </c:pt>
                <c:pt idx="1448">
                  <c:v>0.37477756827658393</c:v>
                </c:pt>
                <c:pt idx="1449">
                  <c:v>0.37526093892215218</c:v>
                </c:pt>
                <c:pt idx="1450">
                  <c:v>0.37574430956772042</c:v>
                </c:pt>
                <c:pt idx="1451">
                  <c:v>0.37622768021328867</c:v>
                </c:pt>
                <c:pt idx="1452">
                  <c:v>0.37671105085885692</c:v>
                </c:pt>
                <c:pt idx="1453">
                  <c:v>0.37719442150442517</c:v>
                </c:pt>
                <c:pt idx="1454">
                  <c:v>0.37767779214999342</c:v>
                </c:pt>
                <c:pt idx="1455">
                  <c:v>0.37816116279556167</c:v>
                </c:pt>
                <c:pt idx="1456">
                  <c:v>0.37864453344112992</c:v>
                </c:pt>
                <c:pt idx="1457">
                  <c:v>0.37912790408669816</c:v>
                </c:pt>
                <c:pt idx="1458">
                  <c:v>0.37961127473226641</c:v>
                </c:pt>
                <c:pt idx="1459">
                  <c:v>0.38009464537783466</c:v>
                </c:pt>
                <c:pt idx="1460">
                  <c:v>0.38057801602340291</c:v>
                </c:pt>
                <c:pt idx="1461">
                  <c:v>0.38106138666897116</c:v>
                </c:pt>
                <c:pt idx="1462">
                  <c:v>0.38154475731453941</c:v>
                </c:pt>
                <c:pt idx="1463">
                  <c:v>0.38202812796010766</c:v>
                </c:pt>
                <c:pt idx="1464">
                  <c:v>0.3825114986056759</c:v>
                </c:pt>
                <c:pt idx="1465">
                  <c:v>0.38299486925124415</c:v>
                </c:pt>
                <c:pt idx="1466">
                  <c:v>0.38352537870308456</c:v>
                </c:pt>
                <c:pt idx="1467">
                  <c:v>0.38405588815492497</c:v>
                </c:pt>
                <c:pt idx="1468">
                  <c:v>0.38458639760676538</c:v>
                </c:pt>
                <c:pt idx="1469">
                  <c:v>0.3851169070586058</c:v>
                </c:pt>
                <c:pt idx="1470">
                  <c:v>0.38564741651044621</c:v>
                </c:pt>
                <c:pt idx="1471">
                  <c:v>0.38617792596228662</c:v>
                </c:pt>
                <c:pt idx="1472">
                  <c:v>0.38670843541412703</c:v>
                </c:pt>
                <c:pt idx="1473">
                  <c:v>0.38723894486596744</c:v>
                </c:pt>
                <c:pt idx="1474">
                  <c:v>0.38776945431780785</c:v>
                </c:pt>
                <c:pt idx="1475">
                  <c:v>0.38829996376964826</c:v>
                </c:pt>
                <c:pt idx="1476">
                  <c:v>0.38883047322148867</c:v>
                </c:pt>
                <c:pt idx="1477">
                  <c:v>0.38936098267332908</c:v>
                </c:pt>
                <c:pt idx="1478">
                  <c:v>0.38989149212516949</c:v>
                </c:pt>
                <c:pt idx="1479">
                  <c:v>0.3904220015770099</c:v>
                </c:pt>
                <c:pt idx="1480">
                  <c:v>0.39095251102885031</c:v>
                </c:pt>
                <c:pt idx="1481">
                  <c:v>0.39148302048069072</c:v>
                </c:pt>
                <c:pt idx="1482">
                  <c:v>0.39201352993253114</c:v>
                </c:pt>
                <c:pt idx="1483">
                  <c:v>0.39254403938437155</c:v>
                </c:pt>
                <c:pt idx="1484">
                  <c:v>0.39307454883621196</c:v>
                </c:pt>
                <c:pt idx="1485">
                  <c:v>0.39360505828805237</c:v>
                </c:pt>
                <c:pt idx="1486">
                  <c:v>0.39413556773989278</c:v>
                </c:pt>
                <c:pt idx="1487">
                  <c:v>0.39466607719173319</c:v>
                </c:pt>
                <c:pt idx="1488">
                  <c:v>0.3951965866435736</c:v>
                </c:pt>
                <c:pt idx="1489">
                  <c:v>0.39572709609541401</c:v>
                </c:pt>
                <c:pt idx="1490">
                  <c:v>0.39625760554725442</c:v>
                </c:pt>
                <c:pt idx="1491">
                  <c:v>0.39678811499909483</c:v>
                </c:pt>
                <c:pt idx="1492">
                  <c:v>0.39731862445093524</c:v>
                </c:pt>
                <c:pt idx="1493">
                  <c:v>0.39784913390277565</c:v>
                </c:pt>
                <c:pt idx="1494">
                  <c:v>0.39837964335461606</c:v>
                </c:pt>
                <c:pt idx="1495">
                  <c:v>0.39891015280645648</c:v>
                </c:pt>
                <c:pt idx="1496">
                  <c:v>0.39944066225829689</c:v>
                </c:pt>
                <c:pt idx="1497">
                  <c:v>0.3999711717101373</c:v>
                </c:pt>
                <c:pt idx="1498">
                  <c:v>0.40050168116197771</c:v>
                </c:pt>
                <c:pt idx="1499">
                  <c:v>0.40103219061381812</c:v>
                </c:pt>
                <c:pt idx="1500">
                  <c:v>0.40156270006565853</c:v>
                </c:pt>
                <c:pt idx="1501">
                  <c:v>0.40209320951749894</c:v>
                </c:pt>
                <c:pt idx="1502">
                  <c:v>0.40262371896933935</c:v>
                </c:pt>
                <c:pt idx="1503">
                  <c:v>0.40315422842117976</c:v>
                </c:pt>
                <c:pt idx="1504">
                  <c:v>0.40368473787302017</c:v>
                </c:pt>
                <c:pt idx="1505">
                  <c:v>0.40412092525054555</c:v>
                </c:pt>
                <c:pt idx="1506">
                  <c:v>0.40455711262807093</c:v>
                </c:pt>
                <c:pt idx="1507">
                  <c:v>0.4049933000055963</c:v>
                </c:pt>
                <c:pt idx="1508">
                  <c:v>0.40542948738312168</c:v>
                </c:pt>
                <c:pt idx="1509">
                  <c:v>0.40586567476064705</c:v>
                </c:pt>
                <c:pt idx="1510">
                  <c:v>0.40630186213817243</c:v>
                </c:pt>
                <c:pt idx="1511">
                  <c:v>0.40673804951569781</c:v>
                </c:pt>
                <c:pt idx="1512">
                  <c:v>0.40717423689322318</c:v>
                </c:pt>
                <c:pt idx="1513">
                  <c:v>0.40761042427074856</c:v>
                </c:pt>
                <c:pt idx="1514">
                  <c:v>0.40804661164827394</c:v>
                </c:pt>
                <c:pt idx="1515">
                  <c:v>0.40848279902579931</c:v>
                </c:pt>
                <c:pt idx="1516">
                  <c:v>0.40891898640332469</c:v>
                </c:pt>
                <c:pt idx="1517">
                  <c:v>0.40935517378085007</c:v>
                </c:pt>
                <c:pt idx="1518">
                  <c:v>0.40979136115837544</c:v>
                </c:pt>
                <c:pt idx="1519">
                  <c:v>0.41022754853590082</c:v>
                </c:pt>
                <c:pt idx="1520">
                  <c:v>0.4106637359134262</c:v>
                </c:pt>
                <c:pt idx="1521">
                  <c:v>0.41109992329095157</c:v>
                </c:pt>
                <c:pt idx="1522">
                  <c:v>0.41153611066847695</c:v>
                </c:pt>
                <c:pt idx="1523">
                  <c:v>0.41197229804600233</c:v>
                </c:pt>
                <c:pt idx="1524">
                  <c:v>0.4124084854235277</c:v>
                </c:pt>
                <c:pt idx="1525">
                  <c:v>0.41284467280105308</c:v>
                </c:pt>
                <c:pt idx="1526">
                  <c:v>0.41328086017857846</c:v>
                </c:pt>
                <c:pt idx="1527">
                  <c:v>0.41371704755610383</c:v>
                </c:pt>
                <c:pt idx="1528">
                  <c:v>0.4142711097647398</c:v>
                </c:pt>
                <c:pt idx="1529">
                  <c:v>0.41482517197337576</c:v>
                </c:pt>
                <c:pt idx="1530">
                  <c:v>0.41537923418201173</c:v>
                </c:pt>
                <c:pt idx="1531">
                  <c:v>0.41593329639064769</c:v>
                </c:pt>
                <c:pt idx="1532">
                  <c:v>0.41648735859928365</c:v>
                </c:pt>
                <c:pt idx="1533">
                  <c:v>0.41704142080791962</c:v>
                </c:pt>
                <c:pt idx="1534">
                  <c:v>0.41759548301655558</c:v>
                </c:pt>
                <c:pt idx="1535">
                  <c:v>0.41814954522519154</c:v>
                </c:pt>
                <c:pt idx="1536">
                  <c:v>0.41870360743382751</c:v>
                </c:pt>
                <c:pt idx="1537">
                  <c:v>0.41925766964246347</c:v>
                </c:pt>
                <c:pt idx="1538">
                  <c:v>0.41981173185109943</c:v>
                </c:pt>
                <c:pt idx="1539">
                  <c:v>0.4203657940597354</c:v>
                </c:pt>
                <c:pt idx="1540">
                  <c:v>0.42091985626837136</c:v>
                </c:pt>
                <c:pt idx="1541">
                  <c:v>0.42147391847700733</c:v>
                </c:pt>
                <c:pt idx="1542">
                  <c:v>0.42202798068564329</c:v>
                </c:pt>
                <c:pt idx="1543">
                  <c:v>0.42258204289427925</c:v>
                </c:pt>
                <c:pt idx="1544">
                  <c:v>0.42313610510291522</c:v>
                </c:pt>
                <c:pt idx="1545">
                  <c:v>0.42369016731155118</c:v>
                </c:pt>
                <c:pt idx="1546">
                  <c:v>0.42424422952018714</c:v>
                </c:pt>
                <c:pt idx="1547">
                  <c:v>0.42468041689771252</c:v>
                </c:pt>
                <c:pt idx="1548">
                  <c:v>0.4251166042752379</c:v>
                </c:pt>
                <c:pt idx="1549">
                  <c:v>0.42555279165276327</c:v>
                </c:pt>
                <c:pt idx="1550">
                  <c:v>0.42598897903028865</c:v>
                </c:pt>
                <c:pt idx="1551">
                  <c:v>0.42642516640781403</c:v>
                </c:pt>
                <c:pt idx="1552">
                  <c:v>0.4268613537853394</c:v>
                </c:pt>
                <c:pt idx="1553">
                  <c:v>0.42729754116286478</c:v>
                </c:pt>
                <c:pt idx="1554">
                  <c:v>0.42773372854039016</c:v>
                </c:pt>
                <c:pt idx="1555">
                  <c:v>0.42816991591791553</c:v>
                </c:pt>
                <c:pt idx="1556">
                  <c:v>0.42860610329544091</c:v>
                </c:pt>
                <c:pt idx="1557">
                  <c:v>0.42904229067296629</c:v>
                </c:pt>
                <c:pt idx="1558">
                  <c:v>0.42947847805049166</c:v>
                </c:pt>
                <c:pt idx="1559">
                  <c:v>0.42991466542801704</c:v>
                </c:pt>
                <c:pt idx="1560">
                  <c:v>0.43035085280554242</c:v>
                </c:pt>
                <c:pt idx="1561">
                  <c:v>0.43078704018306779</c:v>
                </c:pt>
                <c:pt idx="1562">
                  <c:v>0.43122322756059317</c:v>
                </c:pt>
                <c:pt idx="1563">
                  <c:v>0.43165941493811855</c:v>
                </c:pt>
                <c:pt idx="1564">
                  <c:v>0.43209560231564392</c:v>
                </c:pt>
                <c:pt idx="1565">
                  <c:v>0.4325317896931693</c:v>
                </c:pt>
                <c:pt idx="1566">
                  <c:v>0.43296797707069468</c:v>
                </c:pt>
                <c:pt idx="1567">
                  <c:v>0.43340416444822005</c:v>
                </c:pt>
                <c:pt idx="1568">
                  <c:v>0.43393467390006046</c:v>
                </c:pt>
                <c:pt idx="1569">
                  <c:v>0.43446518335190087</c:v>
                </c:pt>
                <c:pt idx="1570">
                  <c:v>0.43499569280374129</c:v>
                </c:pt>
                <c:pt idx="1571">
                  <c:v>0.4355262022555817</c:v>
                </c:pt>
                <c:pt idx="1572">
                  <c:v>0.43605671170742211</c:v>
                </c:pt>
                <c:pt idx="1573">
                  <c:v>0.43658722115926252</c:v>
                </c:pt>
                <c:pt idx="1574">
                  <c:v>0.43711773061110293</c:v>
                </c:pt>
                <c:pt idx="1575">
                  <c:v>0.43764824006294334</c:v>
                </c:pt>
                <c:pt idx="1576">
                  <c:v>0.43817874951478375</c:v>
                </c:pt>
                <c:pt idx="1577">
                  <c:v>0.43870925896662416</c:v>
                </c:pt>
                <c:pt idx="1578">
                  <c:v>0.43923976841846457</c:v>
                </c:pt>
                <c:pt idx="1579">
                  <c:v>0.43977027787030498</c:v>
                </c:pt>
                <c:pt idx="1580">
                  <c:v>0.44030078732214539</c:v>
                </c:pt>
                <c:pt idx="1581">
                  <c:v>0.4408312967739858</c:v>
                </c:pt>
                <c:pt idx="1582">
                  <c:v>0.44136180622582621</c:v>
                </c:pt>
                <c:pt idx="1583">
                  <c:v>0.44189231567766663</c:v>
                </c:pt>
                <c:pt idx="1584">
                  <c:v>0.44242282512950704</c:v>
                </c:pt>
                <c:pt idx="1585">
                  <c:v>0.44295333458134745</c:v>
                </c:pt>
                <c:pt idx="1586">
                  <c:v>0.44348384403318786</c:v>
                </c:pt>
                <c:pt idx="1587">
                  <c:v>0.44401435348502827</c:v>
                </c:pt>
                <c:pt idx="1588">
                  <c:v>0.44454486293686868</c:v>
                </c:pt>
                <c:pt idx="1589">
                  <c:v>0.44505180853792581</c:v>
                </c:pt>
                <c:pt idx="1590">
                  <c:v>0.44555875413898294</c:v>
                </c:pt>
                <c:pt idx="1591">
                  <c:v>0.44606569974004007</c:v>
                </c:pt>
                <c:pt idx="1592">
                  <c:v>0.4465726453410972</c:v>
                </c:pt>
                <c:pt idx="1593">
                  <c:v>0.44707959094215433</c:v>
                </c:pt>
                <c:pt idx="1594">
                  <c:v>0.44758653654321146</c:v>
                </c:pt>
                <c:pt idx="1595">
                  <c:v>0.44809348214426858</c:v>
                </c:pt>
                <c:pt idx="1596">
                  <c:v>0.44860042774532571</c:v>
                </c:pt>
                <c:pt idx="1597">
                  <c:v>0.44910737334638284</c:v>
                </c:pt>
                <c:pt idx="1598">
                  <c:v>0.44961431894743997</c:v>
                </c:pt>
                <c:pt idx="1599">
                  <c:v>0.4501212645484971</c:v>
                </c:pt>
                <c:pt idx="1600">
                  <c:v>0.45062821014955423</c:v>
                </c:pt>
                <c:pt idx="1601">
                  <c:v>0.45113515575061136</c:v>
                </c:pt>
                <c:pt idx="1602">
                  <c:v>0.45164210135166849</c:v>
                </c:pt>
                <c:pt idx="1603">
                  <c:v>0.45214904695272562</c:v>
                </c:pt>
                <c:pt idx="1604">
                  <c:v>0.45265599255378275</c:v>
                </c:pt>
                <c:pt idx="1605">
                  <c:v>0.45316293815483988</c:v>
                </c:pt>
                <c:pt idx="1606">
                  <c:v>0.45366988375589701</c:v>
                </c:pt>
                <c:pt idx="1607">
                  <c:v>0.45417682935695414</c:v>
                </c:pt>
                <c:pt idx="1608">
                  <c:v>0.45468377495801127</c:v>
                </c:pt>
                <c:pt idx="1609">
                  <c:v>0.4551907205590684</c:v>
                </c:pt>
                <c:pt idx="1610">
                  <c:v>0.45569766616012553</c:v>
                </c:pt>
                <c:pt idx="1611">
                  <c:v>0.45620461176118265</c:v>
                </c:pt>
                <c:pt idx="1612">
                  <c:v>0.45671155736223978</c:v>
                </c:pt>
                <c:pt idx="1613">
                  <c:v>0.45721850296329691</c:v>
                </c:pt>
                <c:pt idx="1614">
                  <c:v>0.45772544856435404</c:v>
                </c:pt>
                <c:pt idx="1615">
                  <c:v>0.45823239416541117</c:v>
                </c:pt>
                <c:pt idx="1616">
                  <c:v>0.4587393397664683</c:v>
                </c:pt>
                <c:pt idx="1617">
                  <c:v>0.45924628536752543</c:v>
                </c:pt>
                <c:pt idx="1618">
                  <c:v>0.45975323096858256</c:v>
                </c:pt>
                <c:pt idx="1619">
                  <c:v>0.46026017656963969</c:v>
                </c:pt>
                <c:pt idx="1620">
                  <c:v>0.46076712217069682</c:v>
                </c:pt>
                <c:pt idx="1621">
                  <c:v>0.46127406777175395</c:v>
                </c:pt>
                <c:pt idx="1622">
                  <c:v>0.46178101337281108</c:v>
                </c:pt>
                <c:pt idx="1623">
                  <c:v>0.46228795897386821</c:v>
                </c:pt>
                <c:pt idx="1624">
                  <c:v>0.46279490457492534</c:v>
                </c:pt>
                <c:pt idx="1625">
                  <c:v>0.46330185017598247</c:v>
                </c:pt>
                <c:pt idx="1626">
                  <c:v>0.4638087957770396</c:v>
                </c:pt>
                <c:pt idx="1627">
                  <c:v>0.46431574137809672</c:v>
                </c:pt>
                <c:pt idx="1628">
                  <c:v>0.46482268697915385</c:v>
                </c:pt>
                <c:pt idx="1629">
                  <c:v>0.46532963258021098</c:v>
                </c:pt>
                <c:pt idx="1630">
                  <c:v>0.46583657818126811</c:v>
                </c:pt>
                <c:pt idx="1631">
                  <c:v>0.46634352378232524</c:v>
                </c:pt>
                <c:pt idx="1632">
                  <c:v>0.46685046938338237</c:v>
                </c:pt>
                <c:pt idx="1633">
                  <c:v>0.46739040126861986</c:v>
                </c:pt>
                <c:pt idx="1634">
                  <c:v>0.46793033315385735</c:v>
                </c:pt>
                <c:pt idx="1635">
                  <c:v>0.46847026503909484</c:v>
                </c:pt>
                <c:pt idx="1636">
                  <c:v>0.46901019692433232</c:v>
                </c:pt>
                <c:pt idx="1637">
                  <c:v>0.46955012880956981</c:v>
                </c:pt>
                <c:pt idx="1638">
                  <c:v>0.4700900606948073</c:v>
                </c:pt>
                <c:pt idx="1639">
                  <c:v>0.47062999258004479</c:v>
                </c:pt>
                <c:pt idx="1640">
                  <c:v>0.47116992446528227</c:v>
                </c:pt>
                <c:pt idx="1641">
                  <c:v>0.47170985635051976</c:v>
                </c:pt>
                <c:pt idx="1642">
                  <c:v>0.47224978823575725</c:v>
                </c:pt>
                <c:pt idx="1643">
                  <c:v>0.47278972012099474</c:v>
                </c:pt>
                <c:pt idx="1644">
                  <c:v>0.47332965200623223</c:v>
                </c:pt>
                <c:pt idx="1645">
                  <c:v>0.47386958389146971</c:v>
                </c:pt>
                <c:pt idx="1646">
                  <c:v>0.4744095157767072</c:v>
                </c:pt>
                <c:pt idx="1647">
                  <c:v>0.47494944766194469</c:v>
                </c:pt>
                <c:pt idx="1648">
                  <c:v>0.47548937954718218</c:v>
                </c:pt>
                <c:pt idx="1649">
                  <c:v>0.47602931143241967</c:v>
                </c:pt>
                <c:pt idx="1650">
                  <c:v>0.47656924331765715</c:v>
                </c:pt>
                <c:pt idx="1651">
                  <c:v>0.47710917520289464</c:v>
                </c:pt>
                <c:pt idx="1652">
                  <c:v>0.47764910708813213</c:v>
                </c:pt>
                <c:pt idx="1653">
                  <c:v>0.47818903897336962</c:v>
                </c:pt>
                <c:pt idx="1654">
                  <c:v>0.47864882354801042</c:v>
                </c:pt>
                <c:pt idx="1655">
                  <c:v>0.47910860812265121</c:v>
                </c:pt>
                <c:pt idx="1656">
                  <c:v>0.47956839269729201</c:v>
                </c:pt>
                <c:pt idx="1657">
                  <c:v>0.48002817727193281</c:v>
                </c:pt>
                <c:pt idx="1658">
                  <c:v>0.48048796184657361</c:v>
                </c:pt>
                <c:pt idx="1659">
                  <c:v>0.48094774642121441</c:v>
                </c:pt>
                <c:pt idx="1660">
                  <c:v>0.4814075309958552</c:v>
                </c:pt>
                <c:pt idx="1661">
                  <c:v>0.481867315570496</c:v>
                </c:pt>
                <c:pt idx="1662">
                  <c:v>0.4823271001451368</c:v>
                </c:pt>
                <c:pt idx="1663">
                  <c:v>0.4827868847197776</c:v>
                </c:pt>
                <c:pt idx="1664">
                  <c:v>0.4832466692944184</c:v>
                </c:pt>
                <c:pt idx="1665">
                  <c:v>0.48370645386905919</c:v>
                </c:pt>
                <c:pt idx="1666">
                  <c:v>0.48416623844369999</c:v>
                </c:pt>
                <c:pt idx="1667">
                  <c:v>0.48462602301834079</c:v>
                </c:pt>
                <c:pt idx="1668">
                  <c:v>0.48508580759298159</c:v>
                </c:pt>
                <c:pt idx="1669">
                  <c:v>0.48554559216762239</c:v>
                </c:pt>
                <c:pt idx="1670">
                  <c:v>0.48600537674226318</c:v>
                </c:pt>
                <c:pt idx="1671">
                  <c:v>0.48646516131690398</c:v>
                </c:pt>
                <c:pt idx="1672">
                  <c:v>0.48692494589154478</c:v>
                </c:pt>
                <c:pt idx="1673">
                  <c:v>0.48738473046618558</c:v>
                </c:pt>
                <c:pt idx="1674">
                  <c:v>0.48785866801783717</c:v>
                </c:pt>
                <c:pt idx="1675">
                  <c:v>0.48833260556948876</c:v>
                </c:pt>
                <c:pt idx="1676">
                  <c:v>0.48880654312114036</c:v>
                </c:pt>
                <c:pt idx="1677">
                  <c:v>0.48928048067279195</c:v>
                </c:pt>
                <c:pt idx="1678">
                  <c:v>0.48975441822444354</c:v>
                </c:pt>
                <c:pt idx="1679">
                  <c:v>0.49022835577609514</c:v>
                </c:pt>
                <c:pt idx="1680">
                  <c:v>0.49070229332774673</c:v>
                </c:pt>
                <c:pt idx="1681">
                  <c:v>0.49117623087939832</c:v>
                </c:pt>
                <c:pt idx="1682">
                  <c:v>0.49165016843104992</c:v>
                </c:pt>
                <c:pt idx="1683">
                  <c:v>0.49212410598270151</c:v>
                </c:pt>
                <c:pt idx="1684">
                  <c:v>0.4925980435343531</c:v>
                </c:pt>
                <c:pt idx="1685">
                  <c:v>0.4930719810860047</c:v>
                </c:pt>
                <c:pt idx="1686">
                  <c:v>0.49354591863765629</c:v>
                </c:pt>
                <c:pt idx="1687">
                  <c:v>0.49401985618930788</c:v>
                </c:pt>
                <c:pt idx="1688">
                  <c:v>0.49449379374095948</c:v>
                </c:pt>
                <c:pt idx="1689">
                  <c:v>0.49496773129261107</c:v>
                </c:pt>
                <c:pt idx="1690">
                  <c:v>0.49544166884426266</c:v>
                </c:pt>
                <c:pt idx="1691">
                  <c:v>0.49591560639591425</c:v>
                </c:pt>
                <c:pt idx="1692">
                  <c:v>0.49638954394756585</c:v>
                </c:pt>
                <c:pt idx="1693">
                  <c:v>0.49686348149921744</c:v>
                </c:pt>
                <c:pt idx="1694">
                  <c:v>0.49729966887674282</c:v>
                </c:pt>
                <c:pt idx="1695">
                  <c:v>0.49773585625426819</c:v>
                </c:pt>
                <c:pt idx="1696">
                  <c:v>0.49817204363179357</c:v>
                </c:pt>
                <c:pt idx="1697">
                  <c:v>0.49860823100931895</c:v>
                </c:pt>
                <c:pt idx="1698">
                  <c:v>0.49904441838684432</c:v>
                </c:pt>
                <c:pt idx="1699">
                  <c:v>0.4994806057643697</c:v>
                </c:pt>
                <c:pt idx="1700">
                  <c:v>0.49991679314189508</c:v>
                </c:pt>
                <c:pt idx="1701">
                  <c:v>0.50035298051942045</c:v>
                </c:pt>
                <c:pt idx="1702">
                  <c:v>0.50078916789694583</c:v>
                </c:pt>
                <c:pt idx="1703">
                  <c:v>0.50122535527447121</c:v>
                </c:pt>
                <c:pt idx="1704">
                  <c:v>0.50166154265199658</c:v>
                </c:pt>
                <c:pt idx="1705">
                  <c:v>0.50209773002952196</c:v>
                </c:pt>
                <c:pt idx="1706">
                  <c:v>0.50253391740704734</c:v>
                </c:pt>
                <c:pt idx="1707">
                  <c:v>0.50297010478457271</c:v>
                </c:pt>
                <c:pt idx="1708">
                  <c:v>0.50340629216209809</c:v>
                </c:pt>
                <c:pt idx="1709">
                  <c:v>0.50384247953962347</c:v>
                </c:pt>
                <c:pt idx="1710">
                  <c:v>0.50427866691714884</c:v>
                </c:pt>
                <c:pt idx="1711">
                  <c:v>0.50471485429467422</c:v>
                </c:pt>
                <c:pt idx="1712">
                  <c:v>0.5051510416721996</c:v>
                </c:pt>
                <c:pt idx="1713">
                  <c:v>0.50558722904972497</c:v>
                </c:pt>
                <c:pt idx="1714">
                  <c:v>0.50600925276393327</c:v>
                </c:pt>
                <c:pt idx="1715">
                  <c:v>0.50643127647814157</c:v>
                </c:pt>
                <c:pt idx="1716">
                  <c:v>0.50685330019234986</c:v>
                </c:pt>
                <c:pt idx="1717">
                  <c:v>0.50727532390655816</c:v>
                </c:pt>
                <c:pt idx="1718">
                  <c:v>0.50769734762076646</c:v>
                </c:pt>
                <c:pt idx="1719">
                  <c:v>0.50811937133497476</c:v>
                </c:pt>
                <c:pt idx="1720">
                  <c:v>0.50854139504918305</c:v>
                </c:pt>
                <c:pt idx="1721">
                  <c:v>0.50896341876339135</c:v>
                </c:pt>
                <c:pt idx="1722">
                  <c:v>0.50938544247759965</c:v>
                </c:pt>
                <c:pt idx="1723">
                  <c:v>0.50980746619180795</c:v>
                </c:pt>
                <c:pt idx="1724">
                  <c:v>0.51022948990601624</c:v>
                </c:pt>
                <c:pt idx="1725">
                  <c:v>0.51065151362022454</c:v>
                </c:pt>
                <c:pt idx="1726">
                  <c:v>0.51107353733443284</c:v>
                </c:pt>
                <c:pt idx="1727">
                  <c:v>0.51149556104864113</c:v>
                </c:pt>
                <c:pt idx="1728">
                  <c:v>0.51191758476284943</c:v>
                </c:pt>
                <c:pt idx="1729">
                  <c:v>0.51233960847705773</c:v>
                </c:pt>
                <c:pt idx="1730">
                  <c:v>0.51276163219126603</c:v>
                </c:pt>
                <c:pt idx="1731">
                  <c:v>0.51318365590547432</c:v>
                </c:pt>
                <c:pt idx="1732">
                  <c:v>0.51360567961968262</c:v>
                </c:pt>
                <c:pt idx="1733">
                  <c:v>0.51402770333389092</c:v>
                </c:pt>
                <c:pt idx="1734">
                  <c:v>0.51444972704809921</c:v>
                </c:pt>
                <c:pt idx="1735">
                  <c:v>0.51490951162274001</c:v>
                </c:pt>
                <c:pt idx="1736">
                  <c:v>0.51536929619738081</c:v>
                </c:pt>
                <c:pt idx="1737">
                  <c:v>0.51582908077202161</c:v>
                </c:pt>
                <c:pt idx="1738">
                  <c:v>0.51628886534666241</c:v>
                </c:pt>
                <c:pt idx="1739">
                  <c:v>0.5167486499213032</c:v>
                </c:pt>
                <c:pt idx="1740">
                  <c:v>0.517208434495944</c:v>
                </c:pt>
                <c:pt idx="1741">
                  <c:v>0.5176682190705848</c:v>
                </c:pt>
                <c:pt idx="1742">
                  <c:v>0.5181280036452256</c:v>
                </c:pt>
                <c:pt idx="1743">
                  <c:v>0.5185877882198664</c:v>
                </c:pt>
                <c:pt idx="1744">
                  <c:v>0.51904757279450719</c:v>
                </c:pt>
                <c:pt idx="1745">
                  <c:v>0.51950735736914799</c:v>
                </c:pt>
                <c:pt idx="1746">
                  <c:v>0.51996714194378879</c:v>
                </c:pt>
                <c:pt idx="1747">
                  <c:v>0.52042692651842959</c:v>
                </c:pt>
                <c:pt idx="1748">
                  <c:v>0.52088671109307039</c:v>
                </c:pt>
                <c:pt idx="1749">
                  <c:v>0.52134649566771119</c:v>
                </c:pt>
                <c:pt idx="1750">
                  <c:v>0.52180628024235198</c:v>
                </c:pt>
                <c:pt idx="1751">
                  <c:v>0.52226606481699278</c:v>
                </c:pt>
                <c:pt idx="1752">
                  <c:v>0.52272584939163358</c:v>
                </c:pt>
                <c:pt idx="1753">
                  <c:v>0.52318563396627438</c:v>
                </c:pt>
                <c:pt idx="1754">
                  <c:v>0.5235651426114265</c:v>
                </c:pt>
                <c:pt idx="1755">
                  <c:v>0.52394465125657863</c:v>
                </c:pt>
                <c:pt idx="1756">
                  <c:v>0.52432415990173076</c:v>
                </c:pt>
                <c:pt idx="1757">
                  <c:v>0.52470366854688288</c:v>
                </c:pt>
                <c:pt idx="1758">
                  <c:v>0.52508317719203501</c:v>
                </c:pt>
                <c:pt idx="1759">
                  <c:v>0.52546268583718714</c:v>
                </c:pt>
                <c:pt idx="1760">
                  <c:v>0.52584219448233926</c:v>
                </c:pt>
                <c:pt idx="1761">
                  <c:v>0.52622170312749139</c:v>
                </c:pt>
                <c:pt idx="1762">
                  <c:v>0.52660121177264352</c:v>
                </c:pt>
                <c:pt idx="1763">
                  <c:v>0.52698072041779565</c:v>
                </c:pt>
                <c:pt idx="1764">
                  <c:v>0.52736022906294777</c:v>
                </c:pt>
                <c:pt idx="1765">
                  <c:v>0.5277397377080999</c:v>
                </c:pt>
                <c:pt idx="1766">
                  <c:v>0.52811924635325203</c:v>
                </c:pt>
                <c:pt idx="1767">
                  <c:v>0.52849875499840415</c:v>
                </c:pt>
                <c:pt idx="1768">
                  <c:v>0.52887826364355628</c:v>
                </c:pt>
                <c:pt idx="1769">
                  <c:v>0.52925777228870841</c:v>
                </c:pt>
                <c:pt idx="1770">
                  <c:v>0.52963728093386053</c:v>
                </c:pt>
                <c:pt idx="1771">
                  <c:v>0.53001678957901266</c:v>
                </c:pt>
                <c:pt idx="1772">
                  <c:v>0.53039629822416479</c:v>
                </c:pt>
                <c:pt idx="1773">
                  <c:v>0.53077580686931691</c:v>
                </c:pt>
                <c:pt idx="1774">
                  <c:v>0.53115531551446904</c:v>
                </c:pt>
                <c:pt idx="1775">
                  <c:v>0.53154899986482174</c:v>
                </c:pt>
                <c:pt idx="1776">
                  <c:v>0.53194268421517443</c:v>
                </c:pt>
                <c:pt idx="1777">
                  <c:v>0.53233636856552713</c:v>
                </c:pt>
                <c:pt idx="1778">
                  <c:v>0.53273005291587983</c:v>
                </c:pt>
                <c:pt idx="1779">
                  <c:v>0.53312373726623252</c:v>
                </c:pt>
                <c:pt idx="1780">
                  <c:v>0.53351742161658522</c:v>
                </c:pt>
                <c:pt idx="1781">
                  <c:v>0.53391110596693792</c:v>
                </c:pt>
                <c:pt idx="1782">
                  <c:v>0.53430479031729061</c:v>
                </c:pt>
                <c:pt idx="1783">
                  <c:v>0.53469847466764331</c:v>
                </c:pt>
                <c:pt idx="1784">
                  <c:v>0.53509215901799601</c:v>
                </c:pt>
                <c:pt idx="1785">
                  <c:v>0.5354858433683487</c:v>
                </c:pt>
                <c:pt idx="1786">
                  <c:v>0.5358795277187014</c:v>
                </c:pt>
                <c:pt idx="1787">
                  <c:v>0.53627321206905409</c:v>
                </c:pt>
                <c:pt idx="1788">
                  <c:v>0.53666689641940679</c:v>
                </c:pt>
                <c:pt idx="1789">
                  <c:v>0.53706058076975949</c:v>
                </c:pt>
                <c:pt idx="1790">
                  <c:v>0.53745426512011218</c:v>
                </c:pt>
                <c:pt idx="1791">
                  <c:v>0.53784794947046488</c:v>
                </c:pt>
                <c:pt idx="1792">
                  <c:v>0.53824163382081758</c:v>
                </c:pt>
                <c:pt idx="1793">
                  <c:v>0.53863531817117027</c:v>
                </c:pt>
                <c:pt idx="1794">
                  <c:v>0.53902900252152297</c:v>
                </c:pt>
                <c:pt idx="1795">
                  <c:v>0.53942268687187567</c:v>
                </c:pt>
                <c:pt idx="1796">
                  <c:v>0.53984471058608396</c:v>
                </c:pt>
                <c:pt idx="1797">
                  <c:v>0.54026673430029226</c:v>
                </c:pt>
                <c:pt idx="1798">
                  <c:v>0.54068875801450056</c:v>
                </c:pt>
                <c:pt idx="1799">
                  <c:v>0.54111078172870886</c:v>
                </c:pt>
                <c:pt idx="1800">
                  <c:v>0.54153280544291715</c:v>
                </c:pt>
                <c:pt idx="1801">
                  <c:v>0.54195482915712545</c:v>
                </c:pt>
                <c:pt idx="1802">
                  <c:v>0.54237685287133375</c:v>
                </c:pt>
                <c:pt idx="1803">
                  <c:v>0.54279887658554204</c:v>
                </c:pt>
                <c:pt idx="1804">
                  <c:v>0.54322090029975034</c:v>
                </c:pt>
                <c:pt idx="1805">
                  <c:v>0.54364292401395864</c:v>
                </c:pt>
                <c:pt idx="1806">
                  <c:v>0.54406494772816694</c:v>
                </c:pt>
                <c:pt idx="1807">
                  <c:v>0.54448697144237523</c:v>
                </c:pt>
                <c:pt idx="1808">
                  <c:v>0.54490899515658353</c:v>
                </c:pt>
                <c:pt idx="1809">
                  <c:v>0.54533101887079183</c:v>
                </c:pt>
                <c:pt idx="1810">
                  <c:v>0.54575304258500013</c:v>
                </c:pt>
                <c:pt idx="1811">
                  <c:v>0.54617506629920842</c:v>
                </c:pt>
                <c:pt idx="1812">
                  <c:v>0.54659709001341672</c:v>
                </c:pt>
                <c:pt idx="1813">
                  <c:v>0.54701911372762502</c:v>
                </c:pt>
                <c:pt idx="1814">
                  <c:v>0.54744113744183331</c:v>
                </c:pt>
                <c:pt idx="1815">
                  <c:v>0.54786316115604161</c:v>
                </c:pt>
                <c:pt idx="1816">
                  <c:v>0.54828518487024991</c:v>
                </c:pt>
                <c:pt idx="1817">
                  <c:v>0.54867886922060261</c:v>
                </c:pt>
                <c:pt idx="1818">
                  <c:v>0.5490725535709553</c:v>
                </c:pt>
                <c:pt idx="1819">
                  <c:v>0.549466237921308</c:v>
                </c:pt>
                <c:pt idx="1820">
                  <c:v>0.54985992227166069</c:v>
                </c:pt>
                <c:pt idx="1821">
                  <c:v>0.55025360662201339</c:v>
                </c:pt>
                <c:pt idx="1822">
                  <c:v>0.55064729097236609</c:v>
                </c:pt>
                <c:pt idx="1823">
                  <c:v>0.55104097532271878</c:v>
                </c:pt>
                <c:pt idx="1824">
                  <c:v>0.55143465967307148</c:v>
                </c:pt>
                <c:pt idx="1825">
                  <c:v>0.55182834402342418</c:v>
                </c:pt>
                <c:pt idx="1826">
                  <c:v>0.55222202837377687</c:v>
                </c:pt>
                <c:pt idx="1827">
                  <c:v>0.55261571272412957</c:v>
                </c:pt>
                <c:pt idx="1828">
                  <c:v>0.55300939707448227</c:v>
                </c:pt>
                <c:pt idx="1829">
                  <c:v>0.55340308142483496</c:v>
                </c:pt>
                <c:pt idx="1830">
                  <c:v>0.55379676577518766</c:v>
                </c:pt>
                <c:pt idx="1831">
                  <c:v>0.55419045012554036</c:v>
                </c:pt>
                <c:pt idx="1832">
                  <c:v>0.55458413447589305</c:v>
                </c:pt>
                <c:pt idx="1833">
                  <c:v>0.55497781882624575</c:v>
                </c:pt>
                <c:pt idx="1834">
                  <c:v>0.55537150317659845</c:v>
                </c:pt>
                <c:pt idx="1835">
                  <c:v>0.55576518752695114</c:v>
                </c:pt>
                <c:pt idx="1836">
                  <c:v>0.55615887187730384</c:v>
                </c:pt>
                <c:pt idx="1837">
                  <c:v>0.55655255622765654</c:v>
                </c:pt>
                <c:pt idx="1838">
                  <c:v>0.5569273387448288</c:v>
                </c:pt>
                <c:pt idx="1839">
                  <c:v>0.55730212126200107</c:v>
                </c:pt>
                <c:pt idx="1840">
                  <c:v>0.55767690377917334</c:v>
                </c:pt>
                <c:pt idx="1841">
                  <c:v>0.55805168629634561</c:v>
                </c:pt>
                <c:pt idx="1842">
                  <c:v>0.55842646881351787</c:v>
                </c:pt>
                <c:pt idx="1843">
                  <c:v>0.55880125133069014</c:v>
                </c:pt>
                <c:pt idx="1844">
                  <c:v>0.55917603384786241</c:v>
                </c:pt>
                <c:pt idx="1845">
                  <c:v>0.55955081636503468</c:v>
                </c:pt>
                <c:pt idx="1846">
                  <c:v>0.55992559888220694</c:v>
                </c:pt>
                <c:pt idx="1847">
                  <c:v>0.56030038139937921</c:v>
                </c:pt>
                <c:pt idx="1848">
                  <c:v>0.56067516391655148</c:v>
                </c:pt>
                <c:pt idx="1849">
                  <c:v>0.56104994643372375</c:v>
                </c:pt>
                <c:pt idx="1850">
                  <c:v>0.56142472895089601</c:v>
                </c:pt>
                <c:pt idx="1851">
                  <c:v>0.56179951146806828</c:v>
                </c:pt>
                <c:pt idx="1852">
                  <c:v>0.56217429398524055</c:v>
                </c:pt>
                <c:pt idx="1853">
                  <c:v>0.56254907650241281</c:v>
                </c:pt>
                <c:pt idx="1854">
                  <c:v>0.56292385901958508</c:v>
                </c:pt>
                <c:pt idx="1855">
                  <c:v>0.56329864153675735</c:v>
                </c:pt>
                <c:pt idx="1856">
                  <c:v>0.56367342405392962</c:v>
                </c:pt>
                <c:pt idx="1857">
                  <c:v>0.56404820657110188</c:v>
                </c:pt>
                <c:pt idx="1858">
                  <c:v>0.56442298908827415</c:v>
                </c:pt>
                <c:pt idx="1859">
                  <c:v>0.56479777160544642</c:v>
                </c:pt>
                <c:pt idx="1860">
                  <c:v>0.56522923820745907</c:v>
                </c:pt>
                <c:pt idx="1861">
                  <c:v>0.56566070480947173</c:v>
                </c:pt>
                <c:pt idx="1862">
                  <c:v>0.56609217141148438</c:v>
                </c:pt>
                <c:pt idx="1863">
                  <c:v>0.56652363801349703</c:v>
                </c:pt>
                <c:pt idx="1864">
                  <c:v>0.56695510461550969</c:v>
                </c:pt>
                <c:pt idx="1865">
                  <c:v>0.56738657121752234</c:v>
                </c:pt>
                <c:pt idx="1866">
                  <c:v>0.56781803781953499</c:v>
                </c:pt>
                <c:pt idx="1867">
                  <c:v>0.56824950442154765</c:v>
                </c:pt>
                <c:pt idx="1868">
                  <c:v>0.5686809710235603</c:v>
                </c:pt>
                <c:pt idx="1869">
                  <c:v>0.56911243762557295</c:v>
                </c:pt>
                <c:pt idx="1870">
                  <c:v>0.56954390422758561</c:v>
                </c:pt>
                <c:pt idx="1871">
                  <c:v>0.56997537082959826</c:v>
                </c:pt>
                <c:pt idx="1872">
                  <c:v>0.57040683743161091</c:v>
                </c:pt>
                <c:pt idx="1873">
                  <c:v>0.57083830403362357</c:v>
                </c:pt>
                <c:pt idx="1874">
                  <c:v>0.57126977063563622</c:v>
                </c:pt>
                <c:pt idx="1875">
                  <c:v>0.57170123723764887</c:v>
                </c:pt>
                <c:pt idx="1876">
                  <c:v>0.57213270383966153</c:v>
                </c:pt>
                <c:pt idx="1877">
                  <c:v>0.57256417044167418</c:v>
                </c:pt>
                <c:pt idx="1878">
                  <c:v>0.57299563704368683</c:v>
                </c:pt>
                <c:pt idx="1879">
                  <c:v>0.57342710364569949</c:v>
                </c:pt>
                <c:pt idx="1880">
                  <c:v>0.57385857024771214</c:v>
                </c:pt>
                <c:pt idx="1881">
                  <c:v>0.57429003684972479</c:v>
                </c:pt>
                <c:pt idx="1882">
                  <c:v>0.57472150345173745</c:v>
                </c:pt>
                <c:pt idx="1883">
                  <c:v>0.57513408249519471</c:v>
                </c:pt>
                <c:pt idx="1884">
                  <c:v>0.57554666153865197</c:v>
                </c:pt>
                <c:pt idx="1885">
                  <c:v>0.57595924058210923</c:v>
                </c:pt>
                <c:pt idx="1886">
                  <c:v>0.57637181962556649</c:v>
                </c:pt>
                <c:pt idx="1887">
                  <c:v>0.57678439866902376</c:v>
                </c:pt>
                <c:pt idx="1888">
                  <c:v>0.57719697771248102</c:v>
                </c:pt>
                <c:pt idx="1889">
                  <c:v>0.57760955675593828</c:v>
                </c:pt>
                <c:pt idx="1890">
                  <c:v>0.57802213579939554</c:v>
                </c:pt>
                <c:pt idx="1891">
                  <c:v>0.5784347148428528</c:v>
                </c:pt>
                <c:pt idx="1892">
                  <c:v>0.57884729388631007</c:v>
                </c:pt>
                <c:pt idx="1893">
                  <c:v>0.57925987292976733</c:v>
                </c:pt>
                <c:pt idx="1894">
                  <c:v>0.57967245197322459</c:v>
                </c:pt>
                <c:pt idx="1895">
                  <c:v>0.58008503101668185</c:v>
                </c:pt>
                <c:pt idx="1896">
                  <c:v>0.58049761006013911</c:v>
                </c:pt>
                <c:pt idx="1897">
                  <c:v>0.58091018910359637</c:v>
                </c:pt>
                <c:pt idx="1898">
                  <c:v>0.58132276814705364</c:v>
                </c:pt>
                <c:pt idx="1899">
                  <c:v>0.5817353471905109</c:v>
                </c:pt>
                <c:pt idx="1900">
                  <c:v>0.58214792623396816</c:v>
                </c:pt>
                <c:pt idx="1901">
                  <c:v>0.58256050527742542</c:v>
                </c:pt>
                <c:pt idx="1902">
                  <c:v>0.58297308432088268</c:v>
                </c:pt>
                <c:pt idx="1903">
                  <c:v>0.58337149301367752</c:v>
                </c:pt>
                <c:pt idx="1904">
                  <c:v>0.58376990170647236</c:v>
                </c:pt>
                <c:pt idx="1905">
                  <c:v>0.5841683103992672</c:v>
                </c:pt>
                <c:pt idx="1906">
                  <c:v>0.58456671909206204</c:v>
                </c:pt>
                <c:pt idx="1907">
                  <c:v>0.58496512778485688</c:v>
                </c:pt>
                <c:pt idx="1908">
                  <c:v>0.58536353647765171</c:v>
                </c:pt>
                <c:pt idx="1909">
                  <c:v>0.58576194517044655</c:v>
                </c:pt>
                <c:pt idx="1910">
                  <c:v>0.58616035386324139</c:v>
                </c:pt>
                <c:pt idx="1911">
                  <c:v>0.58655876255603623</c:v>
                </c:pt>
                <c:pt idx="1912">
                  <c:v>0.58695717124883107</c:v>
                </c:pt>
                <c:pt idx="1913">
                  <c:v>0.5873555799416259</c:v>
                </c:pt>
                <c:pt idx="1914">
                  <c:v>0.58775398863442074</c:v>
                </c:pt>
                <c:pt idx="1915">
                  <c:v>0.58815239732721558</c:v>
                </c:pt>
                <c:pt idx="1916">
                  <c:v>0.58855080602001042</c:v>
                </c:pt>
                <c:pt idx="1917">
                  <c:v>0.58894921471280526</c:v>
                </c:pt>
                <c:pt idx="1918">
                  <c:v>0.5893476234056001</c:v>
                </c:pt>
                <c:pt idx="1919">
                  <c:v>0.58974603209839493</c:v>
                </c:pt>
                <c:pt idx="1920">
                  <c:v>0.59014444079118977</c:v>
                </c:pt>
                <c:pt idx="1921">
                  <c:v>0.59054284948398461</c:v>
                </c:pt>
                <c:pt idx="1922">
                  <c:v>0.59094125817677945</c:v>
                </c:pt>
                <c:pt idx="1923">
                  <c:v>0.59133966686957429</c:v>
                </c:pt>
                <c:pt idx="1924">
                  <c:v>0.59173807556236913</c:v>
                </c:pt>
                <c:pt idx="1925">
                  <c:v>0.59213648425516396</c:v>
                </c:pt>
                <c:pt idx="1926">
                  <c:v>0.59257739196272396</c:v>
                </c:pt>
                <c:pt idx="1927">
                  <c:v>0.59301829967028397</c:v>
                </c:pt>
                <c:pt idx="1928">
                  <c:v>0.59345920737784397</c:v>
                </c:pt>
                <c:pt idx="1929">
                  <c:v>0.59390011508540397</c:v>
                </c:pt>
                <c:pt idx="1930">
                  <c:v>0.59434102279296397</c:v>
                </c:pt>
                <c:pt idx="1931">
                  <c:v>0.59478193050052397</c:v>
                </c:pt>
                <c:pt idx="1932">
                  <c:v>0.59522283820808397</c:v>
                </c:pt>
                <c:pt idx="1933">
                  <c:v>0.59566374591564397</c:v>
                </c:pt>
                <c:pt idx="1934">
                  <c:v>0.59610465362320397</c:v>
                </c:pt>
                <c:pt idx="1935">
                  <c:v>0.59654556133076397</c:v>
                </c:pt>
                <c:pt idx="1936">
                  <c:v>0.59698646903832397</c:v>
                </c:pt>
                <c:pt idx="1937">
                  <c:v>0.59742737674588398</c:v>
                </c:pt>
                <c:pt idx="1938">
                  <c:v>0.59786828445344398</c:v>
                </c:pt>
                <c:pt idx="1939">
                  <c:v>0.59830919216100398</c:v>
                </c:pt>
                <c:pt idx="1940">
                  <c:v>0.59875009986856398</c:v>
                </c:pt>
                <c:pt idx="1941">
                  <c:v>0.59919100757612398</c:v>
                </c:pt>
                <c:pt idx="1942">
                  <c:v>0.59963191528368398</c:v>
                </c:pt>
                <c:pt idx="1943">
                  <c:v>0.60007282299124398</c:v>
                </c:pt>
                <c:pt idx="1944">
                  <c:v>0.60051373069880398</c:v>
                </c:pt>
                <c:pt idx="1945">
                  <c:v>0.60095463840636398</c:v>
                </c:pt>
                <c:pt idx="1946">
                  <c:v>0.60132942092353625</c:v>
                </c:pt>
                <c:pt idx="1947">
                  <c:v>0.60170420344070852</c:v>
                </c:pt>
                <c:pt idx="1948">
                  <c:v>0.60207898595788079</c:v>
                </c:pt>
                <c:pt idx="1949">
                  <c:v>0.60245376847505305</c:v>
                </c:pt>
                <c:pt idx="1950">
                  <c:v>0.60282855099222532</c:v>
                </c:pt>
                <c:pt idx="1951">
                  <c:v>0.60320333350939759</c:v>
                </c:pt>
                <c:pt idx="1952">
                  <c:v>0.60357811602656986</c:v>
                </c:pt>
                <c:pt idx="1953">
                  <c:v>0.60395289854374212</c:v>
                </c:pt>
                <c:pt idx="1954">
                  <c:v>0.60432768106091439</c:v>
                </c:pt>
                <c:pt idx="1955">
                  <c:v>0.60470246357808666</c:v>
                </c:pt>
                <c:pt idx="1956">
                  <c:v>0.60507724609525892</c:v>
                </c:pt>
                <c:pt idx="1957">
                  <c:v>0.60545202861243119</c:v>
                </c:pt>
                <c:pt idx="1958">
                  <c:v>0.60582681112960346</c:v>
                </c:pt>
                <c:pt idx="1959">
                  <c:v>0.60620159364677573</c:v>
                </c:pt>
                <c:pt idx="1960">
                  <c:v>0.60657637616394799</c:v>
                </c:pt>
                <c:pt idx="1961">
                  <c:v>0.60695115868112026</c:v>
                </c:pt>
                <c:pt idx="1962">
                  <c:v>0.60732594119829253</c:v>
                </c:pt>
                <c:pt idx="1963">
                  <c:v>0.6077007237154648</c:v>
                </c:pt>
                <c:pt idx="1964">
                  <c:v>0.60807550623263706</c:v>
                </c:pt>
                <c:pt idx="1965">
                  <c:v>0.60851641394019707</c:v>
                </c:pt>
                <c:pt idx="1966">
                  <c:v>0.60895732164775707</c:v>
                </c:pt>
                <c:pt idx="1967">
                  <c:v>0.60939822935531707</c:v>
                </c:pt>
                <c:pt idx="1968">
                  <c:v>0.60983913706287707</c:v>
                </c:pt>
                <c:pt idx="1969">
                  <c:v>0.61028004477043707</c:v>
                </c:pt>
                <c:pt idx="1970">
                  <c:v>0.61072095247799707</c:v>
                </c:pt>
                <c:pt idx="1971">
                  <c:v>0.61116186018555707</c:v>
                </c:pt>
                <c:pt idx="1972">
                  <c:v>0.61160276789311707</c:v>
                </c:pt>
                <c:pt idx="1973">
                  <c:v>0.61204367560067707</c:v>
                </c:pt>
                <c:pt idx="1974">
                  <c:v>0.61248458330823707</c:v>
                </c:pt>
                <c:pt idx="1975">
                  <c:v>0.61292549101579707</c:v>
                </c:pt>
                <c:pt idx="1976">
                  <c:v>0.61336639872335708</c:v>
                </c:pt>
                <c:pt idx="1977">
                  <c:v>0.61380730643091708</c:v>
                </c:pt>
                <c:pt idx="1978">
                  <c:v>0.61424821413847708</c:v>
                </c:pt>
                <c:pt idx="1979">
                  <c:v>0.61468912184603708</c:v>
                </c:pt>
                <c:pt idx="1980">
                  <c:v>0.61513002955359708</c:v>
                </c:pt>
                <c:pt idx="1981">
                  <c:v>0.61557093726115708</c:v>
                </c:pt>
                <c:pt idx="1982">
                  <c:v>0.61601184496871708</c:v>
                </c:pt>
                <c:pt idx="1983">
                  <c:v>0.61645275267627708</c:v>
                </c:pt>
                <c:pt idx="1984">
                  <c:v>0.61689366038383708</c:v>
                </c:pt>
                <c:pt idx="1985">
                  <c:v>0.61733456809139708</c:v>
                </c:pt>
                <c:pt idx="1986">
                  <c:v>0.6178132224123587</c:v>
                </c:pt>
              </c:numCache>
            </c:numRef>
          </c:val>
          <c:smooth val="0"/>
          <c:extLst>
            <c:ext xmlns:c16="http://schemas.microsoft.com/office/drawing/2014/chart" uri="{C3380CC4-5D6E-409C-BE32-E72D297353CC}">
              <c16:uniqueId val="{00000001-02ED-435E-8196-6B09CD762C95}"/>
            </c:ext>
          </c:extLst>
        </c:ser>
        <c:ser>
          <c:idx val="2"/>
          <c:order val="2"/>
          <c:tx>
            <c:strRef>
              <c:f>Sheet9!$AI$1</c:f>
              <c:strCache>
                <c:ptCount val="1"/>
                <c:pt idx="0">
                  <c:v>FCL Opportunities</c:v>
                </c:pt>
              </c:strCache>
            </c:strRef>
          </c:tx>
          <c:spPr>
            <a:ln w="19050" cap="rnd">
              <a:solidFill>
                <a:schemeClr val="accent2">
                  <a:lumMod val="60000"/>
                  <a:lumOff val="40000"/>
                </a:schemeClr>
              </a:solidFill>
              <a:round/>
            </a:ln>
            <a:effectLst/>
          </c:spPr>
          <c:marker>
            <c:symbol val="none"/>
          </c:marker>
          <c:cat>
            <c:numRef>
              <c:f>Sheet9!$AF$2:$AF$1988</c:f>
              <c:numCache>
                <c:formatCode>m/d/yyyy</c:formatCode>
                <c:ptCount val="1987"/>
                <c:pt idx="0">
                  <c:v>42765</c:v>
                </c:pt>
                <c:pt idx="1">
                  <c:v>42766</c:v>
                </c:pt>
                <c:pt idx="2">
                  <c:v>42767</c:v>
                </c:pt>
                <c:pt idx="3">
                  <c:v>42768</c:v>
                </c:pt>
                <c:pt idx="4">
                  <c:v>42769</c:v>
                </c:pt>
                <c:pt idx="5">
                  <c:v>42772</c:v>
                </c:pt>
                <c:pt idx="6">
                  <c:v>42773</c:v>
                </c:pt>
                <c:pt idx="7">
                  <c:v>42774</c:v>
                </c:pt>
                <c:pt idx="8">
                  <c:v>42775</c:v>
                </c:pt>
                <c:pt idx="9">
                  <c:v>42776</c:v>
                </c:pt>
                <c:pt idx="10">
                  <c:v>42779</c:v>
                </c:pt>
                <c:pt idx="11">
                  <c:v>42780</c:v>
                </c:pt>
                <c:pt idx="12">
                  <c:v>42781</c:v>
                </c:pt>
                <c:pt idx="13">
                  <c:v>42782</c:v>
                </c:pt>
                <c:pt idx="14">
                  <c:v>42783</c:v>
                </c:pt>
                <c:pt idx="15">
                  <c:v>42786</c:v>
                </c:pt>
                <c:pt idx="16">
                  <c:v>42787</c:v>
                </c:pt>
                <c:pt idx="17">
                  <c:v>42788</c:v>
                </c:pt>
                <c:pt idx="18">
                  <c:v>42789</c:v>
                </c:pt>
                <c:pt idx="19">
                  <c:v>42790</c:v>
                </c:pt>
                <c:pt idx="20">
                  <c:v>42795</c:v>
                </c:pt>
                <c:pt idx="21">
                  <c:v>42796</c:v>
                </c:pt>
                <c:pt idx="22">
                  <c:v>42797</c:v>
                </c:pt>
                <c:pt idx="23">
                  <c:v>42800</c:v>
                </c:pt>
                <c:pt idx="24">
                  <c:v>42801</c:v>
                </c:pt>
                <c:pt idx="25">
                  <c:v>42802</c:v>
                </c:pt>
                <c:pt idx="26">
                  <c:v>42803</c:v>
                </c:pt>
                <c:pt idx="27">
                  <c:v>42804</c:v>
                </c:pt>
                <c:pt idx="28">
                  <c:v>42807</c:v>
                </c:pt>
                <c:pt idx="29">
                  <c:v>42808</c:v>
                </c:pt>
                <c:pt idx="30">
                  <c:v>42809</c:v>
                </c:pt>
                <c:pt idx="31">
                  <c:v>42810</c:v>
                </c:pt>
                <c:pt idx="32">
                  <c:v>42811</c:v>
                </c:pt>
                <c:pt idx="33">
                  <c:v>42814</c:v>
                </c:pt>
                <c:pt idx="34">
                  <c:v>42815</c:v>
                </c:pt>
                <c:pt idx="35">
                  <c:v>42816</c:v>
                </c:pt>
                <c:pt idx="36">
                  <c:v>42817</c:v>
                </c:pt>
                <c:pt idx="37">
                  <c:v>42818</c:v>
                </c:pt>
                <c:pt idx="38">
                  <c:v>42821</c:v>
                </c:pt>
                <c:pt idx="39">
                  <c:v>42822</c:v>
                </c:pt>
                <c:pt idx="40">
                  <c:v>42823</c:v>
                </c:pt>
                <c:pt idx="41">
                  <c:v>42824</c:v>
                </c:pt>
                <c:pt idx="42">
                  <c:v>42825</c:v>
                </c:pt>
                <c:pt idx="43">
                  <c:v>42828</c:v>
                </c:pt>
                <c:pt idx="44">
                  <c:v>42829</c:v>
                </c:pt>
                <c:pt idx="45">
                  <c:v>42830</c:v>
                </c:pt>
                <c:pt idx="46">
                  <c:v>42831</c:v>
                </c:pt>
                <c:pt idx="47">
                  <c:v>42832</c:v>
                </c:pt>
                <c:pt idx="48">
                  <c:v>42835</c:v>
                </c:pt>
                <c:pt idx="49">
                  <c:v>42836</c:v>
                </c:pt>
                <c:pt idx="50">
                  <c:v>42837</c:v>
                </c:pt>
                <c:pt idx="51">
                  <c:v>42838</c:v>
                </c:pt>
                <c:pt idx="52">
                  <c:v>42842</c:v>
                </c:pt>
                <c:pt idx="53">
                  <c:v>42843</c:v>
                </c:pt>
                <c:pt idx="54">
                  <c:v>42844</c:v>
                </c:pt>
                <c:pt idx="55">
                  <c:v>42845</c:v>
                </c:pt>
                <c:pt idx="56">
                  <c:v>42849</c:v>
                </c:pt>
                <c:pt idx="57">
                  <c:v>42850</c:v>
                </c:pt>
                <c:pt idx="58">
                  <c:v>42851</c:v>
                </c:pt>
                <c:pt idx="59">
                  <c:v>42852</c:v>
                </c:pt>
                <c:pt idx="60">
                  <c:v>42853</c:v>
                </c:pt>
                <c:pt idx="61">
                  <c:v>42857</c:v>
                </c:pt>
                <c:pt idx="62">
                  <c:v>42858</c:v>
                </c:pt>
                <c:pt idx="63">
                  <c:v>42859</c:v>
                </c:pt>
                <c:pt idx="64">
                  <c:v>42860</c:v>
                </c:pt>
                <c:pt idx="65">
                  <c:v>42863</c:v>
                </c:pt>
                <c:pt idx="66">
                  <c:v>42864</c:v>
                </c:pt>
                <c:pt idx="67">
                  <c:v>42865</c:v>
                </c:pt>
                <c:pt idx="68">
                  <c:v>42866</c:v>
                </c:pt>
                <c:pt idx="69">
                  <c:v>42867</c:v>
                </c:pt>
                <c:pt idx="70">
                  <c:v>42870</c:v>
                </c:pt>
                <c:pt idx="71">
                  <c:v>42871</c:v>
                </c:pt>
                <c:pt idx="72">
                  <c:v>42872</c:v>
                </c:pt>
                <c:pt idx="73">
                  <c:v>42873</c:v>
                </c:pt>
                <c:pt idx="74">
                  <c:v>42874</c:v>
                </c:pt>
                <c:pt idx="75">
                  <c:v>42877</c:v>
                </c:pt>
                <c:pt idx="76">
                  <c:v>42878</c:v>
                </c:pt>
                <c:pt idx="77">
                  <c:v>42879</c:v>
                </c:pt>
                <c:pt idx="78">
                  <c:v>42880</c:v>
                </c:pt>
                <c:pt idx="79">
                  <c:v>42881</c:v>
                </c:pt>
                <c:pt idx="80">
                  <c:v>42884</c:v>
                </c:pt>
                <c:pt idx="81">
                  <c:v>42885</c:v>
                </c:pt>
                <c:pt idx="82">
                  <c:v>42886</c:v>
                </c:pt>
                <c:pt idx="83">
                  <c:v>42887</c:v>
                </c:pt>
                <c:pt idx="84">
                  <c:v>42888</c:v>
                </c:pt>
                <c:pt idx="85">
                  <c:v>42891</c:v>
                </c:pt>
                <c:pt idx="86">
                  <c:v>42892</c:v>
                </c:pt>
                <c:pt idx="87">
                  <c:v>42893</c:v>
                </c:pt>
                <c:pt idx="88">
                  <c:v>42894</c:v>
                </c:pt>
                <c:pt idx="89">
                  <c:v>42895</c:v>
                </c:pt>
                <c:pt idx="90">
                  <c:v>42898</c:v>
                </c:pt>
                <c:pt idx="91">
                  <c:v>42899</c:v>
                </c:pt>
                <c:pt idx="92">
                  <c:v>42900</c:v>
                </c:pt>
                <c:pt idx="93">
                  <c:v>42902</c:v>
                </c:pt>
                <c:pt idx="94">
                  <c:v>42905</c:v>
                </c:pt>
                <c:pt idx="95">
                  <c:v>42906</c:v>
                </c:pt>
                <c:pt idx="96">
                  <c:v>42907</c:v>
                </c:pt>
                <c:pt idx="97">
                  <c:v>42908</c:v>
                </c:pt>
                <c:pt idx="98">
                  <c:v>42909</c:v>
                </c:pt>
                <c:pt idx="99">
                  <c:v>42912</c:v>
                </c:pt>
                <c:pt idx="100">
                  <c:v>42913</c:v>
                </c:pt>
                <c:pt idx="101">
                  <c:v>42914</c:v>
                </c:pt>
                <c:pt idx="102">
                  <c:v>42915</c:v>
                </c:pt>
                <c:pt idx="103">
                  <c:v>42916</c:v>
                </c:pt>
                <c:pt idx="104">
                  <c:v>42919</c:v>
                </c:pt>
                <c:pt idx="105">
                  <c:v>42920</c:v>
                </c:pt>
                <c:pt idx="106">
                  <c:v>42921</c:v>
                </c:pt>
                <c:pt idx="107">
                  <c:v>42922</c:v>
                </c:pt>
                <c:pt idx="108">
                  <c:v>42923</c:v>
                </c:pt>
                <c:pt idx="109">
                  <c:v>42926</c:v>
                </c:pt>
                <c:pt idx="110">
                  <c:v>42927</c:v>
                </c:pt>
                <c:pt idx="111">
                  <c:v>42928</c:v>
                </c:pt>
                <c:pt idx="112">
                  <c:v>42929</c:v>
                </c:pt>
                <c:pt idx="113">
                  <c:v>42930</c:v>
                </c:pt>
                <c:pt idx="114">
                  <c:v>42933</c:v>
                </c:pt>
                <c:pt idx="115">
                  <c:v>42934</c:v>
                </c:pt>
                <c:pt idx="116">
                  <c:v>42935</c:v>
                </c:pt>
                <c:pt idx="117">
                  <c:v>42936</c:v>
                </c:pt>
                <c:pt idx="118">
                  <c:v>42937</c:v>
                </c:pt>
                <c:pt idx="119">
                  <c:v>42940</c:v>
                </c:pt>
                <c:pt idx="120">
                  <c:v>42941</c:v>
                </c:pt>
                <c:pt idx="121">
                  <c:v>42942</c:v>
                </c:pt>
                <c:pt idx="122">
                  <c:v>42943</c:v>
                </c:pt>
                <c:pt idx="123">
                  <c:v>42944</c:v>
                </c:pt>
                <c:pt idx="124">
                  <c:v>42947</c:v>
                </c:pt>
                <c:pt idx="125">
                  <c:v>42948</c:v>
                </c:pt>
                <c:pt idx="126">
                  <c:v>42949</c:v>
                </c:pt>
                <c:pt idx="127">
                  <c:v>42950</c:v>
                </c:pt>
                <c:pt idx="128">
                  <c:v>42951</c:v>
                </c:pt>
                <c:pt idx="129">
                  <c:v>42954</c:v>
                </c:pt>
                <c:pt idx="130">
                  <c:v>42955</c:v>
                </c:pt>
                <c:pt idx="131">
                  <c:v>42956</c:v>
                </c:pt>
                <c:pt idx="132">
                  <c:v>42957</c:v>
                </c:pt>
                <c:pt idx="133">
                  <c:v>42958</c:v>
                </c:pt>
                <c:pt idx="134">
                  <c:v>42961</c:v>
                </c:pt>
                <c:pt idx="135">
                  <c:v>42962</c:v>
                </c:pt>
                <c:pt idx="136">
                  <c:v>42963</c:v>
                </c:pt>
                <c:pt idx="137">
                  <c:v>42964</c:v>
                </c:pt>
                <c:pt idx="138">
                  <c:v>42965</c:v>
                </c:pt>
                <c:pt idx="139">
                  <c:v>42968</c:v>
                </c:pt>
                <c:pt idx="140">
                  <c:v>42969</c:v>
                </c:pt>
                <c:pt idx="141">
                  <c:v>42970</c:v>
                </c:pt>
                <c:pt idx="142">
                  <c:v>42971</c:v>
                </c:pt>
                <c:pt idx="143">
                  <c:v>42972</c:v>
                </c:pt>
                <c:pt idx="144">
                  <c:v>42975</c:v>
                </c:pt>
                <c:pt idx="145">
                  <c:v>42976</c:v>
                </c:pt>
                <c:pt idx="146">
                  <c:v>42977</c:v>
                </c:pt>
                <c:pt idx="147">
                  <c:v>42978</c:v>
                </c:pt>
                <c:pt idx="148">
                  <c:v>42979</c:v>
                </c:pt>
                <c:pt idx="149">
                  <c:v>42982</c:v>
                </c:pt>
                <c:pt idx="150">
                  <c:v>42983</c:v>
                </c:pt>
                <c:pt idx="151">
                  <c:v>42984</c:v>
                </c:pt>
                <c:pt idx="152">
                  <c:v>42986</c:v>
                </c:pt>
                <c:pt idx="153">
                  <c:v>42989</c:v>
                </c:pt>
                <c:pt idx="154">
                  <c:v>42990</c:v>
                </c:pt>
                <c:pt idx="155">
                  <c:v>42991</c:v>
                </c:pt>
                <c:pt idx="156">
                  <c:v>42992</c:v>
                </c:pt>
                <c:pt idx="157">
                  <c:v>42993</c:v>
                </c:pt>
                <c:pt idx="158">
                  <c:v>42996</c:v>
                </c:pt>
                <c:pt idx="159">
                  <c:v>42997</c:v>
                </c:pt>
                <c:pt idx="160">
                  <c:v>42998</c:v>
                </c:pt>
                <c:pt idx="161">
                  <c:v>42999</c:v>
                </c:pt>
                <c:pt idx="162">
                  <c:v>43000</c:v>
                </c:pt>
                <c:pt idx="163">
                  <c:v>43003</c:v>
                </c:pt>
                <c:pt idx="164">
                  <c:v>43004</c:v>
                </c:pt>
                <c:pt idx="165">
                  <c:v>43005</c:v>
                </c:pt>
                <c:pt idx="166">
                  <c:v>43006</c:v>
                </c:pt>
                <c:pt idx="167">
                  <c:v>43007</c:v>
                </c:pt>
                <c:pt idx="168">
                  <c:v>43010</c:v>
                </c:pt>
                <c:pt idx="169">
                  <c:v>43011</c:v>
                </c:pt>
                <c:pt idx="170">
                  <c:v>43012</c:v>
                </c:pt>
                <c:pt idx="171">
                  <c:v>43013</c:v>
                </c:pt>
                <c:pt idx="172">
                  <c:v>43014</c:v>
                </c:pt>
                <c:pt idx="173">
                  <c:v>43017</c:v>
                </c:pt>
                <c:pt idx="174">
                  <c:v>43018</c:v>
                </c:pt>
                <c:pt idx="175">
                  <c:v>43019</c:v>
                </c:pt>
                <c:pt idx="176">
                  <c:v>43021</c:v>
                </c:pt>
                <c:pt idx="177">
                  <c:v>43024</c:v>
                </c:pt>
                <c:pt idx="178">
                  <c:v>43025</c:v>
                </c:pt>
                <c:pt idx="179">
                  <c:v>43026</c:v>
                </c:pt>
                <c:pt idx="180">
                  <c:v>43027</c:v>
                </c:pt>
                <c:pt idx="181">
                  <c:v>43028</c:v>
                </c:pt>
                <c:pt idx="182">
                  <c:v>43031</c:v>
                </c:pt>
                <c:pt idx="183">
                  <c:v>43032</c:v>
                </c:pt>
                <c:pt idx="184">
                  <c:v>43033</c:v>
                </c:pt>
                <c:pt idx="185">
                  <c:v>43034</c:v>
                </c:pt>
                <c:pt idx="186">
                  <c:v>43035</c:v>
                </c:pt>
                <c:pt idx="187">
                  <c:v>43038</c:v>
                </c:pt>
                <c:pt idx="188">
                  <c:v>43039</c:v>
                </c:pt>
                <c:pt idx="189">
                  <c:v>43040</c:v>
                </c:pt>
                <c:pt idx="190">
                  <c:v>43042</c:v>
                </c:pt>
                <c:pt idx="191">
                  <c:v>43045</c:v>
                </c:pt>
                <c:pt idx="192">
                  <c:v>43046</c:v>
                </c:pt>
                <c:pt idx="193">
                  <c:v>43047</c:v>
                </c:pt>
                <c:pt idx="194">
                  <c:v>43048</c:v>
                </c:pt>
                <c:pt idx="195">
                  <c:v>43049</c:v>
                </c:pt>
                <c:pt idx="196">
                  <c:v>43052</c:v>
                </c:pt>
                <c:pt idx="197">
                  <c:v>43053</c:v>
                </c:pt>
                <c:pt idx="198">
                  <c:v>43055</c:v>
                </c:pt>
                <c:pt idx="199">
                  <c:v>43056</c:v>
                </c:pt>
                <c:pt idx="200">
                  <c:v>43060</c:v>
                </c:pt>
                <c:pt idx="201">
                  <c:v>43061</c:v>
                </c:pt>
                <c:pt idx="202">
                  <c:v>43062</c:v>
                </c:pt>
                <c:pt idx="203">
                  <c:v>43063</c:v>
                </c:pt>
                <c:pt idx="204">
                  <c:v>43066</c:v>
                </c:pt>
                <c:pt idx="205">
                  <c:v>43067</c:v>
                </c:pt>
                <c:pt idx="206">
                  <c:v>43068</c:v>
                </c:pt>
                <c:pt idx="207">
                  <c:v>43069</c:v>
                </c:pt>
                <c:pt idx="208">
                  <c:v>43070</c:v>
                </c:pt>
                <c:pt idx="209">
                  <c:v>43073</c:v>
                </c:pt>
                <c:pt idx="210">
                  <c:v>43074</c:v>
                </c:pt>
                <c:pt idx="211">
                  <c:v>43075</c:v>
                </c:pt>
                <c:pt idx="212">
                  <c:v>43076</c:v>
                </c:pt>
                <c:pt idx="213">
                  <c:v>43077</c:v>
                </c:pt>
                <c:pt idx="214">
                  <c:v>43080</c:v>
                </c:pt>
                <c:pt idx="215">
                  <c:v>43081</c:v>
                </c:pt>
                <c:pt idx="216">
                  <c:v>43082</c:v>
                </c:pt>
                <c:pt idx="217">
                  <c:v>43083</c:v>
                </c:pt>
                <c:pt idx="218">
                  <c:v>43084</c:v>
                </c:pt>
                <c:pt idx="219">
                  <c:v>43087</c:v>
                </c:pt>
                <c:pt idx="220">
                  <c:v>43088</c:v>
                </c:pt>
                <c:pt idx="221">
                  <c:v>43089</c:v>
                </c:pt>
                <c:pt idx="222">
                  <c:v>43090</c:v>
                </c:pt>
                <c:pt idx="223">
                  <c:v>43091</c:v>
                </c:pt>
                <c:pt idx="224">
                  <c:v>43095</c:v>
                </c:pt>
                <c:pt idx="225">
                  <c:v>43096</c:v>
                </c:pt>
                <c:pt idx="226">
                  <c:v>43097</c:v>
                </c:pt>
                <c:pt idx="227">
                  <c:v>43102</c:v>
                </c:pt>
                <c:pt idx="228">
                  <c:v>43103</c:v>
                </c:pt>
                <c:pt idx="229">
                  <c:v>43104</c:v>
                </c:pt>
                <c:pt idx="230">
                  <c:v>43105</c:v>
                </c:pt>
                <c:pt idx="231">
                  <c:v>43108</c:v>
                </c:pt>
                <c:pt idx="232">
                  <c:v>43109</c:v>
                </c:pt>
                <c:pt idx="233">
                  <c:v>43110</c:v>
                </c:pt>
                <c:pt idx="234">
                  <c:v>43111</c:v>
                </c:pt>
                <c:pt idx="235">
                  <c:v>43112</c:v>
                </c:pt>
                <c:pt idx="236">
                  <c:v>43115</c:v>
                </c:pt>
                <c:pt idx="237">
                  <c:v>43116</c:v>
                </c:pt>
                <c:pt idx="238">
                  <c:v>43117</c:v>
                </c:pt>
                <c:pt idx="239">
                  <c:v>43118</c:v>
                </c:pt>
                <c:pt idx="240">
                  <c:v>43119</c:v>
                </c:pt>
                <c:pt idx="241">
                  <c:v>43122</c:v>
                </c:pt>
                <c:pt idx="242">
                  <c:v>43123</c:v>
                </c:pt>
                <c:pt idx="243">
                  <c:v>43124</c:v>
                </c:pt>
                <c:pt idx="244">
                  <c:v>43126</c:v>
                </c:pt>
                <c:pt idx="245">
                  <c:v>43129</c:v>
                </c:pt>
                <c:pt idx="246">
                  <c:v>43130</c:v>
                </c:pt>
                <c:pt idx="247">
                  <c:v>43131</c:v>
                </c:pt>
                <c:pt idx="248">
                  <c:v>43132</c:v>
                </c:pt>
                <c:pt idx="249">
                  <c:v>43133</c:v>
                </c:pt>
                <c:pt idx="250">
                  <c:v>43136</c:v>
                </c:pt>
                <c:pt idx="251">
                  <c:v>43137</c:v>
                </c:pt>
                <c:pt idx="252">
                  <c:v>43138</c:v>
                </c:pt>
                <c:pt idx="253">
                  <c:v>43139</c:v>
                </c:pt>
                <c:pt idx="254">
                  <c:v>43140</c:v>
                </c:pt>
                <c:pt idx="255">
                  <c:v>43145</c:v>
                </c:pt>
                <c:pt idx="256">
                  <c:v>43146</c:v>
                </c:pt>
                <c:pt idx="257">
                  <c:v>43147</c:v>
                </c:pt>
                <c:pt idx="258">
                  <c:v>43150</c:v>
                </c:pt>
                <c:pt idx="259">
                  <c:v>43151</c:v>
                </c:pt>
                <c:pt idx="260">
                  <c:v>43152</c:v>
                </c:pt>
                <c:pt idx="261">
                  <c:v>43153</c:v>
                </c:pt>
                <c:pt idx="262">
                  <c:v>43154</c:v>
                </c:pt>
                <c:pt idx="263">
                  <c:v>43157</c:v>
                </c:pt>
                <c:pt idx="264">
                  <c:v>43158</c:v>
                </c:pt>
                <c:pt idx="265">
                  <c:v>43159</c:v>
                </c:pt>
                <c:pt idx="266">
                  <c:v>43160</c:v>
                </c:pt>
                <c:pt idx="267">
                  <c:v>43161</c:v>
                </c:pt>
                <c:pt idx="268">
                  <c:v>43164</c:v>
                </c:pt>
                <c:pt idx="269">
                  <c:v>43165</c:v>
                </c:pt>
                <c:pt idx="270">
                  <c:v>43166</c:v>
                </c:pt>
                <c:pt idx="271">
                  <c:v>43167</c:v>
                </c:pt>
                <c:pt idx="272">
                  <c:v>43168</c:v>
                </c:pt>
                <c:pt idx="273">
                  <c:v>43171</c:v>
                </c:pt>
                <c:pt idx="274">
                  <c:v>43172</c:v>
                </c:pt>
                <c:pt idx="275">
                  <c:v>43173</c:v>
                </c:pt>
                <c:pt idx="276">
                  <c:v>43174</c:v>
                </c:pt>
                <c:pt idx="277">
                  <c:v>43175</c:v>
                </c:pt>
                <c:pt idx="278">
                  <c:v>43178</c:v>
                </c:pt>
                <c:pt idx="279">
                  <c:v>43179</c:v>
                </c:pt>
                <c:pt idx="280">
                  <c:v>43180</c:v>
                </c:pt>
                <c:pt idx="281">
                  <c:v>43181</c:v>
                </c:pt>
                <c:pt idx="282">
                  <c:v>43182</c:v>
                </c:pt>
                <c:pt idx="283">
                  <c:v>43185</c:v>
                </c:pt>
                <c:pt idx="284">
                  <c:v>43186</c:v>
                </c:pt>
                <c:pt idx="285">
                  <c:v>43187</c:v>
                </c:pt>
                <c:pt idx="286">
                  <c:v>43188</c:v>
                </c:pt>
                <c:pt idx="287">
                  <c:v>43192</c:v>
                </c:pt>
                <c:pt idx="288">
                  <c:v>43193</c:v>
                </c:pt>
                <c:pt idx="289">
                  <c:v>43194</c:v>
                </c:pt>
                <c:pt idx="290">
                  <c:v>43195</c:v>
                </c:pt>
                <c:pt idx="291">
                  <c:v>43196</c:v>
                </c:pt>
                <c:pt idx="292">
                  <c:v>43199</c:v>
                </c:pt>
                <c:pt idx="293">
                  <c:v>43200</c:v>
                </c:pt>
                <c:pt idx="294">
                  <c:v>43201</c:v>
                </c:pt>
                <c:pt idx="295">
                  <c:v>43202</c:v>
                </c:pt>
                <c:pt idx="296">
                  <c:v>43203</c:v>
                </c:pt>
                <c:pt idx="297">
                  <c:v>43206</c:v>
                </c:pt>
                <c:pt idx="298">
                  <c:v>43207</c:v>
                </c:pt>
                <c:pt idx="299">
                  <c:v>43208</c:v>
                </c:pt>
                <c:pt idx="300">
                  <c:v>43209</c:v>
                </c:pt>
                <c:pt idx="301">
                  <c:v>43210</c:v>
                </c:pt>
                <c:pt idx="302">
                  <c:v>43213</c:v>
                </c:pt>
                <c:pt idx="303">
                  <c:v>43214</c:v>
                </c:pt>
                <c:pt idx="304">
                  <c:v>43215</c:v>
                </c:pt>
                <c:pt idx="305">
                  <c:v>43216</c:v>
                </c:pt>
                <c:pt idx="306">
                  <c:v>43217</c:v>
                </c:pt>
                <c:pt idx="307">
                  <c:v>43220</c:v>
                </c:pt>
                <c:pt idx="308">
                  <c:v>43222</c:v>
                </c:pt>
                <c:pt idx="309">
                  <c:v>43223</c:v>
                </c:pt>
                <c:pt idx="310">
                  <c:v>43224</c:v>
                </c:pt>
                <c:pt idx="311">
                  <c:v>43227</c:v>
                </c:pt>
                <c:pt idx="312">
                  <c:v>43228</c:v>
                </c:pt>
                <c:pt idx="313">
                  <c:v>43229</c:v>
                </c:pt>
                <c:pt idx="314">
                  <c:v>43230</c:v>
                </c:pt>
                <c:pt idx="315">
                  <c:v>43231</c:v>
                </c:pt>
                <c:pt idx="316">
                  <c:v>43234</c:v>
                </c:pt>
                <c:pt idx="317">
                  <c:v>43235</c:v>
                </c:pt>
                <c:pt idx="318">
                  <c:v>43236</c:v>
                </c:pt>
                <c:pt idx="319">
                  <c:v>43237</c:v>
                </c:pt>
                <c:pt idx="320">
                  <c:v>43238</c:v>
                </c:pt>
                <c:pt idx="321">
                  <c:v>43241</c:v>
                </c:pt>
                <c:pt idx="322">
                  <c:v>43242</c:v>
                </c:pt>
                <c:pt idx="323">
                  <c:v>43243</c:v>
                </c:pt>
                <c:pt idx="324">
                  <c:v>43244</c:v>
                </c:pt>
                <c:pt idx="325">
                  <c:v>43245</c:v>
                </c:pt>
                <c:pt idx="326">
                  <c:v>43248</c:v>
                </c:pt>
                <c:pt idx="327">
                  <c:v>43249</c:v>
                </c:pt>
                <c:pt idx="328">
                  <c:v>43250</c:v>
                </c:pt>
                <c:pt idx="329">
                  <c:v>43252</c:v>
                </c:pt>
                <c:pt idx="330">
                  <c:v>43255</c:v>
                </c:pt>
                <c:pt idx="331">
                  <c:v>43256</c:v>
                </c:pt>
                <c:pt idx="332">
                  <c:v>43257</c:v>
                </c:pt>
                <c:pt idx="333">
                  <c:v>43258</c:v>
                </c:pt>
                <c:pt idx="334">
                  <c:v>43259</c:v>
                </c:pt>
                <c:pt idx="335">
                  <c:v>43262</c:v>
                </c:pt>
                <c:pt idx="336">
                  <c:v>43263</c:v>
                </c:pt>
                <c:pt idx="337">
                  <c:v>43264</c:v>
                </c:pt>
                <c:pt idx="338">
                  <c:v>43265</c:v>
                </c:pt>
                <c:pt idx="339">
                  <c:v>43266</c:v>
                </c:pt>
                <c:pt idx="340">
                  <c:v>43269</c:v>
                </c:pt>
                <c:pt idx="341">
                  <c:v>43270</c:v>
                </c:pt>
                <c:pt idx="342">
                  <c:v>43271</c:v>
                </c:pt>
                <c:pt idx="343">
                  <c:v>43272</c:v>
                </c:pt>
                <c:pt idx="344">
                  <c:v>43273</c:v>
                </c:pt>
                <c:pt idx="345">
                  <c:v>43276</c:v>
                </c:pt>
                <c:pt idx="346">
                  <c:v>43277</c:v>
                </c:pt>
                <c:pt idx="347">
                  <c:v>43278</c:v>
                </c:pt>
                <c:pt idx="348">
                  <c:v>43279</c:v>
                </c:pt>
                <c:pt idx="349">
                  <c:v>43280</c:v>
                </c:pt>
                <c:pt idx="350">
                  <c:v>43283</c:v>
                </c:pt>
                <c:pt idx="351">
                  <c:v>43284</c:v>
                </c:pt>
                <c:pt idx="352">
                  <c:v>43285</c:v>
                </c:pt>
                <c:pt idx="353">
                  <c:v>43286</c:v>
                </c:pt>
                <c:pt idx="354">
                  <c:v>43287</c:v>
                </c:pt>
                <c:pt idx="355">
                  <c:v>43291</c:v>
                </c:pt>
                <c:pt idx="356">
                  <c:v>43292</c:v>
                </c:pt>
                <c:pt idx="357">
                  <c:v>43293</c:v>
                </c:pt>
                <c:pt idx="358">
                  <c:v>43294</c:v>
                </c:pt>
                <c:pt idx="359">
                  <c:v>43297</c:v>
                </c:pt>
                <c:pt idx="360">
                  <c:v>43298</c:v>
                </c:pt>
                <c:pt idx="361">
                  <c:v>43299</c:v>
                </c:pt>
                <c:pt idx="362">
                  <c:v>43300</c:v>
                </c:pt>
                <c:pt idx="363">
                  <c:v>43301</c:v>
                </c:pt>
                <c:pt idx="364">
                  <c:v>43304</c:v>
                </c:pt>
                <c:pt idx="365">
                  <c:v>43305</c:v>
                </c:pt>
                <c:pt idx="366">
                  <c:v>43306</c:v>
                </c:pt>
                <c:pt idx="367">
                  <c:v>43307</c:v>
                </c:pt>
                <c:pt idx="368">
                  <c:v>43308</c:v>
                </c:pt>
                <c:pt idx="369">
                  <c:v>43311</c:v>
                </c:pt>
                <c:pt idx="370">
                  <c:v>43312</c:v>
                </c:pt>
                <c:pt idx="371">
                  <c:v>43313</c:v>
                </c:pt>
                <c:pt idx="372">
                  <c:v>43314</c:v>
                </c:pt>
                <c:pt idx="373">
                  <c:v>43315</c:v>
                </c:pt>
                <c:pt idx="374">
                  <c:v>43318</c:v>
                </c:pt>
                <c:pt idx="375">
                  <c:v>43319</c:v>
                </c:pt>
                <c:pt idx="376">
                  <c:v>43320</c:v>
                </c:pt>
                <c:pt idx="377">
                  <c:v>43321</c:v>
                </c:pt>
                <c:pt idx="378">
                  <c:v>43322</c:v>
                </c:pt>
                <c:pt idx="379">
                  <c:v>43325</c:v>
                </c:pt>
                <c:pt idx="380">
                  <c:v>43326</c:v>
                </c:pt>
                <c:pt idx="381">
                  <c:v>43327</c:v>
                </c:pt>
                <c:pt idx="382">
                  <c:v>43328</c:v>
                </c:pt>
                <c:pt idx="383">
                  <c:v>43329</c:v>
                </c:pt>
                <c:pt idx="384">
                  <c:v>43332</c:v>
                </c:pt>
                <c:pt idx="385">
                  <c:v>43333</c:v>
                </c:pt>
                <c:pt idx="386">
                  <c:v>43334</c:v>
                </c:pt>
                <c:pt idx="387">
                  <c:v>43335</c:v>
                </c:pt>
                <c:pt idx="388">
                  <c:v>43336</c:v>
                </c:pt>
                <c:pt idx="389">
                  <c:v>43339</c:v>
                </c:pt>
                <c:pt idx="390">
                  <c:v>43340</c:v>
                </c:pt>
                <c:pt idx="391">
                  <c:v>43341</c:v>
                </c:pt>
                <c:pt idx="392">
                  <c:v>43342</c:v>
                </c:pt>
                <c:pt idx="393">
                  <c:v>43343</c:v>
                </c:pt>
                <c:pt idx="394">
                  <c:v>43346</c:v>
                </c:pt>
                <c:pt idx="395">
                  <c:v>43347</c:v>
                </c:pt>
                <c:pt idx="396">
                  <c:v>43348</c:v>
                </c:pt>
                <c:pt idx="397">
                  <c:v>43349</c:v>
                </c:pt>
                <c:pt idx="398">
                  <c:v>43353</c:v>
                </c:pt>
                <c:pt idx="399">
                  <c:v>43354</c:v>
                </c:pt>
                <c:pt idx="400">
                  <c:v>43355</c:v>
                </c:pt>
                <c:pt idx="401">
                  <c:v>43356</c:v>
                </c:pt>
                <c:pt idx="402">
                  <c:v>43357</c:v>
                </c:pt>
                <c:pt idx="403">
                  <c:v>43360</c:v>
                </c:pt>
                <c:pt idx="404">
                  <c:v>43361</c:v>
                </c:pt>
                <c:pt idx="405">
                  <c:v>43362</c:v>
                </c:pt>
                <c:pt idx="406">
                  <c:v>43363</c:v>
                </c:pt>
                <c:pt idx="407">
                  <c:v>43364</c:v>
                </c:pt>
                <c:pt idx="408">
                  <c:v>43367</c:v>
                </c:pt>
                <c:pt idx="409">
                  <c:v>43368</c:v>
                </c:pt>
                <c:pt idx="410">
                  <c:v>43369</c:v>
                </c:pt>
                <c:pt idx="411">
                  <c:v>43370</c:v>
                </c:pt>
                <c:pt idx="412">
                  <c:v>43371</c:v>
                </c:pt>
                <c:pt idx="413">
                  <c:v>43374</c:v>
                </c:pt>
                <c:pt idx="414">
                  <c:v>43375</c:v>
                </c:pt>
                <c:pt idx="415">
                  <c:v>43376</c:v>
                </c:pt>
                <c:pt idx="416">
                  <c:v>43377</c:v>
                </c:pt>
                <c:pt idx="417">
                  <c:v>43378</c:v>
                </c:pt>
                <c:pt idx="418">
                  <c:v>43381</c:v>
                </c:pt>
                <c:pt idx="419">
                  <c:v>43382</c:v>
                </c:pt>
                <c:pt idx="420">
                  <c:v>43383</c:v>
                </c:pt>
                <c:pt idx="421">
                  <c:v>43384</c:v>
                </c:pt>
                <c:pt idx="422">
                  <c:v>43388</c:v>
                </c:pt>
                <c:pt idx="423">
                  <c:v>43389</c:v>
                </c:pt>
                <c:pt idx="424">
                  <c:v>43390</c:v>
                </c:pt>
                <c:pt idx="425">
                  <c:v>43391</c:v>
                </c:pt>
                <c:pt idx="426">
                  <c:v>43392</c:v>
                </c:pt>
                <c:pt idx="427">
                  <c:v>43395</c:v>
                </c:pt>
                <c:pt idx="428">
                  <c:v>43396</c:v>
                </c:pt>
                <c:pt idx="429">
                  <c:v>43397</c:v>
                </c:pt>
                <c:pt idx="430">
                  <c:v>43398</c:v>
                </c:pt>
                <c:pt idx="431">
                  <c:v>43399</c:v>
                </c:pt>
                <c:pt idx="432">
                  <c:v>43402</c:v>
                </c:pt>
                <c:pt idx="433">
                  <c:v>43403</c:v>
                </c:pt>
                <c:pt idx="434">
                  <c:v>43404</c:v>
                </c:pt>
                <c:pt idx="435">
                  <c:v>43405</c:v>
                </c:pt>
                <c:pt idx="436">
                  <c:v>43409</c:v>
                </c:pt>
                <c:pt idx="437">
                  <c:v>43410</c:v>
                </c:pt>
                <c:pt idx="438">
                  <c:v>43411</c:v>
                </c:pt>
                <c:pt idx="439">
                  <c:v>43412</c:v>
                </c:pt>
                <c:pt idx="440">
                  <c:v>43413</c:v>
                </c:pt>
                <c:pt idx="441">
                  <c:v>43416</c:v>
                </c:pt>
                <c:pt idx="442">
                  <c:v>43417</c:v>
                </c:pt>
                <c:pt idx="443">
                  <c:v>43418</c:v>
                </c:pt>
                <c:pt idx="444">
                  <c:v>43420</c:v>
                </c:pt>
                <c:pt idx="445">
                  <c:v>43423</c:v>
                </c:pt>
                <c:pt idx="446">
                  <c:v>43425</c:v>
                </c:pt>
                <c:pt idx="447">
                  <c:v>43426</c:v>
                </c:pt>
                <c:pt idx="448">
                  <c:v>43427</c:v>
                </c:pt>
                <c:pt idx="449">
                  <c:v>43430</c:v>
                </c:pt>
                <c:pt idx="450">
                  <c:v>43431</c:v>
                </c:pt>
                <c:pt idx="451">
                  <c:v>43432</c:v>
                </c:pt>
                <c:pt idx="452">
                  <c:v>43433</c:v>
                </c:pt>
                <c:pt idx="453">
                  <c:v>43434</c:v>
                </c:pt>
                <c:pt idx="454">
                  <c:v>43437</c:v>
                </c:pt>
                <c:pt idx="455">
                  <c:v>43438</c:v>
                </c:pt>
                <c:pt idx="456">
                  <c:v>43439</c:v>
                </c:pt>
                <c:pt idx="457">
                  <c:v>43440</c:v>
                </c:pt>
                <c:pt idx="458">
                  <c:v>43441</c:v>
                </c:pt>
                <c:pt idx="459">
                  <c:v>43444</c:v>
                </c:pt>
                <c:pt idx="460">
                  <c:v>43445</c:v>
                </c:pt>
                <c:pt idx="461">
                  <c:v>43446</c:v>
                </c:pt>
                <c:pt idx="462">
                  <c:v>43447</c:v>
                </c:pt>
                <c:pt idx="463">
                  <c:v>43448</c:v>
                </c:pt>
                <c:pt idx="464">
                  <c:v>43451</c:v>
                </c:pt>
                <c:pt idx="465">
                  <c:v>43452</c:v>
                </c:pt>
                <c:pt idx="466">
                  <c:v>43453</c:v>
                </c:pt>
                <c:pt idx="467">
                  <c:v>43454</c:v>
                </c:pt>
                <c:pt idx="468">
                  <c:v>43455</c:v>
                </c:pt>
                <c:pt idx="469">
                  <c:v>43460</c:v>
                </c:pt>
                <c:pt idx="470">
                  <c:v>43461</c:v>
                </c:pt>
                <c:pt idx="471">
                  <c:v>43462</c:v>
                </c:pt>
                <c:pt idx="472">
                  <c:v>43467</c:v>
                </c:pt>
                <c:pt idx="473">
                  <c:v>43468</c:v>
                </c:pt>
                <c:pt idx="474">
                  <c:v>43469</c:v>
                </c:pt>
                <c:pt idx="475">
                  <c:v>43472</c:v>
                </c:pt>
                <c:pt idx="476">
                  <c:v>43473</c:v>
                </c:pt>
                <c:pt idx="477">
                  <c:v>43474</c:v>
                </c:pt>
                <c:pt idx="478">
                  <c:v>43475</c:v>
                </c:pt>
                <c:pt idx="479">
                  <c:v>43476</c:v>
                </c:pt>
                <c:pt idx="480">
                  <c:v>43479</c:v>
                </c:pt>
                <c:pt idx="481">
                  <c:v>43480</c:v>
                </c:pt>
                <c:pt idx="482">
                  <c:v>43481</c:v>
                </c:pt>
                <c:pt idx="483">
                  <c:v>43482</c:v>
                </c:pt>
                <c:pt idx="484">
                  <c:v>43483</c:v>
                </c:pt>
                <c:pt idx="485">
                  <c:v>43486</c:v>
                </c:pt>
                <c:pt idx="486">
                  <c:v>43487</c:v>
                </c:pt>
                <c:pt idx="487">
                  <c:v>43488</c:v>
                </c:pt>
                <c:pt idx="488">
                  <c:v>43489</c:v>
                </c:pt>
                <c:pt idx="489">
                  <c:v>43493</c:v>
                </c:pt>
                <c:pt idx="490">
                  <c:v>43494</c:v>
                </c:pt>
                <c:pt idx="491">
                  <c:v>43495</c:v>
                </c:pt>
                <c:pt idx="492">
                  <c:v>43496</c:v>
                </c:pt>
                <c:pt idx="493">
                  <c:v>43497</c:v>
                </c:pt>
                <c:pt idx="494">
                  <c:v>43500</c:v>
                </c:pt>
                <c:pt idx="495">
                  <c:v>43501</c:v>
                </c:pt>
                <c:pt idx="496">
                  <c:v>43502</c:v>
                </c:pt>
                <c:pt idx="497">
                  <c:v>43503</c:v>
                </c:pt>
                <c:pt idx="498">
                  <c:v>43504</c:v>
                </c:pt>
                <c:pt idx="499">
                  <c:v>43507</c:v>
                </c:pt>
                <c:pt idx="500">
                  <c:v>43508</c:v>
                </c:pt>
                <c:pt idx="501">
                  <c:v>43509</c:v>
                </c:pt>
                <c:pt idx="502">
                  <c:v>43510</c:v>
                </c:pt>
                <c:pt idx="503">
                  <c:v>43511</c:v>
                </c:pt>
                <c:pt idx="504">
                  <c:v>43514</c:v>
                </c:pt>
                <c:pt idx="505">
                  <c:v>43515</c:v>
                </c:pt>
                <c:pt idx="506">
                  <c:v>43516</c:v>
                </c:pt>
                <c:pt idx="507">
                  <c:v>43517</c:v>
                </c:pt>
                <c:pt idx="508">
                  <c:v>43518</c:v>
                </c:pt>
                <c:pt idx="509">
                  <c:v>43521</c:v>
                </c:pt>
                <c:pt idx="510">
                  <c:v>43522</c:v>
                </c:pt>
                <c:pt idx="511">
                  <c:v>43523</c:v>
                </c:pt>
                <c:pt idx="512">
                  <c:v>43524</c:v>
                </c:pt>
                <c:pt idx="513">
                  <c:v>43525</c:v>
                </c:pt>
                <c:pt idx="514">
                  <c:v>43530</c:v>
                </c:pt>
                <c:pt idx="515">
                  <c:v>43531</c:v>
                </c:pt>
                <c:pt idx="516">
                  <c:v>43532</c:v>
                </c:pt>
                <c:pt idx="517">
                  <c:v>43535</c:v>
                </c:pt>
                <c:pt idx="518">
                  <c:v>43536</c:v>
                </c:pt>
                <c:pt idx="519">
                  <c:v>43537</c:v>
                </c:pt>
                <c:pt idx="520">
                  <c:v>43538</c:v>
                </c:pt>
                <c:pt idx="521">
                  <c:v>43539</c:v>
                </c:pt>
                <c:pt idx="522">
                  <c:v>43542</c:v>
                </c:pt>
                <c:pt idx="523">
                  <c:v>43543</c:v>
                </c:pt>
                <c:pt idx="524">
                  <c:v>43544</c:v>
                </c:pt>
                <c:pt idx="525">
                  <c:v>43545</c:v>
                </c:pt>
                <c:pt idx="526">
                  <c:v>43546</c:v>
                </c:pt>
                <c:pt idx="527">
                  <c:v>43549</c:v>
                </c:pt>
                <c:pt idx="528">
                  <c:v>43550</c:v>
                </c:pt>
                <c:pt idx="529">
                  <c:v>43551</c:v>
                </c:pt>
                <c:pt idx="530">
                  <c:v>43552</c:v>
                </c:pt>
                <c:pt idx="531">
                  <c:v>43553</c:v>
                </c:pt>
                <c:pt idx="532">
                  <c:v>43556</c:v>
                </c:pt>
                <c:pt idx="533">
                  <c:v>43557</c:v>
                </c:pt>
                <c:pt idx="534">
                  <c:v>43558</c:v>
                </c:pt>
                <c:pt idx="535">
                  <c:v>43559</c:v>
                </c:pt>
                <c:pt idx="536">
                  <c:v>43560</c:v>
                </c:pt>
                <c:pt idx="537">
                  <c:v>43563</c:v>
                </c:pt>
                <c:pt idx="538">
                  <c:v>43564</c:v>
                </c:pt>
                <c:pt idx="539">
                  <c:v>43565</c:v>
                </c:pt>
                <c:pt idx="540">
                  <c:v>43566</c:v>
                </c:pt>
                <c:pt idx="541">
                  <c:v>43567</c:v>
                </c:pt>
                <c:pt idx="542">
                  <c:v>43570</c:v>
                </c:pt>
                <c:pt idx="543">
                  <c:v>43571</c:v>
                </c:pt>
                <c:pt idx="544">
                  <c:v>43572</c:v>
                </c:pt>
                <c:pt idx="545">
                  <c:v>43573</c:v>
                </c:pt>
                <c:pt idx="546">
                  <c:v>43577</c:v>
                </c:pt>
                <c:pt idx="547">
                  <c:v>43578</c:v>
                </c:pt>
                <c:pt idx="548">
                  <c:v>43579</c:v>
                </c:pt>
                <c:pt idx="549">
                  <c:v>43580</c:v>
                </c:pt>
                <c:pt idx="550">
                  <c:v>43581</c:v>
                </c:pt>
                <c:pt idx="551">
                  <c:v>43584</c:v>
                </c:pt>
                <c:pt idx="552">
                  <c:v>43585</c:v>
                </c:pt>
                <c:pt idx="553">
                  <c:v>43587</c:v>
                </c:pt>
                <c:pt idx="554">
                  <c:v>43588</c:v>
                </c:pt>
                <c:pt idx="555">
                  <c:v>43591</c:v>
                </c:pt>
                <c:pt idx="556">
                  <c:v>43592</c:v>
                </c:pt>
                <c:pt idx="557">
                  <c:v>43593</c:v>
                </c:pt>
                <c:pt idx="558">
                  <c:v>43594</c:v>
                </c:pt>
                <c:pt idx="559">
                  <c:v>43595</c:v>
                </c:pt>
                <c:pt idx="560">
                  <c:v>43598</c:v>
                </c:pt>
                <c:pt idx="561">
                  <c:v>43599</c:v>
                </c:pt>
                <c:pt idx="562">
                  <c:v>43600</c:v>
                </c:pt>
                <c:pt idx="563">
                  <c:v>43601</c:v>
                </c:pt>
                <c:pt idx="564">
                  <c:v>43602</c:v>
                </c:pt>
                <c:pt idx="565">
                  <c:v>43605</c:v>
                </c:pt>
                <c:pt idx="566">
                  <c:v>43606</c:v>
                </c:pt>
                <c:pt idx="567">
                  <c:v>43607</c:v>
                </c:pt>
                <c:pt idx="568">
                  <c:v>43608</c:v>
                </c:pt>
                <c:pt idx="569">
                  <c:v>43609</c:v>
                </c:pt>
                <c:pt idx="570">
                  <c:v>43612</c:v>
                </c:pt>
                <c:pt idx="571">
                  <c:v>43613</c:v>
                </c:pt>
                <c:pt idx="572">
                  <c:v>43614</c:v>
                </c:pt>
                <c:pt idx="573">
                  <c:v>43615</c:v>
                </c:pt>
                <c:pt idx="574">
                  <c:v>43616</c:v>
                </c:pt>
                <c:pt idx="575">
                  <c:v>43619</c:v>
                </c:pt>
                <c:pt idx="576">
                  <c:v>43620</c:v>
                </c:pt>
                <c:pt idx="577">
                  <c:v>43621</c:v>
                </c:pt>
                <c:pt idx="578">
                  <c:v>43622</c:v>
                </c:pt>
                <c:pt idx="579">
                  <c:v>43623</c:v>
                </c:pt>
                <c:pt idx="580">
                  <c:v>43626</c:v>
                </c:pt>
                <c:pt idx="581">
                  <c:v>43627</c:v>
                </c:pt>
                <c:pt idx="582">
                  <c:v>43628</c:v>
                </c:pt>
                <c:pt idx="583">
                  <c:v>43629</c:v>
                </c:pt>
                <c:pt idx="584">
                  <c:v>43630</c:v>
                </c:pt>
                <c:pt idx="585">
                  <c:v>43633</c:v>
                </c:pt>
                <c:pt idx="586">
                  <c:v>43634</c:v>
                </c:pt>
                <c:pt idx="587">
                  <c:v>43635</c:v>
                </c:pt>
                <c:pt idx="588">
                  <c:v>43637</c:v>
                </c:pt>
                <c:pt idx="589">
                  <c:v>43640</c:v>
                </c:pt>
                <c:pt idx="590">
                  <c:v>43641</c:v>
                </c:pt>
                <c:pt idx="591">
                  <c:v>43642</c:v>
                </c:pt>
                <c:pt idx="592">
                  <c:v>43643</c:v>
                </c:pt>
                <c:pt idx="593">
                  <c:v>43644</c:v>
                </c:pt>
                <c:pt idx="594">
                  <c:v>43647</c:v>
                </c:pt>
                <c:pt idx="595">
                  <c:v>43648</c:v>
                </c:pt>
                <c:pt idx="596">
                  <c:v>43649</c:v>
                </c:pt>
                <c:pt idx="597">
                  <c:v>43650</c:v>
                </c:pt>
                <c:pt idx="598">
                  <c:v>43651</c:v>
                </c:pt>
                <c:pt idx="599">
                  <c:v>43654</c:v>
                </c:pt>
                <c:pt idx="600">
                  <c:v>43656</c:v>
                </c:pt>
                <c:pt idx="601">
                  <c:v>43657</c:v>
                </c:pt>
                <c:pt idx="602">
                  <c:v>43658</c:v>
                </c:pt>
                <c:pt idx="603">
                  <c:v>43661</c:v>
                </c:pt>
                <c:pt idx="604">
                  <c:v>43662</c:v>
                </c:pt>
                <c:pt idx="605">
                  <c:v>43663</c:v>
                </c:pt>
                <c:pt idx="606">
                  <c:v>43664</c:v>
                </c:pt>
                <c:pt idx="607">
                  <c:v>43665</c:v>
                </c:pt>
                <c:pt idx="608">
                  <c:v>43668</c:v>
                </c:pt>
                <c:pt idx="609">
                  <c:v>43669</c:v>
                </c:pt>
                <c:pt idx="610">
                  <c:v>43670</c:v>
                </c:pt>
                <c:pt idx="611">
                  <c:v>43671</c:v>
                </c:pt>
                <c:pt idx="612">
                  <c:v>43672</c:v>
                </c:pt>
                <c:pt idx="613">
                  <c:v>43675</c:v>
                </c:pt>
                <c:pt idx="614">
                  <c:v>43676</c:v>
                </c:pt>
                <c:pt idx="615">
                  <c:v>43677</c:v>
                </c:pt>
                <c:pt idx="616">
                  <c:v>43678</c:v>
                </c:pt>
                <c:pt idx="617">
                  <c:v>43679</c:v>
                </c:pt>
                <c:pt idx="618">
                  <c:v>43682</c:v>
                </c:pt>
                <c:pt idx="619">
                  <c:v>43683</c:v>
                </c:pt>
                <c:pt idx="620">
                  <c:v>43684</c:v>
                </c:pt>
                <c:pt idx="621">
                  <c:v>43685</c:v>
                </c:pt>
                <c:pt idx="622">
                  <c:v>43686</c:v>
                </c:pt>
                <c:pt idx="623">
                  <c:v>43689</c:v>
                </c:pt>
                <c:pt idx="624">
                  <c:v>43690</c:v>
                </c:pt>
                <c:pt idx="625">
                  <c:v>43691</c:v>
                </c:pt>
                <c:pt idx="626">
                  <c:v>43692</c:v>
                </c:pt>
                <c:pt idx="627">
                  <c:v>43693</c:v>
                </c:pt>
                <c:pt idx="628">
                  <c:v>43696</c:v>
                </c:pt>
                <c:pt idx="629">
                  <c:v>43697</c:v>
                </c:pt>
                <c:pt idx="630">
                  <c:v>43698</c:v>
                </c:pt>
                <c:pt idx="631">
                  <c:v>43699</c:v>
                </c:pt>
                <c:pt idx="632">
                  <c:v>43700</c:v>
                </c:pt>
                <c:pt idx="633">
                  <c:v>43703</c:v>
                </c:pt>
                <c:pt idx="634">
                  <c:v>43704</c:v>
                </c:pt>
                <c:pt idx="635">
                  <c:v>43705</c:v>
                </c:pt>
                <c:pt idx="636">
                  <c:v>43706</c:v>
                </c:pt>
                <c:pt idx="637">
                  <c:v>43707</c:v>
                </c:pt>
                <c:pt idx="638">
                  <c:v>43710</c:v>
                </c:pt>
                <c:pt idx="639">
                  <c:v>43711</c:v>
                </c:pt>
                <c:pt idx="640">
                  <c:v>43712</c:v>
                </c:pt>
                <c:pt idx="641">
                  <c:v>43713</c:v>
                </c:pt>
                <c:pt idx="642">
                  <c:v>43714</c:v>
                </c:pt>
                <c:pt idx="643">
                  <c:v>43717</c:v>
                </c:pt>
                <c:pt idx="644">
                  <c:v>43718</c:v>
                </c:pt>
                <c:pt idx="645">
                  <c:v>43719</c:v>
                </c:pt>
                <c:pt idx="646">
                  <c:v>43720</c:v>
                </c:pt>
                <c:pt idx="647">
                  <c:v>43721</c:v>
                </c:pt>
                <c:pt idx="648">
                  <c:v>43724</c:v>
                </c:pt>
                <c:pt idx="649">
                  <c:v>43725</c:v>
                </c:pt>
                <c:pt idx="650">
                  <c:v>43726</c:v>
                </c:pt>
                <c:pt idx="651">
                  <c:v>43727</c:v>
                </c:pt>
                <c:pt idx="652">
                  <c:v>43728</c:v>
                </c:pt>
                <c:pt idx="653">
                  <c:v>43731</c:v>
                </c:pt>
                <c:pt idx="654">
                  <c:v>43732</c:v>
                </c:pt>
                <c:pt idx="655">
                  <c:v>43733</c:v>
                </c:pt>
                <c:pt idx="656">
                  <c:v>43734</c:v>
                </c:pt>
                <c:pt idx="657">
                  <c:v>43735</c:v>
                </c:pt>
                <c:pt idx="658">
                  <c:v>43738</c:v>
                </c:pt>
                <c:pt idx="659">
                  <c:v>43739</c:v>
                </c:pt>
                <c:pt idx="660">
                  <c:v>43740</c:v>
                </c:pt>
                <c:pt idx="661">
                  <c:v>43741</c:v>
                </c:pt>
                <c:pt idx="662">
                  <c:v>43742</c:v>
                </c:pt>
                <c:pt idx="663">
                  <c:v>43745</c:v>
                </c:pt>
                <c:pt idx="664">
                  <c:v>43746</c:v>
                </c:pt>
                <c:pt idx="665">
                  <c:v>43747</c:v>
                </c:pt>
                <c:pt idx="666">
                  <c:v>43748</c:v>
                </c:pt>
                <c:pt idx="667">
                  <c:v>43749</c:v>
                </c:pt>
                <c:pt idx="668">
                  <c:v>43752</c:v>
                </c:pt>
                <c:pt idx="669">
                  <c:v>43753</c:v>
                </c:pt>
                <c:pt idx="670">
                  <c:v>43754</c:v>
                </c:pt>
                <c:pt idx="671">
                  <c:v>43755</c:v>
                </c:pt>
                <c:pt idx="672">
                  <c:v>43756</c:v>
                </c:pt>
                <c:pt idx="673">
                  <c:v>43759</c:v>
                </c:pt>
                <c:pt idx="674">
                  <c:v>43760</c:v>
                </c:pt>
                <c:pt idx="675">
                  <c:v>43761</c:v>
                </c:pt>
                <c:pt idx="676">
                  <c:v>43762</c:v>
                </c:pt>
                <c:pt idx="677">
                  <c:v>43763</c:v>
                </c:pt>
                <c:pt idx="678">
                  <c:v>43766</c:v>
                </c:pt>
                <c:pt idx="679">
                  <c:v>43767</c:v>
                </c:pt>
                <c:pt idx="680">
                  <c:v>43768</c:v>
                </c:pt>
                <c:pt idx="681">
                  <c:v>43769</c:v>
                </c:pt>
                <c:pt idx="682">
                  <c:v>43770</c:v>
                </c:pt>
                <c:pt idx="683">
                  <c:v>43773</c:v>
                </c:pt>
                <c:pt idx="684">
                  <c:v>43774</c:v>
                </c:pt>
                <c:pt idx="685">
                  <c:v>43775</c:v>
                </c:pt>
                <c:pt idx="686">
                  <c:v>43776</c:v>
                </c:pt>
                <c:pt idx="687">
                  <c:v>43777</c:v>
                </c:pt>
                <c:pt idx="688">
                  <c:v>43780</c:v>
                </c:pt>
                <c:pt idx="689">
                  <c:v>43781</c:v>
                </c:pt>
                <c:pt idx="690">
                  <c:v>43782</c:v>
                </c:pt>
                <c:pt idx="691">
                  <c:v>43783</c:v>
                </c:pt>
                <c:pt idx="692">
                  <c:v>43787</c:v>
                </c:pt>
                <c:pt idx="693">
                  <c:v>43788</c:v>
                </c:pt>
                <c:pt idx="694">
                  <c:v>43790</c:v>
                </c:pt>
                <c:pt idx="695">
                  <c:v>43791</c:v>
                </c:pt>
                <c:pt idx="696">
                  <c:v>43794</c:v>
                </c:pt>
                <c:pt idx="697">
                  <c:v>43795</c:v>
                </c:pt>
                <c:pt idx="698">
                  <c:v>43796</c:v>
                </c:pt>
                <c:pt idx="699">
                  <c:v>43797</c:v>
                </c:pt>
                <c:pt idx="700">
                  <c:v>43798</c:v>
                </c:pt>
                <c:pt idx="701">
                  <c:v>43801</c:v>
                </c:pt>
                <c:pt idx="702">
                  <c:v>43802</c:v>
                </c:pt>
                <c:pt idx="703">
                  <c:v>43803</c:v>
                </c:pt>
                <c:pt idx="704">
                  <c:v>43804</c:v>
                </c:pt>
                <c:pt idx="705">
                  <c:v>43805</c:v>
                </c:pt>
                <c:pt idx="706">
                  <c:v>43808</c:v>
                </c:pt>
                <c:pt idx="707">
                  <c:v>43809</c:v>
                </c:pt>
                <c:pt idx="708">
                  <c:v>43810</c:v>
                </c:pt>
                <c:pt idx="709">
                  <c:v>43811</c:v>
                </c:pt>
                <c:pt idx="710">
                  <c:v>43812</c:v>
                </c:pt>
                <c:pt idx="711">
                  <c:v>43815</c:v>
                </c:pt>
                <c:pt idx="712">
                  <c:v>43816</c:v>
                </c:pt>
                <c:pt idx="713">
                  <c:v>43817</c:v>
                </c:pt>
                <c:pt idx="714">
                  <c:v>43818</c:v>
                </c:pt>
                <c:pt idx="715">
                  <c:v>43819</c:v>
                </c:pt>
                <c:pt idx="716">
                  <c:v>43822</c:v>
                </c:pt>
                <c:pt idx="717">
                  <c:v>43825</c:v>
                </c:pt>
                <c:pt idx="718">
                  <c:v>43826</c:v>
                </c:pt>
                <c:pt idx="719">
                  <c:v>43829</c:v>
                </c:pt>
                <c:pt idx="720">
                  <c:v>43832</c:v>
                </c:pt>
                <c:pt idx="721">
                  <c:v>43833</c:v>
                </c:pt>
                <c:pt idx="722">
                  <c:v>43836</c:v>
                </c:pt>
                <c:pt idx="723">
                  <c:v>43837</c:v>
                </c:pt>
                <c:pt idx="724">
                  <c:v>43838</c:v>
                </c:pt>
                <c:pt idx="725">
                  <c:v>43839</c:v>
                </c:pt>
                <c:pt idx="726">
                  <c:v>43840</c:v>
                </c:pt>
                <c:pt idx="727">
                  <c:v>43843</c:v>
                </c:pt>
                <c:pt idx="728">
                  <c:v>43844</c:v>
                </c:pt>
                <c:pt idx="729">
                  <c:v>43845</c:v>
                </c:pt>
                <c:pt idx="730">
                  <c:v>43846</c:v>
                </c:pt>
                <c:pt idx="731">
                  <c:v>43847</c:v>
                </c:pt>
                <c:pt idx="732">
                  <c:v>43850</c:v>
                </c:pt>
                <c:pt idx="733">
                  <c:v>43851</c:v>
                </c:pt>
                <c:pt idx="734">
                  <c:v>43852</c:v>
                </c:pt>
                <c:pt idx="735">
                  <c:v>43853</c:v>
                </c:pt>
                <c:pt idx="736">
                  <c:v>43854</c:v>
                </c:pt>
                <c:pt idx="737">
                  <c:v>43857</c:v>
                </c:pt>
                <c:pt idx="738">
                  <c:v>43858</c:v>
                </c:pt>
                <c:pt idx="739">
                  <c:v>43859</c:v>
                </c:pt>
                <c:pt idx="740">
                  <c:v>43860</c:v>
                </c:pt>
                <c:pt idx="741">
                  <c:v>43861</c:v>
                </c:pt>
                <c:pt idx="742">
                  <c:v>43864</c:v>
                </c:pt>
                <c:pt idx="743">
                  <c:v>43865</c:v>
                </c:pt>
                <c:pt idx="744">
                  <c:v>43866</c:v>
                </c:pt>
                <c:pt idx="745">
                  <c:v>43867</c:v>
                </c:pt>
                <c:pt idx="746">
                  <c:v>43868</c:v>
                </c:pt>
                <c:pt idx="747">
                  <c:v>43871</c:v>
                </c:pt>
                <c:pt idx="748">
                  <c:v>43872</c:v>
                </c:pt>
                <c:pt idx="749">
                  <c:v>43873</c:v>
                </c:pt>
                <c:pt idx="750">
                  <c:v>43874</c:v>
                </c:pt>
                <c:pt idx="751">
                  <c:v>43875</c:v>
                </c:pt>
                <c:pt idx="752">
                  <c:v>43878</c:v>
                </c:pt>
                <c:pt idx="753">
                  <c:v>43879</c:v>
                </c:pt>
                <c:pt idx="754">
                  <c:v>43880</c:v>
                </c:pt>
                <c:pt idx="755">
                  <c:v>43881</c:v>
                </c:pt>
                <c:pt idx="756">
                  <c:v>43882</c:v>
                </c:pt>
                <c:pt idx="757">
                  <c:v>43887</c:v>
                </c:pt>
                <c:pt idx="758">
                  <c:v>43888</c:v>
                </c:pt>
                <c:pt idx="759">
                  <c:v>43889</c:v>
                </c:pt>
                <c:pt idx="760">
                  <c:v>43892</c:v>
                </c:pt>
                <c:pt idx="761">
                  <c:v>43893</c:v>
                </c:pt>
                <c:pt idx="762">
                  <c:v>43894</c:v>
                </c:pt>
                <c:pt idx="763">
                  <c:v>43895</c:v>
                </c:pt>
                <c:pt idx="764">
                  <c:v>43896</c:v>
                </c:pt>
                <c:pt idx="765">
                  <c:v>43899</c:v>
                </c:pt>
                <c:pt idx="766">
                  <c:v>43900</c:v>
                </c:pt>
                <c:pt idx="767">
                  <c:v>43901</c:v>
                </c:pt>
                <c:pt idx="768">
                  <c:v>43902</c:v>
                </c:pt>
                <c:pt idx="769">
                  <c:v>43903</c:v>
                </c:pt>
                <c:pt idx="770">
                  <c:v>43906</c:v>
                </c:pt>
                <c:pt idx="771">
                  <c:v>43907</c:v>
                </c:pt>
                <c:pt idx="772">
                  <c:v>43908</c:v>
                </c:pt>
                <c:pt idx="773">
                  <c:v>43909</c:v>
                </c:pt>
                <c:pt idx="774">
                  <c:v>43910</c:v>
                </c:pt>
                <c:pt idx="775">
                  <c:v>43913</c:v>
                </c:pt>
                <c:pt idx="776">
                  <c:v>43914</c:v>
                </c:pt>
                <c:pt idx="777">
                  <c:v>43915</c:v>
                </c:pt>
                <c:pt idx="778">
                  <c:v>43916</c:v>
                </c:pt>
                <c:pt idx="779">
                  <c:v>43917</c:v>
                </c:pt>
                <c:pt idx="780">
                  <c:v>43920</c:v>
                </c:pt>
                <c:pt idx="781">
                  <c:v>43921</c:v>
                </c:pt>
                <c:pt idx="782">
                  <c:v>43922</c:v>
                </c:pt>
                <c:pt idx="783">
                  <c:v>43923</c:v>
                </c:pt>
                <c:pt idx="784">
                  <c:v>43924</c:v>
                </c:pt>
                <c:pt idx="785">
                  <c:v>43927</c:v>
                </c:pt>
                <c:pt idx="786">
                  <c:v>43928</c:v>
                </c:pt>
                <c:pt idx="787">
                  <c:v>43929</c:v>
                </c:pt>
                <c:pt idx="788">
                  <c:v>43930</c:v>
                </c:pt>
                <c:pt idx="789">
                  <c:v>43934</c:v>
                </c:pt>
                <c:pt idx="790">
                  <c:v>43935</c:v>
                </c:pt>
                <c:pt idx="791">
                  <c:v>43936</c:v>
                </c:pt>
                <c:pt idx="792">
                  <c:v>43937</c:v>
                </c:pt>
                <c:pt idx="793">
                  <c:v>43938</c:v>
                </c:pt>
                <c:pt idx="794">
                  <c:v>43941</c:v>
                </c:pt>
                <c:pt idx="795">
                  <c:v>43943</c:v>
                </c:pt>
                <c:pt idx="796">
                  <c:v>43944</c:v>
                </c:pt>
                <c:pt idx="797">
                  <c:v>43945</c:v>
                </c:pt>
                <c:pt idx="798">
                  <c:v>43948</c:v>
                </c:pt>
                <c:pt idx="799">
                  <c:v>43949</c:v>
                </c:pt>
                <c:pt idx="800">
                  <c:v>43950</c:v>
                </c:pt>
                <c:pt idx="801">
                  <c:v>43951</c:v>
                </c:pt>
                <c:pt idx="802">
                  <c:v>43955</c:v>
                </c:pt>
                <c:pt idx="803">
                  <c:v>43956</c:v>
                </c:pt>
                <c:pt idx="804">
                  <c:v>43957</c:v>
                </c:pt>
                <c:pt idx="805">
                  <c:v>43958</c:v>
                </c:pt>
                <c:pt idx="806">
                  <c:v>43959</c:v>
                </c:pt>
                <c:pt idx="807">
                  <c:v>43962</c:v>
                </c:pt>
                <c:pt idx="808">
                  <c:v>43963</c:v>
                </c:pt>
                <c:pt idx="809">
                  <c:v>43964</c:v>
                </c:pt>
                <c:pt idx="810">
                  <c:v>43965</c:v>
                </c:pt>
                <c:pt idx="811">
                  <c:v>43966</c:v>
                </c:pt>
                <c:pt idx="812">
                  <c:v>43969</c:v>
                </c:pt>
                <c:pt idx="813">
                  <c:v>43970</c:v>
                </c:pt>
                <c:pt idx="814">
                  <c:v>43971</c:v>
                </c:pt>
                <c:pt idx="815">
                  <c:v>43972</c:v>
                </c:pt>
                <c:pt idx="816">
                  <c:v>43973</c:v>
                </c:pt>
                <c:pt idx="817">
                  <c:v>43976</c:v>
                </c:pt>
                <c:pt idx="818">
                  <c:v>43977</c:v>
                </c:pt>
                <c:pt idx="819">
                  <c:v>43978</c:v>
                </c:pt>
                <c:pt idx="820">
                  <c:v>43979</c:v>
                </c:pt>
                <c:pt idx="821">
                  <c:v>43980</c:v>
                </c:pt>
                <c:pt idx="822">
                  <c:v>43983</c:v>
                </c:pt>
                <c:pt idx="823">
                  <c:v>43984</c:v>
                </c:pt>
                <c:pt idx="824">
                  <c:v>43985</c:v>
                </c:pt>
                <c:pt idx="825">
                  <c:v>43986</c:v>
                </c:pt>
                <c:pt idx="826">
                  <c:v>43987</c:v>
                </c:pt>
                <c:pt idx="827">
                  <c:v>43990</c:v>
                </c:pt>
                <c:pt idx="828">
                  <c:v>43991</c:v>
                </c:pt>
                <c:pt idx="829">
                  <c:v>43992</c:v>
                </c:pt>
                <c:pt idx="830">
                  <c:v>43994</c:v>
                </c:pt>
                <c:pt idx="831">
                  <c:v>43997</c:v>
                </c:pt>
                <c:pt idx="832">
                  <c:v>43998</c:v>
                </c:pt>
                <c:pt idx="833">
                  <c:v>43999</c:v>
                </c:pt>
                <c:pt idx="834">
                  <c:v>44000</c:v>
                </c:pt>
                <c:pt idx="835">
                  <c:v>44001</c:v>
                </c:pt>
                <c:pt idx="836">
                  <c:v>44004</c:v>
                </c:pt>
                <c:pt idx="837">
                  <c:v>44005</c:v>
                </c:pt>
                <c:pt idx="838">
                  <c:v>44006</c:v>
                </c:pt>
                <c:pt idx="839">
                  <c:v>44007</c:v>
                </c:pt>
                <c:pt idx="840">
                  <c:v>44008</c:v>
                </c:pt>
                <c:pt idx="841">
                  <c:v>44011</c:v>
                </c:pt>
                <c:pt idx="842">
                  <c:v>44012</c:v>
                </c:pt>
                <c:pt idx="843">
                  <c:v>44013</c:v>
                </c:pt>
                <c:pt idx="844">
                  <c:v>44014</c:v>
                </c:pt>
                <c:pt idx="845">
                  <c:v>44015</c:v>
                </c:pt>
                <c:pt idx="846">
                  <c:v>44018</c:v>
                </c:pt>
                <c:pt idx="847">
                  <c:v>44019</c:v>
                </c:pt>
                <c:pt idx="848">
                  <c:v>44020</c:v>
                </c:pt>
                <c:pt idx="849">
                  <c:v>44021</c:v>
                </c:pt>
                <c:pt idx="850">
                  <c:v>44022</c:v>
                </c:pt>
                <c:pt idx="851">
                  <c:v>44025</c:v>
                </c:pt>
                <c:pt idx="852">
                  <c:v>44026</c:v>
                </c:pt>
                <c:pt idx="853">
                  <c:v>44027</c:v>
                </c:pt>
                <c:pt idx="854">
                  <c:v>44028</c:v>
                </c:pt>
                <c:pt idx="855">
                  <c:v>44029</c:v>
                </c:pt>
                <c:pt idx="856">
                  <c:v>44032</c:v>
                </c:pt>
                <c:pt idx="857">
                  <c:v>44033</c:v>
                </c:pt>
                <c:pt idx="858">
                  <c:v>44034</c:v>
                </c:pt>
                <c:pt idx="859">
                  <c:v>44035</c:v>
                </c:pt>
                <c:pt idx="860">
                  <c:v>44036</c:v>
                </c:pt>
                <c:pt idx="861">
                  <c:v>44039</c:v>
                </c:pt>
                <c:pt idx="862">
                  <c:v>44040</c:v>
                </c:pt>
                <c:pt idx="863">
                  <c:v>44041</c:v>
                </c:pt>
                <c:pt idx="864">
                  <c:v>44042</c:v>
                </c:pt>
                <c:pt idx="865">
                  <c:v>44043</c:v>
                </c:pt>
                <c:pt idx="866">
                  <c:v>44046</c:v>
                </c:pt>
                <c:pt idx="867">
                  <c:v>44047</c:v>
                </c:pt>
                <c:pt idx="868">
                  <c:v>44048</c:v>
                </c:pt>
                <c:pt idx="869">
                  <c:v>44049</c:v>
                </c:pt>
                <c:pt idx="870">
                  <c:v>44050</c:v>
                </c:pt>
                <c:pt idx="871">
                  <c:v>44053</c:v>
                </c:pt>
                <c:pt idx="872">
                  <c:v>44054</c:v>
                </c:pt>
                <c:pt idx="873">
                  <c:v>44055</c:v>
                </c:pt>
                <c:pt idx="874">
                  <c:v>44056</c:v>
                </c:pt>
                <c:pt idx="875">
                  <c:v>44057</c:v>
                </c:pt>
                <c:pt idx="876">
                  <c:v>44060</c:v>
                </c:pt>
                <c:pt idx="877">
                  <c:v>44061</c:v>
                </c:pt>
                <c:pt idx="878">
                  <c:v>44062</c:v>
                </c:pt>
                <c:pt idx="879">
                  <c:v>44063</c:v>
                </c:pt>
                <c:pt idx="880">
                  <c:v>44064</c:v>
                </c:pt>
                <c:pt idx="881">
                  <c:v>44067</c:v>
                </c:pt>
                <c:pt idx="882">
                  <c:v>44068</c:v>
                </c:pt>
                <c:pt idx="883">
                  <c:v>44069</c:v>
                </c:pt>
                <c:pt idx="884">
                  <c:v>44070</c:v>
                </c:pt>
                <c:pt idx="885">
                  <c:v>44071</c:v>
                </c:pt>
                <c:pt idx="886">
                  <c:v>44074</c:v>
                </c:pt>
                <c:pt idx="887">
                  <c:v>44075</c:v>
                </c:pt>
                <c:pt idx="888">
                  <c:v>44076</c:v>
                </c:pt>
                <c:pt idx="889">
                  <c:v>44077</c:v>
                </c:pt>
                <c:pt idx="890">
                  <c:v>44078</c:v>
                </c:pt>
                <c:pt idx="891">
                  <c:v>44082</c:v>
                </c:pt>
                <c:pt idx="892">
                  <c:v>44083</c:v>
                </c:pt>
                <c:pt idx="893">
                  <c:v>44084</c:v>
                </c:pt>
                <c:pt idx="894">
                  <c:v>44085</c:v>
                </c:pt>
                <c:pt idx="895">
                  <c:v>44088</c:v>
                </c:pt>
                <c:pt idx="896">
                  <c:v>44089</c:v>
                </c:pt>
                <c:pt idx="897">
                  <c:v>44090</c:v>
                </c:pt>
                <c:pt idx="898">
                  <c:v>44091</c:v>
                </c:pt>
                <c:pt idx="899">
                  <c:v>44092</c:v>
                </c:pt>
                <c:pt idx="900">
                  <c:v>44095</c:v>
                </c:pt>
                <c:pt idx="901">
                  <c:v>44096</c:v>
                </c:pt>
                <c:pt idx="902">
                  <c:v>44097</c:v>
                </c:pt>
                <c:pt idx="903">
                  <c:v>44098</c:v>
                </c:pt>
                <c:pt idx="904">
                  <c:v>44099</c:v>
                </c:pt>
                <c:pt idx="905">
                  <c:v>44102</c:v>
                </c:pt>
                <c:pt idx="906">
                  <c:v>44103</c:v>
                </c:pt>
                <c:pt idx="907">
                  <c:v>44104</c:v>
                </c:pt>
                <c:pt idx="908">
                  <c:v>44105</c:v>
                </c:pt>
                <c:pt idx="909">
                  <c:v>44106</c:v>
                </c:pt>
                <c:pt idx="910">
                  <c:v>44109</c:v>
                </c:pt>
                <c:pt idx="911">
                  <c:v>44110</c:v>
                </c:pt>
                <c:pt idx="912">
                  <c:v>44111</c:v>
                </c:pt>
                <c:pt idx="913">
                  <c:v>44112</c:v>
                </c:pt>
                <c:pt idx="914">
                  <c:v>44113</c:v>
                </c:pt>
                <c:pt idx="915">
                  <c:v>44117</c:v>
                </c:pt>
                <c:pt idx="916">
                  <c:v>44118</c:v>
                </c:pt>
                <c:pt idx="917">
                  <c:v>44119</c:v>
                </c:pt>
                <c:pt idx="918">
                  <c:v>44120</c:v>
                </c:pt>
                <c:pt idx="919">
                  <c:v>44123</c:v>
                </c:pt>
                <c:pt idx="920">
                  <c:v>44124</c:v>
                </c:pt>
                <c:pt idx="921">
                  <c:v>44125</c:v>
                </c:pt>
                <c:pt idx="922">
                  <c:v>44126</c:v>
                </c:pt>
                <c:pt idx="923">
                  <c:v>44127</c:v>
                </c:pt>
                <c:pt idx="924">
                  <c:v>44130</c:v>
                </c:pt>
                <c:pt idx="925">
                  <c:v>44131</c:v>
                </c:pt>
                <c:pt idx="926">
                  <c:v>44132</c:v>
                </c:pt>
                <c:pt idx="927">
                  <c:v>44133</c:v>
                </c:pt>
                <c:pt idx="928">
                  <c:v>44134</c:v>
                </c:pt>
                <c:pt idx="929">
                  <c:v>44138</c:v>
                </c:pt>
                <c:pt idx="930">
                  <c:v>44139</c:v>
                </c:pt>
                <c:pt idx="931">
                  <c:v>44140</c:v>
                </c:pt>
                <c:pt idx="932">
                  <c:v>44141</c:v>
                </c:pt>
                <c:pt idx="933">
                  <c:v>44144</c:v>
                </c:pt>
                <c:pt idx="934">
                  <c:v>44145</c:v>
                </c:pt>
                <c:pt idx="935">
                  <c:v>44146</c:v>
                </c:pt>
                <c:pt idx="936">
                  <c:v>44147</c:v>
                </c:pt>
                <c:pt idx="937">
                  <c:v>44148</c:v>
                </c:pt>
                <c:pt idx="938">
                  <c:v>44151</c:v>
                </c:pt>
                <c:pt idx="939">
                  <c:v>44152</c:v>
                </c:pt>
                <c:pt idx="940">
                  <c:v>44153</c:v>
                </c:pt>
                <c:pt idx="941">
                  <c:v>44154</c:v>
                </c:pt>
                <c:pt idx="942">
                  <c:v>44155</c:v>
                </c:pt>
                <c:pt idx="943">
                  <c:v>44158</c:v>
                </c:pt>
                <c:pt idx="944">
                  <c:v>44159</c:v>
                </c:pt>
                <c:pt idx="945">
                  <c:v>44160</c:v>
                </c:pt>
                <c:pt idx="946">
                  <c:v>44161</c:v>
                </c:pt>
                <c:pt idx="947">
                  <c:v>44162</c:v>
                </c:pt>
                <c:pt idx="948">
                  <c:v>44165</c:v>
                </c:pt>
                <c:pt idx="949">
                  <c:v>44166</c:v>
                </c:pt>
                <c:pt idx="950">
                  <c:v>44167</c:v>
                </c:pt>
                <c:pt idx="951">
                  <c:v>44168</c:v>
                </c:pt>
                <c:pt idx="952">
                  <c:v>44169</c:v>
                </c:pt>
                <c:pt idx="953">
                  <c:v>44172</c:v>
                </c:pt>
                <c:pt idx="954">
                  <c:v>44173</c:v>
                </c:pt>
                <c:pt idx="955">
                  <c:v>44174</c:v>
                </c:pt>
                <c:pt idx="956">
                  <c:v>44175</c:v>
                </c:pt>
                <c:pt idx="957">
                  <c:v>44176</c:v>
                </c:pt>
                <c:pt idx="958">
                  <c:v>44179</c:v>
                </c:pt>
                <c:pt idx="959">
                  <c:v>44180</c:v>
                </c:pt>
                <c:pt idx="960">
                  <c:v>44181</c:v>
                </c:pt>
                <c:pt idx="961">
                  <c:v>44182</c:v>
                </c:pt>
                <c:pt idx="962">
                  <c:v>44183</c:v>
                </c:pt>
                <c:pt idx="963">
                  <c:v>44186</c:v>
                </c:pt>
                <c:pt idx="964">
                  <c:v>44187</c:v>
                </c:pt>
                <c:pt idx="965">
                  <c:v>44188</c:v>
                </c:pt>
                <c:pt idx="966">
                  <c:v>44193</c:v>
                </c:pt>
                <c:pt idx="967">
                  <c:v>44194</c:v>
                </c:pt>
                <c:pt idx="968">
                  <c:v>44195</c:v>
                </c:pt>
                <c:pt idx="969">
                  <c:v>44200</c:v>
                </c:pt>
                <c:pt idx="970">
                  <c:v>44201</c:v>
                </c:pt>
                <c:pt idx="971">
                  <c:v>44202</c:v>
                </c:pt>
                <c:pt idx="972">
                  <c:v>44203</c:v>
                </c:pt>
                <c:pt idx="973">
                  <c:v>44204</c:v>
                </c:pt>
                <c:pt idx="974">
                  <c:v>44207</c:v>
                </c:pt>
                <c:pt idx="975">
                  <c:v>44208</c:v>
                </c:pt>
                <c:pt idx="976">
                  <c:v>44209</c:v>
                </c:pt>
                <c:pt idx="977">
                  <c:v>44210</c:v>
                </c:pt>
                <c:pt idx="978">
                  <c:v>44211</c:v>
                </c:pt>
                <c:pt idx="979">
                  <c:v>44214</c:v>
                </c:pt>
                <c:pt idx="980">
                  <c:v>44215</c:v>
                </c:pt>
                <c:pt idx="981">
                  <c:v>44216</c:v>
                </c:pt>
                <c:pt idx="982">
                  <c:v>44217</c:v>
                </c:pt>
                <c:pt idx="983">
                  <c:v>44218</c:v>
                </c:pt>
                <c:pt idx="984">
                  <c:v>44222</c:v>
                </c:pt>
                <c:pt idx="985">
                  <c:v>44223</c:v>
                </c:pt>
                <c:pt idx="986">
                  <c:v>44224</c:v>
                </c:pt>
                <c:pt idx="987">
                  <c:v>44225</c:v>
                </c:pt>
                <c:pt idx="988">
                  <c:v>44228</c:v>
                </c:pt>
                <c:pt idx="989">
                  <c:v>44229</c:v>
                </c:pt>
                <c:pt idx="990">
                  <c:v>44230</c:v>
                </c:pt>
                <c:pt idx="991">
                  <c:v>44231</c:v>
                </c:pt>
                <c:pt idx="992">
                  <c:v>44232</c:v>
                </c:pt>
                <c:pt idx="993">
                  <c:v>44235</c:v>
                </c:pt>
                <c:pt idx="994">
                  <c:v>44236</c:v>
                </c:pt>
                <c:pt idx="995">
                  <c:v>44237</c:v>
                </c:pt>
                <c:pt idx="996">
                  <c:v>44238</c:v>
                </c:pt>
                <c:pt idx="997">
                  <c:v>44239</c:v>
                </c:pt>
                <c:pt idx="998">
                  <c:v>44244</c:v>
                </c:pt>
                <c:pt idx="999">
                  <c:v>44245</c:v>
                </c:pt>
                <c:pt idx="1000">
                  <c:v>44246</c:v>
                </c:pt>
                <c:pt idx="1001">
                  <c:v>44249</c:v>
                </c:pt>
                <c:pt idx="1002">
                  <c:v>44250</c:v>
                </c:pt>
                <c:pt idx="1003">
                  <c:v>44251</c:v>
                </c:pt>
                <c:pt idx="1004">
                  <c:v>44252</c:v>
                </c:pt>
                <c:pt idx="1005">
                  <c:v>44253</c:v>
                </c:pt>
                <c:pt idx="1006">
                  <c:v>44256</c:v>
                </c:pt>
                <c:pt idx="1007">
                  <c:v>44257</c:v>
                </c:pt>
                <c:pt idx="1008">
                  <c:v>44258</c:v>
                </c:pt>
                <c:pt idx="1009">
                  <c:v>44259</c:v>
                </c:pt>
                <c:pt idx="1010">
                  <c:v>44260</c:v>
                </c:pt>
                <c:pt idx="1011">
                  <c:v>44263</c:v>
                </c:pt>
                <c:pt idx="1012">
                  <c:v>44264</c:v>
                </c:pt>
                <c:pt idx="1013">
                  <c:v>44265</c:v>
                </c:pt>
                <c:pt idx="1014">
                  <c:v>44266</c:v>
                </c:pt>
                <c:pt idx="1015">
                  <c:v>44267</c:v>
                </c:pt>
                <c:pt idx="1016">
                  <c:v>44270</c:v>
                </c:pt>
                <c:pt idx="1017">
                  <c:v>44271</c:v>
                </c:pt>
                <c:pt idx="1018">
                  <c:v>44272</c:v>
                </c:pt>
                <c:pt idx="1019">
                  <c:v>44273</c:v>
                </c:pt>
                <c:pt idx="1020">
                  <c:v>44274</c:v>
                </c:pt>
                <c:pt idx="1021">
                  <c:v>44277</c:v>
                </c:pt>
                <c:pt idx="1022">
                  <c:v>44278</c:v>
                </c:pt>
                <c:pt idx="1023">
                  <c:v>44279</c:v>
                </c:pt>
                <c:pt idx="1024">
                  <c:v>44280</c:v>
                </c:pt>
                <c:pt idx="1025">
                  <c:v>44281</c:v>
                </c:pt>
                <c:pt idx="1026">
                  <c:v>44284</c:v>
                </c:pt>
                <c:pt idx="1027">
                  <c:v>44285</c:v>
                </c:pt>
                <c:pt idx="1028">
                  <c:v>44286</c:v>
                </c:pt>
                <c:pt idx="1029">
                  <c:v>44287</c:v>
                </c:pt>
                <c:pt idx="1030">
                  <c:v>44291</c:v>
                </c:pt>
                <c:pt idx="1031">
                  <c:v>44292</c:v>
                </c:pt>
                <c:pt idx="1032">
                  <c:v>44293</c:v>
                </c:pt>
                <c:pt idx="1033">
                  <c:v>44294</c:v>
                </c:pt>
                <c:pt idx="1034">
                  <c:v>44295</c:v>
                </c:pt>
                <c:pt idx="1035">
                  <c:v>44298</c:v>
                </c:pt>
                <c:pt idx="1036">
                  <c:v>44299</c:v>
                </c:pt>
                <c:pt idx="1037">
                  <c:v>44300</c:v>
                </c:pt>
                <c:pt idx="1038">
                  <c:v>44301</c:v>
                </c:pt>
                <c:pt idx="1039">
                  <c:v>44302</c:v>
                </c:pt>
                <c:pt idx="1040">
                  <c:v>44305</c:v>
                </c:pt>
                <c:pt idx="1041">
                  <c:v>44306</c:v>
                </c:pt>
                <c:pt idx="1042">
                  <c:v>44308</c:v>
                </c:pt>
                <c:pt idx="1043">
                  <c:v>44309</c:v>
                </c:pt>
                <c:pt idx="1044">
                  <c:v>44312</c:v>
                </c:pt>
                <c:pt idx="1045">
                  <c:v>44313</c:v>
                </c:pt>
                <c:pt idx="1046">
                  <c:v>44314</c:v>
                </c:pt>
                <c:pt idx="1047">
                  <c:v>44315</c:v>
                </c:pt>
                <c:pt idx="1048">
                  <c:v>44316</c:v>
                </c:pt>
                <c:pt idx="1049">
                  <c:v>44319</c:v>
                </c:pt>
                <c:pt idx="1050">
                  <c:v>44320</c:v>
                </c:pt>
                <c:pt idx="1051">
                  <c:v>44321</c:v>
                </c:pt>
                <c:pt idx="1052">
                  <c:v>44322</c:v>
                </c:pt>
                <c:pt idx="1053">
                  <c:v>44323</c:v>
                </c:pt>
                <c:pt idx="1054">
                  <c:v>44326</c:v>
                </c:pt>
                <c:pt idx="1055">
                  <c:v>44327</c:v>
                </c:pt>
                <c:pt idx="1056">
                  <c:v>44328</c:v>
                </c:pt>
                <c:pt idx="1057">
                  <c:v>44329</c:v>
                </c:pt>
                <c:pt idx="1058">
                  <c:v>44330</c:v>
                </c:pt>
                <c:pt idx="1059">
                  <c:v>44333</c:v>
                </c:pt>
                <c:pt idx="1060">
                  <c:v>44334</c:v>
                </c:pt>
                <c:pt idx="1061">
                  <c:v>44335</c:v>
                </c:pt>
                <c:pt idx="1062">
                  <c:v>44336</c:v>
                </c:pt>
                <c:pt idx="1063">
                  <c:v>44337</c:v>
                </c:pt>
                <c:pt idx="1064">
                  <c:v>44340</c:v>
                </c:pt>
                <c:pt idx="1065">
                  <c:v>44341</c:v>
                </c:pt>
                <c:pt idx="1066">
                  <c:v>44342</c:v>
                </c:pt>
                <c:pt idx="1067">
                  <c:v>44343</c:v>
                </c:pt>
                <c:pt idx="1068">
                  <c:v>44344</c:v>
                </c:pt>
                <c:pt idx="1069">
                  <c:v>44347</c:v>
                </c:pt>
                <c:pt idx="1070">
                  <c:v>44348</c:v>
                </c:pt>
                <c:pt idx="1071">
                  <c:v>44349</c:v>
                </c:pt>
                <c:pt idx="1072">
                  <c:v>44351</c:v>
                </c:pt>
                <c:pt idx="1073">
                  <c:v>44354</c:v>
                </c:pt>
                <c:pt idx="1074">
                  <c:v>44355</c:v>
                </c:pt>
                <c:pt idx="1075">
                  <c:v>44356</c:v>
                </c:pt>
                <c:pt idx="1076">
                  <c:v>44357</c:v>
                </c:pt>
                <c:pt idx="1077">
                  <c:v>44358</c:v>
                </c:pt>
                <c:pt idx="1078">
                  <c:v>44361</c:v>
                </c:pt>
                <c:pt idx="1079">
                  <c:v>44362</c:v>
                </c:pt>
                <c:pt idx="1080">
                  <c:v>44363</c:v>
                </c:pt>
                <c:pt idx="1081">
                  <c:v>44364</c:v>
                </c:pt>
                <c:pt idx="1082">
                  <c:v>44365</c:v>
                </c:pt>
                <c:pt idx="1083">
                  <c:v>44368</c:v>
                </c:pt>
                <c:pt idx="1084">
                  <c:v>44369</c:v>
                </c:pt>
                <c:pt idx="1085">
                  <c:v>44370</c:v>
                </c:pt>
                <c:pt idx="1086">
                  <c:v>44371</c:v>
                </c:pt>
                <c:pt idx="1087">
                  <c:v>44372</c:v>
                </c:pt>
                <c:pt idx="1088">
                  <c:v>44375</c:v>
                </c:pt>
                <c:pt idx="1089">
                  <c:v>44376</c:v>
                </c:pt>
                <c:pt idx="1090">
                  <c:v>44377</c:v>
                </c:pt>
                <c:pt idx="1091">
                  <c:v>44378</c:v>
                </c:pt>
                <c:pt idx="1092">
                  <c:v>44379</c:v>
                </c:pt>
                <c:pt idx="1093">
                  <c:v>44382</c:v>
                </c:pt>
                <c:pt idx="1094">
                  <c:v>44383</c:v>
                </c:pt>
                <c:pt idx="1095">
                  <c:v>44384</c:v>
                </c:pt>
                <c:pt idx="1096">
                  <c:v>44385</c:v>
                </c:pt>
                <c:pt idx="1097">
                  <c:v>44389</c:v>
                </c:pt>
                <c:pt idx="1098">
                  <c:v>44390</c:v>
                </c:pt>
                <c:pt idx="1099">
                  <c:v>44391</c:v>
                </c:pt>
                <c:pt idx="1100">
                  <c:v>44392</c:v>
                </c:pt>
                <c:pt idx="1101">
                  <c:v>44393</c:v>
                </c:pt>
                <c:pt idx="1102">
                  <c:v>44396</c:v>
                </c:pt>
                <c:pt idx="1103">
                  <c:v>44397</c:v>
                </c:pt>
                <c:pt idx="1104">
                  <c:v>44398</c:v>
                </c:pt>
                <c:pt idx="1105">
                  <c:v>44399</c:v>
                </c:pt>
                <c:pt idx="1106">
                  <c:v>44400</c:v>
                </c:pt>
                <c:pt idx="1107">
                  <c:v>44403</c:v>
                </c:pt>
                <c:pt idx="1108">
                  <c:v>44404</c:v>
                </c:pt>
                <c:pt idx="1109">
                  <c:v>44405</c:v>
                </c:pt>
                <c:pt idx="1110">
                  <c:v>44406</c:v>
                </c:pt>
                <c:pt idx="1111">
                  <c:v>44407</c:v>
                </c:pt>
                <c:pt idx="1112">
                  <c:v>44410</c:v>
                </c:pt>
                <c:pt idx="1113">
                  <c:v>44411</c:v>
                </c:pt>
                <c:pt idx="1114">
                  <c:v>44412</c:v>
                </c:pt>
                <c:pt idx="1115">
                  <c:v>44413</c:v>
                </c:pt>
                <c:pt idx="1116">
                  <c:v>44414</c:v>
                </c:pt>
                <c:pt idx="1117">
                  <c:v>44417</c:v>
                </c:pt>
                <c:pt idx="1118">
                  <c:v>44418</c:v>
                </c:pt>
                <c:pt idx="1119">
                  <c:v>44419</c:v>
                </c:pt>
                <c:pt idx="1120">
                  <c:v>44420</c:v>
                </c:pt>
                <c:pt idx="1121">
                  <c:v>44421</c:v>
                </c:pt>
                <c:pt idx="1122">
                  <c:v>44424</c:v>
                </c:pt>
                <c:pt idx="1123">
                  <c:v>44425</c:v>
                </c:pt>
                <c:pt idx="1124">
                  <c:v>44426</c:v>
                </c:pt>
                <c:pt idx="1125">
                  <c:v>44427</c:v>
                </c:pt>
                <c:pt idx="1126">
                  <c:v>44428</c:v>
                </c:pt>
                <c:pt idx="1127">
                  <c:v>44431</c:v>
                </c:pt>
                <c:pt idx="1128">
                  <c:v>44432</c:v>
                </c:pt>
                <c:pt idx="1129">
                  <c:v>44433</c:v>
                </c:pt>
                <c:pt idx="1130">
                  <c:v>44434</c:v>
                </c:pt>
                <c:pt idx="1131">
                  <c:v>44435</c:v>
                </c:pt>
                <c:pt idx="1132">
                  <c:v>44438</c:v>
                </c:pt>
                <c:pt idx="1133">
                  <c:v>44439</c:v>
                </c:pt>
                <c:pt idx="1134">
                  <c:v>44440</c:v>
                </c:pt>
                <c:pt idx="1135">
                  <c:v>44441</c:v>
                </c:pt>
                <c:pt idx="1136">
                  <c:v>44442</c:v>
                </c:pt>
                <c:pt idx="1137">
                  <c:v>44445</c:v>
                </c:pt>
                <c:pt idx="1138">
                  <c:v>44447</c:v>
                </c:pt>
                <c:pt idx="1139">
                  <c:v>44448</c:v>
                </c:pt>
                <c:pt idx="1140">
                  <c:v>44449</c:v>
                </c:pt>
                <c:pt idx="1141">
                  <c:v>44452</c:v>
                </c:pt>
                <c:pt idx="1142">
                  <c:v>44453</c:v>
                </c:pt>
                <c:pt idx="1143">
                  <c:v>44454</c:v>
                </c:pt>
                <c:pt idx="1144">
                  <c:v>44455</c:v>
                </c:pt>
                <c:pt idx="1145">
                  <c:v>44456</c:v>
                </c:pt>
                <c:pt idx="1146">
                  <c:v>44459</c:v>
                </c:pt>
                <c:pt idx="1147">
                  <c:v>44460</c:v>
                </c:pt>
                <c:pt idx="1148">
                  <c:v>44461</c:v>
                </c:pt>
                <c:pt idx="1149">
                  <c:v>44462</c:v>
                </c:pt>
                <c:pt idx="1150">
                  <c:v>44463</c:v>
                </c:pt>
                <c:pt idx="1151">
                  <c:v>44466</c:v>
                </c:pt>
                <c:pt idx="1152">
                  <c:v>44467</c:v>
                </c:pt>
                <c:pt idx="1153">
                  <c:v>44468</c:v>
                </c:pt>
                <c:pt idx="1154">
                  <c:v>44469</c:v>
                </c:pt>
                <c:pt idx="1155">
                  <c:v>44470</c:v>
                </c:pt>
                <c:pt idx="1156">
                  <c:v>44473</c:v>
                </c:pt>
                <c:pt idx="1157">
                  <c:v>44474</c:v>
                </c:pt>
                <c:pt idx="1158">
                  <c:v>44475</c:v>
                </c:pt>
                <c:pt idx="1159">
                  <c:v>44476</c:v>
                </c:pt>
                <c:pt idx="1160">
                  <c:v>44477</c:v>
                </c:pt>
                <c:pt idx="1161">
                  <c:v>44480</c:v>
                </c:pt>
                <c:pt idx="1162">
                  <c:v>44482</c:v>
                </c:pt>
                <c:pt idx="1163">
                  <c:v>44483</c:v>
                </c:pt>
                <c:pt idx="1164">
                  <c:v>44484</c:v>
                </c:pt>
                <c:pt idx="1165">
                  <c:v>44487</c:v>
                </c:pt>
                <c:pt idx="1166">
                  <c:v>44488</c:v>
                </c:pt>
                <c:pt idx="1167">
                  <c:v>44489</c:v>
                </c:pt>
                <c:pt idx="1168">
                  <c:v>44490</c:v>
                </c:pt>
                <c:pt idx="1169">
                  <c:v>44491</c:v>
                </c:pt>
                <c:pt idx="1170">
                  <c:v>44494</c:v>
                </c:pt>
                <c:pt idx="1171">
                  <c:v>44495</c:v>
                </c:pt>
                <c:pt idx="1172">
                  <c:v>44496</c:v>
                </c:pt>
                <c:pt idx="1173">
                  <c:v>44497</c:v>
                </c:pt>
                <c:pt idx="1174">
                  <c:v>44498</c:v>
                </c:pt>
                <c:pt idx="1175">
                  <c:v>44501</c:v>
                </c:pt>
                <c:pt idx="1176">
                  <c:v>44503</c:v>
                </c:pt>
                <c:pt idx="1177">
                  <c:v>44504</c:v>
                </c:pt>
                <c:pt idx="1178">
                  <c:v>44505</c:v>
                </c:pt>
                <c:pt idx="1179">
                  <c:v>44508</c:v>
                </c:pt>
                <c:pt idx="1180">
                  <c:v>44509</c:v>
                </c:pt>
                <c:pt idx="1181">
                  <c:v>44510</c:v>
                </c:pt>
                <c:pt idx="1182">
                  <c:v>44511</c:v>
                </c:pt>
                <c:pt idx="1183">
                  <c:v>44512</c:v>
                </c:pt>
                <c:pt idx="1184">
                  <c:v>44516</c:v>
                </c:pt>
                <c:pt idx="1185">
                  <c:v>44517</c:v>
                </c:pt>
                <c:pt idx="1186">
                  <c:v>44518</c:v>
                </c:pt>
                <c:pt idx="1187">
                  <c:v>44519</c:v>
                </c:pt>
                <c:pt idx="1188">
                  <c:v>44522</c:v>
                </c:pt>
                <c:pt idx="1189">
                  <c:v>44523</c:v>
                </c:pt>
                <c:pt idx="1190">
                  <c:v>44524</c:v>
                </c:pt>
                <c:pt idx="1191">
                  <c:v>44525</c:v>
                </c:pt>
                <c:pt idx="1192">
                  <c:v>44526</c:v>
                </c:pt>
                <c:pt idx="1193">
                  <c:v>44529</c:v>
                </c:pt>
                <c:pt idx="1194">
                  <c:v>44530</c:v>
                </c:pt>
                <c:pt idx="1195">
                  <c:v>44531</c:v>
                </c:pt>
                <c:pt idx="1196">
                  <c:v>44532</c:v>
                </c:pt>
                <c:pt idx="1197">
                  <c:v>44533</c:v>
                </c:pt>
                <c:pt idx="1198">
                  <c:v>44536</c:v>
                </c:pt>
                <c:pt idx="1199">
                  <c:v>44537</c:v>
                </c:pt>
                <c:pt idx="1200">
                  <c:v>44538</c:v>
                </c:pt>
                <c:pt idx="1201">
                  <c:v>44539</c:v>
                </c:pt>
                <c:pt idx="1202">
                  <c:v>44540</c:v>
                </c:pt>
                <c:pt idx="1203">
                  <c:v>44543</c:v>
                </c:pt>
                <c:pt idx="1204">
                  <c:v>44544</c:v>
                </c:pt>
                <c:pt idx="1205">
                  <c:v>44545</c:v>
                </c:pt>
                <c:pt idx="1206">
                  <c:v>44546</c:v>
                </c:pt>
                <c:pt idx="1207">
                  <c:v>44547</c:v>
                </c:pt>
                <c:pt idx="1208">
                  <c:v>44550</c:v>
                </c:pt>
                <c:pt idx="1209">
                  <c:v>44551</c:v>
                </c:pt>
                <c:pt idx="1210">
                  <c:v>44552</c:v>
                </c:pt>
                <c:pt idx="1211">
                  <c:v>44553</c:v>
                </c:pt>
                <c:pt idx="1212">
                  <c:v>44557</c:v>
                </c:pt>
                <c:pt idx="1213">
                  <c:v>44558</c:v>
                </c:pt>
                <c:pt idx="1214">
                  <c:v>44559</c:v>
                </c:pt>
                <c:pt idx="1215">
                  <c:v>44560</c:v>
                </c:pt>
                <c:pt idx="1216">
                  <c:v>44564</c:v>
                </c:pt>
                <c:pt idx="1217">
                  <c:v>44565</c:v>
                </c:pt>
                <c:pt idx="1218">
                  <c:v>44566</c:v>
                </c:pt>
                <c:pt idx="1219">
                  <c:v>44567</c:v>
                </c:pt>
                <c:pt idx="1220">
                  <c:v>44568</c:v>
                </c:pt>
                <c:pt idx="1221">
                  <c:v>44571</c:v>
                </c:pt>
                <c:pt idx="1222">
                  <c:v>44572</c:v>
                </c:pt>
                <c:pt idx="1223">
                  <c:v>44573</c:v>
                </c:pt>
                <c:pt idx="1224">
                  <c:v>44574</c:v>
                </c:pt>
                <c:pt idx="1225">
                  <c:v>44575</c:v>
                </c:pt>
                <c:pt idx="1226">
                  <c:v>44578</c:v>
                </c:pt>
                <c:pt idx="1227">
                  <c:v>44579</c:v>
                </c:pt>
                <c:pt idx="1228">
                  <c:v>44580</c:v>
                </c:pt>
                <c:pt idx="1229">
                  <c:v>44581</c:v>
                </c:pt>
                <c:pt idx="1230">
                  <c:v>44582</c:v>
                </c:pt>
                <c:pt idx="1231">
                  <c:v>44585</c:v>
                </c:pt>
                <c:pt idx="1232">
                  <c:v>44586</c:v>
                </c:pt>
                <c:pt idx="1233">
                  <c:v>44587</c:v>
                </c:pt>
                <c:pt idx="1234">
                  <c:v>44588</c:v>
                </c:pt>
                <c:pt idx="1235">
                  <c:v>44589</c:v>
                </c:pt>
                <c:pt idx="1236">
                  <c:v>44592</c:v>
                </c:pt>
                <c:pt idx="1237">
                  <c:v>44593</c:v>
                </c:pt>
                <c:pt idx="1238">
                  <c:v>44594</c:v>
                </c:pt>
                <c:pt idx="1239">
                  <c:v>44595</c:v>
                </c:pt>
                <c:pt idx="1240">
                  <c:v>44596</c:v>
                </c:pt>
                <c:pt idx="1241">
                  <c:v>44599</c:v>
                </c:pt>
                <c:pt idx="1242">
                  <c:v>44600</c:v>
                </c:pt>
                <c:pt idx="1243">
                  <c:v>44601</c:v>
                </c:pt>
                <c:pt idx="1244">
                  <c:v>44602</c:v>
                </c:pt>
                <c:pt idx="1245">
                  <c:v>44603</c:v>
                </c:pt>
                <c:pt idx="1246">
                  <c:v>44606</c:v>
                </c:pt>
                <c:pt idx="1247">
                  <c:v>44607</c:v>
                </c:pt>
                <c:pt idx="1248">
                  <c:v>44608</c:v>
                </c:pt>
                <c:pt idx="1249">
                  <c:v>44609</c:v>
                </c:pt>
                <c:pt idx="1250">
                  <c:v>44610</c:v>
                </c:pt>
                <c:pt idx="1251">
                  <c:v>44613</c:v>
                </c:pt>
                <c:pt idx="1252">
                  <c:v>44614</c:v>
                </c:pt>
                <c:pt idx="1253">
                  <c:v>44615</c:v>
                </c:pt>
                <c:pt idx="1254">
                  <c:v>44616</c:v>
                </c:pt>
                <c:pt idx="1255">
                  <c:v>44617</c:v>
                </c:pt>
                <c:pt idx="1256">
                  <c:v>44622</c:v>
                </c:pt>
                <c:pt idx="1257">
                  <c:v>44623</c:v>
                </c:pt>
                <c:pt idx="1258">
                  <c:v>44624</c:v>
                </c:pt>
                <c:pt idx="1259">
                  <c:v>44627</c:v>
                </c:pt>
                <c:pt idx="1260">
                  <c:v>44628</c:v>
                </c:pt>
                <c:pt idx="1261">
                  <c:v>44629</c:v>
                </c:pt>
                <c:pt idx="1262">
                  <c:v>44630</c:v>
                </c:pt>
                <c:pt idx="1263">
                  <c:v>44631</c:v>
                </c:pt>
                <c:pt idx="1264">
                  <c:v>44634</c:v>
                </c:pt>
                <c:pt idx="1265">
                  <c:v>44635</c:v>
                </c:pt>
                <c:pt idx="1266">
                  <c:v>44636</c:v>
                </c:pt>
                <c:pt idx="1267">
                  <c:v>44637</c:v>
                </c:pt>
                <c:pt idx="1268">
                  <c:v>44638</c:v>
                </c:pt>
                <c:pt idx="1269">
                  <c:v>44641</c:v>
                </c:pt>
                <c:pt idx="1270">
                  <c:v>44642</c:v>
                </c:pt>
                <c:pt idx="1271">
                  <c:v>44643</c:v>
                </c:pt>
                <c:pt idx="1272">
                  <c:v>44644</c:v>
                </c:pt>
                <c:pt idx="1273">
                  <c:v>44645</c:v>
                </c:pt>
                <c:pt idx="1274">
                  <c:v>44648</c:v>
                </c:pt>
                <c:pt idx="1275">
                  <c:v>44649</c:v>
                </c:pt>
                <c:pt idx="1276">
                  <c:v>44650</c:v>
                </c:pt>
                <c:pt idx="1277">
                  <c:v>44651</c:v>
                </c:pt>
                <c:pt idx="1278">
                  <c:v>44652</c:v>
                </c:pt>
                <c:pt idx="1279">
                  <c:v>44655</c:v>
                </c:pt>
                <c:pt idx="1280">
                  <c:v>44656</c:v>
                </c:pt>
                <c:pt idx="1281">
                  <c:v>44657</c:v>
                </c:pt>
                <c:pt idx="1282">
                  <c:v>44658</c:v>
                </c:pt>
                <c:pt idx="1283">
                  <c:v>44659</c:v>
                </c:pt>
                <c:pt idx="1284">
                  <c:v>44662</c:v>
                </c:pt>
                <c:pt idx="1285">
                  <c:v>44663</c:v>
                </c:pt>
                <c:pt idx="1286">
                  <c:v>44664</c:v>
                </c:pt>
                <c:pt idx="1287">
                  <c:v>44665</c:v>
                </c:pt>
                <c:pt idx="1288">
                  <c:v>44669</c:v>
                </c:pt>
                <c:pt idx="1289">
                  <c:v>44670</c:v>
                </c:pt>
                <c:pt idx="1290">
                  <c:v>44671</c:v>
                </c:pt>
                <c:pt idx="1291">
                  <c:v>44673</c:v>
                </c:pt>
                <c:pt idx="1292">
                  <c:v>44676</c:v>
                </c:pt>
                <c:pt idx="1293">
                  <c:v>44677</c:v>
                </c:pt>
                <c:pt idx="1294">
                  <c:v>44678</c:v>
                </c:pt>
                <c:pt idx="1295">
                  <c:v>44679</c:v>
                </c:pt>
                <c:pt idx="1296">
                  <c:v>44680</c:v>
                </c:pt>
                <c:pt idx="1297">
                  <c:v>44683</c:v>
                </c:pt>
                <c:pt idx="1298">
                  <c:v>44684</c:v>
                </c:pt>
                <c:pt idx="1299">
                  <c:v>44685</c:v>
                </c:pt>
                <c:pt idx="1300">
                  <c:v>44686</c:v>
                </c:pt>
                <c:pt idx="1301">
                  <c:v>44687</c:v>
                </c:pt>
                <c:pt idx="1302">
                  <c:v>44690</c:v>
                </c:pt>
                <c:pt idx="1303">
                  <c:v>44691</c:v>
                </c:pt>
                <c:pt idx="1304">
                  <c:v>44692</c:v>
                </c:pt>
                <c:pt idx="1305">
                  <c:v>44693</c:v>
                </c:pt>
                <c:pt idx="1306">
                  <c:v>44694</c:v>
                </c:pt>
                <c:pt idx="1307">
                  <c:v>44697</c:v>
                </c:pt>
                <c:pt idx="1308">
                  <c:v>44698</c:v>
                </c:pt>
                <c:pt idx="1309">
                  <c:v>44699</c:v>
                </c:pt>
                <c:pt idx="1310">
                  <c:v>44700</c:v>
                </c:pt>
                <c:pt idx="1311">
                  <c:v>44701</c:v>
                </c:pt>
                <c:pt idx="1312">
                  <c:v>44704</c:v>
                </c:pt>
                <c:pt idx="1313">
                  <c:v>44705</c:v>
                </c:pt>
                <c:pt idx="1314">
                  <c:v>44706</c:v>
                </c:pt>
                <c:pt idx="1315">
                  <c:v>44707</c:v>
                </c:pt>
                <c:pt idx="1316">
                  <c:v>44708</c:v>
                </c:pt>
                <c:pt idx="1317">
                  <c:v>44711</c:v>
                </c:pt>
                <c:pt idx="1318">
                  <c:v>44712</c:v>
                </c:pt>
                <c:pt idx="1319">
                  <c:v>44713</c:v>
                </c:pt>
                <c:pt idx="1320">
                  <c:v>44714</c:v>
                </c:pt>
                <c:pt idx="1321">
                  <c:v>44715</c:v>
                </c:pt>
                <c:pt idx="1322">
                  <c:v>44718</c:v>
                </c:pt>
                <c:pt idx="1323">
                  <c:v>44719</c:v>
                </c:pt>
                <c:pt idx="1324">
                  <c:v>44720</c:v>
                </c:pt>
                <c:pt idx="1325">
                  <c:v>44721</c:v>
                </c:pt>
                <c:pt idx="1326">
                  <c:v>44722</c:v>
                </c:pt>
                <c:pt idx="1327">
                  <c:v>44725</c:v>
                </c:pt>
                <c:pt idx="1328">
                  <c:v>44726</c:v>
                </c:pt>
                <c:pt idx="1329">
                  <c:v>44727</c:v>
                </c:pt>
                <c:pt idx="1330">
                  <c:v>44729</c:v>
                </c:pt>
                <c:pt idx="1331">
                  <c:v>44732</c:v>
                </c:pt>
                <c:pt idx="1332">
                  <c:v>44733</c:v>
                </c:pt>
                <c:pt idx="1333">
                  <c:v>44734</c:v>
                </c:pt>
                <c:pt idx="1334">
                  <c:v>44735</c:v>
                </c:pt>
                <c:pt idx="1335">
                  <c:v>44736</c:v>
                </c:pt>
                <c:pt idx="1336">
                  <c:v>44739</c:v>
                </c:pt>
                <c:pt idx="1337">
                  <c:v>44740</c:v>
                </c:pt>
                <c:pt idx="1338">
                  <c:v>44741</c:v>
                </c:pt>
                <c:pt idx="1339">
                  <c:v>44742</c:v>
                </c:pt>
                <c:pt idx="1340">
                  <c:v>44743</c:v>
                </c:pt>
                <c:pt idx="1341">
                  <c:v>44746</c:v>
                </c:pt>
                <c:pt idx="1342">
                  <c:v>44747</c:v>
                </c:pt>
                <c:pt idx="1343">
                  <c:v>44748</c:v>
                </c:pt>
                <c:pt idx="1344">
                  <c:v>44749</c:v>
                </c:pt>
                <c:pt idx="1345">
                  <c:v>44750</c:v>
                </c:pt>
                <c:pt idx="1346">
                  <c:v>44753</c:v>
                </c:pt>
                <c:pt idx="1347">
                  <c:v>44754</c:v>
                </c:pt>
                <c:pt idx="1348">
                  <c:v>44755</c:v>
                </c:pt>
                <c:pt idx="1349">
                  <c:v>44756</c:v>
                </c:pt>
                <c:pt idx="1350">
                  <c:v>44757</c:v>
                </c:pt>
                <c:pt idx="1351">
                  <c:v>44760</c:v>
                </c:pt>
                <c:pt idx="1352">
                  <c:v>44761</c:v>
                </c:pt>
                <c:pt idx="1353">
                  <c:v>44762</c:v>
                </c:pt>
                <c:pt idx="1354">
                  <c:v>44763</c:v>
                </c:pt>
                <c:pt idx="1355">
                  <c:v>44764</c:v>
                </c:pt>
                <c:pt idx="1356">
                  <c:v>44767</c:v>
                </c:pt>
                <c:pt idx="1357">
                  <c:v>44768</c:v>
                </c:pt>
                <c:pt idx="1358">
                  <c:v>44769</c:v>
                </c:pt>
                <c:pt idx="1359">
                  <c:v>44770</c:v>
                </c:pt>
                <c:pt idx="1360">
                  <c:v>44771</c:v>
                </c:pt>
                <c:pt idx="1361">
                  <c:v>44774</c:v>
                </c:pt>
                <c:pt idx="1362">
                  <c:v>44775</c:v>
                </c:pt>
                <c:pt idx="1363">
                  <c:v>44776</c:v>
                </c:pt>
                <c:pt idx="1364">
                  <c:v>44777</c:v>
                </c:pt>
                <c:pt idx="1365">
                  <c:v>44778</c:v>
                </c:pt>
                <c:pt idx="1366">
                  <c:v>44781</c:v>
                </c:pt>
                <c:pt idx="1367">
                  <c:v>44782</c:v>
                </c:pt>
                <c:pt idx="1368">
                  <c:v>44783</c:v>
                </c:pt>
                <c:pt idx="1369">
                  <c:v>44784</c:v>
                </c:pt>
                <c:pt idx="1370">
                  <c:v>44785</c:v>
                </c:pt>
                <c:pt idx="1371">
                  <c:v>44788</c:v>
                </c:pt>
                <c:pt idx="1372">
                  <c:v>44789</c:v>
                </c:pt>
                <c:pt idx="1373">
                  <c:v>44790</c:v>
                </c:pt>
                <c:pt idx="1374">
                  <c:v>44791</c:v>
                </c:pt>
                <c:pt idx="1375">
                  <c:v>44792</c:v>
                </c:pt>
                <c:pt idx="1376">
                  <c:v>44795</c:v>
                </c:pt>
                <c:pt idx="1377">
                  <c:v>44796</c:v>
                </c:pt>
                <c:pt idx="1378">
                  <c:v>44797</c:v>
                </c:pt>
                <c:pt idx="1379">
                  <c:v>44798</c:v>
                </c:pt>
                <c:pt idx="1380">
                  <c:v>44799</c:v>
                </c:pt>
                <c:pt idx="1381">
                  <c:v>44802</c:v>
                </c:pt>
                <c:pt idx="1382">
                  <c:v>44803</c:v>
                </c:pt>
                <c:pt idx="1383">
                  <c:v>44804</c:v>
                </c:pt>
                <c:pt idx="1384">
                  <c:v>44805</c:v>
                </c:pt>
                <c:pt idx="1385">
                  <c:v>44806</c:v>
                </c:pt>
                <c:pt idx="1386">
                  <c:v>44809</c:v>
                </c:pt>
                <c:pt idx="1387">
                  <c:v>44810</c:v>
                </c:pt>
                <c:pt idx="1388">
                  <c:v>44812</c:v>
                </c:pt>
                <c:pt idx="1389">
                  <c:v>44813</c:v>
                </c:pt>
                <c:pt idx="1390">
                  <c:v>44816</c:v>
                </c:pt>
                <c:pt idx="1391">
                  <c:v>44817</c:v>
                </c:pt>
                <c:pt idx="1392">
                  <c:v>44818</c:v>
                </c:pt>
                <c:pt idx="1393">
                  <c:v>44819</c:v>
                </c:pt>
                <c:pt idx="1394">
                  <c:v>44820</c:v>
                </c:pt>
                <c:pt idx="1395">
                  <c:v>44823</c:v>
                </c:pt>
                <c:pt idx="1396">
                  <c:v>44824</c:v>
                </c:pt>
                <c:pt idx="1397">
                  <c:v>44825</c:v>
                </c:pt>
                <c:pt idx="1398">
                  <c:v>44826</c:v>
                </c:pt>
                <c:pt idx="1399">
                  <c:v>44827</c:v>
                </c:pt>
                <c:pt idx="1400">
                  <c:v>44830</c:v>
                </c:pt>
                <c:pt idx="1401">
                  <c:v>44831</c:v>
                </c:pt>
                <c:pt idx="1402">
                  <c:v>44832</c:v>
                </c:pt>
                <c:pt idx="1403">
                  <c:v>44833</c:v>
                </c:pt>
                <c:pt idx="1404">
                  <c:v>44834</c:v>
                </c:pt>
                <c:pt idx="1405">
                  <c:v>44837</c:v>
                </c:pt>
                <c:pt idx="1406">
                  <c:v>44838</c:v>
                </c:pt>
                <c:pt idx="1407">
                  <c:v>44839</c:v>
                </c:pt>
                <c:pt idx="1408">
                  <c:v>44840</c:v>
                </c:pt>
                <c:pt idx="1409">
                  <c:v>44841</c:v>
                </c:pt>
                <c:pt idx="1410">
                  <c:v>44844</c:v>
                </c:pt>
                <c:pt idx="1411">
                  <c:v>44845</c:v>
                </c:pt>
                <c:pt idx="1412">
                  <c:v>44847</c:v>
                </c:pt>
                <c:pt idx="1413">
                  <c:v>44848</c:v>
                </c:pt>
                <c:pt idx="1414">
                  <c:v>44851</c:v>
                </c:pt>
                <c:pt idx="1415">
                  <c:v>44852</c:v>
                </c:pt>
                <c:pt idx="1416">
                  <c:v>44853</c:v>
                </c:pt>
                <c:pt idx="1417">
                  <c:v>44854</c:v>
                </c:pt>
                <c:pt idx="1418">
                  <c:v>44855</c:v>
                </c:pt>
                <c:pt idx="1419">
                  <c:v>44858</c:v>
                </c:pt>
                <c:pt idx="1420">
                  <c:v>44859</c:v>
                </c:pt>
                <c:pt idx="1421">
                  <c:v>44860</c:v>
                </c:pt>
                <c:pt idx="1422">
                  <c:v>44861</c:v>
                </c:pt>
                <c:pt idx="1423">
                  <c:v>44862</c:v>
                </c:pt>
                <c:pt idx="1424">
                  <c:v>44865</c:v>
                </c:pt>
                <c:pt idx="1425">
                  <c:v>44866</c:v>
                </c:pt>
                <c:pt idx="1426">
                  <c:v>44868</c:v>
                </c:pt>
                <c:pt idx="1427">
                  <c:v>44869</c:v>
                </c:pt>
                <c:pt idx="1428">
                  <c:v>44872</c:v>
                </c:pt>
                <c:pt idx="1429">
                  <c:v>44873</c:v>
                </c:pt>
                <c:pt idx="1430">
                  <c:v>44874</c:v>
                </c:pt>
                <c:pt idx="1431">
                  <c:v>44875</c:v>
                </c:pt>
                <c:pt idx="1432">
                  <c:v>44876</c:v>
                </c:pt>
                <c:pt idx="1433">
                  <c:v>44879</c:v>
                </c:pt>
                <c:pt idx="1434">
                  <c:v>44881</c:v>
                </c:pt>
                <c:pt idx="1435">
                  <c:v>44882</c:v>
                </c:pt>
                <c:pt idx="1436">
                  <c:v>44883</c:v>
                </c:pt>
                <c:pt idx="1437">
                  <c:v>44886</c:v>
                </c:pt>
                <c:pt idx="1438">
                  <c:v>44887</c:v>
                </c:pt>
                <c:pt idx="1439">
                  <c:v>44888</c:v>
                </c:pt>
                <c:pt idx="1440">
                  <c:v>44889</c:v>
                </c:pt>
                <c:pt idx="1441">
                  <c:v>44890</c:v>
                </c:pt>
                <c:pt idx="1442">
                  <c:v>44893</c:v>
                </c:pt>
                <c:pt idx="1443">
                  <c:v>44894</c:v>
                </c:pt>
                <c:pt idx="1444">
                  <c:v>44895</c:v>
                </c:pt>
                <c:pt idx="1445">
                  <c:v>44896</c:v>
                </c:pt>
                <c:pt idx="1446">
                  <c:v>44897</c:v>
                </c:pt>
                <c:pt idx="1447">
                  <c:v>44900</c:v>
                </c:pt>
                <c:pt idx="1448">
                  <c:v>44901</c:v>
                </c:pt>
                <c:pt idx="1449">
                  <c:v>44902</c:v>
                </c:pt>
                <c:pt idx="1450">
                  <c:v>44903</c:v>
                </c:pt>
                <c:pt idx="1451">
                  <c:v>44904</c:v>
                </c:pt>
                <c:pt idx="1452">
                  <c:v>44907</c:v>
                </c:pt>
                <c:pt idx="1453">
                  <c:v>44908</c:v>
                </c:pt>
                <c:pt idx="1454">
                  <c:v>44909</c:v>
                </c:pt>
                <c:pt idx="1455">
                  <c:v>44910</c:v>
                </c:pt>
                <c:pt idx="1456">
                  <c:v>44911</c:v>
                </c:pt>
                <c:pt idx="1457">
                  <c:v>44914</c:v>
                </c:pt>
                <c:pt idx="1458">
                  <c:v>44915</c:v>
                </c:pt>
                <c:pt idx="1459">
                  <c:v>44916</c:v>
                </c:pt>
                <c:pt idx="1460">
                  <c:v>44917</c:v>
                </c:pt>
                <c:pt idx="1461">
                  <c:v>44918</c:v>
                </c:pt>
                <c:pt idx="1462">
                  <c:v>44921</c:v>
                </c:pt>
                <c:pt idx="1463">
                  <c:v>44922</c:v>
                </c:pt>
                <c:pt idx="1464">
                  <c:v>44923</c:v>
                </c:pt>
                <c:pt idx="1465">
                  <c:v>44924</c:v>
                </c:pt>
                <c:pt idx="1466">
                  <c:v>44928</c:v>
                </c:pt>
                <c:pt idx="1467">
                  <c:v>44929</c:v>
                </c:pt>
                <c:pt idx="1468">
                  <c:v>44930</c:v>
                </c:pt>
                <c:pt idx="1469">
                  <c:v>44931</c:v>
                </c:pt>
                <c:pt idx="1470">
                  <c:v>44932</c:v>
                </c:pt>
                <c:pt idx="1471">
                  <c:v>44935</c:v>
                </c:pt>
                <c:pt idx="1472">
                  <c:v>44936</c:v>
                </c:pt>
                <c:pt idx="1473">
                  <c:v>44937</c:v>
                </c:pt>
                <c:pt idx="1474">
                  <c:v>44938</c:v>
                </c:pt>
                <c:pt idx="1475">
                  <c:v>44939</c:v>
                </c:pt>
                <c:pt idx="1476">
                  <c:v>44942</c:v>
                </c:pt>
                <c:pt idx="1477">
                  <c:v>44943</c:v>
                </c:pt>
                <c:pt idx="1478">
                  <c:v>44944</c:v>
                </c:pt>
                <c:pt idx="1479">
                  <c:v>44945</c:v>
                </c:pt>
                <c:pt idx="1480">
                  <c:v>44946</c:v>
                </c:pt>
                <c:pt idx="1481">
                  <c:v>44949</c:v>
                </c:pt>
                <c:pt idx="1482">
                  <c:v>44950</c:v>
                </c:pt>
                <c:pt idx="1483">
                  <c:v>44951</c:v>
                </c:pt>
                <c:pt idx="1484">
                  <c:v>44952</c:v>
                </c:pt>
                <c:pt idx="1485">
                  <c:v>44953</c:v>
                </c:pt>
                <c:pt idx="1486">
                  <c:v>44956</c:v>
                </c:pt>
                <c:pt idx="1487">
                  <c:v>44957</c:v>
                </c:pt>
                <c:pt idx="1488">
                  <c:v>44958</c:v>
                </c:pt>
                <c:pt idx="1489">
                  <c:v>44959</c:v>
                </c:pt>
                <c:pt idx="1490">
                  <c:v>44960</c:v>
                </c:pt>
                <c:pt idx="1491">
                  <c:v>44963</c:v>
                </c:pt>
                <c:pt idx="1492">
                  <c:v>44964</c:v>
                </c:pt>
                <c:pt idx="1493">
                  <c:v>44965</c:v>
                </c:pt>
                <c:pt idx="1494">
                  <c:v>44966</c:v>
                </c:pt>
                <c:pt idx="1495">
                  <c:v>44967</c:v>
                </c:pt>
                <c:pt idx="1496">
                  <c:v>44970</c:v>
                </c:pt>
                <c:pt idx="1497">
                  <c:v>44971</c:v>
                </c:pt>
                <c:pt idx="1498">
                  <c:v>44972</c:v>
                </c:pt>
                <c:pt idx="1499">
                  <c:v>44973</c:v>
                </c:pt>
                <c:pt idx="1500">
                  <c:v>44974</c:v>
                </c:pt>
                <c:pt idx="1501">
                  <c:v>44979</c:v>
                </c:pt>
                <c:pt idx="1502">
                  <c:v>44980</c:v>
                </c:pt>
                <c:pt idx="1503">
                  <c:v>44981</c:v>
                </c:pt>
                <c:pt idx="1504">
                  <c:v>44984</c:v>
                </c:pt>
                <c:pt idx="1505">
                  <c:v>44985</c:v>
                </c:pt>
                <c:pt idx="1506">
                  <c:v>44986</c:v>
                </c:pt>
                <c:pt idx="1507">
                  <c:v>44987</c:v>
                </c:pt>
                <c:pt idx="1508">
                  <c:v>44988</c:v>
                </c:pt>
                <c:pt idx="1509">
                  <c:v>44991</c:v>
                </c:pt>
                <c:pt idx="1510">
                  <c:v>44992</c:v>
                </c:pt>
                <c:pt idx="1511">
                  <c:v>44993</c:v>
                </c:pt>
                <c:pt idx="1512">
                  <c:v>44994</c:v>
                </c:pt>
                <c:pt idx="1513">
                  <c:v>44995</c:v>
                </c:pt>
                <c:pt idx="1514">
                  <c:v>44998</c:v>
                </c:pt>
                <c:pt idx="1515">
                  <c:v>44999</c:v>
                </c:pt>
                <c:pt idx="1516">
                  <c:v>45000</c:v>
                </c:pt>
                <c:pt idx="1517">
                  <c:v>45001</c:v>
                </c:pt>
                <c:pt idx="1518">
                  <c:v>45002</c:v>
                </c:pt>
                <c:pt idx="1519">
                  <c:v>45005</c:v>
                </c:pt>
                <c:pt idx="1520">
                  <c:v>45006</c:v>
                </c:pt>
                <c:pt idx="1521">
                  <c:v>45007</c:v>
                </c:pt>
                <c:pt idx="1522">
                  <c:v>45008</c:v>
                </c:pt>
                <c:pt idx="1523">
                  <c:v>45009</c:v>
                </c:pt>
                <c:pt idx="1524">
                  <c:v>45012</c:v>
                </c:pt>
                <c:pt idx="1525">
                  <c:v>45013</c:v>
                </c:pt>
                <c:pt idx="1526">
                  <c:v>45014</c:v>
                </c:pt>
                <c:pt idx="1527">
                  <c:v>45015</c:v>
                </c:pt>
                <c:pt idx="1528">
                  <c:v>45016</c:v>
                </c:pt>
                <c:pt idx="1529">
                  <c:v>45019</c:v>
                </c:pt>
                <c:pt idx="1530">
                  <c:v>45020</c:v>
                </c:pt>
                <c:pt idx="1531">
                  <c:v>45021</c:v>
                </c:pt>
                <c:pt idx="1532">
                  <c:v>45022</c:v>
                </c:pt>
                <c:pt idx="1533">
                  <c:v>45026</c:v>
                </c:pt>
                <c:pt idx="1534">
                  <c:v>45027</c:v>
                </c:pt>
                <c:pt idx="1535">
                  <c:v>45028</c:v>
                </c:pt>
                <c:pt idx="1536">
                  <c:v>45029</c:v>
                </c:pt>
                <c:pt idx="1537">
                  <c:v>45030</c:v>
                </c:pt>
                <c:pt idx="1538">
                  <c:v>45033</c:v>
                </c:pt>
                <c:pt idx="1539">
                  <c:v>45034</c:v>
                </c:pt>
                <c:pt idx="1540">
                  <c:v>45035</c:v>
                </c:pt>
                <c:pt idx="1541">
                  <c:v>45036</c:v>
                </c:pt>
                <c:pt idx="1542">
                  <c:v>45040</c:v>
                </c:pt>
                <c:pt idx="1543">
                  <c:v>45041</c:v>
                </c:pt>
                <c:pt idx="1544">
                  <c:v>45042</c:v>
                </c:pt>
                <c:pt idx="1545">
                  <c:v>45043</c:v>
                </c:pt>
                <c:pt idx="1546">
                  <c:v>45044</c:v>
                </c:pt>
                <c:pt idx="1547">
                  <c:v>45048</c:v>
                </c:pt>
                <c:pt idx="1548">
                  <c:v>45049</c:v>
                </c:pt>
                <c:pt idx="1549">
                  <c:v>45050</c:v>
                </c:pt>
                <c:pt idx="1550">
                  <c:v>45051</c:v>
                </c:pt>
                <c:pt idx="1551">
                  <c:v>45054</c:v>
                </c:pt>
                <c:pt idx="1552">
                  <c:v>45055</c:v>
                </c:pt>
                <c:pt idx="1553">
                  <c:v>45056</c:v>
                </c:pt>
                <c:pt idx="1554">
                  <c:v>45057</c:v>
                </c:pt>
                <c:pt idx="1555">
                  <c:v>45058</c:v>
                </c:pt>
                <c:pt idx="1556">
                  <c:v>45061</c:v>
                </c:pt>
                <c:pt idx="1557">
                  <c:v>45062</c:v>
                </c:pt>
                <c:pt idx="1558">
                  <c:v>45063</c:v>
                </c:pt>
                <c:pt idx="1559">
                  <c:v>45064</c:v>
                </c:pt>
                <c:pt idx="1560">
                  <c:v>45065</c:v>
                </c:pt>
                <c:pt idx="1561">
                  <c:v>45068</c:v>
                </c:pt>
                <c:pt idx="1562">
                  <c:v>45069</c:v>
                </c:pt>
                <c:pt idx="1563">
                  <c:v>45070</c:v>
                </c:pt>
                <c:pt idx="1564">
                  <c:v>45071</c:v>
                </c:pt>
                <c:pt idx="1565">
                  <c:v>45072</c:v>
                </c:pt>
                <c:pt idx="1566">
                  <c:v>45075</c:v>
                </c:pt>
                <c:pt idx="1567">
                  <c:v>45076</c:v>
                </c:pt>
                <c:pt idx="1568">
                  <c:v>45077</c:v>
                </c:pt>
                <c:pt idx="1569">
                  <c:v>45078</c:v>
                </c:pt>
                <c:pt idx="1570">
                  <c:v>45079</c:v>
                </c:pt>
                <c:pt idx="1571">
                  <c:v>45082</c:v>
                </c:pt>
                <c:pt idx="1572">
                  <c:v>45083</c:v>
                </c:pt>
                <c:pt idx="1573">
                  <c:v>45084</c:v>
                </c:pt>
                <c:pt idx="1574">
                  <c:v>45086</c:v>
                </c:pt>
                <c:pt idx="1575">
                  <c:v>45089</c:v>
                </c:pt>
                <c:pt idx="1576">
                  <c:v>45090</c:v>
                </c:pt>
                <c:pt idx="1577">
                  <c:v>45091</c:v>
                </c:pt>
                <c:pt idx="1578">
                  <c:v>45092</c:v>
                </c:pt>
                <c:pt idx="1579">
                  <c:v>45093</c:v>
                </c:pt>
                <c:pt idx="1580">
                  <c:v>45096</c:v>
                </c:pt>
                <c:pt idx="1581">
                  <c:v>45097</c:v>
                </c:pt>
                <c:pt idx="1582">
                  <c:v>45098</c:v>
                </c:pt>
                <c:pt idx="1583">
                  <c:v>45099</c:v>
                </c:pt>
                <c:pt idx="1584">
                  <c:v>45100</c:v>
                </c:pt>
                <c:pt idx="1585">
                  <c:v>45103</c:v>
                </c:pt>
                <c:pt idx="1586">
                  <c:v>45104</c:v>
                </c:pt>
                <c:pt idx="1587">
                  <c:v>45105</c:v>
                </c:pt>
                <c:pt idx="1588">
                  <c:v>45106</c:v>
                </c:pt>
                <c:pt idx="1589">
                  <c:v>45107</c:v>
                </c:pt>
                <c:pt idx="1590">
                  <c:v>45110</c:v>
                </c:pt>
                <c:pt idx="1591">
                  <c:v>45111</c:v>
                </c:pt>
                <c:pt idx="1592">
                  <c:v>45112</c:v>
                </c:pt>
                <c:pt idx="1593">
                  <c:v>45113</c:v>
                </c:pt>
                <c:pt idx="1594">
                  <c:v>45114</c:v>
                </c:pt>
                <c:pt idx="1595">
                  <c:v>45117</c:v>
                </c:pt>
                <c:pt idx="1596">
                  <c:v>45118</c:v>
                </c:pt>
                <c:pt idx="1597">
                  <c:v>45119</c:v>
                </c:pt>
                <c:pt idx="1598">
                  <c:v>45120</c:v>
                </c:pt>
                <c:pt idx="1599">
                  <c:v>45121</c:v>
                </c:pt>
                <c:pt idx="1600">
                  <c:v>45124</c:v>
                </c:pt>
                <c:pt idx="1601">
                  <c:v>45125</c:v>
                </c:pt>
                <c:pt idx="1602">
                  <c:v>45126</c:v>
                </c:pt>
                <c:pt idx="1603">
                  <c:v>45127</c:v>
                </c:pt>
                <c:pt idx="1604">
                  <c:v>45128</c:v>
                </c:pt>
                <c:pt idx="1605">
                  <c:v>45131</c:v>
                </c:pt>
                <c:pt idx="1606">
                  <c:v>45132</c:v>
                </c:pt>
                <c:pt idx="1607">
                  <c:v>45133</c:v>
                </c:pt>
                <c:pt idx="1608">
                  <c:v>45134</c:v>
                </c:pt>
                <c:pt idx="1609">
                  <c:v>45135</c:v>
                </c:pt>
                <c:pt idx="1610">
                  <c:v>45138</c:v>
                </c:pt>
                <c:pt idx="1611">
                  <c:v>45139</c:v>
                </c:pt>
                <c:pt idx="1612">
                  <c:v>45140</c:v>
                </c:pt>
                <c:pt idx="1613">
                  <c:v>45141</c:v>
                </c:pt>
                <c:pt idx="1614">
                  <c:v>45142</c:v>
                </c:pt>
                <c:pt idx="1615">
                  <c:v>45145</c:v>
                </c:pt>
                <c:pt idx="1616">
                  <c:v>45146</c:v>
                </c:pt>
                <c:pt idx="1617">
                  <c:v>45147</c:v>
                </c:pt>
                <c:pt idx="1618">
                  <c:v>45148</c:v>
                </c:pt>
                <c:pt idx="1619">
                  <c:v>45149</c:v>
                </c:pt>
                <c:pt idx="1620">
                  <c:v>45152</c:v>
                </c:pt>
                <c:pt idx="1621">
                  <c:v>45153</c:v>
                </c:pt>
                <c:pt idx="1622">
                  <c:v>45154</c:v>
                </c:pt>
                <c:pt idx="1623">
                  <c:v>45155</c:v>
                </c:pt>
                <c:pt idx="1624">
                  <c:v>45156</c:v>
                </c:pt>
                <c:pt idx="1625">
                  <c:v>45159</c:v>
                </c:pt>
                <c:pt idx="1626">
                  <c:v>45160</c:v>
                </c:pt>
                <c:pt idx="1627">
                  <c:v>45161</c:v>
                </c:pt>
                <c:pt idx="1628">
                  <c:v>45162</c:v>
                </c:pt>
                <c:pt idx="1629">
                  <c:v>45163</c:v>
                </c:pt>
                <c:pt idx="1630">
                  <c:v>45166</c:v>
                </c:pt>
                <c:pt idx="1631">
                  <c:v>45167</c:v>
                </c:pt>
                <c:pt idx="1632">
                  <c:v>45168</c:v>
                </c:pt>
                <c:pt idx="1633">
                  <c:v>45169</c:v>
                </c:pt>
                <c:pt idx="1634">
                  <c:v>45170</c:v>
                </c:pt>
                <c:pt idx="1635">
                  <c:v>45173</c:v>
                </c:pt>
                <c:pt idx="1636">
                  <c:v>45174</c:v>
                </c:pt>
                <c:pt idx="1637">
                  <c:v>45175</c:v>
                </c:pt>
                <c:pt idx="1638">
                  <c:v>45177</c:v>
                </c:pt>
                <c:pt idx="1639">
                  <c:v>45180</c:v>
                </c:pt>
                <c:pt idx="1640">
                  <c:v>45181</c:v>
                </c:pt>
                <c:pt idx="1641">
                  <c:v>45182</c:v>
                </c:pt>
                <c:pt idx="1642">
                  <c:v>45183</c:v>
                </c:pt>
                <c:pt idx="1643">
                  <c:v>45184</c:v>
                </c:pt>
                <c:pt idx="1644">
                  <c:v>45187</c:v>
                </c:pt>
                <c:pt idx="1645">
                  <c:v>45188</c:v>
                </c:pt>
                <c:pt idx="1646">
                  <c:v>45189</c:v>
                </c:pt>
                <c:pt idx="1647">
                  <c:v>45190</c:v>
                </c:pt>
                <c:pt idx="1648">
                  <c:v>45191</c:v>
                </c:pt>
                <c:pt idx="1649">
                  <c:v>45194</c:v>
                </c:pt>
                <c:pt idx="1650">
                  <c:v>45195</c:v>
                </c:pt>
                <c:pt idx="1651">
                  <c:v>45196</c:v>
                </c:pt>
                <c:pt idx="1652">
                  <c:v>45197</c:v>
                </c:pt>
                <c:pt idx="1653">
                  <c:v>45198</c:v>
                </c:pt>
                <c:pt idx="1654">
                  <c:v>45201</c:v>
                </c:pt>
                <c:pt idx="1655">
                  <c:v>45202</c:v>
                </c:pt>
                <c:pt idx="1656">
                  <c:v>45203</c:v>
                </c:pt>
                <c:pt idx="1657">
                  <c:v>45204</c:v>
                </c:pt>
                <c:pt idx="1658">
                  <c:v>45205</c:v>
                </c:pt>
                <c:pt idx="1659">
                  <c:v>45208</c:v>
                </c:pt>
                <c:pt idx="1660">
                  <c:v>45209</c:v>
                </c:pt>
                <c:pt idx="1661">
                  <c:v>45210</c:v>
                </c:pt>
                <c:pt idx="1662">
                  <c:v>45212</c:v>
                </c:pt>
                <c:pt idx="1663">
                  <c:v>45215</c:v>
                </c:pt>
                <c:pt idx="1664">
                  <c:v>45216</c:v>
                </c:pt>
                <c:pt idx="1665">
                  <c:v>45217</c:v>
                </c:pt>
                <c:pt idx="1666">
                  <c:v>45218</c:v>
                </c:pt>
                <c:pt idx="1667">
                  <c:v>45219</c:v>
                </c:pt>
                <c:pt idx="1668">
                  <c:v>45222</c:v>
                </c:pt>
                <c:pt idx="1669">
                  <c:v>45223</c:v>
                </c:pt>
                <c:pt idx="1670">
                  <c:v>45224</c:v>
                </c:pt>
                <c:pt idx="1671">
                  <c:v>45225</c:v>
                </c:pt>
                <c:pt idx="1672">
                  <c:v>45226</c:v>
                </c:pt>
                <c:pt idx="1673">
                  <c:v>45229</c:v>
                </c:pt>
                <c:pt idx="1674">
                  <c:v>45230</c:v>
                </c:pt>
                <c:pt idx="1675">
                  <c:v>45231</c:v>
                </c:pt>
                <c:pt idx="1676">
                  <c:v>45233</c:v>
                </c:pt>
                <c:pt idx="1677">
                  <c:v>45236</c:v>
                </c:pt>
                <c:pt idx="1678">
                  <c:v>45237</c:v>
                </c:pt>
                <c:pt idx="1679">
                  <c:v>45238</c:v>
                </c:pt>
                <c:pt idx="1680">
                  <c:v>45239</c:v>
                </c:pt>
                <c:pt idx="1681">
                  <c:v>45240</c:v>
                </c:pt>
                <c:pt idx="1682">
                  <c:v>45243</c:v>
                </c:pt>
                <c:pt idx="1683">
                  <c:v>45244</c:v>
                </c:pt>
                <c:pt idx="1684">
                  <c:v>45246</c:v>
                </c:pt>
                <c:pt idx="1685">
                  <c:v>45247</c:v>
                </c:pt>
                <c:pt idx="1686">
                  <c:v>45250</c:v>
                </c:pt>
                <c:pt idx="1687">
                  <c:v>45251</c:v>
                </c:pt>
                <c:pt idx="1688">
                  <c:v>45252</c:v>
                </c:pt>
                <c:pt idx="1689">
                  <c:v>45253</c:v>
                </c:pt>
                <c:pt idx="1690">
                  <c:v>45254</c:v>
                </c:pt>
                <c:pt idx="1691">
                  <c:v>45257</c:v>
                </c:pt>
                <c:pt idx="1692">
                  <c:v>45258</c:v>
                </c:pt>
                <c:pt idx="1693">
                  <c:v>45259</c:v>
                </c:pt>
                <c:pt idx="1694">
                  <c:v>45260</c:v>
                </c:pt>
                <c:pt idx="1695">
                  <c:v>45261</c:v>
                </c:pt>
                <c:pt idx="1696">
                  <c:v>45264</c:v>
                </c:pt>
                <c:pt idx="1697">
                  <c:v>45265</c:v>
                </c:pt>
                <c:pt idx="1698">
                  <c:v>45266</c:v>
                </c:pt>
                <c:pt idx="1699">
                  <c:v>45267</c:v>
                </c:pt>
                <c:pt idx="1700">
                  <c:v>45268</c:v>
                </c:pt>
                <c:pt idx="1701">
                  <c:v>45271</c:v>
                </c:pt>
                <c:pt idx="1702">
                  <c:v>45272</c:v>
                </c:pt>
                <c:pt idx="1703">
                  <c:v>45273</c:v>
                </c:pt>
                <c:pt idx="1704">
                  <c:v>45274</c:v>
                </c:pt>
                <c:pt idx="1705">
                  <c:v>45275</c:v>
                </c:pt>
                <c:pt idx="1706">
                  <c:v>45278</c:v>
                </c:pt>
                <c:pt idx="1707">
                  <c:v>45279</c:v>
                </c:pt>
                <c:pt idx="1708">
                  <c:v>45280</c:v>
                </c:pt>
                <c:pt idx="1709">
                  <c:v>45281</c:v>
                </c:pt>
                <c:pt idx="1710">
                  <c:v>45282</c:v>
                </c:pt>
                <c:pt idx="1711">
                  <c:v>45286</c:v>
                </c:pt>
                <c:pt idx="1712">
                  <c:v>45287</c:v>
                </c:pt>
                <c:pt idx="1713">
                  <c:v>45288</c:v>
                </c:pt>
                <c:pt idx="1714">
                  <c:v>45293</c:v>
                </c:pt>
                <c:pt idx="1715">
                  <c:v>45294</c:v>
                </c:pt>
                <c:pt idx="1716">
                  <c:v>45295</c:v>
                </c:pt>
                <c:pt idx="1717">
                  <c:v>45296</c:v>
                </c:pt>
                <c:pt idx="1718">
                  <c:v>45299</c:v>
                </c:pt>
                <c:pt idx="1719">
                  <c:v>45300</c:v>
                </c:pt>
                <c:pt idx="1720">
                  <c:v>45301</c:v>
                </c:pt>
                <c:pt idx="1721">
                  <c:v>45302</c:v>
                </c:pt>
                <c:pt idx="1722">
                  <c:v>45303</c:v>
                </c:pt>
                <c:pt idx="1723">
                  <c:v>45306</c:v>
                </c:pt>
                <c:pt idx="1724">
                  <c:v>45307</c:v>
                </c:pt>
                <c:pt idx="1725">
                  <c:v>45308</c:v>
                </c:pt>
                <c:pt idx="1726">
                  <c:v>45309</c:v>
                </c:pt>
                <c:pt idx="1727">
                  <c:v>45310</c:v>
                </c:pt>
                <c:pt idx="1728">
                  <c:v>45313</c:v>
                </c:pt>
                <c:pt idx="1729">
                  <c:v>45314</c:v>
                </c:pt>
                <c:pt idx="1730">
                  <c:v>45315</c:v>
                </c:pt>
                <c:pt idx="1731">
                  <c:v>45316</c:v>
                </c:pt>
                <c:pt idx="1732">
                  <c:v>45317</c:v>
                </c:pt>
                <c:pt idx="1733">
                  <c:v>45320</c:v>
                </c:pt>
                <c:pt idx="1734">
                  <c:v>45321</c:v>
                </c:pt>
                <c:pt idx="1735">
                  <c:v>45322</c:v>
                </c:pt>
                <c:pt idx="1736">
                  <c:v>45323</c:v>
                </c:pt>
                <c:pt idx="1737">
                  <c:v>45324</c:v>
                </c:pt>
                <c:pt idx="1738">
                  <c:v>45327</c:v>
                </c:pt>
                <c:pt idx="1739">
                  <c:v>45328</c:v>
                </c:pt>
                <c:pt idx="1740">
                  <c:v>45329</c:v>
                </c:pt>
                <c:pt idx="1741">
                  <c:v>45330</c:v>
                </c:pt>
                <c:pt idx="1742">
                  <c:v>45331</c:v>
                </c:pt>
                <c:pt idx="1743">
                  <c:v>45336</c:v>
                </c:pt>
                <c:pt idx="1744">
                  <c:v>45337</c:v>
                </c:pt>
                <c:pt idx="1745">
                  <c:v>45338</c:v>
                </c:pt>
                <c:pt idx="1746">
                  <c:v>45341</c:v>
                </c:pt>
                <c:pt idx="1747">
                  <c:v>45342</c:v>
                </c:pt>
                <c:pt idx="1748">
                  <c:v>45343</c:v>
                </c:pt>
                <c:pt idx="1749">
                  <c:v>45344</c:v>
                </c:pt>
                <c:pt idx="1750">
                  <c:v>45345</c:v>
                </c:pt>
                <c:pt idx="1751">
                  <c:v>45348</c:v>
                </c:pt>
                <c:pt idx="1752">
                  <c:v>45349</c:v>
                </c:pt>
                <c:pt idx="1753">
                  <c:v>45350</c:v>
                </c:pt>
                <c:pt idx="1754">
                  <c:v>45351</c:v>
                </c:pt>
                <c:pt idx="1755">
                  <c:v>45352</c:v>
                </c:pt>
                <c:pt idx="1756">
                  <c:v>45355</c:v>
                </c:pt>
                <c:pt idx="1757">
                  <c:v>45356</c:v>
                </c:pt>
                <c:pt idx="1758">
                  <c:v>45357</c:v>
                </c:pt>
                <c:pt idx="1759">
                  <c:v>45358</c:v>
                </c:pt>
                <c:pt idx="1760">
                  <c:v>45359</c:v>
                </c:pt>
                <c:pt idx="1761">
                  <c:v>45362</c:v>
                </c:pt>
                <c:pt idx="1762">
                  <c:v>45363</c:v>
                </c:pt>
                <c:pt idx="1763">
                  <c:v>45364</c:v>
                </c:pt>
                <c:pt idx="1764">
                  <c:v>45365</c:v>
                </c:pt>
                <c:pt idx="1765">
                  <c:v>45366</c:v>
                </c:pt>
                <c:pt idx="1766">
                  <c:v>45369</c:v>
                </c:pt>
                <c:pt idx="1767">
                  <c:v>45370</c:v>
                </c:pt>
                <c:pt idx="1768">
                  <c:v>45371</c:v>
                </c:pt>
                <c:pt idx="1769">
                  <c:v>45372</c:v>
                </c:pt>
                <c:pt idx="1770">
                  <c:v>45373</c:v>
                </c:pt>
                <c:pt idx="1771">
                  <c:v>45376</c:v>
                </c:pt>
                <c:pt idx="1772">
                  <c:v>45377</c:v>
                </c:pt>
                <c:pt idx="1773">
                  <c:v>45378</c:v>
                </c:pt>
                <c:pt idx="1774">
                  <c:v>45379</c:v>
                </c:pt>
                <c:pt idx="1775">
                  <c:v>45383</c:v>
                </c:pt>
                <c:pt idx="1776">
                  <c:v>45384</c:v>
                </c:pt>
                <c:pt idx="1777">
                  <c:v>45385</c:v>
                </c:pt>
                <c:pt idx="1778">
                  <c:v>45386</c:v>
                </c:pt>
                <c:pt idx="1779">
                  <c:v>45387</c:v>
                </c:pt>
                <c:pt idx="1780">
                  <c:v>45390</c:v>
                </c:pt>
                <c:pt idx="1781">
                  <c:v>45391</c:v>
                </c:pt>
                <c:pt idx="1782">
                  <c:v>45392</c:v>
                </c:pt>
                <c:pt idx="1783">
                  <c:v>45393</c:v>
                </c:pt>
                <c:pt idx="1784">
                  <c:v>45394</c:v>
                </c:pt>
                <c:pt idx="1785">
                  <c:v>45397</c:v>
                </c:pt>
                <c:pt idx="1786">
                  <c:v>45398</c:v>
                </c:pt>
                <c:pt idx="1787">
                  <c:v>45399</c:v>
                </c:pt>
                <c:pt idx="1788">
                  <c:v>45400</c:v>
                </c:pt>
                <c:pt idx="1789">
                  <c:v>45401</c:v>
                </c:pt>
                <c:pt idx="1790">
                  <c:v>45404</c:v>
                </c:pt>
                <c:pt idx="1791">
                  <c:v>45405</c:v>
                </c:pt>
                <c:pt idx="1792">
                  <c:v>45406</c:v>
                </c:pt>
                <c:pt idx="1793">
                  <c:v>45407</c:v>
                </c:pt>
                <c:pt idx="1794">
                  <c:v>45408</c:v>
                </c:pt>
                <c:pt idx="1795">
                  <c:v>45411</c:v>
                </c:pt>
                <c:pt idx="1796">
                  <c:v>45412</c:v>
                </c:pt>
                <c:pt idx="1797">
                  <c:v>45414</c:v>
                </c:pt>
                <c:pt idx="1798">
                  <c:v>45415</c:v>
                </c:pt>
                <c:pt idx="1799">
                  <c:v>45418</c:v>
                </c:pt>
                <c:pt idx="1800">
                  <c:v>45419</c:v>
                </c:pt>
                <c:pt idx="1801">
                  <c:v>45420</c:v>
                </c:pt>
                <c:pt idx="1802">
                  <c:v>45421</c:v>
                </c:pt>
                <c:pt idx="1803">
                  <c:v>45422</c:v>
                </c:pt>
                <c:pt idx="1804">
                  <c:v>45425</c:v>
                </c:pt>
                <c:pt idx="1805">
                  <c:v>45426</c:v>
                </c:pt>
                <c:pt idx="1806">
                  <c:v>45427</c:v>
                </c:pt>
                <c:pt idx="1807">
                  <c:v>45428</c:v>
                </c:pt>
                <c:pt idx="1808">
                  <c:v>45429</c:v>
                </c:pt>
                <c:pt idx="1809">
                  <c:v>45432</c:v>
                </c:pt>
                <c:pt idx="1810">
                  <c:v>45433</c:v>
                </c:pt>
                <c:pt idx="1811">
                  <c:v>45434</c:v>
                </c:pt>
                <c:pt idx="1812">
                  <c:v>45435</c:v>
                </c:pt>
                <c:pt idx="1813">
                  <c:v>45436</c:v>
                </c:pt>
                <c:pt idx="1814">
                  <c:v>45439</c:v>
                </c:pt>
                <c:pt idx="1815">
                  <c:v>45440</c:v>
                </c:pt>
                <c:pt idx="1816">
                  <c:v>45441</c:v>
                </c:pt>
                <c:pt idx="1817">
                  <c:v>45443</c:v>
                </c:pt>
                <c:pt idx="1818">
                  <c:v>45446</c:v>
                </c:pt>
                <c:pt idx="1819">
                  <c:v>45447</c:v>
                </c:pt>
                <c:pt idx="1820">
                  <c:v>45448</c:v>
                </c:pt>
                <c:pt idx="1821">
                  <c:v>45449</c:v>
                </c:pt>
                <c:pt idx="1822">
                  <c:v>45450</c:v>
                </c:pt>
                <c:pt idx="1823">
                  <c:v>45453</c:v>
                </c:pt>
                <c:pt idx="1824">
                  <c:v>45454</c:v>
                </c:pt>
                <c:pt idx="1825">
                  <c:v>45455</c:v>
                </c:pt>
                <c:pt idx="1826">
                  <c:v>45456</c:v>
                </c:pt>
                <c:pt idx="1827">
                  <c:v>45457</c:v>
                </c:pt>
                <c:pt idx="1828">
                  <c:v>45460</c:v>
                </c:pt>
                <c:pt idx="1829">
                  <c:v>45461</c:v>
                </c:pt>
                <c:pt idx="1830">
                  <c:v>45462</c:v>
                </c:pt>
                <c:pt idx="1831">
                  <c:v>45463</c:v>
                </c:pt>
                <c:pt idx="1832">
                  <c:v>45464</c:v>
                </c:pt>
                <c:pt idx="1833">
                  <c:v>45467</c:v>
                </c:pt>
                <c:pt idx="1834">
                  <c:v>45468</c:v>
                </c:pt>
                <c:pt idx="1835">
                  <c:v>45469</c:v>
                </c:pt>
                <c:pt idx="1836">
                  <c:v>45470</c:v>
                </c:pt>
                <c:pt idx="1837">
                  <c:v>45471</c:v>
                </c:pt>
                <c:pt idx="1838">
                  <c:v>45474</c:v>
                </c:pt>
                <c:pt idx="1839">
                  <c:v>45475</c:v>
                </c:pt>
                <c:pt idx="1840">
                  <c:v>45476</c:v>
                </c:pt>
                <c:pt idx="1841">
                  <c:v>45477</c:v>
                </c:pt>
                <c:pt idx="1842">
                  <c:v>45478</c:v>
                </c:pt>
                <c:pt idx="1843">
                  <c:v>45481</c:v>
                </c:pt>
                <c:pt idx="1844">
                  <c:v>45482</c:v>
                </c:pt>
                <c:pt idx="1845">
                  <c:v>45483</c:v>
                </c:pt>
                <c:pt idx="1846">
                  <c:v>45484</c:v>
                </c:pt>
                <c:pt idx="1847">
                  <c:v>45485</c:v>
                </c:pt>
                <c:pt idx="1848">
                  <c:v>45488</c:v>
                </c:pt>
                <c:pt idx="1849">
                  <c:v>45489</c:v>
                </c:pt>
                <c:pt idx="1850">
                  <c:v>45490</c:v>
                </c:pt>
                <c:pt idx="1851">
                  <c:v>45491</c:v>
                </c:pt>
                <c:pt idx="1852">
                  <c:v>45492</c:v>
                </c:pt>
                <c:pt idx="1853">
                  <c:v>45495</c:v>
                </c:pt>
                <c:pt idx="1854">
                  <c:v>45496</c:v>
                </c:pt>
                <c:pt idx="1855">
                  <c:v>45497</c:v>
                </c:pt>
                <c:pt idx="1856">
                  <c:v>45498</c:v>
                </c:pt>
                <c:pt idx="1857">
                  <c:v>45499</c:v>
                </c:pt>
                <c:pt idx="1858">
                  <c:v>45502</c:v>
                </c:pt>
                <c:pt idx="1859">
                  <c:v>45503</c:v>
                </c:pt>
                <c:pt idx="1860">
                  <c:v>45504</c:v>
                </c:pt>
                <c:pt idx="1861">
                  <c:v>45505</c:v>
                </c:pt>
                <c:pt idx="1862">
                  <c:v>45506</c:v>
                </c:pt>
                <c:pt idx="1863">
                  <c:v>45509</c:v>
                </c:pt>
                <c:pt idx="1864">
                  <c:v>45510</c:v>
                </c:pt>
                <c:pt idx="1865">
                  <c:v>45511</c:v>
                </c:pt>
                <c:pt idx="1866">
                  <c:v>45512</c:v>
                </c:pt>
                <c:pt idx="1867">
                  <c:v>45513</c:v>
                </c:pt>
                <c:pt idx="1868">
                  <c:v>45516</c:v>
                </c:pt>
                <c:pt idx="1869">
                  <c:v>45517</c:v>
                </c:pt>
                <c:pt idx="1870">
                  <c:v>45518</c:v>
                </c:pt>
                <c:pt idx="1871">
                  <c:v>45519</c:v>
                </c:pt>
                <c:pt idx="1872">
                  <c:v>45520</c:v>
                </c:pt>
                <c:pt idx="1873">
                  <c:v>45523</c:v>
                </c:pt>
                <c:pt idx="1874">
                  <c:v>45524</c:v>
                </c:pt>
                <c:pt idx="1875">
                  <c:v>45525</c:v>
                </c:pt>
                <c:pt idx="1876">
                  <c:v>45526</c:v>
                </c:pt>
                <c:pt idx="1877">
                  <c:v>45527</c:v>
                </c:pt>
                <c:pt idx="1878">
                  <c:v>45530</c:v>
                </c:pt>
                <c:pt idx="1879">
                  <c:v>45531</c:v>
                </c:pt>
                <c:pt idx="1880">
                  <c:v>45532</c:v>
                </c:pt>
                <c:pt idx="1881">
                  <c:v>45533</c:v>
                </c:pt>
                <c:pt idx="1882">
                  <c:v>45534</c:v>
                </c:pt>
                <c:pt idx="1883">
                  <c:v>45537</c:v>
                </c:pt>
                <c:pt idx="1884">
                  <c:v>45538</c:v>
                </c:pt>
                <c:pt idx="1885">
                  <c:v>45539</c:v>
                </c:pt>
                <c:pt idx="1886">
                  <c:v>45540</c:v>
                </c:pt>
                <c:pt idx="1887">
                  <c:v>45541</c:v>
                </c:pt>
                <c:pt idx="1888">
                  <c:v>45544</c:v>
                </c:pt>
                <c:pt idx="1889">
                  <c:v>45545</c:v>
                </c:pt>
                <c:pt idx="1890">
                  <c:v>45546</c:v>
                </c:pt>
                <c:pt idx="1891">
                  <c:v>45547</c:v>
                </c:pt>
                <c:pt idx="1892">
                  <c:v>45548</c:v>
                </c:pt>
                <c:pt idx="1893">
                  <c:v>45551</c:v>
                </c:pt>
                <c:pt idx="1894">
                  <c:v>45552</c:v>
                </c:pt>
                <c:pt idx="1895">
                  <c:v>45553</c:v>
                </c:pt>
                <c:pt idx="1896">
                  <c:v>45554</c:v>
                </c:pt>
                <c:pt idx="1897">
                  <c:v>45555</c:v>
                </c:pt>
                <c:pt idx="1898">
                  <c:v>45558</c:v>
                </c:pt>
                <c:pt idx="1899">
                  <c:v>45559</c:v>
                </c:pt>
                <c:pt idx="1900">
                  <c:v>45560</c:v>
                </c:pt>
                <c:pt idx="1901">
                  <c:v>45561</c:v>
                </c:pt>
                <c:pt idx="1902">
                  <c:v>45562</c:v>
                </c:pt>
                <c:pt idx="1903">
                  <c:v>45565</c:v>
                </c:pt>
                <c:pt idx="1904">
                  <c:v>45566</c:v>
                </c:pt>
                <c:pt idx="1905">
                  <c:v>45567</c:v>
                </c:pt>
                <c:pt idx="1906">
                  <c:v>45568</c:v>
                </c:pt>
                <c:pt idx="1907">
                  <c:v>45569</c:v>
                </c:pt>
                <c:pt idx="1908">
                  <c:v>45572</c:v>
                </c:pt>
                <c:pt idx="1909">
                  <c:v>45573</c:v>
                </c:pt>
                <c:pt idx="1910">
                  <c:v>45574</c:v>
                </c:pt>
                <c:pt idx="1911">
                  <c:v>45575</c:v>
                </c:pt>
                <c:pt idx="1912">
                  <c:v>45576</c:v>
                </c:pt>
                <c:pt idx="1913">
                  <c:v>45579</c:v>
                </c:pt>
                <c:pt idx="1914">
                  <c:v>45580</c:v>
                </c:pt>
                <c:pt idx="1915">
                  <c:v>45581</c:v>
                </c:pt>
                <c:pt idx="1916">
                  <c:v>45582</c:v>
                </c:pt>
                <c:pt idx="1917">
                  <c:v>45583</c:v>
                </c:pt>
                <c:pt idx="1918">
                  <c:v>45586</c:v>
                </c:pt>
                <c:pt idx="1919">
                  <c:v>45587</c:v>
                </c:pt>
                <c:pt idx="1920">
                  <c:v>45588</c:v>
                </c:pt>
                <c:pt idx="1921">
                  <c:v>45589</c:v>
                </c:pt>
                <c:pt idx="1922">
                  <c:v>45590</c:v>
                </c:pt>
                <c:pt idx="1923">
                  <c:v>45593</c:v>
                </c:pt>
                <c:pt idx="1924">
                  <c:v>45594</c:v>
                </c:pt>
                <c:pt idx="1925">
                  <c:v>45595</c:v>
                </c:pt>
                <c:pt idx="1926">
                  <c:v>45596</c:v>
                </c:pt>
                <c:pt idx="1927">
                  <c:v>45597</c:v>
                </c:pt>
                <c:pt idx="1928">
                  <c:v>45600</c:v>
                </c:pt>
                <c:pt idx="1929">
                  <c:v>45601</c:v>
                </c:pt>
                <c:pt idx="1930">
                  <c:v>45602</c:v>
                </c:pt>
                <c:pt idx="1931">
                  <c:v>45603</c:v>
                </c:pt>
                <c:pt idx="1932">
                  <c:v>45604</c:v>
                </c:pt>
                <c:pt idx="1933">
                  <c:v>45607</c:v>
                </c:pt>
                <c:pt idx="1934">
                  <c:v>45608</c:v>
                </c:pt>
                <c:pt idx="1935">
                  <c:v>45609</c:v>
                </c:pt>
                <c:pt idx="1936">
                  <c:v>45610</c:v>
                </c:pt>
                <c:pt idx="1937">
                  <c:v>45614</c:v>
                </c:pt>
                <c:pt idx="1938">
                  <c:v>45615</c:v>
                </c:pt>
                <c:pt idx="1939">
                  <c:v>45617</c:v>
                </c:pt>
                <c:pt idx="1940">
                  <c:v>45618</c:v>
                </c:pt>
                <c:pt idx="1941">
                  <c:v>45621</c:v>
                </c:pt>
                <c:pt idx="1942">
                  <c:v>45622</c:v>
                </c:pt>
                <c:pt idx="1943">
                  <c:v>45623</c:v>
                </c:pt>
                <c:pt idx="1944">
                  <c:v>45624</c:v>
                </c:pt>
                <c:pt idx="1945">
                  <c:v>45625</c:v>
                </c:pt>
                <c:pt idx="1946">
                  <c:v>45628</c:v>
                </c:pt>
                <c:pt idx="1947">
                  <c:v>45629</c:v>
                </c:pt>
                <c:pt idx="1948">
                  <c:v>45630</c:v>
                </c:pt>
                <c:pt idx="1949">
                  <c:v>45631</c:v>
                </c:pt>
                <c:pt idx="1950">
                  <c:v>45632</c:v>
                </c:pt>
                <c:pt idx="1951">
                  <c:v>45635</c:v>
                </c:pt>
                <c:pt idx="1952">
                  <c:v>45636</c:v>
                </c:pt>
                <c:pt idx="1953">
                  <c:v>45637</c:v>
                </c:pt>
                <c:pt idx="1954">
                  <c:v>45638</c:v>
                </c:pt>
                <c:pt idx="1955">
                  <c:v>45639</c:v>
                </c:pt>
                <c:pt idx="1956">
                  <c:v>45642</c:v>
                </c:pt>
                <c:pt idx="1957">
                  <c:v>45643</c:v>
                </c:pt>
                <c:pt idx="1958">
                  <c:v>45644</c:v>
                </c:pt>
                <c:pt idx="1959">
                  <c:v>45645</c:v>
                </c:pt>
                <c:pt idx="1960">
                  <c:v>45646</c:v>
                </c:pt>
                <c:pt idx="1961">
                  <c:v>45649</c:v>
                </c:pt>
                <c:pt idx="1962">
                  <c:v>45652</c:v>
                </c:pt>
                <c:pt idx="1963">
                  <c:v>45653</c:v>
                </c:pt>
                <c:pt idx="1964">
                  <c:v>45656</c:v>
                </c:pt>
                <c:pt idx="1965">
                  <c:v>45659</c:v>
                </c:pt>
                <c:pt idx="1966">
                  <c:v>45660</c:v>
                </c:pt>
                <c:pt idx="1967">
                  <c:v>45663</c:v>
                </c:pt>
                <c:pt idx="1968">
                  <c:v>45664</c:v>
                </c:pt>
                <c:pt idx="1969">
                  <c:v>45665</c:v>
                </c:pt>
                <c:pt idx="1970">
                  <c:v>45666</c:v>
                </c:pt>
                <c:pt idx="1971">
                  <c:v>45667</c:v>
                </c:pt>
                <c:pt idx="1972">
                  <c:v>45670</c:v>
                </c:pt>
                <c:pt idx="1973">
                  <c:v>45671</c:v>
                </c:pt>
                <c:pt idx="1974">
                  <c:v>45672</c:v>
                </c:pt>
                <c:pt idx="1975">
                  <c:v>45673</c:v>
                </c:pt>
                <c:pt idx="1976">
                  <c:v>45674</c:v>
                </c:pt>
                <c:pt idx="1977">
                  <c:v>45677</c:v>
                </c:pt>
                <c:pt idx="1978">
                  <c:v>45678</c:v>
                </c:pt>
                <c:pt idx="1979">
                  <c:v>45679</c:v>
                </c:pt>
                <c:pt idx="1980">
                  <c:v>45680</c:v>
                </c:pt>
                <c:pt idx="1981">
                  <c:v>45681</c:v>
                </c:pt>
                <c:pt idx="1982">
                  <c:v>45684</c:v>
                </c:pt>
                <c:pt idx="1983">
                  <c:v>45685</c:v>
                </c:pt>
                <c:pt idx="1984">
                  <c:v>45686</c:v>
                </c:pt>
                <c:pt idx="1985">
                  <c:v>45687</c:v>
                </c:pt>
                <c:pt idx="1986">
                  <c:v>45688</c:v>
                </c:pt>
              </c:numCache>
            </c:numRef>
          </c:cat>
          <c:val>
            <c:numRef>
              <c:f>Sheet9!$AI$2:$AI$1988</c:f>
              <c:numCache>
                <c:formatCode>0.00%</c:formatCode>
                <c:ptCount val="1987"/>
                <c:pt idx="0">
                  <c:v>0</c:v>
                </c:pt>
                <c:pt idx="1">
                  <c:v>-1.2191799999999864E-3</c:v>
                </c:pt>
                <c:pt idx="2">
                  <c:v>-5.6454499999999408E-3</c:v>
                </c:pt>
                <c:pt idx="3">
                  <c:v>-1.2077560000000043E-2</c:v>
                </c:pt>
                <c:pt idx="4">
                  <c:v>-2.5872499999999965E-2</c:v>
                </c:pt>
                <c:pt idx="5">
                  <c:v>-2.7425770000000016E-2</c:v>
                </c:pt>
                <c:pt idx="6">
                  <c:v>-1.653205999999996E-2</c:v>
                </c:pt>
                <c:pt idx="7">
                  <c:v>-8.2411999999999486E-3</c:v>
                </c:pt>
                <c:pt idx="8">
                  <c:v>-7.0161400000000596E-3</c:v>
                </c:pt>
                <c:pt idx="9">
                  <c:v>-7.4175300000000055E-3</c:v>
                </c:pt>
                <c:pt idx="10">
                  <c:v>-2.2132899999999234E-3</c:v>
                </c:pt>
                <c:pt idx="11">
                  <c:v>-4.0179399999999976E-3</c:v>
                </c:pt>
                <c:pt idx="12">
                  <c:v>-4.100270000000017E-3</c:v>
                </c:pt>
                <c:pt idx="13">
                  <c:v>-5.3282199999999946E-3</c:v>
                </c:pt>
                <c:pt idx="14">
                  <c:v>-5.7217400000000307E-3</c:v>
                </c:pt>
                <c:pt idx="15">
                  <c:v>-9.404800000000213E-4</c:v>
                </c:pt>
                <c:pt idx="16">
                  <c:v>-3.3712000000000186E-3</c:v>
                </c:pt>
                <c:pt idx="17">
                  <c:v>-1.73921199999999E-2</c:v>
                </c:pt>
                <c:pt idx="18">
                  <c:v>-2.9938809999999982E-2</c:v>
                </c:pt>
                <c:pt idx="19">
                  <c:v>-3.645522999999995E-2</c:v>
                </c:pt>
                <c:pt idx="20">
                  <c:v>-3.1150589999999978E-2</c:v>
                </c:pt>
                <c:pt idx="21">
                  <c:v>-3.4599000000000046E-2</c:v>
                </c:pt>
                <c:pt idx="22">
                  <c:v>-3.7260359999999881E-2</c:v>
                </c:pt>
                <c:pt idx="23">
                  <c:v>-4.2804569999999931E-2</c:v>
                </c:pt>
                <c:pt idx="24">
                  <c:v>-5.3436509999999937E-2</c:v>
                </c:pt>
                <c:pt idx="25">
                  <c:v>-4.8968579999999928E-2</c:v>
                </c:pt>
                <c:pt idx="26">
                  <c:v>-4.509949000000002E-2</c:v>
                </c:pt>
                <c:pt idx="27">
                  <c:v>-5.0649640000000051E-2</c:v>
                </c:pt>
                <c:pt idx="28">
                  <c:v>-4.2698970000000003E-2</c:v>
                </c:pt>
                <c:pt idx="29">
                  <c:v>-4.6876070000000047E-2</c:v>
                </c:pt>
                <c:pt idx="30">
                  <c:v>-4.1340099999999991E-2</c:v>
                </c:pt>
                <c:pt idx="31">
                  <c:v>-3.9815829999999997E-2</c:v>
                </c:pt>
                <c:pt idx="32">
                  <c:v>-6.4059980000000016E-2</c:v>
                </c:pt>
                <c:pt idx="33">
                  <c:v>-6.2403489999999895E-2</c:v>
                </c:pt>
                <c:pt idx="34">
                  <c:v>-6.6957400000000056E-2</c:v>
                </c:pt>
                <c:pt idx="35">
                  <c:v>-6.8865129999999941E-2</c:v>
                </c:pt>
                <c:pt idx="36">
                  <c:v>-5.66420700000001E-2</c:v>
                </c:pt>
                <c:pt idx="37">
                  <c:v>-6.0071030000000025E-2</c:v>
                </c:pt>
                <c:pt idx="38">
                  <c:v>-5.4006499999999957E-2</c:v>
                </c:pt>
                <c:pt idx="39">
                  <c:v>-5.1859740000000043E-2</c:v>
                </c:pt>
                <c:pt idx="40">
                  <c:v>-5.4599379999999975E-2</c:v>
                </c:pt>
                <c:pt idx="41">
                  <c:v>-5.2358250000000051E-2</c:v>
                </c:pt>
                <c:pt idx="42">
                  <c:v>-3.8218540000000023E-2</c:v>
                </c:pt>
                <c:pt idx="43">
                  <c:v>-5.0078510000000076E-2</c:v>
                </c:pt>
                <c:pt idx="44">
                  <c:v>-4.3301539999999972E-2</c:v>
                </c:pt>
                <c:pt idx="45">
                  <c:v>-6.1395650000000024E-2</c:v>
                </c:pt>
                <c:pt idx="46">
                  <c:v>-5.3386610000000001E-2</c:v>
                </c:pt>
                <c:pt idx="47">
                  <c:v>-5.1446609999999948E-2</c:v>
                </c:pt>
                <c:pt idx="48">
                  <c:v>-4.7439499999999968E-2</c:v>
                </c:pt>
                <c:pt idx="49">
                  <c:v>-4.4183809999999935E-2</c:v>
                </c:pt>
                <c:pt idx="50">
                  <c:v>-4.0154950000000023E-2</c:v>
                </c:pt>
                <c:pt idx="51">
                  <c:v>-4.7440869999999968E-2</c:v>
                </c:pt>
                <c:pt idx="52">
                  <c:v>-5.5012820000000073E-2</c:v>
                </c:pt>
                <c:pt idx="53">
                  <c:v>-6.2152629999999931E-2</c:v>
                </c:pt>
                <c:pt idx="54">
                  <c:v>-4.9312290000000036E-2</c:v>
                </c:pt>
                <c:pt idx="55">
                  <c:v>-2.8736109999999981E-2</c:v>
                </c:pt>
                <c:pt idx="56">
                  <c:v>-2.6147229999999966E-2</c:v>
                </c:pt>
                <c:pt idx="57">
                  <c:v>-5.5027800000000404E-3</c:v>
                </c:pt>
                <c:pt idx="58">
                  <c:v>7.7901499999999402E-3</c:v>
                </c:pt>
                <c:pt idx="59">
                  <c:v>1.3043200000000255E-3</c:v>
                </c:pt>
                <c:pt idx="60">
                  <c:v>6.7858100000000032E-3</c:v>
                </c:pt>
                <c:pt idx="61">
                  <c:v>4.2452200000000495E-3</c:v>
                </c:pt>
                <c:pt idx="62">
                  <c:v>1.2087999999998988E-3</c:v>
                </c:pt>
                <c:pt idx="63">
                  <c:v>5.0126600000000021E-3</c:v>
                </c:pt>
                <c:pt idx="64">
                  <c:v>8.7072800000000949E-3</c:v>
                </c:pt>
                <c:pt idx="65">
                  <c:v>7.8962700000000385E-3</c:v>
                </c:pt>
                <c:pt idx="66">
                  <c:v>1.7672699999999875E-3</c:v>
                </c:pt>
                <c:pt idx="67">
                  <c:v>-6.7683400000000393E-3</c:v>
                </c:pt>
                <c:pt idx="68">
                  <c:v>-1.0108489999999914E-2</c:v>
                </c:pt>
                <c:pt idx="69">
                  <c:v>-2.0202639999999938E-2</c:v>
                </c:pt>
                <c:pt idx="70">
                  <c:v>-2.3911209999999961E-2</c:v>
                </c:pt>
                <c:pt idx="71">
                  <c:v>-3.4362869999999934E-2</c:v>
                </c:pt>
                <c:pt idx="72">
                  <c:v>-4.8548579999999952E-2</c:v>
                </c:pt>
                <c:pt idx="73">
                  <c:v>2.4975199999999864E-2</c:v>
                </c:pt>
                <c:pt idx="74">
                  <c:v>1.2368930000000056E-2</c:v>
                </c:pt>
                <c:pt idx="75">
                  <c:v>2.7644269999999915E-2</c:v>
                </c:pt>
                <c:pt idx="76">
                  <c:v>2.4751129999999844E-2</c:v>
                </c:pt>
                <c:pt idx="77">
                  <c:v>1.5347900000000081E-2</c:v>
                </c:pt>
                <c:pt idx="78">
                  <c:v>3.2229309999999955E-2</c:v>
                </c:pt>
                <c:pt idx="79">
                  <c:v>2.945312000000011E-2</c:v>
                </c:pt>
                <c:pt idx="80">
                  <c:v>3.185905E-2</c:v>
                </c:pt>
                <c:pt idx="81">
                  <c:v>3.585875999999999E-2</c:v>
                </c:pt>
                <c:pt idx="82">
                  <c:v>2.4690780000000023E-2</c:v>
                </c:pt>
                <c:pt idx="83">
                  <c:v>3.0942229999999959E-2</c:v>
                </c:pt>
                <c:pt idx="84">
                  <c:v>3.7091519999999933E-2</c:v>
                </c:pt>
                <c:pt idx="85">
                  <c:v>5.262054000000016E-2</c:v>
                </c:pt>
                <c:pt idx="86">
                  <c:v>5.2863770000000088E-2</c:v>
                </c:pt>
                <c:pt idx="87">
                  <c:v>5.6977080000000013E-2</c:v>
                </c:pt>
                <c:pt idx="88">
                  <c:v>5.7700120000000021E-2</c:v>
                </c:pt>
                <c:pt idx="89">
                  <c:v>5.0081480000000012E-2</c:v>
                </c:pt>
                <c:pt idx="90">
                  <c:v>4.5757679999999912E-2</c:v>
                </c:pt>
                <c:pt idx="91">
                  <c:v>5.8162159999999963E-2</c:v>
                </c:pt>
                <c:pt idx="92">
                  <c:v>4.8468320000000009E-2</c:v>
                </c:pt>
                <c:pt idx="93">
                  <c:v>4.3949510000000025E-2</c:v>
                </c:pt>
                <c:pt idx="94">
                  <c:v>5.3625720000000099E-2</c:v>
                </c:pt>
                <c:pt idx="95">
                  <c:v>3.683181999999996E-2</c:v>
                </c:pt>
                <c:pt idx="96">
                  <c:v>3.1970669999999979E-2</c:v>
                </c:pt>
                <c:pt idx="97">
                  <c:v>3.4601590000000071E-2</c:v>
                </c:pt>
                <c:pt idx="98">
                  <c:v>3.2451169999999863E-2</c:v>
                </c:pt>
                <c:pt idx="99">
                  <c:v>3.2274319999999967E-2</c:v>
                </c:pt>
                <c:pt idx="100">
                  <c:v>3.1791080000000083E-2</c:v>
                </c:pt>
                <c:pt idx="101">
                  <c:v>3.4598010000000068E-2</c:v>
                </c:pt>
                <c:pt idx="102">
                  <c:v>3.2014240000000083E-2</c:v>
                </c:pt>
                <c:pt idx="103">
                  <c:v>3.9732359999999911E-2</c:v>
                </c:pt>
                <c:pt idx="104">
                  <c:v>4.4875409999999949E-2</c:v>
                </c:pt>
                <c:pt idx="105">
                  <c:v>4.3119350000000001E-2</c:v>
                </c:pt>
                <c:pt idx="106">
                  <c:v>4.7230829999999946E-2</c:v>
                </c:pt>
                <c:pt idx="107">
                  <c:v>4.0150299999999861E-2</c:v>
                </c:pt>
                <c:pt idx="108">
                  <c:v>3.5564270000000064E-2</c:v>
                </c:pt>
                <c:pt idx="109">
                  <c:v>3.4863589999999833E-2</c:v>
                </c:pt>
                <c:pt idx="110">
                  <c:v>3.1312409999999957E-2</c:v>
                </c:pt>
                <c:pt idx="111">
                  <c:v>2.6388850000000019E-2</c:v>
                </c:pt>
                <c:pt idx="112">
                  <c:v>3.6081159999999945E-2</c:v>
                </c:pt>
                <c:pt idx="113">
                  <c:v>3.5886000000000084E-2</c:v>
                </c:pt>
                <c:pt idx="114">
                  <c:v>4.0542760000000122E-2</c:v>
                </c:pt>
                <c:pt idx="115">
                  <c:v>4.3349150000000058E-2</c:v>
                </c:pt>
                <c:pt idx="116">
                  <c:v>4.441970999999989E-2</c:v>
                </c:pt>
                <c:pt idx="117">
                  <c:v>4.5804139999999993E-2</c:v>
                </c:pt>
                <c:pt idx="118">
                  <c:v>3.3550949999999968E-2</c:v>
                </c:pt>
                <c:pt idx="119">
                  <c:v>3.1939699999999904E-2</c:v>
                </c:pt>
                <c:pt idx="120">
                  <c:v>4.7481380000000017E-2</c:v>
                </c:pt>
                <c:pt idx="121">
                  <c:v>5.0302889999999989E-2</c:v>
                </c:pt>
                <c:pt idx="122">
                  <c:v>5.1577450000000136E-2</c:v>
                </c:pt>
                <c:pt idx="123">
                  <c:v>5.0180279999999966E-2</c:v>
                </c:pt>
                <c:pt idx="124">
                  <c:v>4.0237269999999992E-2</c:v>
                </c:pt>
                <c:pt idx="125">
                  <c:v>4.3514100000000111E-2</c:v>
                </c:pt>
                <c:pt idx="126">
                  <c:v>4.9944229999999923E-2</c:v>
                </c:pt>
                <c:pt idx="127">
                  <c:v>3.9562909999999896E-2</c:v>
                </c:pt>
                <c:pt idx="128">
                  <c:v>6.2986369999999958E-2</c:v>
                </c:pt>
                <c:pt idx="129">
                  <c:v>7.0594409999999996E-2</c:v>
                </c:pt>
                <c:pt idx="130">
                  <c:v>2.982414000000011E-2</c:v>
                </c:pt>
                <c:pt idx="131">
                  <c:v>2.7127609999999969E-2</c:v>
                </c:pt>
                <c:pt idx="132">
                  <c:v>2.631484999999989E-2</c:v>
                </c:pt>
                <c:pt idx="133">
                  <c:v>3.0599519999999991E-2</c:v>
                </c:pt>
                <c:pt idx="134">
                  <c:v>4.6546399999999988E-2</c:v>
                </c:pt>
                <c:pt idx="135">
                  <c:v>3.773888000000003E-2</c:v>
                </c:pt>
                <c:pt idx="136">
                  <c:v>3.9958799999999961E-2</c:v>
                </c:pt>
                <c:pt idx="137">
                  <c:v>3.9697490000000002E-2</c:v>
                </c:pt>
                <c:pt idx="138">
                  <c:v>3.8572620000000057E-2</c:v>
                </c:pt>
                <c:pt idx="139">
                  <c:v>3.0378570000000105E-2</c:v>
                </c:pt>
                <c:pt idx="140">
                  <c:v>3.5757679999999903E-2</c:v>
                </c:pt>
                <c:pt idx="141">
                  <c:v>2.9468990000000028E-2</c:v>
                </c:pt>
                <c:pt idx="142">
                  <c:v>4.2170789999999903E-2</c:v>
                </c:pt>
                <c:pt idx="143">
                  <c:v>4.7335659999999891E-2</c:v>
                </c:pt>
                <c:pt idx="144">
                  <c:v>5.5579610000000113E-2</c:v>
                </c:pt>
                <c:pt idx="145">
                  <c:v>6.1372989999999961E-2</c:v>
                </c:pt>
                <c:pt idx="146">
                  <c:v>6.8126750000000014E-2</c:v>
                </c:pt>
                <c:pt idx="147">
                  <c:v>6.9002149999999984E-2</c:v>
                </c:pt>
                <c:pt idx="148">
                  <c:v>3.9809039999999962E-2</c:v>
                </c:pt>
                <c:pt idx="149">
                  <c:v>7.0756229999999976E-2</c:v>
                </c:pt>
                <c:pt idx="150">
                  <c:v>7.9034269999999962E-2</c:v>
                </c:pt>
                <c:pt idx="151">
                  <c:v>8.0339200000000055E-2</c:v>
                </c:pt>
                <c:pt idx="152">
                  <c:v>6.905029000000007E-2</c:v>
                </c:pt>
                <c:pt idx="153">
                  <c:v>7.3788909999999985E-2</c:v>
                </c:pt>
                <c:pt idx="154">
                  <c:v>8.7392119999999851E-2</c:v>
                </c:pt>
                <c:pt idx="155">
                  <c:v>8.9964750000000038E-2</c:v>
                </c:pt>
                <c:pt idx="156">
                  <c:v>9.0603030000000029E-2</c:v>
                </c:pt>
                <c:pt idx="157">
                  <c:v>9.7414780000000034E-2</c:v>
                </c:pt>
                <c:pt idx="158">
                  <c:v>9.3984220000000063E-2</c:v>
                </c:pt>
                <c:pt idx="159">
                  <c:v>9.720061999999996E-2</c:v>
                </c:pt>
                <c:pt idx="160">
                  <c:v>0.10345596000000001</c:v>
                </c:pt>
                <c:pt idx="161">
                  <c:v>9.817932000000007E-2</c:v>
                </c:pt>
                <c:pt idx="162">
                  <c:v>0.10582259999999999</c:v>
                </c:pt>
                <c:pt idx="163">
                  <c:v>9.6948779999999957E-2</c:v>
                </c:pt>
                <c:pt idx="164">
                  <c:v>0.10011283999999998</c:v>
                </c:pt>
                <c:pt idx="165">
                  <c:v>0.11975044000000001</c:v>
                </c:pt>
                <c:pt idx="166">
                  <c:v>0.12505066000000009</c:v>
                </c:pt>
                <c:pt idx="167">
                  <c:v>0.12337349000000009</c:v>
                </c:pt>
                <c:pt idx="168">
                  <c:v>0.13077392999999993</c:v>
                </c:pt>
                <c:pt idx="169">
                  <c:v>0.14116240999999996</c:v>
                </c:pt>
                <c:pt idx="170">
                  <c:v>0.14053794999999991</c:v>
                </c:pt>
                <c:pt idx="171">
                  <c:v>0.14325790000000005</c:v>
                </c:pt>
                <c:pt idx="172">
                  <c:v>0.15864371999999993</c:v>
                </c:pt>
                <c:pt idx="173">
                  <c:v>0.16340468999999991</c:v>
                </c:pt>
                <c:pt idx="174">
                  <c:v>0.16684387000000012</c:v>
                </c:pt>
                <c:pt idx="175">
                  <c:v>0.18110930999999986</c:v>
                </c:pt>
                <c:pt idx="176">
                  <c:v>0.16914383000000011</c:v>
                </c:pt>
                <c:pt idx="177">
                  <c:v>0.17434547</c:v>
                </c:pt>
                <c:pt idx="178">
                  <c:v>0.16864075000000001</c:v>
                </c:pt>
                <c:pt idx="179">
                  <c:v>0.15867332000000012</c:v>
                </c:pt>
                <c:pt idx="180">
                  <c:v>0.12601181000000006</c:v>
                </c:pt>
                <c:pt idx="181">
                  <c:v>0.14070839000000013</c:v>
                </c:pt>
                <c:pt idx="182">
                  <c:v>0.14101395000000005</c:v>
                </c:pt>
                <c:pt idx="183">
                  <c:v>0.14770415999999997</c:v>
                </c:pt>
                <c:pt idx="184">
                  <c:v>0.14362213000000001</c:v>
                </c:pt>
                <c:pt idx="185">
                  <c:v>0.14887230000000007</c:v>
                </c:pt>
                <c:pt idx="186">
                  <c:v>0.15412826999999996</c:v>
                </c:pt>
                <c:pt idx="187">
                  <c:v>0.16077385</c:v>
                </c:pt>
                <c:pt idx="188">
                  <c:v>0.17404456999999995</c:v>
                </c:pt>
                <c:pt idx="189">
                  <c:v>0.17404831000000009</c:v>
                </c:pt>
                <c:pt idx="190">
                  <c:v>0.19163672999999992</c:v>
                </c:pt>
                <c:pt idx="191">
                  <c:v>0.18384055999999993</c:v>
                </c:pt>
                <c:pt idx="192">
                  <c:v>0.16704169999999996</c:v>
                </c:pt>
                <c:pt idx="193">
                  <c:v>0.18347526999999997</c:v>
                </c:pt>
                <c:pt idx="194">
                  <c:v>0.18344482000000006</c:v>
                </c:pt>
                <c:pt idx="195">
                  <c:v>0.17931129000000001</c:v>
                </c:pt>
                <c:pt idx="196">
                  <c:v>0.18879256999999994</c:v>
                </c:pt>
                <c:pt idx="197">
                  <c:v>0.18501937999999996</c:v>
                </c:pt>
                <c:pt idx="198">
                  <c:v>0.2008859999999999</c:v>
                </c:pt>
                <c:pt idx="199">
                  <c:v>0.21811935000000005</c:v>
                </c:pt>
                <c:pt idx="200">
                  <c:v>0.22636184999999998</c:v>
                </c:pt>
                <c:pt idx="201">
                  <c:v>0.22753951999999988</c:v>
                </c:pt>
                <c:pt idx="202">
                  <c:v>0.21986656000000004</c:v>
                </c:pt>
                <c:pt idx="203">
                  <c:v>0.22018967000000012</c:v>
                </c:pt>
                <c:pt idx="204">
                  <c:v>0.19989670000000004</c:v>
                </c:pt>
                <c:pt idx="205">
                  <c:v>0.20689430000000009</c:v>
                </c:pt>
                <c:pt idx="206">
                  <c:v>0.18882651999999989</c:v>
                </c:pt>
                <c:pt idx="207">
                  <c:v>0.1950383</c:v>
                </c:pt>
                <c:pt idx="208">
                  <c:v>0.18347869999999999</c:v>
                </c:pt>
                <c:pt idx="209">
                  <c:v>0.17929619000000008</c:v>
                </c:pt>
                <c:pt idx="210">
                  <c:v>0.16117469999999989</c:v>
                </c:pt>
                <c:pt idx="211">
                  <c:v>0.16566666000000008</c:v>
                </c:pt>
                <c:pt idx="212">
                  <c:v>0.19025108000000013</c:v>
                </c:pt>
                <c:pt idx="213">
                  <c:v>0.19005219000000007</c:v>
                </c:pt>
                <c:pt idx="214">
                  <c:v>0.18824470999999998</c:v>
                </c:pt>
                <c:pt idx="215">
                  <c:v>0.19673409000000008</c:v>
                </c:pt>
                <c:pt idx="216">
                  <c:v>0.19866928000000006</c:v>
                </c:pt>
                <c:pt idx="217">
                  <c:v>0.20503150999999997</c:v>
                </c:pt>
                <c:pt idx="218">
                  <c:v>0.20782760999999983</c:v>
                </c:pt>
                <c:pt idx="219">
                  <c:v>0.22930344000000003</c:v>
                </c:pt>
                <c:pt idx="220">
                  <c:v>0.23103355000000003</c:v>
                </c:pt>
                <c:pt idx="221">
                  <c:v>0.23626166999999998</c:v>
                </c:pt>
                <c:pt idx="222">
                  <c:v>0.24646011000000012</c:v>
                </c:pt>
                <c:pt idx="223">
                  <c:v>0.25236046000000001</c:v>
                </c:pt>
                <c:pt idx="224">
                  <c:v>0.25115021000000004</c:v>
                </c:pt>
                <c:pt idx="225">
                  <c:v>0.28499495999999991</c:v>
                </c:pt>
                <c:pt idx="226">
                  <c:v>0.28402770999999993</c:v>
                </c:pt>
                <c:pt idx="227">
                  <c:v>0.29416107000000014</c:v>
                </c:pt>
                <c:pt idx="228">
                  <c:v>0.28248259999999981</c:v>
                </c:pt>
                <c:pt idx="229">
                  <c:v>0.28191436999999997</c:v>
                </c:pt>
                <c:pt idx="230">
                  <c:v>0.29566070999999994</c:v>
                </c:pt>
                <c:pt idx="231">
                  <c:v>0.30791016000000004</c:v>
                </c:pt>
                <c:pt idx="232">
                  <c:v>0.31116394000000014</c:v>
                </c:pt>
                <c:pt idx="233">
                  <c:v>0.3091859400000001</c:v>
                </c:pt>
                <c:pt idx="234">
                  <c:v>0.30633880999999996</c:v>
                </c:pt>
                <c:pt idx="235">
                  <c:v>0.32192398</c:v>
                </c:pt>
                <c:pt idx="236">
                  <c:v>0.32055023000000005</c:v>
                </c:pt>
                <c:pt idx="237">
                  <c:v>0.32737854</c:v>
                </c:pt>
                <c:pt idx="238">
                  <c:v>0.33631531000000003</c:v>
                </c:pt>
                <c:pt idx="239">
                  <c:v>0.33707184000000012</c:v>
                </c:pt>
                <c:pt idx="240">
                  <c:v>0.3501509100000002</c:v>
                </c:pt>
                <c:pt idx="241">
                  <c:v>0.35544143999999989</c:v>
                </c:pt>
                <c:pt idx="242">
                  <c:v>0.37193358999999981</c:v>
                </c:pt>
                <c:pt idx="243">
                  <c:v>0.35922531000000002</c:v>
                </c:pt>
                <c:pt idx="244">
                  <c:v>0.34629821999999999</c:v>
                </c:pt>
                <c:pt idx="245">
                  <c:v>0.35040954999999996</c:v>
                </c:pt>
                <c:pt idx="246">
                  <c:v>0.34250702</c:v>
                </c:pt>
                <c:pt idx="247">
                  <c:v>0.33406600999999991</c:v>
                </c:pt>
                <c:pt idx="248">
                  <c:v>0.3163383500000001</c:v>
                </c:pt>
                <c:pt idx="249">
                  <c:v>0.30718887000000006</c:v>
                </c:pt>
                <c:pt idx="250">
                  <c:v>0.29017577999999977</c:v>
                </c:pt>
                <c:pt idx="251">
                  <c:v>0.29230408000000008</c:v>
                </c:pt>
                <c:pt idx="252">
                  <c:v>0.30284210000000011</c:v>
                </c:pt>
                <c:pt idx="253">
                  <c:v>0.28329146999999999</c:v>
                </c:pt>
                <c:pt idx="254">
                  <c:v>0.29089553999999995</c:v>
                </c:pt>
                <c:pt idx="255">
                  <c:v>0.35846176000000018</c:v>
                </c:pt>
                <c:pt idx="256">
                  <c:v>0.34891953000000009</c:v>
                </c:pt>
                <c:pt idx="257">
                  <c:v>0.35717025999999996</c:v>
                </c:pt>
                <c:pt idx="258">
                  <c:v>0.35500823999999986</c:v>
                </c:pt>
                <c:pt idx="259">
                  <c:v>0.36901215000000009</c:v>
                </c:pt>
                <c:pt idx="260">
                  <c:v>0.37380478000000017</c:v>
                </c:pt>
                <c:pt idx="261">
                  <c:v>0.36550598000000001</c:v>
                </c:pt>
                <c:pt idx="262">
                  <c:v>0.38003356999999993</c:v>
                </c:pt>
                <c:pt idx="263">
                  <c:v>0.37591277999999995</c:v>
                </c:pt>
                <c:pt idx="264">
                  <c:v>0.35986907999999995</c:v>
                </c:pt>
                <c:pt idx="265">
                  <c:v>0.35634903000000007</c:v>
                </c:pt>
                <c:pt idx="266">
                  <c:v>0.35398331000000005</c:v>
                </c:pt>
                <c:pt idx="267">
                  <c:v>0.37255020000000005</c:v>
                </c:pt>
                <c:pt idx="268">
                  <c:v>0.37332489000000013</c:v>
                </c:pt>
                <c:pt idx="269">
                  <c:v>0.35207748000000016</c:v>
                </c:pt>
                <c:pt idx="270">
                  <c:v>0.36778397000000007</c:v>
                </c:pt>
                <c:pt idx="271">
                  <c:v>0.37801758000000008</c:v>
                </c:pt>
                <c:pt idx="272">
                  <c:v>0.38479262999999997</c:v>
                </c:pt>
                <c:pt idx="273">
                  <c:v>0.40458755000000002</c:v>
                </c:pt>
                <c:pt idx="274">
                  <c:v>0.38801818999999993</c:v>
                </c:pt>
                <c:pt idx="275">
                  <c:v>0.39220337000000005</c:v>
                </c:pt>
                <c:pt idx="276">
                  <c:v>0.40103531000000014</c:v>
                </c:pt>
                <c:pt idx="277">
                  <c:v>0.39105835000000022</c:v>
                </c:pt>
                <c:pt idx="278">
                  <c:v>0.3890026900000001</c:v>
                </c:pt>
                <c:pt idx="279">
                  <c:v>0.40057525999999988</c:v>
                </c:pt>
                <c:pt idx="280">
                  <c:v>0.39373122999999999</c:v>
                </c:pt>
                <c:pt idx="281">
                  <c:v>0.37444885000000006</c:v>
                </c:pt>
                <c:pt idx="282">
                  <c:v>0.36394028</c:v>
                </c:pt>
                <c:pt idx="283">
                  <c:v>0.37014647999999983</c:v>
                </c:pt>
                <c:pt idx="284">
                  <c:v>0.35606261999999989</c:v>
                </c:pt>
                <c:pt idx="285">
                  <c:v>0.34433228000000016</c:v>
                </c:pt>
                <c:pt idx="286">
                  <c:v>0.36176819000000005</c:v>
                </c:pt>
                <c:pt idx="287">
                  <c:v>0.34307799999999977</c:v>
                </c:pt>
                <c:pt idx="288">
                  <c:v>0.33786179000000005</c:v>
                </c:pt>
                <c:pt idx="289">
                  <c:v>0.34366027999999993</c:v>
                </c:pt>
                <c:pt idx="290">
                  <c:v>0.34637755999999986</c:v>
                </c:pt>
                <c:pt idx="291">
                  <c:v>0.36024352999999998</c:v>
                </c:pt>
                <c:pt idx="292">
                  <c:v>0.36932373000000007</c:v>
                </c:pt>
                <c:pt idx="293">
                  <c:v>0.39473037999999994</c:v>
                </c:pt>
                <c:pt idx="294">
                  <c:v>0.3997698999999999</c:v>
                </c:pt>
                <c:pt idx="295">
                  <c:v>0.40124450999999994</c:v>
                </c:pt>
                <c:pt idx="296">
                  <c:v>0.40514312999999991</c:v>
                </c:pt>
                <c:pt idx="297">
                  <c:v>0.41777343999999994</c:v>
                </c:pt>
                <c:pt idx="298">
                  <c:v>0.42344376000000006</c:v>
                </c:pt>
                <c:pt idx="299">
                  <c:v>0.41826583999999989</c:v>
                </c:pt>
                <c:pt idx="300">
                  <c:v>0.4195132399999999</c:v>
                </c:pt>
                <c:pt idx="301">
                  <c:v>0.41712952000000003</c:v>
                </c:pt>
                <c:pt idx="302">
                  <c:v>0.42126861999999998</c:v>
                </c:pt>
                <c:pt idx="303">
                  <c:v>0.41990035999999997</c:v>
                </c:pt>
                <c:pt idx="304">
                  <c:v>0.42336273000000002</c:v>
                </c:pt>
                <c:pt idx="305">
                  <c:v>0.41817901999999996</c:v>
                </c:pt>
                <c:pt idx="306">
                  <c:v>0.41012450999999994</c:v>
                </c:pt>
                <c:pt idx="307">
                  <c:v>0.41966002999999996</c:v>
                </c:pt>
                <c:pt idx="308">
                  <c:v>0.40209885000000023</c:v>
                </c:pt>
                <c:pt idx="309">
                  <c:v>0.40456084999999997</c:v>
                </c:pt>
                <c:pt idx="310">
                  <c:v>0.39958771000000004</c:v>
                </c:pt>
                <c:pt idx="311">
                  <c:v>0.42956450999999984</c:v>
                </c:pt>
                <c:pt idx="312">
                  <c:v>0.45391815000000002</c:v>
                </c:pt>
                <c:pt idx="313">
                  <c:v>0.46451186999999994</c:v>
                </c:pt>
                <c:pt idx="314">
                  <c:v>0.46221619000000014</c:v>
                </c:pt>
                <c:pt idx="315">
                  <c:v>0.48500809</c:v>
                </c:pt>
                <c:pt idx="316">
                  <c:v>0.51595656999999995</c:v>
                </c:pt>
                <c:pt idx="317">
                  <c:v>0.51204802999999988</c:v>
                </c:pt>
                <c:pt idx="318">
                  <c:v>0.52311417000000016</c:v>
                </c:pt>
                <c:pt idx="319">
                  <c:v>0.51194916000000013</c:v>
                </c:pt>
                <c:pt idx="320">
                  <c:v>0.5250770600000001</c:v>
                </c:pt>
                <c:pt idx="321">
                  <c:v>0.50711060000000008</c:v>
                </c:pt>
                <c:pt idx="322">
                  <c:v>0.48768539</c:v>
                </c:pt>
                <c:pt idx="323">
                  <c:v>0.48574996999999986</c:v>
                </c:pt>
                <c:pt idx="324">
                  <c:v>0.49011565999999984</c:v>
                </c:pt>
                <c:pt idx="325">
                  <c:v>0.49137938999999986</c:v>
                </c:pt>
                <c:pt idx="326">
                  <c:v>0.49410125999999988</c:v>
                </c:pt>
                <c:pt idx="327">
                  <c:v>0.49867370999999983</c:v>
                </c:pt>
                <c:pt idx="328">
                  <c:v>0.51636718999999998</c:v>
                </c:pt>
                <c:pt idx="329">
                  <c:v>0.53673279000000007</c:v>
                </c:pt>
                <c:pt idx="330">
                  <c:v>0.54443252999999991</c:v>
                </c:pt>
                <c:pt idx="331">
                  <c:v>0.55433608999999984</c:v>
                </c:pt>
                <c:pt idx="332">
                  <c:v>0.56062392999999977</c:v>
                </c:pt>
                <c:pt idx="333">
                  <c:v>0.58057326999999992</c:v>
                </c:pt>
                <c:pt idx="334">
                  <c:v>0.54232970999999996</c:v>
                </c:pt>
                <c:pt idx="335">
                  <c:v>0.52398543999999991</c:v>
                </c:pt>
                <c:pt idx="336">
                  <c:v>0.54043456999999995</c:v>
                </c:pt>
                <c:pt idx="337">
                  <c:v>0.53640685999999982</c:v>
                </c:pt>
                <c:pt idx="338">
                  <c:v>0.52161162999999977</c:v>
                </c:pt>
                <c:pt idx="339">
                  <c:v>0.53670410000000013</c:v>
                </c:pt>
                <c:pt idx="340">
                  <c:v>0.53331253000000012</c:v>
                </c:pt>
                <c:pt idx="341">
                  <c:v>0.53032440000000003</c:v>
                </c:pt>
                <c:pt idx="342">
                  <c:v>0.53720138999999989</c:v>
                </c:pt>
                <c:pt idx="343">
                  <c:v>0.54283996999999995</c:v>
                </c:pt>
                <c:pt idx="344">
                  <c:v>0.54323151000000003</c:v>
                </c:pt>
                <c:pt idx="345">
                  <c:v>0.52861343000000005</c:v>
                </c:pt>
                <c:pt idx="346">
                  <c:v>0.52735672</c:v>
                </c:pt>
                <c:pt idx="347">
                  <c:v>0.51492874</c:v>
                </c:pt>
                <c:pt idx="348">
                  <c:v>0.50850006000000003</c:v>
                </c:pt>
                <c:pt idx="349">
                  <c:v>0.51734619000000004</c:v>
                </c:pt>
                <c:pt idx="350">
                  <c:v>0.53019608000000007</c:v>
                </c:pt>
                <c:pt idx="351">
                  <c:v>0.51497620000000022</c:v>
                </c:pt>
                <c:pt idx="352">
                  <c:v>0.51352492999999999</c:v>
                </c:pt>
                <c:pt idx="353">
                  <c:v>0.51147430000000016</c:v>
                </c:pt>
                <c:pt idx="354">
                  <c:v>0.50234833000000001</c:v>
                </c:pt>
                <c:pt idx="355">
                  <c:v>0.49210128999999991</c:v>
                </c:pt>
                <c:pt idx="356">
                  <c:v>0.50223282000000014</c:v>
                </c:pt>
                <c:pt idx="357">
                  <c:v>0.5184120200000002</c:v>
                </c:pt>
                <c:pt idx="358">
                  <c:v>0.52061966000000015</c:v>
                </c:pt>
                <c:pt idx="359">
                  <c:v>0.52310058999999987</c:v>
                </c:pt>
                <c:pt idx="360">
                  <c:v>0.5136723299999999</c:v>
                </c:pt>
                <c:pt idx="361">
                  <c:v>0.50904572000000003</c:v>
                </c:pt>
                <c:pt idx="362">
                  <c:v>0.50753387000000005</c:v>
                </c:pt>
                <c:pt idx="363">
                  <c:v>0.48299727999999997</c:v>
                </c:pt>
                <c:pt idx="364">
                  <c:v>0.47928772000000008</c:v>
                </c:pt>
                <c:pt idx="365">
                  <c:v>0.46944640999999998</c:v>
                </c:pt>
                <c:pt idx="366">
                  <c:v>0.47849608999999993</c:v>
                </c:pt>
                <c:pt idx="367">
                  <c:v>0.47470519999999983</c:v>
                </c:pt>
                <c:pt idx="368">
                  <c:v>0.45757049999999988</c:v>
                </c:pt>
                <c:pt idx="369">
                  <c:v>0.44770462000000011</c:v>
                </c:pt>
                <c:pt idx="370">
                  <c:v>0.45609817999999991</c:v>
                </c:pt>
                <c:pt idx="371">
                  <c:v>0.45370193000000003</c:v>
                </c:pt>
                <c:pt idx="372">
                  <c:v>0.45192412999999987</c:v>
                </c:pt>
                <c:pt idx="373">
                  <c:v>0.42664108000000001</c:v>
                </c:pt>
                <c:pt idx="374">
                  <c:v>0.43019318000000006</c:v>
                </c:pt>
                <c:pt idx="375">
                  <c:v>0.42261139000000014</c:v>
                </c:pt>
                <c:pt idx="376">
                  <c:v>0.44295242000000012</c:v>
                </c:pt>
                <c:pt idx="377">
                  <c:v>0.47783156999999998</c:v>
                </c:pt>
                <c:pt idx="378">
                  <c:v>0.48942702999999987</c:v>
                </c:pt>
                <c:pt idx="379">
                  <c:v>0.48614318999999995</c:v>
                </c:pt>
                <c:pt idx="380">
                  <c:v>0.44222534000000002</c:v>
                </c:pt>
                <c:pt idx="381">
                  <c:v>0.42545363999999997</c:v>
                </c:pt>
                <c:pt idx="382">
                  <c:v>0.42056457999999997</c:v>
                </c:pt>
                <c:pt idx="383">
                  <c:v>0.43613082999999997</c:v>
                </c:pt>
                <c:pt idx="384">
                  <c:v>0.45406646999999989</c:v>
                </c:pt>
                <c:pt idx="385">
                  <c:v>0.47375350999999988</c:v>
                </c:pt>
                <c:pt idx="386">
                  <c:v>0.50173827999999987</c:v>
                </c:pt>
                <c:pt idx="387">
                  <c:v>0.51331940000000009</c:v>
                </c:pt>
                <c:pt idx="388">
                  <c:v>0.51746490000000001</c:v>
                </c:pt>
                <c:pt idx="389">
                  <c:v>0.52812714000000005</c:v>
                </c:pt>
                <c:pt idx="390">
                  <c:v>0.5427874800000001</c:v>
                </c:pt>
                <c:pt idx="391">
                  <c:v>0.56165726000000005</c:v>
                </c:pt>
                <c:pt idx="392">
                  <c:v>0.5555087299999999</c:v>
                </c:pt>
                <c:pt idx="393">
                  <c:v>0.53256393000000002</c:v>
                </c:pt>
                <c:pt idx="394">
                  <c:v>0.53322844999999996</c:v>
                </c:pt>
                <c:pt idx="395">
                  <c:v>0.53757186999999984</c:v>
                </c:pt>
                <c:pt idx="396">
                  <c:v>0.51485610999999998</c:v>
                </c:pt>
                <c:pt idx="397">
                  <c:v>0.50211868000000015</c:v>
                </c:pt>
                <c:pt idx="398">
                  <c:v>0.46975159</c:v>
                </c:pt>
                <c:pt idx="399">
                  <c:v>0.47401489000000008</c:v>
                </c:pt>
                <c:pt idx="400">
                  <c:v>0.46378220000000003</c:v>
                </c:pt>
                <c:pt idx="401">
                  <c:v>0.50164474000000014</c:v>
                </c:pt>
                <c:pt idx="402">
                  <c:v>0.50705566000000002</c:v>
                </c:pt>
                <c:pt idx="403">
                  <c:v>0.48464080999999992</c:v>
                </c:pt>
                <c:pt idx="404">
                  <c:v>0.49505599999999994</c:v>
                </c:pt>
                <c:pt idx="405">
                  <c:v>0.49385772999999999</c:v>
                </c:pt>
                <c:pt idx="406">
                  <c:v>0.49984528000000017</c:v>
                </c:pt>
                <c:pt idx="407">
                  <c:v>0.49969177000000009</c:v>
                </c:pt>
                <c:pt idx="408">
                  <c:v>0.48361694000000011</c:v>
                </c:pt>
                <c:pt idx="409">
                  <c:v>0.49232863999999998</c:v>
                </c:pt>
                <c:pt idx="410">
                  <c:v>0.47885863999999989</c:v>
                </c:pt>
                <c:pt idx="411">
                  <c:v>0.47267135999999987</c:v>
                </c:pt>
                <c:pt idx="412">
                  <c:v>0.46840393000000002</c:v>
                </c:pt>
                <c:pt idx="413">
                  <c:v>0.45096573000000006</c:v>
                </c:pt>
                <c:pt idx="414">
                  <c:v>0.42148498999999995</c:v>
                </c:pt>
                <c:pt idx="415">
                  <c:v>0.42000014999999991</c:v>
                </c:pt>
                <c:pt idx="416">
                  <c:v>0.4043121300000001</c:v>
                </c:pt>
                <c:pt idx="417">
                  <c:v>0.37427841000000006</c:v>
                </c:pt>
                <c:pt idx="418">
                  <c:v>0.35501740000000015</c:v>
                </c:pt>
                <c:pt idx="419">
                  <c:v>0.32150528</c:v>
                </c:pt>
                <c:pt idx="420">
                  <c:v>0.28477127000000002</c:v>
                </c:pt>
                <c:pt idx="421">
                  <c:v>0.28267486999999991</c:v>
                </c:pt>
                <c:pt idx="422">
                  <c:v>0.28575240999999996</c:v>
                </c:pt>
                <c:pt idx="423">
                  <c:v>0.31340729000000001</c:v>
                </c:pt>
                <c:pt idx="424">
                  <c:v>0.2872334299999999</c:v>
                </c:pt>
                <c:pt idx="425">
                  <c:v>0.27442184000000003</c:v>
                </c:pt>
                <c:pt idx="426">
                  <c:v>0.25598801000000004</c:v>
                </c:pt>
                <c:pt idx="427">
                  <c:v>0.27783431999999997</c:v>
                </c:pt>
                <c:pt idx="428">
                  <c:v>0.27154633000000006</c:v>
                </c:pt>
                <c:pt idx="429">
                  <c:v>0.2390713499999999</c:v>
                </c:pt>
                <c:pt idx="430">
                  <c:v>0.24400672999999995</c:v>
                </c:pt>
                <c:pt idx="431">
                  <c:v>0.22304466000000001</c:v>
                </c:pt>
                <c:pt idx="432">
                  <c:v>0.21457160999999991</c:v>
                </c:pt>
                <c:pt idx="433">
                  <c:v>0.24001869000000009</c:v>
                </c:pt>
                <c:pt idx="434">
                  <c:v>0.27174530000000008</c:v>
                </c:pt>
                <c:pt idx="435">
                  <c:v>0.31126494999999998</c:v>
                </c:pt>
                <c:pt idx="436">
                  <c:v>0.33588196000000003</c:v>
                </c:pt>
                <c:pt idx="437">
                  <c:v>0.33580124000000011</c:v>
                </c:pt>
                <c:pt idx="438">
                  <c:v>0.32542800999999999</c:v>
                </c:pt>
                <c:pt idx="439">
                  <c:v>0.30413269000000009</c:v>
                </c:pt>
                <c:pt idx="440">
                  <c:v>0.28383759000000008</c:v>
                </c:pt>
                <c:pt idx="441">
                  <c:v>0.26759277000000004</c:v>
                </c:pt>
                <c:pt idx="442">
                  <c:v>0.27950165000000005</c:v>
                </c:pt>
                <c:pt idx="443">
                  <c:v>0.29397933999999992</c:v>
                </c:pt>
                <c:pt idx="444">
                  <c:v>0.30837509000000018</c:v>
                </c:pt>
                <c:pt idx="445">
                  <c:v>0.30137634000000002</c:v>
                </c:pt>
                <c:pt idx="446">
                  <c:v>0.30313308999999999</c:v>
                </c:pt>
                <c:pt idx="447">
                  <c:v>0.31180282999999998</c:v>
                </c:pt>
                <c:pt idx="448">
                  <c:v>0.2962828099999999</c:v>
                </c:pt>
                <c:pt idx="449">
                  <c:v>0.32398132000000013</c:v>
                </c:pt>
                <c:pt idx="450">
                  <c:v>0.33558014000000025</c:v>
                </c:pt>
                <c:pt idx="451">
                  <c:v>0.3338450599999998</c:v>
                </c:pt>
                <c:pt idx="452">
                  <c:v>0.34538421999999991</c:v>
                </c:pt>
                <c:pt idx="453">
                  <c:v>0.34412642999999998</c:v>
                </c:pt>
                <c:pt idx="454">
                  <c:v>0.35424820000000001</c:v>
                </c:pt>
                <c:pt idx="455">
                  <c:v>0.33632354999999992</c:v>
                </c:pt>
                <c:pt idx="456">
                  <c:v>0.33996033000000003</c:v>
                </c:pt>
                <c:pt idx="457">
                  <c:v>0.34090606999999995</c:v>
                </c:pt>
                <c:pt idx="458">
                  <c:v>0.31856140000000011</c:v>
                </c:pt>
                <c:pt idx="459">
                  <c:v>0.31525466999999985</c:v>
                </c:pt>
                <c:pt idx="460">
                  <c:v>0.30793594000000013</c:v>
                </c:pt>
                <c:pt idx="461">
                  <c:v>0.30782120000000002</c:v>
                </c:pt>
                <c:pt idx="462">
                  <c:v>0.31755813999999982</c:v>
                </c:pt>
                <c:pt idx="463">
                  <c:v>0.31496338000000002</c:v>
                </c:pt>
                <c:pt idx="464">
                  <c:v>0.28168197999999989</c:v>
                </c:pt>
                <c:pt idx="465">
                  <c:v>0.2849905399999999</c:v>
                </c:pt>
                <c:pt idx="466">
                  <c:v>0.26980682000000011</c:v>
                </c:pt>
                <c:pt idx="467">
                  <c:v>0.24283783000000003</c:v>
                </c:pt>
                <c:pt idx="468">
                  <c:v>0.23833419999999994</c:v>
                </c:pt>
                <c:pt idx="469">
                  <c:v>0.2646299700000001</c:v>
                </c:pt>
                <c:pt idx="470">
                  <c:v>0.26537132000000008</c:v>
                </c:pt>
                <c:pt idx="471">
                  <c:v>0.27293509999999999</c:v>
                </c:pt>
                <c:pt idx="472">
                  <c:v>0.27158072999999994</c:v>
                </c:pt>
                <c:pt idx="473">
                  <c:v>0.23708244000000001</c:v>
                </c:pt>
                <c:pt idx="474">
                  <c:v>0.26888084000000001</c:v>
                </c:pt>
                <c:pt idx="475">
                  <c:v>0.27623444000000008</c:v>
                </c:pt>
                <c:pt idx="476">
                  <c:v>0.28976486000000001</c:v>
                </c:pt>
                <c:pt idx="477">
                  <c:v>0.30521744000000006</c:v>
                </c:pt>
                <c:pt idx="478">
                  <c:v>0.31230483999999992</c:v>
                </c:pt>
                <c:pt idx="479">
                  <c:v>0.31255066000000009</c:v>
                </c:pt>
                <c:pt idx="480">
                  <c:v>0.32963837000000007</c:v>
                </c:pt>
                <c:pt idx="481">
                  <c:v>0.34061614999999978</c:v>
                </c:pt>
                <c:pt idx="482">
                  <c:v>0.34804169000000007</c:v>
                </c:pt>
                <c:pt idx="483">
                  <c:v>0.37603607000000006</c:v>
                </c:pt>
                <c:pt idx="484">
                  <c:v>0.39040954999999999</c:v>
                </c:pt>
                <c:pt idx="485">
                  <c:v>0.39080048000000001</c:v>
                </c:pt>
                <c:pt idx="486">
                  <c:v>0.37350830000000013</c:v>
                </c:pt>
                <c:pt idx="487">
                  <c:v>0.3845282000000001</c:v>
                </c:pt>
                <c:pt idx="488">
                  <c:v>0.3985879499999998</c:v>
                </c:pt>
                <c:pt idx="489">
                  <c:v>0.40698135000000013</c:v>
                </c:pt>
                <c:pt idx="490">
                  <c:v>0.40332184000000004</c:v>
                </c:pt>
                <c:pt idx="491">
                  <c:v>0.42112717000000011</c:v>
                </c:pt>
                <c:pt idx="492">
                  <c:v>0.40518082</c:v>
                </c:pt>
                <c:pt idx="493">
                  <c:v>0.4063291899999999</c:v>
                </c:pt>
                <c:pt idx="494">
                  <c:v>0.40519912999999996</c:v>
                </c:pt>
                <c:pt idx="495">
                  <c:v>0.41320968999999996</c:v>
                </c:pt>
                <c:pt idx="496">
                  <c:v>0.40125045999999998</c:v>
                </c:pt>
                <c:pt idx="497">
                  <c:v>0.3937911999999999</c:v>
                </c:pt>
                <c:pt idx="498">
                  <c:v>0.40353209999999984</c:v>
                </c:pt>
                <c:pt idx="499">
                  <c:v>0.4165100100000001</c:v>
                </c:pt>
                <c:pt idx="500">
                  <c:v>0.41758530000000005</c:v>
                </c:pt>
                <c:pt idx="501">
                  <c:v>0.42550841999999989</c:v>
                </c:pt>
                <c:pt idx="502">
                  <c:v>0.42852996999999982</c:v>
                </c:pt>
                <c:pt idx="503">
                  <c:v>0.40505707000000002</c:v>
                </c:pt>
                <c:pt idx="504">
                  <c:v>0.40900603999999996</c:v>
                </c:pt>
                <c:pt idx="505">
                  <c:v>0.41830215000000015</c:v>
                </c:pt>
                <c:pt idx="506">
                  <c:v>0.4268833900000002</c:v>
                </c:pt>
                <c:pt idx="507">
                  <c:v>0.43475936999999987</c:v>
                </c:pt>
                <c:pt idx="508">
                  <c:v>0.44102324999999998</c:v>
                </c:pt>
                <c:pt idx="509">
                  <c:v>0.44674133000000005</c:v>
                </c:pt>
                <c:pt idx="510">
                  <c:v>0.44680054000000013</c:v>
                </c:pt>
                <c:pt idx="511">
                  <c:v>0.44637558000000022</c:v>
                </c:pt>
                <c:pt idx="512">
                  <c:v>0.44176956000000001</c:v>
                </c:pt>
                <c:pt idx="513">
                  <c:v>0.46700728999999996</c:v>
                </c:pt>
                <c:pt idx="514">
                  <c:v>0.49972350999999993</c:v>
                </c:pt>
                <c:pt idx="515">
                  <c:v>0.49843764999999984</c:v>
                </c:pt>
                <c:pt idx="516">
                  <c:v>0.48803085000000013</c:v>
                </c:pt>
                <c:pt idx="517">
                  <c:v>0.52528839000000005</c:v>
                </c:pt>
                <c:pt idx="518">
                  <c:v>0.51806641000000009</c:v>
                </c:pt>
                <c:pt idx="519">
                  <c:v>0.52407318000000003</c:v>
                </c:pt>
                <c:pt idx="520">
                  <c:v>0.53347794000000004</c:v>
                </c:pt>
                <c:pt idx="521">
                  <c:v>0.55310532000000001</c:v>
                </c:pt>
                <c:pt idx="522">
                  <c:v>0.5668832399999999</c:v>
                </c:pt>
                <c:pt idx="523">
                  <c:v>0.5626989699999998</c:v>
                </c:pt>
                <c:pt idx="524">
                  <c:v>0.55300217000000007</c:v>
                </c:pt>
                <c:pt idx="525">
                  <c:v>0.56109282999999999</c:v>
                </c:pt>
                <c:pt idx="526">
                  <c:v>0.56233230999999995</c:v>
                </c:pt>
                <c:pt idx="527">
                  <c:v>0.55795043999999994</c:v>
                </c:pt>
                <c:pt idx="528">
                  <c:v>0.56549881000000002</c:v>
                </c:pt>
                <c:pt idx="529">
                  <c:v>0.58483429000000009</c:v>
                </c:pt>
                <c:pt idx="530">
                  <c:v>0.58458480999999995</c:v>
                </c:pt>
                <c:pt idx="531">
                  <c:v>0.58883544999999993</c:v>
                </c:pt>
                <c:pt idx="532">
                  <c:v>0.59577347000000014</c:v>
                </c:pt>
                <c:pt idx="533">
                  <c:v>0.58347320999999996</c:v>
                </c:pt>
                <c:pt idx="534">
                  <c:v>0.59230209</c:v>
                </c:pt>
                <c:pt idx="535">
                  <c:v>0.58604049999999996</c:v>
                </c:pt>
                <c:pt idx="536">
                  <c:v>0.59928008999999993</c:v>
                </c:pt>
                <c:pt idx="537">
                  <c:v>0.58983932000000006</c:v>
                </c:pt>
                <c:pt idx="538">
                  <c:v>0.59291519000000004</c:v>
                </c:pt>
                <c:pt idx="539">
                  <c:v>0.58419982999999998</c:v>
                </c:pt>
                <c:pt idx="540">
                  <c:v>0.58766616999999988</c:v>
                </c:pt>
                <c:pt idx="541">
                  <c:v>0.60225357000000002</c:v>
                </c:pt>
                <c:pt idx="542">
                  <c:v>0.60192215000000004</c:v>
                </c:pt>
                <c:pt idx="543">
                  <c:v>0.61121994000000002</c:v>
                </c:pt>
                <c:pt idx="544">
                  <c:v>0.62813033999999979</c:v>
                </c:pt>
                <c:pt idx="545">
                  <c:v>0.62855331000000003</c:v>
                </c:pt>
                <c:pt idx="546">
                  <c:v>0.63601868000000006</c:v>
                </c:pt>
                <c:pt idx="547">
                  <c:v>0.65202147999999993</c:v>
                </c:pt>
                <c:pt idx="548">
                  <c:v>0.65634261999999999</c:v>
                </c:pt>
                <c:pt idx="549">
                  <c:v>0.64824585000000012</c:v>
                </c:pt>
                <c:pt idx="550">
                  <c:v>0.63229095000000002</c:v>
                </c:pt>
                <c:pt idx="551">
                  <c:v>0.63699538999999983</c:v>
                </c:pt>
                <c:pt idx="552">
                  <c:v>0.63250289999999998</c:v>
                </c:pt>
                <c:pt idx="553">
                  <c:v>0.63681915</c:v>
                </c:pt>
                <c:pt idx="554">
                  <c:v>0.63942429000000001</c:v>
                </c:pt>
                <c:pt idx="555">
                  <c:v>0.62589188000000018</c:v>
                </c:pt>
                <c:pt idx="556">
                  <c:v>0.61503433000000007</c:v>
                </c:pt>
                <c:pt idx="557">
                  <c:v>0.61656569999999977</c:v>
                </c:pt>
                <c:pt idx="558">
                  <c:v>0.60261977999999994</c:v>
                </c:pt>
                <c:pt idx="559">
                  <c:v>0.60149871999999993</c:v>
                </c:pt>
                <c:pt idx="560">
                  <c:v>0.57114501999999989</c:v>
                </c:pt>
                <c:pt idx="561">
                  <c:v>0.56435898000000018</c:v>
                </c:pt>
                <c:pt idx="562">
                  <c:v>0.58443451000000013</c:v>
                </c:pt>
                <c:pt idx="563">
                  <c:v>0.60638824000000002</c:v>
                </c:pt>
                <c:pt idx="564">
                  <c:v>0.60622635000000002</c:v>
                </c:pt>
                <c:pt idx="565">
                  <c:v>0.59493561000000006</c:v>
                </c:pt>
                <c:pt idx="566">
                  <c:v>0.58839599999999992</c:v>
                </c:pt>
                <c:pt idx="567">
                  <c:v>0.57516144000000002</c:v>
                </c:pt>
                <c:pt idx="568">
                  <c:v>0.57551787999999982</c:v>
                </c:pt>
                <c:pt idx="569">
                  <c:v>0.55502258000000015</c:v>
                </c:pt>
                <c:pt idx="570">
                  <c:v>0.56363891999999982</c:v>
                </c:pt>
                <c:pt idx="571">
                  <c:v>0.56196044999999994</c:v>
                </c:pt>
                <c:pt idx="572">
                  <c:v>0.55445754999999997</c:v>
                </c:pt>
                <c:pt idx="573">
                  <c:v>0.54785628999999991</c:v>
                </c:pt>
                <c:pt idx="574">
                  <c:v>0.53174224999999997</c:v>
                </c:pt>
                <c:pt idx="575">
                  <c:v>0.50713699000000001</c:v>
                </c:pt>
                <c:pt idx="576">
                  <c:v>0.51578338999999995</c:v>
                </c:pt>
                <c:pt idx="577">
                  <c:v>0.52031631000000012</c:v>
                </c:pt>
                <c:pt idx="578">
                  <c:v>0.51210754000000014</c:v>
                </c:pt>
                <c:pt idx="579">
                  <c:v>0.53082001000000001</c:v>
                </c:pt>
                <c:pt idx="580">
                  <c:v>0.56065399000000005</c:v>
                </c:pt>
                <c:pt idx="581">
                  <c:v>0.55813323999999986</c:v>
                </c:pt>
                <c:pt idx="582">
                  <c:v>0.5452085900000001</c:v>
                </c:pt>
                <c:pt idx="583">
                  <c:v>0.55891494999999991</c:v>
                </c:pt>
                <c:pt idx="584">
                  <c:v>0.56232651000000011</c:v>
                </c:pt>
                <c:pt idx="585">
                  <c:v>0.56288421999999994</c:v>
                </c:pt>
                <c:pt idx="586">
                  <c:v>0.5640954600000001</c:v>
                </c:pt>
                <c:pt idx="587">
                  <c:v>0.55753249999999999</c:v>
                </c:pt>
                <c:pt idx="588">
                  <c:v>0.54164794999999999</c:v>
                </c:pt>
                <c:pt idx="589">
                  <c:v>0.56243834999999986</c:v>
                </c:pt>
                <c:pt idx="590">
                  <c:v>0.54680099000000015</c:v>
                </c:pt>
                <c:pt idx="591">
                  <c:v>0.54882019000000004</c:v>
                </c:pt>
                <c:pt idx="592">
                  <c:v>0.56096191000000006</c:v>
                </c:pt>
                <c:pt idx="593">
                  <c:v>0.55841415000000016</c:v>
                </c:pt>
                <c:pt idx="594">
                  <c:v>0.57013458000000017</c:v>
                </c:pt>
                <c:pt idx="595">
                  <c:v>0.58767838000000006</c:v>
                </c:pt>
                <c:pt idx="596">
                  <c:v>0.58375304999999988</c:v>
                </c:pt>
                <c:pt idx="597">
                  <c:v>0.58505553999999993</c:v>
                </c:pt>
                <c:pt idx="598">
                  <c:v>0.59449050999999997</c:v>
                </c:pt>
                <c:pt idx="599">
                  <c:v>0.56900634999999999</c:v>
                </c:pt>
                <c:pt idx="600">
                  <c:v>0.5655200199999999</c:v>
                </c:pt>
                <c:pt idx="601">
                  <c:v>0.55678161999999976</c:v>
                </c:pt>
                <c:pt idx="602">
                  <c:v>0.55167174999999991</c:v>
                </c:pt>
                <c:pt idx="603">
                  <c:v>0.56532165999999995</c:v>
                </c:pt>
                <c:pt idx="604">
                  <c:v>0.55939468000000003</c:v>
                </c:pt>
                <c:pt idx="605">
                  <c:v>0.56339142000000009</c:v>
                </c:pt>
                <c:pt idx="606">
                  <c:v>0.5662973</c:v>
                </c:pt>
                <c:pt idx="607">
                  <c:v>0.57353485000000015</c:v>
                </c:pt>
                <c:pt idx="608">
                  <c:v>0.57776183999999997</c:v>
                </c:pt>
                <c:pt idx="609">
                  <c:v>0.60382172000000001</c:v>
                </c:pt>
                <c:pt idx="610">
                  <c:v>0.61395218000000007</c:v>
                </c:pt>
                <c:pt idx="611">
                  <c:v>0.61662307999999988</c:v>
                </c:pt>
                <c:pt idx="612">
                  <c:v>0.60312546</c:v>
                </c:pt>
                <c:pt idx="613">
                  <c:v>0.60809906000000002</c:v>
                </c:pt>
                <c:pt idx="614">
                  <c:v>0.59995270000000001</c:v>
                </c:pt>
                <c:pt idx="615">
                  <c:v>0.58538361000000005</c:v>
                </c:pt>
                <c:pt idx="616">
                  <c:v>0.5963694799999999</c:v>
                </c:pt>
                <c:pt idx="617">
                  <c:v>0.58959197999999979</c:v>
                </c:pt>
                <c:pt idx="618">
                  <c:v>0.56609360000000009</c:v>
                </c:pt>
                <c:pt idx="619">
                  <c:v>0.58923294000000004</c:v>
                </c:pt>
                <c:pt idx="620">
                  <c:v>0.61710449000000001</c:v>
                </c:pt>
                <c:pt idx="621">
                  <c:v>0.61374481000000003</c:v>
                </c:pt>
                <c:pt idx="622">
                  <c:v>0.59624527000000005</c:v>
                </c:pt>
                <c:pt idx="623">
                  <c:v>0.58743102999999985</c:v>
                </c:pt>
                <c:pt idx="624">
                  <c:v>0.58346374999999995</c:v>
                </c:pt>
                <c:pt idx="625">
                  <c:v>0.57741775999999989</c:v>
                </c:pt>
                <c:pt idx="626">
                  <c:v>0.57548492000000007</c:v>
                </c:pt>
                <c:pt idx="627">
                  <c:v>0.57325484999999987</c:v>
                </c:pt>
                <c:pt idx="628">
                  <c:v>0.62264877000000007</c:v>
                </c:pt>
                <c:pt idx="629">
                  <c:v>0.63487655999999992</c:v>
                </c:pt>
                <c:pt idx="630">
                  <c:v>0.63319228999999999</c:v>
                </c:pt>
                <c:pt idx="631">
                  <c:v>0.6385672</c:v>
                </c:pt>
                <c:pt idx="632">
                  <c:v>0.62780289000000011</c:v>
                </c:pt>
                <c:pt idx="633">
                  <c:v>0.6325053399999998</c:v>
                </c:pt>
                <c:pt idx="634">
                  <c:v>0.63963897999999997</c:v>
                </c:pt>
                <c:pt idx="635">
                  <c:v>0.64701218000000016</c:v>
                </c:pt>
                <c:pt idx="636">
                  <c:v>0.67486847000000005</c:v>
                </c:pt>
                <c:pt idx="637">
                  <c:v>0.66617141999999996</c:v>
                </c:pt>
                <c:pt idx="638">
                  <c:v>0.6744404599999998</c:v>
                </c:pt>
                <c:pt idx="639">
                  <c:v>0.65413177</c:v>
                </c:pt>
                <c:pt idx="640">
                  <c:v>0.66165604</c:v>
                </c:pt>
                <c:pt idx="641">
                  <c:v>0.66606918000000004</c:v>
                </c:pt>
                <c:pt idx="642">
                  <c:v>0.66330367999999984</c:v>
                </c:pt>
                <c:pt idx="643">
                  <c:v>0.67412979000000006</c:v>
                </c:pt>
                <c:pt idx="644">
                  <c:v>0.68544983000000004</c:v>
                </c:pt>
                <c:pt idx="645">
                  <c:v>0.69018372000000006</c:v>
                </c:pt>
                <c:pt idx="646">
                  <c:v>0.69952285999999986</c:v>
                </c:pt>
                <c:pt idx="647">
                  <c:v>0.71083236999999988</c:v>
                </c:pt>
                <c:pt idx="648">
                  <c:v>0.71587555000000003</c:v>
                </c:pt>
                <c:pt idx="649">
                  <c:v>0.72173675999999998</c:v>
                </c:pt>
                <c:pt idx="650">
                  <c:v>0.73296889999999992</c:v>
                </c:pt>
                <c:pt idx="651">
                  <c:v>0.74250641000000006</c:v>
                </c:pt>
                <c:pt idx="652">
                  <c:v>0.74295807000000003</c:v>
                </c:pt>
                <c:pt idx="653">
                  <c:v>0.73884719999999993</c:v>
                </c:pt>
                <c:pt idx="654">
                  <c:v>0.71233642999999991</c:v>
                </c:pt>
                <c:pt idx="655">
                  <c:v>0.72992034999999977</c:v>
                </c:pt>
                <c:pt idx="656">
                  <c:v>0.72278397000000005</c:v>
                </c:pt>
                <c:pt idx="657">
                  <c:v>0.71306579999999986</c:v>
                </c:pt>
                <c:pt idx="658">
                  <c:v>0.71281463999999994</c:v>
                </c:pt>
                <c:pt idx="659">
                  <c:v>0.71102904999999983</c:v>
                </c:pt>
                <c:pt idx="660">
                  <c:v>0.68738494999999999</c:v>
                </c:pt>
                <c:pt idx="661">
                  <c:v>0.69090911999999993</c:v>
                </c:pt>
                <c:pt idx="662">
                  <c:v>0.68855468999999991</c:v>
                </c:pt>
                <c:pt idx="663">
                  <c:v>0.69050002999999993</c:v>
                </c:pt>
                <c:pt idx="664">
                  <c:v>0.66370651000000014</c:v>
                </c:pt>
                <c:pt idx="665">
                  <c:v>0.67284073000000011</c:v>
                </c:pt>
                <c:pt idx="666">
                  <c:v>0.70435226000000006</c:v>
                </c:pt>
                <c:pt idx="667">
                  <c:v>0.72246367999999994</c:v>
                </c:pt>
                <c:pt idx="668">
                  <c:v>0.73009155000000003</c:v>
                </c:pt>
                <c:pt idx="669">
                  <c:v>0.75551086000000001</c:v>
                </c:pt>
                <c:pt idx="670">
                  <c:v>0.78265517999999989</c:v>
                </c:pt>
                <c:pt idx="671">
                  <c:v>0.77289322000000005</c:v>
                </c:pt>
                <c:pt idx="672">
                  <c:v>0.74417007000000002</c:v>
                </c:pt>
                <c:pt idx="673">
                  <c:v>0.76792694000000017</c:v>
                </c:pt>
                <c:pt idx="674">
                  <c:v>0.75546447999999988</c:v>
                </c:pt>
                <c:pt idx="675">
                  <c:v>0.73851303000000001</c:v>
                </c:pt>
                <c:pt idx="676">
                  <c:v>0.73090911999999997</c:v>
                </c:pt>
                <c:pt idx="677">
                  <c:v>0.74233170000000004</c:v>
                </c:pt>
                <c:pt idx="678">
                  <c:v>0.74570022999999996</c:v>
                </c:pt>
                <c:pt idx="679">
                  <c:v>0.74890944999999998</c:v>
                </c:pt>
                <c:pt idx="680">
                  <c:v>0.76530837999999979</c:v>
                </c:pt>
                <c:pt idx="681">
                  <c:v>0.76173095999999996</c:v>
                </c:pt>
                <c:pt idx="682">
                  <c:v>0.77161101999999993</c:v>
                </c:pt>
                <c:pt idx="683">
                  <c:v>0.79116440000000021</c:v>
                </c:pt>
                <c:pt idx="684">
                  <c:v>0.80117554000000002</c:v>
                </c:pt>
                <c:pt idx="685">
                  <c:v>0.82243194999999991</c:v>
                </c:pt>
                <c:pt idx="686">
                  <c:v>0.84902907999999999</c:v>
                </c:pt>
                <c:pt idx="687">
                  <c:v>0.86432982999999997</c:v>
                </c:pt>
                <c:pt idx="688">
                  <c:v>0.85880599999999996</c:v>
                </c:pt>
                <c:pt idx="689">
                  <c:v>0.86269408999999997</c:v>
                </c:pt>
                <c:pt idx="690">
                  <c:v>0.84779343000000007</c:v>
                </c:pt>
                <c:pt idx="691">
                  <c:v>0.85092285000000012</c:v>
                </c:pt>
                <c:pt idx="692">
                  <c:v>0.86304137999999986</c:v>
                </c:pt>
                <c:pt idx="693">
                  <c:v>0.87286284999999997</c:v>
                </c:pt>
                <c:pt idx="694">
                  <c:v>0.85373993000000015</c:v>
                </c:pt>
                <c:pt idx="695">
                  <c:v>0.86022078999999985</c:v>
                </c:pt>
                <c:pt idx="696">
                  <c:v>0.89094208000000008</c:v>
                </c:pt>
                <c:pt idx="697">
                  <c:v>0.90260360999999989</c:v>
                </c:pt>
                <c:pt idx="698">
                  <c:v>0.92529693999999996</c:v>
                </c:pt>
                <c:pt idx="699">
                  <c:v>0.92379897999999994</c:v>
                </c:pt>
                <c:pt idx="700">
                  <c:v>0.91478209999999982</c:v>
                </c:pt>
                <c:pt idx="701">
                  <c:v>0.90214111000000008</c:v>
                </c:pt>
                <c:pt idx="702">
                  <c:v>0.9021763599999999</c:v>
                </c:pt>
                <c:pt idx="703">
                  <c:v>0.88261230000000013</c:v>
                </c:pt>
                <c:pt idx="704">
                  <c:v>0.90064209000000006</c:v>
                </c:pt>
                <c:pt idx="705">
                  <c:v>0.91121596999999999</c:v>
                </c:pt>
                <c:pt idx="706">
                  <c:v>0.88712616</c:v>
                </c:pt>
                <c:pt idx="707">
                  <c:v>0.87188445999999997</c:v>
                </c:pt>
                <c:pt idx="708">
                  <c:v>0.87804672000000017</c:v>
                </c:pt>
                <c:pt idx="709">
                  <c:v>0.88655562999999993</c:v>
                </c:pt>
                <c:pt idx="710">
                  <c:v>0.89767440999999981</c:v>
                </c:pt>
                <c:pt idx="711">
                  <c:v>0.88986571999999997</c:v>
                </c:pt>
                <c:pt idx="712">
                  <c:v>0.88866424999999993</c:v>
                </c:pt>
                <c:pt idx="713">
                  <c:v>0.90104691000000003</c:v>
                </c:pt>
                <c:pt idx="714">
                  <c:v>0.91040131000000013</c:v>
                </c:pt>
                <c:pt idx="715">
                  <c:v>0.91819503999999985</c:v>
                </c:pt>
                <c:pt idx="716">
                  <c:v>0.92066391000000003</c:v>
                </c:pt>
                <c:pt idx="717">
                  <c:v>0.91849242999999992</c:v>
                </c:pt>
                <c:pt idx="718">
                  <c:v>0.90656264999999991</c:v>
                </c:pt>
                <c:pt idx="719">
                  <c:v>0.89405853000000013</c:v>
                </c:pt>
                <c:pt idx="720">
                  <c:v>0.91686095999999995</c:v>
                </c:pt>
                <c:pt idx="721">
                  <c:v>0.9090850800000001</c:v>
                </c:pt>
                <c:pt idx="722">
                  <c:v>0.91385512999999996</c:v>
                </c:pt>
                <c:pt idx="723">
                  <c:v>0.94579742000000011</c:v>
                </c:pt>
                <c:pt idx="724">
                  <c:v>0.93574112000000009</c:v>
                </c:pt>
                <c:pt idx="725">
                  <c:v>0.97166991999999985</c:v>
                </c:pt>
                <c:pt idx="726">
                  <c:v>0.96685181000000009</c:v>
                </c:pt>
                <c:pt idx="727">
                  <c:v>1.0029534899999999</c:v>
                </c:pt>
                <c:pt idx="728">
                  <c:v>1.0084188800000002</c:v>
                </c:pt>
                <c:pt idx="729">
                  <c:v>1.0181918300000001</c:v>
                </c:pt>
                <c:pt idx="730">
                  <c:v>1.0369842499999997</c:v>
                </c:pt>
                <c:pt idx="731">
                  <c:v>1.0380873099999999</c:v>
                </c:pt>
                <c:pt idx="732">
                  <c:v>1.0470390300000001</c:v>
                </c:pt>
                <c:pt idx="733">
                  <c:v>1.0236358600000002</c:v>
                </c:pt>
                <c:pt idx="734">
                  <c:v>1.01635315</c:v>
                </c:pt>
                <c:pt idx="735">
                  <c:v>0.99039504999999983</c:v>
                </c:pt>
                <c:pt idx="736">
                  <c:v>0.96868805000000013</c:v>
                </c:pt>
                <c:pt idx="737">
                  <c:v>0.94167632999999995</c:v>
                </c:pt>
                <c:pt idx="738">
                  <c:v>0.95669815000000002</c:v>
                </c:pt>
                <c:pt idx="739">
                  <c:v>0.94559006000000001</c:v>
                </c:pt>
                <c:pt idx="740">
                  <c:v>0.94760787999999985</c:v>
                </c:pt>
                <c:pt idx="741">
                  <c:v>0.93237334999999999</c:v>
                </c:pt>
                <c:pt idx="742">
                  <c:v>0.93412628000000009</c:v>
                </c:pt>
                <c:pt idx="743">
                  <c:v>0.98086410999999996</c:v>
                </c:pt>
                <c:pt idx="744">
                  <c:v>0.98808792000000012</c:v>
                </c:pt>
                <c:pt idx="745">
                  <c:v>0.97787780999999985</c:v>
                </c:pt>
                <c:pt idx="746">
                  <c:v>0.97090546</c:v>
                </c:pt>
                <c:pt idx="747">
                  <c:v>0.95733947999999991</c:v>
                </c:pt>
                <c:pt idx="748">
                  <c:v>0.98182250999999998</c:v>
                </c:pt>
                <c:pt idx="749">
                  <c:v>1.0120085099999998</c:v>
                </c:pt>
                <c:pt idx="750">
                  <c:v>0.98629561999999993</c:v>
                </c:pt>
                <c:pt idx="751">
                  <c:v>0.96760681000000015</c:v>
                </c:pt>
                <c:pt idx="752">
                  <c:v>0.98502304000000018</c:v>
                </c:pt>
                <c:pt idx="753">
                  <c:v>0.97881348000000012</c:v>
                </c:pt>
                <c:pt idx="754">
                  <c:v>0.99772445999999992</c:v>
                </c:pt>
                <c:pt idx="755">
                  <c:v>0.99665207000000011</c:v>
                </c:pt>
                <c:pt idx="756">
                  <c:v>0.97621016999999988</c:v>
                </c:pt>
                <c:pt idx="757">
                  <c:v>0.89357482999999993</c:v>
                </c:pt>
                <c:pt idx="758">
                  <c:v>0.8605984499999999</c:v>
                </c:pt>
                <c:pt idx="759">
                  <c:v>0.85799636999999995</c:v>
                </c:pt>
                <c:pt idx="760">
                  <c:v>0.87215042000000009</c:v>
                </c:pt>
                <c:pt idx="761">
                  <c:v>0.87393921000000008</c:v>
                </c:pt>
                <c:pt idx="762">
                  <c:v>0.9122950700000001</c:v>
                </c:pt>
                <c:pt idx="763">
                  <c:v>0.95116637999999987</c:v>
                </c:pt>
                <c:pt idx="764">
                  <c:v>0.89836365000000007</c:v>
                </c:pt>
                <c:pt idx="765">
                  <c:v>0.80425766000000021</c:v>
                </c:pt>
                <c:pt idx="766">
                  <c:v>0.83682983000000011</c:v>
                </c:pt>
                <c:pt idx="767">
                  <c:v>0.78734160999999991</c:v>
                </c:pt>
                <c:pt idx="768">
                  <c:v>0.64480300999999995</c:v>
                </c:pt>
                <c:pt idx="769">
                  <c:v>0.64673584000000006</c:v>
                </c:pt>
                <c:pt idx="770">
                  <c:v>0.51538024999999998</c:v>
                </c:pt>
                <c:pt idx="771">
                  <c:v>0.54201140999999997</c:v>
                </c:pt>
                <c:pt idx="772">
                  <c:v>0.44712920999999994</c:v>
                </c:pt>
                <c:pt idx="773">
                  <c:v>0.47652724999999996</c:v>
                </c:pt>
                <c:pt idx="774">
                  <c:v>0.48751053000000022</c:v>
                </c:pt>
                <c:pt idx="775">
                  <c:v>0.49686477999999989</c:v>
                </c:pt>
                <c:pt idx="776">
                  <c:v>0.58172592000000001</c:v>
                </c:pt>
                <c:pt idx="777">
                  <c:v>0.65620849999999997</c:v>
                </c:pt>
                <c:pt idx="778">
                  <c:v>0.70394713999999992</c:v>
                </c:pt>
                <c:pt idx="779">
                  <c:v>0.65146713000000012</c:v>
                </c:pt>
                <c:pt idx="780">
                  <c:v>0.66747344999999991</c:v>
                </c:pt>
                <c:pt idx="781">
                  <c:v>0.67869232000000013</c:v>
                </c:pt>
                <c:pt idx="782">
                  <c:v>0.64281432999999999</c:v>
                </c:pt>
                <c:pt idx="783">
                  <c:v>0.63410171999999987</c:v>
                </c:pt>
                <c:pt idx="784">
                  <c:v>0.62201050000000002</c:v>
                </c:pt>
                <c:pt idx="785">
                  <c:v>0.69895386000000004</c:v>
                </c:pt>
                <c:pt idx="786">
                  <c:v>0.77527602999999989</c:v>
                </c:pt>
                <c:pt idx="787">
                  <c:v>0.75156555000000003</c:v>
                </c:pt>
                <c:pt idx="788">
                  <c:v>0.75589798000000008</c:v>
                </c:pt>
                <c:pt idx="789">
                  <c:v>0.77124985000000001</c:v>
                </c:pt>
                <c:pt idx="790">
                  <c:v>0.81186966000000016</c:v>
                </c:pt>
                <c:pt idx="791">
                  <c:v>0.83061217999999992</c:v>
                </c:pt>
                <c:pt idx="792">
                  <c:v>0.85934906000000022</c:v>
                </c:pt>
                <c:pt idx="793">
                  <c:v>0.88870330999999991</c:v>
                </c:pt>
                <c:pt idx="794">
                  <c:v>0.89868880999999989</c:v>
                </c:pt>
                <c:pt idx="795">
                  <c:v>0.89340485000000003</c:v>
                </c:pt>
                <c:pt idx="796">
                  <c:v>0.90552597000000001</c:v>
                </c:pt>
                <c:pt idx="797">
                  <c:v>0.94572478999999987</c:v>
                </c:pt>
                <c:pt idx="798">
                  <c:v>1.0044569399999999</c:v>
                </c:pt>
                <c:pt idx="799">
                  <c:v>0.98539672999999994</c:v>
                </c:pt>
                <c:pt idx="800">
                  <c:v>0.99573257000000015</c:v>
                </c:pt>
                <c:pt idx="801">
                  <c:v>0.9644653299999999</c:v>
                </c:pt>
                <c:pt idx="802">
                  <c:v>0.89006713999999998</c:v>
                </c:pt>
                <c:pt idx="803">
                  <c:v>0.89725936999999978</c:v>
                </c:pt>
                <c:pt idx="804">
                  <c:v>0.92851929000000011</c:v>
                </c:pt>
                <c:pt idx="805">
                  <c:v>0.97484024000000002</c:v>
                </c:pt>
                <c:pt idx="806">
                  <c:v>1.0136908</c:v>
                </c:pt>
                <c:pt idx="807">
                  <c:v>0.99735549999999984</c:v>
                </c:pt>
                <c:pt idx="808">
                  <c:v>0.99480301000000004</c:v>
                </c:pt>
                <c:pt idx="809">
                  <c:v>0.99554367000000021</c:v>
                </c:pt>
                <c:pt idx="810">
                  <c:v>0.98629684000000006</c:v>
                </c:pt>
                <c:pt idx="811">
                  <c:v>0.97254683999999991</c:v>
                </c:pt>
                <c:pt idx="812">
                  <c:v>1.0178469799999998</c:v>
                </c:pt>
                <c:pt idx="813">
                  <c:v>1.0173457300000002</c:v>
                </c:pt>
                <c:pt idx="814">
                  <c:v>1.03121017</c:v>
                </c:pt>
                <c:pt idx="815">
                  <c:v>0.99806624999999993</c:v>
                </c:pt>
                <c:pt idx="816">
                  <c:v>0.93509398999999993</c:v>
                </c:pt>
                <c:pt idx="817">
                  <c:v>0.93018767999999996</c:v>
                </c:pt>
                <c:pt idx="818">
                  <c:v>0.97817367999999982</c:v>
                </c:pt>
                <c:pt idx="819">
                  <c:v>0.98468903000000019</c:v>
                </c:pt>
                <c:pt idx="820">
                  <c:v>0.97604431000000003</c:v>
                </c:pt>
                <c:pt idx="821">
                  <c:v>1.0085591099999998</c:v>
                </c:pt>
                <c:pt idx="822">
                  <c:v>1.04844925</c:v>
                </c:pt>
                <c:pt idx="823">
                  <c:v>1.0769915800000001</c:v>
                </c:pt>
                <c:pt idx="824">
                  <c:v>1.08120422</c:v>
                </c:pt>
                <c:pt idx="825">
                  <c:v>1.1007295199999998</c:v>
                </c:pt>
                <c:pt idx="826">
                  <c:v>1.1106025700000002</c:v>
                </c:pt>
                <c:pt idx="827">
                  <c:v>1.09888428</c:v>
                </c:pt>
                <c:pt idx="828">
                  <c:v>1.0619618200000001</c:v>
                </c:pt>
                <c:pt idx="829">
                  <c:v>1.0490135199999999</c:v>
                </c:pt>
                <c:pt idx="830">
                  <c:v>1.0343936199999999</c:v>
                </c:pt>
                <c:pt idx="831">
                  <c:v>1.0571972700000001</c:v>
                </c:pt>
                <c:pt idx="832">
                  <c:v>1.0856665000000003</c:v>
                </c:pt>
                <c:pt idx="833">
                  <c:v>1.15240433</c:v>
                </c:pt>
                <c:pt idx="834">
                  <c:v>1.1970312500000002</c:v>
                </c:pt>
                <c:pt idx="835">
                  <c:v>1.1952128599999998</c:v>
                </c:pt>
                <c:pt idx="836">
                  <c:v>1.1775662200000001</c:v>
                </c:pt>
                <c:pt idx="837">
                  <c:v>1.1733244300000001</c:v>
                </c:pt>
                <c:pt idx="838">
                  <c:v>1.1580824299999999</c:v>
                </c:pt>
                <c:pt idx="839">
                  <c:v>1.1711097699999997</c:v>
                </c:pt>
                <c:pt idx="840">
                  <c:v>1.1747647099999998</c:v>
                </c:pt>
                <c:pt idx="841">
                  <c:v>1.16865891</c:v>
                </c:pt>
                <c:pt idx="842">
                  <c:v>1.16167877</c:v>
                </c:pt>
                <c:pt idx="843">
                  <c:v>1.1381575000000002</c:v>
                </c:pt>
                <c:pt idx="844">
                  <c:v>1.1553016700000001</c:v>
                </c:pt>
                <c:pt idx="845">
                  <c:v>1.1552220200000001</c:v>
                </c:pt>
                <c:pt idx="846">
                  <c:v>1.1943760700000001</c:v>
                </c:pt>
                <c:pt idx="847">
                  <c:v>1.18646881</c:v>
                </c:pt>
                <c:pt idx="848">
                  <c:v>1.2134515399999999</c:v>
                </c:pt>
                <c:pt idx="849">
                  <c:v>1.2056944299999999</c:v>
                </c:pt>
                <c:pt idx="850">
                  <c:v>1.1939489699999997</c:v>
                </c:pt>
                <c:pt idx="851">
                  <c:v>1.1844575499999999</c:v>
                </c:pt>
                <c:pt idx="852">
                  <c:v>1.18260086</c:v>
                </c:pt>
                <c:pt idx="853">
                  <c:v>1.2154586800000002</c:v>
                </c:pt>
                <c:pt idx="854">
                  <c:v>1.1672453300000001</c:v>
                </c:pt>
                <c:pt idx="855">
                  <c:v>1.1804788199999998</c:v>
                </c:pt>
                <c:pt idx="856">
                  <c:v>1.18826813</c:v>
                </c:pt>
                <c:pt idx="857">
                  <c:v>1.1796591200000002</c:v>
                </c:pt>
                <c:pt idx="858">
                  <c:v>1.13714417</c:v>
                </c:pt>
                <c:pt idx="859">
                  <c:v>1.13626556</c:v>
                </c:pt>
                <c:pt idx="860">
                  <c:v>1.1169958500000003</c:v>
                </c:pt>
                <c:pt idx="861">
                  <c:v>1.1304260300000002</c:v>
                </c:pt>
                <c:pt idx="862">
                  <c:v>1.12305359</c:v>
                </c:pt>
                <c:pt idx="863">
                  <c:v>1.14988541</c:v>
                </c:pt>
                <c:pt idx="864">
                  <c:v>1.1392784100000002</c:v>
                </c:pt>
                <c:pt idx="865">
                  <c:v>1.1625947600000002</c:v>
                </c:pt>
                <c:pt idx="866">
                  <c:v>1.19229019</c:v>
                </c:pt>
                <c:pt idx="867">
                  <c:v>1.1901820399999998</c:v>
                </c:pt>
                <c:pt idx="868">
                  <c:v>1.2282652299999999</c:v>
                </c:pt>
                <c:pt idx="869">
                  <c:v>1.2304258699999999</c:v>
                </c:pt>
                <c:pt idx="870">
                  <c:v>1.2021144100000001</c:v>
                </c:pt>
                <c:pt idx="871">
                  <c:v>1.2170105000000002</c:v>
                </c:pt>
                <c:pt idx="872">
                  <c:v>1.2280014000000001</c:v>
                </c:pt>
                <c:pt idx="873">
                  <c:v>1.2743963599999999</c:v>
                </c:pt>
                <c:pt idx="874">
                  <c:v>1.24181366</c:v>
                </c:pt>
                <c:pt idx="875">
                  <c:v>1.26892929</c:v>
                </c:pt>
                <c:pt idx="876">
                  <c:v>1.3115869099999999</c:v>
                </c:pt>
                <c:pt idx="877">
                  <c:v>1.32977692</c:v>
                </c:pt>
                <c:pt idx="878">
                  <c:v>1.2807679699999999</c:v>
                </c:pt>
                <c:pt idx="879">
                  <c:v>1.2824795499999997</c:v>
                </c:pt>
                <c:pt idx="880">
                  <c:v>1.2826966899999999</c:v>
                </c:pt>
                <c:pt idx="881">
                  <c:v>1.3060440099999999</c:v>
                </c:pt>
                <c:pt idx="882">
                  <c:v>1.3018907200000003</c:v>
                </c:pt>
                <c:pt idx="883">
                  <c:v>1.28665787</c:v>
                </c:pt>
                <c:pt idx="884">
                  <c:v>1.2600647</c:v>
                </c:pt>
                <c:pt idx="885">
                  <c:v>1.2445597799999999</c:v>
                </c:pt>
                <c:pt idx="886">
                  <c:v>1.19473663</c:v>
                </c:pt>
                <c:pt idx="887">
                  <c:v>1.19319489</c:v>
                </c:pt>
                <c:pt idx="888">
                  <c:v>1.1935986299999999</c:v>
                </c:pt>
                <c:pt idx="889">
                  <c:v>1.1511142000000003</c:v>
                </c:pt>
                <c:pt idx="890">
                  <c:v>1.1520463599999999</c:v>
                </c:pt>
                <c:pt idx="891">
                  <c:v>1.14210083</c:v>
                </c:pt>
                <c:pt idx="892">
                  <c:v>1.1247326699999998</c:v>
                </c:pt>
                <c:pt idx="893">
                  <c:v>1.1245388800000002</c:v>
                </c:pt>
                <c:pt idx="894">
                  <c:v>1.1445050000000001</c:v>
                </c:pt>
                <c:pt idx="895">
                  <c:v>1.1972709699999999</c:v>
                </c:pt>
                <c:pt idx="896">
                  <c:v>1.2099586499999999</c:v>
                </c:pt>
                <c:pt idx="897">
                  <c:v>1.2275924699999998</c:v>
                </c:pt>
                <c:pt idx="898">
                  <c:v>1.2207009900000001</c:v>
                </c:pt>
                <c:pt idx="899">
                  <c:v>1.22128799</c:v>
                </c:pt>
                <c:pt idx="900">
                  <c:v>1.2201747100000002</c:v>
                </c:pt>
                <c:pt idx="901">
                  <c:v>1.2106146199999999</c:v>
                </c:pt>
                <c:pt idx="902">
                  <c:v>1.2362956199999999</c:v>
                </c:pt>
                <c:pt idx="903">
                  <c:v>1.2232408100000001</c:v>
                </c:pt>
                <c:pt idx="904">
                  <c:v>1.2257429499999999</c:v>
                </c:pt>
                <c:pt idx="905">
                  <c:v>1.2328187600000002</c:v>
                </c:pt>
                <c:pt idx="906">
                  <c:v>1.2298211699999997</c:v>
                </c:pt>
                <c:pt idx="907">
                  <c:v>1.2484158300000003</c:v>
                </c:pt>
                <c:pt idx="908">
                  <c:v>1.2722457899999999</c:v>
                </c:pt>
                <c:pt idx="909">
                  <c:v>1.2582473799999998</c:v>
                </c:pt>
                <c:pt idx="910">
                  <c:v>1.2751400799999999</c:v>
                </c:pt>
                <c:pt idx="911">
                  <c:v>1.2680661</c:v>
                </c:pt>
                <c:pt idx="912">
                  <c:v>1.2980752600000001</c:v>
                </c:pt>
                <c:pt idx="913">
                  <c:v>1.3273982200000001</c:v>
                </c:pt>
                <c:pt idx="914">
                  <c:v>1.3173828099999998</c:v>
                </c:pt>
                <c:pt idx="915">
                  <c:v>1.3278747599999998</c:v>
                </c:pt>
                <c:pt idx="916">
                  <c:v>1.3241137699999999</c:v>
                </c:pt>
                <c:pt idx="917">
                  <c:v>1.3248490899999998</c:v>
                </c:pt>
                <c:pt idx="918">
                  <c:v>1.34689316</c:v>
                </c:pt>
                <c:pt idx="919">
                  <c:v>1.3401438899999998</c:v>
                </c:pt>
                <c:pt idx="920">
                  <c:v>1.3555133100000001</c:v>
                </c:pt>
                <c:pt idx="921">
                  <c:v>1.3574815400000002</c:v>
                </c:pt>
                <c:pt idx="922">
                  <c:v>1.3656187399999999</c:v>
                </c:pt>
                <c:pt idx="923">
                  <c:v>1.3832981899999997</c:v>
                </c:pt>
                <c:pt idx="924">
                  <c:v>1.3779292299999999</c:v>
                </c:pt>
                <c:pt idx="925">
                  <c:v>1.3937516799999998</c:v>
                </c:pt>
                <c:pt idx="926">
                  <c:v>1.3680226099999997</c:v>
                </c:pt>
                <c:pt idx="927">
                  <c:v>1.39397934</c:v>
                </c:pt>
                <c:pt idx="928">
                  <c:v>1.3717175299999997</c:v>
                </c:pt>
                <c:pt idx="929">
                  <c:v>1.4069512900000003</c:v>
                </c:pt>
                <c:pt idx="930">
                  <c:v>1.43292267</c:v>
                </c:pt>
                <c:pt idx="931">
                  <c:v>1.4735859700000002</c:v>
                </c:pt>
                <c:pt idx="932">
                  <c:v>1.4734161399999999</c:v>
                </c:pt>
                <c:pt idx="933">
                  <c:v>1.4899165300000003</c:v>
                </c:pt>
                <c:pt idx="934">
                  <c:v>1.5018972800000001</c:v>
                </c:pt>
                <c:pt idx="935">
                  <c:v>1.48665314</c:v>
                </c:pt>
                <c:pt idx="936">
                  <c:v>1.4900236499999999</c:v>
                </c:pt>
                <c:pt idx="937">
                  <c:v>1.5413331600000002</c:v>
                </c:pt>
                <c:pt idx="938">
                  <c:v>1.5669107100000002</c:v>
                </c:pt>
                <c:pt idx="939">
                  <c:v>1.5850476099999997</c:v>
                </c:pt>
                <c:pt idx="940">
                  <c:v>1.4935252399999999</c:v>
                </c:pt>
                <c:pt idx="941">
                  <c:v>1.5378588899999999</c:v>
                </c:pt>
                <c:pt idx="942">
                  <c:v>1.5703994799999998</c:v>
                </c:pt>
                <c:pt idx="943">
                  <c:v>1.6152432299999999</c:v>
                </c:pt>
                <c:pt idx="944">
                  <c:v>1.6503601099999998</c:v>
                </c:pt>
                <c:pt idx="945">
                  <c:v>1.6217028800000004</c:v>
                </c:pt>
                <c:pt idx="946">
                  <c:v>1.62726105</c:v>
                </c:pt>
                <c:pt idx="947">
                  <c:v>1.6503292800000002</c:v>
                </c:pt>
                <c:pt idx="948">
                  <c:v>1.6309115599999999</c:v>
                </c:pt>
                <c:pt idx="949">
                  <c:v>1.6344070399999997</c:v>
                </c:pt>
                <c:pt idx="950">
                  <c:v>1.6296170000000001</c:v>
                </c:pt>
                <c:pt idx="951">
                  <c:v>1.6342837500000003</c:v>
                </c:pt>
                <c:pt idx="952">
                  <c:v>1.6344689899999998</c:v>
                </c:pt>
                <c:pt idx="953">
                  <c:v>1.61661499</c:v>
                </c:pt>
                <c:pt idx="954">
                  <c:v>1.6298590100000001</c:v>
                </c:pt>
                <c:pt idx="955">
                  <c:v>1.6332549999999997</c:v>
                </c:pt>
                <c:pt idx="956">
                  <c:v>1.6275476099999997</c:v>
                </c:pt>
                <c:pt idx="957">
                  <c:v>1.6025158699999995</c:v>
                </c:pt>
                <c:pt idx="958">
                  <c:v>1.6157781999999998</c:v>
                </c:pt>
                <c:pt idx="959">
                  <c:v>1.6307843000000002</c:v>
                </c:pt>
                <c:pt idx="960">
                  <c:v>1.6541918900000003</c:v>
                </c:pt>
                <c:pt idx="961">
                  <c:v>1.6624240099999996</c:v>
                </c:pt>
                <c:pt idx="962">
                  <c:v>1.6573370399999998</c:v>
                </c:pt>
                <c:pt idx="963">
                  <c:v>1.64926941</c:v>
                </c:pt>
                <c:pt idx="964">
                  <c:v>1.6600021400000005</c:v>
                </c:pt>
                <c:pt idx="965">
                  <c:v>1.6870309400000001</c:v>
                </c:pt>
                <c:pt idx="966">
                  <c:v>1.72140045</c:v>
                </c:pt>
                <c:pt idx="967">
                  <c:v>1.7129040500000001</c:v>
                </c:pt>
                <c:pt idx="968">
                  <c:v>1.7437545799999996</c:v>
                </c:pt>
                <c:pt idx="969">
                  <c:v>1.7886444099999999</c:v>
                </c:pt>
                <c:pt idx="970">
                  <c:v>1.8359979199999996</c:v>
                </c:pt>
                <c:pt idx="971">
                  <c:v>1.8412960800000002</c:v>
                </c:pt>
                <c:pt idx="972">
                  <c:v>1.8980282599999998</c:v>
                </c:pt>
                <c:pt idx="973">
                  <c:v>1.9401580799999998</c:v>
                </c:pt>
                <c:pt idx="974">
                  <c:v>1.9355990599999999</c:v>
                </c:pt>
                <c:pt idx="975">
                  <c:v>1.92326569</c:v>
                </c:pt>
                <c:pt idx="976">
                  <c:v>1.8866577100000002</c:v>
                </c:pt>
                <c:pt idx="977">
                  <c:v>1.8578753699999999</c:v>
                </c:pt>
                <c:pt idx="978">
                  <c:v>1.8541357399999998</c:v>
                </c:pt>
                <c:pt idx="979">
                  <c:v>1.86258759</c:v>
                </c:pt>
                <c:pt idx="980">
                  <c:v>1.87300018</c:v>
                </c:pt>
                <c:pt idx="981">
                  <c:v>1.8793597399999999</c:v>
                </c:pt>
                <c:pt idx="982">
                  <c:v>1.8821862800000004</c:v>
                </c:pt>
                <c:pt idx="983">
                  <c:v>1.9164608800000003</c:v>
                </c:pt>
                <c:pt idx="984">
                  <c:v>1.8513809199999995</c:v>
                </c:pt>
                <c:pt idx="985">
                  <c:v>1.8165472399999998</c:v>
                </c:pt>
                <c:pt idx="986">
                  <c:v>1.86346832</c:v>
                </c:pt>
                <c:pt idx="987">
                  <c:v>1.8477459700000001</c:v>
                </c:pt>
                <c:pt idx="988">
                  <c:v>1.8925009199999998</c:v>
                </c:pt>
                <c:pt idx="989">
                  <c:v>1.9205789199999996</c:v>
                </c:pt>
                <c:pt idx="990">
                  <c:v>1.9538980099999996</c:v>
                </c:pt>
                <c:pt idx="991">
                  <c:v>2.0048355099999999</c:v>
                </c:pt>
                <c:pt idx="992">
                  <c:v>2.0312338299999997</c:v>
                </c:pt>
                <c:pt idx="993">
                  <c:v>2.0624996900000001</c:v>
                </c:pt>
                <c:pt idx="994">
                  <c:v>2.07536926</c:v>
                </c:pt>
                <c:pt idx="995">
                  <c:v>2.0944451900000001</c:v>
                </c:pt>
                <c:pt idx="996">
                  <c:v>2.1255593900000003</c:v>
                </c:pt>
                <c:pt idx="997">
                  <c:v>2.12051056</c:v>
                </c:pt>
                <c:pt idx="998">
                  <c:v>2.1714361600000003</c:v>
                </c:pt>
                <c:pt idx="999">
                  <c:v>2.1404623400000005</c:v>
                </c:pt>
                <c:pt idx="1000">
                  <c:v>2.1526052900000003</c:v>
                </c:pt>
                <c:pt idx="1001">
                  <c:v>2.13740051</c:v>
                </c:pt>
                <c:pt idx="1002">
                  <c:v>2.1447656199999998</c:v>
                </c:pt>
                <c:pt idx="1003">
                  <c:v>2.1385430900000002</c:v>
                </c:pt>
                <c:pt idx="1004">
                  <c:v>2.1446652199999998</c:v>
                </c:pt>
                <c:pt idx="1005">
                  <c:v>2.1173913599999996</c:v>
                </c:pt>
                <c:pt idx="1006">
                  <c:v>2.2026535000000003</c:v>
                </c:pt>
                <c:pt idx="1007">
                  <c:v>2.2100826999999996</c:v>
                </c:pt>
                <c:pt idx="1008">
                  <c:v>2.2328277600000002</c:v>
                </c:pt>
                <c:pt idx="1009">
                  <c:v>2.1538891599999999</c:v>
                </c:pt>
                <c:pt idx="1010">
                  <c:v>2.1916961700000002</c:v>
                </c:pt>
                <c:pt idx="1011">
                  <c:v>2.18947388</c:v>
                </c:pt>
                <c:pt idx="1012">
                  <c:v>2.2830142200000001</c:v>
                </c:pt>
                <c:pt idx="1013">
                  <c:v>2.2425900300000001</c:v>
                </c:pt>
                <c:pt idx="1014">
                  <c:v>2.2742605600000001</c:v>
                </c:pt>
                <c:pt idx="1015">
                  <c:v>2.2438058499999998</c:v>
                </c:pt>
                <c:pt idx="1016">
                  <c:v>2.28921814</c:v>
                </c:pt>
                <c:pt idx="1017">
                  <c:v>2.2917089800000001</c:v>
                </c:pt>
                <c:pt idx="1018">
                  <c:v>2.3143548600000003</c:v>
                </c:pt>
                <c:pt idx="1019">
                  <c:v>2.2686691300000001</c:v>
                </c:pt>
                <c:pt idx="1020">
                  <c:v>2.2555850199999998</c:v>
                </c:pt>
                <c:pt idx="1021">
                  <c:v>2.2460232499999999</c:v>
                </c:pt>
                <c:pt idx="1022">
                  <c:v>2.1769079599999999</c:v>
                </c:pt>
                <c:pt idx="1023">
                  <c:v>2.09054779</c:v>
                </c:pt>
                <c:pt idx="1024">
                  <c:v>2.11550079</c:v>
                </c:pt>
                <c:pt idx="1025">
                  <c:v>2.1287051400000001</c:v>
                </c:pt>
                <c:pt idx="1026">
                  <c:v>2.0986114500000004</c:v>
                </c:pt>
                <c:pt idx="1027">
                  <c:v>2.1561315899999998</c:v>
                </c:pt>
                <c:pt idx="1028">
                  <c:v>2.11739166</c:v>
                </c:pt>
                <c:pt idx="1029">
                  <c:v>2.1413656599999999</c:v>
                </c:pt>
                <c:pt idx="1030">
                  <c:v>2.1623074300000003</c:v>
                </c:pt>
                <c:pt idx="1031">
                  <c:v>2.1884924300000002</c:v>
                </c:pt>
                <c:pt idx="1032">
                  <c:v>2.1640148900000002</c:v>
                </c:pt>
                <c:pt idx="1033">
                  <c:v>2.1863073700000002</c:v>
                </c:pt>
                <c:pt idx="1034">
                  <c:v>2.1922781400000004</c:v>
                </c:pt>
                <c:pt idx="1035">
                  <c:v>2.1933862299999998</c:v>
                </c:pt>
                <c:pt idx="1036">
                  <c:v>2.22495026</c:v>
                </c:pt>
                <c:pt idx="1037">
                  <c:v>2.2266708399999997</c:v>
                </c:pt>
                <c:pt idx="1038">
                  <c:v>2.2207885700000003</c:v>
                </c:pt>
                <c:pt idx="1039">
                  <c:v>2.2300289900000001</c:v>
                </c:pt>
                <c:pt idx="1040">
                  <c:v>2.2049838299999998</c:v>
                </c:pt>
                <c:pt idx="1041">
                  <c:v>2.1469519000000004</c:v>
                </c:pt>
                <c:pt idx="1042">
                  <c:v>2.1643710299999999</c:v>
                </c:pt>
                <c:pt idx="1043">
                  <c:v>2.1999704000000002</c:v>
                </c:pt>
                <c:pt idx="1044">
                  <c:v>2.1939386000000001</c:v>
                </c:pt>
                <c:pt idx="1045">
                  <c:v>2.1985757399999999</c:v>
                </c:pt>
                <c:pt idx="1046">
                  <c:v>2.1706884799999999</c:v>
                </c:pt>
                <c:pt idx="1047">
                  <c:v>2.1547988900000004</c:v>
                </c:pt>
                <c:pt idx="1048">
                  <c:v>2.1417156999999998</c:v>
                </c:pt>
                <c:pt idx="1049">
                  <c:v>2.1397876</c:v>
                </c:pt>
                <c:pt idx="1050">
                  <c:v>2.1225000000000001</c:v>
                </c:pt>
                <c:pt idx="1051">
                  <c:v>2.1157150300000001</c:v>
                </c:pt>
                <c:pt idx="1052">
                  <c:v>2.0753860500000001</c:v>
                </c:pt>
                <c:pt idx="1053">
                  <c:v>2.0633657799999998</c:v>
                </c:pt>
                <c:pt idx="1054">
                  <c:v>2.0218090799999997</c:v>
                </c:pt>
                <c:pt idx="1055">
                  <c:v>2.0061596700000002</c:v>
                </c:pt>
                <c:pt idx="1056">
                  <c:v>1.9764968900000004</c:v>
                </c:pt>
                <c:pt idx="1057">
                  <c:v>1.9758328199999999</c:v>
                </c:pt>
                <c:pt idx="1058">
                  <c:v>2.0301339700000001</c:v>
                </c:pt>
                <c:pt idx="1059">
                  <c:v>2.04229248</c:v>
                </c:pt>
                <c:pt idx="1060">
                  <c:v>2.0418930099999999</c:v>
                </c:pt>
                <c:pt idx="1061">
                  <c:v>2.0167279100000002</c:v>
                </c:pt>
                <c:pt idx="1062">
                  <c:v>2.0384121699999995</c:v>
                </c:pt>
                <c:pt idx="1063">
                  <c:v>2.0571368400000001</c:v>
                </c:pt>
                <c:pt idx="1064">
                  <c:v>2.0601934799999997</c:v>
                </c:pt>
                <c:pt idx="1065">
                  <c:v>2.0701443500000001</c:v>
                </c:pt>
                <c:pt idx="1066">
                  <c:v>2.08219208</c:v>
                </c:pt>
                <c:pt idx="1067">
                  <c:v>2.0984713699999999</c:v>
                </c:pt>
                <c:pt idx="1068">
                  <c:v>2.0765548699999998</c:v>
                </c:pt>
                <c:pt idx="1069">
                  <c:v>2.0803951999999999</c:v>
                </c:pt>
                <c:pt idx="1070">
                  <c:v>2.0877789300000003</c:v>
                </c:pt>
                <c:pt idx="1071">
                  <c:v>2.0654092400000001</c:v>
                </c:pt>
                <c:pt idx="1072">
                  <c:v>2.03502289</c:v>
                </c:pt>
                <c:pt idx="1073">
                  <c:v>2.0250680499999998</c:v>
                </c:pt>
                <c:pt idx="1074">
                  <c:v>2.0257760600000001</c:v>
                </c:pt>
                <c:pt idx="1075">
                  <c:v>2.0329446400000002</c:v>
                </c:pt>
                <c:pt idx="1076">
                  <c:v>2.0306451399999998</c:v>
                </c:pt>
                <c:pt idx="1077">
                  <c:v>2.0617538500000001</c:v>
                </c:pt>
                <c:pt idx="1078">
                  <c:v>2.0565029900000003</c:v>
                </c:pt>
                <c:pt idx="1079">
                  <c:v>2.0440371699999997</c:v>
                </c:pt>
                <c:pt idx="1080">
                  <c:v>2.0262231400000004</c:v>
                </c:pt>
                <c:pt idx="1081">
                  <c:v>1.98785034</c:v>
                </c:pt>
                <c:pt idx="1082">
                  <c:v>1.9828530899999999</c:v>
                </c:pt>
                <c:pt idx="1083">
                  <c:v>1.9641958599999998</c:v>
                </c:pt>
                <c:pt idx="1084">
                  <c:v>1.9526452599999997</c:v>
                </c:pt>
                <c:pt idx="1085">
                  <c:v>1.9609085099999999</c:v>
                </c:pt>
                <c:pt idx="1086">
                  <c:v>1.9799142499999998</c:v>
                </c:pt>
                <c:pt idx="1087">
                  <c:v>1.9614926100000001</c:v>
                </c:pt>
                <c:pt idx="1088">
                  <c:v>1.95988586</c:v>
                </c:pt>
                <c:pt idx="1089">
                  <c:v>1.9570431500000001</c:v>
                </c:pt>
                <c:pt idx="1090">
                  <c:v>1.9632321200000002</c:v>
                </c:pt>
                <c:pt idx="1091">
                  <c:v>1.9518536399999999</c:v>
                </c:pt>
                <c:pt idx="1092">
                  <c:v>1.9529608199999999</c:v>
                </c:pt>
                <c:pt idx="1093">
                  <c:v>1.9839663700000001</c:v>
                </c:pt>
                <c:pt idx="1094">
                  <c:v>1.9832379200000001</c:v>
                </c:pt>
                <c:pt idx="1095">
                  <c:v>1.9779156499999999</c:v>
                </c:pt>
                <c:pt idx="1096">
                  <c:v>1.9457379200000005</c:v>
                </c:pt>
                <c:pt idx="1097">
                  <c:v>1.9729165599999998</c:v>
                </c:pt>
                <c:pt idx="1098">
                  <c:v>1.9761331200000001</c:v>
                </c:pt>
                <c:pt idx="1099">
                  <c:v>1.9339581299999997</c:v>
                </c:pt>
                <c:pt idx="1100">
                  <c:v>1.92475891</c:v>
                </c:pt>
                <c:pt idx="1101">
                  <c:v>1.8630725100000003</c:v>
                </c:pt>
                <c:pt idx="1102">
                  <c:v>1.8422491500000002</c:v>
                </c:pt>
                <c:pt idx="1103">
                  <c:v>1.8679666099999999</c:v>
                </c:pt>
                <c:pt idx="1104">
                  <c:v>1.8927920499999997</c:v>
                </c:pt>
                <c:pt idx="1105">
                  <c:v>1.8810052499999999</c:v>
                </c:pt>
                <c:pt idx="1106">
                  <c:v>1.8287240600000003</c:v>
                </c:pt>
                <c:pt idx="1107">
                  <c:v>1.79847321</c:v>
                </c:pt>
                <c:pt idx="1108">
                  <c:v>1.7571228000000003</c:v>
                </c:pt>
                <c:pt idx="1109">
                  <c:v>1.7844598400000002</c:v>
                </c:pt>
                <c:pt idx="1110">
                  <c:v>1.7576995799999997</c:v>
                </c:pt>
                <c:pt idx="1111">
                  <c:v>1.7842901599999998</c:v>
                </c:pt>
                <c:pt idx="1112">
                  <c:v>1.7970556599999998</c:v>
                </c:pt>
                <c:pt idx="1113">
                  <c:v>1.8275259399999997</c:v>
                </c:pt>
                <c:pt idx="1114">
                  <c:v>1.8312033100000003</c:v>
                </c:pt>
                <c:pt idx="1115">
                  <c:v>1.7894604500000004</c:v>
                </c:pt>
                <c:pt idx="1116">
                  <c:v>1.7996337899999997</c:v>
                </c:pt>
                <c:pt idx="1117">
                  <c:v>1.82319092</c:v>
                </c:pt>
                <c:pt idx="1118">
                  <c:v>1.8293725599999999</c:v>
                </c:pt>
                <c:pt idx="1119">
                  <c:v>1.7976312299999999</c:v>
                </c:pt>
                <c:pt idx="1120">
                  <c:v>1.78562164</c:v>
                </c:pt>
                <c:pt idx="1121">
                  <c:v>1.78226898</c:v>
                </c:pt>
                <c:pt idx="1122">
                  <c:v>1.72900879</c:v>
                </c:pt>
                <c:pt idx="1123">
                  <c:v>1.6962423699999998</c:v>
                </c:pt>
                <c:pt idx="1124">
                  <c:v>1.6896438599999999</c:v>
                </c:pt>
                <c:pt idx="1125">
                  <c:v>1.6995495599999999</c:v>
                </c:pt>
                <c:pt idx="1126">
                  <c:v>1.7330664100000002</c:v>
                </c:pt>
                <c:pt idx="1127">
                  <c:v>1.7833862299999996</c:v>
                </c:pt>
                <c:pt idx="1128">
                  <c:v>1.8370138499999999</c:v>
                </c:pt>
                <c:pt idx="1129">
                  <c:v>1.83190125</c:v>
                </c:pt>
                <c:pt idx="1130">
                  <c:v>1.8082382200000002</c:v>
                </c:pt>
                <c:pt idx="1131">
                  <c:v>1.7991528299999997</c:v>
                </c:pt>
                <c:pt idx="1132">
                  <c:v>1.7886996499999999</c:v>
                </c:pt>
                <c:pt idx="1133">
                  <c:v>1.77757019</c:v>
                </c:pt>
                <c:pt idx="1134">
                  <c:v>1.8367388899999999</c:v>
                </c:pt>
                <c:pt idx="1135">
                  <c:v>1.8234683199999999</c:v>
                </c:pt>
                <c:pt idx="1136">
                  <c:v>1.8255618299999998</c:v>
                </c:pt>
                <c:pt idx="1137">
                  <c:v>1.8181091300000003</c:v>
                </c:pt>
                <c:pt idx="1138">
                  <c:v>1.8129629499999997</c:v>
                </c:pt>
                <c:pt idx="1139">
                  <c:v>1.8395126299999998</c:v>
                </c:pt>
                <c:pt idx="1140">
                  <c:v>1.7858166499999997</c:v>
                </c:pt>
                <c:pt idx="1141">
                  <c:v>1.7708660900000002</c:v>
                </c:pt>
                <c:pt idx="1142">
                  <c:v>1.7389309700000002</c:v>
                </c:pt>
                <c:pt idx="1143">
                  <c:v>1.69693848</c:v>
                </c:pt>
                <c:pt idx="1144">
                  <c:v>1.6894921900000002</c:v>
                </c:pt>
                <c:pt idx="1145">
                  <c:v>1.6952539099999999</c:v>
                </c:pt>
                <c:pt idx="1146">
                  <c:v>1.6307549999999997</c:v>
                </c:pt>
                <c:pt idx="1147">
                  <c:v>1.70068054</c:v>
                </c:pt>
                <c:pt idx="1148">
                  <c:v>1.7388156099999996</c:v>
                </c:pt>
                <c:pt idx="1149">
                  <c:v>1.7278265399999997</c:v>
                </c:pt>
                <c:pt idx="1150">
                  <c:v>1.7111337300000002</c:v>
                </c:pt>
                <c:pt idx="1151">
                  <c:v>1.7117935200000001</c:v>
                </c:pt>
                <c:pt idx="1152">
                  <c:v>1.6753543100000003</c:v>
                </c:pt>
                <c:pt idx="1153">
                  <c:v>1.6680215500000002</c:v>
                </c:pt>
                <c:pt idx="1154">
                  <c:v>1.6528546099999999</c:v>
                </c:pt>
                <c:pt idx="1155">
                  <c:v>1.6552771000000002</c:v>
                </c:pt>
                <c:pt idx="1156">
                  <c:v>1.6343032799999997</c:v>
                </c:pt>
                <c:pt idx="1157">
                  <c:v>1.6406854199999996</c:v>
                </c:pt>
                <c:pt idx="1158">
                  <c:v>1.6289685100000004</c:v>
                </c:pt>
                <c:pt idx="1159">
                  <c:v>1.6998590099999999</c:v>
                </c:pt>
                <c:pt idx="1160">
                  <c:v>1.7146267699999997</c:v>
                </c:pt>
                <c:pt idx="1161">
                  <c:v>1.6901110799999999</c:v>
                </c:pt>
                <c:pt idx="1162">
                  <c:v>1.7287924199999996</c:v>
                </c:pt>
                <c:pt idx="1163">
                  <c:v>1.7183975199999999</c:v>
                </c:pt>
                <c:pt idx="1164">
                  <c:v>1.7242102099999999</c:v>
                </c:pt>
                <c:pt idx="1165">
                  <c:v>1.7426071200000002</c:v>
                </c:pt>
                <c:pt idx="1166">
                  <c:v>1.7494833399999998</c:v>
                </c:pt>
                <c:pt idx="1167">
                  <c:v>1.7476077299999999</c:v>
                </c:pt>
                <c:pt idx="1168">
                  <c:v>1.7740942400000002</c:v>
                </c:pt>
                <c:pt idx="1169">
                  <c:v>1.7676467900000001</c:v>
                </c:pt>
                <c:pt idx="1170">
                  <c:v>1.7319576999999997</c:v>
                </c:pt>
                <c:pt idx="1171">
                  <c:v>1.6792095899999997</c:v>
                </c:pt>
                <c:pt idx="1172">
                  <c:v>1.6502041599999999</c:v>
                </c:pt>
                <c:pt idx="1173">
                  <c:v>1.6709765599999997</c:v>
                </c:pt>
                <c:pt idx="1174">
                  <c:v>1.6590759300000002</c:v>
                </c:pt>
                <c:pt idx="1175">
                  <c:v>1.7139187600000003</c:v>
                </c:pt>
                <c:pt idx="1176">
                  <c:v>1.7722311400000001</c:v>
                </c:pt>
                <c:pt idx="1177">
                  <c:v>1.7953710899999997</c:v>
                </c:pt>
                <c:pt idx="1178">
                  <c:v>1.7647915599999999</c:v>
                </c:pt>
                <c:pt idx="1179">
                  <c:v>1.7944198599999996</c:v>
                </c:pt>
                <c:pt idx="1180">
                  <c:v>1.7740212999999998</c:v>
                </c:pt>
                <c:pt idx="1181">
                  <c:v>1.7547442599999998</c:v>
                </c:pt>
                <c:pt idx="1182">
                  <c:v>1.7836782799999997</c:v>
                </c:pt>
                <c:pt idx="1183">
                  <c:v>1.7856140099999998</c:v>
                </c:pt>
                <c:pt idx="1184">
                  <c:v>1.8076318400000004</c:v>
                </c:pt>
                <c:pt idx="1185">
                  <c:v>1.7725656099999996</c:v>
                </c:pt>
                <c:pt idx="1186">
                  <c:v>1.7429632600000002</c:v>
                </c:pt>
                <c:pt idx="1187">
                  <c:v>1.7325329599999999</c:v>
                </c:pt>
                <c:pt idx="1188">
                  <c:v>1.70558136</c:v>
                </c:pt>
                <c:pt idx="1189">
                  <c:v>1.6826461799999999</c:v>
                </c:pt>
                <c:pt idx="1190">
                  <c:v>1.6838726799999999</c:v>
                </c:pt>
                <c:pt idx="1191">
                  <c:v>1.6882412699999998</c:v>
                </c:pt>
                <c:pt idx="1192">
                  <c:v>1.5975726300000002</c:v>
                </c:pt>
                <c:pt idx="1193">
                  <c:v>1.6074047899999999</c:v>
                </c:pt>
                <c:pt idx="1194">
                  <c:v>1.5890228300000002</c:v>
                </c:pt>
                <c:pt idx="1195">
                  <c:v>1.5976162699999996</c:v>
                </c:pt>
                <c:pt idx="1196">
                  <c:v>1.65714294</c:v>
                </c:pt>
                <c:pt idx="1197">
                  <c:v>1.6420480300000002</c:v>
                </c:pt>
                <c:pt idx="1198">
                  <c:v>1.6517572</c:v>
                </c:pt>
                <c:pt idx="1199">
                  <c:v>1.7178860500000002</c:v>
                </c:pt>
                <c:pt idx="1200">
                  <c:v>1.6869934099999999</c:v>
                </c:pt>
                <c:pt idx="1201">
                  <c:v>1.6597168</c:v>
                </c:pt>
                <c:pt idx="1202">
                  <c:v>1.6549816900000001</c:v>
                </c:pt>
                <c:pt idx="1203">
                  <c:v>1.62232025</c:v>
                </c:pt>
                <c:pt idx="1204">
                  <c:v>1.5887069700000001</c:v>
                </c:pt>
                <c:pt idx="1205">
                  <c:v>1.6130868500000002</c:v>
                </c:pt>
                <c:pt idx="1206">
                  <c:v>1.5751428199999999</c:v>
                </c:pt>
                <c:pt idx="1207">
                  <c:v>1.5441686999999997</c:v>
                </c:pt>
                <c:pt idx="1208">
                  <c:v>1.5104693600000001</c:v>
                </c:pt>
                <c:pt idx="1209">
                  <c:v>1.5647949199999998</c:v>
                </c:pt>
                <c:pt idx="1210">
                  <c:v>1.5719430499999998</c:v>
                </c:pt>
                <c:pt idx="1211">
                  <c:v>1.5665747099999998</c:v>
                </c:pt>
                <c:pt idx="1212">
                  <c:v>1.59582947</c:v>
                </c:pt>
                <c:pt idx="1213">
                  <c:v>1.59257874</c:v>
                </c:pt>
                <c:pt idx="1214">
                  <c:v>1.5906753500000002</c:v>
                </c:pt>
                <c:pt idx="1215">
                  <c:v>1.59598328</c:v>
                </c:pt>
                <c:pt idx="1216">
                  <c:v>1.6179834</c:v>
                </c:pt>
                <c:pt idx="1217">
                  <c:v>1.60180298</c:v>
                </c:pt>
                <c:pt idx="1218">
                  <c:v>1.5392709400000002</c:v>
                </c:pt>
                <c:pt idx="1219">
                  <c:v>1.5395683299999998</c:v>
                </c:pt>
                <c:pt idx="1220">
                  <c:v>1.5114312700000001</c:v>
                </c:pt>
                <c:pt idx="1221">
                  <c:v>1.4954490699999998</c:v>
                </c:pt>
                <c:pt idx="1222">
                  <c:v>1.52760681</c:v>
                </c:pt>
                <c:pt idx="1223">
                  <c:v>1.53811798</c:v>
                </c:pt>
                <c:pt idx="1224">
                  <c:v>1.5116629000000001</c:v>
                </c:pt>
                <c:pt idx="1225">
                  <c:v>1.4900001499999997</c:v>
                </c:pt>
                <c:pt idx="1226">
                  <c:v>1.4803517199999998</c:v>
                </c:pt>
                <c:pt idx="1227">
                  <c:v>1.46908737</c:v>
                </c:pt>
                <c:pt idx="1228">
                  <c:v>1.4393289199999999</c:v>
                </c:pt>
                <c:pt idx="1229">
                  <c:v>1.44296494</c:v>
                </c:pt>
                <c:pt idx="1230">
                  <c:v>1.4389904799999997</c:v>
                </c:pt>
                <c:pt idx="1231">
                  <c:v>1.4166165199999998</c:v>
                </c:pt>
                <c:pt idx="1232">
                  <c:v>1.4075793500000002</c:v>
                </c:pt>
                <c:pt idx="1233">
                  <c:v>1.3854878199999998</c:v>
                </c:pt>
                <c:pt idx="1234">
                  <c:v>1.3858766199999999</c:v>
                </c:pt>
                <c:pt idx="1235">
                  <c:v>1.4079277000000001</c:v>
                </c:pt>
                <c:pt idx="1236">
                  <c:v>1.4699604800000001</c:v>
                </c:pt>
                <c:pt idx="1237">
                  <c:v>1.4799704</c:v>
                </c:pt>
                <c:pt idx="1238">
                  <c:v>1.5040505999999998</c:v>
                </c:pt>
                <c:pt idx="1239">
                  <c:v>1.46211029</c:v>
                </c:pt>
                <c:pt idx="1240">
                  <c:v>1.4902163700000002</c:v>
                </c:pt>
                <c:pt idx="1241">
                  <c:v>1.4915913399999998</c:v>
                </c:pt>
                <c:pt idx="1242">
                  <c:v>1.4941859399999999</c:v>
                </c:pt>
                <c:pt idx="1243">
                  <c:v>1.5305462599999999</c:v>
                </c:pt>
                <c:pt idx="1244">
                  <c:v>1.5196292099999997</c:v>
                </c:pt>
                <c:pt idx="1245">
                  <c:v>1.5058911099999999</c:v>
                </c:pt>
                <c:pt idx="1246">
                  <c:v>1.4870951799999998</c:v>
                </c:pt>
                <c:pt idx="1247">
                  <c:v>1.5674618500000004</c:v>
                </c:pt>
                <c:pt idx="1248">
                  <c:v>1.54781784</c:v>
                </c:pt>
                <c:pt idx="1249">
                  <c:v>1.5230345199999999</c:v>
                </c:pt>
                <c:pt idx="1250">
                  <c:v>1.47959152</c:v>
                </c:pt>
                <c:pt idx="1251">
                  <c:v>1.4440025300000001</c:v>
                </c:pt>
                <c:pt idx="1252">
                  <c:v>1.4294986000000001</c:v>
                </c:pt>
                <c:pt idx="1253">
                  <c:v>1.3730755600000002</c:v>
                </c:pt>
                <c:pt idx="1254">
                  <c:v>1.3722419700000001</c:v>
                </c:pt>
                <c:pt idx="1255">
                  <c:v>1.4187358099999998</c:v>
                </c:pt>
                <c:pt idx="1256">
                  <c:v>1.33663452</c:v>
                </c:pt>
                <c:pt idx="1257">
                  <c:v>1.2793553200000001</c:v>
                </c:pt>
                <c:pt idx="1258">
                  <c:v>1.16856888</c:v>
                </c:pt>
                <c:pt idx="1259">
                  <c:v>1.0363945000000001</c:v>
                </c:pt>
                <c:pt idx="1260">
                  <c:v>1.0118792700000001</c:v>
                </c:pt>
                <c:pt idx="1261">
                  <c:v>1.0912235999999997</c:v>
                </c:pt>
                <c:pt idx="1262">
                  <c:v>1.0836578399999999</c:v>
                </c:pt>
                <c:pt idx="1263">
                  <c:v>1.0362814299999998</c:v>
                </c:pt>
                <c:pt idx="1264">
                  <c:v>0.99965163999999995</c:v>
                </c:pt>
                <c:pt idx="1265">
                  <c:v>1.0070665000000001</c:v>
                </c:pt>
                <c:pt idx="1266">
                  <c:v>1.1309376499999999</c:v>
                </c:pt>
                <c:pt idx="1267">
                  <c:v>1.1266645799999999</c:v>
                </c:pt>
                <c:pt idx="1268">
                  <c:v>1.18158875</c:v>
                </c:pt>
                <c:pt idx="1269">
                  <c:v>1.1310408000000001</c:v>
                </c:pt>
                <c:pt idx="1270">
                  <c:v>1.1744072000000001</c:v>
                </c:pt>
                <c:pt idx="1271">
                  <c:v>1.1345117200000003</c:v>
                </c:pt>
                <c:pt idx="1272">
                  <c:v>1.14445007</c:v>
                </c:pt>
                <c:pt idx="1273">
                  <c:v>1.1394447299999997</c:v>
                </c:pt>
                <c:pt idx="1274">
                  <c:v>1.1286938499999999</c:v>
                </c:pt>
                <c:pt idx="1275">
                  <c:v>1.1914584399999999</c:v>
                </c:pt>
                <c:pt idx="1276">
                  <c:v>1.1800167799999999</c:v>
                </c:pt>
                <c:pt idx="1277">
                  <c:v>1.1172183200000001</c:v>
                </c:pt>
                <c:pt idx="1278">
                  <c:v>1.1252966299999998</c:v>
                </c:pt>
                <c:pt idx="1279">
                  <c:v>1.14280991</c:v>
                </c:pt>
                <c:pt idx="1280">
                  <c:v>1.1216310100000002</c:v>
                </c:pt>
                <c:pt idx="1281">
                  <c:v>1.0629837000000002</c:v>
                </c:pt>
                <c:pt idx="1282">
                  <c:v>1.0548460399999997</c:v>
                </c:pt>
                <c:pt idx="1283">
                  <c:v>1.0181893899999999</c:v>
                </c:pt>
                <c:pt idx="1284">
                  <c:v>0.96579543999999995</c:v>
                </c:pt>
                <c:pt idx="1285">
                  <c:v>0.9584614600000001</c:v>
                </c:pt>
                <c:pt idx="1286">
                  <c:v>0.98727234000000008</c:v>
                </c:pt>
                <c:pt idx="1287">
                  <c:v>0.99210555999999994</c:v>
                </c:pt>
                <c:pt idx="1288">
                  <c:v>0.97441177000000012</c:v>
                </c:pt>
                <c:pt idx="1289">
                  <c:v>0.98698058999999994</c:v>
                </c:pt>
                <c:pt idx="1290">
                  <c:v>0.97075332999999997</c:v>
                </c:pt>
                <c:pt idx="1291">
                  <c:v>0.93487366000000005</c:v>
                </c:pt>
                <c:pt idx="1292">
                  <c:v>0.94515961000000015</c:v>
                </c:pt>
                <c:pt idx="1293">
                  <c:v>0.94168288999999983</c:v>
                </c:pt>
                <c:pt idx="1294">
                  <c:v>0.97761490000000006</c:v>
                </c:pt>
                <c:pt idx="1295">
                  <c:v>1.0090864600000002</c:v>
                </c:pt>
                <c:pt idx="1296">
                  <c:v>0.97135146999999988</c:v>
                </c:pt>
                <c:pt idx="1297">
                  <c:v>1.0170040899999999</c:v>
                </c:pt>
                <c:pt idx="1298">
                  <c:v>0.99012160999999987</c:v>
                </c:pt>
                <c:pt idx="1299">
                  <c:v>0.97982269</c:v>
                </c:pt>
                <c:pt idx="1300">
                  <c:v>0.8998677100000001</c:v>
                </c:pt>
                <c:pt idx="1301">
                  <c:v>0.87038390999999993</c:v>
                </c:pt>
                <c:pt idx="1302">
                  <c:v>0.80005966000000006</c:v>
                </c:pt>
                <c:pt idx="1303">
                  <c:v>0.80619797000000015</c:v>
                </c:pt>
                <c:pt idx="1304">
                  <c:v>0.78833145000000004</c:v>
                </c:pt>
                <c:pt idx="1305">
                  <c:v>0.8249197399999999</c:v>
                </c:pt>
                <c:pt idx="1306">
                  <c:v>0.90046935999999977</c:v>
                </c:pt>
                <c:pt idx="1307">
                  <c:v>0.88647597999999994</c:v>
                </c:pt>
                <c:pt idx="1308">
                  <c:v>0.90079986999999995</c:v>
                </c:pt>
                <c:pt idx="1309">
                  <c:v>0.8573220800000001</c:v>
                </c:pt>
                <c:pt idx="1310">
                  <c:v>0.8433192399999998</c:v>
                </c:pt>
                <c:pt idx="1311">
                  <c:v>0.83816986000000004</c:v>
                </c:pt>
                <c:pt idx="1312">
                  <c:v>0.82879821999999992</c:v>
                </c:pt>
                <c:pt idx="1313">
                  <c:v>0.76010833999999994</c:v>
                </c:pt>
                <c:pt idx="1314">
                  <c:v>0.81061798000000018</c:v>
                </c:pt>
                <c:pt idx="1315">
                  <c:v>0.86510635000000002</c:v>
                </c:pt>
                <c:pt idx="1316">
                  <c:v>0.88147201999999991</c:v>
                </c:pt>
                <c:pt idx="1317">
                  <c:v>0.88701125999999997</c:v>
                </c:pt>
                <c:pt idx="1318">
                  <c:v>0.87967926000000007</c:v>
                </c:pt>
                <c:pt idx="1319">
                  <c:v>0.88530410999999987</c:v>
                </c:pt>
                <c:pt idx="1320">
                  <c:v>0.92645325000000023</c:v>
                </c:pt>
                <c:pt idx="1321">
                  <c:v>0.89888579999999996</c:v>
                </c:pt>
                <c:pt idx="1322">
                  <c:v>0.91599487000000002</c:v>
                </c:pt>
                <c:pt idx="1323">
                  <c:v>0.94239487</c:v>
                </c:pt>
                <c:pt idx="1324">
                  <c:v>0.95153686999999998</c:v>
                </c:pt>
                <c:pt idx="1325">
                  <c:v>0.90470200000000012</c:v>
                </c:pt>
                <c:pt idx="1326">
                  <c:v>0.87585784999999983</c:v>
                </c:pt>
                <c:pt idx="1327">
                  <c:v>0.81277190999999993</c:v>
                </c:pt>
                <c:pt idx="1328">
                  <c:v>0.8075207499999999</c:v>
                </c:pt>
                <c:pt idx="1329">
                  <c:v>0.83674804999999997</c:v>
                </c:pt>
                <c:pt idx="1330">
                  <c:v>0.77530181999999992</c:v>
                </c:pt>
                <c:pt idx="1331">
                  <c:v>0.79860489000000001</c:v>
                </c:pt>
                <c:pt idx="1332">
                  <c:v>0.80012496999999994</c:v>
                </c:pt>
                <c:pt idx="1333">
                  <c:v>0.79143768000000003</c:v>
                </c:pt>
                <c:pt idx="1334">
                  <c:v>0.82358002000000008</c:v>
                </c:pt>
                <c:pt idx="1335">
                  <c:v>0.89591248000000001</c:v>
                </c:pt>
                <c:pt idx="1336">
                  <c:v>0.88480942000000007</c:v>
                </c:pt>
                <c:pt idx="1337">
                  <c:v>0.85640442000000006</c:v>
                </c:pt>
                <c:pt idx="1338">
                  <c:v>0.81838776000000002</c:v>
                </c:pt>
                <c:pt idx="1339">
                  <c:v>0.83095459000000016</c:v>
                </c:pt>
                <c:pt idx="1340">
                  <c:v>0.85854827999999994</c:v>
                </c:pt>
                <c:pt idx="1341">
                  <c:v>0.84051376000000011</c:v>
                </c:pt>
                <c:pt idx="1342">
                  <c:v>0.85344390999999997</c:v>
                </c:pt>
                <c:pt idx="1343">
                  <c:v>0.88989395000000004</c:v>
                </c:pt>
                <c:pt idx="1344">
                  <c:v>0.9201351900000001</c:v>
                </c:pt>
                <c:pt idx="1345">
                  <c:v>0.88925217000000001</c:v>
                </c:pt>
                <c:pt idx="1346">
                  <c:v>0.84533600000000009</c:v>
                </c:pt>
                <c:pt idx="1347">
                  <c:v>0.87415938999999998</c:v>
                </c:pt>
                <c:pt idx="1348">
                  <c:v>0.86189574999999996</c:v>
                </c:pt>
                <c:pt idx="1349">
                  <c:v>0.85102904999999995</c:v>
                </c:pt>
                <c:pt idx="1350">
                  <c:v>0.86918746999999996</c:v>
                </c:pt>
                <c:pt idx="1351">
                  <c:v>0.88024002000000001</c:v>
                </c:pt>
                <c:pt idx="1352">
                  <c:v>0.91645873999999994</c:v>
                </c:pt>
                <c:pt idx="1353">
                  <c:v>0.93775512999999999</c:v>
                </c:pt>
                <c:pt idx="1354">
                  <c:v>0.93396545000000009</c:v>
                </c:pt>
                <c:pt idx="1355">
                  <c:v>0.92602096999999994</c:v>
                </c:pt>
                <c:pt idx="1356">
                  <c:v>0.89559052000000006</c:v>
                </c:pt>
                <c:pt idx="1357">
                  <c:v>0.83315246999999992</c:v>
                </c:pt>
                <c:pt idx="1358">
                  <c:v>0.87583298000000021</c:v>
                </c:pt>
                <c:pt idx="1359">
                  <c:v>0.87242828000000006</c:v>
                </c:pt>
                <c:pt idx="1360">
                  <c:v>0.88005142000000003</c:v>
                </c:pt>
                <c:pt idx="1361">
                  <c:v>0.88560317999999993</c:v>
                </c:pt>
                <c:pt idx="1362">
                  <c:v>0.89023041000000003</c:v>
                </c:pt>
                <c:pt idx="1363">
                  <c:v>0.95190291999999999</c:v>
                </c:pt>
                <c:pt idx="1364">
                  <c:v>0.98026992999999996</c:v>
                </c:pt>
                <c:pt idx="1365">
                  <c:v>0.96023224000000007</c:v>
                </c:pt>
                <c:pt idx="1366">
                  <c:v>0.96463286999999998</c:v>
                </c:pt>
                <c:pt idx="1367">
                  <c:v>0.92734939999999999</c:v>
                </c:pt>
                <c:pt idx="1368">
                  <c:v>0.97123366999999994</c:v>
                </c:pt>
                <c:pt idx="1369">
                  <c:v>0.99065811000000004</c:v>
                </c:pt>
                <c:pt idx="1370">
                  <c:v>0.98966522000000001</c:v>
                </c:pt>
                <c:pt idx="1371">
                  <c:v>1.0142907700000001</c:v>
                </c:pt>
                <c:pt idx="1372">
                  <c:v>1.01436386</c:v>
                </c:pt>
                <c:pt idx="1373">
                  <c:v>0.98702469000000015</c:v>
                </c:pt>
                <c:pt idx="1374">
                  <c:v>0.97662415000000014</c:v>
                </c:pt>
                <c:pt idx="1375">
                  <c:v>0.93994796999999997</c:v>
                </c:pt>
                <c:pt idx="1376">
                  <c:v>0.90243927000000013</c:v>
                </c:pt>
                <c:pt idx="1377">
                  <c:v>0.89216231999999995</c:v>
                </c:pt>
                <c:pt idx="1378">
                  <c:v>0.91648757999999986</c:v>
                </c:pt>
                <c:pt idx="1379">
                  <c:v>0.94395614999999999</c:v>
                </c:pt>
                <c:pt idx="1380">
                  <c:v>0.88349593999999998</c:v>
                </c:pt>
                <c:pt idx="1381">
                  <c:v>0.85135818000000008</c:v>
                </c:pt>
                <c:pt idx="1382">
                  <c:v>0.86151290999999985</c:v>
                </c:pt>
                <c:pt idx="1383">
                  <c:v>0.87457992999999989</c:v>
                </c:pt>
                <c:pt idx="1384">
                  <c:v>0.86040099999999997</c:v>
                </c:pt>
                <c:pt idx="1385">
                  <c:v>0.85867142000000007</c:v>
                </c:pt>
                <c:pt idx="1386">
                  <c:v>0.84810286999999995</c:v>
                </c:pt>
                <c:pt idx="1387">
                  <c:v>0.84390838999999995</c:v>
                </c:pt>
                <c:pt idx="1388">
                  <c:v>0.87723495000000007</c:v>
                </c:pt>
                <c:pt idx="1389">
                  <c:v>0.90839965999999994</c:v>
                </c:pt>
                <c:pt idx="1390">
                  <c:v>0.92327011000000003</c:v>
                </c:pt>
                <c:pt idx="1391">
                  <c:v>0.8724244699999999</c:v>
                </c:pt>
                <c:pt idx="1392">
                  <c:v>0.86754439999999988</c:v>
                </c:pt>
                <c:pt idx="1393">
                  <c:v>0.87699813999999998</c:v>
                </c:pt>
                <c:pt idx="1394">
                  <c:v>0.84979553000000019</c:v>
                </c:pt>
                <c:pt idx="1395">
                  <c:v>0.85352782999999999</c:v>
                </c:pt>
                <c:pt idx="1396">
                  <c:v>0.83458282000000006</c:v>
                </c:pt>
                <c:pt idx="1397">
                  <c:v>0.80531982000000002</c:v>
                </c:pt>
                <c:pt idx="1398">
                  <c:v>0.76711898999999995</c:v>
                </c:pt>
                <c:pt idx="1399">
                  <c:v>0.75504043999999992</c:v>
                </c:pt>
                <c:pt idx="1400">
                  <c:v>0.76925887999999976</c:v>
                </c:pt>
                <c:pt idx="1401">
                  <c:v>0.7581196600000002</c:v>
                </c:pt>
                <c:pt idx="1402">
                  <c:v>0.78646087999999992</c:v>
                </c:pt>
                <c:pt idx="1403">
                  <c:v>0.76272476000000022</c:v>
                </c:pt>
                <c:pt idx="1404">
                  <c:v>0.76348678999999997</c:v>
                </c:pt>
                <c:pt idx="1405">
                  <c:v>0.74841522000000005</c:v>
                </c:pt>
                <c:pt idx="1406">
                  <c:v>0.83356659</c:v>
                </c:pt>
                <c:pt idx="1407">
                  <c:v>0.8392578100000001</c:v>
                </c:pt>
                <c:pt idx="1408">
                  <c:v>0.85371078000000011</c:v>
                </c:pt>
                <c:pt idx="1409">
                  <c:v>0.8124191300000001</c:v>
                </c:pt>
                <c:pt idx="1410">
                  <c:v>0.78078232000000014</c:v>
                </c:pt>
                <c:pt idx="1411">
                  <c:v>0.77974228000000001</c:v>
                </c:pt>
                <c:pt idx="1412">
                  <c:v>0.7958019999999999</c:v>
                </c:pt>
                <c:pt idx="1413">
                  <c:v>0.76889542</c:v>
                </c:pt>
                <c:pt idx="1414">
                  <c:v>0.80721481000000006</c:v>
                </c:pt>
                <c:pt idx="1415">
                  <c:v>0.82534102999999992</c:v>
                </c:pt>
                <c:pt idx="1416">
                  <c:v>0.7822171</c:v>
                </c:pt>
                <c:pt idx="1417">
                  <c:v>0.76984893999999993</c:v>
                </c:pt>
                <c:pt idx="1418">
                  <c:v>0.77316010000000013</c:v>
                </c:pt>
                <c:pt idx="1419">
                  <c:v>0.78973969000000022</c:v>
                </c:pt>
                <c:pt idx="1420">
                  <c:v>0.87060913000000006</c:v>
                </c:pt>
                <c:pt idx="1421">
                  <c:v>0.87855103000000012</c:v>
                </c:pt>
                <c:pt idx="1422">
                  <c:v>0.87305237000000013</c:v>
                </c:pt>
                <c:pt idx="1423">
                  <c:v>0.87724579000000014</c:v>
                </c:pt>
                <c:pt idx="1424">
                  <c:v>0.84318008</c:v>
                </c:pt>
                <c:pt idx="1425">
                  <c:v>0.84953307999999983</c:v>
                </c:pt>
                <c:pt idx="1426">
                  <c:v>0.78343826000000005</c:v>
                </c:pt>
                <c:pt idx="1427">
                  <c:v>0.79660277999999995</c:v>
                </c:pt>
                <c:pt idx="1428">
                  <c:v>0.81067702999999991</c:v>
                </c:pt>
                <c:pt idx="1429">
                  <c:v>0.83785156000000005</c:v>
                </c:pt>
                <c:pt idx="1430">
                  <c:v>0.79593002000000013</c:v>
                </c:pt>
                <c:pt idx="1431">
                  <c:v>0.90954848999999993</c:v>
                </c:pt>
                <c:pt idx="1432">
                  <c:v>0.99960388</c:v>
                </c:pt>
                <c:pt idx="1433">
                  <c:v>0.98213882000000008</c:v>
                </c:pt>
                <c:pt idx="1434">
                  <c:v>0.97963012999999988</c:v>
                </c:pt>
                <c:pt idx="1435">
                  <c:v>0.98565140000000007</c:v>
                </c:pt>
                <c:pt idx="1436">
                  <c:v>0.95151810000000014</c:v>
                </c:pt>
                <c:pt idx="1437">
                  <c:v>0.90795745999999999</c:v>
                </c:pt>
                <c:pt idx="1438">
                  <c:v>0.9294198600000001</c:v>
                </c:pt>
                <c:pt idx="1439">
                  <c:v>0.95864166000000006</c:v>
                </c:pt>
                <c:pt idx="1440">
                  <c:v>0.96159119000000004</c:v>
                </c:pt>
                <c:pt idx="1441">
                  <c:v>0.96888686999999996</c:v>
                </c:pt>
                <c:pt idx="1442">
                  <c:v>0.95516525000000008</c:v>
                </c:pt>
                <c:pt idx="1443">
                  <c:v>0.94661330999999982</c:v>
                </c:pt>
                <c:pt idx="1444">
                  <c:v>0.98011413999999997</c:v>
                </c:pt>
                <c:pt idx="1445">
                  <c:v>0.99070435000000012</c:v>
                </c:pt>
                <c:pt idx="1446">
                  <c:v>0.99516356999999989</c:v>
                </c:pt>
                <c:pt idx="1447">
                  <c:v>0.98646790000000006</c:v>
                </c:pt>
                <c:pt idx="1448">
                  <c:v>0.94879990000000003</c:v>
                </c:pt>
                <c:pt idx="1449">
                  <c:v>0.93439240000000012</c:v>
                </c:pt>
                <c:pt idx="1450">
                  <c:v>0.95058883999999999</c:v>
                </c:pt>
                <c:pt idx="1451">
                  <c:v>0.95208618</c:v>
                </c:pt>
                <c:pt idx="1452">
                  <c:v>0.97198318000000006</c:v>
                </c:pt>
                <c:pt idx="1453">
                  <c:v>0.98399948000000004</c:v>
                </c:pt>
                <c:pt idx="1454">
                  <c:v>0.99185225999999993</c:v>
                </c:pt>
                <c:pt idx="1455">
                  <c:v>0.9352262899999999</c:v>
                </c:pt>
                <c:pt idx="1456">
                  <c:v>0.90747208000000001</c:v>
                </c:pt>
                <c:pt idx="1457">
                  <c:v>0.89723098999999995</c:v>
                </c:pt>
                <c:pt idx="1458">
                  <c:v>0.86769088999999999</c:v>
                </c:pt>
                <c:pt idx="1459">
                  <c:v>0.88719451999999999</c:v>
                </c:pt>
                <c:pt idx="1460">
                  <c:v>0.86397583</c:v>
                </c:pt>
                <c:pt idx="1461">
                  <c:v>0.86262817000000003</c:v>
                </c:pt>
                <c:pt idx="1462">
                  <c:v>0.86901626999999992</c:v>
                </c:pt>
                <c:pt idx="1463">
                  <c:v>0.90125381000000004</c:v>
                </c:pt>
                <c:pt idx="1464">
                  <c:v>0.88538176999999996</c:v>
                </c:pt>
                <c:pt idx="1465">
                  <c:v>0.91117965999999995</c:v>
                </c:pt>
                <c:pt idx="1466">
                  <c:v>0.93099167000000005</c:v>
                </c:pt>
                <c:pt idx="1467">
                  <c:v>0.96665207000000009</c:v>
                </c:pt>
                <c:pt idx="1468">
                  <c:v>1.0270474200000002</c:v>
                </c:pt>
                <c:pt idx="1469">
                  <c:v>1.0073666399999999</c:v>
                </c:pt>
                <c:pt idx="1470">
                  <c:v>1.0056729099999999</c:v>
                </c:pt>
                <c:pt idx="1471">
                  <c:v>1.03712296</c:v>
                </c:pt>
                <c:pt idx="1472">
                  <c:v>1.02264343</c:v>
                </c:pt>
                <c:pt idx="1473">
                  <c:v>1.0396618699999998</c:v>
                </c:pt>
                <c:pt idx="1474">
                  <c:v>1.0397436500000001</c:v>
                </c:pt>
                <c:pt idx="1475">
                  <c:v>1.05461334</c:v>
                </c:pt>
                <c:pt idx="1476">
                  <c:v>1.0517398099999999</c:v>
                </c:pt>
                <c:pt idx="1477">
                  <c:v>1.0448306299999999</c:v>
                </c:pt>
                <c:pt idx="1478">
                  <c:v>1.0541006500000001</c:v>
                </c:pt>
                <c:pt idx="1479">
                  <c:v>1.0572318999999997</c:v>
                </c:pt>
                <c:pt idx="1480">
                  <c:v>1.0973480200000001</c:v>
                </c:pt>
                <c:pt idx="1481">
                  <c:v>1.1131303399999997</c:v>
                </c:pt>
                <c:pt idx="1482">
                  <c:v>1.1031632999999998</c:v>
                </c:pt>
                <c:pt idx="1483">
                  <c:v>1.07862152</c:v>
                </c:pt>
                <c:pt idx="1484">
                  <c:v>1.09589706</c:v>
                </c:pt>
                <c:pt idx="1485">
                  <c:v>1.1094815100000002</c:v>
                </c:pt>
                <c:pt idx="1486">
                  <c:v>1.0772570799999999</c:v>
                </c:pt>
                <c:pt idx="1487">
                  <c:v>1.0945245400000001</c:v>
                </c:pt>
                <c:pt idx="1488">
                  <c:v>1.1113208000000001</c:v>
                </c:pt>
                <c:pt idx="1489">
                  <c:v>1.13066742</c:v>
                </c:pt>
                <c:pt idx="1490">
                  <c:v>1.1465036</c:v>
                </c:pt>
                <c:pt idx="1491">
                  <c:v>1.12177887</c:v>
                </c:pt>
                <c:pt idx="1492">
                  <c:v>1.1424688700000001</c:v>
                </c:pt>
                <c:pt idx="1493">
                  <c:v>1.1054090900000002</c:v>
                </c:pt>
                <c:pt idx="1494">
                  <c:v>1.0718467700000001</c:v>
                </c:pt>
                <c:pt idx="1495">
                  <c:v>1.0119706700000002</c:v>
                </c:pt>
                <c:pt idx="1496">
                  <c:v>1.0141644299999997</c:v>
                </c:pt>
                <c:pt idx="1497">
                  <c:v>1.0164047199999997</c:v>
                </c:pt>
                <c:pt idx="1498">
                  <c:v>1.0390913400000001</c:v>
                </c:pt>
                <c:pt idx="1499">
                  <c:v>1.0469020100000002</c:v>
                </c:pt>
                <c:pt idx="1500">
                  <c:v>1.0031240800000001</c:v>
                </c:pt>
                <c:pt idx="1501">
                  <c:v>0.95947540000000009</c:v>
                </c:pt>
                <c:pt idx="1502">
                  <c:v>0.94996902000000016</c:v>
                </c:pt>
                <c:pt idx="1503">
                  <c:v>0.93461151000000009</c:v>
                </c:pt>
                <c:pt idx="1504">
                  <c:v>0.95309508999999992</c:v>
                </c:pt>
                <c:pt idx="1505">
                  <c:v>0.95861068999999977</c:v>
                </c:pt>
                <c:pt idx="1506">
                  <c:v>0.96517242000000003</c:v>
                </c:pt>
                <c:pt idx="1507">
                  <c:v>0.97468581999999993</c:v>
                </c:pt>
                <c:pt idx="1508">
                  <c:v>1.00778488</c:v>
                </c:pt>
                <c:pt idx="1509">
                  <c:v>1.0006137100000001</c:v>
                </c:pt>
                <c:pt idx="1510">
                  <c:v>0.97364410000000001</c:v>
                </c:pt>
                <c:pt idx="1511">
                  <c:v>0.94598632999999999</c:v>
                </c:pt>
                <c:pt idx="1512">
                  <c:v>0.88415848000000019</c:v>
                </c:pt>
                <c:pt idx="1513">
                  <c:v>0.87209518000000008</c:v>
                </c:pt>
                <c:pt idx="1514">
                  <c:v>0.87136414000000006</c:v>
                </c:pt>
                <c:pt idx="1515">
                  <c:v>0.89786620999999989</c:v>
                </c:pt>
                <c:pt idx="1516">
                  <c:v>0.87957580999999996</c:v>
                </c:pt>
                <c:pt idx="1517">
                  <c:v>0.89813674999999993</c:v>
                </c:pt>
                <c:pt idx="1518">
                  <c:v>0.87213684000000002</c:v>
                </c:pt>
                <c:pt idx="1519">
                  <c:v>0.84002379999999999</c:v>
                </c:pt>
                <c:pt idx="1520">
                  <c:v>0.88013931000000012</c:v>
                </c:pt>
                <c:pt idx="1521">
                  <c:v>0.85335769999999989</c:v>
                </c:pt>
                <c:pt idx="1522">
                  <c:v>0.87779509999999994</c:v>
                </c:pt>
                <c:pt idx="1523">
                  <c:v>0.85804824999999996</c:v>
                </c:pt>
                <c:pt idx="1524">
                  <c:v>0.83970932000000009</c:v>
                </c:pt>
                <c:pt idx="1525">
                  <c:v>0.85839461999999989</c:v>
                </c:pt>
                <c:pt idx="1526">
                  <c:v>0.8911538699999999</c:v>
                </c:pt>
                <c:pt idx="1527">
                  <c:v>0.91737152000000011</c:v>
                </c:pt>
                <c:pt idx="1528">
                  <c:v>0.91716048999999988</c:v>
                </c:pt>
                <c:pt idx="1529">
                  <c:v>0.89743042000000006</c:v>
                </c:pt>
                <c:pt idx="1530">
                  <c:v>0.89611709999999989</c:v>
                </c:pt>
                <c:pt idx="1531">
                  <c:v>0.87620773000000018</c:v>
                </c:pt>
                <c:pt idx="1532">
                  <c:v>0.88446838000000016</c:v>
                </c:pt>
                <c:pt idx="1533">
                  <c:v>0.88644423999999988</c:v>
                </c:pt>
                <c:pt idx="1534">
                  <c:v>0.88412230999999997</c:v>
                </c:pt>
                <c:pt idx="1535">
                  <c:v>0.85314972000000022</c:v>
                </c:pt>
                <c:pt idx="1536">
                  <c:v>0.88140975999999993</c:v>
                </c:pt>
                <c:pt idx="1537">
                  <c:v>0.88065399000000011</c:v>
                </c:pt>
                <c:pt idx="1538">
                  <c:v>0.87192626999999989</c:v>
                </c:pt>
                <c:pt idx="1539">
                  <c:v>0.89624649000000001</c:v>
                </c:pt>
                <c:pt idx="1540">
                  <c:v>0.91746872000000002</c:v>
                </c:pt>
                <c:pt idx="1541">
                  <c:v>0.92091521999999992</c:v>
                </c:pt>
                <c:pt idx="1542">
                  <c:v>0.91690093999999989</c:v>
                </c:pt>
                <c:pt idx="1543">
                  <c:v>0.89435454999999986</c:v>
                </c:pt>
                <c:pt idx="1544">
                  <c:v>0.89676712000000003</c:v>
                </c:pt>
                <c:pt idx="1545">
                  <c:v>0.88661712999999986</c:v>
                </c:pt>
                <c:pt idx="1546">
                  <c:v>0.89822617000000005</c:v>
                </c:pt>
                <c:pt idx="1547">
                  <c:v>0.90446380999999998</c:v>
                </c:pt>
                <c:pt idx="1548">
                  <c:v>0.89301589999999997</c:v>
                </c:pt>
                <c:pt idx="1549">
                  <c:v>0.88672255999999994</c:v>
                </c:pt>
                <c:pt idx="1550">
                  <c:v>0.88704956000000013</c:v>
                </c:pt>
                <c:pt idx="1551">
                  <c:v>0.89436508000000003</c:v>
                </c:pt>
                <c:pt idx="1552">
                  <c:v>0.86993439000000006</c:v>
                </c:pt>
                <c:pt idx="1553">
                  <c:v>0.85875228999999997</c:v>
                </c:pt>
                <c:pt idx="1554">
                  <c:v>0.86469573999999993</c:v>
                </c:pt>
                <c:pt idx="1555">
                  <c:v>0.8451214600000001</c:v>
                </c:pt>
                <c:pt idx="1556">
                  <c:v>0.84716721000000006</c:v>
                </c:pt>
                <c:pt idx="1557">
                  <c:v>0.82908127000000009</c:v>
                </c:pt>
                <c:pt idx="1558">
                  <c:v>0.83514632999999994</c:v>
                </c:pt>
                <c:pt idx="1559">
                  <c:v>0.84078735000000004</c:v>
                </c:pt>
                <c:pt idx="1560">
                  <c:v>0.84092957000000013</c:v>
                </c:pt>
                <c:pt idx="1561">
                  <c:v>0.8460067699999998</c:v>
                </c:pt>
                <c:pt idx="1562">
                  <c:v>0.81202484000000008</c:v>
                </c:pt>
                <c:pt idx="1563">
                  <c:v>0.78768020999999999</c:v>
                </c:pt>
                <c:pt idx="1564">
                  <c:v>0.80199829</c:v>
                </c:pt>
                <c:pt idx="1565">
                  <c:v>0.83780823000000004</c:v>
                </c:pt>
                <c:pt idx="1566">
                  <c:v>0.83249298000000005</c:v>
                </c:pt>
                <c:pt idx="1567">
                  <c:v>0.83394408999999992</c:v>
                </c:pt>
                <c:pt idx="1568">
                  <c:v>0.81626511000000002</c:v>
                </c:pt>
                <c:pt idx="1569">
                  <c:v>0.80273178000000001</c:v>
                </c:pt>
                <c:pt idx="1570">
                  <c:v>0.81405791999999999</c:v>
                </c:pt>
                <c:pt idx="1571">
                  <c:v>0.77933640000000004</c:v>
                </c:pt>
                <c:pt idx="1572">
                  <c:v>0.79104354999999993</c:v>
                </c:pt>
                <c:pt idx="1573">
                  <c:v>0.78448882999999991</c:v>
                </c:pt>
                <c:pt idx="1574">
                  <c:v>0.79128447999999985</c:v>
                </c:pt>
                <c:pt idx="1575">
                  <c:v>0.80400344999999995</c:v>
                </c:pt>
                <c:pt idx="1576">
                  <c:v>0.81240828999999981</c:v>
                </c:pt>
                <c:pt idx="1577">
                  <c:v>0.80053268000000011</c:v>
                </c:pt>
                <c:pt idx="1578">
                  <c:v>0.82024811000000009</c:v>
                </c:pt>
                <c:pt idx="1579">
                  <c:v>0.82695708999999984</c:v>
                </c:pt>
                <c:pt idx="1580">
                  <c:v>0.80713302999999992</c:v>
                </c:pt>
                <c:pt idx="1581">
                  <c:v>0.7814414999999999</c:v>
                </c:pt>
                <c:pt idx="1582">
                  <c:v>0.76286330999999996</c:v>
                </c:pt>
                <c:pt idx="1583">
                  <c:v>0.78635222999999987</c:v>
                </c:pt>
                <c:pt idx="1584">
                  <c:v>0.76617599000000003</c:v>
                </c:pt>
                <c:pt idx="1585">
                  <c:v>0.76544540000000016</c:v>
                </c:pt>
                <c:pt idx="1586">
                  <c:v>0.79984482000000012</c:v>
                </c:pt>
                <c:pt idx="1587">
                  <c:v>0.83159363000000019</c:v>
                </c:pt>
                <c:pt idx="1588">
                  <c:v>0.81862549000000007</c:v>
                </c:pt>
                <c:pt idx="1589">
                  <c:v>0.82455048000000009</c:v>
                </c:pt>
                <c:pt idx="1590">
                  <c:v>0.84216399999999991</c:v>
                </c:pt>
                <c:pt idx="1591">
                  <c:v>0.8564915500000001</c:v>
                </c:pt>
                <c:pt idx="1592">
                  <c:v>0.85763900999999998</c:v>
                </c:pt>
                <c:pt idx="1593">
                  <c:v>0.83733062999999985</c:v>
                </c:pt>
                <c:pt idx="1594">
                  <c:v>0.84269623000000005</c:v>
                </c:pt>
                <c:pt idx="1595">
                  <c:v>0.85598128999999989</c:v>
                </c:pt>
                <c:pt idx="1596">
                  <c:v>0.87285659999999998</c:v>
                </c:pt>
                <c:pt idx="1597">
                  <c:v>0.88274779999999997</c:v>
                </c:pt>
                <c:pt idx="1598">
                  <c:v>0.89632979999999995</c:v>
                </c:pt>
                <c:pt idx="1599">
                  <c:v>0.87787704</c:v>
                </c:pt>
                <c:pt idx="1600">
                  <c:v>0.8739642299999999</c:v>
                </c:pt>
                <c:pt idx="1601">
                  <c:v>0.87325728999999996</c:v>
                </c:pt>
                <c:pt idx="1602">
                  <c:v>0.86975647</c:v>
                </c:pt>
                <c:pt idx="1603">
                  <c:v>0.83852448000000002</c:v>
                </c:pt>
                <c:pt idx="1604">
                  <c:v>0.8450955200000001</c:v>
                </c:pt>
                <c:pt idx="1605">
                  <c:v>0.84203720000000004</c:v>
                </c:pt>
                <c:pt idx="1606">
                  <c:v>0.86775360000000012</c:v>
                </c:pt>
                <c:pt idx="1607">
                  <c:v>0.87269912999999999</c:v>
                </c:pt>
                <c:pt idx="1608">
                  <c:v>0.88036469000000017</c:v>
                </c:pt>
                <c:pt idx="1609">
                  <c:v>0.90592009999999989</c:v>
                </c:pt>
                <c:pt idx="1610">
                  <c:v>0.9204794300000001</c:v>
                </c:pt>
                <c:pt idx="1611">
                  <c:v>0.91358047000000009</c:v>
                </c:pt>
                <c:pt idx="1612">
                  <c:v>0.89037063999999977</c:v>
                </c:pt>
                <c:pt idx="1613">
                  <c:v>0.91126236000000005</c:v>
                </c:pt>
                <c:pt idx="1614">
                  <c:v>0.89337829999999996</c:v>
                </c:pt>
                <c:pt idx="1615">
                  <c:v>0.89097762999999985</c:v>
                </c:pt>
                <c:pt idx="1616">
                  <c:v>0.87281997999999983</c:v>
                </c:pt>
                <c:pt idx="1617">
                  <c:v>0.8557867400000001</c:v>
                </c:pt>
                <c:pt idx="1618">
                  <c:v>0.94185593000000001</c:v>
                </c:pt>
                <c:pt idx="1619">
                  <c:v>0.92002486999999999</c:v>
                </c:pt>
                <c:pt idx="1620">
                  <c:v>0.93427382999999997</c:v>
                </c:pt>
                <c:pt idx="1621">
                  <c:v>0.91296082000000012</c:v>
                </c:pt>
                <c:pt idx="1622">
                  <c:v>0.90040450999999999</c:v>
                </c:pt>
                <c:pt idx="1623">
                  <c:v>0.89424011000000014</c:v>
                </c:pt>
                <c:pt idx="1624">
                  <c:v>0.88119597999999999</c:v>
                </c:pt>
                <c:pt idx="1625">
                  <c:v>0.88840302000000015</c:v>
                </c:pt>
                <c:pt idx="1626">
                  <c:v>0.87465439000000011</c:v>
                </c:pt>
                <c:pt idx="1627">
                  <c:v>0.87647765999999994</c:v>
                </c:pt>
                <c:pt idx="1628">
                  <c:v>0.87722457999999981</c:v>
                </c:pt>
                <c:pt idx="1629">
                  <c:v>0.86903686999999996</c:v>
                </c:pt>
                <c:pt idx="1630">
                  <c:v>0.88441161999999984</c:v>
                </c:pt>
                <c:pt idx="1631">
                  <c:v>0.92537536999999981</c:v>
                </c:pt>
                <c:pt idx="1632">
                  <c:v>0.95896453999999998</c:v>
                </c:pt>
                <c:pt idx="1633">
                  <c:v>0.98289764000000002</c:v>
                </c:pt>
                <c:pt idx="1634">
                  <c:v>0.99381316999999991</c:v>
                </c:pt>
                <c:pt idx="1635">
                  <c:v>1.00768127</c:v>
                </c:pt>
                <c:pt idx="1636">
                  <c:v>1.00374725</c:v>
                </c:pt>
                <c:pt idx="1637">
                  <c:v>0.98170959000000013</c:v>
                </c:pt>
                <c:pt idx="1638">
                  <c:v>0.93636688000000001</c:v>
                </c:pt>
                <c:pt idx="1639">
                  <c:v>0.9319982899999999</c:v>
                </c:pt>
                <c:pt idx="1640">
                  <c:v>0.94559752999999991</c:v>
                </c:pt>
                <c:pt idx="1641">
                  <c:v>0.93123000999999994</c:v>
                </c:pt>
                <c:pt idx="1642">
                  <c:v>0.92195969</c:v>
                </c:pt>
                <c:pt idx="1643">
                  <c:v>0.91234725999999999</c:v>
                </c:pt>
                <c:pt idx="1644">
                  <c:v>0.88231292999999988</c:v>
                </c:pt>
                <c:pt idx="1645">
                  <c:v>0.88482819000000013</c:v>
                </c:pt>
                <c:pt idx="1646">
                  <c:v>0.86167510999999997</c:v>
                </c:pt>
                <c:pt idx="1647">
                  <c:v>0.8446298200000002</c:v>
                </c:pt>
                <c:pt idx="1648">
                  <c:v>0.85994780999999998</c:v>
                </c:pt>
                <c:pt idx="1649">
                  <c:v>0.84536590999999994</c:v>
                </c:pt>
                <c:pt idx="1650">
                  <c:v>0.81646194000000016</c:v>
                </c:pt>
                <c:pt idx="1651">
                  <c:v>0.84348311999999992</c:v>
                </c:pt>
                <c:pt idx="1652">
                  <c:v>0.85677292000000005</c:v>
                </c:pt>
                <c:pt idx="1653">
                  <c:v>0.86520981000000008</c:v>
                </c:pt>
                <c:pt idx="1654">
                  <c:v>0.87404007000000017</c:v>
                </c:pt>
                <c:pt idx="1655">
                  <c:v>0.85787871999999998</c:v>
                </c:pt>
                <c:pt idx="1656">
                  <c:v>0.86424774000000015</c:v>
                </c:pt>
                <c:pt idx="1657">
                  <c:v>0.87334792999999999</c:v>
                </c:pt>
                <c:pt idx="1658">
                  <c:v>0.89862930000000008</c:v>
                </c:pt>
                <c:pt idx="1659">
                  <c:v>0.89302276999999997</c:v>
                </c:pt>
                <c:pt idx="1660">
                  <c:v>0.91122543</c:v>
                </c:pt>
                <c:pt idx="1661">
                  <c:v>0.90254867999999977</c:v>
                </c:pt>
                <c:pt idx="1662">
                  <c:v>0.8305378699999999</c:v>
                </c:pt>
                <c:pt idx="1663">
                  <c:v>0.83329453000000009</c:v>
                </c:pt>
                <c:pt idx="1664">
                  <c:v>0.82699279999999997</c:v>
                </c:pt>
                <c:pt idx="1665">
                  <c:v>0.83530548000000016</c:v>
                </c:pt>
                <c:pt idx="1666">
                  <c:v>0.80656554999999996</c:v>
                </c:pt>
                <c:pt idx="1667">
                  <c:v>0.79988495000000004</c:v>
                </c:pt>
                <c:pt idx="1668">
                  <c:v>0.79836319000000011</c:v>
                </c:pt>
                <c:pt idx="1669">
                  <c:v>0.81257140999999988</c:v>
                </c:pt>
                <c:pt idx="1670">
                  <c:v>0.78326096000000001</c:v>
                </c:pt>
                <c:pt idx="1671">
                  <c:v>0.75011413999999998</c:v>
                </c:pt>
                <c:pt idx="1672">
                  <c:v>0.73459808000000004</c:v>
                </c:pt>
                <c:pt idx="1673">
                  <c:v>0.74259704999999987</c:v>
                </c:pt>
                <c:pt idx="1674">
                  <c:v>0.73266662999999999</c:v>
                </c:pt>
                <c:pt idx="1675">
                  <c:v>0.73458968999999996</c:v>
                </c:pt>
                <c:pt idx="1676">
                  <c:v>0.78205856000000007</c:v>
                </c:pt>
                <c:pt idx="1677">
                  <c:v>0.78522292999999999</c:v>
                </c:pt>
                <c:pt idx="1678">
                  <c:v>0.78771194000000011</c:v>
                </c:pt>
                <c:pt idx="1679">
                  <c:v>0.79985260000000014</c:v>
                </c:pt>
                <c:pt idx="1680">
                  <c:v>0.79393859999999994</c:v>
                </c:pt>
                <c:pt idx="1681">
                  <c:v>0.79617705999999999</c:v>
                </c:pt>
                <c:pt idx="1682">
                  <c:v>0.79135467999999998</c:v>
                </c:pt>
                <c:pt idx="1683">
                  <c:v>0.80407822000000007</c:v>
                </c:pt>
                <c:pt idx="1684">
                  <c:v>0.78094849000000011</c:v>
                </c:pt>
                <c:pt idx="1685">
                  <c:v>0.78509689000000016</c:v>
                </c:pt>
                <c:pt idx="1686">
                  <c:v>0.80074814000000005</c:v>
                </c:pt>
                <c:pt idx="1687">
                  <c:v>0.78358948000000006</c:v>
                </c:pt>
                <c:pt idx="1688">
                  <c:v>0.79150725999999993</c:v>
                </c:pt>
                <c:pt idx="1689">
                  <c:v>0.79777435000000008</c:v>
                </c:pt>
                <c:pt idx="1690">
                  <c:v>0.78652115</c:v>
                </c:pt>
                <c:pt idx="1691">
                  <c:v>0.7808715799999999</c:v>
                </c:pt>
                <c:pt idx="1692">
                  <c:v>0.81992461999999988</c:v>
                </c:pt>
                <c:pt idx="1693">
                  <c:v>0.82412383999999994</c:v>
                </c:pt>
                <c:pt idx="1694">
                  <c:v>0.84368546000000011</c:v>
                </c:pt>
                <c:pt idx="1695">
                  <c:v>0.83179778999999998</c:v>
                </c:pt>
                <c:pt idx="1696">
                  <c:v>0.84090804999999991</c:v>
                </c:pt>
                <c:pt idx="1697">
                  <c:v>0.8408431999999999</c:v>
                </c:pt>
                <c:pt idx="1698">
                  <c:v>0.84055878000000006</c:v>
                </c:pt>
                <c:pt idx="1699">
                  <c:v>0.83325058000000007</c:v>
                </c:pt>
                <c:pt idx="1700">
                  <c:v>0.84648269999999992</c:v>
                </c:pt>
                <c:pt idx="1701">
                  <c:v>0.8574067700000001</c:v>
                </c:pt>
                <c:pt idx="1702">
                  <c:v>0.86927428999999989</c:v>
                </c:pt>
                <c:pt idx="1703">
                  <c:v>0.88286620999999998</c:v>
                </c:pt>
                <c:pt idx="1704">
                  <c:v>0.89516312000000009</c:v>
                </c:pt>
                <c:pt idx="1705">
                  <c:v>0.90877501999999999</c:v>
                </c:pt>
                <c:pt idx="1706">
                  <c:v>0.89003082</c:v>
                </c:pt>
                <c:pt idx="1707">
                  <c:v>0.89500899999999994</c:v>
                </c:pt>
                <c:pt idx="1708">
                  <c:v>0.88039093000000013</c:v>
                </c:pt>
                <c:pt idx="1709">
                  <c:v>0.88842789</c:v>
                </c:pt>
                <c:pt idx="1710">
                  <c:v>0.87817276</c:v>
                </c:pt>
                <c:pt idx="1711">
                  <c:v>0.8767967200000002</c:v>
                </c:pt>
                <c:pt idx="1712">
                  <c:v>0.89032089000000014</c:v>
                </c:pt>
                <c:pt idx="1713">
                  <c:v>0.90412917999999998</c:v>
                </c:pt>
                <c:pt idx="1714">
                  <c:v>0.87384368999999995</c:v>
                </c:pt>
                <c:pt idx="1715">
                  <c:v>0.86200911999999996</c:v>
                </c:pt>
                <c:pt idx="1716">
                  <c:v>0.84650985999999984</c:v>
                </c:pt>
                <c:pt idx="1717">
                  <c:v>0.83533447000000005</c:v>
                </c:pt>
                <c:pt idx="1718">
                  <c:v>0.85316634999999996</c:v>
                </c:pt>
                <c:pt idx="1719">
                  <c:v>0.86925277999999984</c:v>
                </c:pt>
                <c:pt idx="1720">
                  <c:v>0.87071013999999991</c:v>
                </c:pt>
                <c:pt idx="1721">
                  <c:v>0.87272751000000004</c:v>
                </c:pt>
                <c:pt idx="1722">
                  <c:v>0.85941818000000003</c:v>
                </c:pt>
                <c:pt idx="1723">
                  <c:v>0.85310790999999986</c:v>
                </c:pt>
                <c:pt idx="1724">
                  <c:v>0.83904830999999991</c:v>
                </c:pt>
                <c:pt idx="1725">
                  <c:v>0.80453461000000015</c:v>
                </c:pt>
                <c:pt idx="1726">
                  <c:v>0.81974243000000002</c:v>
                </c:pt>
                <c:pt idx="1727">
                  <c:v>0.80723495000000023</c:v>
                </c:pt>
                <c:pt idx="1728">
                  <c:v>0.81096619000000003</c:v>
                </c:pt>
                <c:pt idx="1729">
                  <c:v>0.8350868199999999</c:v>
                </c:pt>
                <c:pt idx="1730">
                  <c:v>0.83868286000000003</c:v>
                </c:pt>
                <c:pt idx="1731">
                  <c:v>0.84360779000000008</c:v>
                </c:pt>
                <c:pt idx="1732">
                  <c:v>0.84744552999999989</c:v>
                </c:pt>
                <c:pt idx="1733">
                  <c:v>0.84543396000000004</c:v>
                </c:pt>
                <c:pt idx="1734">
                  <c:v>0.81780716000000009</c:v>
                </c:pt>
                <c:pt idx="1735">
                  <c:v>0.79619384999999987</c:v>
                </c:pt>
                <c:pt idx="1736">
                  <c:v>0.79307494999999983</c:v>
                </c:pt>
                <c:pt idx="1737">
                  <c:v>0.80514464999999991</c:v>
                </c:pt>
                <c:pt idx="1738">
                  <c:v>0.81074997000000004</c:v>
                </c:pt>
                <c:pt idx="1739">
                  <c:v>0.85779633</c:v>
                </c:pt>
                <c:pt idx="1740">
                  <c:v>0.85232833999999991</c:v>
                </c:pt>
                <c:pt idx="1741">
                  <c:v>0.84932662999999997</c:v>
                </c:pt>
                <c:pt idx="1742">
                  <c:v>0.85092926000000002</c:v>
                </c:pt>
                <c:pt idx="1743">
                  <c:v>0.86893157999999993</c:v>
                </c:pt>
                <c:pt idx="1744">
                  <c:v>0.90663497999999998</c:v>
                </c:pt>
                <c:pt idx="1745">
                  <c:v>0.91267959999999992</c:v>
                </c:pt>
                <c:pt idx="1746">
                  <c:v>0.89218719000000002</c:v>
                </c:pt>
                <c:pt idx="1747">
                  <c:v>0.86517853000000011</c:v>
                </c:pt>
                <c:pt idx="1748">
                  <c:v>0.86367569</c:v>
                </c:pt>
                <c:pt idx="1749">
                  <c:v>0.88172470000000014</c:v>
                </c:pt>
                <c:pt idx="1750">
                  <c:v>0.89878159000000002</c:v>
                </c:pt>
                <c:pt idx="1751">
                  <c:v>0.87097274999999996</c:v>
                </c:pt>
                <c:pt idx="1752">
                  <c:v>0.90044556000000009</c:v>
                </c:pt>
                <c:pt idx="1753">
                  <c:v>0.8850895700000001</c:v>
                </c:pt>
                <c:pt idx="1754">
                  <c:v>0.89866164999999998</c:v>
                </c:pt>
                <c:pt idx="1755">
                  <c:v>0.91134689000000013</c:v>
                </c:pt>
                <c:pt idx="1756">
                  <c:v>0.8752044699999999</c:v>
                </c:pt>
                <c:pt idx="1757">
                  <c:v>0.84568679999999996</c:v>
                </c:pt>
                <c:pt idx="1758">
                  <c:v>0.84655823000000008</c:v>
                </c:pt>
                <c:pt idx="1759">
                  <c:v>0.83435547000000021</c:v>
                </c:pt>
                <c:pt idx="1760">
                  <c:v>0.76826064999999999</c:v>
                </c:pt>
                <c:pt idx="1761">
                  <c:v>0.77347183000000008</c:v>
                </c:pt>
                <c:pt idx="1762">
                  <c:v>0.81421478000000014</c:v>
                </c:pt>
                <c:pt idx="1763">
                  <c:v>0.82639998999999986</c:v>
                </c:pt>
                <c:pt idx="1764">
                  <c:v>0.81916091999999985</c:v>
                </c:pt>
                <c:pt idx="1765">
                  <c:v>0.82156021000000012</c:v>
                </c:pt>
                <c:pt idx="1766">
                  <c:v>0.83915969999999995</c:v>
                </c:pt>
                <c:pt idx="1767">
                  <c:v>0.83353164999999985</c:v>
                </c:pt>
                <c:pt idx="1768">
                  <c:v>0.85348556999999992</c:v>
                </c:pt>
                <c:pt idx="1769">
                  <c:v>0.84043686000000006</c:v>
                </c:pt>
                <c:pt idx="1770">
                  <c:v>0.82778167999999996</c:v>
                </c:pt>
                <c:pt idx="1771">
                  <c:v>0.81501128999999994</c:v>
                </c:pt>
                <c:pt idx="1772">
                  <c:v>0.8220698500000001</c:v>
                </c:pt>
                <c:pt idx="1773">
                  <c:v>0.80863585999999987</c:v>
                </c:pt>
                <c:pt idx="1774">
                  <c:v>0.81547089000000006</c:v>
                </c:pt>
                <c:pt idx="1775">
                  <c:v>0.82783004999999998</c:v>
                </c:pt>
                <c:pt idx="1776">
                  <c:v>0.8317828399999998</c:v>
                </c:pt>
                <c:pt idx="1777">
                  <c:v>0.82735397000000011</c:v>
                </c:pt>
                <c:pt idx="1778">
                  <c:v>0.80424941999999988</c:v>
                </c:pt>
                <c:pt idx="1779">
                  <c:v>0.81833022999999994</c:v>
                </c:pt>
                <c:pt idx="1780">
                  <c:v>0.80860961999999992</c:v>
                </c:pt>
                <c:pt idx="1781">
                  <c:v>0.81199203000000009</c:v>
                </c:pt>
                <c:pt idx="1782">
                  <c:v>0.81541182999999995</c:v>
                </c:pt>
                <c:pt idx="1783">
                  <c:v>0.82122817999999986</c:v>
                </c:pt>
                <c:pt idx="1784">
                  <c:v>0.80493178999999992</c:v>
                </c:pt>
                <c:pt idx="1785">
                  <c:v>0.7936518899999998</c:v>
                </c:pt>
                <c:pt idx="1786">
                  <c:v>0.80426635999999996</c:v>
                </c:pt>
                <c:pt idx="1787">
                  <c:v>0.79032424999999984</c:v>
                </c:pt>
                <c:pt idx="1788">
                  <c:v>0.81199538999999987</c:v>
                </c:pt>
                <c:pt idx="1789">
                  <c:v>0.78866577000000015</c:v>
                </c:pt>
                <c:pt idx="1790">
                  <c:v>0.81026215000000001</c:v>
                </c:pt>
                <c:pt idx="1791">
                  <c:v>0.82087051</c:v>
                </c:pt>
                <c:pt idx="1792">
                  <c:v>0.82665389999999994</c:v>
                </c:pt>
                <c:pt idx="1793">
                  <c:v>0.82125854000000009</c:v>
                </c:pt>
                <c:pt idx="1794">
                  <c:v>0.82171799000000001</c:v>
                </c:pt>
                <c:pt idx="1795">
                  <c:v>0.80820067999999989</c:v>
                </c:pt>
                <c:pt idx="1796">
                  <c:v>0.80784743999999997</c:v>
                </c:pt>
                <c:pt idx="1797">
                  <c:v>0.83579253999999992</c:v>
                </c:pt>
                <c:pt idx="1798">
                  <c:v>0.84405410999999986</c:v>
                </c:pt>
                <c:pt idx="1799">
                  <c:v>0.85113891999999991</c:v>
                </c:pt>
                <c:pt idx="1800">
                  <c:v>0.83992218000000007</c:v>
                </c:pt>
                <c:pt idx="1801">
                  <c:v>0.81378082000000007</c:v>
                </c:pt>
                <c:pt idx="1802">
                  <c:v>0.83471282999999996</c:v>
                </c:pt>
                <c:pt idx="1803">
                  <c:v>0.82690902999999993</c:v>
                </c:pt>
                <c:pt idx="1804">
                  <c:v>0.82442520000000008</c:v>
                </c:pt>
                <c:pt idx="1805">
                  <c:v>0.82399338000000011</c:v>
                </c:pt>
                <c:pt idx="1806">
                  <c:v>0.83380507999999987</c:v>
                </c:pt>
                <c:pt idx="1807">
                  <c:v>0.83605269999999998</c:v>
                </c:pt>
                <c:pt idx="1808">
                  <c:v>0.83224090999999989</c:v>
                </c:pt>
                <c:pt idx="1809">
                  <c:v>0.83438919</c:v>
                </c:pt>
                <c:pt idx="1810">
                  <c:v>0.80149169999999992</c:v>
                </c:pt>
                <c:pt idx="1811">
                  <c:v>0.82746795999999989</c:v>
                </c:pt>
                <c:pt idx="1812">
                  <c:v>0.82520064999999998</c:v>
                </c:pt>
                <c:pt idx="1813">
                  <c:v>0.84282714999999997</c:v>
                </c:pt>
                <c:pt idx="1814">
                  <c:v>0.84876770000000001</c:v>
                </c:pt>
                <c:pt idx="1815">
                  <c:v>0.81956923999999987</c:v>
                </c:pt>
                <c:pt idx="1816">
                  <c:v>0.83184692000000005</c:v>
                </c:pt>
                <c:pt idx="1817">
                  <c:v>0.8466243</c:v>
                </c:pt>
                <c:pt idx="1818">
                  <c:v>0.86301162999999992</c:v>
                </c:pt>
                <c:pt idx="1819">
                  <c:v>0.87274596999999998</c:v>
                </c:pt>
                <c:pt idx="1820">
                  <c:v>0.88917755000000009</c:v>
                </c:pt>
                <c:pt idx="1821">
                  <c:v>0.89525359999999998</c:v>
                </c:pt>
                <c:pt idx="1822">
                  <c:v>0.90228942999999995</c:v>
                </c:pt>
                <c:pt idx="1823">
                  <c:v>0.92507599000000007</c:v>
                </c:pt>
                <c:pt idx="1824">
                  <c:v>0.91407913000000018</c:v>
                </c:pt>
                <c:pt idx="1825">
                  <c:v>0.9350654599999999</c:v>
                </c:pt>
                <c:pt idx="1826">
                  <c:v>0.93104217999999994</c:v>
                </c:pt>
                <c:pt idx="1827">
                  <c:v>0.90841461000000012</c:v>
                </c:pt>
                <c:pt idx="1828">
                  <c:v>0.92643341000000001</c:v>
                </c:pt>
                <c:pt idx="1829">
                  <c:v>0.91038650999999993</c:v>
                </c:pt>
                <c:pt idx="1830">
                  <c:v>0.93060806000000018</c:v>
                </c:pt>
                <c:pt idx="1831">
                  <c:v>0.91672333000000017</c:v>
                </c:pt>
                <c:pt idx="1832">
                  <c:v>0.91288985999999994</c:v>
                </c:pt>
                <c:pt idx="1833">
                  <c:v>0.90885788000000001</c:v>
                </c:pt>
                <c:pt idx="1834">
                  <c:v>0.92348098999999984</c:v>
                </c:pt>
                <c:pt idx="1835">
                  <c:v>0.93104476999999997</c:v>
                </c:pt>
                <c:pt idx="1836">
                  <c:v>0.90384322999999989</c:v>
                </c:pt>
                <c:pt idx="1837">
                  <c:v>0.92816437000000018</c:v>
                </c:pt>
                <c:pt idx="1838">
                  <c:v>0.93281586000000005</c:v>
                </c:pt>
                <c:pt idx="1839">
                  <c:v>0.95679305999999986</c:v>
                </c:pt>
                <c:pt idx="1840">
                  <c:v>0.9392295799999999</c:v>
                </c:pt>
                <c:pt idx="1841">
                  <c:v>0.91758574999999998</c:v>
                </c:pt>
                <c:pt idx="1842">
                  <c:v>0.89434235000000006</c:v>
                </c:pt>
                <c:pt idx="1843">
                  <c:v>0.89322432999999979</c:v>
                </c:pt>
                <c:pt idx="1844">
                  <c:v>0.87608443999999985</c:v>
                </c:pt>
                <c:pt idx="1845">
                  <c:v>0.86498977999999993</c:v>
                </c:pt>
                <c:pt idx="1846">
                  <c:v>0.91084946000000011</c:v>
                </c:pt>
                <c:pt idx="1847">
                  <c:v>0.94147873000000004</c:v>
                </c:pt>
                <c:pt idx="1848">
                  <c:v>0.92076431000000003</c:v>
                </c:pt>
                <c:pt idx="1849">
                  <c:v>0.92635146999999995</c:v>
                </c:pt>
                <c:pt idx="1850">
                  <c:v>0.92052795000000009</c:v>
                </c:pt>
                <c:pt idx="1851">
                  <c:v>0.9315450999999999</c:v>
                </c:pt>
                <c:pt idx="1852">
                  <c:v>0.92913436999999988</c:v>
                </c:pt>
                <c:pt idx="1853">
                  <c:v>0.93838470000000007</c:v>
                </c:pt>
                <c:pt idx="1854">
                  <c:v>0.92648910999999989</c:v>
                </c:pt>
                <c:pt idx="1855">
                  <c:v>0.91103286999999988</c:v>
                </c:pt>
                <c:pt idx="1856">
                  <c:v>0.90661987000000011</c:v>
                </c:pt>
                <c:pt idx="1857">
                  <c:v>0.91928451999999994</c:v>
                </c:pt>
                <c:pt idx="1858">
                  <c:v>0.89552505000000004</c:v>
                </c:pt>
                <c:pt idx="1859">
                  <c:v>0.86736084000000013</c:v>
                </c:pt>
                <c:pt idx="1860">
                  <c:v>0.92595443999999993</c:v>
                </c:pt>
                <c:pt idx="1861">
                  <c:v>0.90673461999999994</c:v>
                </c:pt>
                <c:pt idx="1862">
                  <c:v>0.88078979000000013</c:v>
                </c:pt>
                <c:pt idx="1863">
                  <c:v>0.85950027000000007</c:v>
                </c:pt>
                <c:pt idx="1864">
                  <c:v>0.87153258999999994</c:v>
                </c:pt>
                <c:pt idx="1865">
                  <c:v>0.87543900000000008</c:v>
                </c:pt>
                <c:pt idx="1866">
                  <c:v>0.89208496000000004</c:v>
                </c:pt>
                <c:pt idx="1867">
                  <c:v>0.87601745999999991</c:v>
                </c:pt>
                <c:pt idx="1868">
                  <c:v>0.87656173999999987</c:v>
                </c:pt>
                <c:pt idx="1869">
                  <c:v>0.89089171999999994</c:v>
                </c:pt>
                <c:pt idx="1870">
                  <c:v>0.88830184999999995</c:v>
                </c:pt>
                <c:pt idx="1871">
                  <c:v>0.91630905000000018</c:v>
                </c:pt>
                <c:pt idx="1872">
                  <c:v>0.93564926000000015</c:v>
                </c:pt>
                <c:pt idx="1873">
                  <c:v>0.94090515000000008</c:v>
                </c:pt>
                <c:pt idx="1874">
                  <c:v>0.94595641999999991</c:v>
                </c:pt>
                <c:pt idx="1875">
                  <c:v>0.96158156999999989</c:v>
                </c:pt>
                <c:pt idx="1876">
                  <c:v>0.9991760300000001</c:v>
                </c:pt>
                <c:pt idx="1877">
                  <c:v>0.97015517999999989</c:v>
                </c:pt>
                <c:pt idx="1878">
                  <c:v>0.88981964000000002</c:v>
                </c:pt>
                <c:pt idx="1879">
                  <c:v>0.87878692999999997</c:v>
                </c:pt>
                <c:pt idx="1880">
                  <c:v>0.87623214999999988</c:v>
                </c:pt>
                <c:pt idx="1881">
                  <c:v>0.92132155999999998</c:v>
                </c:pt>
                <c:pt idx="1882">
                  <c:v>0.95174606000000006</c:v>
                </c:pt>
                <c:pt idx="1883">
                  <c:v>0.92736281999999992</c:v>
                </c:pt>
                <c:pt idx="1884">
                  <c:v>0.92278945999999995</c:v>
                </c:pt>
                <c:pt idx="1885">
                  <c:v>0.89882233000000022</c:v>
                </c:pt>
                <c:pt idx="1886">
                  <c:v>0.88212325999999996</c:v>
                </c:pt>
                <c:pt idx="1887">
                  <c:v>0.86183242999999998</c:v>
                </c:pt>
                <c:pt idx="1888">
                  <c:v>0.85956940000000004</c:v>
                </c:pt>
                <c:pt idx="1889">
                  <c:v>0.86739853</c:v>
                </c:pt>
                <c:pt idx="1890">
                  <c:v>0.87949752999999986</c:v>
                </c:pt>
                <c:pt idx="1891">
                  <c:v>0.87697708000000008</c:v>
                </c:pt>
                <c:pt idx="1892">
                  <c:v>0.87926956000000001</c:v>
                </c:pt>
                <c:pt idx="1893">
                  <c:v>0.86708008000000003</c:v>
                </c:pt>
                <c:pt idx="1894">
                  <c:v>0.88007079999999993</c:v>
                </c:pt>
                <c:pt idx="1895">
                  <c:v>0.86930510999999999</c:v>
                </c:pt>
                <c:pt idx="1896">
                  <c:v>0.89010040000000012</c:v>
                </c:pt>
                <c:pt idx="1897">
                  <c:v>0.90404509999999982</c:v>
                </c:pt>
                <c:pt idx="1898">
                  <c:v>0.92346297999999982</c:v>
                </c:pt>
                <c:pt idx="1899">
                  <c:v>0.96444686999999996</c:v>
                </c:pt>
                <c:pt idx="1900">
                  <c:v>0.95835769999999987</c:v>
                </c:pt>
                <c:pt idx="1901">
                  <c:v>1.0348770099999998</c:v>
                </c:pt>
                <c:pt idx="1902">
                  <c:v>1.0902496300000002</c:v>
                </c:pt>
                <c:pt idx="1903">
                  <c:v>1.0939515700000002</c:v>
                </c:pt>
                <c:pt idx="1904">
                  <c:v>1.1029019199999999</c:v>
                </c:pt>
                <c:pt idx="1905">
                  <c:v>1.1384150700000002</c:v>
                </c:pt>
                <c:pt idx="1906">
                  <c:v>1.1255754099999997</c:v>
                </c:pt>
                <c:pt idx="1907">
                  <c:v>1.1550779700000002</c:v>
                </c:pt>
                <c:pt idx="1908">
                  <c:v>1.1814404300000003</c:v>
                </c:pt>
                <c:pt idx="1909">
                  <c:v>1.1345533800000003</c:v>
                </c:pt>
                <c:pt idx="1910">
                  <c:v>1.1455740400000001</c:v>
                </c:pt>
                <c:pt idx="1911">
                  <c:v>1.1675091599999998</c:v>
                </c:pt>
                <c:pt idx="1912">
                  <c:v>1.22660217</c:v>
                </c:pt>
                <c:pt idx="1913">
                  <c:v>1.160345</c:v>
                </c:pt>
                <c:pt idx="1914">
                  <c:v>1.1395929000000002</c:v>
                </c:pt>
                <c:pt idx="1915">
                  <c:v>1.1246617099999998</c:v>
                </c:pt>
                <c:pt idx="1916">
                  <c:v>1.0977883899999998</c:v>
                </c:pt>
                <c:pt idx="1917">
                  <c:v>1.1298902900000001</c:v>
                </c:pt>
                <c:pt idx="1918">
                  <c:v>1.1375503499999997</c:v>
                </c:pt>
                <c:pt idx="1919">
                  <c:v>1.1449848899999999</c:v>
                </c:pt>
                <c:pt idx="1920">
                  <c:v>1.1322439600000003</c:v>
                </c:pt>
                <c:pt idx="1921">
                  <c:v>1.1240481600000001</c:v>
                </c:pt>
                <c:pt idx="1922">
                  <c:v>1.1464208999999999</c:v>
                </c:pt>
                <c:pt idx="1923">
                  <c:v>1.1571749900000001</c:v>
                </c:pt>
                <c:pt idx="1924">
                  <c:v>1.16592911</c:v>
                </c:pt>
                <c:pt idx="1925">
                  <c:v>1.1529385400000001</c:v>
                </c:pt>
                <c:pt idx="1926">
                  <c:v>1.0996258499999998</c:v>
                </c:pt>
                <c:pt idx="1927">
                  <c:v>1.1290998800000001</c:v>
                </c:pt>
                <c:pt idx="1928">
                  <c:v>1.1151240499999999</c:v>
                </c:pt>
                <c:pt idx="1929">
                  <c:v>1.1370993</c:v>
                </c:pt>
                <c:pt idx="1930">
                  <c:v>1.1060870399999998</c:v>
                </c:pt>
                <c:pt idx="1931">
                  <c:v>1.08636993</c:v>
                </c:pt>
                <c:pt idx="1932">
                  <c:v>1.0823536699999998</c:v>
                </c:pt>
                <c:pt idx="1933">
                  <c:v>1.0814421100000002</c:v>
                </c:pt>
                <c:pt idx="1934">
                  <c:v>1.0299603300000002</c:v>
                </c:pt>
                <c:pt idx="1935">
                  <c:v>1.0375823999999998</c:v>
                </c:pt>
                <c:pt idx="1936">
                  <c:v>1.0212269599999999</c:v>
                </c:pt>
                <c:pt idx="1937">
                  <c:v>1.0028570600000002</c:v>
                </c:pt>
                <c:pt idx="1938">
                  <c:v>1.01274124</c:v>
                </c:pt>
                <c:pt idx="1939">
                  <c:v>0.98668242999999989</c:v>
                </c:pt>
                <c:pt idx="1940">
                  <c:v>0.98152283000000007</c:v>
                </c:pt>
                <c:pt idx="1941">
                  <c:v>1.0133750900000003</c:v>
                </c:pt>
                <c:pt idx="1942">
                  <c:v>1.0009043900000001</c:v>
                </c:pt>
                <c:pt idx="1943">
                  <c:v>1.0243042</c:v>
                </c:pt>
                <c:pt idx="1944">
                  <c:v>1.0475488300000002</c:v>
                </c:pt>
                <c:pt idx="1945">
                  <c:v>1.0633223000000003</c:v>
                </c:pt>
                <c:pt idx="1946">
                  <c:v>1.0905105599999998</c:v>
                </c:pt>
                <c:pt idx="1947">
                  <c:v>1.0885154699999999</c:v>
                </c:pt>
                <c:pt idx="1948">
                  <c:v>1.09270874</c:v>
                </c:pt>
                <c:pt idx="1949">
                  <c:v>1.0567854299999997</c:v>
                </c:pt>
                <c:pt idx="1950">
                  <c:v>1.1076333599999999</c:v>
                </c:pt>
                <c:pt idx="1951">
                  <c:v>1.1524368300000001</c:v>
                </c:pt>
                <c:pt idx="1952">
                  <c:v>1.12784241</c:v>
                </c:pt>
                <c:pt idx="1953">
                  <c:v>1.1170402500000001</c:v>
                </c:pt>
                <c:pt idx="1954">
                  <c:v>1.1141407800000001</c:v>
                </c:pt>
                <c:pt idx="1955">
                  <c:v>1.1032862900000002</c:v>
                </c:pt>
                <c:pt idx="1956">
                  <c:v>1.0953628499999999</c:v>
                </c:pt>
                <c:pt idx="1957">
                  <c:v>1.11592834</c:v>
                </c:pt>
                <c:pt idx="1958">
                  <c:v>1.1050820899999998</c:v>
                </c:pt>
                <c:pt idx="1959">
                  <c:v>1.07939987</c:v>
                </c:pt>
                <c:pt idx="1960">
                  <c:v>1.0587634299999999</c:v>
                </c:pt>
                <c:pt idx="1961">
                  <c:v>1.1011805699999999</c:v>
                </c:pt>
                <c:pt idx="1962">
                  <c:v>1.1051905799999999</c:v>
                </c:pt>
                <c:pt idx="1963">
                  <c:v>1.11316711</c:v>
                </c:pt>
                <c:pt idx="1964">
                  <c:v>1.0761587499999998</c:v>
                </c:pt>
                <c:pt idx="1965">
                  <c:v>1.0662413000000002</c:v>
                </c:pt>
                <c:pt idx="1966">
                  <c:v>1.0525805699999999</c:v>
                </c:pt>
                <c:pt idx="1967">
                  <c:v>1.0483317599999999</c:v>
                </c:pt>
                <c:pt idx="1968">
                  <c:v>1.0465441900000001</c:v>
                </c:pt>
                <c:pt idx="1969">
                  <c:v>1.04055542</c:v>
                </c:pt>
                <c:pt idx="1970">
                  <c:v>1.0411219800000002</c:v>
                </c:pt>
                <c:pt idx="1971">
                  <c:v>1.0011671400000002</c:v>
                </c:pt>
                <c:pt idx="1972">
                  <c:v>0.99365326000000009</c:v>
                </c:pt>
                <c:pt idx="1973">
                  <c:v>1.0058859299999998</c:v>
                </c:pt>
                <c:pt idx="1974">
                  <c:v>1.0234936500000003</c:v>
                </c:pt>
                <c:pt idx="1975">
                  <c:v>1.0442463699999998</c:v>
                </c:pt>
                <c:pt idx="1976">
                  <c:v>1.0665245100000003</c:v>
                </c:pt>
                <c:pt idx="1977">
                  <c:v>1.0859612999999997</c:v>
                </c:pt>
                <c:pt idx="1978">
                  <c:v>1.0827124000000001</c:v>
                </c:pt>
                <c:pt idx="1979">
                  <c:v>1.0524200399999999</c:v>
                </c:pt>
                <c:pt idx="1980">
                  <c:v>1.0358093299999998</c:v>
                </c:pt>
                <c:pt idx="1981">
                  <c:v>1.0654055800000002</c:v>
                </c:pt>
                <c:pt idx="1982">
                  <c:v>1.0706178299999998</c:v>
                </c:pt>
                <c:pt idx="1983">
                  <c:v>1.06533218</c:v>
                </c:pt>
                <c:pt idx="1984">
                  <c:v>1.0529638700000001</c:v>
                </c:pt>
                <c:pt idx="1985">
                  <c:v>1.0757489000000002</c:v>
                </c:pt>
                <c:pt idx="1986">
                  <c:v>1.0466738900000001</c:v>
                </c:pt>
              </c:numCache>
            </c:numRef>
          </c:val>
          <c:smooth val="0"/>
          <c:extLst>
            <c:ext xmlns:c16="http://schemas.microsoft.com/office/drawing/2014/chart" uri="{C3380CC4-5D6E-409C-BE32-E72D297353CC}">
              <c16:uniqueId val="{00000002-02ED-435E-8196-6B09CD762C95}"/>
            </c:ext>
          </c:extLst>
        </c:ser>
        <c:dLbls>
          <c:showLegendKey val="0"/>
          <c:showVal val="0"/>
          <c:showCatName val="0"/>
          <c:showSerName val="0"/>
          <c:showPercent val="0"/>
          <c:showBubbleSize val="0"/>
        </c:dLbls>
        <c:smooth val="0"/>
        <c:axId val="559948607"/>
        <c:axId val="559942367"/>
      </c:lineChart>
      <c:dateAx>
        <c:axId val="55994860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559942367"/>
        <c:crosses val="autoZero"/>
        <c:auto val="1"/>
        <c:lblOffset val="100"/>
        <c:baseTimeUnit val="days"/>
        <c:majorUnit val="12"/>
        <c:majorTimeUnit val="months"/>
      </c:dateAx>
      <c:valAx>
        <c:axId val="559942367"/>
        <c:scaling>
          <c:orientation val="minMax"/>
        </c:scaling>
        <c:delete val="1"/>
        <c:axPos val="l"/>
        <c:numFmt formatCode="0.00%" sourceLinked="1"/>
        <c:majorTickMark val="none"/>
        <c:minorTickMark val="none"/>
        <c:tickLblPos val="nextTo"/>
        <c:crossAx val="5599486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Planilha1!$C$3</c:f>
              <c:strCache>
                <c:ptCount val="1"/>
                <c:pt idx="0">
                  <c:v>OPFIAIE BZ Equity</c:v>
                </c:pt>
              </c:strCache>
            </c:strRef>
          </c:tx>
          <c:spPr>
            <a:ln w="19050" cap="rnd">
              <a:solidFill>
                <a:schemeClr val="accent2">
                  <a:lumMod val="60000"/>
                  <a:lumOff val="4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Planilha1!$C$4:$C$2084</c:f>
              <c:numCache>
                <c:formatCode>General</c:formatCode>
                <c:ptCount val="2081"/>
                <c:pt idx="0">
                  <c:v>217.42095900000001</c:v>
                </c:pt>
                <c:pt idx="1">
                  <c:v>217.42095900000001</c:v>
                </c:pt>
                <c:pt idx="2">
                  <c:v>217.42095900000001</c:v>
                </c:pt>
                <c:pt idx="3">
                  <c:v>215.98492400000001</c:v>
                </c:pt>
                <c:pt idx="4">
                  <c:v>217.84832800000001</c:v>
                </c:pt>
                <c:pt idx="5">
                  <c:v>215.71601899999999</c:v>
                </c:pt>
                <c:pt idx="6">
                  <c:v>211.786102</c:v>
                </c:pt>
                <c:pt idx="7">
                  <c:v>209.85780299999999</c:v>
                </c:pt>
                <c:pt idx="8">
                  <c:v>209.55058299999999</c:v>
                </c:pt>
                <c:pt idx="9">
                  <c:v>208.153198</c:v>
                </c:pt>
                <c:pt idx="10">
                  <c:v>206.75181599999999</c:v>
                </c:pt>
                <c:pt idx="11">
                  <c:v>202.73109400000001</c:v>
                </c:pt>
                <c:pt idx="12">
                  <c:v>205.091049</c:v>
                </c:pt>
                <c:pt idx="13">
                  <c:v>202.46868900000001</c:v>
                </c:pt>
                <c:pt idx="14">
                  <c:v>204.66738900000001</c:v>
                </c:pt>
                <c:pt idx="15">
                  <c:v>207.57489000000001</c:v>
                </c:pt>
                <c:pt idx="16">
                  <c:v>205.29638700000001</c:v>
                </c:pt>
                <c:pt idx="17">
                  <c:v>206.53321800000001</c:v>
                </c:pt>
                <c:pt idx="18">
                  <c:v>207.06178299999999</c:v>
                </c:pt>
                <c:pt idx="19">
                  <c:v>206.540558</c:v>
                </c:pt>
                <c:pt idx="20">
                  <c:v>203.58093299999999</c:v>
                </c:pt>
                <c:pt idx="21">
                  <c:v>205.24200400000001</c:v>
                </c:pt>
                <c:pt idx="22">
                  <c:v>208.27124000000001</c:v>
                </c:pt>
                <c:pt idx="23">
                  <c:v>208.59612999999999</c:v>
                </c:pt>
                <c:pt idx="24">
                  <c:v>206.65245100000001</c:v>
                </c:pt>
                <c:pt idx="25">
                  <c:v>204.42463699999999</c:v>
                </c:pt>
                <c:pt idx="26">
                  <c:v>202.34936500000001</c:v>
                </c:pt>
                <c:pt idx="27">
                  <c:v>200.588593</c:v>
                </c:pt>
                <c:pt idx="28">
                  <c:v>199.36532600000001</c:v>
                </c:pt>
                <c:pt idx="29">
                  <c:v>200.116714</c:v>
                </c:pt>
                <c:pt idx="30">
                  <c:v>204.11219800000001</c:v>
                </c:pt>
                <c:pt idx="31">
                  <c:v>204.055542</c:v>
                </c:pt>
                <c:pt idx="32">
                  <c:v>204.65441899999999</c:v>
                </c:pt>
                <c:pt idx="33">
                  <c:v>204.83317600000001</c:v>
                </c:pt>
                <c:pt idx="34">
                  <c:v>205.25805700000001</c:v>
                </c:pt>
                <c:pt idx="35">
                  <c:v>206.62413000000001</c:v>
                </c:pt>
                <c:pt idx="36">
                  <c:v>207.802887</c:v>
                </c:pt>
                <c:pt idx="37">
                  <c:v>207.61587499999999</c:v>
                </c:pt>
                <c:pt idx="38">
                  <c:v>211.316711</c:v>
                </c:pt>
                <c:pt idx="39">
                  <c:v>210.519058</c:v>
                </c:pt>
                <c:pt idx="40">
                  <c:v>211.151093</c:v>
                </c:pt>
                <c:pt idx="41">
                  <c:v>210.11805699999999</c:v>
                </c:pt>
                <c:pt idx="42">
                  <c:v>205.87634299999999</c:v>
                </c:pt>
                <c:pt idx="43">
                  <c:v>207.939987</c:v>
                </c:pt>
                <c:pt idx="44">
                  <c:v>210.50820899999999</c:v>
                </c:pt>
                <c:pt idx="45">
                  <c:v>211.59283400000001</c:v>
                </c:pt>
                <c:pt idx="46">
                  <c:v>209.53628499999999</c:v>
                </c:pt>
                <c:pt idx="47">
                  <c:v>210.32862900000001</c:v>
                </c:pt>
                <c:pt idx="48">
                  <c:v>211.41407799999999</c:v>
                </c:pt>
                <c:pt idx="49">
                  <c:v>211.704025</c:v>
                </c:pt>
                <c:pt idx="50">
                  <c:v>212.78424100000001</c:v>
                </c:pt>
                <c:pt idx="51">
                  <c:v>215.243683</c:v>
                </c:pt>
                <c:pt idx="52">
                  <c:v>210.76333600000001</c:v>
                </c:pt>
                <c:pt idx="53">
                  <c:v>205.67854299999999</c:v>
                </c:pt>
                <c:pt idx="54">
                  <c:v>209.27087399999999</c:v>
                </c:pt>
                <c:pt idx="55">
                  <c:v>208.85154700000001</c:v>
                </c:pt>
                <c:pt idx="56">
                  <c:v>209.05105599999999</c:v>
                </c:pt>
                <c:pt idx="57">
                  <c:v>206.33223000000001</c:v>
                </c:pt>
                <c:pt idx="58">
                  <c:v>204.75488300000001</c:v>
                </c:pt>
                <c:pt idx="59">
                  <c:v>202.43042</c:v>
                </c:pt>
                <c:pt idx="60">
                  <c:v>200.090439</c:v>
                </c:pt>
                <c:pt idx="61">
                  <c:v>201.33750900000001</c:v>
                </c:pt>
                <c:pt idx="62">
                  <c:v>198.15228300000001</c:v>
                </c:pt>
                <c:pt idx="63">
                  <c:v>198.66824299999999</c:v>
                </c:pt>
                <c:pt idx="64">
                  <c:v>201.274124</c:v>
                </c:pt>
                <c:pt idx="65">
                  <c:v>201.274124</c:v>
                </c:pt>
                <c:pt idx="66">
                  <c:v>200.285706</c:v>
                </c:pt>
                <c:pt idx="67">
                  <c:v>202.12269599999999</c:v>
                </c:pt>
                <c:pt idx="68">
                  <c:v>202.12269599999999</c:v>
                </c:pt>
                <c:pt idx="69">
                  <c:v>203.75824</c:v>
                </c:pt>
                <c:pt idx="70">
                  <c:v>202.99603300000001</c:v>
                </c:pt>
                <c:pt idx="71">
                  <c:v>208.14421100000001</c:v>
                </c:pt>
                <c:pt idx="72">
                  <c:v>208.235367</c:v>
                </c:pt>
                <c:pt idx="73">
                  <c:v>208.63699299999999</c:v>
                </c:pt>
                <c:pt idx="74">
                  <c:v>210.60870399999999</c:v>
                </c:pt>
                <c:pt idx="75">
                  <c:v>213.70993000000001</c:v>
                </c:pt>
                <c:pt idx="76">
                  <c:v>211.512405</c:v>
                </c:pt>
                <c:pt idx="77">
                  <c:v>212.909988</c:v>
                </c:pt>
                <c:pt idx="78">
                  <c:v>209.96258499999999</c:v>
                </c:pt>
                <c:pt idx="79">
                  <c:v>215.29385400000001</c:v>
                </c:pt>
                <c:pt idx="80">
                  <c:v>216.59291099999999</c:v>
                </c:pt>
                <c:pt idx="81">
                  <c:v>215.717499</c:v>
                </c:pt>
                <c:pt idx="82">
                  <c:v>214.64209</c:v>
                </c:pt>
                <c:pt idx="83">
                  <c:v>212.40481600000001</c:v>
                </c:pt>
                <c:pt idx="84">
                  <c:v>213.22439600000001</c:v>
                </c:pt>
                <c:pt idx="85">
                  <c:v>214.49848900000001</c:v>
                </c:pt>
                <c:pt idx="86">
                  <c:v>213.75503499999999</c:v>
                </c:pt>
                <c:pt idx="87">
                  <c:v>212.98902899999999</c:v>
                </c:pt>
                <c:pt idx="88">
                  <c:v>209.778839</c:v>
                </c:pt>
                <c:pt idx="89">
                  <c:v>212.466171</c:v>
                </c:pt>
                <c:pt idx="90">
                  <c:v>213.95929000000001</c:v>
                </c:pt>
                <c:pt idx="91">
                  <c:v>216.03450000000001</c:v>
                </c:pt>
                <c:pt idx="92">
                  <c:v>222.66021699999999</c:v>
                </c:pt>
                <c:pt idx="93">
                  <c:v>216.75091599999999</c:v>
                </c:pt>
                <c:pt idx="94">
                  <c:v>214.55740399999999</c:v>
                </c:pt>
                <c:pt idx="95">
                  <c:v>213.45533800000001</c:v>
                </c:pt>
                <c:pt idx="96">
                  <c:v>218.14404300000001</c:v>
                </c:pt>
                <c:pt idx="97">
                  <c:v>215.50779700000001</c:v>
                </c:pt>
                <c:pt idx="98">
                  <c:v>212.55754099999999</c:v>
                </c:pt>
                <c:pt idx="99">
                  <c:v>213.84150700000001</c:v>
                </c:pt>
                <c:pt idx="100">
                  <c:v>210.29019199999999</c:v>
                </c:pt>
                <c:pt idx="101">
                  <c:v>209.39515700000001</c:v>
                </c:pt>
                <c:pt idx="102">
                  <c:v>209.02496300000001</c:v>
                </c:pt>
                <c:pt idx="103">
                  <c:v>203.48770099999999</c:v>
                </c:pt>
                <c:pt idx="104">
                  <c:v>195.83577</c:v>
                </c:pt>
                <c:pt idx="105">
                  <c:v>196.44468699999999</c:v>
                </c:pt>
                <c:pt idx="106">
                  <c:v>192.34629799999999</c:v>
                </c:pt>
                <c:pt idx="107">
                  <c:v>190.40450999999999</c:v>
                </c:pt>
                <c:pt idx="108">
                  <c:v>189.01004</c:v>
                </c:pt>
                <c:pt idx="109">
                  <c:v>186.930511</c:v>
                </c:pt>
                <c:pt idx="110">
                  <c:v>188.00708</c:v>
                </c:pt>
                <c:pt idx="111">
                  <c:v>186.70800800000001</c:v>
                </c:pt>
                <c:pt idx="112">
                  <c:v>187.92695599999999</c:v>
                </c:pt>
                <c:pt idx="113">
                  <c:v>187.69770800000001</c:v>
                </c:pt>
                <c:pt idx="114">
                  <c:v>187.94975299999999</c:v>
                </c:pt>
                <c:pt idx="115">
                  <c:v>186.73985300000001</c:v>
                </c:pt>
                <c:pt idx="116">
                  <c:v>185.95694</c:v>
                </c:pt>
                <c:pt idx="117">
                  <c:v>186.183243</c:v>
                </c:pt>
                <c:pt idx="118">
                  <c:v>188.21232599999999</c:v>
                </c:pt>
                <c:pt idx="119">
                  <c:v>189.88223300000001</c:v>
                </c:pt>
                <c:pt idx="120">
                  <c:v>192.27894599999999</c:v>
                </c:pt>
                <c:pt idx="121">
                  <c:v>192.73628199999999</c:v>
                </c:pt>
                <c:pt idx="122">
                  <c:v>195.17460600000001</c:v>
                </c:pt>
                <c:pt idx="123">
                  <c:v>192.13215600000001</c:v>
                </c:pt>
                <c:pt idx="124">
                  <c:v>187.62321499999999</c:v>
                </c:pt>
                <c:pt idx="125">
                  <c:v>187.878693</c:v>
                </c:pt>
                <c:pt idx="126">
                  <c:v>188.981964</c:v>
                </c:pt>
                <c:pt idx="127">
                  <c:v>197.01551799999999</c:v>
                </c:pt>
                <c:pt idx="128">
                  <c:v>199.91760300000001</c:v>
                </c:pt>
                <c:pt idx="129">
                  <c:v>196.15815699999999</c:v>
                </c:pt>
                <c:pt idx="130">
                  <c:v>194.595642</c:v>
                </c:pt>
                <c:pt idx="131">
                  <c:v>194.09051500000001</c:v>
                </c:pt>
                <c:pt idx="132">
                  <c:v>193.56492600000001</c:v>
                </c:pt>
                <c:pt idx="133">
                  <c:v>191.63090500000001</c:v>
                </c:pt>
                <c:pt idx="134">
                  <c:v>188.830185</c:v>
                </c:pt>
                <c:pt idx="135">
                  <c:v>189.08917199999999</c:v>
                </c:pt>
                <c:pt idx="136">
                  <c:v>187.65617399999999</c:v>
                </c:pt>
                <c:pt idx="137">
                  <c:v>187.60174599999999</c:v>
                </c:pt>
                <c:pt idx="138">
                  <c:v>189.208496</c:v>
                </c:pt>
                <c:pt idx="139">
                  <c:v>187.54390000000001</c:v>
                </c:pt>
                <c:pt idx="140">
                  <c:v>187.15325899999999</c:v>
                </c:pt>
                <c:pt idx="141">
                  <c:v>185.95002700000001</c:v>
                </c:pt>
                <c:pt idx="142">
                  <c:v>188.078979</c:v>
                </c:pt>
                <c:pt idx="143">
                  <c:v>190.673462</c:v>
                </c:pt>
                <c:pt idx="144">
                  <c:v>192.59544399999999</c:v>
                </c:pt>
                <c:pt idx="145">
                  <c:v>186.73608400000001</c:v>
                </c:pt>
                <c:pt idx="146">
                  <c:v>189.552505</c:v>
                </c:pt>
                <c:pt idx="147">
                  <c:v>191.92845199999999</c:v>
                </c:pt>
                <c:pt idx="148">
                  <c:v>190.66198700000001</c:v>
                </c:pt>
                <c:pt idx="149">
                  <c:v>191.10328699999999</c:v>
                </c:pt>
                <c:pt idx="150">
                  <c:v>192.648911</c:v>
                </c:pt>
                <c:pt idx="151">
                  <c:v>193.83847</c:v>
                </c:pt>
                <c:pt idx="152">
                  <c:v>192.91343699999999</c:v>
                </c:pt>
                <c:pt idx="153">
                  <c:v>193.15450999999999</c:v>
                </c:pt>
                <c:pt idx="154">
                  <c:v>192.052795</c:v>
                </c:pt>
                <c:pt idx="155">
                  <c:v>192.63514699999999</c:v>
                </c:pt>
                <c:pt idx="156">
                  <c:v>192.07643100000001</c:v>
                </c:pt>
                <c:pt idx="157">
                  <c:v>194.147873</c:v>
                </c:pt>
                <c:pt idx="158">
                  <c:v>191.084946</c:v>
                </c:pt>
                <c:pt idx="159">
                  <c:v>186.49897799999999</c:v>
                </c:pt>
                <c:pt idx="160">
                  <c:v>187.60844399999999</c:v>
                </c:pt>
                <c:pt idx="161">
                  <c:v>189.32243299999999</c:v>
                </c:pt>
                <c:pt idx="162">
                  <c:v>189.434235</c:v>
                </c:pt>
                <c:pt idx="163">
                  <c:v>191.75857500000001</c:v>
                </c:pt>
                <c:pt idx="164">
                  <c:v>193.92295799999999</c:v>
                </c:pt>
                <c:pt idx="165">
                  <c:v>195.679306</c:v>
                </c:pt>
                <c:pt idx="166">
                  <c:v>193.281586</c:v>
                </c:pt>
                <c:pt idx="167">
                  <c:v>192.81643700000001</c:v>
                </c:pt>
                <c:pt idx="168">
                  <c:v>190.38432299999999</c:v>
                </c:pt>
                <c:pt idx="169">
                  <c:v>193.104477</c:v>
                </c:pt>
                <c:pt idx="170">
                  <c:v>192.34809899999999</c:v>
                </c:pt>
                <c:pt idx="171">
                  <c:v>190.88578799999999</c:v>
                </c:pt>
                <c:pt idx="172">
                  <c:v>191.28898599999999</c:v>
                </c:pt>
                <c:pt idx="173">
                  <c:v>191.67233300000001</c:v>
                </c:pt>
                <c:pt idx="174">
                  <c:v>193.06080600000001</c:v>
                </c:pt>
                <c:pt idx="175">
                  <c:v>191.03865099999999</c:v>
                </c:pt>
                <c:pt idx="176">
                  <c:v>192.64334099999999</c:v>
                </c:pt>
                <c:pt idx="177">
                  <c:v>190.84146100000001</c:v>
                </c:pt>
                <c:pt idx="178">
                  <c:v>193.104218</c:v>
                </c:pt>
                <c:pt idx="179">
                  <c:v>193.50654599999999</c:v>
                </c:pt>
                <c:pt idx="180">
                  <c:v>191.40791300000001</c:v>
                </c:pt>
                <c:pt idx="181">
                  <c:v>192.507599</c:v>
                </c:pt>
                <c:pt idx="182">
                  <c:v>190.22894299999999</c:v>
                </c:pt>
                <c:pt idx="183">
                  <c:v>189.52536000000001</c:v>
                </c:pt>
                <c:pt idx="184">
                  <c:v>188.917755</c:v>
                </c:pt>
                <c:pt idx="185">
                  <c:v>187.274597</c:v>
                </c:pt>
                <c:pt idx="186">
                  <c:v>186.301163</c:v>
                </c:pt>
                <c:pt idx="187">
                  <c:v>184.66243</c:v>
                </c:pt>
                <c:pt idx="188">
                  <c:v>183.18469200000001</c:v>
                </c:pt>
                <c:pt idx="189">
                  <c:v>183.18469200000001</c:v>
                </c:pt>
                <c:pt idx="190">
                  <c:v>181.95692399999999</c:v>
                </c:pt>
                <c:pt idx="191">
                  <c:v>184.87676999999999</c:v>
                </c:pt>
                <c:pt idx="192">
                  <c:v>184.282715</c:v>
                </c:pt>
                <c:pt idx="193">
                  <c:v>182.52006499999999</c:v>
                </c:pt>
                <c:pt idx="194">
                  <c:v>182.74679599999999</c:v>
                </c:pt>
                <c:pt idx="195">
                  <c:v>180.14917</c:v>
                </c:pt>
                <c:pt idx="196">
                  <c:v>183.438919</c:v>
                </c:pt>
                <c:pt idx="197">
                  <c:v>183.22409099999999</c:v>
                </c:pt>
                <c:pt idx="198">
                  <c:v>183.60526999999999</c:v>
                </c:pt>
                <c:pt idx="199">
                  <c:v>183.38050799999999</c:v>
                </c:pt>
                <c:pt idx="200">
                  <c:v>182.399338</c:v>
                </c:pt>
                <c:pt idx="201">
                  <c:v>182.44252</c:v>
                </c:pt>
                <c:pt idx="202">
                  <c:v>182.69090299999999</c:v>
                </c:pt>
                <c:pt idx="203">
                  <c:v>183.471283</c:v>
                </c:pt>
                <c:pt idx="204">
                  <c:v>181.37808200000001</c:v>
                </c:pt>
                <c:pt idx="205">
                  <c:v>183.99221800000001</c:v>
                </c:pt>
                <c:pt idx="206">
                  <c:v>185.11389199999999</c:v>
                </c:pt>
                <c:pt idx="207">
                  <c:v>184.40541099999999</c:v>
                </c:pt>
                <c:pt idx="208">
                  <c:v>183.57925399999999</c:v>
                </c:pt>
                <c:pt idx="209">
                  <c:v>180.78474399999999</c:v>
                </c:pt>
                <c:pt idx="210">
                  <c:v>180.78474399999999</c:v>
                </c:pt>
                <c:pt idx="211">
                  <c:v>180.82006799999999</c:v>
                </c:pt>
                <c:pt idx="212">
                  <c:v>182.17179899999999</c:v>
                </c:pt>
                <c:pt idx="213">
                  <c:v>182.125854</c:v>
                </c:pt>
                <c:pt idx="214">
                  <c:v>182.66539</c:v>
                </c:pt>
                <c:pt idx="215">
                  <c:v>182.087051</c:v>
                </c:pt>
                <c:pt idx="216">
                  <c:v>181.02621500000001</c:v>
                </c:pt>
                <c:pt idx="217">
                  <c:v>178.86657700000001</c:v>
                </c:pt>
                <c:pt idx="218">
                  <c:v>181.19953899999999</c:v>
                </c:pt>
                <c:pt idx="219">
                  <c:v>179.03242499999999</c:v>
                </c:pt>
                <c:pt idx="220">
                  <c:v>180.426636</c:v>
                </c:pt>
                <c:pt idx="221">
                  <c:v>179.36518899999999</c:v>
                </c:pt>
                <c:pt idx="222">
                  <c:v>180.493179</c:v>
                </c:pt>
                <c:pt idx="223">
                  <c:v>182.122818</c:v>
                </c:pt>
                <c:pt idx="224">
                  <c:v>181.54118299999999</c:v>
                </c:pt>
                <c:pt idx="225">
                  <c:v>181.19920300000001</c:v>
                </c:pt>
                <c:pt idx="226">
                  <c:v>180.860962</c:v>
                </c:pt>
                <c:pt idx="227">
                  <c:v>181.833023</c:v>
                </c:pt>
                <c:pt idx="228">
                  <c:v>180.42494199999999</c:v>
                </c:pt>
                <c:pt idx="229">
                  <c:v>182.73539700000001</c:v>
                </c:pt>
                <c:pt idx="230">
                  <c:v>183.17828399999999</c:v>
                </c:pt>
                <c:pt idx="231">
                  <c:v>182.783005</c:v>
                </c:pt>
                <c:pt idx="232">
                  <c:v>181.547089</c:v>
                </c:pt>
                <c:pt idx="233">
                  <c:v>180.863586</c:v>
                </c:pt>
                <c:pt idx="234">
                  <c:v>182.206985</c:v>
                </c:pt>
                <c:pt idx="235">
                  <c:v>181.50112899999999</c:v>
                </c:pt>
                <c:pt idx="236">
                  <c:v>182.77816799999999</c:v>
                </c:pt>
                <c:pt idx="237">
                  <c:v>184.04368600000001</c:v>
                </c:pt>
                <c:pt idx="238">
                  <c:v>185.348557</c:v>
                </c:pt>
                <c:pt idx="239">
                  <c:v>183.35316499999999</c:v>
                </c:pt>
                <c:pt idx="240">
                  <c:v>183.91596999999999</c:v>
                </c:pt>
                <c:pt idx="241">
                  <c:v>182.15602100000001</c:v>
                </c:pt>
                <c:pt idx="242">
                  <c:v>181.91609199999999</c:v>
                </c:pt>
                <c:pt idx="243">
                  <c:v>182.63999899999999</c:v>
                </c:pt>
                <c:pt idx="244">
                  <c:v>181.42147800000001</c:v>
                </c:pt>
                <c:pt idx="245">
                  <c:v>177.347183</c:v>
                </c:pt>
                <c:pt idx="246">
                  <c:v>176.826065</c:v>
                </c:pt>
                <c:pt idx="247">
                  <c:v>183.43554700000001</c:v>
                </c:pt>
                <c:pt idx="248">
                  <c:v>184.655823</c:v>
                </c:pt>
                <c:pt idx="249">
                  <c:v>184.56868</c:v>
                </c:pt>
                <c:pt idx="250">
                  <c:v>187.52044699999999</c:v>
                </c:pt>
                <c:pt idx="251">
                  <c:v>191.13468900000001</c:v>
                </c:pt>
                <c:pt idx="252">
                  <c:v>189.866165</c:v>
                </c:pt>
                <c:pt idx="253">
                  <c:v>188.50895700000001</c:v>
                </c:pt>
                <c:pt idx="254">
                  <c:v>190.044556</c:v>
                </c:pt>
                <c:pt idx="255">
                  <c:v>187.097275</c:v>
                </c:pt>
                <c:pt idx="256">
                  <c:v>189.87815900000001</c:v>
                </c:pt>
                <c:pt idx="257">
                  <c:v>188.17247</c:v>
                </c:pt>
                <c:pt idx="258">
                  <c:v>186.367569</c:v>
                </c:pt>
                <c:pt idx="259">
                  <c:v>186.517853</c:v>
                </c:pt>
                <c:pt idx="260">
                  <c:v>189.21871899999999</c:v>
                </c:pt>
                <c:pt idx="261">
                  <c:v>191.26795999999999</c:v>
                </c:pt>
                <c:pt idx="262">
                  <c:v>190.663498</c:v>
                </c:pt>
                <c:pt idx="263">
                  <c:v>186.893158</c:v>
                </c:pt>
                <c:pt idx="264">
                  <c:v>185.09292600000001</c:v>
                </c:pt>
                <c:pt idx="265">
                  <c:v>185.09292600000001</c:v>
                </c:pt>
                <c:pt idx="266">
                  <c:v>185.09292600000001</c:v>
                </c:pt>
                <c:pt idx="267">
                  <c:v>184.93266299999999</c:v>
                </c:pt>
                <c:pt idx="268">
                  <c:v>185.232834</c:v>
                </c:pt>
                <c:pt idx="269">
                  <c:v>185.77963299999999</c:v>
                </c:pt>
                <c:pt idx="270">
                  <c:v>181.074997</c:v>
                </c:pt>
                <c:pt idx="271">
                  <c:v>180.514465</c:v>
                </c:pt>
                <c:pt idx="272">
                  <c:v>179.30749499999999</c:v>
                </c:pt>
                <c:pt idx="273">
                  <c:v>179.61938499999999</c:v>
                </c:pt>
                <c:pt idx="274">
                  <c:v>181.78071600000001</c:v>
                </c:pt>
                <c:pt idx="275">
                  <c:v>184.543396</c:v>
                </c:pt>
                <c:pt idx="276">
                  <c:v>184.744553</c:v>
                </c:pt>
                <c:pt idx="277">
                  <c:v>184.36077900000001</c:v>
                </c:pt>
                <c:pt idx="278">
                  <c:v>183.86828600000001</c:v>
                </c:pt>
                <c:pt idx="279">
                  <c:v>183.50868199999999</c:v>
                </c:pt>
                <c:pt idx="280">
                  <c:v>181.096619</c:v>
                </c:pt>
                <c:pt idx="281">
                  <c:v>180.72349500000001</c:v>
                </c:pt>
                <c:pt idx="282">
                  <c:v>181.974243</c:v>
                </c:pt>
                <c:pt idx="283">
                  <c:v>180.453461</c:v>
                </c:pt>
                <c:pt idx="284">
                  <c:v>183.904831</c:v>
                </c:pt>
                <c:pt idx="285">
                  <c:v>185.31079099999999</c:v>
                </c:pt>
                <c:pt idx="286">
                  <c:v>185.94181800000001</c:v>
                </c:pt>
                <c:pt idx="287">
                  <c:v>187.272751</c:v>
                </c:pt>
                <c:pt idx="288">
                  <c:v>187.07101399999999</c:v>
                </c:pt>
                <c:pt idx="289">
                  <c:v>186.92527799999999</c:v>
                </c:pt>
                <c:pt idx="290">
                  <c:v>185.31663499999999</c:v>
                </c:pt>
                <c:pt idx="291">
                  <c:v>183.533447</c:v>
                </c:pt>
                <c:pt idx="292">
                  <c:v>184.65098599999999</c:v>
                </c:pt>
                <c:pt idx="293">
                  <c:v>186.20091199999999</c:v>
                </c:pt>
                <c:pt idx="294">
                  <c:v>187.38436899999999</c:v>
                </c:pt>
                <c:pt idx="295">
                  <c:v>190.39657600000001</c:v>
                </c:pt>
                <c:pt idx="296">
                  <c:v>190.41291799999999</c:v>
                </c:pt>
                <c:pt idx="297">
                  <c:v>189.03208900000001</c:v>
                </c:pt>
                <c:pt idx="298">
                  <c:v>187.67967200000001</c:v>
                </c:pt>
                <c:pt idx="299">
                  <c:v>187.81727599999999</c:v>
                </c:pt>
                <c:pt idx="300">
                  <c:v>188.84278900000001</c:v>
                </c:pt>
                <c:pt idx="301">
                  <c:v>188.03909300000001</c:v>
                </c:pt>
                <c:pt idx="302">
                  <c:v>189.5009</c:v>
                </c:pt>
                <c:pt idx="303">
                  <c:v>189.00308200000001</c:v>
                </c:pt>
                <c:pt idx="304">
                  <c:v>190.87750199999999</c:v>
                </c:pt>
                <c:pt idx="305">
                  <c:v>189.516312</c:v>
                </c:pt>
                <c:pt idx="306">
                  <c:v>188.286621</c:v>
                </c:pt>
                <c:pt idx="307">
                  <c:v>186.92742899999999</c:v>
                </c:pt>
                <c:pt idx="308">
                  <c:v>185.74067700000001</c:v>
                </c:pt>
                <c:pt idx="309">
                  <c:v>184.64827</c:v>
                </c:pt>
                <c:pt idx="310">
                  <c:v>183.32505800000001</c:v>
                </c:pt>
                <c:pt idx="311">
                  <c:v>184.05587800000001</c:v>
                </c:pt>
                <c:pt idx="312">
                  <c:v>184.08431999999999</c:v>
                </c:pt>
                <c:pt idx="313">
                  <c:v>184.09080499999999</c:v>
                </c:pt>
                <c:pt idx="314">
                  <c:v>183.179779</c:v>
                </c:pt>
                <c:pt idx="315">
                  <c:v>184.36854600000001</c:v>
                </c:pt>
                <c:pt idx="316">
                  <c:v>182.412384</c:v>
                </c:pt>
                <c:pt idx="317">
                  <c:v>181.99246199999999</c:v>
                </c:pt>
                <c:pt idx="318">
                  <c:v>178.08715799999999</c:v>
                </c:pt>
                <c:pt idx="319">
                  <c:v>178.65211500000001</c:v>
                </c:pt>
                <c:pt idx="320">
                  <c:v>179.777435</c:v>
                </c:pt>
                <c:pt idx="321">
                  <c:v>179.15072599999999</c:v>
                </c:pt>
                <c:pt idx="322">
                  <c:v>178.358948</c:v>
                </c:pt>
                <c:pt idx="323">
                  <c:v>180.074814</c:v>
                </c:pt>
                <c:pt idx="324">
                  <c:v>178.50968900000001</c:v>
                </c:pt>
                <c:pt idx="325">
                  <c:v>178.09484900000001</c:v>
                </c:pt>
                <c:pt idx="326">
                  <c:v>180.40782200000001</c:v>
                </c:pt>
                <c:pt idx="327">
                  <c:v>180.40782200000001</c:v>
                </c:pt>
                <c:pt idx="328">
                  <c:v>179.135468</c:v>
                </c:pt>
                <c:pt idx="329">
                  <c:v>179.617706</c:v>
                </c:pt>
                <c:pt idx="330">
                  <c:v>179.39385999999999</c:v>
                </c:pt>
                <c:pt idx="331">
                  <c:v>179.98526000000001</c:v>
                </c:pt>
                <c:pt idx="332">
                  <c:v>178.77119400000001</c:v>
                </c:pt>
                <c:pt idx="333">
                  <c:v>178.52229299999999</c:v>
                </c:pt>
                <c:pt idx="334">
                  <c:v>178.20585600000001</c:v>
                </c:pt>
                <c:pt idx="335">
                  <c:v>173.458969</c:v>
                </c:pt>
                <c:pt idx="336">
                  <c:v>173.458969</c:v>
                </c:pt>
                <c:pt idx="337">
                  <c:v>173.26666299999999</c:v>
                </c:pt>
                <c:pt idx="338">
                  <c:v>174.259705</c:v>
                </c:pt>
                <c:pt idx="339">
                  <c:v>173.45980800000001</c:v>
                </c:pt>
                <c:pt idx="340">
                  <c:v>175.011414</c:v>
                </c:pt>
                <c:pt idx="341">
                  <c:v>178.32609600000001</c:v>
                </c:pt>
                <c:pt idx="342">
                  <c:v>181.25714099999999</c:v>
                </c:pt>
                <c:pt idx="343">
                  <c:v>179.836319</c:v>
                </c:pt>
                <c:pt idx="344">
                  <c:v>179.988495</c:v>
                </c:pt>
                <c:pt idx="345">
                  <c:v>180.656555</c:v>
                </c:pt>
                <c:pt idx="346">
                  <c:v>183.53054800000001</c:v>
                </c:pt>
                <c:pt idx="347">
                  <c:v>182.69927999999999</c:v>
                </c:pt>
                <c:pt idx="348">
                  <c:v>183.329453</c:v>
                </c:pt>
                <c:pt idx="349">
                  <c:v>183.053787</c:v>
                </c:pt>
                <c:pt idx="350">
                  <c:v>190.25486799999999</c:v>
                </c:pt>
                <c:pt idx="351">
                  <c:v>190.25486799999999</c:v>
                </c:pt>
                <c:pt idx="352">
                  <c:v>191.12254300000001</c:v>
                </c:pt>
                <c:pt idx="353">
                  <c:v>189.302277</c:v>
                </c:pt>
                <c:pt idx="354">
                  <c:v>189.86293000000001</c:v>
                </c:pt>
                <c:pt idx="355">
                  <c:v>187.33479299999999</c:v>
                </c:pt>
                <c:pt idx="356">
                  <c:v>186.42477400000001</c:v>
                </c:pt>
                <c:pt idx="357">
                  <c:v>185.78787199999999</c:v>
                </c:pt>
                <c:pt idx="358">
                  <c:v>187.40400700000001</c:v>
                </c:pt>
                <c:pt idx="359">
                  <c:v>186.52098100000001</c:v>
                </c:pt>
                <c:pt idx="360">
                  <c:v>185.67729199999999</c:v>
                </c:pt>
                <c:pt idx="361">
                  <c:v>184.34831199999999</c:v>
                </c:pt>
                <c:pt idx="362">
                  <c:v>181.64619400000001</c:v>
                </c:pt>
                <c:pt idx="363">
                  <c:v>184.53659099999999</c:v>
                </c:pt>
                <c:pt idx="364">
                  <c:v>185.99478099999999</c:v>
                </c:pt>
                <c:pt idx="365">
                  <c:v>184.46298200000001</c:v>
                </c:pt>
                <c:pt idx="366">
                  <c:v>186.16751099999999</c:v>
                </c:pt>
                <c:pt idx="367">
                  <c:v>188.48281900000001</c:v>
                </c:pt>
                <c:pt idx="368">
                  <c:v>188.23129299999999</c:v>
                </c:pt>
                <c:pt idx="369">
                  <c:v>191.23472599999999</c:v>
                </c:pt>
                <c:pt idx="370">
                  <c:v>192.19596899999999</c:v>
                </c:pt>
                <c:pt idx="371">
                  <c:v>193.12300099999999</c:v>
                </c:pt>
                <c:pt idx="372">
                  <c:v>194.559753</c:v>
                </c:pt>
                <c:pt idx="373">
                  <c:v>193.19982899999999</c:v>
                </c:pt>
                <c:pt idx="374">
                  <c:v>193.63668799999999</c:v>
                </c:pt>
                <c:pt idx="375">
                  <c:v>198.17095900000001</c:v>
                </c:pt>
                <c:pt idx="376">
                  <c:v>198.17095900000001</c:v>
                </c:pt>
                <c:pt idx="377">
                  <c:v>200.37472500000001</c:v>
                </c:pt>
                <c:pt idx="378">
                  <c:v>200.76812699999999</c:v>
                </c:pt>
                <c:pt idx="379">
                  <c:v>199.381317</c:v>
                </c:pt>
                <c:pt idx="380">
                  <c:v>198.28976399999999</c:v>
                </c:pt>
                <c:pt idx="381">
                  <c:v>195.89645400000001</c:v>
                </c:pt>
                <c:pt idx="382">
                  <c:v>192.53753699999999</c:v>
                </c:pt>
                <c:pt idx="383">
                  <c:v>188.44116199999999</c:v>
                </c:pt>
                <c:pt idx="384">
                  <c:v>186.90368699999999</c:v>
                </c:pt>
                <c:pt idx="385">
                  <c:v>187.72245799999999</c:v>
                </c:pt>
                <c:pt idx="386">
                  <c:v>187.64776599999999</c:v>
                </c:pt>
                <c:pt idx="387">
                  <c:v>187.465439</c:v>
                </c:pt>
                <c:pt idx="388">
                  <c:v>188.84030200000001</c:v>
                </c:pt>
                <c:pt idx="389">
                  <c:v>188.119598</c:v>
                </c:pt>
                <c:pt idx="390">
                  <c:v>189.42401100000001</c:v>
                </c:pt>
                <c:pt idx="391">
                  <c:v>190.04045099999999</c:v>
                </c:pt>
                <c:pt idx="392">
                  <c:v>191.29608200000001</c:v>
                </c:pt>
                <c:pt idx="393">
                  <c:v>193.42738299999999</c:v>
                </c:pt>
                <c:pt idx="394">
                  <c:v>192.002487</c:v>
                </c:pt>
                <c:pt idx="395">
                  <c:v>194.18559300000001</c:v>
                </c:pt>
                <c:pt idx="396">
                  <c:v>185.57867400000001</c:v>
                </c:pt>
                <c:pt idx="397">
                  <c:v>187.28199799999999</c:v>
                </c:pt>
                <c:pt idx="398">
                  <c:v>189.09776299999999</c:v>
                </c:pt>
                <c:pt idx="399">
                  <c:v>189.33783</c:v>
                </c:pt>
                <c:pt idx="400">
                  <c:v>191.12623600000001</c:v>
                </c:pt>
                <c:pt idx="401">
                  <c:v>189.03706399999999</c:v>
                </c:pt>
                <c:pt idx="402">
                  <c:v>191.358047</c:v>
                </c:pt>
                <c:pt idx="403">
                  <c:v>192.047943</c:v>
                </c:pt>
                <c:pt idx="404">
                  <c:v>190.59200999999999</c:v>
                </c:pt>
                <c:pt idx="405">
                  <c:v>188.03646900000001</c:v>
                </c:pt>
                <c:pt idx="406">
                  <c:v>187.269913</c:v>
                </c:pt>
                <c:pt idx="407">
                  <c:v>186.77536000000001</c:v>
                </c:pt>
                <c:pt idx="408">
                  <c:v>184.20372</c:v>
                </c:pt>
                <c:pt idx="409">
                  <c:v>184.50955200000001</c:v>
                </c:pt>
                <c:pt idx="410">
                  <c:v>183.85244800000001</c:v>
                </c:pt>
                <c:pt idx="411">
                  <c:v>186.97564700000001</c:v>
                </c:pt>
                <c:pt idx="412">
                  <c:v>187.325729</c:v>
                </c:pt>
                <c:pt idx="413">
                  <c:v>187.396423</c:v>
                </c:pt>
                <c:pt idx="414">
                  <c:v>187.78770399999999</c:v>
                </c:pt>
                <c:pt idx="415">
                  <c:v>189.63298</c:v>
                </c:pt>
                <c:pt idx="416">
                  <c:v>188.27477999999999</c:v>
                </c:pt>
                <c:pt idx="417">
                  <c:v>187.28566000000001</c:v>
                </c:pt>
                <c:pt idx="418">
                  <c:v>185.598129</c:v>
                </c:pt>
                <c:pt idx="419">
                  <c:v>184.269623</c:v>
                </c:pt>
                <c:pt idx="420">
                  <c:v>183.73306299999999</c:v>
                </c:pt>
                <c:pt idx="421">
                  <c:v>185.763901</c:v>
                </c:pt>
                <c:pt idx="422">
                  <c:v>185.64915500000001</c:v>
                </c:pt>
                <c:pt idx="423">
                  <c:v>184.21639999999999</c:v>
                </c:pt>
                <c:pt idx="424">
                  <c:v>182.45504800000001</c:v>
                </c:pt>
                <c:pt idx="425">
                  <c:v>181.862549</c:v>
                </c:pt>
                <c:pt idx="426">
                  <c:v>183.15936300000001</c:v>
                </c:pt>
                <c:pt idx="427">
                  <c:v>179.98448200000001</c:v>
                </c:pt>
                <c:pt idx="428">
                  <c:v>176.54454000000001</c:v>
                </c:pt>
                <c:pt idx="429">
                  <c:v>176.61759900000001</c:v>
                </c:pt>
                <c:pt idx="430">
                  <c:v>178.635223</c:v>
                </c:pt>
                <c:pt idx="431">
                  <c:v>176.28633099999999</c:v>
                </c:pt>
                <c:pt idx="432">
                  <c:v>178.14415</c:v>
                </c:pt>
                <c:pt idx="433">
                  <c:v>180.713303</c:v>
                </c:pt>
                <c:pt idx="434">
                  <c:v>182.69570899999999</c:v>
                </c:pt>
                <c:pt idx="435">
                  <c:v>182.024811</c:v>
                </c:pt>
                <c:pt idx="436">
                  <c:v>180.053268</c:v>
                </c:pt>
                <c:pt idx="437">
                  <c:v>181.24082899999999</c:v>
                </c:pt>
                <c:pt idx="438">
                  <c:v>180.40034499999999</c:v>
                </c:pt>
                <c:pt idx="439">
                  <c:v>179.12844799999999</c:v>
                </c:pt>
                <c:pt idx="440">
                  <c:v>178.448883</c:v>
                </c:pt>
                <c:pt idx="441">
                  <c:v>178.448883</c:v>
                </c:pt>
                <c:pt idx="442">
                  <c:v>179.104355</c:v>
                </c:pt>
                <c:pt idx="443">
                  <c:v>177.93364</c:v>
                </c:pt>
                <c:pt idx="444">
                  <c:v>181.40579199999999</c:v>
                </c:pt>
                <c:pt idx="445">
                  <c:v>180.273178</c:v>
                </c:pt>
                <c:pt idx="446">
                  <c:v>181.62651099999999</c:v>
                </c:pt>
                <c:pt idx="447">
                  <c:v>183.394409</c:v>
                </c:pt>
                <c:pt idx="448">
                  <c:v>183.24929800000001</c:v>
                </c:pt>
                <c:pt idx="449">
                  <c:v>183.780823</c:v>
                </c:pt>
                <c:pt idx="450">
                  <c:v>180.19982899999999</c:v>
                </c:pt>
                <c:pt idx="451">
                  <c:v>178.768021</c:v>
                </c:pt>
                <c:pt idx="452">
                  <c:v>181.202484</c:v>
                </c:pt>
                <c:pt idx="453">
                  <c:v>184.60067699999999</c:v>
                </c:pt>
                <c:pt idx="454">
                  <c:v>184.09295700000001</c:v>
                </c:pt>
                <c:pt idx="455">
                  <c:v>184.07873499999999</c:v>
                </c:pt>
                <c:pt idx="456">
                  <c:v>183.514633</c:v>
                </c:pt>
                <c:pt idx="457">
                  <c:v>182.90812700000001</c:v>
                </c:pt>
                <c:pt idx="458">
                  <c:v>184.71672100000001</c:v>
                </c:pt>
                <c:pt idx="459">
                  <c:v>184.512146</c:v>
                </c:pt>
                <c:pt idx="460">
                  <c:v>186.46957399999999</c:v>
                </c:pt>
                <c:pt idx="461">
                  <c:v>185.87522899999999</c:v>
                </c:pt>
                <c:pt idx="462">
                  <c:v>186.993439</c:v>
                </c:pt>
                <c:pt idx="463">
                  <c:v>189.436508</c:v>
                </c:pt>
                <c:pt idx="464">
                  <c:v>188.70495600000001</c:v>
                </c:pt>
                <c:pt idx="465">
                  <c:v>188.672256</c:v>
                </c:pt>
                <c:pt idx="466">
                  <c:v>189.30159</c:v>
                </c:pt>
                <c:pt idx="467">
                  <c:v>190.446381</c:v>
                </c:pt>
                <c:pt idx="468">
                  <c:v>189.82261700000001</c:v>
                </c:pt>
                <c:pt idx="469">
                  <c:v>189.82261700000001</c:v>
                </c:pt>
                <c:pt idx="470">
                  <c:v>188.66171299999999</c:v>
                </c:pt>
                <c:pt idx="471">
                  <c:v>189.67671200000001</c:v>
                </c:pt>
                <c:pt idx="472">
                  <c:v>189.43545499999999</c:v>
                </c:pt>
                <c:pt idx="473">
                  <c:v>191.69009399999999</c:v>
                </c:pt>
                <c:pt idx="474">
                  <c:v>192.091522</c:v>
                </c:pt>
                <c:pt idx="475">
                  <c:v>192.091522</c:v>
                </c:pt>
                <c:pt idx="476">
                  <c:v>191.746872</c:v>
                </c:pt>
                <c:pt idx="477">
                  <c:v>189.62464900000001</c:v>
                </c:pt>
                <c:pt idx="478">
                  <c:v>187.19262699999999</c:v>
                </c:pt>
                <c:pt idx="479">
                  <c:v>188.06539900000001</c:v>
                </c:pt>
                <c:pt idx="480">
                  <c:v>188.14097599999999</c:v>
                </c:pt>
                <c:pt idx="481">
                  <c:v>185.31497200000001</c:v>
                </c:pt>
                <c:pt idx="482">
                  <c:v>188.41223099999999</c:v>
                </c:pt>
                <c:pt idx="483">
                  <c:v>188.64442399999999</c:v>
                </c:pt>
                <c:pt idx="484">
                  <c:v>188.44683800000001</c:v>
                </c:pt>
                <c:pt idx="485">
                  <c:v>187.62077300000001</c:v>
                </c:pt>
                <c:pt idx="486">
                  <c:v>189.61170999999999</c:v>
                </c:pt>
                <c:pt idx="487">
                  <c:v>189.743042</c:v>
                </c:pt>
                <c:pt idx="488">
                  <c:v>191.716049</c:v>
                </c:pt>
                <c:pt idx="489">
                  <c:v>191.73715200000001</c:v>
                </c:pt>
                <c:pt idx="490">
                  <c:v>189.115387</c:v>
                </c:pt>
                <c:pt idx="491">
                  <c:v>185.839462</c:v>
                </c:pt>
                <c:pt idx="492">
                  <c:v>183.970932</c:v>
                </c:pt>
                <c:pt idx="493">
                  <c:v>185.80482499999999</c:v>
                </c:pt>
                <c:pt idx="494">
                  <c:v>187.77950999999999</c:v>
                </c:pt>
                <c:pt idx="495">
                  <c:v>185.33577</c:v>
                </c:pt>
                <c:pt idx="496">
                  <c:v>188.01393100000001</c:v>
                </c:pt>
                <c:pt idx="497">
                  <c:v>184.00237999999999</c:v>
                </c:pt>
                <c:pt idx="498">
                  <c:v>187.213684</c:v>
                </c:pt>
                <c:pt idx="499">
                  <c:v>189.81367499999999</c:v>
                </c:pt>
                <c:pt idx="500">
                  <c:v>187.957581</c:v>
                </c:pt>
                <c:pt idx="501">
                  <c:v>189.786621</c:v>
                </c:pt>
                <c:pt idx="502">
                  <c:v>187.136414</c:v>
                </c:pt>
                <c:pt idx="503">
                  <c:v>187.209518</c:v>
                </c:pt>
                <c:pt idx="504">
                  <c:v>188.41584800000001</c:v>
                </c:pt>
                <c:pt idx="505">
                  <c:v>194.59863300000001</c:v>
                </c:pt>
                <c:pt idx="506">
                  <c:v>197.36440999999999</c:v>
                </c:pt>
                <c:pt idx="507">
                  <c:v>200.06137100000001</c:v>
                </c:pt>
                <c:pt idx="508">
                  <c:v>200.77848800000001</c:v>
                </c:pt>
                <c:pt idx="509">
                  <c:v>197.468582</c:v>
                </c:pt>
                <c:pt idx="510">
                  <c:v>196.51724200000001</c:v>
                </c:pt>
                <c:pt idx="511">
                  <c:v>195.86106899999999</c:v>
                </c:pt>
                <c:pt idx="512">
                  <c:v>195.30950899999999</c:v>
                </c:pt>
                <c:pt idx="513">
                  <c:v>193.461151</c:v>
                </c:pt>
                <c:pt idx="514">
                  <c:v>194.99690200000001</c:v>
                </c:pt>
                <c:pt idx="515">
                  <c:v>195.94754</c:v>
                </c:pt>
                <c:pt idx="516">
                  <c:v>200.312408</c:v>
                </c:pt>
                <c:pt idx="517">
                  <c:v>200.312408</c:v>
                </c:pt>
                <c:pt idx="518">
                  <c:v>204.690201</c:v>
                </c:pt>
                <c:pt idx="519">
                  <c:v>203.90913399999999</c:v>
                </c:pt>
                <c:pt idx="520">
                  <c:v>201.64047199999999</c:v>
                </c:pt>
                <c:pt idx="521">
                  <c:v>201.41644299999999</c:v>
                </c:pt>
                <c:pt idx="522">
                  <c:v>201.197067</c:v>
                </c:pt>
                <c:pt idx="523">
                  <c:v>207.18467699999999</c:v>
                </c:pt>
                <c:pt idx="524">
                  <c:v>210.540909</c:v>
                </c:pt>
                <c:pt idx="525">
                  <c:v>214.24688699999999</c:v>
                </c:pt>
                <c:pt idx="526">
                  <c:v>212.177887</c:v>
                </c:pt>
                <c:pt idx="527">
                  <c:v>214.65036000000001</c:v>
                </c:pt>
                <c:pt idx="528">
                  <c:v>213.066742</c:v>
                </c:pt>
                <c:pt idx="529">
                  <c:v>211.13208</c:v>
                </c:pt>
                <c:pt idx="530">
                  <c:v>209.45245399999999</c:v>
                </c:pt>
                <c:pt idx="531">
                  <c:v>207.725708</c:v>
                </c:pt>
                <c:pt idx="532">
                  <c:v>210.948151</c:v>
                </c:pt>
                <c:pt idx="533">
                  <c:v>209.58970600000001</c:v>
                </c:pt>
                <c:pt idx="534">
                  <c:v>207.86215200000001</c:v>
                </c:pt>
                <c:pt idx="535">
                  <c:v>210.31632999999999</c:v>
                </c:pt>
                <c:pt idx="536">
                  <c:v>211.31303399999999</c:v>
                </c:pt>
                <c:pt idx="537">
                  <c:v>209.734802</c:v>
                </c:pt>
                <c:pt idx="538">
                  <c:v>205.72318999999999</c:v>
                </c:pt>
                <c:pt idx="539">
                  <c:v>205.410065</c:v>
                </c:pt>
                <c:pt idx="540">
                  <c:v>204.48306299999999</c:v>
                </c:pt>
                <c:pt idx="541">
                  <c:v>205.173981</c:v>
                </c:pt>
                <c:pt idx="542">
                  <c:v>205.46133399999999</c:v>
                </c:pt>
                <c:pt idx="543">
                  <c:v>203.97436500000001</c:v>
                </c:pt>
                <c:pt idx="544">
                  <c:v>203.96618699999999</c:v>
                </c:pt>
                <c:pt idx="545">
                  <c:v>202.264343</c:v>
                </c:pt>
                <c:pt idx="546">
                  <c:v>203.71229600000001</c:v>
                </c:pt>
                <c:pt idx="547">
                  <c:v>200.56729100000001</c:v>
                </c:pt>
                <c:pt idx="548">
                  <c:v>200.73666399999999</c:v>
                </c:pt>
                <c:pt idx="549">
                  <c:v>202.70474200000001</c:v>
                </c:pt>
                <c:pt idx="550">
                  <c:v>196.66520700000001</c:v>
                </c:pt>
                <c:pt idx="551">
                  <c:v>193.09916699999999</c:v>
                </c:pt>
                <c:pt idx="552">
                  <c:v>190.348175</c:v>
                </c:pt>
                <c:pt idx="553">
                  <c:v>191.117966</c:v>
                </c:pt>
                <c:pt idx="554">
                  <c:v>188.53817699999999</c:v>
                </c:pt>
                <c:pt idx="555">
                  <c:v>190.125381</c:v>
                </c:pt>
                <c:pt idx="556">
                  <c:v>186.90162699999999</c:v>
                </c:pt>
                <c:pt idx="557">
                  <c:v>186.26281700000001</c:v>
                </c:pt>
                <c:pt idx="558">
                  <c:v>186.397583</c:v>
                </c:pt>
                <c:pt idx="559">
                  <c:v>188.71945199999999</c:v>
                </c:pt>
                <c:pt idx="560">
                  <c:v>186.76908900000001</c:v>
                </c:pt>
                <c:pt idx="561">
                  <c:v>189.72309899999999</c:v>
                </c:pt>
                <c:pt idx="562">
                  <c:v>190.747208</c:v>
                </c:pt>
                <c:pt idx="563">
                  <c:v>193.52262899999999</c:v>
                </c:pt>
                <c:pt idx="564">
                  <c:v>199.185226</c:v>
                </c:pt>
                <c:pt idx="565">
                  <c:v>198.39994799999999</c:v>
                </c:pt>
                <c:pt idx="566">
                  <c:v>197.198318</c:v>
                </c:pt>
                <c:pt idx="567">
                  <c:v>195.208618</c:v>
                </c:pt>
                <c:pt idx="568">
                  <c:v>195.05888400000001</c:v>
                </c:pt>
                <c:pt idx="569">
                  <c:v>193.43924000000001</c:v>
                </c:pt>
                <c:pt idx="570">
                  <c:v>194.87998999999999</c:v>
                </c:pt>
                <c:pt idx="571">
                  <c:v>198.64679000000001</c:v>
                </c:pt>
                <c:pt idx="572">
                  <c:v>199.516357</c:v>
                </c:pt>
                <c:pt idx="573">
                  <c:v>199.070435</c:v>
                </c:pt>
                <c:pt idx="574">
                  <c:v>198.011414</c:v>
                </c:pt>
                <c:pt idx="575">
                  <c:v>194.66133099999999</c:v>
                </c:pt>
                <c:pt idx="576">
                  <c:v>195.516525</c:v>
                </c:pt>
                <c:pt idx="577">
                  <c:v>196.888687</c:v>
                </c:pt>
                <c:pt idx="578">
                  <c:v>196.159119</c:v>
                </c:pt>
                <c:pt idx="579">
                  <c:v>195.86416600000001</c:v>
                </c:pt>
                <c:pt idx="580">
                  <c:v>192.94198600000001</c:v>
                </c:pt>
                <c:pt idx="581">
                  <c:v>190.79574600000001</c:v>
                </c:pt>
                <c:pt idx="582">
                  <c:v>195.15181000000001</c:v>
                </c:pt>
                <c:pt idx="583">
                  <c:v>198.56514000000001</c:v>
                </c:pt>
                <c:pt idx="584">
                  <c:v>197.96301299999999</c:v>
                </c:pt>
                <c:pt idx="585">
                  <c:v>198.21388200000001</c:v>
                </c:pt>
                <c:pt idx="586">
                  <c:v>198.21388200000001</c:v>
                </c:pt>
                <c:pt idx="587">
                  <c:v>199.96038799999999</c:v>
                </c:pt>
                <c:pt idx="588">
                  <c:v>190.954849</c:v>
                </c:pt>
                <c:pt idx="589">
                  <c:v>179.59300200000001</c:v>
                </c:pt>
                <c:pt idx="590">
                  <c:v>183.785156</c:v>
                </c:pt>
                <c:pt idx="591">
                  <c:v>181.06770299999999</c:v>
                </c:pt>
                <c:pt idx="592">
                  <c:v>179.66027800000001</c:v>
                </c:pt>
                <c:pt idx="593">
                  <c:v>178.34382600000001</c:v>
                </c:pt>
                <c:pt idx="594">
                  <c:v>184.95330799999999</c:v>
                </c:pt>
                <c:pt idx="595">
                  <c:v>184.95330799999999</c:v>
                </c:pt>
                <c:pt idx="596">
                  <c:v>184.31800799999999</c:v>
                </c:pt>
                <c:pt idx="597">
                  <c:v>187.72457900000001</c:v>
                </c:pt>
                <c:pt idx="598">
                  <c:v>187.30523700000001</c:v>
                </c:pt>
                <c:pt idx="599">
                  <c:v>187.85510300000001</c:v>
                </c:pt>
                <c:pt idx="600">
                  <c:v>187.060913</c:v>
                </c:pt>
                <c:pt idx="601">
                  <c:v>178.97396900000001</c:v>
                </c:pt>
                <c:pt idx="602">
                  <c:v>177.31601000000001</c:v>
                </c:pt>
                <c:pt idx="603">
                  <c:v>176.984894</c:v>
                </c:pt>
                <c:pt idx="604">
                  <c:v>178.22171</c:v>
                </c:pt>
                <c:pt idx="605">
                  <c:v>182.53410299999999</c:v>
                </c:pt>
                <c:pt idx="606">
                  <c:v>180.72148100000001</c:v>
                </c:pt>
                <c:pt idx="607">
                  <c:v>176.88954200000001</c:v>
                </c:pt>
                <c:pt idx="608">
                  <c:v>179.58019999999999</c:v>
                </c:pt>
                <c:pt idx="609">
                  <c:v>177.97422800000001</c:v>
                </c:pt>
                <c:pt idx="610">
                  <c:v>177.97422800000001</c:v>
                </c:pt>
                <c:pt idx="611">
                  <c:v>178.07823200000001</c:v>
                </c:pt>
                <c:pt idx="612">
                  <c:v>181.24191300000001</c:v>
                </c:pt>
                <c:pt idx="613">
                  <c:v>185.37107800000001</c:v>
                </c:pt>
                <c:pt idx="614">
                  <c:v>183.925781</c:v>
                </c:pt>
                <c:pt idx="615">
                  <c:v>183.35665900000001</c:v>
                </c:pt>
                <c:pt idx="616">
                  <c:v>174.841522</c:v>
                </c:pt>
                <c:pt idx="617">
                  <c:v>176.348679</c:v>
                </c:pt>
                <c:pt idx="618">
                  <c:v>176.27247600000001</c:v>
                </c:pt>
                <c:pt idx="619">
                  <c:v>178.64608799999999</c:v>
                </c:pt>
                <c:pt idx="620">
                  <c:v>175.81196600000001</c:v>
                </c:pt>
                <c:pt idx="621">
                  <c:v>176.92588799999999</c:v>
                </c:pt>
                <c:pt idx="622">
                  <c:v>175.50404399999999</c:v>
                </c:pt>
                <c:pt idx="623">
                  <c:v>176.71189899999999</c:v>
                </c:pt>
                <c:pt idx="624">
                  <c:v>180.531982</c:v>
                </c:pt>
                <c:pt idx="625">
                  <c:v>183.458282</c:v>
                </c:pt>
                <c:pt idx="626">
                  <c:v>185.35278299999999</c:v>
                </c:pt>
                <c:pt idx="627">
                  <c:v>184.97955300000001</c:v>
                </c:pt>
                <c:pt idx="628">
                  <c:v>187.699814</c:v>
                </c:pt>
                <c:pt idx="629">
                  <c:v>186.75443999999999</c:v>
                </c:pt>
                <c:pt idx="630">
                  <c:v>187.242447</c:v>
                </c:pt>
                <c:pt idx="631">
                  <c:v>192.327011</c:v>
                </c:pt>
                <c:pt idx="632">
                  <c:v>190.839966</c:v>
                </c:pt>
                <c:pt idx="633">
                  <c:v>187.72349500000001</c:v>
                </c:pt>
                <c:pt idx="634">
                  <c:v>184.390839</c:v>
                </c:pt>
                <c:pt idx="635">
                  <c:v>184.390839</c:v>
                </c:pt>
                <c:pt idx="636">
                  <c:v>184.81028699999999</c:v>
                </c:pt>
                <c:pt idx="637">
                  <c:v>185.867142</c:v>
                </c:pt>
                <c:pt idx="638">
                  <c:v>186.0401</c:v>
                </c:pt>
                <c:pt idx="639">
                  <c:v>187.45799299999999</c:v>
                </c:pt>
                <c:pt idx="640">
                  <c:v>186.15129099999999</c:v>
                </c:pt>
                <c:pt idx="641">
                  <c:v>185.135818</c:v>
                </c:pt>
                <c:pt idx="642">
                  <c:v>188.349594</c:v>
                </c:pt>
                <c:pt idx="643">
                  <c:v>194.39561499999999</c:v>
                </c:pt>
                <c:pt idx="644">
                  <c:v>191.64875799999999</c:v>
                </c:pt>
                <c:pt idx="645">
                  <c:v>189.21623199999999</c:v>
                </c:pt>
                <c:pt idx="646">
                  <c:v>190.24392700000001</c:v>
                </c:pt>
                <c:pt idx="647">
                  <c:v>193.99479700000001</c:v>
                </c:pt>
                <c:pt idx="648">
                  <c:v>197.66241500000001</c:v>
                </c:pt>
                <c:pt idx="649">
                  <c:v>198.70246900000001</c:v>
                </c:pt>
                <c:pt idx="650">
                  <c:v>201.436386</c:v>
                </c:pt>
                <c:pt idx="651">
                  <c:v>201.42907700000001</c:v>
                </c:pt>
                <c:pt idx="652">
                  <c:v>198.966522</c:v>
                </c:pt>
                <c:pt idx="653">
                  <c:v>199.065811</c:v>
                </c:pt>
                <c:pt idx="654">
                  <c:v>197.123367</c:v>
                </c:pt>
                <c:pt idx="655">
                  <c:v>192.73493999999999</c:v>
                </c:pt>
                <c:pt idx="656">
                  <c:v>196.46328700000001</c:v>
                </c:pt>
                <c:pt idx="657">
                  <c:v>196.023224</c:v>
                </c:pt>
                <c:pt idx="658">
                  <c:v>198.026993</c:v>
                </c:pt>
                <c:pt idx="659">
                  <c:v>195.190292</c:v>
                </c:pt>
                <c:pt idx="660">
                  <c:v>189.02304100000001</c:v>
                </c:pt>
                <c:pt idx="661">
                  <c:v>188.560318</c:v>
                </c:pt>
                <c:pt idx="662">
                  <c:v>188.00514200000001</c:v>
                </c:pt>
                <c:pt idx="663">
                  <c:v>187.242828</c:v>
                </c:pt>
                <c:pt idx="664">
                  <c:v>187.58329800000001</c:v>
                </c:pt>
                <c:pt idx="665">
                  <c:v>183.315247</c:v>
                </c:pt>
                <c:pt idx="666">
                  <c:v>189.55905200000001</c:v>
                </c:pt>
                <c:pt idx="667">
                  <c:v>192.60209699999999</c:v>
                </c:pt>
                <c:pt idx="668">
                  <c:v>193.396545</c:v>
                </c:pt>
                <c:pt idx="669">
                  <c:v>193.77551299999999</c:v>
                </c:pt>
                <c:pt idx="670">
                  <c:v>191.64587399999999</c:v>
                </c:pt>
                <c:pt idx="671">
                  <c:v>188.024002</c:v>
                </c:pt>
                <c:pt idx="672">
                  <c:v>186.918747</c:v>
                </c:pt>
                <c:pt idx="673">
                  <c:v>185.10290499999999</c:v>
                </c:pt>
                <c:pt idx="674">
                  <c:v>186.18957499999999</c:v>
                </c:pt>
                <c:pt idx="675">
                  <c:v>187.41593900000001</c:v>
                </c:pt>
                <c:pt idx="676">
                  <c:v>184.53360000000001</c:v>
                </c:pt>
                <c:pt idx="677">
                  <c:v>188.925217</c:v>
                </c:pt>
                <c:pt idx="678">
                  <c:v>192.013519</c:v>
                </c:pt>
                <c:pt idx="679">
                  <c:v>188.989395</c:v>
                </c:pt>
                <c:pt idx="680">
                  <c:v>185.344391</c:v>
                </c:pt>
                <c:pt idx="681">
                  <c:v>184.051376</c:v>
                </c:pt>
                <c:pt idx="682">
                  <c:v>185.854828</c:v>
                </c:pt>
                <c:pt idx="683">
                  <c:v>183.09545900000001</c:v>
                </c:pt>
                <c:pt idx="684">
                  <c:v>181.838776</c:v>
                </c:pt>
                <c:pt idx="685">
                  <c:v>185.64044200000001</c:v>
                </c:pt>
                <c:pt idx="686">
                  <c:v>188.480942</c:v>
                </c:pt>
                <c:pt idx="687">
                  <c:v>189.59124800000001</c:v>
                </c:pt>
                <c:pt idx="688">
                  <c:v>182.358002</c:v>
                </c:pt>
                <c:pt idx="689">
                  <c:v>179.14376799999999</c:v>
                </c:pt>
                <c:pt idx="690">
                  <c:v>180.012497</c:v>
                </c:pt>
                <c:pt idx="691">
                  <c:v>179.860489</c:v>
                </c:pt>
                <c:pt idx="692">
                  <c:v>177.530182</c:v>
                </c:pt>
                <c:pt idx="693">
                  <c:v>183.67480499999999</c:v>
                </c:pt>
                <c:pt idx="694">
                  <c:v>183.67480499999999</c:v>
                </c:pt>
                <c:pt idx="695">
                  <c:v>180.75207499999999</c:v>
                </c:pt>
                <c:pt idx="696">
                  <c:v>181.27719099999999</c:v>
                </c:pt>
                <c:pt idx="697">
                  <c:v>187.58578499999999</c:v>
                </c:pt>
                <c:pt idx="698">
                  <c:v>190.47020000000001</c:v>
                </c:pt>
                <c:pt idx="699">
                  <c:v>195.15368699999999</c:v>
                </c:pt>
                <c:pt idx="700">
                  <c:v>194.239487</c:v>
                </c:pt>
                <c:pt idx="701">
                  <c:v>191.59948700000001</c:v>
                </c:pt>
                <c:pt idx="702">
                  <c:v>189.88857999999999</c:v>
                </c:pt>
                <c:pt idx="703">
                  <c:v>192.64532500000001</c:v>
                </c:pt>
                <c:pt idx="704">
                  <c:v>188.53041099999999</c:v>
                </c:pt>
                <c:pt idx="705">
                  <c:v>187.96792600000001</c:v>
                </c:pt>
                <c:pt idx="706">
                  <c:v>188.70112599999999</c:v>
                </c:pt>
                <c:pt idx="707">
                  <c:v>188.14720199999999</c:v>
                </c:pt>
                <c:pt idx="708">
                  <c:v>186.51063500000001</c:v>
                </c:pt>
                <c:pt idx="709">
                  <c:v>181.06179800000001</c:v>
                </c:pt>
                <c:pt idx="710">
                  <c:v>176.01083399999999</c:v>
                </c:pt>
                <c:pt idx="711">
                  <c:v>182.87982199999999</c:v>
                </c:pt>
                <c:pt idx="712">
                  <c:v>183.81698600000001</c:v>
                </c:pt>
                <c:pt idx="713">
                  <c:v>184.33192399999999</c:v>
                </c:pt>
                <c:pt idx="714">
                  <c:v>185.73220800000001</c:v>
                </c:pt>
                <c:pt idx="715">
                  <c:v>190.07998699999999</c:v>
                </c:pt>
                <c:pt idx="716">
                  <c:v>188.64759799999999</c:v>
                </c:pt>
                <c:pt idx="717">
                  <c:v>190.04693599999999</c:v>
                </c:pt>
                <c:pt idx="718">
                  <c:v>182.491974</c:v>
                </c:pt>
                <c:pt idx="719">
                  <c:v>178.833145</c:v>
                </c:pt>
                <c:pt idx="720">
                  <c:v>180.61979700000001</c:v>
                </c:pt>
                <c:pt idx="721">
                  <c:v>180.005966</c:v>
                </c:pt>
                <c:pt idx="722">
                  <c:v>187.03839099999999</c:v>
                </c:pt>
                <c:pt idx="723">
                  <c:v>189.986771</c:v>
                </c:pt>
                <c:pt idx="724">
                  <c:v>197.982269</c:v>
                </c:pt>
                <c:pt idx="725">
                  <c:v>199.01216099999999</c:v>
                </c:pt>
                <c:pt idx="726">
                  <c:v>201.70040900000001</c:v>
                </c:pt>
                <c:pt idx="727">
                  <c:v>197.13514699999999</c:v>
                </c:pt>
                <c:pt idx="728">
                  <c:v>200.908646</c:v>
                </c:pt>
                <c:pt idx="729">
                  <c:v>197.76149000000001</c:v>
                </c:pt>
                <c:pt idx="730">
                  <c:v>194.16828899999999</c:v>
                </c:pt>
                <c:pt idx="731">
                  <c:v>194.515961</c:v>
                </c:pt>
                <c:pt idx="732">
                  <c:v>193.48736600000001</c:v>
                </c:pt>
                <c:pt idx="733">
                  <c:v>197.075333</c:v>
                </c:pt>
                <c:pt idx="734">
                  <c:v>197.075333</c:v>
                </c:pt>
                <c:pt idx="735">
                  <c:v>198.698059</c:v>
                </c:pt>
                <c:pt idx="736">
                  <c:v>197.44117700000001</c:v>
                </c:pt>
                <c:pt idx="737">
                  <c:v>199.210556</c:v>
                </c:pt>
                <c:pt idx="738">
                  <c:v>198.72723400000001</c:v>
                </c:pt>
                <c:pt idx="739">
                  <c:v>195.846146</c:v>
                </c:pt>
                <c:pt idx="740">
                  <c:v>196.579544</c:v>
                </c:pt>
                <c:pt idx="741">
                  <c:v>201.818939</c:v>
                </c:pt>
                <c:pt idx="742">
                  <c:v>205.48460399999999</c:v>
                </c:pt>
                <c:pt idx="743">
                  <c:v>206.29837000000001</c:v>
                </c:pt>
                <c:pt idx="744">
                  <c:v>212.16310100000001</c:v>
                </c:pt>
                <c:pt idx="745">
                  <c:v>214.280991</c:v>
                </c:pt>
                <c:pt idx="746">
                  <c:v>212.529663</c:v>
                </c:pt>
                <c:pt idx="747">
                  <c:v>211.72183200000001</c:v>
                </c:pt>
                <c:pt idx="748">
                  <c:v>218.001678</c:v>
                </c:pt>
                <c:pt idx="749">
                  <c:v>219.14584400000001</c:v>
                </c:pt>
                <c:pt idx="750">
                  <c:v>212.86938499999999</c:v>
                </c:pt>
                <c:pt idx="751">
                  <c:v>213.94447299999999</c:v>
                </c:pt>
                <c:pt idx="752">
                  <c:v>214.445007</c:v>
                </c:pt>
                <c:pt idx="753">
                  <c:v>213.45117200000001</c:v>
                </c:pt>
                <c:pt idx="754">
                  <c:v>217.44072</c:v>
                </c:pt>
                <c:pt idx="755">
                  <c:v>213.10408000000001</c:v>
                </c:pt>
                <c:pt idx="756">
                  <c:v>218.15887499999999</c:v>
                </c:pt>
                <c:pt idx="757">
                  <c:v>212.66645800000001</c:v>
                </c:pt>
                <c:pt idx="758">
                  <c:v>213.09376499999999</c:v>
                </c:pt>
                <c:pt idx="759">
                  <c:v>200.70665</c:v>
                </c:pt>
                <c:pt idx="760">
                  <c:v>199.96516399999999</c:v>
                </c:pt>
                <c:pt idx="761">
                  <c:v>203.62814299999999</c:v>
                </c:pt>
                <c:pt idx="762">
                  <c:v>208.36578399999999</c:v>
                </c:pt>
                <c:pt idx="763">
                  <c:v>209.12235999999999</c:v>
                </c:pt>
                <c:pt idx="764">
                  <c:v>201.187927</c:v>
                </c:pt>
                <c:pt idx="765">
                  <c:v>203.63945000000001</c:v>
                </c:pt>
                <c:pt idx="766">
                  <c:v>216.856888</c:v>
                </c:pt>
                <c:pt idx="767">
                  <c:v>227.93553199999999</c:v>
                </c:pt>
                <c:pt idx="768">
                  <c:v>233.66345200000001</c:v>
                </c:pt>
                <c:pt idx="769">
                  <c:v>241.873581</c:v>
                </c:pt>
                <c:pt idx="770">
                  <c:v>241.873581</c:v>
                </c:pt>
                <c:pt idx="771">
                  <c:v>241.873581</c:v>
                </c:pt>
                <c:pt idx="772">
                  <c:v>237.224197</c:v>
                </c:pt>
                <c:pt idx="773">
                  <c:v>237.30755600000001</c:v>
                </c:pt>
                <c:pt idx="774">
                  <c:v>242.94986</c:v>
                </c:pt>
                <c:pt idx="775">
                  <c:v>244.40025299999999</c:v>
                </c:pt>
                <c:pt idx="776">
                  <c:v>247.95915199999999</c:v>
                </c:pt>
                <c:pt idx="777">
                  <c:v>252.30345199999999</c:v>
                </c:pt>
                <c:pt idx="778">
                  <c:v>254.78178399999999</c:v>
                </c:pt>
                <c:pt idx="779">
                  <c:v>256.74618500000003</c:v>
                </c:pt>
                <c:pt idx="780">
                  <c:v>248.709518</c:v>
                </c:pt>
                <c:pt idx="781">
                  <c:v>250.589111</c:v>
                </c:pt>
                <c:pt idx="782">
                  <c:v>251.96292099999999</c:v>
                </c:pt>
                <c:pt idx="783">
                  <c:v>253.05462600000001</c:v>
                </c:pt>
                <c:pt idx="784">
                  <c:v>249.41859400000001</c:v>
                </c:pt>
                <c:pt idx="785">
                  <c:v>249.15913399999999</c:v>
                </c:pt>
                <c:pt idx="786">
                  <c:v>249.021637</c:v>
                </c:pt>
                <c:pt idx="787">
                  <c:v>246.211029</c:v>
                </c:pt>
                <c:pt idx="788">
                  <c:v>250.40505999999999</c:v>
                </c:pt>
                <c:pt idx="789">
                  <c:v>247.99704</c:v>
                </c:pt>
                <c:pt idx="790">
                  <c:v>246.996048</c:v>
                </c:pt>
                <c:pt idx="791">
                  <c:v>240.79276999999999</c:v>
                </c:pt>
                <c:pt idx="792">
                  <c:v>238.58766199999999</c:v>
                </c:pt>
                <c:pt idx="793">
                  <c:v>238.54878199999999</c:v>
                </c:pt>
                <c:pt idx="794">
                  <c:v>240.757935</c:v>
                </c:pt>
                <c:pt idx="795">
                  <c:v>241.661652</c:v>
                </c:pt>
                <c:pt idx="796">
                  <c:v>243.89904799999999</c:v>
                </c:pt>
                <c:pt idx="797">
                  <c:v>244.296494</c:v>
                </c:pt>
                <c:pt idx="798">
                  <c:v>243.93289200000001</c:v>
                </c:pt>
                <c:pt idx="799">
                  <c:v>246.908737</c:v>
                </c:pt>
                <c:pt idx="800">
                  <c:v>248.03517199999999</c:v>
                </c:pt>
                <c:pt idx="801">
                  <c:v>249.00001499999999</c:v>
                </c:pt>
                <c:pt idx="802">
                  <c:v>251.16629</c:v>
                </c:pt>
                <c:pt idx="803">
                  <c:v>253.81179800000001</c:v>
                </c:pt>
                <c:pt idx="804">
                  <c:v>252.76068100000001</c:v>
                </c:pt>
                <c:pt idx="805">
                  <c:v>249.54490699999999</c:v>
                </c:pt>
                <c:pt idx="806">
                  <c:v>251.14312699999999</c:v>
                </c:pt>
                <c:pt idx="807">
                  <c:v>253.95683299999999</c:v>
                </c:pt>
                <c:pt idx="808">
                  <c:v>253.92709400000001</c:v>
                </c:pt>
                <c:pt idx="809">
                  <c:v>260.18029799999999</c:v>
                </c:pt>
                <c:pt idx="810">
                  <c:v>261.79834</c:v>
                </c:pt>
                <c:pt idx="811">
                  <c:v>261.13742100000002</c:v>
                </c:pt>
                <c:pt idx="812">
                  <c:v>259.59832799999998</c:v>
                </c:pt>
                <c:pt idx="813">
                  <c:v>259.06753500000002</c:v>
                </c:pt>
                <c:pt idx="814">
                  <c:v>259.25787400000002</c:v>
                </c:pt>
                <c:pt idx="815">
                  <c:v>259.58294699999999</c:v>
                </c:pt>
                <c:pt idx="816">
                  <c:v>256.46032700000001</c:v>
                </c:pt>
                <c:pt idx="817">
                  <c:v>256.65747099999999</c:v>
                </c:pt>
                <c:pt idx="818">
                  <c:v>257.19430499999999</c:v>
                </c:pt>
                <c:pt idx="819">
                  <c:v>256.47949199999999</c:v>
                </c:pt>
                <c:pt idx="820">
                  <c:v>251.04693599999999</c:v>
                </c:pt>
                <c:pt idx="821">
                  <c:v>254.41686999999999</c:v>
                </c:pt>
                <c:pt idx="822">
                  <c:v>257.51428199999998</c:v>
                </c:pt>
                <c:pt idx="823">
                  <c:v>261.30868500000003</c:v>
                </c:pt>
                <c:pt idx="824">
                  <c:v>258.87069700000001</c:v>
                </c:pt>
                <c:pt idx="825">
                  <c:v>262.23202500000002</c:v>
                </c:pt>
                <c:pt idx="826">
                  <c:v>265.49816900000002</c:v>
                </c:pt>
                <c:pt idx="827">
                  <c:v>265.97167999999999</c:v>
                </c:pt>
                <c:pt idx="828">
                  <c:v>268.699341</c:v>
                </c:pt>
                <c:pt idx="829">
                  <c:v>271.78860500000002</c:v>
                </c:pt>
                <c:pt idx="830">
                  <c:v>265.17572000000001</c:v>
                </c:pt>
                <c:pt idx="831">
                  <c:v>264.20480300000003</c:v>
                </c:pt>
                <c:pt idx="832">
                  <c:v>265.714294</c:v>
                </c:pt>
                <c:pt idx="833">
                  <c:v>259.76162699999998</c:v>
                </c:pt>
                <c:pt idx="834">
                  <c:v>258.90228300000001</c:v>
                </c:pt>
                <c:pt idx="835">
                  <c:v>260.74047899999999</c:v>
                </c:pt>
                <c:pt idx="836">
                  <c:v>259.75726300000002</c:v>
                </c:pt>
                <c:pt idx="837">
                  <c:v>268.82412699999998</c:v>
                </c:pt>
                <c:pt idx="838">
                  <c:v>268.38726800000001</c:v>
                </c:pt>
                <c:pt idx="839">
                  <c:v>268.26461799999998</c:v>
                </c:pt>
                <c:pt idx="840">
                  <c:v>270.55813599999999</c:v>
                </c:pt>
                <c:pt idx="841">
                  <c:v>273.25329599999998</c:v>
                </c:pt>
                <c:pt idx="842">
                  <c:v>274.29632600000002</c:v>
                </c:pt>
                <c:pt idx="843">
                  <c:v>277.25656099999998</c:v>
                </c:pt>
                <c:pt idx="844">
                  <c:v>280.76318400000002</c:v>
                </c:pt>
                <c:pt idx="845">
                  <c:v>278.56140099999999</c:v>
                </c:pt>
                <c:pt idx="846">
                  <c:v>278.56140099999999</c:v>
                </c:pt>
                <c:pt idx="847">
                  <c:v>278.36782799999997</c:v>
                </c:pt>
                <c:pt idx="848">
                  <c:v>275.47442599999999</c:v>
                </c:pt>
                <c:pt idx="849">
                  <c:v>277.40213</c:v>
                </c:pt>
                <c:pt idx="850">
                  <c:v>279.44198599999999</c:v>
                </c:pt>
                <c:pt idx="851">
                  <c:v>276.47915599999999</c:v>
                </c:pt>
                <c:pt idx="852">
                  <c:v>279.53710899999999</c:v>
                </c:pt>
                <c:pt idx="853">
                  <c:v>277.22311400000001</c:v>
                </c:pt>
                <c:pt idx="854">
                  <c:v>271.39187600000002</c:v>
                </c:pt>
                <c:pt idx="855">
                  <c:v>271.39187600000002</c:v>
                </c:pt>
                <c:pt idx="856">
                  <c:v>265.90759300000002</c:v>
                </c:pt>
                <c:pt idx="857">
                  <c:v>267.09765599999997</c:v>
                </c:pt>
                <c:pt idx="858">
                  <c:v>265.02041600000001</c:v>
                </c:pt>
                <c:pt idx="859">
                  <c:v>267.92095899999998</c:v>
                </c:pt>
                <c:pt idx="860">
                  <c:v>273.19576999999998</c:v>
                </c:pt>
                <c:pt idx="861">
                  <c:v>276.764679</c:v>
                </c:pt>
                <c:pt idx="862">
                  <c:v>277.409424</c:v>
                </c:pt>
                <c:pt idx="863">
                  <c:v>274.76077299999997</c:v>
                </c:pt>
                <c:pt idx="864">
                  <c:v>274.94833399999999</c:v>
                </c:pt>
                <c:pt idx="865">
                  <c:v>274.26071200000001</c:v>
                </c:pt>
                <c:pt idx="866">
                  <c:v>272.421021</c:v>
                </c:pt>
                <c:pt idx="867">
                  <c:v>271.83975199999998</c:v>
                </c:pt>
                <c:pt idx="868">
                  <c:v>272.87924199999998</c:v>
                </c:pt>
                <c:pt idx="869">
                  <c:v>269.01110799999998</c:v>
                </c:pt>
                <c:pt idx="870">
                  <c:v>269.01110799999998</c:v>
                </c:pt>
                <c:pt idx="871">
                  <c:v>271.46267699999999</c:v>
                </c:pt>
                <c:pt idx="872">
                  <c:v>269.98590100000001</c:v>
                </c:pt>
                <c:pt idx="873">
                  <c:v>262.89685100000003</c:v>
                </c:pt>
                <c:pt idx="874">
                  <c:v>264.06854199999998</c:v>
                </c:pt>
                <c:pt idx="875">
                  <c:v>263.43032799999997</c:v>
                </c:pt>
                <c:pt idx="876">
                  <c:v>265.52771000000001</c:v>
                </c:pt>
                <c:pt idx="877">
                  <c:v>265.285461</c:v>
                </c:pt>
                <c:pt idx="878">
                  <c:v>266.80215500000003</c:v>
                </c:pt>
                <c:pt idx="879">
                  <c:v>267.53543100000002</c:v>
                </c:pt>
                <c:pt idx="880">
                  <c:v>271.17935199999999</c:v>
                </c:pt>
                <c:pt idx="881">
                  <c:v>271.11337300000002</c:v>
                </c:pt>
                <c:pt idx="882">
                  <c:v>272.78265399999998</c:v>
                </c:pt>
                <c:pt idx="883">
                  <c:v>273.88156099999998</c:v>
                </c:pt>
                <c:pt idx="884">
                  <c:v>270.06805400000002</c:v>
                </c:pt>
                <c:pt idx="885">
                  <c:v>263.07549999999998</c:v>
                </c:pt>
                <c:pt idx="886">
                  <c:v>269.52539100000001</c:v>
                </c:pt>
                <c:pt idx="887">
                  <c:v>268.94921900000003</c:v>
                </c:pt>
                <c:pt idx="888">
                  <c:v>269.693848</c:v>
                </c:pt>
                <c:pt idx="889">
                  <c:v>273.89309700000001</c:v>
                </c:pt>
                <c:pt idx="890">
                  <c:v>277.08660900000001</c:v>
                </c:pt>
                <c:pt idx="891">
                  <c:v>278.58166499999999</c:v>
                </c:pt>
                <c:pt idx="892">
                  <c:v>283.95126299999998</c:v>
                </c:pt>
                <c:pt idx="893">
                  <c:v>281.29629499999999</c:v>
                </c:pt>
                <c:pt idx="894">
                  <c:v>281.81091300000003</c:v>
                </c:pt>
                <c:pt idx="895">
                  <c:v>281.81091300000003</c:v>
                </c:pt>
                <c:pt idx="896">
                  <c:v>282.55618299999998</c:v>
                </c:pt>
                <c:pt idx="897">
                  <c:v>282.34683200000001</c:v>
                </c:pt>
                <c:pt idx="898">
                  <c:v>283.67388899999997</c:v>
                </c:pt>
                <c:pt idx="899">
                  <c:v>277.75701900000001</c:v>
                </c:pt>
                <c:pt idx="900">
                  <c:v>278.86996499999998</c:v>
                </c:pt>
                <c:pt idx="901">
                  <c:v>279.91528299999999</c:v>
                </c:pt>
                <c:pt idx="902">
                  <c:v>280.82382200000001</c:v>
                </c:pt>
                <c:pt idx="903">
                  <c:v>283.19012500000002</c:v>
                </c:pt>
                <c:pt idx="904">
                  <c:v>283.70138500000002</c:v>
                </c:pt>
                <c:pt idx="905">
                  <c:v>278.33862299999998</c:v>
                </c:pt>
                <c:pt idx="906">
                  <c:v>273.30664100000001</c:v>
                </c:pt>
                <c:pt idx="907">
                  <c:v>269.95495599999998</c:v>
                </c:pt>
                <c:pt idx="908">
                  <c:v>268.96438599999999</c:v>
                </c:pt>
                <c:pt idx="909">
                  <c:v>269.62423699999999</c:v>
                </c:pt>
                <c:pt idx="910">
                  <c:v>272.90087899999997</c:v>
                </c:pt>
                <c:pt idx="911">
                  <c:v>278.22689800000001</c:v>
                </c:pt>
                <c:pt idx="912">
                  <c:v>278.562164</c:v>
                </c:pt>
                <c:pt idx="913">
                  <c:v>279.76312300000001</c:v>
                </c:pt>
                <c:pt idx="914">
                  <c:v>282.93725599999999</c:v>
                </c:pt>
                <c:pt idx="915">
                  <c:v>282.31909200000001</c:v>
                </c:pt>
                <c:pt idx="916">
                  <c:v>279.96337899999997</c:v>
                </c:pt>
                <c:pt idx="917">
                  <c:v>278.94604500000003</c:v>
                </c:pt>
                <c:pt idx="918">
                  <c:v>283.12033100000002</c:v>
                </c:pt>
                <c:pt idx="919">
                  <c:v>282.75259399999999</c:v>
                </c:pt>
                <c:pt idx="920">
                  <c:v>279.70556599999998</c:v>
                </c:pt>
                <c:pt idx="921">
                  <c:v>278.42901599999999</c:v>
                </c:pt>
                <c:pt idx="922">
                  <c:v>275.76995799999997</c:v>
                </c:pt>
                <c:pt idx="923">
                  <c:v>278.44598400000001</c:v>
                </c:pt>
                <c:pt idx="924">
                  <c:v>275.71228000000002</c:v>
                </c:pt>
                <c:pt idx="925">
                  <c:v>279.84732100000002</c:v>
                </c:pt>
                <c:pt idx="926">
                  <c:v>282.87240600000001</c:v>
                </c:pt>
                <c:pt idx="927">
                  <c:v>288.100525</c:v>
                </c:pt>
                <c:pt idx="928">
                  <c:v>289.27920499999999</c:v>
                </c:pt>
                <c:pt idx="929">
                  <c:v>286.79666099999997</c:v>
                </c:pt>
                <c:pt idx="930">
                  <c:v>284.22491500000001</c:v>
                </c:pt>
                <c:pt idx="931">
                  <c:v>286.30725100000001</c:v>
                </c:pt>
                <c:pt idx="932">
                  <c:v>292.47589099999999</c:v>
                </c:pt>
                <c:pt idx="933">
                  <c:v>293.39581299999998</c:v>
                </c:pt>
                <c:pt idx="934">
                  <c:v>297.61331200000001</c:v>
                </c:pt>
                <c:pt idx="935">
                  <c:v>297.29165599999999</c:v>
                </c:pt>
                <c:pt idx="936">
                  <c:v>299.26782200000002</c:v>
                </c:pt>
                <c:pt idx="937">
                  <c:v>294.57379200000003</c:v>
                </c:pt>
                <c:pt idx="938">
                  <c:v>297.79156499999999</c:v>
                </c:pt>
                <c:pt idx="939">
                  <c:v>298.32379200000003</c:v>
                </c:pt>
                <c:pt idx="940">
                  <c:v>298.396637</c:v>
                </c:pt>
                <c:pt idx="941">
                  <c:v>295.29608200000001</c:v>
                </c:pt>
                <c:pt idx="942">
                  <c:v>295.18536399999999</c:v>
                </c:pt>
                <c:pt idx="943">
                  <c:v>296.32321200000001</c:v>
                </c:pt>
                <c:pt idx="944">
                  <c:v>295.70431500000001</c:v>
                </c:pt>
                <c:pt idx="945">
                  <c:v>295.988586</c:v>
                </c:pt>
                <c:pt idx="946">
                  <c:v>296.14926100000002</c:v>
                </c:pt>
                <c:pt idx="947">
                  <c:v>297.99142499999999</c:v>
                </c:pt>
                <c:pt idx="948">
                  <c:v>296.09085099999999</c:v>
                </c:pt>
                <c:pt idx="949">
                  <c:v>295.26452599999999</c:v>
                </c:pt>
                <c:pt idx="950">
                  <c:v>296.41958599999998</c:v>
                </c:pt>
                <c:pt idx="951">
                  <c:v>298.28530899999998</c:v>
                </c:pt>
                <c:pt idx="952">
                  <c:v>298.785034</c:v>
                </c:pt>
                <c:pt idx="953">
                  <c:v>302.62231400000002</c:v>
                </c:pt>
                <c:pt idx="954">
                  <c:v>304.40371699999997</c:v>
                </c:pt>
                <c:pt idx="955">
                  <c:v>305.65029900000002</c:v>
                </c:pt>
                <c:pt idx="956">
                  <c:v>306.17538500000001</c:v>
                </c:pt>
                <c:pt idx="957">
                  <c:v>303.06451399999997</c:v>
                </c:pt>
                <c:pt idx="958">
                  <c:v>303.294464</c:v>
                </c:pt>
                <c:pt idx="959">
                  <c:v>302.577606</c:v>
                </c:pt>
                <c:pt idx="960">
                  <c:v>302.50680499999999</c:v>
                </c:pt>
                <c:pt idx="961">
                  <c:v>303.50228900000002</c:v>
                </c:pt>
                <c:pt idx="962">
                  <c:v>306.54092400000002</c:v>
                </c:pt>
                <c:pt idx="963">
                  <c:v>306.54092400000002</c:v>
                </c:pt>
                <c:pt idx="964">
                  <c:v>308.77789300000001</c:v>
                </c:pt>
                <c:pt idx="965">
                  <c:v>308.03951999999998</c:v>
                </c:pt>
                <c:pt idx="966">
                  <c:v>307.65548699999999</c:v>
                </c:pt>
                <c:pt idx="967">
                  <c:v>309.84713699999998</c:v>
                </c:pt>
                <c:pt idx="968">
                  <c:v>308.21920799999998</c:v>
                </c:pt>
                <c:pt idx="969">
                  <c:v>307.01443499999999</c:v>
                </c:pt>
                <c:pt idx="970">
                  <c:v>306.01934799999998</c:v>
                </c:pt>
                <c:pt idx="971">
                  <c:v>305.713684</c:v>
                </c:pt>
                <c:pt idx="972">
                  <c:v>303.84121699999997</c:v>
                </c:pt>
                <c:pt idx="973">
                  <c:v>301.67279100000002</c:v>
                </c:pt>
                <c:pt idx="974">
                  <c:v>304.189301</c:v>
                </c:pt>
                <c:pt idx="975">
                  <c:v>304.22924799999998</c:v>
                </c:pt>
                <c:pt idx="976">
                  <c:v>303.013397</c:v>
                </c:pt>
                <c:pt idx="977">
                  <c:v>297.583282</c:v>
                </c:pt>
                <c:pt idx="978">
                  <c:v>297.64968900000002</c:v>
                </c:pt>
                <c:pt idx="979">
                  <c:v>300.61596700000001</c:v>
                </c:pt>
                <c:pt idx="980">
                  <c:v>302.18090799999999</c:v>
                </c:pt>
                <c:pt idx="981">
                  <c:v>306.33657799999997</c:v>
                </c:pt>
                <c:pt idx="982">
                  <c:v>307.53860500000002</c:v>
                </c:pt>
                <c:pt idx="983">
                  <c:v>311.57150300000001</c:v>
                </c:pt>
                <c:pt idx="984">
                  <c:v>312.25</c:v>
                </c:pt>
                <c:pt idx="985">
                  <c:v>313.97876000000002</c:v>
                </c:pt>
                <c:pt idx="986">
                  <c:v>314.17156999999997</c:v>
                </c:pt>
                <c:pt idx="987">
                  <c:v>315.47988900000001</c:v>
                </c:pt>
                <c:pt idx="988">
                  <c:v>317.068848</c:v>
                </c:pt>
                <c:pt idx="989">
                  <c:v>319.857574</c:v>
                </c:pt>
                <c:pt idx="990">
                  <c:v>319.39386000000002</c:v>
                </c:pt>
                <c:pt idx="991">
                  <c:v>319.99704000000003</c:v>
                </c:pt>
                <c:pt idx="992">
                  <c:v>316.43710299999998</c:v>
                </c:pt>
                <c:pt idx="993">
                  <c:v>314.69519000000003</c:v>
                </c:pt>
                <c:pt idx="994">
                  <c:v>314.69519000000003</c:v>
                </c:pt>
                <c:pt idx="995">
                  <c:v>320.49838299999999</c:v>
                </c:pt>
                <c:pt idx="996">
                  <c:v>323.00289900000001</c:v>
                </c:pt>
                <c:pt idx="997">
                  <c:v>322.07885700000003</c:v>
                </c:pt>
                <c:pt idx="998">
                  <c:v>322.66708399999999</c:v>
                </c:pt>
                <c:pt idx="999">
                  <c:v>322.495026</c:v>
                </c:pt>
                <c:pt idx="1000">
                  <c:v>319.33862299999998</c:v>
                </c:pt>
                <c:pt idx="1001">
                  <c:v>319.22781400000002</c:v>
                </c:pt>
                <c:pt idx="1002">
                  <c:v>318.63073700000001</c:v>
                </c:pt>
                <c:pt idx="1003">
                  <c:v>316.40148900000003</c:v>
                </c:pt>
                <c:pt idx="1004">
                  <c:v>318.849243</c:v>
                </c:pt>
                <c:pt idx="1005">
                  <c:v>316.23074300000002</c:v>
                </c:pt>
                <c:pt idx="1006">
                  <c:v>314.13656600000002</c:v>
                </c:pt>
                <c:pt idx="1007">
                  <c:v>311.73916600000001</c:v>
                </c:pt>
                <c:pt idx="1008">
                  <c:v>315.613159</c:v>
                </c:pt>
                <c:pt idx="1009">
                  <c:v>309.86114500000002</c:v>
                </c:pt>
                <c:pt idx="1010">
                  <c:v>312.87051400000001</c:v>
                </c:pt>
                <c:pt idx="1011">
                  <c:v>311.55007899999998</c:v>
                </c:pt>
                <c:pt idx="1012">
                  <c:v>309.054779</c:v>
                </c:pt>
                <c:pt idx="1013">
                  <c:v>317.69079599999998</c:v>
                </c:pt>
                <c:pt idx="1014">
                  <c:v>324.60232500000001</c:v>
                </c:pt>
                <c:pt idx="1015">
                  <c:v>325.55850199999998</c:v>
                </c:pt>
                <c:pt idx="1016">
                  <c:v>326.86691300000001</c:v>
                </c:pt>
                <c:pt idx="1017">
                  <c:v>331.43548600000003</c:v>
                </c:pt>
                <c:pt idx="1018">
                  <c:v>329.17089800000002</c:v>
                </c:pt>
                <c:pt idx="1019">
                  <c:v>328.92181399999998</c:v>
                </c:pt>
                <c:pt idx="1020">
                  <c:v>324.380585</c:v>
                </c:pt>
                <c:pt idx="1021">
                  <c:v>327.42605600000002</c:v>
                </c:pt>
                <c:pt idx="1022">
                  <c:v>324.25900300000001</c:v>
                </c:pt>
                <c:pt idx="1023">
                  <c:v>328.301422</c:v>
                </c:pt>
                <c:pt idx="1024">
                  <c:v>318.94738799999999</c:v>
                </c:pt>
                <c:pt idx="1025">
                  <c:v>319.16961700000002</c:v>
                </c:pt>
                <c:pt idx="1026">
                  <c:v>315.38891599999999</c:v>
                </c:pt>
                <c:pt idx="1027">
                  <c:v>323.28277600000001</c:v>
                </c:pt>
                <c:pt idx="1028">
                  <c:v>321.00826999999998</c:v>
                </c:pt>
                <c:pt idx="1029">
                  <c:v>320.26535000000001</c:v>
                </c:pt>
                <c:pt idx="1030">
                  <c:v>311.73913599999997</c:v>
                </c:pt>
                <c:pt idx="1031">
                  <c:v>314.466522</c:v>
                </c:pt>
                <c:pt idx="1032">
                  <c:v>313.854309</c:v>
                </c:pt>
                <c:pt idx="1033">
                  <c:v>314.476562</c:v>
                </c:pt>
                <c:pt idx="1034">
                  <c:v>313.74005099999999</c:v>
                </c:pt>
                <c:pt idx="1035">
                  <c:v>315.26052900000002</c:v>
                </c:pt>
                <c:pt idx="1036">
                  <c:v>314.04623400000003</c:v>
                </c:pt>
                <c:pt idx="1037">
                  <c:v>317.14361600000001</c:v>
                </c:pt>
                <c:pt idx="1038">
                  <c:v>312.05105600000002</c:v>
                </c:pt>
                <c:pt idx="1039">
                  <c:v>312.05105600000002</c:v>
                </c:pt>
                <c:pt idx="1040">
                  <c:v>312.55593900000002</c:v>
                </c:pt>
                <c:pt idx="1041">
                  <c:v>309.44451900000001</c:v>
                </c:pt>
                <c:pt idx="1042">
                  <c:v>307.53692599999999</c:v>
                </c:pt>
                <c:pt idx="1043">
                  <c:v>306.24996900000002</c:v>
                </c:pt>
                <c:pt idx="1044">
                  <c:v>303.12338299999999</c:v>
                </c:pt>
                <c:pt idx="1045">
                  <c:v>300.48355099999998</c:v>
                </c:pt>
                <c:pt idx="1046">
                  <c:v>295.38980099999998</c:v>
                </c:pt>
                <c:pt idx="1047">
                  <c:v>292.05789199999998</c:v>
                </c:pt>
                <c:pt idx="1048">
                  <c:v>289.250092</c:v>
                </c:pt>
                <c:pt idx="1049">
                  <c:v>284.77459700000003</c:v>
                </c:pt>
                <c:pt idx="1050">
                  <c:v>286.34683200000001</c:v>
                </c:pt>
                <c:pt idx="1051">
                  <c:v>281.65472399999999</c:v>
                </c:pt>
                <c:pt idx="1052">
                  <c:v>285.13809199999997</c:v>
                </c:pt>
                <c:pt idx="1053">
                  <c:v>290.83676100000002</c:v>
                </c:pt>
                <c:pt idx="1054">
                  <c:v>291.64608800000002</c:v>
                </c:pt>
                <c:pt idx="1055">
                  <c:v>288.21862800000002</c:v>
                </c:pt>
                <c:pt idx="1056">
                  <c:v>287.93597399999999</c:v>
                </c:pt>
                <c:pt idx="1057">
                  <c:v>287.30001800000002</c:v>
                </c:pt>
                <c:pt idx="1058">
                  <c:v>286.258759</c:v>
                </c:pt>
                <c:pt idx="1059">
                  <c:v>285.41357399999998</c:v>
                </c:pt>
                <c:pt idx="1060">
                  <c:v>285.78753699999999</c:v>
                </c:pt>
                <c:pt idx="1061">
                  <c:v>288.66577100000001</c:v>
                </c:pt>
                <c:pt idx="1062">
                  <c:v>292.32656900000001</c:v>
                </c:pt>
                <c:pt idx="1063">
                  <c:v>293.55990600000001</c:v>
                </c:pt>
                <c:pt idx="1064">
                  <c:v>294.01580799999999</c:v>
                </c:pt>
                <c:pt idx="1065">
                  <c:v>289.80282599999998</c:v>
                </c:pt>
                <c:pt idx="1066">
                  <c:v>284.12960800000002</c:v>
                </c:pt>
                <c:pt idx="1067">
                  <c:v>283.59979199999998</c:v>
                </c:pt>
                <c:pt idx="1068">
                  <c:v>278.864441</c:v>
                </c:pt>
                <c:pt idx="1069">
                  <c:v>273.23101800000001</c:v>
                </c:pt>
                <c:pt idx="1070">
                  <c:v>274.37545799999998</c:v>
                </c:pt>
                <c:pt idx="1071">
                  <c:v>271.29040500000002</c:v>
                </c:pt>
                <c:pt idx="1072">
                  <c:v>272.14004499999999</c:v>
                </c:pt>
                <c:pt idx="1073">
                  <c:v>268.42413299999998</c:v>
                </c:pt>
                <c:pt idx="1074">
                  <c:v>268.70309400000002</c:v>
                </c:pt>
                <c:pt idx="1075">
                  <c:v>266.00021400000003</c:v>
                </c:pt>
                <c:pt idx="1076">
                  <c:v>264.926941</c:v>
                </c:pt>
                <c:pt idx="1077">
                  <c:v>265.73370399999999</c:v>
                </c:pt>
                <c:pt idx="1078">
                  <c:v>266.24240099999997</c:v>
                </c:pt>
                <c:pt idx="1079">
                  <c:v>265.41918900000002</c:v>
                </c:pt>
                <c:pt idx="1080">
                  <c:v>263.07843000000003</c:v>
                </c:pt>
                <c:pt idx="1081">
                  <c:v>261.57781999999997</c:v>
                </c:pt>
                <c:pt idx="1082">
                  <c:v>260.25158699999997</c:v>
                </c:pt>
                <c:pt idx="1083">
                  <c:v>262.75476099999997</c:v>
                </c:pt>
                <c:pt idx="1084">
                  <c:v>263.32549999999998</c:v>
                </c:pt>
                <c:pt idx="1085">
                  <c:v>262.98590100000001</c:v>
                </c:pt>
                <c:pt idx="1086">
                  <c:v>261.66149899999999</c:v>
                </c:pt>
                <c:pt idx="1087">
                  <c:v>263.44689899999997</c:v>
                </c:pt>
                <c:pt idx="1088">
                  <c:v>263.42837500000002</c:v>
                </c:pt>
                <c:pt idx="1089">
                  <c:v>262.96170000000001</c:v>
                </c:pt>
                <c:pt idx="1090">
                  <c:v>263.44070399999998</c:v>
                </c:pt>
                <c:pt idx="1091">
                  <c:v>263.09115600000001</c:v>
                </c:pt>
                <c:pt idx="1092">
                  <c:v>265.03292800000003</c:v>
                </c:pt>
                <c:pt idx="1093">
                  <c:v>262.72610500000002</c:v>
                </c:pt>
                <c:pt idx="1094">
                  <c:v>262.17028800000003</c:v>
                </c:pt>
                <c:pt idx="1095">
                  <c:v>265.03601099999997</c:v>
                </c:pt>
                <c:pt idx="1096">
                  <c:v>261.52432299999998</c:v>
                </c:pt>
                <c:pt idx="1097">
                  <c:v>257.03994799999998</c:v>
                </c:pt>
                <c:pt idx="1098">
                  <c:v>253.785889</c:v>
                </c:pt>
                <c:pt idx="1099">
                  <c:v>249.35252399999999</c:v>
                </c:pt>
                <c:pt idx="1100">
                  <c:v>258.50476099999997</c:v>
                </c:pt>
                <c:pt idx="1101">
                  <c:v>256.69107100000002</c:v>
                </c:pt>
                <c:pt idx="1102">
                  <c:v>254.13331600000001</c:v>
                </c:pt>
                <c:pt idx="1103">
                  <c:v>249.002365</c:v>
                </c:pt>
                <c:pt idx="1104">
                  <c:v>248.665314</c:v>
                </c:pt>
                <c:pt idx="1105">
                  <c:v>250.189728</c:v>
                </c:pt>
                <c:pt idx="1106">
                  <c:v>248.99165300000001</c:v>
                </c:pt>
                <c:pt idx="1107">
                  <c:v>247.34161399999999</c:v>
                </c:pt>
                <c:pt idx="1108">
                  <c:v>247.358597</c:v>
                </c:pt>
                <c:pt idx="1109">
                  <c:v>243.29226700000001</c:v>
                </c:pt>
                <c:pt idx="1110">
                  <c:v>240.69512900000001</c:v>
                </c:pt>
                <c:pt idx="1111">
                  <c:v>237.171753</c:v>
                </c:pt>
                <c:pt idx="1112">
                  <c:v>237.171753</c:v>
                </c:pt>
                <c:pt idx="1113">
                  <c:v>239.39793399999999</c:v>
                </c:pt>
                <c:pt idx="1114">
                  <c:v>236.80226099999999</c:v>
                </c:pt>
                <c:pt idx="1115">
                  <c:v>239.375168</c:v>
                </c:pt>
                <c:pt idx="1116">
                  <c:v>237.792923</c:v>
                </c:pt>
                <c:pt idx="1117">
                  <c:v>238.32981899999999</c:v>
                </c:pt>
                <c:pt idx="1118">
                  <c:v>236.56187399999999</c:v>
                </c:pt>
                <c:pt idx="1119">
                  <c:v>235.748154</c:v>
                </c:pt>
                <c:pt idx="1120">
                  <c:v>235.551331</c:v>
                </c:pt>
                <c:pt idx="1121">
                  <c:v>234.01438899999999</c:v>
                </c:pt>
                <c:pt idx="1122">
                  <c:v>234.68931599999999</c:v>
                </c:pt>
                <c:pt idx="1123">
                  <c:v>232.48490899999999</c:v>
                </c:pt>
                <c:pt idx="1124">
                  <c:v>232.41137699999999</c:v>
                </c:pt>
                <c:pt idx="1125">
                  <c:v>232.787476</c:v>
                </c:pt>
                <c:pt idx="1126">
                  <c:v>231.738281</c:v>
                </c:pt>
                <c:pt idx="1127">
                  <c:v>231.738281</c:v>
                </c:pt>
                <c:pt idx="1128">
                  <c:v>232.739822</c:v>
                </c:pt>
                <c:pt idx="1129">
                  <c:v>229.807526</c:v>
                </c:pt>
                <c:pt idx="1130">
                  <c:v>226.80661000000001</c:v>
                </c:pt>
                <c:pt idx="1131">
                  <c:v>227.51400799999999</c:v>
                </c:pt>
                <c:pt idx="1132">
                  <c:v>225.824738</c:v>
                </c:pt>
                <c:pt idx="1133">
                  <c:v>227.22457900000001</c:v>
                </c:pt>
                <c:pt idx="1134">
                  <c:v>224.84158300000001</c:v>
                </c:pt>
                <c:pt idx="1135">
                  <c:v>222.98211699999999</c:v>
                </c:pt>
                <c:pt idx="1136">
                  <c:v>223.28187600000001</c:v>
                </c:pt>
                <c:pt idx="1137">
                  <c:v>222.57429500000001</c:v>
                </c:pt>
                <c:pt idx="1138">
                  <c:v>222.32408100000001</c:v>
                </c:pt>
                <c:pt idx="1139">
                  <c:v>223.62956199999999</c:v>
                </c:pt>
                <c:pt idx="1140">
                  <c:v>221.06146200000001</c:v>
                </c:pt>
                <c:pt idx="1141">
                  <c:v>222.017471</c:v>
                </c:pt>
                <c:pt idx="1142">
                  <c:v>222.12879899999999</c:v>
                </c:pt>
                <c:pt idx="1143">
                  <c:v>222.070099</c:v>
                </c:pt>
                <c:pt idx="1144">
                  <c:v>222.75924699999999</c:v>
                </c:pt>
                <c:pt idx="1145">
                  <c:v>220.99586500000001</c:v>
                </c:pt>
                <c:pt idx="1146">
                  <c:v>219.72709699999999</c:v>
                </c:pt>
                <c:pt idx="1147">
                  <c:v>214.45050000000001</c:v>
                </c:pt>
                <c:pt idx="1148">
                  <c:v>212.45388800000001</c:v>
                </c:pt>
                <c:pt idx="1149">
                  <c:v>212.47326699999999</c:v>
                </c:pt>
                <c:pt idx="1150">
                  <c:v>214.210083</c:v>
                </c:pt>
                <c:pt idx="1151">
                  <c:v>215.20463599999999</c:v>
                </c:pt>
                <c:pt idx="1152">
                  <c:v>215.11142000000001</c:v>
                </c:pt>
                <c:pt idx="1153">
                  <c:v>219.35986299999999</c:v>
                </c:pt>
                <c:pt idx="1154">
                  <c:v>219.319489</c:v>
                </c:pt>
                <c:pt idx="1155">
                  <c:v>219.47366299999999</c:v>
                </c:pt>
                <c:pt idx="1156">
                  <c:v>224.45597799999999</c:v>
                </c:pt>
                <c:pt idx="1157">
                  <c:v>226.00647000000001</c:v>
                </c:pt>
                <c:pt idx="1158">
                  <c:v>228.66578699999999</c:v>
                </c:pt>
                <c:pt idx="1159">
                  <c:v>230.18907200000001</c:v>
                </c:pt>
                <c:pt idx="1160">
                  <c:v>230.604401</c:v>
                </c:pt>
                <c:pt idx="1161">
                  <c:v>228.26966899999999</c:v>
                </c:pt>
                <c:pt idx="1162">
                  <c:v>228.24795499999999</c:v>
                </c:pt>
                <c:pt idx="1163">
                  <c:v>228.076797</c:v>
                </c:pt>
                <c:pt idx="1164">
                  <c:v>232.97769199999999</c:v>
                </c:pt>
                <c:pt idx="1165">
                  <c:v>231.158691</c:v>
                </c:pt>
                <c:pt idx="1166">
                  <c:v>226.89292900000001</c:v>
                </c:pt>
                <c:pt idx="1167">
                  <c:v>224.181366</c:v>
                </c:pt>
                <c:pt idx="1168">
                  <c:v>227.43963600000001</c:v>
                </c:pt>
                <c:pt idx="1169">
                  <c:v>222.80014</c:v>
                </c:pt>
                <c:pt idx="1170">
                  <c:v>221.70105000000001</c:v>
                </c:pt>
                <c:pt idx="1171">
                  <c:v>220.21144100000001</c:v>
                </c:pt>
                <c:pt idx="1172">
                  <c:v>223.042587</c:v>
                </c:pt>
                <c:pt idx="1173">
                  <c:v>222.82652300000001</c:v>
                </c:pt>
                <c:pt idx="1174">
                  <c:v>219.018204</c:v>
                </c:pt>
                <c:pt idx="1175">
                  <c:v>219.22901899999999</c:v>
                </c:pt>
                <c:pt idx="1176">
                  <c:v>216.25947600000001</c:v>
                </c:pt>
                <c:pt idx="1177">
                  <c:v>213.927841</c:v>
                </c:pt>
                <c:pt idx="1178">
                  <c:v>214.988541</c:v>
                </c:pt>
                <c:pt idx="1179">
                  <c:v>212.30535900000001</c:v>
                </c:pt>
                <c:pt idx="1180">
                  <c:v>213.04260300000001</c:v>
                </c:pt>
                <c:pt idx="1181">
                  <c:v>211.69958500000001</c:v>
                </c:pt>
                <c:pt idx="1182">
                  <c:v>213.62655599999999</c:v>
                </c:pt>
                <c:pt idx="1183">
                  <c:v>213.714417</c:v>
                </c:pt>
                <c:pt idx="1184">
                  <c:v>217.965912</c:v>
                </c:pt>
                <c:pt idx="1185">
                  <c:v>218.82681299999999</c:v>
                </c:pt>
                <c:pt idx="1186">
                  <c:v>218.04788199999999</c:v>
                </c:pt>
                <c:pt idx="1187">
                  <c:v>216.72453300000001</c:v>
                </c:pt>
                <c:pt idx="1188">
                  <c:v>221.54586800000001</c:v>
                </c:pt>
                <c:pt idx="1189">
                  <c:v>218.260086</c:v>
                </c:pt>
                <c:pt idx="1190">
                  <c:v>218.44575499999999</c:v>
                </c:pt>
                <c:pt idx="1191">
                  <c:v>219.39489699999999</c:v>
                </c:pt>
                <c:pt idx="1192">
                  <c:v>220.56944300000001</c:v>
                </c:pt>
                <c:pt idx="1193">
                  <c:v>221.34515400000001</c:v>
                </c:pt>
                <c:pt idx="1194">
                  <c:v>218.64688100000001</c:v>
                </c:pt>
                <c:pt idx="1195">
                  <c:v>219.43760700000001</c:v>
                </c:pt>
                <c:pt idx="1196">
                  <c:v>215.52220199999999</c:v>
                </c:pt>
                <c:pt idx="1197">
                  <c:v>215.53016700000001</c:v>
                </c:pt>
                <c:pt idx="1198">
                  <c:v>213.81575000000001</c:v>
                </c:pt>
                <c:pt idx="1199">
                  <c:v>216.167877</c:v>
                </c:pt>
                <c:pt idx="1200">
                  <c:v>216.865891</c:v>
                </c:pt>
                <c:pt idx="1201">
                  <c:v>217.476471</c:v>
                </c:pt>
                <c:pt idx="1202">
                  <c:v>217.11097699999999</c:v>
                </c:pt>
                <c:pt idx="1203">
                  <c:v>215.808243</c:v>
                </c:pt>
                <c:pt idx="1204">
                  <c:v>217.33244300000001</c:v>
                </c:pt>
                <c:pt idx="1205">
                  <c:v>217.75662199999999</c:v>
                </c:pt>
                <c:pt idx="1206">
                  <c:v>219.521286</c:v>
                </c:pt>
                <c:pt idx="1207">
                  <c:v>219.703125</c:v>
                </c:pt>
                <c:pt idx="1208">
                  <c:v>215.240433</c:v>
                </c:pt>
                <c:pt idx="1209">
                  <c:v>208.56665000000001</c:v>
                </c:pt>
                <c:pt idx="1210">
                  <c:v>205.71972700000001</c:v>
                </c:pt>
                <c:pt idx="1211">
                  <c:v>203.43936199999999</c:v>
                </c:pt>
                <c:pt idx="1212">
                  <c:v>204.901352</c:v>
                </c:pt>
                <c:pt idx="1213">
                  <c:v>204.901352</c:v>
                </c:pt>
                <c:pt idx="1214">
                  <c:v>206.19618199999999</c:v>
                </c:pt>
                <c:pt idx="1215">
                  <c:v>209.888428</c:v>
                </c:pt>
                <c:pt idx="1216">
                  <c:v>211.06025700000001</c:v>
                </c:pt>
                <c:pt idx="1217">
                  <c:v>210.07295199999999</c:v>
                </c:pt>
                <c:pt idx="1218">
                  <c:v>208.12042199999999</c:v>
                </c:pt>
                <c:pt idx="1219">
                  <c:v>207.69915800000001</c:v>
                </c:pt>
                <c:pt idx="1220">
                  <c:v>204.84492499999999</c:v>
                </c:pt>
                <c:pt idx="1221">
                  <c:v>200.85591099999999</c:v>
                </c:pt>
                <c:pt idx="1222">
                  <c:v>197.60443100000001</c:v>
                </c:pt>
                <c:pt idx="1223">
                  <c:v>198.46890300000001</c:v>
                </c:pt>
                <c:pt idx="1224">
                  <c:v>197.81736799999999</c:v>
                </c:pt>
                <c:pt idx="1225">
                  <c:v>193.01876799999999</c:v>
                </c:pt>
                <c:pt idx="1226">
                  <c:v>193.509399</c:v>
                </c:pt>
                <c:pt idx="1227">
                  <c:v>199.806625</c:v>
                </c:pt>
                <c:pt idx="1228">
                  <c:v>203.12101699999999</c:v>
                </c:pt>
                <c:pt idx="1229">
                  <c:v>201.73457300000001</c:v>
                </c:pt>
                <c:pt idx="1230">
                  <c:v>201.78469799999999</c:v>
                </c:pt>
                <c:pt idx="1231">
                  <c:v>197.254684</c:v>
                </c:pt>
                <c:pt idx="1232">
                  <c:v>198.629684</c:v>
                </c:pt>
                <c:pt idx="1233">
                  <c:v>199.55436700000001</c:v>
                </c:pt>
                <c:pt idx="1234">
                  <c:v>199.480301</c:v>
                </c:pt>
                <c:pt idx="1235">
                  <c:v>199.73554999999999</c:v>
                </c:pt>
                <c:pt idx="1236">
                  <c:v>201.36908</c:v>
                </c:pt>
                <c:pt idx="1237">
                  <c:v>197.48402400000001</c:v>
                </c:pt>
                <c:pt idx="1238">
                  <c:v>192.85192900000001</c:v>
                </c:pt>
                <c:pt idx="1239">
                  <c:v>189.72593699999999</c:v>
                </c:pt>
                <c:pt idx="1240">
                  <c:v>189.00671399999999</c:v>
                </c:pt>
                <c:pt idx="1241">
                  <c:v>196.44653299999999</c:v>
                </c:pt>
                <c:pt idx="1242">
                  <c:v>196.44653299999999</c:v>
                </c:pt>
                <c:pt idx="1243">
                  <c:v>199.57325700000001</c:v>
                </c:pt>
                <c:pt idx="1244">
                  <c:v>198.53967299999999</c:v>
                </c:pt>
                <c:pt idx="1245">
                  <c:v>200.445694</c:v>
                </c:pt>
                <c:pt idx="1246">
                  <c:v>194.57247899999999</c:v>
                </c:pt>
                <c:pt idx="1247">
                  <c:v>190.55259699999999</c:v>
                </c:pt>
                <c:pt idx="1248">
                  <c:v>189.340485</c:v>
                </c:pt>
                <c:pt idx="1249">
                  <c:v>189.86888099999999</c:v>
                </c:pt>
                <c:pt idx="1250">
                  <c:v>189.86888099999999</c:v>
                </c:pt>
                <c:pt idx="1251">
                  <c:v>188.87033099999999</c:v>
                </c:pt>
                <c:pt idx="1252">
                  <c:v>185.93490600000001</c:v>
                </c:pt>
                <c:pt idx="1253">
                  <c:v>183.061218</c:v>
                </c:pt>
                <c:pt idx="1254">
                  <c:v>181.18696600000001</c:v>
                </c:pt>
                <c:pt idx="1255">
                  <c:v>177.12498500000001</c:v>
                </c:pt>
                <c:pt idx="1256">
                  <c:v>175.589798</c:v>
                </c:pt>
                <c:pt idx="1257">
                  <c:v>175.156555</c:v>
                </c:pt>
                <c:pt idx="1258">
                  <c:v>177.527603</c:v>
                </c:pt>
                <c:pt idx="1259">
                  <c:v>169.895386</c:v>
                </c:pt>
                <c:pt idx="1260">
                  <c:v>162.20105000000001</c:v>
                </c:pt>
                <c:pt idx="1261">
                  <c:v>163.41017199999999</c:v>
                </c:pt>
                <c:pt idx="1262">
                  <c:v>164.28143299999999</c:v>
                </c:pt>
                <c:pt idx="1263">
                  <c:v>167.86923200000001</c:v>
                </c:pt>
                <c:pt idx="1264">
                  <c:v>166.747345</c:v>
                </c:pt>
                <c:pt idx="1265">
                  <c:v>165.14671300000001</c:v>
                </c:pt>
                <c:pt idx="1266">
                  <c:v>170.39471399999999</c:v>
                </c:pt>
                <c:pt idx="1267">
                  <c:v>165.62084999999999</c:v>
                </c:pt>
                <c:pt idx="1268">
                  <c:v>158.17259200000001</c:v>
                </c:pt>
                <c:pt idx="1269">
                  <c:v>149.68647799999999</c:v>
                </c:pt>
                <c:pt idx="1270">
                  <c:v>148.75105300000001</c:v>
                </c:pt>
                <c:pt idx="1271">
                  <c:v>147.652725</c:v>
                </c:pt>
                <c:pt idx="1272">
                  <c:v>144.71292099999999</c:v>
                </c:pt>
                <c:pt idx="1273">
                  <c:v>154.20114100000001</c:v>
                </c:pt>
                <c:pt idx="1274">
                  <c:v>151.538025</c:v>
                </c:pt>
                <c:pt idx="1275">
                  <c:v>164.67358400000001</c:v>
                </c:pt>
                <c:pt idx="1276">
                  <c:v>164.480301</c:v>
                </c:pt>
                <c:pt idx="1277">
                  <c:v>178.734161</c:v>
                </c:pt>
                <c:pt idx="1278">
                  <c:v>183.68298300000001</c:v>
                </c:pt>
                <c:pt idx="1279">
                  <c:v>180.42576600000001</c:v>
                </c:pt>
                <c:pt idx="1280">
                  <c:v>189.836365</c:v>
                </c:pt>
                <c:pt idx="1281">
                  <c:v>195.11663799999999</c:v>
                </c:pt>
                <c:pt idx="1282">
                  <c:v>191.22950700000001</c:v>
                </c:pt>
                <c:pt idx="1283">
                  <c:v>187.39392100000001</c:v>
                </c:pt>
                <c:pt idx="1284">
                  <c:v>187.21504200000001</c:v>
                </c:pt>
                <c:pt idx="1285">
                  <c:v>185.79963699999999</c:v>
                </c:pt>
                <c:pt idx="1286">
                  <c:v>186.059845</c:v>
                </c:pt>
                <c:pt idx="1287">
                  <c:v>189.357483</c:v>
                </c:pt>
                <c:pt idx="1288">
                  <c:v>197.62101699999999</c:v>
                </c:pt>
                <c:pt idx="1289">
                  <c:v>197.62101699999999</c:v>
                </c:pt>
                <c:pt idx="1290">
                  <c:v>197.62101699999999</c:v>
                </c:pt>
                <c:pt idx="1291">
                  <c:v>199.66520700000001</c:v>
                </c:pt>
                <c:pt idx="1292">
                  <c:v>199.772446</c:v>
                </c:pt>
                <c:pt idx="1293">
                  <c:v>197.881348</c:v>
                </c:pt>
                <c:pt idx="1294">
                  <c:v>198.50230400000001</c:v>
                </c:pt>
                <c:pt idx="1295">
                  <c:v>196.76068100000001</c:v>
                </c:pt>
                <c:pt idx="1296">
                  <c:v>198.62956199999999</c:v>
                </c:pt>
                <c:pt idx="1297">
                  <c:v>201.200851</c:v>
                </c:pt>
                <c:pt idx="1298">
                  <c:v>198.18225100000001</c:v>
                </c:pt>
                <c:pt idx="1299">
                  <c:v>195.733948</c:v>
                </c:pt>
                <c:pt idx="1300">
                  <c:v>197.09054599999999</c:v>
                </c:pt>
                <c:pt idx="1301">
                  <c:v>197.787781</c:v>
                </c:pt>
                <c:pt idx="1302">
                  <c:v>198.80879200000001</c:v>
                </c:pt>
                <c:pt idx="1303">
                  <c:v>198.086411</c:v>
                </c:pt>
                <c:pt idx="1304">
                  <c:v>193.41262800000001</c:v>
                </c:pt>
                <c:pt idx="1305">
                  <c:v>193.237335</c:v>
                </c:pt>
                <c:pt idx="1306">
                  <c:v>194.76078799999999</c:v>
                </c:pt>
                <c:pt idx="1307">
                  <c:v>194.55900600000001</c:v>
                </c:pt>
                <c:pt idx="1308">
                  <c:v>195.669815</c:v>
                </c:pt>
                <c:pt idx="1309">
                  <c:v>194.167633</c:v>
                </c:pt>
                <c:pt idx="1310">
                  <c:v>196.86880500000001</c:v>
                </c:pt>
                <c:pt idx="1311">
                  <c:v>199.03950499999999</c:v>
                </c:pt>
                <c:pt idx="1312">
                  <c:v>201.63531499999999</c:v>
                </c:pt>
                <c:pt idx="1313">
                  <c:v>202.363586</c:v>
                </c:pt>
                <c:pt idx="1314">
                  <c:v>204.703903</c:v>
                </c:pt>
                <c:pt idx="1315">
                  <c:v>203.80873099999999</c:v>
                </c:pt>
                <c:pt idx="1316">
                  <c:v>203.69842499999999</c:v>
                </c:pt>
                <c:pt idx="1317">
                  <c:v>201.81918300000001</c:v>
                </c:pt>
                <c:pt idx="1318">
                  <c:v>200.84188800000001</c:v>
                </c:pt>
                <c:pt idx="1319">
                  <c:v>200.29534899999999</c:v>
                </c:pt>
                <c:pt idx="1320">
                  <c:v>196.685181</c:v>
                </c:pt>
                <c:pt idx="1321">
                  <c:v>197.16699199999999</c:v>
                </c:pt>
                <c:pt idx="1322">
                  <c:v>193.57411200000001</c:v>
                </c:pt>
                <c:pt idx="1323">
                  <c:v>194.57974200000001</c:v>
                </c:pt>
                <c:pt idx="1324">
                  <c:v>191.385513</c:v>
                </c:pt>
                <c:pt idx="1325">
                  <c:v>190.90850800000001</c:v>
                </c:pt>
                <c:pt idx="1326">
                  <c:v>191.68609599999999</c:v>
                </c:pt>
                <c:pt idx="1327">
                  <c:v>188.04934700000001</c:v>
                </c:pt>
                <c:pt idx="1328">
                  <c:v>189.40585300000001</c:v>
                </c:pt>
                <c:pt idx="1329">
                  <c:v>190.65626499999999</c:v>
                </c:pt>
                <c:pt idx="1330">
                  <c:v>191.849243</c:v>
                </c:pt>
                <c:pt idx="1331">
                  <c:v>191.97169500000001</c:v>
                </c:pt>
                <c:pt idx="1332">
                  <c:v>192.06639100000001</c:v>
                </c:pt>
                <c:pt idx="1333">
                  <c:v>191.81950399999999</c:v>
                </c:pt>
                <c:pt idx="1334">
                  <c:v>191.040131</c:v>
                </c:pt>
                <c:pt idx="1335">
                  <c:v>190.104691</c:v>
                </c:pt>
                <c:pt idx="1336">
                  <c:v>188.86642499999999</c:v>
                </c:pt>
                <c:pt idx="1337">
                  <c:v>188.986572</c:v>
                </c:pt>
                <c:pt idx="1338">
                  <c:v>189.76744099999999</c:v>
                </c:pt>
                <c:pt idx="1339">
                  <c:v>188.655563</c:v>
                </c:pt>
                <c:pt idx="1340">
                  <c:v>187.80467200000001</c:v>
                </c:pt>
                <c:pt idx="1341">
                  <c:v>187.188446</c:v>
                </c:pt>
                <c:pt idx="1342">
                  <c:v>188.712616</c:v>
                </c:pt>
                <c:pt idx="1343">
                  <c:v>191.12159700000001</c:v>
                </c:pt>
                <c:pt idx="1344">
                  <c:v>190.06420900000001</c:v>
                </c:pt>
                <c:pt idx="1345">
                  <c:v>188.26123000000001</c:v>
                </c:pt>
                <c:pt idx="1346">
                  <c:v>190.217636</c:v>
                </c:pt>
                <c:pt idx="1347">
                  <c:v>190.214111</c:v>
                </c:pt>
                <c:pt idx="1348">
                  <c:v>191.47820999999999</c:v>
                </c:pt>
                <c:pt idx="1349">
                  <c:v>192.379898</c:v>
                </c:pt>
                <c:pt idx="1350">
                  <c:v>192.52969400000001</c:v>
                </c:pt>
                <c:pt idx="1351">
                  <c:v>190.26036099999999</c:v>
                </c:pt>
                <c:pt idx="1352">
                  <c:v>189.09420800000001</c:v>
                </c:pt>
                <c:pt idx="1353">
                  <c:v>186.02207899999999</c:v>
                </c:pt>
                <c:pt idx="1354">
                  <c:v>185.37399300000001</c:v>
                </c:pt>
                <c:pt idx="1355">
                  <c:v>185.88092</c:v>
                </c:pt>
                <c:pt idx="1356">
                  <c:v>187.28628499999999</c:v>
                </c:pt>
                <c:pt idx="1357">
                  <c:v>186.30413799999999</c:v>
                </c:pt>
                <c:pt idx="1358">
                  <c:v>185.092285</c:v>
                </c:pt>
                <c:pt idx="1359">
                  <c:v>185.092285</c:v>
                </c:pt>
                <c:pt idx="1360">
                  <c:v>184.77934300000001</c:v>
                </c:pt>
                <c:pt idx="1361">
                  <c:v>186.269409</c:v>
                </c:pt>
                <c:pt idx="1362">
                  <c:v>185.88059999999999</c:v>
                </c:pt>
                <c:pt idx="1363">
                  <c:v>186.43298300000001</c:v>
                </c:pt>
                <c:pt idx="1364">
                  <c:v>184.902908</c:v>
                </c:pt>
                <c:pt idx="1365">
                  <c:v>182.24319499999999</c:v>
                </c:pt>
                <c:pt idx="1366">
                  <c:v>180.11755400000001</c:v>
                </c:pt>
                <c:pt idx="1367">
                  <c:v>179.11644000000001</c:v>
                </c:pt>
                <c:pt idx="1368">
                  <c:v>177.161102</c:v>
                </c:pt>
                <c:pt idx="1369">
                  <c:v>176.17309599999999</c:v>
                </c:pt>
                <c:pt idx="1370">
                  <c:v>176.53083799999999</c:v>
                </c:pt>
                <c:pt idx="1371">
                  <c:v>174.89094499999999</c:v>
                </c:pt>
                <c:pt idx="1372">
                  <c:v>174.57002299999999</c:v>
                </c:pt>
                <c:pt idx="1373">
                  <c:v>174.23317</c:v>
                </c:pt>
                <c:pt idx="1374">
                  <c:v>173.090912</c:v>
                </c:pt>
                <c:pt idx="1375">
                  <c:v>173.851303</c:v>
                </c:pt>
                <c:pt idx="1376">
                  <c:v>175.546448</c:v>
                </c:pt>
                <c:pt idx="1377">
                  <c:v>176.79269400000001</c:v>
                </c:pt>
                <c:pt idx="1378">
                  <c:v>174.41700700000001</c:v>
                </c:pt>
                <c:pt idx="1379">
                  <c:v>177.289322</c:v>
                </c:pt>
                <c:pt idx="1380">
                  <c:v>178.26551799999999</c:v>
                </c:pt>
                <c:pt idx="1381">
                  <c:v>175.551086</c:v>
                </c:pt>
                <c:pt idx="1382">
                  <c:v>173.00915499999999</c:v>
                </c:pt>
                <c:pt idx="1383">
                  <c:v>172.24636799999999</c:v>
                </c:pt>
                <c:pt idx="1384">
                  <c:v>170.435226</c:v>
                </c:pt>
                <c:pt idx="1385">
                  <c:v>167.28407300000001</c:v>
                </c:pt>
                <c:pt idx="1386">
                  <c:v>166.37065100000001</c:v>
                </c:pt>
                <c:pt idx="1387">
                  <c:v>169.050003</c:v>
                </c:pt>
                <c:pt idx="1388">
                  <c:v>168.855469</c:v>
                </c:pt>
                <c:pt idx="1389">
                  <c:v>169.090912</c:v>
                </c:pt>
                <c:pt idx="1390">
                  <c:v>168.738495</c:v>
                </c:pt>
                <c:pt idx="1391">
                  <c:v>171.10290499999999</c:v>
                </c:pt>
                <c:pt idx="1392">
                  <c:v>171.281464</c:v>
                </c:pt>
                <c:pt idx="1393">
                  <c:v>171.30658</c:v>
                </c:pt>
                <c:pt idx="1394">
                  <c:v>172.27839700000001</c:v>
                </c:pt>
                <c:pt idx="1395">
                  <c:v>172.99203499999999</c:v>
                </c:pt>
                <c:pt idx="1396">
                  <c:v>171.233643</c:v>
                </c:pt>
                <c:pt idx="1397">
                  <c:v>173.88471999999999</c:v>
                </c:pt>
                <c:pt idx="1398">
                  <c:v>174.295807</c:v>
                </c:pt>
                <c:pt idx="1399">
                  <c:v>174.250641</c:v>
                </c:pt>
                <c:pt idx="1400">
                  <c:v>173.29688999999999</c:v>
                </c:pt>
                <c:pt idx="1401">
                  <c:v>172.173676</c:v>
                </c:pt>
                <c:pt idx="1402">
                  <c:v>171.58755500000001</c:v>
                </c:pt>
                <c:pt idx="1403">
                  <c:v>171.083237</c:v>
                </c:pt>
                <c:pt idx="1404">
                  <c:v>169.95228599999999</c:v>
                </c:pt>
                <c:pt idx="1405">
                  <c:v>169.018372</c:v>
                </c:pt>
                <c:pt idx="1406">
                  <c:v>168.544983</c:v>
                </c:pt>
                <c:pt idx="1407">
                  <c:v>167.41297900000001</c:v>
                </c:pt>
                <c:pt idx="1408">
                  <c:v>166.33036799999999</c:v>
                </c:pt>
                <c:pt idx="1409">
                  <c:v>166.60691800000001</c:v>
                </c:pt>
                <c:pt idx="1410">
                  <c:v>166.165604</c:v>
                </c:pt>
                <c:pt idx="1411">
                  <c:v>165.41317699999999</c:v>
                </c:pt>
                <c:pt idx="1412">
                  <c:v>167.44404599999999</c:v>
                </c:pt>
                <c:pt idx="1413">
                  <c:v>166.617142</c:v>
                </c:pt>
                <c:pt idx="1414">
                  <c:v>167.48684700000001</c:v>
                </c:pt>
                <c:pt idx="1415">
                  <c:v>164.70121800000001</c:v>
                </c:pt>
                <c:pt idx="1416">
                  <c:v>163.963898</c:v>
                </c:pt>
                <c:pt idx="1417">
                  <c:v>163.25053399999999</c:v>
                </c:pt>
                <c:pt idx="1418">
                  <c:v>162.78028900000001</c:v>
                </c:pt>
                <c:pt idx="1419">
                  <c:v>163.85672</c:v>
                </c:pt>
                <c:pt idx="1420">
                  <c:v>163.31922900000001</c:v>
                </c:pt>
                <c:pt idx="1421">
                  <c:v>163.48765599999999</c:v>
                </c:pt>
                <c:pt idx="1422">
                  <c:v>162.26487700000001</c:v>
                </c:pt>
                <c:pt idx="1423">
                  <c:v>157.32548499999999</c:v>
                </c:pt>
                <c:pt idx="1424">
                  <c:v>157.54849200000001</c:v>
                </c:pt>
                <c:pt idx="1425">
                  <c:v>157.74177599999999</c:v>
                </c:pt>
                <c:pt idx="1426">
                  <c:v>158.34637499999999</c:v>
                </c:pt>
                <c:pt idx="1427">
                  <c:v>158.74310299999999</c:v>
                </c:pt>
                <c:pt idx="1428">
                  <c:v>159.624527</c:v>
                </c:pt>
                <c:pt idx="1429">
                  <c:v>161.374481</c:v>
                </c:pt>
                <c:pt idx="1430">
                  <c:v>161.71044900000001</c:v>
                </c:pt>
                <c:pt idx="1431">
                  <c:v>158.923294</c:v>
                </c:pt>
                <c:pt idx="1432">
                  <c:v>156.60936000000001</c:v>
                </c:pt>
                <c:pt idx="1433">
                  <c:v>158.95919799999999</c:v>
                </c:pt>
                <c:pt idx="1434">
                  <c:v>159.63694799999999</c:v>
                </c:pt>
                <c:pt idx="1435">
                  <c:v>158.53836100000001</c:v>
                </c:pt>
                <c:pt idx="1436">
                  <c:v>159.99527</c:v>
                </c:pt>
                <c:pt idx="1437">
                  <c:v>160.80990600000001</c:v>
                </c:pt>
                <c:pt idx="1438">
                  <c:v>160.312546</c:v>
                </c:pt>
                <c:pt idx="1439">
                  <c:v>161.662308</c:v>
                </c:pt>
                <c:pt idx="1440">
                  <c:v>161.395218</c:v>
                </c:pt>
                <c:pt idx="1441">
                  <c:v>160.382172</c:v>
                </c:pt>
                <c:pt idx="1442">
                  <c:v>157.776184</c:v>
                </c:pt>
                <c:pt idx="1443">
                  <c:v>157.35348500000001</c:v>
                </c:pt>
                <c:pt idx="1444">
                  <c:v>156.62973</c:v>
                </c:pt>
                <c:pt idx="1445">
                  <c:v>156.33914200000001</c:v>
                </c:pt>
                <c:pt idx="1446">
                  <c:v>155.93946800000001</c:v>
                </c:pt>
                <c:pt idx="1447">
                  <c:v>156.53216599999999</c:v>
                </c:pt>
                <c:pt idx="1448">
                  <c:v>155.16717499999999</c:v>
                </c:pt>
                <c:pt idx="1449">
                  <c:v>155.67816199999999</c:v>
                </c:pt>
                <c:pt idx="1450">
                  <c:v>156.55200199999999</c:v>
                </c:pt>
                <c:pt idx="1451">
                  <c:v>157.27578700000001</c:v>
                </c:pt>
                <c:pt idx="1452">
                  <c:v>156.90063499999999</c:v>
                </c:pt>
                <c:pt idx="1453">
                  <c:v>159.449051</c:v>
                </c:pt>
                <c:pt idx="1454">
                  <c:v>158.50555399999999</c:v>
                </c:pt>
                <c:pt idx="1455">
                  <c:v>158.375305</c:v>
                </c:pt>
                <c:pt idx="1456">
                  <c:v>158.76783800000001</c:v>
                </c:pt>
                <c:pt idx="1457">
                  <c:v>157.01345800000001</c:v>
                </c:pt>
                <c:pt idx="1458">
                  <c:v>155.84141500000001</c:v>
                </c:pt>
                <c:pt idx="1459">
                  <c:v>156.096191</c:v>
                </c:pt>
                <c:pt idx="1460">
                  <c:v>154.88201900000001</c:v>
                </c:pt>
                <c:pt idx="1461">
                  <c:v>154.68009900000001</c:v>
                </c:pt>
                <c:pt idx="1462">
                  <c:v>156.24383499999999</c:v>
                </c:pt>
                <c:pt idx="1463">
                  <c:v>154.164795</c:v>
                </c:pt>
                <c:pt idx="1464">
                  <c:v>155.75325000000001</c:v>
                </c:pt>
                <c:pt idx="1465">
                  <c:v>155.75325000000001</c:v>
                </c:pt>
                <c:pt idx="1466">
                  <c:v>156.40954600000001</c:v>
                </c:pt>
                <c:pt idx="1467">
                  <c:v>156.288422</c:v>
                </c:pt>
                <c:pt idx="1468">
                  <c:v>156.232651</c:v>
                </c:pt>
                <c:pt idx="1469">
                  <c:v>155.89149499999999</c:v>
                </c:pt>
                <c:pt idx="1470">
                  <c:v>154.520859</c:v>
                </c:pt>
                <c:pt idx="1471">
                  <c:v>155.81332399999999</c:v>
                </c:pt>
                <c:pt idx="1472">
                  <c:v>156.06539900000001</c:v>
                </c:pt>
                <c:pt idx="1473">
                  <c:v>153.08200099999999</c:v>
                </c:pt>
                <c:pt idx="1474">
                  <c:v>151.21075400000001</c:v>
                </c:pt>
                <c:pt idx="1475">
                  <c:v>152.031631</c:v>
                </c:pt>
                <c:pt idx="1476">
                  <c:v>151.578339</c:v>
                </c:pt>
                <c:pt idx="1477">
                  <c:v>150.71369899999999</c:v>
                </c:pt>
                <c:pt idx="1478">
                  <c:v>153.17422500000001</c:v>
                </c:pt>
                <c:pt idx="1479">
                  <c:v>154.785629</c:v>
                </c:pt>
                <c:pt idx="1480">
                  <c:v>155.44575499999999</c:v>
                </c:pt>
                <c:pt idx="1481">
                  <c:v>156.196045</c:v>
                </c:pt>
                <c:pt idx="1482">
                  <c:v>156.36389199999999</c:v>
                </c:pt>
                <c:pt idx="1483">
                  <c:v>155.50225800000001</c:v>
                </c:pt>
                <c:pt idx="1484">
                  <c:v>157.55178799999999</c:v>
                </c:pt>
                <c:pt idx="1485">
                  <c:v>157.516144</c:v>
                </c:pt>
                <c:pt idx="1486">
                  <c:v>158.83959999999999</c:v>
                </c:pt>
                <c:pt idx="1487">
                  <c:v>159.493561</c:v>
                </c:pt>
                <c:pt idx="1488">
                  <c:v>160.622635</c:v>
                </c:pt>
                <c:pt idx="1489">
                  <c:v>160.638824</c:v>
                </c:pt>
                <c:pt idx="1490">
                  <c:v>158.44345100000001</c:v>
                </c:pt>
                <c:pt idx="1491">
                  <c:v>156.43589800000001</c:v>
                </c:pt>
                <c:pt idx="1492">
                  <c:v>157.11450199999999</c:v>
                </c:pt>
                <c:pt idx="1493">
                  <c:v>160.14987199999999</c:v>
                </c:pt>
                <c:pt idx="1494">
                  <c:v>160.261978</c:v>
                </c:pt>
                <c:pt idx="1495">
                  <c:v>161.65656999999999</c:v>
                </c:pt>
                <c:pt idx="1496">
                  <c:v>161.503433</c:v>
                </c:pt>
                <c:pt idx="1497">
                  <c:v>162.58918800000001</c:v>
                </c:pt>
                <c:pt idx="1498">
                  <c:v>163.942429</c:v>
                </c:pt>
                <c:pt idx="1499">
                  <c:v>163.681915</c:v>
                </c:pt>
                <c:pt idx="1500">
                  <c:v>163.25029000000001</c:v>
                </c:pt>
                <c:pt idx="1501">
                  <c:v>163.25029000000001</c:v>
                </c:pt>
                <c:pt idx="1502">
                  <c:v>163.69953899999999</c:v>
                </c:pt>
                <c:pt idx="1503">
                  <c:v>163.229095</c:v>
                </c:pt>
                <c:pt idx="1504">
                  <c:v>164.82458500000001</c:v>
                </c:pt>
                <c:pt idx="1505">
                  <c:v>165.63426200000001</c:v>
                </c:pt>
                <c:pt idx="1506">
                  <c:v>165.20214799999999</c:v>
                </c:pt>
                <c:pt idx="1507">
                  <c:v>163.601868</c:v>
                </c:pt>
                <c:pt idx="1508">
                  <c:v>162.85533100000001</c:v>
                </c:pt>
                <c:pt idx="1509">
                  <c:v>162.81303399999999</c:v>
                </c:pt>
                <c:pt idx="1510">
                  <c:v>161.121994</c:v>
                </c:pt>
                <c:pt idx="1511">
                  <c:v>160.192215</c:v>
                </c:pt>
                <c:pt idx="1512">
                  <c:v>160.225357</c:v>
                </c:pt>
                <c:pt idx="1513">
                  <c:v>158.766617</c:v>
                </c:pt>
                <c:pt idx="1514">
                  <c:v>158.419983</c:v>
                </c:pt>
                <c:pt idx="1515">
                  <c:v>159.29151899999999</c:v>
                </c:pt>
                <c:pt idx="1516">
                  <c:v>158.98393200000001</c:v>
                </c:pt>
                <c:pt idx="1517">
                  <c:v>159.928009</c:v>
                </c:pt>
                <c:pt idx="1518">
                  <c:v>158.60405</c:v>
                </c:pt>
                <c:pt idx="1519">
                  <c:v>159.230209</c:v>
                </c:pt>
                <c:pt idx="1520">
                  <c:v>158.34732099999999</c:v>
                </c:pt>
                <c:pt idx="1521">
                  <c:v>159.577347</c:v>
                </c:pt>
                <c:pt idx="1522">
                  <c:v>158.883545</c:v>
                </c:pt>
                <c:pt idx="1523">
                  <c:v>158.45848100000001</c:v>
                </c:pt>
                <c:pt idx="1524">
                  <c:v>158.483429</c:v>
                </c:pt>
                <c:pt idx="1525">
                  <c:v>156.549881</c:v>
                </c:pt>
                <c:pt idx="1526">
                  <c:v>155.79504399999999</c:v>
                </c:pt>
                <c:pt idx="1527">
                  <c:v>156.23323099999999</c:v>
                </c:pt>
                <c:pt idx="1528">
                  <c:v>156.109283</c:v>
                </c:pt>
                <c:pt idx="1529">
                  <c:v>155.300217</c:v>
                </c:pt>
                <c:pt idx="1530">
                  <c:v>156.26989699999999</c:v>
                </c:pt>
                <c:pt idx="1531">
                  <c:v>156.68832399999999</c:v>
                </c:pt>
                <c:pt idx="1532">
                  <c:v>155.31053199999999</c:v>
                </c:pt>
                <c:pt idx="1533">
                  <c:v>153.34779399999999</c:v>
                </c:pt>
                <c:pt idx="1534">
                  <c:v>152.407318</c:v>
                </c:pt>
                <c:pt idx="1535">
                  <c:v>151.80664100000001</c:v>
                </c:pt>
                <c:pt idx="1536">
                  <c:v>152.528839</c:v>
                </c:pt>
                <c:pt idx="1537">
                  <c:v>148.80308500000001</c:v>
                </c:pt>
                <c:pt idx="1538">
                  <c:v>149.84376499999999</c:v>
                </c:pt>
                <c:pt idx="1539">
                  <c:v>149.972351</c:v>
                </c:pt>
                <c:pt idx="1540">
                  <c:v>146.700729</c:v>
                </c:pt>
                <c:pt idx="1541">
                  <c:v>146.700729</c:v>
                </c:pt>
                <c:pt idx="1542">
                  <c:v>146.700729</c:v>
                </c:pt>
                <c:pt idx="1543">
                  <c:v>144.17695599999999</c:v>
                </c:pt>
                <c:pt idx="1544">
                  <c:v>144.63755800000001</c:v>
                </c:pt>
                <c:pt idx="1545">
                  <c:v>144.68005400000001</c:v>
                </c:pt>
                <c:pt idx="1546">
                  <c:v>144.67413300000001</c:v>
                </c:pt>
                <c:pt idx="1547">
                  <c:v>144.10232500000001</c:v>
                </c:pt>
                <c:pt idx="1548">
                  <c:v>143.47593699999999</c:v>
                </c:pt>
                <c:pt idx="1549">
                  <c:v>142.68833900000001</c:v>
                </c:pt>
                <c:pt idx="1550">
                  <c:v>141.83021500000001</c:v>
                </c:pt>
                <c:pt idx="1551">
                  <c:v>140.90060399999999</c:v>
                </c:pt>
                <c:pt idx="1552">
                  <c:v>140.505707</c:v>
                </c:pt>
                <c:pt idx="1553">
                  <c:v>142.85299699999999</c:v>
                </c:pt>
                <c:pt idx="1554">
                  <c:v>142.55084199999999</c:v>
                </c:pt>
                <c:pt idx="1555">
                  <c:v>141.75853000000001</c:v>
                </c:pt>
                <c:pt idx="1556">
                  <c:v>141.65100100000001</c:v>
                </c:pt>
                <c:pt idx="1557">
                  <c:v>140.35320999999999</c:v>
                </c:pt>
                <c:pt idx="1558">
                  <c:v>139.37912</c:v>
                </c:pt>
                <c:pt idx="1559">
                  <c:v>140.125046</c:v>
                </c:pt>
                <c:pt idx="1560">
                  <c:v>141.32096899999999</c:v>
                </c:pt>
                <c:pt idx="1561">
                  <c:v>140.519913</c:v>
                </c:pt>
                <c:pt idx="1562">
                  <c:v>140.63291899999999</c:v>
                </c:pt>
                <c:pt idx="1563">
                  <c:v>140.51808199999999</c:v>
                </c:pt>
                <c:pt idx="1564">
                  <c:v>142.112717</c:v>
                </c:pt>
                <c:pt idx="1565">
                  <c:v>140.33218400000001</c:v>
                </c:pt>
                <c:pt idx="1566">
                  <c:v>140.69813500000001</c:v>
                </c:pt>
                <c:pt idx="1567">
                  <c:v>141.52761799999999</c:v>
                </c:pt>
                <c:pt idx="1568">
                  <c:v>139.85879499999999</c:v>
                </c:pt>
                <c:pt idx="1569">
                  <c:v>138.45282</c:v>
                </c:pt>
                <c:pt idx="1570">
                  <c:v>137.35083</c:v>
                </c:pt>
                <c:pt idx="1571">
                  <c:v>139.08004800000001</c:v>
                </c:pt>
                <c:pt idx="1572">
                  <c:v>139.040955</c:v>
                </c:pt>
                <c:pt idx="1573">
                  <c:v>137.60360700000001</c:v>
                </c:pt>
                <c:pt idx="1574">
                  <c:v>134.804169</c:v>
                </c:pt>
                <c:pt idx="1575">
                  <c:v>134.06161499999999</c:v>
                </c:pt>
                <c:pt idx="1576">
                  <c:v>132.96383700000001</c:v>
                </c:pt>
                <c:pt idx="1577">
                  <c:v>131.255066</c:v>
                </c:pt>
                <c:pt idx="1578">
                  <c:v>131.23048399999999</c:v>
                </c:pt>
                <c:pt idx="1579">
                  <c:v>130.52174400000001</c:v>
                </c:pt>
                <c:pt idx="1580">
                  <c:v>128.97648599999999</c:v>
                </c:pt>
                <c:pt idx="1581">
                  <c:v>127.62344400000001</c:v>
                </c:pt>
                <c:pt idx="1582">
                  <c:v>126.88808400000001</c:v>
                </c:pt>
                <c:pt idx="1583">
                  <c:v>123.70824399999999</c:v>
                </c:pt>
                <c:pt idx="1584">
                  <c:v>127.158073</c:v>
                </c:pt>
                <c:pt idx="1585">
                  <c:v>127.48395499999999</c:v>
                </c:pt>
                <c:pt idx="1586">
                  <c:v>127.29351</c:v>
                </c:pt>
                <c:pt idx="1587">
                  <c:v>126.537132</c:v>
                </c:pt>
                <c:pt idx="1588">
                  <c:v>126.462997</c:v>
                </c:pt>
                <c:pt idx="1589">
                  <c:v>124.049408</c:v>
                </c:pt>
                <c:pt idx="1590">
                  <c:v>123.83342</c:v>
                </c:pt>
                <c:pt idx="1591">
                  <c:v>124.283783</c:v>
                </c:pt>
                <c:pt idx="1592">
                  <c:v>126.980682</c:v>
                </c:pt>
                <c:pt idx="1593">
                  <c:v>128.499054</c:v>
                </c:pt>
                <c:pt idx="1594">
                  <c:v>128.16819799999999</c:v>
                </c:pt>
                <c:pt idx="1595">
                  <c:v>131.49633800000001</c:v>
                </c:pt>
                <c:pt idx="1596">
                  <c:v>131.75581399999999</c:v>
                </c:pt>
                <c:pt idx="1597">
                  <c:v>130.78211999999999</c:v>
                </c:pt>
                <c:pt idx="1598">
                  <c:v>130.79359400000001</c:v>
                </c:pt>
                <c:pt idx="1599">
                  <c:v>131.52546699999999</c:v>
                </c:pt>
                <c:pt idx="1600">
                  <c:v>131.85614000000001</c:v>
                </c:pt>
                <c:pt idx="1601">
                  <c:v>134.09060700000001</c:v>
                </c:pt>
                <c:pt idx="1602">
                  <c:v>133.99603300000001</c:v>
                </c:pt>
                <c:pt idx="1603">
                  <c:v>133.63235499999999</c:v>
                </c:pt>
                <c:pt idx="1604">
                  <c:v>135.42482000000001</c:v>
                </c:pt>
                <c:pt idx="1605">
                  <c:v>134.412643</c:v>
                </c:pt>
                <c:pt idx="1606">
                  <c:v>134.538422</c:v>
                </c:pt>
                <c:pt idx="1607">
                  <c:v>133.38450599999999</c:v>
                </c:pt>
                <c:pt idx="1608">
                  <c:v>133.55801400000001</c:v>
                </c:pt>
                <c:pt idx="1609">
                  <c:v>132.398132</c:v>
                </c:pt>
                <c:pt idx="1610">
                  <c:v>129.62828099999999</c:v>
                </c:pt>
                <c:pt idx="1611">
                  <c:v>131.180283</c:v>
                </c:pt>
                <c:pt idx="1612">
                  <c:v>130.313309</c:v>
                </c:pt>
                <c:pt idx="1613">
                  <c:v>128.057739</c:v>
                </c:pt>
                <c:pt idx="1614">
                  <c:v>130.13763399999999</c:v>
                </c:pt>
                <c:pt idx="1615">
                  <c:v>130.83750900000001</c:v>
                </c:pt>
                <c:pt idx="1616">
                  <c:v>129.39793399999999</c:v>
                </c:pt>
                <c:pt idx="1617">
                  <c:v>129.39793399999999</c:v>
                </c:pt>
                <c:pt idx="1618">
                  <c:v>127.950165</c:v>
                </c:pt>
                <c:pt idx="1619">
                  <c:v>126.759277</c:v>
                </c:pt>
                <c:pt idx="1620">
                  <c:v>128.383759</c:v>
                </c:pt>
                <c:pt idx="1621">
                  <c:v>130.41326900000001</c:v>
                </c:pt>
                <c:pt idx="1622">
                  <c:v>132.542801</c:v>
                </c:pt>
                <c:pt idx="1623">
                  <c:v>133.58012400000001</c:v>
                </c:pt>
                <c:pt idx="1624">
                  <c:v>133.58819600000001</c:v>
                </c:pt>
                <c:pt idx="1625">
                  <c:v>131.12649500000001</c:v>
                </c:pt>
                <c:pt idx="1626">
                  <c:v>131.12649500000001</c:v>
                </c:pt>
                <c:pt idx="1627">
                  <c:v>127.17453</c:v>
                </c:pt>
                <c:pt idx="1628">
                  <c:v>124.001869</c:v>
                </c:pt>
                <c:pt idx="1629">
                  <c:v>121.457161</c:v>
                </c:pt>
                <c:pt idx="1630">
                  <c:v>122.30446600000001</c:v>
                </c:pt>
                <c:pt idx="1631">
                  <c:v>124.400673</c:v>
                </c:pt>
                <c:pt idx="1632">
                  <c:v>123.907135</c:v>
                </c:pt>
                <c:pt idx="1633">
                  <c:v>127.154633</c:v>
                </c:pt>
                <c:pt idx="1634">
                  <c:v>127.783432</c:v>
                </c:pt>
                <c:pt idx="1635">
                  <c:v>125.59880099999999</c:v>
                </c:pt>
                <c:pt idx="1636">
                  <c:v>127.442184</c:v>
                </c:pt>
                <c:pt idx="1637">
                  <c:v>128.723343</c:v>
                </c:pt>
                <c:pt idx="1638">
                  <c:v>131.34072900000001</c:v>
                </c:pt>
                <c:pt idx="1639">
                  <c:v>128.57524100000001</c:v>
                </c:pt>
                <c:pt idx="1640">
                  <c:v>128.26748699999999</c:v>
                </c:pt>
                <c:pt idx="1641">
                  <c:v>128.26748699999999</c:v>
                </c:pt>
                <c:pt idx="1642">
                  <c:v>128.477127</c:v>
                </c:pt>
                <c:pt idx="1643">
                  <c:v>132.15052800000001</c:v>
                </c:pt>
                <c:pt idx="1644">
                  <c:v>135.50174000000001</c:v>
                </c:pt>
                <c:pt idx="1645">
                  <c:v>137.427841</c:v>
                </c:pt>
                <c:pt idx="1646">
                  <c:v>140.43121300000001</c:v>
                </c:pt>
                <c:pt idx="1647">
                  <c:v>142.00001499999999</c:v>
                </c:pt>
                <c:pt idx="1648">
                  <c:v>142.14849899999999</c:v>
                </c:pt>
                <c:pt idx="1649">
                  <c:v>145.09657300000001</c:v>
                </c:pt>
                <c:pt idx="1650">
                  <c:v>146.84039300000001</c:v>
                </c:pt>
                <c:pt idx="1651">
                  <c:v>147.26713599999999</c:v>
                </c:pt>
                <c:pt idx="1652">
                  <c:v>147.885864</c:v>
                </c:pt>
                <c:pt idx="1653">
                  <c:v>149.23286400000001</c:v>
                </c:pt>
                <c:pt idx="1654">
                  <c:v>148.361694</c:v>
                </c:pt>
                <c:pt idx="1655">
                  <c:v>149.969177</c:v>
                </c:pt>
                <c:pt idx="1656">
                  <c:v>149.98452800000001</c:v>
                </c:pt>
                <c:pt idx="1657">
                  <c:v>149.385773</c:v>
                </c:pt>
                <c:pt idx="1658">
                  <c:v>149.50559999999999</c:v>
                </c:pt>
                <c:pt idx="1659">
                  <c:v>148.46408099999999</c:v>
                </c:pt>
                <c:pt idx="1660">
                  <c:v>150.705566</c:v>
                </c:pt>
                <c:pt idx="1661">
                  <c:v>150.16447400000001</c:v>
                </c:pt>
                <c:pt idx="1662">
                  <c:v>146.37822</c:v>
                </c:pt>
                <c:pt idx="1663">
                  <c:v>147.401489</c:v>
                </c:pt>
                <c:pt idx="1664">
                  <c:v>146.97515899999999</c:v>
                </c:pt>
                <c:pt idx="1665">
                  <c:v>150.21186800000001</c:v>
                </c:pt>
                <c:pt idx="1666">
                  <c:v>150.21186800000001</c:v>
                </c:pt>
                <c:pt idx="1667">
                  <c:v>151.48561100000001</c:v>
                </c:pt>
                <c:pt idx="1668">
                  <c:v>153.75718699999999</c:v>
                </c:pt>
                <c:pt idx="1669">
                  <c:v>153.322845</c:v>
                </c:pt>
                <c:pt idx="1670">
                  <c:v>153.256393</c:v>
                </c:pt>
                <c:pt idx="1671">
                  <c:v>155.550873</c:v>
                </c:pt>
                <c:pt idx="1672">
                  <c:v>156.16572600000001</c:v>
                </c:pt>
                <c:pt idx="1673">
                  <c:v>154.27874800000001</c:v>
                </c:pt>
                <c:pt idx="1674">
                  <c:v>152.812714</c:v>
                </c:pt>
                <c:pt idx="1675">
                  <c:v>151.74648999999999</c:v>
                </c:pt>
                <c:pt idx="1676">
                  <c:v>151.33194</c:v>
                </c:pt>
                <c:pt idx="1677">
                  <c:v>150.17382799999999</c:v>
                </c:pt>
                <c:pt idx="1678">
                  <c:v>147.37535099999999</c:v>
                </c:pt>
                <c:pt idx="1679">
                  <c:v>145.40664699999999</c:v>
                </c:pt>
                <c:pt idx="1680">
                  <c:v>143.61308299999999</c:v>
                </c:pt>
                <c:pt idx="1681">
                  <c:v>142.05645799999999</c:v>
                </c:pt>
                <c:pt idx="1682">
                  <c:v>142.54536400000001</c:v>
                </c:pt>
                <c:pt idx="1683">
                  <c:v>144.222534</c:v>
                </c:pt>
                <c:pt idx="1684">
                  <c:v>148.61431899999999</c:v>
                </c:pt>
                <c:pt idx="1685">
                  <c:v>148.94270299999999</c:v>
                </c:pt>
                <c:pt idx="1686">
                  <c:v>147.78315699999999</c:v>
                </c:pt>
                <c:pt idx="1687">
                  <c:v>144.295242</c:v>
                </c:pt>
                <c:pt idx="1688">
                  <c:v>142.26113900000001</c:v>
                </c:pt>
                <c:pt idx="1689">
                  <c:v>143.019318</c:v>
                </c:pt>
                <c:pt idx="1690">
                  <c:v>142.664108</c:v>
                </c:pt>
                <c:pt idx="1691">
                  <c:v>145.19241299999999</c:v>
                </c:pt>
                <c:pt idx="1692">
                  <c:v>145.370193</c:v>
                </c:pt>
                <c:pt idx="1693">
                  <c:v>145.60981799999999</c:v>
                </c:pt>
                <c:pt idx="1694">
                  <c:v>144.77046200000001</c:v>
                </c:pt>
                <c:pt idx="1695">
                  <c:v>145.75704999999999</c:v>
                </c:pt>
                <c:pt idx="1696">
                  <c:v>147.47051999999999</c:v>
                </c:pt>
                <c:pt idx="1697">
                  <c:v>147.84960899999999</c:v>
                </c:pt>
                <c:pt idx="1698">
                  <c:v>146.94464099999999</c:v>
                </c:pt>
                <c:pt idx="1699">
                  <c:v>147.92877200000001</c:v>
                </c:pt>
                <c:pt idx="1700">
                  <c:v>148.29972799999999</c:v>
                </c:pt>
                <c:pt idx="1701">
                  <c:v>150.753387</c:v>
                </c:pt>
                <c:pt idx="1702">
                  <c:v>150.904572</c:v>
                </c:pt>
                <c:pt idx="1703">
                  <c:v>151.367233</c:v>
                </c:pt>
                <c:pt idx="1704">
                  <c:v>152.310059</c:v>
                </c:pt>
                <c:pt idx="1705">
                  <c:v>152.06196600000001</c:v>
                </c:pt>
                <c:pt idx="1706">
                  <c:v>151.84120200000001</c:v>
                </c:pt>
                <c:pt idx="1707">
                  <c:v>150.22328200000001</c:v>
                </c:pt>
                <c:pt idx="1708">
                  <c:v>149.21012899999999</c:v>
                </c:pt>
                <c:pt idx="1709">
                  <c:v>151.14001500000001</c:v>
                </c:pt>
                <c:pt idx="1710">
                  <c:v>150.23483300000001</c:v>
                </c:pt>
                <c:pt idx="1711">
                  <c:v>151.14743000000001</c:v>
                </c:pt>
                <c:pt idx="1712">
                  <c:v>151.35249300000001</c:v>
                </c:pt>
                <c:pt idx="1713">
                  <c:v>151.49762000000001</c:v>
                </c:pt>
                <c:pt idx="1714">
                  <c:v>153.01960800000001</c:v>
                </c:pt>
                <c:pt idx="1715">
                  <c:v>151.73461900000001</c:v>
                </c:pt>
                <c:pt idx="1716">
                  <c:v>150.85000600000001</c:v>
                </c:pt>
                <c:pt idx="1717">
                  <c:v>151.492874</c:v>
                </c:pt>
                <c:pt idx="1718">
                  <c:v>152.73567199999999</c:v>
                </c:pt>
                <c:pt idx="1719">
                  <c:v>152.86134300000001</c:v>
                </c:pt>
                <c:pt idx="1720">
                  <c:v>154.323151</c:v>
                </c:pt>
                <c:pt idx="1721">
                  <c:v>154.283997</c:v>
                </c:pt>
                <c:pt idx="1722">
                  <c:v>153.72013899999999</c:v>
                </c:pt>
                <c:pt idx="1723">
                  <c:v>153.03244000000001</c:v>
                </c:pt>
                <c:pt idx="1724">
                  <c:v>153.331253</c:v>
                </c:pt>
                <c:pt idx="1725">
                  <c:v>153.67041</c:v>
                </c:pt>
                <c:pt idx="1726">
                  <c:v>152.16116299999999</c:v>
                </c:pt>
                <c:pt idx="1727">
                  <c:v>153.64068599999999</c:v>
                </c:pt>
                <c:pt idx="1728">
                  <c:v>154.04345699999999</c:v>
                </c:pt>
                <c:pt idx="1729">
                  <c:v>152.39854399999999</c:v>
                </c:pt>
                <c:pt idx="1730">
                  <c:v>154.23297099999999</c:v>
                </c:pt>
                <c:pt idx="1731">
                  <c:v>158.05732699999999</c:v>
                </c:pt>
                <c:pt idx="1732">
                  <c:v>156.06239299999999</c:v>
                </c:pt>
                <c:pt idx="1733">
                  <c:v>155.43360899999999</c:v>
                </c:pt>
                <c:pt idx="1734">
                  <c:v>154.443253</c:v>
                </c:pt>
                <c:pt idx="1735">
                  <c:v>153.67327900000001</c:v>
                </c:pt>
                <c:pt idx="1736">
                  <c:v>151.636719</c:v>
                </c:pt>
                <c:pt idx="1737">
                  <c:v>151.636719</c:v>
                </c:pt>
                <c:pt idx="1738">
                  <c:v>149.86737099999999</c:v>
                </c:pt>
                <c:pt idx="1739">
                  <c:v>149.41012599999999</c:v>
                </c:pt>
                <c:pt idx="1740">
                  <c:v>149.13793899999999</c:v>
                </c:pt>
                <c:pt idx="1741">
                  <c:v>149.01156599999999</c:v>
                </c:pt>
                <c:pt idx="1742">
                  <c:v>148.574997</c:v>
                </c:pt>
                <c:pt idx="1743">
                  <c:v>148.768539</c:v>
                </c:pt>
                <c:pt idx="1744">
                  <c:v>150.71106</c:v>
                </c:pt>
                <c:pt idx="1745">
                  <c:v>152.50770600000001</c:v>
                </c:pt>
                <c:pt idx="1746">
                  <c:v>151.19491600000001</c:v>
                </c:pt>
                <c:pt idx="1747">
                  <c:v>152.31141700000001</c:v>
                </c:pt>
                <c:pt idx="1748">
                  <c:v>151.204803</c:v>
                </c:pt>
                <c:pt idx="1749">
                  <c:v>151.59565699999999</c:v>
                </c:pt>
                <c:pt idx="1750">
                  <c:v>148.500809</c:v>
                </c:pt>
                <c:pt idx="1751">
                  <c:v>146.221619</c:v>
                </c:pt>
                <c:pt idx="1752">
                  <c:v>146.451187</c:v>
                </c:pt>
                <c:pt idx="1753">
                  <c:v>145.39181500000001</c:v>
                </c:pt>
                <c:pt idx="1754">
                  <c:v>142.95645099999999</c:v>
                </c:pt>
                <c:pt idx="1755">
                  <c:v>139.95877100000001</c:v>
                </c:pt>
                <c:pt idx="1756">
                  <c:v>140.456085</c:v>
                </c:pt>
                <c:pt idx="1757">
                  <c:v>140.20988500000001</c:v>
                </c:pt>
                <c:pt idx="1758">
                  <c:v>141.966003</c:v>
                </c:pt>
                <c:pt idx="1759">
                  <c:v>141.966003</c:v>
                </c:pt>
                <c:pt idx="1760">
                  <c:v>141.012451</c:v>
                </c:pt>
                <c:pt idx="1761">
                  <c:v>141.817902</c:v>
                </c:pt>
                <c:pt idx="1762">
                  <c:v>142.33627300000001</c:v>
                </c:pt>
                <c:pt idx="1763">
                  <c:v>141.990036</c:v>
                </c:pt>
                <c:pt idx="1764">
                  <c:v>142.12686199999999</c:v>
                </c:pt>
                <c:pt idx="1765">
                  <c:v>141.712952</c:v>
                </c:pt>
                <c:pt idx="1766">
                  <c:v>141.951324</c:v>
                </c:pt>
                <c:pt idx="1767">
                  <c:v>141.826584</c:v>
                </c:pt>
                <c:pt idx="1768">
                  <c:v>142.34437600000001</c:v>
                </c:pt>
                <c:pt idx="1769">
                  <c:v>141.777344</c:v>
                </c:pt>
                <c:pt idx="1770">
                  <c:v>140.51431299999999</c:v>
                </c:pt>
                <c:pt idx="1771">
                  <c:v>140.12445099999999</c:v>
                </c:pt>
                <c:pt idx="1772">
                  <c:v>139.97699</c:v>
                </c:pt>
                <c:pt idx="1773">
                  <c:v>139.473038</c:v>
                </c:pt>
                <c:pt idx="1774">
                  <c:v>136.93237300000001</c:v>
                </c:pt>
                <c:pt idx="1775">
                  <c:v>136.02435299999999</c:v>
                </c:pt>
                <c:pt idx="1776">
                  <c:v>134.637756</c:v>
                </c:pt>
                <c:pt idx="1777">
                  <c:v>134.366028</c:v>
                </c:pt>
                <c:pt idx="1778">
                  <c:v>133.786179</c:v>
                </c:pt>
                <c:pt idx="1779">
                  <c:v>134.30779999999999</c:v>
                </c:pt>
                <c:pt idx="1780">
                  <c:v>136.17681899999999</c:v>
                </c:pt>
                <c:pt idx="1781">
                  <c:v>134.43322800000001</c:v>
                </c:pt>
                <c:pt idx="1782">
                  <c:v>135.60626199999999</c:v>
                </c:pt>
                <c:pt idx="1783">
                  <c:v>137.01464799999999</c:v>
                </c:pt>
                <c:pt idx="1784">
                  <c:v>136.39402799999999</c:v>
                </c:pt>
                <c:pt idx="1785">
                  <c:v>137.444885</c:v>
                </c:pt>
                <c:pt idx="1786">
                  <c:v>139.37312299999999</c:v>
                </c:pt>
                <c:pt idx="1787">
                  <c:v>140.057526</c:v>
                </c:pt>
                <c:pt idx="1788">
                  <c:v>138.90026900000001</c:v>
                </c:pt>
                <c:pt idx="1789">
                  <c:v>139.10583500000001</c:v>
                </c:pt>
                <c:pt idx="1790">
                  <c:v>140.103531</c:v>
                </c:pt>
                <c:pt idx="1791">
                  <c:v>139.220337</c:v>
                </c:pt>
                <c:pt idx="1792">
                  <c:v>138.80181899999999</c:v>
                </c:pt>
                <c:pt idx="1793">
                  <c:v>140.458755</c:v>
                </c:pt>
                <c:pt idx="1794">
                  <c:v>138.479263</c:v>
                </c:pt>
                <c:pt idx="1795">
                  <c:v>137.80175800000001</c:v>
                </c:pt>
                <c:pt idx="1796">
                  <c:v>136.77839700000001</c:v>
                </c:pt>
                <c:pt idx="1797">
                  <c:v>135.20774800000001</c:v>
                </c:pt>
                <c:pt idx="1798">
                  <c:v>137.33248900000001</c:v>
                </c:pt>
                <c:pt idx="1799">
                  <c:v>137.25502</c:v>
                </c:pt>
                <c:pt idx="1800">
                  <c:v>135.39833100000001</c:v>
                </c:pt>
                <c:pt idx="1801">
                  <c:v>135.63490300000001</c:v>
                </c:pt>
                <c:pt idx="1802">
                  <c:v>135.986908</c:v>
                </c:pt>
                <c:pt idx="1803">
                  <c:v>137.59127799999999</c:v>
                </c:pt>
                <c:pt idx="1804">
                  <c:v>138.00335699999999</c:v>
                </c:pt>
                <c:pt idx="1805">
                  <c:v>136.55059800000001</c:v>
                </c:pt>
                <c:pt idx="1806">
                  <c:v>137.38047800000001</c:v>
                </c:pt>
                <c:pt idx="1807">
                  <c:v>136.90121500000001</c:v>
                </c:pt>
                <c:pt idx="1808">
                  <c:v>135.50082399999999</c:v>
                </c:pt>
                <c:pt idx="1809">
                  <c:v>135.717026</c:v>
                </c:pt>
                <c:pt idx="1810">
                  <c:v>134.891953</c:v>
                </c:pt>
                <c:pt idx="1811">
                  <c:v>135.84617600000001</c:v>
                </c:pt>
                <c:pt idx="1812">
                  <c:v>129.08955399999999</c:v>
                </c:pt>
                <c:pt idx="1813">
                  <c:v>129.08955399999999</c:v>
                </c:pt>
                <c:pt idx="1814">
                  <c:v>129.08955399999999</c:v>
                </c:pt>
                <c:pt idx="1815">
                  <c:v>128.32914700000001</c:v>
                </c:pt>
                <c:pt idx="1816">
                  <c:v>130.28421</c:v>
                </c:pt>
                <c:pt idx="1817">
                  <c:v>129.23040800000001</c:v>
                </c:pt>
                <c:pt idx="1818">
                  <c:v>129.01757799999999</c:v>
                </c:pt>
                <c:pt idx="1819">
                  <c:v>130.718887</c:v>
                </c:pt>
                <c:pt idx="1820">
                  <c:v>131.633835</c:v>
                </c:pt>
                <c:pt idx="1821">
                  <c:v>133.40660099999999</c:v>
                </c:pt>
                <c:pt idx="1822">
                  <c:v>134.25070199999999</c:v>
                </c:pt>
                <c:pt idx="1823">
                  <c:v>135.040955</c:v>
                </c:pt>
                <c:pt idx="1824">
                  <c:v>134.62982199999999</c:v>
                </c:pt>
                <c:pt idx="1825">
                  <c:v>134.45631399999999</c:v>
                </c:pt>
                <c:pt idx="1826">
                  <c:v>135.92253099999999</c:v>
                </c:pt>
                <c:pt idx="1827">
                  <c:v>137.19335899999999</c:v>
                </c:pt>
                <c:pt idx="1828">
                  <c:v>135.54414399999999</c:v>
                </c:pt>
                <c:pt idx="1829">
                  <c:v>135.01509100000001</c:v>
                </c:pt>
                <c:pt idx="1830">
                  <c:v>133.70718400000001</c:v>
                </c:pt>
                <c:pt idx="1831">
                  <c:v>133.631531</c:v>
                </c:pt>
                <c:pt idx="1832">
                  <c:v>132.737854</c:v>
                </c:pt>
                <c:pt idx="1833">
                  <c:v>132.05502300000001</c:v>
                </c:pt>
                <c:pt idx="1834">
                  <c:v>132.192398</c:v>
                </c:pt>
                <c:pt idx="1835">
                  <c:v>130.633881</c:v>
                </c:pt>
                <c:pt idx="1836">
                  <c:v>130.91859400000001</c:v>
                </c:pt>
                <c:pt idx="1837">
                  <c:v>131.11639400000001</c:v>
                </c:pt>
                <c:pt idx="1838">
                  <c:v>130.79101600000001</c:v>
                </c:pt>
                <c:pt idx="1839">
                  <c:v>129.56607099999999</c:v>
                </c:pt>
                <c:pt idx="1840">
                  <c:v>128.19143700000001</c:v>
                </c:pt>
                <c:pt idx="1841">
                  <c:v>128.24825999999999</c:v>
                </c:pt>
                <c:pt idx="1842">
                  <c:v>129.41610700000001</c:v>
                </c:pt>
                <c:pt idx="1843">
                  <c:v>128.520996</c:v>
                </c:pt>
                <c:pt idx="1844">
                  <c:v>128.402771</c:v>
                </c:pt>
                <c:pt idx="1845">
                  <c:v>128.49949599999999</c:v>
                </c:pt>
                <c:pt idx="1846">
                  <c:v>125.115021</c:v>
                </c:pt>
                <c:pt idx="1847">
                  <c:v>125.236046</c:v>
                </c:pt>
                <c:pt idx="1848">
                  <c:v>124.646011</c:v>
                </c:pt>
                <c:pt idx="1849">
                  <c:v>123.626167</c:v>
                </c:pt>
                <c:pt idx="1850">
                  <c:v>123.10335499999999</c:v>
                </c:pt>
                <c:pt idx="1851">
                  <c:v>122.93034400000001</c:v>
                </c:pt>
                <c:pt idx="1852">
                  <c:v>120.78276099999999</c:v>
                </c:pt>
                <c:pt idx="1853">
                  <c:v>120.503151</c:v>
                </c:pt>
                <c:pt idx="1854">
                  <c:v>119.866928</c:v>
                </c:pt>
                <c:pt idx="1855">
                  <c:v>119.67340900000001</c:v>
                </c:pt>
                <c:pt idx="1856">
                  <c:v>118.824471</c:v>
                </c:pt>
                <c:pt idx="1857">
                  <c:v>119.005219</c:v>
                </c:pt>
                <c:pt idx="1858">
                  <c:v>119.025108</c:v>
                </c:pt>
                <c:pt idx="1859">
                  <c:v>116.566666</c:v>
                </c:pt>
                <c:pt idx="1860">
                  <c:v>116.11747</c:v>
                </c:pt>
                <c:pt idx="1861">
                  <c:v>117.929619</c:v>
                </c:pt>
                <c:pt idx="1862">
                  <c:v>118.34787</c:v>
                </c:pt>
                <c:pt idx="1863">
                  <c:v>119.50382999999999</c:v>
                </c:pt>
                <c:pt idx="1864">
                  <c:v>118.88265199999999</c:v>
                </c:pt>
                <c:pt idx="1865">
                  <c:v>120.68943</c:v>
                </c:pt>
                <c:pt idx="1866">
                  <c:v>119.98967</c:v>
                </c:pt>
                <c:pt idx="1867">
                  <c:v>122.018967</c:v>
                </c:pt>
                <c:pt idx="1868">
                  <c:v>121.986656</c:v>
                </c:pt>
                <c:pt idx="1869">
                  <c:v>122.753952</c:v>
                </c:pt>
                <c:pt idx="1870">
                  <c:v>122.636185</c:v>
                </c:pt>
                <c:pt idx="1871">
                  <c:v>121.84034</c:v>
                </c:pt>
                <c:pt idx="1872">
                  <c:v>121.81193500000001</c:v>
                </c:pt>
                <c:pt idx="1873">
                  <c:v>120.0886</c:v>
                </c:pt>
                <c:pt idx="1874">
                  <c:v>118.501938</c:v>
                </c:pt>
                <c:pt idx="1875">
                  <c:v>118.501938</c:v>
                </c:pt>
                <c:pt idx="1876">
                  <c:v>118.879257</c:v>
                </c:pt>
                <c:pt idx="1877">
                  <c:v>117.931129</c:v>
                </c:pt>
                <c:pt idx="1878">
                  <c:v>118.344482</c:v>
                </c:pt>
                <c:pt idx="1879">
                  <c:v>118.347527</c:v>
                </c:pt>
                <c:pt idx="1880">
                  <c:v>116.70417</c:v>
                </c:pt>
                <c:pt idx="1881">
                  <c:v>118.384056</c:v>
                </c:pt>
                <c:pt idx="1882">
                  <c:v>119.163673</c:v>
                </c:pt>
                <c:pt idx="1883">
                  <c:v>117.404831</c:v>
                </c:pt>
                <c:pt idx="1884">
                  <c:v>117.404831</c:v>
                </c:pt>
                <c:pt idx="1885">
                  <c:v>117.40445699999999</c:v>
                </c:pt>
                <c:pt idx="1886">
                  <c:v>116.07738500000001</c:v>
                </c:pt>
                <c:pt idx="1887">
                  <c:v>115.41282699999999</c:v>
                </c:pt>
                <c:pt idx="1888">
                  <c:v>114.88723</c:v>
                </c:pt>
                <c:pt idx="1889">
                  <c:v>114.362213</c:v>
                </c:pt>
                <c:pt idx="1890">
                  <c:v>114.770416</c:v>
                </c:pt>
                <c:pt idx="1891">
                  <c:v>114.101395</c:v>
                </c:pt>
                <c:pt idx="1892">
                  <c:v>114.07083900000001</c:v>
                </c:pt>
                <c:pt idx="1893">
                  <c:v>112.601181</c:v>
                </c:pt>
                <c:pt idx="1894">
                  <c:v>115.867332</c:v>
                </c:pt>
                <c:pt idx="1895">
                  <c:v>116.864075</c:v>
                </c:pt>
                <c:pt idx="1896">
                  <c:v>117.43454699999999</c:v>
                </c:pt>
                <c:pt idx="1897">
                  <c:v>116.914383</c:v>
                </c:pt>
                <c:pt idx="1898">
                  <c:v>118.11093099999999</c:v>
                </c:pt>
                <c:pt idx="1899">
                  <c:v>118.11093099999999</c:v>
                </c:pt>
                <c:pt idx="1900">
                  <c:v>116.684387</c:v>
                </c:pt>
                <c:pt idx="1901">
                  <c:v>116.340469</c:v>
                </c:pt>
                <c:pt idx="1902">
                  <c:v>115.864372</c:v>
                </c:pt>
                <c:pt idx="1903">
                  <c:v>114.32579</c:v>
                </c:pt>
                <c:pt idx="1904">
                  <c:v>114.05379499999999</c:v>
                </c:pt>
                <c:pt idx="1905">
                  <c:v>114.116241</c:v>
                </c:pt>
                <c:pt idx="1906">
                  <c:v>113.077393</c:v>
                </c:pt>
                <c:pt idx="1907">
                  <c:v>112.337349</c:v>
                </c:pt>
                <c:pt idx="1908">
                  <c:v>112.505066</c:v>
                </c:pt>
                <c:pt idx="1909">
                  <c:v>111.975044</c:v>
                </c:pt>
                <c:pt idx="1910">
                  <c:v>110.011284</c:v>
                </c:pt>
                <c:pt idx="1911">
                  <c:v>109.694878</c:v>
                </c:pt>
                <c:pt idx="1912">
                  <c:v>110.58226000000001</c:v>
                </c:pt>
                <c:pt idx="1913">
                  <c:v>109.817932</c:v>
                </c:pt>
                <c:pt idx="1914">
                  <c:v>110.345596</c:v>
                </c:pt>
                <c:pt idx="1915">
                  <c:v>109.720062</c:v>
                </c:pt>
                <c:pt idx="1916">
                  <c:v>109.398422</c:v>
                </c:pt>
                <c:pt idx="1917">
                  <c:v>109.741478</c:v>
                </c:pt>
                <c:pt idx="1918">
                  <c:v>109.060303</c:v>
                </c:pt>
                <c:pt idx="1919">
                  <c:v>108.996475</c:v>
                </c:pt>
                <c:pt idx="1920">
                  <c:v>108.73921199999999</c:v>
                </c:pt>
                <c:pt idx="1921">
                  <c:v>107.378891</c:v>
                </c:pt>
                <c:pt idx="1922">
                  <c:v>106.905029</c:v>
                </c:pt>
                <c:pt idx="1923">
                  <c:v>108.03391999999999</c:v>
                </c:pt>
                <c:pt idx="1924">
                  <c:v>108.03391999999999</c:v>
                </c:pt>
                <c:pt idx="1925">
                  <c:v>107.90342699999999</c:v>
                </c:pt>
                <c:pt idx="1926">
                  <c:v>107.07562299999999</c:v>
                </c:pt>
                <c:pt idx="1927">
                  <c:v>103.980904</c:v>
                </c:pt>
                <c:pt idx="1928">
                  <c:v>106.900215</c:v>
                </c:pt>
                <c:pt idx="1929">
                  <c:v>106.812675</c:v>
                </c:pt>
                <c:pt idx="1930">
                  <c:v>106.137299</c:v>
                </c:pt>
                <c:pt idx="1931">
                  <c:v>105.55796100000001</c:v>
                </c:pt>
                <c:pt idx="1932">
                  <c:v>104.733566</c:v>
                </c:pt>
                <c:pt idx="1933">
                  <c:v>104.217079</c:v>
                </c:pt>
                <c:pt idx="1934">
                  <c:v>102.946899</c:v>
                </c:pt>
                <c:pt idx="1935">
                  <c:v>103.575768</c:v>
                </c:pt>
                <c:pt idx="1936">
                  <c:v>103.037857</c:v>
                </c:pt>
                <c:pt idx="1937">
                  <c:v>103.85726200000001</c:v>
                </c:pt>
                <c:pt idx="1938">
                  <c:v>103.96974899999999</c:v>
                </c:pt>
                <c:pt idx="1939">
                  <c:v>103.99588</c:v>
                </c:pt>
                <c:pt idx="1940">
                  <c:v>103.773888</c:v>
                </c:pt>
                <c:pt idx="1941">
                  <c:v>104.65464</c:v>
                </c:pt>
                <c:pt idx="1942">
                  <c:v>103.059952</c:v>
                </c:pt>
                <c:pt idx="1943">
                  <c:v>102.631485</c:v>
                </c:pt>
                <c:pt idx="1944">
                  <c:v>102.712761</c:v>
                </c:pt>
                <c:pt idx="1945">
                  <c:v>102.98241400000001</c:v>
                </c:pt>
                <c:pt idx="1946">
                  <c:v>107.05944100000001</c:v>
                </c:pt>
                <c:pt idx="1947">
                  <c:v>106.298637</c:v>
                </c:pt>
                <c:pt idx="1948">
                  <c:v>103.95629099999999</c:v>
                </c:pt>
                <c:pt idx="1949">
                  <c:v>104.994423</c:v>
                </c:pt>
                <c:pt idx="1950">
                  <c:v>104.35141</c:v>
                </c:pt>
                <c:pt idx="1951">
                  <c:v>104.02372699999999</c:v>
                </c:pt>
                <c:pt idx="1952">
                  <c:v>105.018028</c:v>
                </c:pt>
                <c:pt idx="1953">
                  <c:v>105.15774500000001</c:v>
                </c:pt>
                <c:pt idx="1954">
                  <c:v>105.030289</c:v>
                </c:pt>
                <c:pt idx="1955">
                  <c:v>104.748138</c:v>
                </c:pt>
                <c:pt idx="1956">
                  <c:v>103.19396999999999</c:v>
                </c:pt>
                <c:pt idx="1957">
                  <c:v>103.35509500000001</c:v>
                </c:pt>
                <c:pt idx="1958">
                  <c:v>104.580414</c:v>
                </c:pt>
                <c:pt idx="1959">
                  <c:v>104.441971</c:v>
                </c:pt>
                <c:pt idx="1960">
                  <c:v>104.334915</c:v>
                </c:pt>
                <c:pt idx="1961">
                  <c:v>104.054276</c:v>
                </c:pt>
                <c:pt idx="1962">
                  <c:v>103.5886</c:v>
                </c:pt>
                <c:pt idx="1963">
                  <c:v>103.608116</c:v>
                </c:pt>
                <c:pt idx="1964">
                  <c:v>102.638885</c:v>
                </c:pt>
                <c:pt idx="1965">
                  <c:v>103.131241</c:v>
                </c:pt>
                <c:pt idx="1966">
                  <c:v>103.48635899999999</c:v>
                </c:pt>
                <c:pt idx="1967">
                  <c:v>103.556427</c:v>
                </c:pt>
                <c:pt idx="1968">
                  <c:v>104.01503</c:v>
                </c:pt>
                <c:pt idx="1969">
                  <c:v>104.723083</c:v>
                </c:pt>
                <c:pt idx="1970">
                  <c:v>104.31193500000001</c:v>
                </c:pt>
                <c:pt idx="1971">
                  <c:v>104.48754099999999</c:v>
                </c:pt>
                <c:pt idx="1972">
                  <c:v>103.973236</c:v>
                </c:pt>
                <c:pt idx="1973">
                  <c:v>103.201424</c:v>
                </c:pt>
                <c:pt idx="1974">
                  <c:v>103.459801</c:v>
                </c:pt>
                <c:pt idx="1975">
                  <c:v>103.179108</c:v>
                </c:pt>
                <c:pt idx="1976">
                  <c:v>103.22743199999999</c:v>
                </c:pt>
                <c:pt idx="1977">
                  <c:v>103.24511699999999</c:v>
                </c:pt>
                <c:pt idx="1978">
                  <c:v>103.460159</c:v>
                </c:pt>
                <c:pt idx="1979">
                  <c:v>103.197067</c:v>
                </c:pt>
                <c:pt idx="1980">
                  <c:v>103.683182</c:v>
                </c:pt>
                <c:pt idx="1981">
                  <c:v>105.362572</c:v>
                </c:pt>
                <c:pt idx="1982">
                  <c:v>104.39495100000001</c:v>
                </c:pt>
                <c:pt idx="1983">
                  <c:v>104.84683200000001</c:v>
                </c:pt>
                <c:pt idx="1984">
                  <c:v>104.84683200000001</c:v>
                </c:pt>
                <c:pt idx="1985">
                  <c:v>105.816216</c:v>
                </c:pt>
                <c:pt idx="1986">
                  <c:v>104.575768</c:v>
                </c:pt>
                <c:pt idx="1987">
                  <c:v>105.00814800000001</c:v>
                </c:pt>
                <c:pt idx="1988">
                  <c:v>105.77001199999999</c:v>
                </c:pt>
                <c:pt idx="1989">
                  <c:v>105.69770800000001</c:v>
                </c:pt>
                <c:pt idx="1990">
                  <c:v>105.286377</c:v>
                </c:pt>
                <c:pt idx="1991">
                  <c:v>105.26205400000001</c:v>
                </c:pt>
                <c:pt idx="1992">
                  <c:v>103.709152</c:v>
                </c:pt>
                <c:pt idx="1993">
                  <c:v>103.094223</c:v>
                </c:pt>
                <c:pt idx="1994">
                  <c:v>102.469078</c:v>
                </c:pt>
                <c:pt idx="1995">
                  <c:v>103.585876</c:v>
                </c:pt>
                <c:pt idx="1996">
                  <c:v>103.18590500000001</c:v>
                </c:pt>
                <c:pt idx="1997">
                  <c:v>102.945312</c:v>
                </c:pt>
                <c:pt idx="1998">
                  <c:v>103.222931</c:v>
                </c:pt>
                <c:pt idx="1999">
                  <c:v>101.53479</c:v>
                </c:pt>
                <c:pt idx="2000">
                  <c:v>102.47511299999999</c:v>
                </c:pt>
                <c:pt idx="2001">
                  <c:v>102.764427</c:v>
                </c:pt>
                <c:pt idx="2002">
                  <c:v>101.23689299999999</c:v>
                </c:pt>
                <c:pt idx="2003">
                  <c:v>102.49751999999999</c:v>
                </c:pt>
                <c:pt idx="2004">
                  <c:v>95.145142000000007</c:v>
                </c:pt>
                <c:pt idx="2005">
                  <c:v>96.563713000000007</c:v>
                </c:pt>
                <c:pt idx="2006">
                  <c:v>97.608879000000002</c:v>
                </c:pt>
                <c:pt idx="2007">
                  <c:v>97.979736000000003</c:v>
                </c:pt>
                <c:pt idx="2008">
                  <c:v>98.989151000000007</c:v>
                </c:pt>
                <c:pt idx="2009">
                  <c:v>99.323166000000001</c:v>
                </c:pt>
                <c:pt idx="2010">
                  <c:v>100.176727</c:v>
                </c:pt>
                <c:pt idx="2011">
                  <c:v>100.789627</c:v>
                </c:pt>
                <c:pt idx="2012">
                  <c:v>100.870728</c:v>
                </c:pt>
                <c:pt idx="2013">
                  <c:v>100.501266</c:v>
                </c:pt>
                <c:pt idx="2014">
                  <c:v>100.12088</c:v>
                </c:pt>
                <c:pt idx="2015">
                  <c:v>100.424522</c:v>
                </c:pt>
                <c:pt idx="2016">
                  <c:v>100.67858099999999</c:v>
                </c:pt>
                <c:pt idx="2017">
                  <c:v>100.67858099999999</c:v>
                </c:pt>
                <c:pt idx="2018">
                  <c:v>100.130432</c:v>
                </c:pt>
                <c:pt idx="2019">
                  <c:v>100.779015</c:v>
                </c:pt>
                <c:pt idx="2020">
                  <c:v>99.449721999999994</c:v>
                </c:pt>
                <c:pt idx="2021">
                  <c:v>97.385277000000002</c:v>
                </c:pt>
                <c:pt idx="2022">
                  <c:v>97.126389000000003</c:v>
                </c:pt>
                <c:pt idx="2023">
                  <c:v>97.126389000000003</c:v>
                </c:pt>
                <c:pt idx="2024">
                  <c:v>95.068770999999998</c:v>
                </c:pt>
                <c:pt idx="2025">
                  <c:v>93.784737000000007</c:v>
                </c:pt>
                <c:pt idx="2026">
                  <c:v>94.498717999999997</c:v>
                </c:pt>
                <c:pt idx="2027">
                  <c:v>95.255913000000007</c:v>
                </c:pt>
                <c:pt idx="2028">
                  <c:v>95.984504999999999</c:v>
                </c:pt>
                <c:pt idx="2029">
                  <c:v>95.581619000000003</c:v>
                </c:pt>
                <c:pt idx="2030">
                  <c:v>95.256050000000002</c:v>
                </c:pt>
                <c:pt idx="2031">
                  <c:v>94.855339000000001</c:v>
                </c:pt>
                <c:pt idx="2032">
                  <c:v>94.661338999999998</c:v>
                </c:pt>
                <c:pt idx="2033">
                  <c:v>93.860434999999995</c:v>
                </c:pt>
                <c:pt idx="2034">
                  <c:v>95.669846000000007</c:v>
                </c:pt>
                <c:pt idx="2035">
                  <c:v>94.992148999999998</c:v>
                </c:pt>
                <c:pt idx="2036">
                  <c:v>96.178145999999998</c:v>
                </c:pt>
                <c:pt idx="2037">
                  <c:v>94.764174999999994</c:v>
                </c:pt>
                <c:pt idx="2038">
                  <c:v>94.540062000000006</c:v>
                </c:pt>
                <c:pt idx="2039">
                  <c:v>94.814025999999998</c:v>
                </c:pt>
                <c:pt idx="2040">
                  <c:v>94.599350000000001</c:v>
                </c:pt>
                <c:pt idx="2041">
                  <c:v>93.992896999999999</c:v>
                </c:pt>
                <c:pt idx="2042">
                  <c:v>94.335792999999995</c:v>
                </c:pt>
                <c:pt idx="2043">
                  <c:v>93.113487000000006</c:v>
                </c:pt>
                <c:pt idx="2044">
                  <c:v>93.304259999999999</c:v>
                </c:pt>
                <c:pt idx="2045">
                  <c:v>93.759651000000005</c:v>
                </c:pt>
                <c:pt idx="2046">
                  <c:v>93.594002000000003</c:v>
                </c:pt>
                <c:pt idx="2047">
                  <c:v>96.018416999999999</c:v>
                </c:pt>
                <c:pt idx="2048">
                  <c:v>95.865989999999996</c:v>
                </c:pt>
                <c:pt idx="2049">
                  <c:v>95.312393</c:v>
                </c:pt>
                <c:pt idx="2050">
                  <c:v>95.730103</c:v>
                </c:pt>
                <c:pt idx="2051">
                  <c:v>94.935035999999997</c:v>
                </c:pt>
                <c:pt idx="2052">
                  <c:v>95.490050999999994</c:v>
                </c:pt>
                <c:pt idx="2053">
                  <c:v>95.103142000000005</c:v>
                </c:pt>
                <c:pt idx="2054">
                  <c:v>94.656349000000006</c:v>
                </c:pt>
                <c:pt idx="2055">
                  <c:v>95.719543000000002</c:v>
                </c:pt>
                <c:pt idx="2056">
                  <c:v>96.273964000000007</c:v>
                </c:pt>
                <c:pt idx="2057">
                  <c:v>96.540099999999995</c:v>
                </c:pt>
                <c:pt idx="2058">
                  <c:v>96.884940999999998</c:v>
                </c:pt>
                <c:pt idx="2059">
                  <c:v>96.354477000000003</c:v>
                </c:pt>
                <c:pt idx="2060">
                  <c:v>96.354477000000003</c:v>
                </c:pt>
                <c:pt idx="2061">
                  <c:v>96.354477000000003</c:v>
                </c:pt>
                <c:pt idx="2062">
                  <c:v>97.006118999999998</c:v>
                </c:pt>
                <c:pt idx="2063">
                  <c:v>98.260788000000005</c:v>
                </c:pt>
                <c:pt idx="2064">
                  <c:v>99.662880000000001</c:v>
                </c:pt>
                <c:pt idx="2065">
                  <c:v>99.905951999999999</c:v>
                </c:pt>
                <c:pt idx="2066">
                  <c:v>99.427825999999996</c:v>
                </c:pt>
                <c:pt idx="2067">
                  <c:v>99.467178000000004</c:v>
                </c:pt>
                <c:pt idx="2068">
                  <c:v>99.589973000000001</c:v>
                </c:pt>
                <c:pt idx="2069">
                  <c:v>99.598206000000005</c:v>
                </c:pt>
                <c:pt idx="2070">
                  <c:v>99.778671000000003</c:v>
                </c:pt>
                <c:pt idx="2071">
                  <c:v>99.258246999999997</c:v>
                </c:pt>
                <c:pt idx="2072">
                  <c:v>99.298385999999994</c:v>
                </c:pt>
                <c:pt idx="2073">
                  <c:v>99.175880000000006</c:v>
                </c:pt>
                <c:pt idx="2074">
                  <c:v>98.346794000000003</c:v>
                </c:pt>
                <c:pt idx="2075">
                  <c:v>97.257423000000003</c:v>
                </c:pt>
                <c:pt idx="2076">
                  <c:v>97.412750000000003</c:v>
                </c:pt>
                <c:pt idx="2077">
                  <c:v>98.792243999999997</c:v>
                </c:pt>
                <c:pt idx="2078">
                  <c:v>99.435455000000005</c:v>
                </c:pt>
                <c:pt idx="2079">
                  <c:v>99.878082000000006</c:v>
                </c:pt>
                <c:pt idx="2080">
                  <c:v>100</c:v>
                </c:pt>
              </c:numCache>
            </c:numRef>
          </c:val>
          <c:smooth val="0"/>
          <c:extLst>
            <c:ext xmlns:c16="http://schemas.microsoft.com/office/drawing/2014/chart" uri="{C3380CC4-5D6E-409C-BE32-E72D297353CC}">
              <c16:uniqueId val="{00000000-55EF-4E81-8E08-C6A99EF77711}"/>
            </c:ext>
          </c:extLst>
        </c:ser>
        <c:ser>
          <c:idx val="1"/>
          <c:order val="1"/>
          <c:tx>
            <c:strRef>
              <c:f>Planilha1!$D$3</c:f>
              <c:strCache>
                <c:ptCount val="1"/>
                <c:pt idx="0">
                  <c:v>SPX Index</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Planilha1!$D$4:$D$2084</c:f>
              <c:numCache>
                <c:formatCode>General</c:formatCode>
                <c:ptCount val="2081"/>
                <c:pt idx="0">
                  <c:v>268.20642099999998</c:v>
                </c:pt>
                <c:pt idx="1">
                  <c:v>269.37393200000002</c:v>
                </c:pt>
                <c:pt idx="2">
                  <c:v>268.73513800000001</c:v>
                </c:pt>
                <c:pt idx="3">
                  <c:v>268.07971199999997</c:v>
                </c:pt>
                <c:pt idx="4">
                  <c:v>268.07971199999997</c:v>
                </c:pt>
                <c:pt idx="5">
                  <c:v>268.09899899999999</c:v>
                </c:pt>
                <c:pt idx="6">
                  <c:v>265.33255000000003</c:v>
                </c:pt>
                <c:pt idx="7">
                  <c:v>266.05725100000001</c:v>
                </c:pt>
                <c:pt idx="8">
                  <c:v>265.966949</c:v>
                </c:pt>
                <c:pt idx="9">
                  <c:v>264.193512</c:v>
                </c:pt>
                <c:pt idx="10">
                  <c:v>266.71795700000001</c:v>
                </c:pt>
                <c:pt idx="11">
                  <c:v>265.749481</c:v>
                </c:pt>
                <c:pt idx="12">
                  <c:v>264.71481299999999</c:v>
                </c:pt>
                <c:pt idx="13">
                  <c:v>262.81597900000003</c:v>
                </c:pt>
                <c:pt idx="14">
                  <c:v>264.83099399999998</c:v>
                </c:pt>
                <c:pt idx="15">
                  <c:v>266.17431599999998</c:v>
                </c:pt>
                <c:pt idx="16">
                  <c:v>264.77749599999999</c:v>
                </c:pt>
                <c:pt idx="17">
                  <c:v>266.02218599999998</c:v>
                </c:pt>
                <c:pt idx="18">
                  <c:v>263.59243800000002</c:v>
                </c:pt>
                <c:pt idx="19">
                  <c:v>267.49264499999998</c:v>
                </c:pt>
                <c:pt idx="20">
                  <c:v>268.25857500000001</c:v>
                </c:pt>
                <c:pt idx="21">
                  <c:v>266.84072900000001</c:v>
                </c:pt>
                <c:pt idx="22">
                  <c:v>265.21285999999998</c:v>
                </c:pt>
                <c:pt idx="23">
                  <c:v>262.907623</c:v>
                </c:pt>
                <c:pt idx="24">
                  <c:v>262.907623</c:v>
                </c:pt>
                <c:pt idx="25">
                  <c:v>260.30688500000002</c:v>
                </c:pt>
                <c:pt idx="26">
                  <c:v>260.858002</c:v>
                </c:pt>
                <c:pt idx="27">
                  <c:v>256.16687000000002</c:v>
                </c:pt>
                <c:pt idx="28">
                  <c:v>255.87356600000001</c:v>
                </c:pt>
                <c:pt idx="29">
                  <c:v>255.47108499999999</c:v>
                </c:pt>
                <c:pt idx="30">
                  <c:v>259.46994000000001</c:v>
                </c:pt>
                <c:pt idx="31">
                  <c:v>259.46994000000001</c:v>
                </c:pt>
                <c:pt idx="32">
                  <c:v>259.06573500000002</c:v>
                </c:pt>
                <c:pt idx="33">
                  <c:v>261.97467</c:v>
                </c:pt>
                <c:pt idx="34">
                  <c:v>260.53179899999998</c:v>
                </c:pt>
                <c:pt idx="35">
                  <c:v>257.29098499999998</c:v>
                </c:pt>
                <c:pt idx="36">
                  <c:v>257.864441</c:v>
                </c:pt>
                <c:pt idx="37">
                  <c:v>258.97409099999999</c:v>
                </c:pt>
                <c:pt idx="38">
                  <c:v>261.77560399999999</c:v>
                </c:pt>
                <c:pt idx="39">
                  <c:v>264.70208700000001</c:v>
                </c:pt>
                <c:pt idx="40">
                  <c:v>264.80950899999999</c:v>
                </c:pt>
                <c:pt idx="41">
                  <c:v>261.917236</c:v>
                </c:pt>
                <c:pt idx="42">
                  <c:v>260.02236900000003</c:v>
                </c:pt>
                <c:pt idx="43">
                  <c:v>257.22653200000002</c:v>
                </c:pt>
                <c:pt idx="44">
                  <c:v>257.44924900000001</c:v>
                </c:pt>
                <c:pt idx="45">
                  <c:v>265.272919</c:v>
                </c:pt>
                <c:pt idx="46">
                  <c:v>266.30191000000002</c:v>
                </c:pt>
                <c:pt idx="47">
                  <c:v>265.29397599999999</c:v>
                </c:pt>
                <c:pt idx="48">
                  <c:v>265.30096400000002</c:v>
                </c:pt>
                <c:pt idx="49">
                  <c:v>266.74514799999997</c:v>
                </c:pt>
                <c:pt idx="50">
                  <c:v>264.58459499999998</c:v>
                </c:pt>
                <c:pt idx="51">
                  <c:v>265.37112400000001</c:v>
                </c:pt>
                <c:pt idx="52">
                  <c:v>267.01171900000003</c:v>
                </c:pt>
                <c:pt idx="53">
                  <c:v>266.34704599999998</c:v>
                </c:pt>
                <c:pt idx="54">
                  <c:v>266.845978</c:v>
                </c:pt>
                <c:pt idx="55">
                  <c:v>265.240906</c:v>
                </c:pt>
                <c:pt idx="56">
                  <c:v>265.121216</c:v>
                </c:pt>
                <c:pt idx="57">
                  <c:v>264.47366299999999</c:v>
                </c:pt>
                <c:pt idx="58">
                  <c:v>262.99880999999999</c:v>
                </c:pt>
                <c:pt idx="59">
                  <c:v>262.99880999999999</c:v>
                </c:pt>
                <c:pt idx="60">
                  <c:v>264.00238000000002</c:v>
                </c:pt>
                <c:pt idx="61">
                  <c:v>262.500336</c:v>
                </c:pt>
                <c:pt idx="62">
                  <c:v>261.70983899999999</c:v>
                </c:pt>
                <c:pt idx="63">
                  <c:v>260.80538899999999</c:v>
                </c:pt>
                <c:pt idx="64">
                  <c:v>259.41995200000002</c:v>
                </c:pt>
                <c:pt idx="65">
                  <c:v>259.41427599999997</c:v>
                </c:pt>
                <c:pt idx="66">
                  <c:v>258.390106</c:v>
                </c:pt>
                <c:pt idx="67">
                  <c:v>257.38174400000003</c:v>
                </c:pt>
                <c:pt idx="68">
                  <c:v>260.82556199999999</c:v>
                </c:pt>
                <c:pt idx="69">
                  <c:v>262.41308600000002</c:v>
                </c:pt>
                <c:pt idx="70">
                  <c:v>262.35214200000001</c:v>
                </c:pt>
                <c:pt idx="71">
                  <c:v>263.11325099999999</c:v>
                </c:pt>
                <c:pt idx="72">
                  <c:v>262.858521</c:v>
                </c:pt>
                <c:pt idx="73">
                  <c:v>261.87469499999997</c:v>
                </c:pt>
                <c:pt idx="74">
                  <c:v>259.942993</c:v>
                </c:pt>
                <c:pt idx="75">
                  <c:v>253.52975499999999</c:v>
                </c:pt>
                <c:pt idx="76">
                  <c:v>250.457718</c:v>
                </c:pt>
                <c:pt idx="77">
                  <c:v>251.164017</c:v>
                </c:pt>
                <c:pt idx="78">
                  <c:v>250.140289</c:v>
                </c:pt>
                <c:pt idx="79">
                  <c:v>254.884918</c:v>
                </c:pt>
                <c:pt idx="80">
                  <c:v>255.728882</c:v>
                </c:pt>
                <c:pt idx="81">
                  <c:v>255.316757</c:v>
                </c:pt>
                <c:pt idx="82">
                  <c:v>254.64158599999999</c:v>
                </c:pt>
                <c:pt idx="83">
                  <c:v>254.71788000000001</c:v>
                </c:pt>
                <c:pt idx="84">
                  <c:v>254.17247</c:v>
                </c:pt>
                <c:pt idx="85">
                  <c:v>256.530304</c:v>
                </c:pt>
                <c:pt idx="86">
                  <c:v>256.65219100000002</c:v>
                </c:pt>
                <c:pt idx="87">
                  <c:v>257.12088</c:v>
                </c:pt>
                <c:pt idx="88">
                  <c:v>256.10372899999999</c:v>
                </c:pt>
                <c:pt idx="89">
                  <c:v>256.147583</c:v>
                </c:pt>
                <c:pt idx="90">
                  <c:v>254.95462000000001</c:v>
                </c:pt>
                <c:pt idx="91">
                  <c:v>256.90954599999998</c:v>
                </c:pt>
                <c:pt idx="92">
                  <c:v>254.944534</c:v>
                </c:pt>
                <c:pt idx="93">
                  <c:v>253.410934</c:v>
                </c:pt>
                <c:pt idx="94">
                  <c:v>253.9366</c:v>
                </c:pt>
                <c:pt idx="95">
                  <c:v>252.143021</c:v>
                </c:pt>
                <c:pt idx="96">
                  <c:v>249.72335799999999</c:v>
                </c:pt>
                <c:pt idx="97">
                  <c:v>252.14038099999999</c:v>
                </c:pt>
                <c:pt idx="98">
                  <c:v>249.89872700000001</c:v>
                </c:pt>
                <c:pt idx="99">
                  <c:v>250.31961100000001</c:v>
                </c:pt>
                <c:pt idx="100">
                  <c:v>250.28497300000001</c:v>
                </c:pt>
                <c:pt idx="101">
                  <c:v>252.640625</c:v>
                </c:pt>
                <c:pt idx="102">
                  <c:v>251.574814</c:v>
                </c:pt>
                <c:pt idx="103">
                  <c:v>251.890488</c:v>
                </c:pt>
                <c:pt idx="104">
                  <c:v>250.87728899999999</c:v>
                </c:pt>
                <c:pt idx="105">
                  <c:v>251.345078</c:v>
                </c:pt>
                <c:pt idx="106">
                  <c:v>250.71549999999999</c:v>
                </c:pt>
                <c:pt idx="107">
                  <c:v>250.01315299999999</c:v>
                </c:pt>
                <c:pt idx="108">
                  <c:v>250.499359</c:v>
                </c:pt>
                <c:pt idx="109">
                  <c:v>246.317688</c:v>
                </c:pt>
                <c:pt idx="110">
                  <c:v>247.033188</c:v>
                </c:pt>
                <c:pt idx="111">
                  <c:v>246.96786499999999</c:v>
                </c:pt>
                <c:pt idx="112">
                  <c:v>246.65789799999999</c:v>
                </c:pt>
                <c:pt idx="113">
                  <c:v>245.33122299999999</c:v>
                </c:pt>
                <c:pt idx="114">
                  <c:v>243.50607299999999</c:v>
                </c:pt>
                <c:pt idx="115">
                  <c:v>240.93647799999999</c:v>
                </c:pt>
                <c:pt idx="116">
                  <c:v>239.86364699999999</c:v>
                </c:pt>
                <c:pt idx="117">
                  <c:v>237.11779799999999</c:v>
                </c:pt>
                <c:pt idx="118">
                  <c:v>241.28239400000001</c:v>
                </c:pt>
                <c:pt idx="119">
                  <c:v>242.01280199999999</c:v>
                </c:pt>
                <c:pt idx="120">
                  <c:v>242.40124499999999</c:v>
                </c:pt>
                <c:pt idx="121">
                  <c:v>247.639084</c:v>
                </c:pt>
                <c:pt idx="122">
                  <c:v>247.639084</c:v>
                </c:pt>
                <c:pt idx="123">
                  <c:v>245.164627</c:v>
                </c:pt>
                <c:pt idx="124">
                  <c:v>245.174271</c:v>
                </c:pt>
                <c:pt idx="125">
                  <c:v>246.64825400000001</c:v>
                </c:pt>
                <c:pt idx="126">
                  <c:v>246.25543200000001</c:v>
                </c:pt>
                <c:pt idx="127">
                  <c:v>247.03450000000001</c:v>
                </c:pt>
                <c:pt idx="128">
                  <c:v>244.229904</c:v>
                </c:pt>
                <c:pt idx="129">
                  <c:v>246.431229</c:v>
                </c:pt>
                <c:pt idx="130">
                  <c:v>245.39085399999999</c:v>
                </c:pt>
                <c:pt idx="131">
                  <c:v>245.878815</c:v>
                </c:pt>
                <c:pt idx="132">
                  <c:v>243.511337</c:v>
                </c:pt>
                <c:pt idx="133">
                  <c:v>243.02775600000001</c:v>
                </c:pt>
                <c:pt idx="134">
                  <c:v>239.16918899999999</c:v>
                </c:pt>
                <c:pt idx="135">
                  <c:v>238.25814800000001</c:v>
                </c:pt>
                <c:pt idx="136">
                  <c:v>234.31057699999999</c:v>
                </c:pt>
                <c:pt idx="137">
                  <c:v>234.30049099999999</c:v>
                </c:pt>
                <c:pt idx="138">
                  <c:v>233.21101400000001</c:v>
                </c:pt>
                <c:pt idx="139">
                  <c:v>227.95826700000001</c:v>
                </c:pt>
                <c:pt idx="140">
                  <c:v>229.73519899999999</c:v>
                </c:pt>
                <c:pt idx="141">
                  <c:v>227.38085899999999</c:v>
                </c:pt>
                <c:pt idx="142">
                  <c:v>234.40571600000001</c:v>
                </c:pt>
                <c:pt idx="143">
                  <c:v>238.79521199999999</c:v>
                </c:pt>
                <c:pt idx="144">
                  <c:v>242.11056500000001</c:v>
                </c:pt>
                <c:pt idx="145">
                  <c:v>238.34626800000001</c:v>
                </c:pt>
                <c:pt idx="146">
                  <c:v>239.53439299999999</c:v>
                </c:pt>
                <c:pt idx="147">
                  <c:v>239.33973700000001</c:v>
                </c:pt>
                <c:pt idx="148">
                  <c:v>236.714462</c:v>
                </c:pt>
                <c:pt idx="149">
                  <c:v>237.938095</c:v>
                </c:pt>
                <c:pt idx="150">
                  <c:v>243.57666</c:v>
                </c:pt>
                <c:pt idx="151">
                  <c:v>243.956772</c:v>
                </c:pt>
                <c:pt idx="152">
                  <c:v>241.35209699999999</c:v>
                </c:pt>
                <c:pt idx="153">
                  <c:v>243.08781400000001</c:v>
                </c:pt>
                <c:pt idx="154">
                  <c:v>245.00285299999999</c:v>
                </c:pt>
                <c:pt idx="155">
                  <c:v>248.46333300000001</c:v>
                </c:pt>
                <c:pt idx="156">
                  <c:v>246.88587999999999</c:v>
                </c:pt>
                <c:pt idx="157">
                  <c:v>246.19009399999999</c:v>
                </c:pt>
                <c:pt idx="158">
                  <c:v>244.839325</c:v>
                </c:pt>
                <c:pt idx="159">
                  <c:v>247.003815</c:v>
                </c:pt>
                <c:pt idx="160">
                  <c:v>244.50787399999999</c:v>
                </c:pt>
                <c:pt idx="161">
                  <c:v>244.326797</c:v>
                </c:pt>
                <c:pt idx="162">
                  <c:v>244.07865899999999</c:v>
                </c:pt>
                <c:pt idx="163">
                  <c:v>242.75593599999999</c:v>
                </c:pt>
                <c:pt idx="164">
                  <c:v>242.75593599999999</c:v>
                </c:pt>
                <c:pt idx="165">
                  <c:v>241.527908</c:v>
                </c:pt>
                <c:pt idx="166">
                  <c:v>240.04077100000001</c:v>
                </c:pt>
                <c:pt idx="167">
                  <c:v>239.400238</c:v>
                </c:pt>
                <c:pt idx="168">
                  <c:v>240.381866</c:v>
                </c:pt>
                <c:pt idx="169">
                  <c:v>240.163971</c:v>
                </c:pt>
                <c:pt idx="170">
                  <c:v>239.78692599999999</c:v>
                </c:pt>
                <c:pt idx="171">
                  <c:v>238.84738200000001</c:v>
                </c:pt>
                <c:pt idx="172">
                  <c:v>239.58174099999999</c:v>
                </c:pt>
                <c:pt idx="173">
                  <c:v>239.95658900000001</c:v>
                </c:pt>
                <c:pt idx="174">
                  <c:v>240.564255</c:v>
                </c:pt>
                <c:pt idx="175">
                  <c:v>240.564255</c:v>
                </c:pt>
                <c:pt idx="176">
                  <c:v>239.95922899999999</c:v>
                </c:pt>
                <c:pt idx="177">
                  <c:v>238.134064</c:v>
                </c:pt>
                <c:pt idx="178">
                  <c:v>238.22789</c:v>
                </c:pt>
                <c:pt idx="179">
                  <c:v>237.67065400000001</c:v>
                </c:pt>
                <c:pt idx="180">
                  <c:v>235.66662600000001</c:v>
                </c:pt>
                <c:pt idx="181">
                  <c:v>235.02958699999999</c:v>
                </c:pt>
                <c:pt idx="182">
                  <c:v>234.424576</c:v>
                </c:pt>
                <c:pt idx="183">
                  <c:v>234.68630999999999</c:v>
                </c:pt>
                <c:pt idx="184">
                  <c:v>234.733215</c:v>
                </c:pt>
                <c:pt idx="185">
                  <c:v>231.98474100000001</c:v>
                </c:pt>
                <c:pt idx="186">
                  <c:v>231.636627</c:v>
                </c:pt>
                <c:pt idx="187">
                  <c:v>231.37840299999999</c:v>
                </c:pt>
                <c:pt idx="188">
                  <c:v>229.535706</c:v>
                </c:pt>
                <c:pt idx="189">
                  <c:v>230.91542100000001</c:v>
                </c:pt>
                <c:pt idx="190">
                  <c:v>232.62922699999999</c:v>
                </c:pt>
                <c:pt idx="191">
                  <c:v>232.57135</c:v>
                </c:pt>
                <c:pt idx="192">
                  <c:v>232.57135</c:v>
                </c:pt>
                <c:pt idx="193">
                  <c:v>230.954453</c:v>
                </c:pt>
                <c:pt idx="194">
                  <c:v>232.671753</c:v>
                </c:pt>
                <c:pt idx="195">
                  <c:v>233.30308500000001</c:v>
                </c:pt>
                <c:pt idx="196">
                  <c:v>232.720856</c:v>
                </c:pt>
                <c:pt idx="197">
                  <c:v>232.50778199999999</c:v>
                </c:pt>
                <c:pt idx="198">
                  <c:v>232.23727400000001</c:v>
                </c:pt>
                <c:pt idx="199">
                  <c:v>232.72172499999999</c:v>
                </c:pt>
                <c:pt idx="200">
                  <c:v>230.026749</c:v>
                </c:pt>
                <c:pt idx="201">
                  <c:v>228.91928100000001</c:v>
                </c:pt>
                <c:pt idx="202">
                  <c:v>228.97453300000001</c:v>
                </c:pt>
                <c:pt idx="203">
                  <c:v>228.597488</c:v>
                </c:pt>
                <c:pt idx="204">
                  <c:v>227.439606</c:v>
                </c:pt>
                <c:pt idx="205">
                  <c:v>227.44091800000001</c:v>
                </c:pt>
                <c:pt idx="206">
                  <c:v>227.135773</c:v>
                </c:pt>
                <c:pt idx="207">
                  <c:v>224.81433100000001</c:v>
                </c:pt>
                <c:pt idx="208">
                  <c:v>222.026398</c:v>
                </c:pt>
                <c:pt idx="209">
                  <c:v>220.01797500000001</c:v>
                </c:pt>
                <c:pt idx="210">
                  <c:v>220.776443</c:v>
                </c:pt>
                <c:pt idx="211">
                  <c:v>224.30488600000001</c:v>
                </c:pt>
                <c:pt idx="212">
                  <c:v>223.59419299999999</c:v>
                </c:pt>
                <c:pt idx="213">
                  <c:v>221.334564</c:v>
                </c:pt>
                <c:pt idx="214">
                  <c:v>222.35214199999999</c:v>
                </c:pt>
                <c:pt idx="215">
                  <c:v>222.30479399999999</c:v>
                </c:pt>
                <c:pt idx="216">
                  <c:v>219.67643699999999</c:v>
                </c:pt>
                <c:pt idx="217">
                  <c:v>217.77499399999999</c:v>
                </c:pt>
                <c:pt idx="218">
                  <c:v>219.69923399999999</c:v>
                </c:pt>
                <c:pt idx="219">
                  <c:v>220.18545499999999</c:v>
                </c:pt>
                <c:pt idx="220">
                  <c:v>221.46565200000001</c:v>
                </c:pt>
                <c:pt idx="221">
                  <c:v>221.922043</c:v>
                </c:pt>
                <c:pt idx="222">
                  <c:v>224.622299</c:v>
                </c:pt>
                <c:pt idx="223">
                  <c:v>227.938965</c:v>
                </c:pt>
                <c:pt idx="224">
                  <c:v>226.254547</c:v>
                </c:pt>
                <c:pt idx="225">
                  <c:v>228.414658</c:v>
                </c:pt>
                <c:pt idx="226">
                  <c:v>228.08496099999999</c:v>
                </c:pt>
                <c:pt idx="227">
                  <c:v>228.170456</c:v>
                </c:pt>
                <c:pt idx="228">
                  <c:v>225.665741</c:v>
                </c:pt>
                <c:pt idx="229">
                  <c:v>228.48393200000001</c:v>
                </c:pt>
                <c:pt idx="230">
                  <c:v>228.23490899999999</c:v>
                </c:pt>
                <c:pt idx="231">
                  <c:v>229.89917</c:v>
                </c:pt>
                <c:pt idx="232">
                  <c:v>230.363022</c:v>
                </c:pt>
                <c:pt idx="233">
                  <c:v>230.10609400000001</c:v>
                </c:pt>
                <c:pt idx="234">
                  <c:v>228.137146</c:v>
                </c:pt>
                <c:pt idx="235">
                  <c:v>228.77767900000001</c:v>
                </c:pt>
                <c:pt idx="236">
                  <c:v>229.478714</c:v>
                </c:pt>
                <c:pt idx="237">
                  <c:v>229.800949</c:v>
                </c:pt>
                <c:pt idx="238">
                  <c:v>229.059586</c:v>
                </c:pt>
                <c:pt idx="239">
                  <c:v>227.03801000000001</c:v>
                </c:pt>
                <c:pt idx="240">
                  <c:v>225.76263399999999</c:v>
                </c:pt>
                <c:pt idx="241">
                  <c:v>224.345215</c:v>
                </c:pt>
                <c:pt idx="242">
                  <c:v>225.809113</c:v>
                </c:pt>
                <c:pt idx="243">
                  <c:v>226.45929000000001</c:v>
                </c:pt>
                <c:pt idx="244">
                  <c:v>226.89596599999999</c:v>
                </c:pt>
                <c:pt idx="245">
                  <c:v>224.38247699999999</c:v>
                </c:pt>
                <c:pt idx="246">
                  <c:v>224.634567</c:v>
                </c:pt>
                <c:pt idx="247">
                  <c:v>226.110748</c:v>
                </c:pt>
                <c:pt idx="248">
                  <c:v>223.804642</c:v>
                </c:pt>
                <c:pt idx="249">
                  <c:v>222.65991199999999</c:v>
                </c:pt>
                <c:pt idx="250">
                  <c:v>224.952866</c:v>
                </c:pt>
                <c:pt idx="251">
                  <c:v>225.221619</c:v>
                </c:pt>
                <c:pt idx="252">
                  <c:v>223.43241900000001</c:v>
                </c:pt>
                <c:pt idx="253">
                  <c:v>222.27015700000001</c:v>
                </c:pt>
                <c:pt idx="254">
                  <c:v>222.63931299999999</c:v>
                </c:pt>
                <c:pt idx="255">
                  <c:v>222.26007100000001</c:v>
                </c:pt>
                <c:pt idx="256">
                  <c:v>223.104919</c:v>
                </c:pt>
                <c:pt idx="257">
                  <c:v>223.02731299999999</c:v>
                </c:pt>
                <c:pt idx="258">
                  <c:v>218.41378800000001</c:v>
                </c:pt>
                <c:pt idx="259">
                  <c:v>218.13801599999999</c:v>
                </c:pt>
                <c:pt idx="260">
                  <c:v>219.455917</c:v>
                </c:pt>
                <c:pt idx="261">
                  <c:v>219.455917</c:v>
                </c:pt>
                <c:pt idx="262">
                  <c:v>220.515152</c:v>
                </c:pt>
                <c:pt idx="263">
                  <c:v>219.23889199999999</c:v>
                </c:pt>
                <c:pt idx="264">
                  <c:v>217.15858499999999</c:v>
                </c:pt>
                <c:pt idx="265">
                  <c:v>220.16923499999999</c:v>
                </c:pt>
                <c:pt idx="266">
                  <c:v>220.37835699999999</c:v>
                </c:pt>
                <c:pt idx="267">
                  <c:v>219.12008700000001</c:v>
                </c:pt>
                <c:pt idx="268">
                  <c:v>218.99513200000001</c:v>
                </c:pt>
                <c:pt idx="269">
                  <c:v>217.20504800000001</c:v>
                </c:pt>
                <c:pt idx="270">
                  <c:v>216.704376</c:v>
                </c:pt>
                <c:pt idx="271">
                  <c:v>217.39707899999999</c:v>
                </c:pt>
                <c:pt idx="272">
                  <c:v>215.098862</c:v>
                </c:pt>
                <c:pt idx="273">
                  <c:v>212.44465600000001</c:v>
                </c:pt>
                <c:pt idx="274">
                  <c:v>215.92222599999999</c:v>
                </c:pt>
                <c:pt idx="275">
                  <c:v>216.05200199999999</c:v>
                </c:pt>
                <c:pt idx="276">
                  <c:v>214.43158</c:v>
                </c:pt>
                <c:pt idx="277">
                  <c:v>214.57144199999999</c:v>
                </c:pt>
                <c:pt idx="278">
                  <c:v>213.44863900000001</c:v>
                </c:pt>
                <c:pt idx="279">
                  <c:v>213.27546699999999</c:v>
                </c:pt>
                <c:pt idx="280">
                  <c:v>212.65422100000001</c:v>
                </c:pt>
                <c:pt idx="281">
                  <c:v>212.188614</c:v>
                </c:pt>
                <c:pt idx="282">
                  <c:v>209.60760500000001</c:v>
                </c:pt>
                <c:pt idx="283">
                  <c:v>207.778076</c:v>
                </c:pt>
                <c:pt idx="284">
                  <c:v>208.95173600000001</c:v>
                </c:pt>
                <c:pt idx="285">
                  <c:v>209.73431400000001</c:v>
                </c:pt>
                <c:pt idx="286">
                  <c:v>209.73431400000001</c:v>
                </c:pt>
                <c:pt idx="287">
                  <c:v>209.57692</c:v>
                </c:pt>
                <c:pt idx="288">
                  <c:v>209.71765099999999</c:v>
                </c:pt>
                <c:pt idx="289">
                  <c:v>208.536102</c:v>
                </c:pt>
                <c:pt idx="290">
                  <c:v>208.84475699999999</c:v>
                </c:pt>
                <c:pt idx="291">
                  <c:v>205.93800400000001</c:v>
                </c:pt>
                <c:pt idx="292">
                  <c:v>205.562714</c:v>
                </c:pt>
                <c:pt idx="293">
                  <c:v>206.26989699999999</c:v>
                </c:pt>
                <c:pt idx="294">
                  <c:v>207.93678299999999</c:v>
                </c:pt>
                <c:pt idx="295">
                  <c:v>209.120529</c:v>
                </c:pt>
                <c:pt idx="296">
                  <c:v>209.71327199999999</c:v>
                </c:pt>
                <c:pt idx="297">
                  <c:v>209.63566599999999</c:v>
                </c:pt>
                <c:pt idx="298">
                  <c:v>209.33622700000001</c:v>
                </c:pt>
                <c:pt idx="299">
                  <c:v>208.454117</c:v>
                </c:pt>
                <c:pt idx="300">
                  <c:v>208.108643</c:v>
                </c:pt>
                <c:pt idx="301">
                  <c:v>205.98667900000001</c:v>
                </c:pt>
                <c:pt idx="302">
                  <c:v>209.05651900000001</c:v>
                </c:pt>
                <c:pt idx="303">
                  <c:v>207.83725000000001</c:v>
                </c:pt>
                <c:pt idx="304">
                  <c:v>206.90034499999999</c:v>
                </c:pt>
                <c:pt idx="305">
                  <c:v>206.916122</c:v>
                </c:pt>
                <c:pt idx="306">
                  <c:v>206.36985799999999</c:v>
                </c:pt>
                <c:pt idx="307">
                  <c:v>203.59068300000001</c:v>
                </c:pt>
                <c:pt idx="308">
                  <c:v>202.65860000000001</c:v>
                </c:pt>
                <c:pt idx="309">
                  <c:v>201.866364</c:v>
                </c:pt>
                <c:pt idx="310">
                  <c:v>201.043015</c:v>
                </c:pt>
                <c:pt idx="311">
                  <c:v>199.45372</c:v>
                </c:pt>
                <c:pt idx="312">
                  <c:v>200.23587000000001</c:v>
                </c:pt>
                <c:pt idx="313">
                  <c:v>200.34986900000001</c:v>
                </c:pt>
                <c:pt idx="314">
                  <c:v>201.439346</c:v>
                </c:pt>
                <c:pt idx="315">
                  <c:v>200.26306199999999</c:v>
                </c:pt>
                <c:pt idx="316">
                  <c:v>199.50808699999999</c:v>
                </c:pt>
                <c:pt idx="317">
                  <c:v>199.69705200000001</c:v>
                </c:pt>
                <c:pt idx="318">
                  <c:v>199.50151099999999</c:v>
                </c:pt>
                <c:pt idx="319">
                  <c:v>199.89215100000001</c:v>
                </c:pt>
                <c:pt idx="320">
                  <c:v>199.77290300000001</c:v>
                </c:pt>
                <c:pt idx="321">
                  <c:v>199.77290300000001</c:v>
                </c:pt>
                <c:pt idx="322">
                  <c:v>198.96489</c:v>
                </c:pt>
                <c:pt idx="323">
                  <c:v>199.36779799999999</c:v>
                </c:pt>
                <c:pt idx="324">
                  <c:v>197.90521200000001</c:v>
                </c:pt>
                <c:pt idx="325">
                  <c:v>197.65181000000001</c:v>
                </c:pt>
                <c:pt idx="326">
                  <c:v>197.416809</c:v>
                </c:pt>
                <c:pt idx="327">
                  <c:v>197.10202000000001</c:v>
                </c:pt>
                <c:pt idx="328">
                  <c:v>193.412689</c:v>
                </c:pt>
                <c:pt idx="329">
                  <c:v>193.57446300000001</c:v>
                </c:pt>
                <c:pt idx="330">
                  <c:v>190.598007</c:v>
                </c:pt>
                <c:pt idx="331">
                  <c:v>192.15133700000001</c:v>
                </c:pt>
                <c:pt idx="332">
                  <c:v>191.95843500000001</c:v>
                </c:pt>
                <c:pt idx="333">
                  <c:v>191.414795</c:v>
                </c:pt>
                <c:pt idx="334">
                  <c:v>191.07983400000001</c:v>
                </c:pt>
                <c:pt idx="335">
                  <c:v>189.30159</c:v>
                </c:pt>
                <c:pt idx="336">
                  <c:v>185.79771400000001</c:v>
                </c:pt>
                <c:pt idx="337">
                  <c:v>183.86601300000001</c:v>
                </c:pt>
                <c:pt idx="338">
                  <c:v>182.68315100000001</c:v>
                </c:pt>
                <c:pt idx="339">
                  <c:v>180.515152</c:v>
                </c:pt>
                <c:pt idx="340">
                  <c:v>181.38584900000001</c:v>
                </c:pt>
                <c:pt idx="341">
                  <c:v>183.55779999999999</c:v>
                </c:pt>
                <c:pt idx="342">
                  <c:v>186.228241</c:v>
                </c:pt>
                <c:pt idx="343">
                  <c:v>184.884918</c:v>
                </c:pt>
                <c:pt idx="344">
                  <c:v>185.197067</c:v>
                </c:pt>
                <c:pt idx="345">
                  <c:v>187.55754099999999</c:v>
                </c:pt>
                <c:pt idx="346">
                  <c:v>189.16217</c:v>
                </c:pt>
                <c:pt idx="347">
                  <c:v>191.73133899999999</c:v>
                </c:pt>
                <c:pt idx="348">
                  <c:v>191.75018299999999</c:v>
                </c:pt>
                <c:pt idx="349">
                  <c:v>189.74002100000001</c:v>
                </c:pt>
                <c:pt idx="350">
                  <c:v>190.69709800000001</c:v>
                </c:pt>
                <c:pt idx="351">
                  <c:v>191.895737</c:v>
                </c:pt>
                <c:pt idx="352">
                  <c:v>191.07545500000001</c:v>
                </c:pt>
                <c:pt idx="353">
                  <c:v>190.08549500000001</c:v>
                </c:pt>
                <c:pt idx="354">
                  <c:v>188.89473000000001</c:v>
                </c:pt>
                <c:pt idx="355">
                  <c:v>186.68902600000001</c:v>
                </c:pt>
                <c:pt idx="356">
                  <c:v>186.932785</c:v>
                </c:pt>
                <c:pt idx="357">
                  <c:v>185.429001</c:v>
                </c:pt>
                <c:pt idx="358">
                  <c:v>188.01306199999999</c:v>
                </c:pt>
                <c:pt idx="359">
                  <c:v>187.998154</c:v>
                </c:pt>
                <c:pt idx="360">
                  <c:v>188.508926</c:v>
                </c:pt>
                <c:pt idx="361">
                  <c:v>187.404526</c:v>
                </c:pt>
                <c:pt idx="362">
                  <c:v>187.361572</c:v>
                </c:pt>
                <c:pt idx="363">
                  <c:v>190.16352800000001</c:v>
                </c:pt>
                <c:pt idx="364">
                  <c:v>189.40154999999999</c:v>
                </c:pt>
                <c:pt idx="365">
                  <c:v>189.83734100000001</c:v>
                </c:pt>
                <c:pt idx="366">
                  <c:v>193.00276199999999</c:v>
                </c:pt>
                <c:pt idx="367">
                  <c:v>194.83317600000001</c:v>
                </c:pt>
                <c:pt idx="368">
                  <c:v>195.25318899999999</c:v>
                </c:pt>
                <c:pt idx="369">
                  <c:v>195.11245700000001</c:v>
                </c:pt>
                <c:pt idx="370">
                  <c:v>197.51414500000001</c:v>
                </c:pt>
                <c:pt idx="371">
                  <c:v>195.86303699999999</c:v>
                </c:pt>
                <c:pt idx="372">
                  <c:v>195.620148</c:v>
                </c:pt>
                <c:pt idx="373">
                  <c:v>196.74075300000001</c:v>
                </c:pt>
                <c:pt idx="374">
                  <c:v>195.426804</c:v>
                </c:pt>
                <c:pt idx="375">
                  <c:v>195.14840699999999</c:v>
                </c:pt>
                <c:pt idx="376">
                  <c:v>195.77709999999999</c:v>
                </c:pt>
                <c:pt idx="377">
                  <c:v>197.151566</c:v>
                </c:pt>
                <c:pt idx="378">
                  <c:v>197.981934</c:v>
                </c:pt>
                <c:pt idx="379">
                  <c:v>197.981934</c:v>
                </c:pt>
                <c:pt idx="380">
                  <c:v>197.626373</c:v>
                </c:pt>
                <c:pt idx="381">
                  <c:v>197.942474</c:v>
                </c:pt>
                <c:pt idx="382">
                  <c:v>197.18663000000001</c:v>
                </c:pt>
                <c:pt idx="383">
                  <c:v>194.36669900000001</c:v>
                </c:pt>
                <c:pt idx="384">
                  <c:v>193.15664699999999</c:v>
                </c:pt>
                <c:pt idx="385">
                  <c:v>191.86769100000001</c:v>
                </c:pt>
                <c:pt idx="386">
                  <c:v>194.48507699999999</c:v>
                </c:pt>
                <c:pt idx="387">
                  <c:v>192.36047400000001</c:v>
                </c:pt>
                <c:pt idx="388">
                  <c:v>192.89622499999999</c:v>
                </c:pt>
                <c:pt idx="389">
                  <c:v>191.57832300000001</c:v>
                </c:pt>
                <c:pt idx="390">
                  <c:v>191.60682700000001</c:v>
                </c:pt>
                <c:pt idx="391">
                  <c:v>193.096146</c:v>
                </c:pt>
                <c:pt idx="392">
                  <c:v>194.56617700000001</c:v>
                </c:pt>
                <c:pt idx="393">
                  <c:v>196.839844</c:v>
                </c:pt>
                <c:pt idx="394">
                  <c:v>195.714417</c:v>
                </c:pt>
                <c:pt idx="395">
                  <c:v>195.923981</c:v>
                </c:pt>
                <c:pt idx="396">
                  <c:v>195.874878</c:v>
                </c:pt>
                <c:pt idx="397">
                  <c:v>197.26336699999999</c:v>
                </c:pt>
                <c:pt idx="398">
                  <c:v>198.09899899999999</c:v>
                </c:pt>
                <c:pt idx="399">
                  <c:v>196.32733200000001</c:v>
                </c:pt>
                <c:pt idx="400">
                  <c:v>197.37339800000001</c:v>
                </c:pt>
                <c:pt idx="401">
                  <c:v>197.87759399999999</c:v>
                </c:pt>
                <c:pt idx="402">
                  <c:v>200.654572</c:v>
                </c:pt>
                <c:pt idx="403">
                  <c:v>201.190765</c:v>
                </c:pt>
                <c:pt idx="404">
                  <c:v>200.89570599999999</c:v>
                </c:pt>
                <c:pt idx="405">
                  <c:v>198.930679</c:v>
                </c:pt>
                <c:pt idx="406">
                  <c:v>200.217026</c:v>
                </c:pt>
                <c:pt idx="407">
                  <c:v>200.248154</c:v>
                </c:pt>
                <c:pt idx="408">
                  <c:v>199.68609599999999</c:v>
                </c:pt>
                <c:pt idx="409">
                  <c:v>198.88377399999999</c:v>
                </c:pt>
                <c:pt idx="410">
                  <c:v>198.819321</c:v>
                </c:pt>
                <c:pt idx="411">
                  <c:v>200.17186000000001</c:v>
                </c:pt>
                <c:pt idx="412">
                  <c:v>199.70098899999999</c:v>
                </c:pt>
                <c:pt idx="413">
                  <c:v>198.289703</c:v>
                </c:pt>
                <c:pt idx="414">
                  <c:v>197.52816799999999</c:v>
                </c:pt>
                <c:pt idx="415">
                  <c:v>197.73071300000001</c:v>
                </c:pt>
                <c:pt idx="416">
                  <c:v>196.06997699999999</c:v>
                </c:pt>
                <c:pt idx="417">
                  <c:v>194.62756300000001</c:v>
                </c:pt>
                <c:pt idx="418">
                  <c:v>193.324127</c:v>
                </c:pt>
                <c:pt idx="419">
                  <c:v>192.860275</c:v>
                </c:pt>
                <c:pt idx="420">
                  <c:v>193.414444</c:v>
                </c:pt>
                <c:pt idx="421">
                  <c:v>194.95901499999999</c:v>
                </c:pt>
                <c:pt idx="422">
                  <c:v>195.34350599999999</c:v>
                </c:pt>
                <c:pt idx="423">
                  <c:v>195.34350599999999</c:v>
                </c:pt>
                <c:pt idx="424">
                  <c:v>195.115082</c:v>
                </c:pt>
                <c:pt idx="425">
                  <c:v>192.75022899999999</c:v>
                </c:pt>
                <c:pt idx="426">
                  <c:v>191.89179999999999</c:v>
                </c:pt>
                <c:pt idx="427">
                  <c:v>191.95974699999999</c:v>
                </c:pt>
                <c:pt idx="428">
                  <c:v>189.78561400000001</c:v>
                </c:pt>
                <c:pt idx="429">
                  <c:v>190.64097599999999</c:v>
                </c:pt>
                <c:pt idx="430">
                  <c:v>192.11232000000001</c:v>
                </c:pt>
                <c:pt idx="431">
                  <c:v>191.402084</c:v>
                </c:pt>
                <c:pt idx="432">
                  <c:v>192.41133099999999</c:v>
                </c:pt>
                <c:pt idx="433">
                  <c:v>193.326752</c:v>
                </c:pt>
                <c:pt idx="434">
                  <c:v>193.326752</c:v>
                </c:pt>
                <c:pt idx="435">
                  <c:v>194.03919999999999</c:v>
                </c:pt>
                <c:pt idx="436">
                  <c:v>191.70459</c:v>
                </c:pt>
                <c:pt idx="437">
                  <c:v>191.54763800000001</c:v>
                </c:pt>
                <c:pt idx="438">
                  <c:v>190.22885099999999</c:v>
                </c:pt>
                <c:pt idx="439">
                  <c:v>188.472092</c:v>
                </c:pt>
                <c:pt idx="440">
                  <c:v>188.25595100000001</c:v>
                </c:pt>
                <c:pt idx="441">
                  <c:v>187.09806800000001</c:v>
                </c:pt>
                <c:pt idx="442">
                  <c:v>187.81402600000001</c:v>
                </c:pt>
                <c:pt idx="443">
                  <c:v>187.37297100000001</c:v>
                </c:pt>
                <c:pt idx="444">
                  <c:v>187.74913000000001</c:v>
                </c:pt>
                <c:pt idx="445">
                  <c:v>185.05940200000001</c:v>
                </c:pt>
                <c:pt idx="446">
                  <c:v>183.25353999999999</c:v>
                </c:pt>
                <c:pt idx="447">
                  <c:v>184.379852</c:v>
                </c:pt>
                <c:pt idx="448">
                  <c:v>184.37678500000001</c:v>
                </c:pt>
                <c:pt idx="449">
                  <c:v>184.37678500000001</c:v>
                </c:pt>
                <c:pt idx="450">
                  <c:v>182.001846</c:v>
                </c:pt>
                <c:pt idx="451">
                  <c:v>180.42176799999999</c:v>
                </c:pt>
                <c:pt idx="452">
                  <c:v>181.751938</c:v>
                </c:pt>
                <c:pt idx="453">
                  <c:v>183.814728</c:v>
                </c:pt>
                <c:pt idx="454">
                  <c:v>183.786224</c:v>
                </c:pt>
                <c:pt idx="455">
                  <c:v>184.05235300000001</c:v>
                </c:pt>
                <c:pt idx="456">
                  <c:v>182.33021500000001</c:v>
                </c:pt>
                <c:pt idx="457">
                  <c:v>180.18765300000001</c:v>
                </c:pt>
                <c:pt idx="458">
                  <c:v>181.34420800000001</c:v>
                </c:pt>
                <c:pt idx="459">
                  <c:v>180.809326</c:v>
                </c:pt>
                <c:pt idx="460">
                  <c:v>181.09605400000001</c:v>
                </c:pt>
                <c:pt idx="461">
                  <c:v>181.403839</c:v>
                </c:pt>
                <c:pt idx="462">
                  <c:v>180.59406999999999</c:v>
                </c:pt>
                <c:pt idx="463">
                  <c:v>181.424881</c:v>
                </c:pt>
                <c:pt idx="464">
                  <c:v>181.342896</c:v>
                </c:pt>
                <c:pt idx="465">
                  <c:v>178.053406</c:v>
                </c:pt>
                <c:pt idx="466">
                  <c:v>179.34806800000001</c:v>
                </c:pt>
                <c:pt idx="467">
                  <c:v>180.61204499999999</c:v>
                </c:pt>
                <c:pt idx="468">
                  <c:v>182.729187</c:v>
                </c:pt>
                <c:pt idx="469">
                  <c:v>182.79977400000001</c:v>
                </c:pt>
                <c:pt idx="470">
                  <c:v>181.303436</c:v>
                </c:pt>
                <c:pt idx="471">
                  <c:v>177.82411200000001</c:v>
                </c:pt>
                <c:pt idx="472">
                  <c:v>178.50979599999999</c:v>
                </c:pt>
                <c:pt idx="473">
                  <c:v>181.377533</c:v>
                </c:pt>
                <c:pt idx="474">
                  <c:v>181.223206</c:v>
                </c:pt>
                <c:pt idx="475">
                  <c:v>181.059662</c:v>
                </c:pt>
                <c:pt idx="476">
                  <c:v>182.14389</c:v>
                </c:pt>
                <c:pt idx="477">
                  <c:v>182.15924100000001</c:v>
                </c:pt>
                <c:pt idx="478">
                  <c:v>182.003601</c:v>
                </c:pt>
                <c:pt idx="479">
                  <c:v>181.403839</c:v>
                </c:pt>
                <c:pt idx="480">
                  <c:v>181.779999</c:v>
                </c:pt>
                <c:pt idx="481">
                  <c:v>179.40068099999999</c:v>
                </c:pt>
                <c:pt idx="482">
                  <c:v>180.145554</c:v>
                </c:pt>
                <c:pt idx="483">
                  <c:v>180.15301500000001</c:v>
                </c:pt>
                <c:pt idx="484">
                  <c:v>179.97369399999999</c:v>
                </c:pt>
                <c:pt idx="485">
                  <c:v>179.33184800000001</c:v>
                </c:pt>
                <c:pt idx="486">
                  <c:v>179.77990700000001</c:v>
                </c:pt>
                <c:pt idx="487">
                  <c:v>180.82818599999999</c:v>
                </c:pt>
                <c:pt idx="488">
                  <c:v>180.16177400000001</c:v>
                </c:pt>
                <c:pt idx="489">
                  <c:v>177.59788499999999</c:v>
                </c:pt>
                <c:pt idx="490">
                  <c:v>176.58862300000001</c:v>
                </c:pt>
                <c:pt idx="491">
                  <c:v>174.10978700000001</c:v>
                </c:pt>
                <c:pt idx="492">
                  <c:v>174.384232</c:v>
                </c:pt>
                <c:pt idx="493">
                  <c:v>174.09750399999999</c:v>
                </c:pt>
                <c:pt idx="494">
                  <c:v>173.12114</c:v>
                </c:pt>
                <c:pt idx="495">
                  <c:v>172.605988</c:v>
                </c:pt>
                <c:pt idx="496">
                  <c:v>175.495193</c:v>
                </c:pt>
                <c:pt idx="497">
                  <c:v>173.246094</c:v>
                </c:pt>
                <c:pt idx="498">
                  <c:v>171.714676</c:v>
                </c:pt>
                <c:pt idx="499">
                  <c:v>173.62796</c:v>
                </c:pt>
                <c:pt idx="500">
                  <c:v>170.63133199999999</c:v>
                </c:pt>
                <c:pt idx="501">
                  <c:v>171.83085600000001</c:v>
                </c:pt>
                <c:pt idx="502">
                  <c:v>169.045547</c:v>
                </c:pt>
                <c:pt idx="503">
                  <c:v>169.30114699999999</c:v>
                </c:pt>
                <c:pt idx="504">
                  <c:v>171.78833</c:v>
                </c:pt>
                <c:pt idx="505">
                  <c:v>175.01907299999999</c:v>
                </c:pt>
                <c:pt idx="506">
                  <c:v>174.771805</c:v>
                </c:pt>
                <c:pt idx="507">
                  <c:v>177.49221800000001</c:v>
                </c:pt>
                <c:pt idx="508">
                  <c:v>177.37033099999999</c:v>
                </c:pt>
                <c:pt idx="509">
                  <c:v>174.55171200000001</c:v>
                </c:pt>
                <c:pt idx="510">
                  <c:v>173.23819</c:v>
                </c:pt>
                <c:pt idx="511">
                  <c:v>174.06068400000001</c:v>
                </c:pt>
                <c:pt idx="512">
                  <c:v>174.59072900000001</c:v>
                </c:pt>
                <c:pt idx="513">
                  <c:v>174.05586199999999</c:v>
                </c:pt>
                <c:pt idx="514">
                  <c:v>175.909515</c:v>
                </c:pt>
                <c:pt idx="515">
                  <c:v>174.97699</c:v>
                </c:pt>
                <c:pt idx="516">
                  <c:v>175.252747</c:v>
                </c:pt>
                <c:pt idx="517">
                  <c:v>178.83686800000001</c:v>
                </c:pt>
                <c:pt idx="518">
                  <c:v>179.33315999999999</c:v>
                </c:pt>
                <c:pt idx="519">
                  <c:v>181.84049999999999</c:v>
                </c:pt>
                <c:pt idx="520">
                  <c:v>181.33763099999999</c:v>
                </c:pt>
                <c:pt idx="521">
                  <c:v>181.38848899999999</c:v>
                </c:pt>
                <c:pt idx="522">
                  <c:v>179.33535800000001</c:v>
                </c:pt>
                <c:pt idx="523">
                  <c:v>178.94252</c:v>
                </c:pt>
                <c:pt idx="524">
                  <c:v>180.53663599999999</c:v>
                </c:pt>
                <c:pt idx="525">
                  <c:v>182.55950899999999</c:v>
                </c:pt>
                <c:pt idx="526">
                  <c:v>180.23938000000001</c:v>
                </c:pt>
                <c:pt idx="527">
                  <c:v>181.352982</c:v>
                </c:pt>
                <c:pt idx="528">
                  <c:v>183.250473</c:v>
                </c:pt>
                <c:pt idx="529">
                  <c:v>180.59581</c:v>
                </c:pt>
                <c:pt idx="530">
                  <c:v>178.72769199999999</c:v>
                </c:pt>
                <c:pt idx="531">
                  <c:v>176.14845299999999</c:v>
                </c:pt>
                <c:pt idx="532">
                  <c:v>178.46289100000001</c:v>
                </c:pt>
                <c:pt idx="533">
                  <c:v>178.01876799999999</c:v>
                </c:pt>
                <c:pt idx="534">
                  <c:v>176.08049</c:v>
                </c:pt>
                <c:pt idx="535">
                  <c:v>176.112503</c:v>
                </c:pt>
                <c:pt idx="536">
                  <c:v>176.23788500000001</c:v>
                </c:pt>
                <c:pt idx="537">
                  <c:v>174.168533</c:v>
                </c:pt>
                <c:pt idx="538">
                  <c:v>170.93472299999999</c:v>
                </c:pt>
                <c:pt idx="539">
                  <c:v>172.250427</c:v>
                </c:pt>
                <c:pt idx="540">
                  <c:v>174.97348</c:v>
                </c:pt>
                <c:pt idx="541">
                  <c:v>175.32946799999999</c:v>
                </c:pt>
                <c:pt idx="542">
                  <c:v>175.32946799999999</c:v>
                </c:pt>
                <c:pt idx="543">
                  <c:v>174.63149999999999</c:v>
                </c:pt>
                <c:pt idx="544">
                  <c:v>174.037003</c:v>
                </c:pt>
                <c:pt idx="545">
                  <c:v>171.82910200000001</c:v>
                </c:pt>
                <c:pt idx="546">
                  <c:v>170.638351</c:v>
                </c:pt>
                <c:pt idx="547">
                  <c:v>170.76944</c:v>
                </c:pt>
                <c:pt idx="548">
                  <c:v>166.95602400000001</c:v>
                </c:pt>
                <c:pt idx="549">
                  <c:v>168.92323300000001</c:v>
                </c:pt>
                <c:pt idx="550">
                  <c:v>167.659256</c:v>
                </c:pt>
                <c:pt idx="551">
                  <c:v>168.332672</c:v>
                </c:pt>
                <c:pt idx="552">
                  <c:v>168.332672</c:v>
                </c:pt>
                <c:pt idx="553">
                  <c:v>168.761459</c:v>
                </c:pt>
                <c:pt idx="554">
                  <c:v>165.86523399999999</c:v>
                </c:pt>
                <c:pt idx="555">
                  <c:v>167.883286</c:v>
                </c:pt>
                <c:pt idx="556">
                  <c:v>168.56591800000001</c:v>
                </c:pt>
                <c:pt idx="557">
                  <c:v>168.56591800000001</c:v>
                </c:pt>
                <c:pt idx="558">
                  <c:v>167.58253500000001</c:v>
                </c:pt>
                <c:pt idx="559">
                  <c:v>170.03990200000001</c:v>
                </c:pt>
                <c:pt idx="560">
                  <c:v>167.548767</c:v>
                </c:pt>
                <c:pt idx="561">
                  <c:v>167.37515300000001</c:v>
                </c:pt>
                <c:pt idx="562">
                  <c:v>168.89648399999999</c:v>
                </c:pt>
                <c:pt idx="563">
                  <c:v>170.798813</c:v>
                </c:pt>
                <c:pt idx="564">
                  <c:v>175.164185</c:v>
                </c:pt>
                <c:pt idx="565">
                  <c:v>176.23088100000001</c:v>
                </c:pt>
                <c:pt idx="566">
                  <c:v>174.95550499999999</c:v>
                </c:pt>
                <c:pt idx="567">
                  <c:v>172.49243200000001</c:v>
                </c:pt>
                <c:pt idx="568">
                  <c:v>173.76956200000001</c:v>
                </c:pt>
                <c:pt idx="569">
                  <c:v>172.472275</c:v>
                </c:pt>
                <c:pt idx="570">
                  <c:v>172.79406700000001</c:v>
                </c:pt>
                <c:pt idx="571">
                  <c:v>175.318512</c:v>
                </c:pt>
                <c:pt idx="572">
                  <c:v>178.51286300000001</c:v>
                </c:pt>
                <c:pt idx="573">
                  <c:v>178.72637900000001</c:v>
                </c:pt>
                <c:pt idx="574">
                  <c:v>178.88157699999999</c:v>
                </c:pt>
                <c:pt idx="575">
                  <c:v>173.511765</c:v>
                </c:pt>
                <c:pt idx="576">
                  <c:v>173.788422</c:v>
                </c:pt>
                <c:pt idx="577">
                  <c:v>176.51452599999999</c:v>
                </c:pt>
                <c:pt idx="578">
                  <c:v>176.564514</c:v>
                </c:pt>
                <c:pt idx="579">
                  <c:v>176.564514</c:v>
                </c:pt>
                <c:pt idx="580">
                  <c:v>175.526321</c:v>
                </c:pt>
                <c:pt idx="581">
                  <c:v>173.174622</c:v>
                </c:pt>
                <c:pt idx="582">
                  <c:v>173.84979200000001</c:v>
                </c:pt>
                <c:pt idx="583">
                  <c:v>173.026443</c:v>
                </c:pt>
                <c:pt idx="584">
                  <c:v>173.562622</c:v>
                </c:pt>
                <c:pt idx="585">
                  <c:v>175.00679</c:v>
                </c:pt>
                <c:pt idx="586">
                  <c:v>173.49511699999999</c:v>
                </c:pt>
                <c:pt idx="587">
                  <c:v>175.05940200000001</c:v>
                </c:pt>
                <c:pt idx="588">
                  <c:v>173.45652799999999</c:v>
                </c:pt>
                <c:pt idx="589">
                  <c:v>164.34608499999999</c:v>
                </c:pt>
                <c:pt idx="590">
                  <c:v>167.833313</c:v>
                </c:pt>
                <c:pt idx="591">
                  <c:v>166.899033</c:v>
                </c:pt>
                <c:pt idx="592">
                  <c:v>165.309753</c:v>
                </c:pt>
                <c:pt idx="593">
                  <c:v>163.08869899999999</c:v>
                </c:pt>
                <c:pt idx="594">
                  <c:v>164.833618</c:v>
                </c:pt>
                <c:pt idx="595">
                  <c:v>169.06045499999999</c:v>
                </c:pt>
                <c:pt idx="596">
                  <c:v>169.75666799999999</c:v>
                </c:pt>
                <c:pt idx="597">
                  <c:v>171.03161600000001</c:v>
                </c:pt>
                <c:pt idx="598">
                  <c:v>166.92095900000001</c:v>
                </c:pt>
                <c:pt idx="599">
                  <c:v>167.942474</c:v>
                </c:pt>
                <c:pt idx="600">
                  <c:v>169.192429</c:v>
                </c:pt>
                <c:pt idx="601">
                  <c:v>166.484283</c:v>
                </c:pt>
                <c:pt idx="602">
                  <c:v>164.529358</c:v>
                </c:pt>
                <c:pt idx="603">
                  <c:v>160.716385</c:v>
                </c:pt>
                <c:pt idx="604">
                  <c:v>162.004471</c:v>
                </c:pt>
                <c:pt idx="605">
                  <c:v>163.092636</c:v>
                </c:pt>
                <c:pt idx="606">
                  <c:v>161.24993900000001</c:v>
                </c:pt>
                <c:pt idx="607">
                  <c:v>157.09017900000001</c:v>
                </c:pt>
                <c:pt idx="608">
                  <c:v>160.897446</c:v>
                </c:pt>
                <c:pt idx="609">
                  <c:v>156.825378</c:v>
                </c:pt>
                <c:pt idx="610">
                  <c:v>157.343155</c:v>
                </c:pt>
                <c:pt idx="611">
                  <c:v>158.375641</c:v>
                </c:pt>
                <c:pt idx="612">
                  <c:v>159.57122799999999</c:v>
                </c:pt>
                <c:pt idx="613">
                  <c:v>164.168533</c:v>
                </c:pt>
                <c:pt idx="614">
                  <c:v>165.86785900000001</c:v>
                </c:pt>
                <c:pt idx="615">
                  <c:v>166.203247</c:v>
                </c:pt>
                <c:pt idx="616">
                  <c:v>161.270996</c:v>
                </c:pt>
                <c:pt idx="617">
                  <c:v>157.20198099999999</c:v>
                </c:pt>
                <c:pt idx="618">
                  <c:v>159.60673499999999</c:v>
                </c:pt>
                <c:pt idx="619">
                  <c:v>163.051422</c:v>
                </c:pt>
                <c:pt idx="620">
                  <c:v>159.90574599999999</c:v>
                </c:pt>
                <c:pt idx="621">
                  <c:v>160.24551400000001</c:v>
                </c:pt>
                <c:pt idx="622">
                  <c:v>161.919861</c:v>
                </c:pt>
                <c:pt idx="623">
                  <c:v>164.75907900000001</c:v>
                </c:pt>
                <c:pt idx="624">
                  <c:v>166.15940900000001</c:v>
                </c:pt>
                <c:pt idx="625">
                  <c:v>169.053009</c:v>
                </c:pt>
                <c:pt idx="626">
                  <c:v>170.98031599999999</c:v>
                </c:pt>
                <c:pt idx="627">
                  <c:v>169.81585699999999</c:v>
                </c:pt>
                <c:pt idx="628">
                  <c:v>171.04432700000001</c:v>
                </c:pt>
                <c:pt idx="629">
                  <c:v>173.002319</c:v>
                </c:pt>
                <c:pt idx="630">
                  <c:v>172.41835</c:v>
                </c:pt>
                <c:pt idx="631">
                  <c:v>180.21000699999999</c:v>
                </c:pt>
                <c:pt idx="632">
                  <c:v>178.322586</c:v>
                </c:pt>
                <c:pt idx="633">
                  <c:v>175.64032</c:v>
                </c:pt>
                <c:pt idx="634">
                  <c:v>174.48683199999999</c:v>
                </c:pt>
                <c:pt idx="635">
                  <c:v>171.34420800000001</c:v>
                </c:pt>
                <c:pt idx="636">
                  <c:v>172.04875200000001</c:v>
                </c:pt>
                <c:pt idx="637">
                  <c:v>172.04875200000001</c:v>
                </c:pt>
                <c:pt idx="638">
                  <c:v>173.916</c:v>
                </c:pt>
                <c:pt idx="639">
                  <c:v>173.396469</c:v>
                </c:pt>
                <c:pt idx="640">
                  <c:v>174.76258899999999</c:v>
                </c:pt>
                <c:pt idx="641">
                  <c:v>176.71137999999999</c:v>
                </c:pt>
                <c:pt idx="642">
                  <c:v>177.897324</c:v>
                </c:pt>
                <c:pt idx="643">
                  <c:v>184.09925799999999</c:v>
                </c:pt>
                <c:pt idx="644">
                  <c:v>181.54106100000001</c:v>
                </c:pt>
                <c:pt idx="645">
                  <c:v>181.01319899999999</c:v>
                </c:pt>
                <c:pt idx="646">
                  <c:v>181.419174</c:v>
                </c:pt>
                <c:pt idx="647">
                  <c:v>185.38647499999999</c:v>
                </c:pt>
                <c:pt idx="648">
                  <c:v>187.80920399999999</c:v>
                </c:pt>
                <c:pt idx="649">
                  <c:v>187.383926</c:v>
                </c:pt>
                <c:pt idx="650">
                  <c:v>188.75006099999999</c:v>
                </c:pt>
                <c:pt idx="651">
                  <c:v>188.396683</c:v>
                </c:pt>
                <c:pt idx="652">
                  <c:v>187.65181000000001</c:v>
                </c:pt>
                <c:pt idx="653">
                  <c:v>184.45657299999999</c:v>
                </c:pt>
                <c:pt idx="654">
                  <c:v>184.586792</c:v>
                </c:pt>
                <c:pt idx="655">
                  <c:v>180.73873900000001</c:v>
                </c:pt>
                <c:pt idx="656">
                  <c:v>181.50993299999999</c:v>
                </c:pt>
                <c:pt idx="657">
                  <c:v>181.734848</c:v>
                </c:pt>
                <c:pt idx="658">
                  <c:v>182.030777</c:v>
                </c:pt>
                <c:pt idx="659">
                  <c:v>182.172394</c:v>
                </c:pt>
                <c:pt idx="660">
                  <c:v>179.367355</c:v>
                </c:pt>
                <c:pt idx="661">
                  <c:v>180.57038900000001</c:v>
                </c:pt>
                <c:pt idx="662">
                  <c:v>181.08158900000001</c:v>
                </c:pt>
                <c:pt idx="663">
                  <c:v>178.54487599999999</c:v>
                </c:pt>
                <c:pt idx="664">
                  <c:v>176.404495</c:v>
                </c:pt>
                <c:pt idx="665">
                  <c:v>171.90801999999999</c:v>
                </c:pt>
                <c:pt idx="666">
                  <c:v>173.915558</c:v>
                </c:pt>
                <c:pt idx="667">
                  <c:v>173.68713399999999</c:v>
                </c:pt>
                <c:pt idx="668">
                  <c:v>175.32333399999999</c:v>
                </c:pt>
                <c:pt idx="669">
                  <c:v>173.61129800000001</c:v>
                </c:pt>
                <c:pt idx="670">
                  <c:v>172.59371899999999</c:v>
                </c:pt>
                <c:pt idx="671">
                  <c:v>167.95344499999999</c:v>
                </c:pt>
                <c:pt idx="672">
                  <c:v>169.36998</c:v>
                </c:pt>
                <c:pt idx="673">
                  <c:v>166.17913799999999</c:v>
                </c:pt>
                <c:pt idx="674">
                  <c:v>166.67894000000001</c:v>
                </c:pt>
                <c:pt idx="675">
                  <c:v>167.42514</c:v>
                </c:pt>
                <c:pt idx="676">
                  <c:v>168.987244</c:v>
                </c:pt>
                <c:pt idx="677">
                  <c:v>170.95796200000001</c:v>
                </c:pt>
                <c:pt idx="678">
                  <c:v>171.10000600000001</c:v>
                </c:pt>
                <c:pt idx="679">
                  <c:v>168.577316</c:v>
                </c:pt>
                <c:pt idx="680">
                  <c:v>167.97711200000001</c:v>
                </c:pt>
                <c:pt idx="681">
                  <c:v>167.71142599999999</c:v>
                </c:pt>
                <c:pt idx="682">
                  <c:v>167.71142599999999</c:v>
                </c:pt>
                <c:pt idx="683">
                  <c:v>165.95993000000001</c:v>
                </c:pt>
                <c:pt idx="684">
                  <c:v>167.42645300000001</c:v>
                </c:pt>
                <c:pt idx="685">
                  <c:v>167.54570000000001</c:v>
                </c:pt>
                <c:pt idx="686">
                  <c:v>170.98996</c:v>
                </c:pt>
                <c:pt idx="687">
                  <c:v>171.49984699999999</c:v>
                </c:pt>
                <c:pt idx="688">
                  <c:v>166.41369599999999</c:v>
                </c:pt>
                <c:pt idx="689">
                  <c:v>164.84239199999999</c:v>
                </c:pt>
                <c:pt idx="690">
                  <c:v>165.05722</c:v>
                </c:pt>
                <c:pt idx="691">
                  <c:v>161.11360199999999</c:v>
                </c:pt>
                <c:pt idx="692">
                  <c:v>161.11360199999999</c:v>
                </c:pt>
                <c:pt idx="693">
                  <c:v>160.759781</c:v>
                </c:pt>
                <c:pt idx="694">
                  <c:v>166.162048</c:v>
                </c:pt>
                <c:pt idx="695">
                  <c:v>163.77220199999999</c:v>
                </c:pt>
                <c:pt idx="696">
                  <c:v>164.392563</c:v>
                </c:pt>
                <c:pt idx="697">
                  <c:v>171.022842</c:v>
                </c:pt>
                <c:pt idx="698">
                  <c:v>176.15063499999999</c:v>
                </c:pt>
                <c:pt idx="699">
                  <c:v>180.445007</c:v>
                </c:pt>
                <c:pt idx="700">
                  <c:v>182.41395600000001</c:v>
                </c:pt>
                <c:pt idx="701">
                  <c:v>180.69314600000001</c:v>
                </c:pt>
                <c:pt idx="702">
                  <c:v>180.12802099999999</c:v>
                </c:pt>
                <c:pt idx="703">
                  <c:v>183.12158199999999</c:v>
                </c:pt>
                <c:pt idx="704">
                  <c:v>179.807526</c:v>
                </c:pt>
                <c:pt idx="705">
                  <c:v>181.16313199999999</c:v>
                </c:pt>
                <c:pt idx="706">
                  <c:v>182.30699200000001</c:v>
                </c:pt>
                <c:pt idx="707">
                  <c:v>182.30699200000001</c:v>
                </c:pt>
                <c:pt idx="708">
                  <c:v>177.90521200000001</c:v>
                </c:pt>
                <c:pt idx="709">
                  <c:v>174.43684400000001</c:v>
                </c:pt>
                <c:pt idx="710">
                  <c:v>172.80371099999999</c:v>
                </c:pt>
                <c:pt idx="711">
                  <c:v>174.21850599999999</c:v>
                </c:pt>
                <c:pt idx="712">
                  <c:v>171.044769</c:v>
                </c:pt>
                <c:pt idx="713">
                  <c:v>171.01977500000001</c:v>
                </c:pt>
                <c:pt idx="714">
                  <c:v>172.02333100000001</c:v>
                </c:pt>
                <c:pt idx="715">
                  <c:v>179.264771</c:v>
                </c:pt>
                <c:pt idx="716">
                  <c:v>175.720551</c:v>
                </c:pt>
                <c:pt idx="717">
                  <c:v>176.416763</c:v>
                </c:pt>
                <c:pt idx="718">
                  <c:v>172.303909</c:v>
                </c:pt>
                <c:pt idx="719">
                  <c:v>172.527512</c:v>
                </c:pt>
                <c:pt idx="720">
                  <c:v>175.41540499999999</c:v>
                </c:pt>
                <c:pt idx="721">
                  <c:v>174.98530600000001</c:v>
                </c:pt>
                <c:pt idx="722">
                  <c:v>180.77688599999999</c:v>
                </c:pt>
                <c:pt idx="723">
                  <c:v>181.808502</c:v>
                </c:pt>
                <c:pt idx="724">
                  <c:v>188.529526</c:v>
                </c:pt>
                <c:pt idx="725">
                  <c:v>183.06281999999999</c:v>
                </c:pt>
                <c:pt idx="726">
                  <c:v>182.18159499999999</c:v>
                </c:pt>
                <c:pt idx="727">
                  <c:v>181.15348800000001</c:v>
                </c:pt>
                <c:pt idx="728">
                  <c:v>187.97404499999999</c:v>
                </c:pt>
                <c:pt idx="729">
                  <c:v>183.43461600000001</c:v>
                </c:pt>
                <c:pt idx="730">
                  <c:v>183.05055200000001</c:v>
                </c:pt>
                <c:pt idx="731">
                  <c:v>188.35195899999999</c:v>
                </c:pt>
                <c:pt idx="732">
                  <c:v>187.284851</c:v>
                </c:pt>
                <c:pt idx="733">
                  <c:v>192.628342</c:v>
                </c:pt>
                <c:pt idx="734">
                  <c:v>195.51274100000001</c:v>
                </c:pt>
                <c:pt idx="735">
                  <c:v>195.63374300000001</c:v>
                </c:pt>
                <c:pt idx="736">
                  <c:v>192.541977</c:v>
                </c:pt>
                <c:pt idx="737">
                  <c:v>192.581436</c:v>
                </c:pt>
                <c:pt idx="738">
                  <c:v>194.94892899999999</c:v>
                </c:pt>
                <c:pt idx="739">
                  <c:v>192.79451</c:v>
                </c:pt>
                <c:pt idx="740">
                  <c:v>193.455658</c:v>
                </c:pt>
                <c:pt idx="741">
                  <c:v>196.77671799999999</c:v>
                </c:pt>
                <c:pt idx="742">
                  <c:v>197.299744</c:v>
                </c:pt>
                <c:pt idx="743">
                  <c:v>196.464111</c:v>
                </c:pt>
                <c:pt idx="744">
                  <c:v>198.39186100000001</c:v>
                </c:pt>
                <c:pt idx="745">
                  <c:v>200.913681</c:v>
                </c:pt>
                <c:pt idx="746">
                  <c:v>199.30114699999999</c:v>
                </c:pt>
                <c:pt idx="747">
                  <c:v>198.623795</c:v>
                </c:pt>
                <c:pt idx="748">
                  <c:v>201.782196</c:v>
                </c:pt>
                <c:pt idx="749">
                  <c:v>203.06019599999999</c:v>
                </c:pt>
                <c:pt idx="750">
                  <c:v>200.601517</c:v>
                </c:pt>
                <c:pt idx="751">
                  <c:v>199.178391</c:v>
                </c:pt>
                <c:pt idx="752">
                  <c:v>198.174408</c:v>
                </c:pt>
                <c:pt idx="753">
                  <c:v>195.37200899999999</c:v>
                </c:pt>
                <c:pt idx="754">
                  <c:v>197.79954499999999</c:v>
                </c:pt>
                <c:pt idx="755">
                  <c:v>195.58857699999999</c:v>
                </c:pt>
                <c:pt idx="756">
                  <c:v>195.67364499999999</c:v>
                </c:pt>
                <c:pt idx="757">
                  <c:v>193.41795300000001</c:v>
                </c:pt>
                <c:pt idx="758">
                  <c:v>191.05879200000001</c:v>
                </c:pt>
                <c:pt idx="759">
                  <c:v>186.87579299999999</c:v>
                </c:pt>
                <c:pt idx="760">
                  <c:v>182.958923</c:v>
                </c:pt>
                <c:pt idx="761">
                  <c:v>184.326797</c:v>
                </c:pt>
                <c:pt idx="762">
                  <c:v>186.74733000000001</c:v>
                </c:pt>
                <c:pt idx="763">
                  <c:v>187.552277</c:v>
                </c:pt>
                <c:pt idx="764">
                  <c:v>182.85325599999999</c:v>
                </c:pt>
                <c:pt idx="765">
                  <c:v>184.18562299999999</c:v>
                </c:pt>
                <c:pt idx="766">
                  <c:v>189.78779599999999</c:v>
                </c:pt>
                <c:pt idx="767">
                  <c:v>191.30561800000001</c:v>
                </c:pt>
                <c:pt idx="768">
                  <c:v>192.316193</c:v>
                </c:pt>
                <c:pt idx="769">
                  <c:v>188.79652400000001</c:v>
                </c:pt>
                <c:pt idx="770">
                  <c:v>191.763779</c:v>
                </c:pt>
                <c:pt idx="771">
                  <c:v>192.23332199999999</c:v>
                </c:pt>
                <c:pt idx="772">
                  <c:v>188.026657</c:v>
                </c:pt>
                <c:pt idx="773">
                  <c:v>185.25581399999999</c:v>
                </c:pt>
                <c:pt idx="774">
                  <c:v>188.73075900000001</c:v>
                </c:pt>
                <c:pt idx="775">
                  <c:v>190.66464199999999</c:v>
                </c:pt>
                <c:pt idx="776">
                  <c:v>190.66464199999999</c:v>
                </c:pt>
                <c:pt idx="777">
                  <c:v>192.040863</c:v>
                </c:pt>
                <c:pt idx="778">
                  <c:v>196.19491600000001</c:v>
                </c:pt>
                <c:pt idx="779">
                  <c:v>196.022186</c:v>
                </c:pt>
                <c:pt idx="780">
                  <c:v>192.979523</c:v>
                </c:pt>
                <c:pt idx="781">
                  <c:v>193.72352599999999</c:v>
                </c:pt>
                <c:pt idx="782">
                  <c:v>197.46942100000001</c:v>
                </c:pt>
                <c:pt idx="783">
                  <c:v>201.112717</c:v>
                </c:pt>
                <c:pt idx="784">
                  <c:v>198.23490899999999</c:v>
                </c:pt>
                <c:pt idx="785">
                  <c:v>196.583359</c:v>
                </c:pt>
                <c:pt idx="786">
                  <c:v>197.313782</c:v>
                </c:pt>
                <c:pt idx="787">
                  <c:v>196.30145300000001</c:v>
                </c:pt>
                <c:pt idx="788">
                  <c:v>201.20916700000001</c:v>
                </c:pt>
                <c:pt idx="789">
                  <c:v>199.330963</c:v>
                </c:pt>
                <c:pt idx="790">
                  <c:v>197.97228999999999</c:v>
                </c:pt>
                <c:pt idx="791">
                  <c:v>194.30268899999999</c:v>
                </c:pt>
                <c:pt idx="792">
                  <c:v>189.68434099999999</c:v>
                </c:pt>
                <c:pt idx="793">
                  <c:v>190.71112099999999</c:v>
                </c:pt>
                <c:pt idx="794">
                  <c:v>190.99697900000001</c:v>
                </c:pt>
                <c:pt idx="795">
                  <c:v>193.35043300000001</c:v>
                </c:pt>
                <c:pt idx="796">
                  <c:v>192.81599399999999</c:v>
                </c:pt>
                <c:pt idx="797">
                  <c:v>196.53338600000001</c:v>
                </c:pt>
                <c:pt idx="798">
                  <c:v>198.726822</c:v>
                </c:pt>
                <c:pt idx="799">
                  <c:v>200.67121900000001</c:v>
                </c:pt>
                <c:pt idx="800">
                  <c:v>204.43026699999999</c:v>
                </c:pt>
                <c:pt idx="801">
                  <c:v>204.43026699999999</c:v>
                </c:pt>
                <c:pt idx="802">
                  <c:v>204.262787</c:v>
                </c:pt>
                <c:pt idx="803">
                  <c:v>207.21426400000001</c:v>
                </c:pt>
                <c:pt idx="804">
                  <c:v>206.632034</c:v>
                </c:pt>
                <c:pt idx="805">
                  <c:v>204.75645399999999</c:v>
                </c:pt>
                <c:pt idx="806">
                  <c:v>205.05195599999999</c:v>
                </c:pt>
                <c:pt idx="807">
                  <c:v>205.88583399999999</c:v>
                </c:pt>
                <c:pt idx="808">
                  <c:v>206.084442</c:v>
                </c:pt>
                <c:pt idx="809">
                  <c:v>210.16001900000001</c:v>
                </c:pt>
                <c:pt idx="810">
                  <c:v>210.29243500000001</c:v>
                </c:pt>
                <c:pt idx="811">
                  <c:v>208.96049500000001</c:v>
                </c:pt>
                <c:pt idx="812">
                  <c:v>209.510727</c:v>
                </c:pt>
                <c:pt idx="813">
                  <c:v>210.13897700000001</c:v>
                </c:pt>
                <c:pt idx="814">
                  <c:v>209.84480300000001</c:v>
                </c:pt>
                <c:pt idx="815">
                  <c:v>210.05699200000001</c:v>
                </c:pt>
                <c:pt idx="816">
                  <c:v>207.18971300000001</c:v>
                </c:pt>
                <c:pt idx="817">
                  <c:v>207.18971300000001</c:v>
                </c:pt>
                <c:pt idx="818">
                  <c:v>205.908188</c:v>
                </c:pt>
                <c:pt idx="819">
                  <c:v>203.83313000000001</c:v>
                </c:pt>
                <c:pt idx="820">
                  <c:v>200.272705</c:v>
                </c:pt>
                <c:pt idx="821">
                  <c:v>202.57968099999999</c:v>
                </c:pt>
                <c:pt idx="822">
                  <c:v>204.68542500000001</c:v>
                </c:pt>
                <c:pt idx="823">
                  <c:v>206.49086</c:v>
                </c:pt>
                <c:pt idx="824">
                  <c:v>203.16935699999999</c:v>
                </c:pt>
                <c:pt idx="825">
                  <c:v>204.698578</c:v>
                </c:pt>
                <c:pt idx="826">
                  <c:v>206.58599899999999</c:v>
                </c:pt>
                <c:pt idx="827">
                  <c:v>204.63194300000001</c:v>
                </c:pt>
                <c:pt idx="828">
                  <c:v>206.11206100000001</c:v>
                </c:pt>
                <c:pt idx="829">
                  <c:v>205.478104</c:v>
                </c:pt>
                <c:pt idx="830">
                  <c:v>201.30957000000001</c:v>
                </c:pt>
                <c:pt idx="831">
                  <c:v>198.975403</c:v>
                </c:pt>
                <c:pt idx="832">
                  <c:v>200.67079200000001</c:v>
                </c:pt>
                <c:pt idx="833">
                  <c:v>197.862244</c:v>
                </c:pt>
                <c:pt idx="834">
                  <c:v>200.227982</c:v>
                </c:pt>
                <c:pt idx="835">
                  <c:v>204.09794600000001</c:v>
                </c:pt>
                <c:pt idx="836">
                  <c:v>201.43890400000001</c:v>
                </c:pt>
                <c:pt idx="837">
                  <c:v>206.12301600000001</c:v>
                </c:pt>
                <c:pt idx="838">
                  <c:v>206.12301600000001</c:v>
                </c:pt>
                <c:pt idx="839">
                  <c:v>205.651276</c:v>
                </c:pt>
                <c:pt idx="840">
                  <c:v>205.31106600000001</c:v>
                </c:pt>
                <c:pt idx="841">
                  <c:v>205.96957399999999</c:v>
                </c:pt>
                <c:pt idx="842">
                  <c:v>206.25805700000001</c:v>
                </c:pt>
                <c:pt idx="843">
                  <c:v>205.56227100000001</c:v>
                </c:pt>
                <c:pt idx="844">
                  <c:v>206.098465</c:v>
                </c:pt>
                <c:pt idx="845">
                  <c:v>205.30491599999999</c:v>
                </c:pt>
                <c:pt idx="846">
                  <c:v>205.30711400000001</c:v>
                </c:pt>
                <c:pt idx="847">
                  <c:v>203.83488500000001</c:v>
                </c:pt>
                <c:pt idx="848">
                  <c:v>203.722656</c:v>
                </c:pt>
                <c:pt idx="849">
                  <c:v>205.41233800000001</c:v>
                </c:pt>
                <c:pt idx="850">
                  <c:v>206.133545</c:v>
                </c:pt>
                <c:pt idx="851">
                  <c:v>205.950714</c:v>
                </c:pt>
                <c:pt idx="852">
                  <c:v>205.184799</c:v>
                </c:pt>
                <c:pt idx="853">
                  <c:v>204.330307</c:v>
                </c:pt>
                <c:pt idx="854">
                  <c:v>203.018539</c:v>
                </c:pt>
                <c:pt idx="855">
                  <c:v>202.27410900000001</c:v>
                </c:pt>
                <c:pt idx="856">
                  <c:v>201.91064499999999</c:v>
                </c:pt>
                <c:pt idx="857">
                  <c:v>201.517822</c:v>
                </c:pt>
                <c:pt idx="858">
                  <c:v>199.55632</c:v>
                </c:pt>
                <c:pt idx="859">
                  <c:v>200.56951900000001</c:v>
                </c:pt>
                <c:pt idx="860">
                  <c:v>200.205185</c:v>
                </c:pt>
                <c:pt idx="861">
                  <c:v>199.259064</c:v>
                </c:pt>
                <c:pt idx="862">
                  <c:v>199.47302199999999</c:v>
                </c:pt>
                <c:pt idx="863">
                  <c:v>198.877197</c:v>
                </c:pt>
                <c:pt idx="864">
                  <c:v>198.15116900000001</c:v>
                </c:pt>
                <c:pt idx="865">
                  <c:v>196.69691499999999</c:v>
                </c:pt>
                <c:pt idx="866">
                  <c:v>196.03533899999999</c:v>
                </c:pt>
                <c:pt idx="867">
                  <c:v>194.58371</c:v>
                </c:pt>
                <c:pt idx="868">
                  <c:v>191.31921399999999</c:v>
                </c:pt>
                <c:pt idx="869">
                  <c:v>190.74269100000001</c:v>
                </c:pt>
                <c:pt idx="870">
                  <c:v>191.20478800000001</c:v>
                </c:pt>
                <c:pt idx="871">
                  <c:v>192.52664200000001</c:v>
                </c:pt>
                <c:pt idx="872">
                  <c:v>192.895782</c:v>
                </c:pt>
                <c:pt idx="873">
                  <c:v>191.308258</c:v>
                </c:pt>
                <c:pt idx="874">
                  <c:v>190.52654999999999</c:v>
                </c:pt>
                <c:pt idx="875">
                  <c:v>188.542236</c:v>
                </c:pt>
                <c:pt idx="876">
                  <c:v>191.022842</c:v>
                </c:pt>
                <c:pt idx="877">
                  <c:v>188.85264599999999</c:v>
                </c:pt>
                <c:pt idx="878">
                  <c:v>191.12893700000001</c:v>
                </c:pt>
                <c:pt idx="879">
                  <c:v>190.829498</c:v>
                </c:pt>
                <c:pt idx="880">
                  <c:v>194.796356</c:v>
                </c:pt>
                <c:pt idx="881">
                  <c:v>195.338684</c:v>
                </c:pt>
                <c:pt idx="882">
                  <c:v>195.05371099999999</c:v>
                </c:pt>
                <c:pt idx="883">
                  <c:v>192.715149</c:v>
                </c:pt>
                <c:pt idx="884">
                  <c:v>190.89788799999999</c:v>
                </c:pt>
                <c:pt idx="885">
                  <c:v>191.053101</c:v>
                </c:pt>
                <c:pt idx="886">
                  <c:v>194.35266100000001</c:v>
                </c:pt>
                <c:pt idx="887">
                  <c:v>196.139679</c:v>
                </c:pt>
                <c:pt idx="888">
                  <c:v>196.44438199999999</c:v>
                </c:pt>
                <c:pt idx="889">
                  <c:v>194.79371599999999</c:v>
                </c:pt>
                <c:pt idx="890">
                  <c:v>195.91958600000001</c:v>
                </c:pt>
                <c:pt idx="891">
                  <c:v>195.474594</c:v>
                </c:pt>
                <c:pt idx="892">
                  <c:v>196.995926</c:v>
                </c:pt>
                <c:pt idx="893">
                  <c:v>197.90741</c:v>
                </c:pt>
                <c:pt idx="894">
                  <c:v>198.168701</c:v>
                </c:pt>
                <c:pt idx="895">
                  <c:v>198.843872</c:v>
                </c:pt>
                <c:pt idx="896">
                  <c:v>198.843872</c:v>
                </c:pt>
                <c:pt idx="897">
                  <c:v>198.91052199999999</c:v>
                </c:pt>
                <c:pt idx="898">
                  <c:v>198.34671</c:v>
                </c:pt>
                <c:pt idx="899">
                  <c:v>198.28488200000001</c:v>
                </c:pt>
                <c:pt idx="900">
                  <c:v>198.55276499999999</c:v>
                </c:pt>
                <c:pt idx="901">
                  <c:v>197.70133999999999</c:v>
                </c:pt>
                <c:pt idx="902">
                  <c:v>195.975266</c:v>
                </c:pt>
                <c:pt idx="903">
                  <c:v>197.12350499999999</c:v>
                </c:pt>
                <c:pt idx="904">
                  <c:v>196.68682899999999</c:v>
                </c:pt>
                <c:pt idx="905">
                  <c:v>196.39309700000001</c:v>
                </c:pt>
                <c:pt idx="906">
                  <c:v>194.733215</c:v>
                </c:pt>
                <c:pt idx="907">
                  <c:v>193.16059899999999</c:v>
                </c:pt>
                <c:pt idx="908">
                  <c:v>192.91815199999999</c:v>
                </c:pt>
                <c:pt idx="909">
                  <c:v>195.014252</c:v>
                </c:pt>
                <c:pt idx="910">
                  <c:v>196.40098599999999</c:v>
                </c:pt>
                <c:pt idx="911">
                  <c:v>195.88758899999999</c:v>
                </c:pt>
                <c:pt idx="912">
                  <c:v>195.57324199999999</c:v>
                </c:pt>
                <c:pt idx="913">
                  <c:v>194.997589</c:v>
                </c:pt>
                <c:pt idx="914">
                  <c:v>194.517517</c:v>
                </c:pt>
                <c:pt idx="915">
                  <c:v>194.32461499999999</c:v>
                </c:pt>
                <c:pt idx="916">
                  <c:v>194.507431</c:v>
                </c:pt>
                <c:pt idx="917">
                  <c:v>194.18211400000001</c:v>
                </c:pt>
                <c:pt idx="918">
                  <c:v>193.02293399999999</c:v>
                </c:pt>
                <c:pt idx="919">
                  <c:v>193.92126500000001</c:v>
                </c:pt>
                <c:pt idx="920">
                  <c:v>192.343369</c:v>
                </c:pt>
                <c:pt idx="921">
                  <c:v>192.69850199999999</c:v>
                </c:pt>
                <c:pt idx="922">
                  <c:v>193.74589499999999</c:v>
                </c:pt>
                <c:pt idx="923">
                  <c:v>192.934372</c:v>
                </c:pt>
                <c:pt idx="924">
                  <c:v>192.97032200000001</c:v>
                </c:pt>
                <c:pt idx="925">
                  <c:v>193.88398699999999</c:v>
                </c:pt>
                <c:pt idx="926">
                  <c:v>193.423203</c:v>
                </c:pt>
                <c:pt idx="927">
                  <c:v>191.48056</c:v>
                </c:pt>
                <c:pt idx="928">
                  <c:v>191.09518399999999</c:v>
                </c:pt>
                <c:pt idx="929">
                  <c:v>189.53308100000001</c:v>
                </c:pt>
                <c:pt idx="930">
                  <c:v>186.702179</c:v>
                </c:pt>
                <c:pt idx="931">
                  <c:v>189.71283</c:v>
                </c:pt>
                <c:pt idx="932">
                  <c:v>191.153931</c:v>
                </c:pt>
                <c:pt idx="933">
                  <c:v>191.77955600000001</c:v>
                </c:pt>
                <c:pt idx="934">
                  <c:v>191.55639600000001</c:v>
                </c:pt>
                <c:pt idx="935">
                  <c:v>192.23245199999999</c:v>
                </c:pt>
                <c:pt idx="936">
                  <c:v>191.571304</c:v>
                </c:pt>
                <c:pt idx="937">
                  <c:v>189.43487500000001</c:v>
                </c:pt>
                <c:pt idx="938">
                  <c:v>191.07063299999999</c:v>
                </c:pt>
                <c:pt idx="939">
                  <c:v>190.430969</c:v>
                </c:pt>
                <c:pt idx="940">
                  <c:v>190.816788</c:v>
                </c:pt>
                <c:pt idx="941">
                  <c:v>190.816788</c:v>
                </c:pt>
                <c:pt idx="942">
                  <c:v>189.396286</c:v>
                </c:pt>
                <c:pt idx="943">
                  <c:v>188.412476</c:v>
                </c:pt>
                <c:pt idx="944">
                  <c:v>188.162567</c:v>
                </c:pt>
                <c:pt idx="945">
                  <c:v>188.11039700000001</c:v>
                </c:pt>
                <c:pt idx="946">
                  <c:v>187.67591899999999</c:v>
                </c:pt>
                <c:pt idx="947">
                  <c:v>187.05291700000001</c:v>
                </c:pt>
                <c:pt idx="948">
                  <c:v>185.97219799999999</c:v>
                </c:pt>
                <c:pt idx="949">
                  <c:v>186.17387400000001</c:v>
                </c:pt>
                <c:pt idx="950">
                  <c:v>185.22468599999999</c:v>
                </c:pt>
                <c:pt idx="951">
                  <c:v>182.66693100000001</c:v>
                </c:pt>
                <c:pt idx="952">
                  <c:v>185.096237</c:v>
                </c:pt>
                <c:pt idx="953">
                  <c:v>185.17690999999999</c:v>
                </c:pt>
                <c:pt idx="954">
                  <c:v>186.18045000000001</c:v>
                </c:pt>
                <c:pt idx="955">
                  <c:v>186.55573999999999</c:v>
                </c:pt>
                <c:pt idx="956">
                  <c:v>186.21772799999999</c:v>
                </c:pt>
                <c:pt idx="957">
                  <c:v>185.855591</c:v>
                </c:pt>
                <c:pt idx="958">
                  <c:v>184.99496500000001</c:v>
                </c:pt>
                <c:pt idx="959">
                  <c:v>185.332977</c:v>
                </c:pt>
                <c:pt idx="960">
                  <c:v>185.30053699999999</c:v>
                </c:pt>
                <c:pt idx="961">
                  <c:v>185.44828799999999</c:v>
                </c:pt>
                <c:pt idx="962">
                  <c:v>183.82437100000001</c:v>
                </c:pt>
                <c:pt idx="963">
                  <c:v>184.49383499999999</c:v>
                </c:pt>
                <c:pt idx="964">
                  <c:v>184.22728000000001</c:v>
                </c:pt>
                <c:pt idx="965">
                  <c:v>184.318039</c:v>
                </c:pt>
                <c:pt idx="966">
                  <c:v>184.318039</c:v>
                </c:pt>
                <c:pt idx="967">
                  <c:v>184.176422</c:v>
                </c:pt>
                <c:pt idx="968">
                  <c:v>183.96203600000001</c:v>
                </c:pt>
                <c:pt idx="969">
                  <c:v>183.61743200000001</c:v>
                </c:pt>
                <c:pt idx="970">
                  <c:v>184.008499</c:v>
                </c:pt>
                <c:pt idx="971">
                  <c:v>182.20263700000001</c:v>
                </c:pt>
                <c:pt idx="972">
                  <c:v>182.34556599999999</c:v>
                </c:pt>
                <c:pt idx="973">
                  <c:v>180.44105500000001</c:v>
                </c:pt>
                <c:pt idx="974">
                  <c:v>180.97373999999999</c:v>
                </c:pt>
                <c:pt idx="975">
                  <c:v>182.528381</c:v>
                </c:pt>
                <c:pt idx="976">
                  <c:v>182.991364</c:v>
                </c:pt>
                <c:pt idx="977">
                  <c:v>180.301636</c:v>
                </c:pt>
                <c:pt idx="978">
                  <c:v>178.133194</c:v>
                </c:pt>
                <c:pt idx="979">
                  <c:v>182.03779599999999</c:v>
                </c:pt>
                <c:pt idx="980">
                  <c:v>183.630585</c:v>
                </c:pt>
                <c:pt idx="981">
                  <c:v>185.56710799999999</c:v>
                </c:pt>
                <c:pt idx="982">
                  <c:v>184.20886200000001</c:v>
                </c:pt>
                <c:pt idx="983">
                  <c:v>182.716904</c:v>
                </c:pt>
                <c:pt idx="984">
                  <c:v>182.58845500000001</c:v>
                </c:pt>
                <c:pt idx="985">
                  <c:v>183.81603999999999</c:v>
                </c:pt>
                <c:pt idx="986">
                  <c:v>183.312286</c:v>
                </c:pt>
                <c:pt idx="987">
                  <c:v>184.640717</c:v>
                </c:pt>
                <c:pt idx="988">
                  <c:v>183.400406</c:v>
                </c:pt>
                <c:pt idx="989">
                  <c:v>183.55561800000001</c:v>
                </c:pt>
                <c:pt idx="990">
                  <c:v>183.595078</c:v>
                </c:pt>
                <c:pt idx="991">
                  <c:v>183.26844800000001</c:v>
                </c:pt>
                <c:pt idx="992">
                  <c:v>181.287216</c:v>
                </c:pt>
                <c:pt idx="993">
                  <c:v>182.97250399999999</c:v>
                </c:pt>
                <c:pt idx="994">
                  <c:v>181.285461</c:v>
                </c:pt>
                <c:pt idx="995">
                  <c:v>182.52706900000001</c:v>
                </c:pt>
                <c:pt idx="996">
                  <c:v>183.500809</c:v>
                </c:pt>
                <c:pt idx="997">
                  <c:v>182.84098800000001</c:v>
                </c:pt>
                <c:pt idx="998">
                  <c:v>180.83476300000001</c:v>
                </c:pt>
                <c:pt idx="999">
                  <c:v>181.577011</c:v>
                </c:pt>
                <c:pt idx="1000">
                  <c:v>180.98075900000001</c:v>
                </c:pt>
                <c:pt idx="1001">
                  <c:v>181.016266</c:v>
                </c:pt>
                <c:pt idx="1002">
                  <c:v>179.62953200000001</c:v>
                </c:pt>
                <c:pt idx="1003">
                  <c:v>178.874573</c:v>
                </c:pt>
                <c:pt idx="1004">
                  <c:v>178.61106899999999</c:v>
                </c:pt>
                <c:pt idx="1005">
                  <c:v>178.78512599999999</c:v>
                </c:pt>
                <c:pt idx="1006">
                  <c:v>176.24052399999999</c:v>
                </c:pt>
                <c:pt idx="1007">
                  <c:v>174.180801</c:v>
                </c:pt>
                <c:pt idx="1008">
                  <c:v>173.552109</c:v>
                </c:pt>
                <c:pt idx="1009">
                  <c:v>174.10188299999999</c:v>
                </c:pt>
                <c:pt idx="1010">
                  <c:v>174.25314299999999</c:v>
                </c:pt>
                <c:pt idx="1011">
                  <c:v>171.402512</c:v>
                </c:pt>
                <c:pt idx="1012">
                  <c:v>170.50900300000001</c:v>
                </c:pt>
                <c:pt idx="1013">
                  <c:v>171.44636499999999</c:v>
                </c:pt>
                <c:pt idx="1014">
                  <c:v>172.76469399999999</c:v>
                </c:pt>
                <c:pt idx="1015">
                  <c:v>171.55947900000001</c:v>
                </c:pt>
                <c:pt idx="1016">
                  <c:v>171.66293300000001</c:v>
                </c:pt>
                <c:pt idx="1017">
                  <c:v>174.23472599999999</c:v>
                </c:pt>
                <c:pt idx="1018">
                  <c:v>173.734497</c:v>
                </c:pt>
                <c:pt idx="1019">
                  <c:v>174.00762900000001</c:v>
                </c:pt>
                <c:pt idx="1020">
                  <c:v>172.88526899999999</c:v>
                </c:pt>
                <c:pt idx="1021">
                  <c:v>172.7099</c:v>
                </c:pt>
                <c:pt idx="1022">
                  <c:v>170.93296799999999</c:v>
                </c:pt>
                <c:pt idx="1023">
                  <c:v>169.90837099999999</c:v>
                </c:pt>
                <c:pt idx="1024">
                  <c:v>167.53694200000001</c:v>
                </c:pt>
                <c:pt idx="1025">
                  <c:v>168.439651</c:v>
                </c:pt>
                <c:pt idx="1026">
                  <c:v>165.21855199999999</c:v>
                </c:pt>
                <c:pt idx="1027">
                  <c:v>167.46546900000001</c:v>
                </c:pt>
                <c:pt idx="1028">
                  <c:v>169.68258700000001</c:v>
                </c:pt>
                <c:pt idx="1029">
                  <c:v>171.06492600000001</c:v>
                </c:pt>
                <c:pt idx="1030">
                  <c:v>167.089752</c:v>
                </c:pt>
                <c:pt idx="1031">
                  <c:v>167.887238</c:v>
                </c:pt>
                <c:pt idx="1032">
                  <c:v>172.10005200000001</c:v>
                </c:pt>
                <c:pt idx="1033">
                  <c:v>170.16835</c:v>
                </c:pt>
                <c:pt idx="1034">
                  <c:v>169.954849</c:v>
                </c:pt>
                <c:pt idx="1035">
                  <c:v>171.279312</c:v>
                </c:pt>
                <c:pt idx="1036">
                  <c:v>171.59761</c:v>
                </c:pt>
                <c:pt idx="1037">
                  <c:v>172.35871900000001</c:v>
                </c:pt>
                <c:pt idx="1038">
                  <c:v>172.41395600000001</c:v>
                </c:pt>
                <c:pt idx="1039">
                  <c:v>172.51216099999999</c:v>
                </c:pt>
                <c:pt idx="1040">
                  <c:v>171.70327800000001</c:v>
                </c:pt>
                <c:pt idx="1041">
                  <c:v>171.41830400000001</c:v>
                </c:pt>
                <c:pt idx="1042">
                  <c:v>171.47749300000001</c:v>
                </c:pt>
                <c:pt idx="1043">
                  <c:v>171.66864000000001</c:v>
                </c:pt>
                <c:pt idx="1044">
                  <c:v>170.40772999999999</c:v>
                </c:pt>
                <c:pt idx="1045">
                  <c:v>169.74615499999999</c:v>
                </c:pt>
                <c:pt idx="1046">
                  <c:v>167.92363</c:v>
                </c:pt>
                <c:pt idx="1047">
                  <c:v>167.75439499999999</c:v>
                </c:pt>
                <c:pt idx="1048">
                  <c:v>165.45486500000001</c:v>
                </c:pt>
                <c:pt idx="1049">
                  <c:v>162.84098800000001</c:v>
                </c:pt>
                <c:pt idx="1050">
                  <c:v>166.047607</c:v>
                </c:pt>
                <c:pt idx="1051">
                  <c:v>164.44255100000001</c:v>
                </c:pt>
                <c:pt idx="1052">
                  <c:v>168.77636699999999</c:v>
                </c:pt>
                <c:pt idx="1053">
                  <c:v>169.02801500000001</c:v>
                </c:pt>
                <c:pt idx="1054">
                  <c:v>168.41905199999999</c:v>
                </c:pt>
                <c:pt idx="1055">
                  <c:v>168.92761200000001</c:v>
                </c:pt>
                <c:pt idx="1056">
                  <c:v>168.87413000000001</c:v>
                </c:pt>
                <c:pt idx="1057">
                  <c:v>166.55311599999999</c:v>
                </c:pt>
                <c:pt idx="1058">
                  <c:v>165.20890800000001</c:v>
                </c:pt>
                <c:pt idx="1059">
                  <c:v>165.20890800000001</c:v>
                </c:pt>
                <c:pt idx="1060">
                  <c:v>166.40536499999999</c:v>
                </c:pt>
                <c:pt idx="1061">
                  <c:v>167.032318</c:v>
                </c:pt>
                <c:pt idx="1062">
                  <c:v>166.653076</c:v>
                </c:pt>
                <c:pt idx="1063">
                  <c:v>166.58380099999999</c:v>
                </c:pt>
                <c:pt idx="1064">
                  <c:v>167.68293800000001</c:v>
                </c:pt>
                <c:pt idx="1065">
                  <c:v>166.76705899999999</c:v>
                </c:pt>
                <c:pt idx="1066">
                  <c:v>164.32723999999999</c:v>
                </c:pt>
                <c:pt idx="1067">
                  <c:v>163.394272</c:v>
                </c:pt>
                <c:pt idx="1068">
                  <c:v>162.24516299999999</c:v>
                </c:pt>
                <c:pt idx="1069">
                  <c:v>164.67491100000001</c:v>
                </c:pt>
                <c:pt idx="1070">
                  <c:v>163.62138400000001</c:v>
                </c:pt>
                <c:pt idx="1071">
                  <c:v>163.40216100000001</c:v>
                </c:pt>
                <c:pt idx="1072">
                  <c:v>163.76693700000001</c:v>
                </c:pt>
                <c:pt idx="1073">
                  <c:v>162.35083</c:v>
                </c:pt>
                <c:pt idx="1074">
                  <c:v>161.77868699999999</c:v>
                </c:pt>
                <c:pt idx="1075">
                  <c:v>161.65811199999999</c:v>
                </c:pt>
                <c:pt idx="1076">
                  <c:v>161.993942</c:v>
                </c:pt>
                <c:pt idx="1077">
                  <c:v>162.62922699999999</c:v>
                </c:pt>
                <c:pt idx="1078">
                  <c:v>163.20223999999999</c:v>
                </c:pt>
                <c:pt idx="1079">
                  <c:v>162.26795999999999</c:v>
                </c:pt>
                <c:pt idx="1080">
                  <c:v>161.98080400000001</c:v>
                </c:pt>
                <c:pt idx="1081">
                  <c:v>159.91450499999999</c:v>
                </c:pt>
                <c:pt idx="1082">
                  <c:v>160.61466999999999</c:v>
                </c:pt>
                <c:pt idx="1083">
                  <c:v>160.81809999999999</c:v>
                </c:pt>
                <c:pt idx="1084">
                  <c:v>161.02503999999999</c:v>
                </c:pt>
                <c:pt idx="1085">
                  <c:v>162.31530799999999</c:v>
                </c:pt>
                <c:pt idx="1086">
                  <c:v>161.864182</c:v>
                </c:pt>
                <c:pt idx="1087">
                  <c:v>162.17808500000001</c:v>
                </c:pt>
                <c:pt idx="1088">
                  <c:v>160.757599</c:v>
                </c:pt>
                <c:pt idx="1089">
                  <c:v>160.858002</c:v>
                </c:pt>
                <c:pt idx="1090">
                  <c:v>160.57038900000001</c:v>
                </c:pt>
                <c:pt idx="1091">
                  <c:v>158.78074599999999</c:v>
                </c:pt>
                <c:pt idx="1092">
                  <c:v>159.51379399999999</c:v>
                </c:pt>
                <c:pt idx="1093">
                  <c:v>159.13235499999999</c:v>
                </c:pt>
                <c:pt idx="1094">
                  <c:v>159.13235499999999</c:v>
                </c:pt>
                <c:pt idx="1095">
                  <c:v>159.38488799999999</c:v>
                </c:pt>
                <c:pt idx="1096">
                  <c:v>156.84993</c:v>
                </c:pt>
                <c:pt idx="1097">
                  <c:v>155.97088600000001</c:v>
                </c:pt>
                <c:pt idx="1098">
                  <c:v>157.037567</c:v>
                </c:pt>
                <c:pt idx="1099">
                  <c:v>156.42027300000001</c:v>
                </c:pt>
                <c:pt idx="1100">
                  <c:v>158.250259</c:v>
                </c:pt>
                <c:pt idx="1101">
                  <c:v>159.012238</c:v>
                </c:pt>
                <c:pt idx="1102">
                  <c:v>157.18138099999999</c:v>
                </c:pt>
                <c:pt idx="1103">
                  <c:v>155.07080099999999</c:v>
                </c:pt>
                <c:pt idx="1104">
                  <c:v>156.63378900000001</c:v>
                </c:pt>
                <c:pt idx="1105">
                  <c:v>155.44433599999999</c:v>
                </c:pt>
                <c:pt idx="1106">
                  <c:v>155.66223099999999</c:v>
                </c:pt>
                <c:pt idx="1107">
                  <c:v>153.862076</c:v>
                </c:pt>
                <c:pt idx="1108">
                  <c:v>153.90635700000001</c:v>
                </c:pt>
                <c:pt idx="1109">
                  <c:v>150.96847500000001</c:v>
                </c:pt>
                <c:pt idx="1110">
                  <c:v>147.71186800000001</c:v>
                </c:pt>
                <c:pt idx="1111">
                  <c:v>145.12867700000001</c:v>
                </c:pt>
                <c:pt idx="1112">
                  <c:v>143.36270099999999</c:v>
                </c:pt>
                <c:pt idx="1113">
                  <c:v>145.12297100000001</c:v>
                </c:pt>
                <c:pt idx="1114">
                  <c:v>143.40962200000001</c:v>
                </c:pt>
                <c:pt idx="1115">
                  <c:v>148.65535</c:v>
                </c:pt>
                <c:pt idx="1116">
                  <c:v>149.10649100000001</c:v>
                </c:pt>
                <c:pt idx="1117">
                  <c:v>151.93081699999999</c:v>
                </c:pt>
                <c:pt idx="1118">
                  <c:v>151.409088</c:v>
                </c:pt>
                <c:pt idx="1119">
                  <c:v>150.62300099999999</c:v>
                </c:pt>
                <c:pt idx="1120">
                  <c:v>150.954453</c:v>
                </c:pt>
                <c:pt idx="1121">
                  <c:v>150.244202</c:v>
                </c:pt>
                <c:pt idx="1122">
                  <c:v>152.73838799999999</c:v>
                </c:pt>
                <c:pt idx="1123">
                  <c:v>152.71778900000001</c:v>
                </c:pt>
                <c:pt idx="1124">
                  <c:v>152.95146199999999</c:v>
                </c:pt>
                <c:pt idx="1125">
                  <c:v>153.971237</c:v>
                </c:pt>
                <c:pt idx="1126">
                  <c:v>154.948486</c:v>
                </c:pt>
                <c:pt idx="1127">
                  <c:v>152.445526</c:v>
                </c:pt>
                <c:pt idx="1128">
                  <c:v>151.117096</c:v>
                </c:pt>
                <c:pt idx="1129">
                  <c:v>149.91670199999999</c:v>
                </c:pt>
                <c:pt idx="1130">
                  <c:v>147.35192900000001</c:v>
                </c:pt>
                <c:pt idx="1131">
                  <c:v>149.44232199999999</c:v>
                </c:pt>
                <c:pt idx="1132">
                  <c:v>146.80345199999999</c:v>
                </c:pt>
                <c:pt idx="1133">
                  <c:v>148.22219799999999</c:v>
                </c:pt>
                <c:pt idx="1134">
                  <c:v>147.44180299999999</c:v>
                </c:pt>
                <c:pt idx="1135">
                  <c:v>146.23481799999999</c:v>
                </c:pt>
                <c:pt idx="1136">
                  <c:v>146.942001</c:v>
                </c:pt>
                <c:pt idx="1137">
                  <c:v>144.612213</c:v>
                </c:pt>
                <c:pt idx="1138">
                  <c:v>142.33812</c:v>
                </c:pt>
                <c:pt idx="1139">
                  <c:v>141.914154</c:v>
                </c:pt>
                <c:pt idx="1140">
                  <c:v>145.36234999999999</c:v>
                </c:pt>
                <c:pt idx="1141">
                  <c:v>143.84936500000001</c:v>
                </c:pt>
                <c:pt idx="1142">
                  <c:v>145.53334000000001</c:v>
                </c:pt>
                <c:pt idx="1143">
                  <c:v>147.17918399999999</c:v>
                </c:pt>
                <c:pt idx="1144">
                  <c:v>148.42781099999999</c:v>
                </c:pt>
                <c:pt idx="1145">
                  <c:v>149.11657700000001</c:v>
                </c:pt>
                <c:pt idx="1146">
                  <c:v>148.34231600000001</c:v>
                </c:pt>
                <c:pt idx="1147">
                  <c:v>146.47595200000001</c:v>
                </c:pt>
                <c:pt idx="1148">
                  <c:v>146.397919</c:v>
                </c:pt>
                <c:pt idx="1149">
                  <c:v>149.018372</c:v>
                </c:pt>
                <c:pt idx="1150">
                  <c:v>146.07566800000001</c:v>
                </c:pt>
                <c:pt idx="1151">
                  <c:v>150.24595600000001</c:v>
                </c:pt>
                <c:pt idx="1152">
                  <c:v>151.47792100000001</c:v>
                </c:pt>
                <c:pt idx="1153">
                  <c:v>156.99241599999999</c:v>
                </c:pt>
                <c:pt idx="1154">
                  <c:v>154.616592</c:v>
                </c:pt>
                <c:pt idx="1155">
                  <c:v>153.461792</c:v>
                </c:pt>
                <c:pt idx="1156">
                  <c:v>153.79937699999999</c:v>
                </c:pt>
                <c:pt idx="1157">
                  <c:v>152.77084400000001</c:v>
                </c:pt>
                <c:pt idx="1158">
                  <c:v>152.515671</c:v>
                </c:pt>
                <c:pt idx="1159">
                  <c:v>150.97636399999999</c:v>
                </c:pt>
                <c:pt idx="1160">
                  <c:v>150.435349</c:v>
                </c:pt>
                <c:pt idx="1161">
                  <c:v>148.93945299999999</c:v>
                </c:pt>
                <c:pt idx="1162">
                  <c:v>148.428696</c:v>
                </c:pt>
                <c:pt idx="1163">
                  <c:v>147.96133399999999</c:v>
                </c:pt>
                <c:pt idx="1164">
                  <c:v>148.615891</c:v>
                </c:pt>
                <c:pt idx="1165">
                  <c:v>148.27436800000001</c:v>
                </c:pt>
                <c:pt idx="1166">
                  <c:v>147.87364199999999</c:v>
                </c:pt>
                <c:pt idx="1167">
                  <c:v>147.899078</c:v>
                </c:pt>
                <c:pt idx="1168">
                  <c:v>148.20246900000001</c:v>
                </c:pt>
                <c:pt idx="1169">
                  <c:v>146.15678399999999</c:v>
                </c:pt>
                <c:pt idx="1170">
                  <c:v>147.330872</c:v>
                </c:pt>
                <c:pt idx="1171">
                  <c:v>146.92796300000001</c:v>
                </c:pt>
                <c:pt idx="1172">
                  <c:v>146.83502200000001</c:v>
                </c:pt>
                <c:pt idx="1173">
                  <c:v>145.897232</c:v>
                </c:pt>
                <c:pt idx="1174">
                  <c:v>144.965149</c:v>
                </c:pt>
                <c:pt idx="1175">
                  <c:v>144.44342</c:v>
                </c:pt>
                <c:pt idx="1176">
                  <c:v>143.41355899999999</c:v>
                </c:pt>
                <c:pt idx="1177">
                  <c:v>142.32188400000001</c:v>
                </c:pt>
                <c:pt idx="1178">
                  <c:v>142.857651</c:v>
                </c:pt>
                <c:pt idx="1179">
                  <c:v>141.10394299999999</c:v>
                </c:pt>
                <c:pt idx="1180">
                  <c:v>142.02333100000001</c:v>
                </c:pt>
                <c:pt idx="1181">
                  <c:v>140.98075900000001</c:v>
                </c:pt>
                <c:pt idx="1182">
                  <c:v>141.85891699999999</c:v>
                </c:pt>
                <c:pt idx="1183">
                  <c:v>143.628387</c:v>
                </c:pt>
                <c:pt idx="1184">
                  <c:v>142.80766299999999</c:v>
                </c:pt>
                <c:pt idx="1185">
                  <c:v>142.56828300000001</c:v>
                </c:pt>
                <c:pt idx="1186">
                  <c:v>141.379715</c:v>
                </c:pt>
                <c:pt idx="1187">
                  <c:v>140.97811899999999</c:v>
                </c:pt>
                <c:pt idx="1188">
                  <c:v>141.459946</c:v>
                </c:pt>
                <c:pt idx="1189">
                  <c:v>140.186768</c:v>
                </c:pt>
                <c:pt idx="1190">
                  <c:v>138.332245</c:v>
                </c:pt>
                <c:pt idx="1191">
                  <c:v>139.63961800000001</c:v>
                </c:pt>
                <c:pt idx="1192">
                  <c:v>138.193253</c:v>
                </c:pt>
                <c:pt idx="1193">
                  <c:v>138.9776</c:v>
                </c:pt>
                <c:pt idx="1194">
                  <c:v>137.89819299999999</c:v>
                </c:pt>
                <c:pt idx="1195">
                  <c:v>139.406372</c:v>
                </c:pt>
                <c:pt idx="1196">
                  <c:v>137.22697400000001</c:v>
                </c:pt>
                <c:pt idx="1197">
                  <c:v>137.22697400000001</c:v>
                </c:pt>
                <c:pt idx="1198">
                  <c:v>136.60659799999999</c:v>
                </c:pt>
                <c:pt idx="1199">
                  <c:v>135.923981</c:v>
                </c:pt>
                <c:pt idx="1200">
                  <c:v>133.86119099999999</c:v>
                </c:pt>
                <c:pt idx="1201">
                  <c:v>131.92379800000001</c:v>
                </c:pt>
                <c:pt idx="1202">
                  <c:v>135.199265</c:v>
                </c:pt>
                <c:pt idx="1203">
                  <c:v>133.73361199999999</c:v>
                </c:pt>
                <c:pt idx="1204">
                  <c:v>137.283096</c:v>
                </c:pt>
                <c:pt idx="1205">
                  <c:v>136.69429</c:v>
                </c:pt>
                <c:pt idx="1206">
                  <c:v>135.81218000000001</c:v>
                </c:pt>
                <c:pt idx="1207">
                  <c:v>136.58380099999999</c:v>
                </c:pt>
                <c:pt idx="1208">
                  <c:v>136.502701</c:v>
                </c:pt>
                <c:pt idx="1209">
                  <c:v>136.995926</c:v>
                </c:pt>
                <c:pt idx="1210">
                  <c:v>134.44648699999999</c:v>
                </c:pt>
                <c:pt idx="1211">
                  <c:v>133.33815000000001</c:v>
                </c:pt>
                <c:pt idx="1212">
                  <c:v>131.61909499999999</c:v>
                </c:pt>
                <c:pt idx="1213">
                  <c:v>139.86320499999999</c:v>
                </c:pt>
                <c:pt idx="1214">
                  <c:v>140.61029099999999</c:v>
                </c:pt>
                <c:pt idx="1215">
                  <c:v>141.71554599999999</c:v>
                </c:pt>
                <c:pt idx="1216">
                  <c:v>140.02937299999999</c:v>
                </c:pt>
                <c:pt idx="1217">
                  <c:v>136.45271299999999</c:v>
                </c:pt>
                <c:pt idx="1218">
                  <c:v>136.91394</c:v>
                </c:pt>
                <c:pt idx="1219">
                  <c:v>135.07037399999999</c:v>
                </c:pt>
                <c:pt idx="1220">
                  <c:v>133.97036700000001</c:v>
                </c:pt>
                <c:pt idx="1221">
                  <c:v>133.46968100000001</c:v>
                </c:pt>
                <c:pt idx="1222">
                  <c:v>132.83045999999999</c:v>
                </c:pt>
                <c:pt idx="1223">
                  <c:v>133.111053</c:v>
                </c:pt>
                <c:pt idx="1224">
                  <c:v>131.16619900000001</c:v>
                </c:pt>
                <c:pt idx="1225">
                  <c:v>129.57385300000001</c:v>
                </c:pt>
                <c:pt idx="1226">
                  <c:v>129.57385300000001</c:v>
                </c:pt>
                <c:pt idx="1227">
                  <c:v>129.26959199999999</c:v>
                </c:pt>
                <c:pt idx="1228">
                  <c:v>130.28234900000001</c:v>
                </c:pt>
                <c:pt idx="1229">
                  <c:v>128.14854399999999</c:v>
                </c:pt>
                <c:pt idx="1230">
                  <c:v>129.50633199999999</c:v>
                </c:pt>
                <c:pt idx="1231">
                  <c:v>125.551315</c:v>
                </c:pt>
                <c:pt idx="1232">
                  <c:v>125.06028000000001</c:v>
                </c:pt>
                <c:pt idx="1233">
                  <c:v>123.635406</c:v>
                </c:pt>
                <c:pt idx="1234">
                  <c:v>125.832787</c:v>
                </c:pt>
                <c:pt idx="1235">
                  <c:v>128.472092</c:v>
                </c:pt>
                <c:pt idx="1236">
                  <c:v>128.44929500000001</c:v>
                </c:pt>
                <c:pt idx="1237">
                  <c:v>126.318123</c:v>
                </c:pt>
                <c:pt idx="1238">
                  <c:v>124.881409</c:v>
                </c:pt>
                <c:pt idx="1239">
                  <c:v>125.75913199999999</c:v>
                </c:pt>
                <c:pt idx="1240">
                  <c:v>124.632385</c:v>
                </c:pt>
                <c:pt idx="1241">
                  <c:v>124.104958</c:v>
                </c:pt>
                <c:pt idx="1242">
                  <c:v>127.687752</c:v>
                </c:pt>
                <c:pt idx="1243">
                  <c:v>128.875</c:v>
                </c:pt>
                <c:pt idx="1244">
                  <c:v>125.537727</c:v>
                </c:pt>
                <c:pt idx="1245">
                  <c:v>126.19931</c:v>
                </c:pt>
                <c:pt idx="1246">
                  <c:v>124.369331</c:v>
                </c:pt>
                <c:pt idx="1247">
                  <c:v>122.662109</c:v>
                </c:pt>
                <c:pt idx="1248">
                  <c:v>122.72830999999999</c:v>
                </c:pt>
                <c:pt idx="1249">
                  <c:v>119.977203</c:v>
                </c:pt>
                <c:pt idx="1250">
                  <c:v>123.773949</c:v>
                </c:pt>
                <c:pt idx="1251">
                  <c:v>126.02744300000001</c:v>
                </c:pt>
                <c:pt idx="1252">
                  <c:v>122.738831</c:v>
                </c:pt>
                <c:pt idx="1253">
                  <c:v>122.029022</c:v>
                </c:pt>
                <c:pt idx="1254">
                  <c:v>124.777939</c:v>
                </c:pt>
                <c:pt idx="1255">
                  <c:v>121.07633199999999</c:v>
                </c:pt>
                <c:pt idx="1256">
                  <c:v>122.312248</c:v>
                </c:pt>
                <c:pt idx="1257">
                  <c:v>120.565567</c:v>
                </c:pt>
                <c:pt idx="1258">
                  <c:v>116.594765</c:v>
                </c:pt>
                <c:pt idx="1259">
                  <c:v>116.781975</c:v>
                </c:pt>
                <c:pt idx="1260">
                  <c:v>109.10824599999999</c:v>
                </c:pt>
                <c:pt idx="1261">
                  <c:v>110.785217</c:v>
                </c:pt>
                <c:pt idx="1262">
                  <c:v>108.31250799999999</c:v>
                </c:pt>
                <c:pt idx="1263">
                  <c:v>113.31448399999999</c:v>
                </c:pt>
                <c:pt idx="1264">
                  <c:v>115.15849300000001</c:v>
                </c:pt>
                <c:pt idx="1265">
                  <c:v>111.423996</c:v>
                </c:pt>
                <c:pt idx="1266">
                  <c:v>115.30843400000001</c:v>
                </c:pt>
                <c:pt idx="1267">
                  <c:v>108.53434799999999</c:v>
                </c:pt>
                <c:pt idx="1268">
                  <c:v>107.296684</c:v>
                </c:pt>
                <c:pt idx="1269">
                  <c:v>98.092856999999995</c:v>
                </c:pt>
                <c:pt idx="1270">
                  <c:v>101.053093</c:v>
                </c:pt>
                <c:pt idx="1271">
                  <c:v>105.633301</c:v>
                </c:pt>
                <c:pt idx="1272">
                  <c:v>105.138321</c:v>
                </c:pt>
                <c:pt idx="1273">
                  <c:v>110.88561199999999</c:v>
                </c:pt>
                <c:pt idx="1274">
                  <c:v>104.613533</c:v>
                </c:pt>
                <c:pt idx="1275">
                  <c:v>118.857468</c:v>
                </c:pt>
                <c:pt idx="1276">
                  <c:v>108.75707199999999</c:v>
                </c:pt>
                <c:pt idx="1277">
                  <c:v>120.18852200000001</c:v>
                </c:pt>
                <c:pt idx="1278">
                  <c:v>126.363716</c:v>
                </c:pt>
                <c:pt idx="1279">
                  <c:v>120.415627</c:v>
                </c:pt>
                <c:pt idx="1280">
                  <c:v>130.31565900000001</c:v>
                </c:pt>
                <c:pt idx="1281">
                  <c:v>132.57661400000001</c:v>
                </c:pt>
                <c:pt idx="1282">
                  <c:v>137.231796</c:v>
                </c:pt>
                <c:pt idx="1283">
                  <c:v>131.67477400000001</c:v>
                </c:pt>
                <c:pt idx="1284">
                  <c:v>135.48292499999999</c:v>
                </c:pt>
                <c:pt idx="1285">
                  <c:v>129.51992799999999</c:v>
                </c:pt>
                <c:pt idx="1286">
                  <c:v>130.59581</c:v>
                </c:pt>
                <c:pt idx="1287">
                  <c:v>136.62983700000001</c:v>
                </c:pt>
                <c:pt idx="1288">
                  <c:v>137.148056</c:v>
                </c:pt>
                <c:pt idx="1289">
                  <c:v>141.43057300000001</c:v>
                </c:pt>
                <c:pt idx="1290">
                  <c:v>146.334778</c:v>
                </c:pt>
                <c:pt idx="1291">
                  <c:v>147.89030500000001</c:v>
                </c:pt>
                <c:pt idx="1292">
                  <c:v>148.45675700000001</c:v>
                </c:pt>
                <c:pt idx="1293">
                  <c:v>147.761414</c:v>
                </c:pt>
                <c:pt idx="1294">
                  <c:v>148.19413800000001</c:v>
                </c:pt>
                <c:pt idx="1295">
                  <c:v>148.19413800000001</c:v>
                </c:pt>
                <c:pt idx="1296">
                  <c:v>147.92143200000001</c:v>
                </c:pt>
                <c:pt idx="1297">
                  <c:v>148.16301000000001</c:v>
                </c:pt>
                <c:pt idx="1298">
                  <c:v>147.211624</c:v>
                </c:pt>
                <c:pt idx="1299">
                  <c:v>146.96348599999999</c:v>
                </c:pt>
                <c:pt idx="1300">
                  <c:v>145.89460800000001</c:v>
                </c:pt>
                <c:pt idx="1301">
                  <c:v>146.68682899999999</c:v>
                </c:pt>
                <c:pt idx="1302">
                  <c:v>146.20062300000001</c:v>
                </c:pt>
                <c:pt idx="1303">
                  <c:v>144.57406599999999</c:v>
                </c:pt>
                <c:pt idx="1304">
                  <c:v>142.44026199999999</c:v>
                </c:pt>
                <c:pt idx="1305">
                  <c:v>141.41435200000001</c:v>
                </c:pt>
                <c:pt idx="1306">
                  <c:v>143.963348</c:v>
                </c:pt>
                <c:pt idx="1307">
                  <c:v>143.513519</c:v>
                </c:pt>
                <c:pt idx="1308">
                  <c:v>143.63803100000001</c:v>
                </c:pt>
                <c:pt idx="1309">
                  <c:v>142.20834400000001</c:v>
                </c:pt>
                <c:pt idx="1310">
                  <c:v>144.48112499999999</c:v>
                </c:pt>
                <c:pt idx="1311">
                  <c:v>145.79946899999999</c:v>
                </c:pt>
                <c:pt idx="1312">
                  <c:v>145.63330099999999</c:v>
                </c:pt>
                <c:pt idx="1313">
                  <c:v>145.591217</c:v>
                </c:pt>
                <c:pt idx="1314">
                  <c:v>145.97834800000001</c:v>
                </c:pt>
                <c:pt idx="1315">
                  <c:v>145.97834800000001</c:v>
                </c:pt>
                <c:pt idx="1316">
                  <c:v>145.416718</c:v>
                </c:pt>
                <c:pt idx="1317">
                  <c:v>144.21017499999999</c:v>
                </c:pt>
                <c:pt idx="1318">
                  <c:v>143.94099399999999</c:v>
                </c:pt>
                <c:pt idx="1319">
                  <c:v>144.15931699999999</c:v>
                </c:pt>
                <c:pt idx="1320">
                  <c:v>143.16059899999999</c:v>
                </c:pt>
                <c:pt idx="1321">
                  <c:v>143.570526</c:v>
                </c:pt>
                <c:pt idx="1322">
                  <c:v>142.62133800000001</c:v>
                </c:pt>
                <c:pt idx="1323">
                  <c:v>141.92555200000001</c:v>
                </c:pt>
                <c:pt idx="1324">
                  <c:v>142.324524</c:v>
                </c:pt>
                <c:pt idx="1325">
                  <c:v>141.82341</c:v>
                </c:pt>
                <c:pt idx="1326">
                  <c:v>142.831772</c:v>
                </c:pt>
                <c:pt idx="1327">
                  <c:v>141.644958</c:v>
                </c:pt>
                <c:pt idx="1328">
                  <c:v>141.22889699999999</c:v>
                </c:pt>
                <c:pt idx="1329">
                  <c:v>142.05006399999999</c:v>
                </c:pt>
                <c:pt idx="1330">
                  <c:v>142.045242</c:v>
                </c:pt>
                <c:pt idx="1331">
                  <c:v>141.320526</c:v>
                </c:pt>
                <c:pt idx="1332">
                  <c:v>141.34814499999999</c:v>
                </c:pt>
                <c:pt idx="1333">
                  <c:v>141.22583</c:v>
                </c:pt>
                <c:pt idx="1334">
                  <c:v>140.53093000000001</c:v>
                </c:pt>
                <c:pt idx="1335">
                  <c:v>139.907059</c:v>
                </c:pt>
                <c:pt idx="1336">
                  <c:v>139.96755999999999</c:v>
                </c:pt>
                <c:pt idx="1337">
                  <c:v>139.92063899999999</c:v>
                </c:pt>
                <c:pt idx="1338">
                  <c:v>138.92761200000001</c:v>
                </c:pt>
                <c:pt idx="1339">
                  <c:v>138.91752600000001</c:v>
                </c:pt>
                <c:pt idx="1340">
                  <c:v>137.73642000000001</c:v>
                </c:pt>
                <c:pt idx="1341">
                  <c:v>137.33702099999999</c:v>
                </c:pt>
                <c:pt idx="1342">
                  <c:v>137.48783900000001</c:v>
                </c:pt>
                <c:pt idx="1343">
                  <c:v>137.924072</c:v>
                </c:pt>
                <c:pt idx="1344">
                  <c:v>136.67543000000001</c:v>
                </c:pt>
                <c:pt idx="1345">
                  <c:v>136.470688</c:v>
                </c:pt>
                <c:pt idx="1346">
                  <c:v>135.61312899999999</c:v>
                </c:pt>
                <c:pt idx="1347">
                  <c:v>136.519363</c:v>
                </c:pt>
                <c:pt idx="1348">
                  <c:v>137.70791600000001</c:v>
                </c:pt>
                <c:pt idx="1349">
                  <c:v>138.26252700000001</c:v>
                </c:pt>
                <c:pt idx="1350">
                  <c:v>138.26252700000001</c:v>
                </c:pt>
                <c:pt idx="1351">
                  <c:v>137.687759</c:v>
                </c:pt>
                <c:pt idx="1352">
                  <c:v>137.386124</c:v>
                </c:pt>
                <c:pt idx="1353">
                  <c:v>136.36239599999999</c:v>
                </c:pt>
                <c:pt idx="1354">
                  <c:v>136.06646699999999</c:v>
                </c:pt>
                <c:pt idx="1355">
                  <c:v>136.28216599999999</c:v>
                </c:pt>
                <c:pt idx="1356">
                  <c:v>136.79600500000001</c:v>
                </c:pt>
                <c:pt idx="1357">
                  <c:v>136.877106</c:v>
                </c:pt>
                <c:pt idx="1358">
                  <c:v>136.80827300000001</c:v>
                </c:pt>
                <c:pt idx="1359">
                  <c:v>135.763519</c:v>
                </c:pt>
                <c:pt idx="1360">
                  <c:v>135.64996300000001</c:v>
                </c:pt>
                <c:pt idx="1361">
                  <c:v>135.55351300000001</c:v>
                </c:pt>
                <c:pt idx="1362">
                  <c:v>135.34175099999999</c:v>
                </c:pt>
                <c:pt idx="1363">
                  <c:v>135.60787999999999</c:v>
                </c:pt>
                <c:pt idx="1364">
                  <c:v>135.26151999999999</c:v>
                </c:pt>
                <c:pt idx="1365">
                  <c:v>134.89324999999999</c:v>
                </c:pt>
                <c:pt idx="1366">
                  <c:v>134.79853800000001</c:v>
                </c:pt>
                <c:pt idx="1367">
                  <c:v>134.958572</c:v>
                </c:pt>
                <c:pt idx="1368">
                  <c:v>134.46052599999999</c:v>
                </c:pt>
                <c:pt idx="1369">
                  <c:v>133.17375200000001</c:v>
                </c:pt>
                <c:pt idx="1370">
                  <c:v>133.57753</c:v>
                </c:pt>
                <c:pt idx="1371">
                  <c:v>133.14437899999999</c:v>
                </c:pt>
                <c:pt idx="1372">
                  <c:v>133.25529499999999</c:v>
                </c:pt>
                <c:pt idx="1373">
                  <c:v>132.515671</c:v>
                </c:pt>
                <c:pt idx="1374">
                  <c:v>131.97816499999999</c:v>
                </c:pt>
                <c:pt idx="1375">
                  <c:v>131.725189</c:v>
                </c:pt>
                <c:pt idx="1376">
                  <c:v>131.35122699999999</c:v>
                </c:pt>
                <c:pt idx="1377">
                  <c:v>131.82165499999999</c:v>
                </c:pt>
                <c:pt idx="1378">
                  <c:v>130.921997</c:v>
                </c:pt>
                <c:pt idx="1379">
                  <c:v>131.43714900000001</c:v>
                </c:pt>
                <c:pt idx="1380">
                  <c:v>131.07501199999999</c:v>
                </c:pt>
                <c:pt idx="1381">
                  <c:v>131.33763099999999</c:v>
                </c:pt>
                <c:pt idx="1382">
                  <c:v>130.042969</c:v>
                </c:pt>
                <c:pt idx="1383">
                  <c:v>130.223602</c:v>
                </c:pt>
                <c:pt idx="1384">
                  <c:v>128.81449900000001</c:v>
                </c:pt>
                <c:pt idx="1385">
                  <c:v>127.99334</c:v>
                </c:pt>
                <c:pt idx="1386">
                  <c:v>126.838531</c:v>
                </c:pt>
                <c:pt idx="1387">
                  <c:v>128.843445</c:v>
                </c:pt>
                <c:pt idx="1388">
                  <c:v>129.423035</c:v>
                </c:pt>
                <c:pt idx="1389">
                  <c:v>127.608841</c:v>
                </c:pt>
                <c:pt idx="1390">
                  <c:v>126.599586</c:v>
                </c:pt>
                <c:pt idx="1391">
                  <c:v>128.907455</c:v>
                </c:pt>
                <c:pt idx="1392">
                  <c:v>130.50726299999999</c:v>
                </c:pt>
                <c:pt idx="1393">
                  <c:v>129.85180700000001</c:v>
                </c:pt>
                <c:pt idx="1394">
                  <c:v>130.54583700000001</c:v>
                </c:pt>
                <c:pt idx="1395">
                  <c:v>130.86369300000001</c:v>
                </c:pt>
                <c:pt idx="1396">
                  <c:v>130.06269800000001</c:v>
                </c:pt>
                <c:pt idx="1397">
                  <c:v>131.166641</c:v>
                </c:pt>
                <c:pt idx="1398">
                  <c:v>131.17935199999999</c:v>
                </c:pt>
                <c:pt idx="1399">
                  <c:v>131.82472200000001</c:v>
                </c:pt>
                <c:pt idx="1400">
                  <c:v>131.82208299999999</c:v>
                </c:pt>
                <c:pt idx="1401">
                  <c:v>131.77693199999999</c:v>
                </c:pt>
                <c:pt idx="1402">
                  <c:v>131.437592</c:v>
                </c:pt>
                <c:pt idx="1403">
                  <c:v>131.85102800000001</c:v>
                </c:pt>
                <c:pt idx="1404">
                  <c:v>131.946594</c:v>
                </c:pt>
                <c:pt idx="1405">
                  <c:v>131.56779499999999</c:v>
                </c:pt>
                <c:pt idx="1406">
                  <c:v>130.62344400000001</c:v>
                </c:pt>
                <c:pt idx="1407">
                  <c:v>130.581345</c:v>
                </c:pt>
                <c:pt idx="1408">
                  <c:v>130.593628</c:v>
                </c:pt>
                <c:pt idx="1409">
                  <c:v>130.474808</c:v>
                </c:pt>
                <c:pt idx="1410">
                  <c:v>128.79916399999999</c:v>
                </c:pt>
                <c:pt idx="1411">
                  <c:v>127.417686</c:v>
                </c:pt>
                <c:pt idx="1412">
                  <c:v>128.30285599999999</c:v>
                </c:pt>
                <c:pt idx="1413">
                  <c:v>128.30285599999999</c:v>
                </c:pt>
                <c:pt idx="1414">
                  <c:v>128.22044399999999</c:v>
                </c:pt>
                <c:pt idx="1415">
                  <c:v>126.614059</c:v>
                </c:pt>
                <c:pt idx="1416">
                  <c:v>125.790695</c:v>
                </c:pt>
                <c:pt idx="1417">
                  <c:v>126.194923</c:v>
                </c:pt>
                <c:pt idx="1418">
                  <c:v>124.823975</c:v>
                </c:pt>
                <c:pt idx="1419">
                  <c:v>128.14897199999999</c:v>
                </c:pt>
                <c:pt idx="1420">
                  <c:v>128.21386699999999</c:v>
                </c:pt>
                <c:pt idx="1421">
                  <c:v>127.165154</c:v>
                </c:pt>
                <c:pt idx="1422">
                  <c:v>128.17967200000001</c:v>
                </c:pt>
                <c:pt idx="1423">
                  <c:v>126.6465</c:v>
                </c:pt>
                <c:pt idx="1424">
                  <c:v>124.84545900000001</c:v>
                </c:pt>
                <c:pt idx="1425">
                  <c:v>124.53855900000001</c:v>
                </c:pt>
                <c:pt idx="1426">
                  <c:v>128.29672199999999</c:v>
                </c:pt>
                <c:pt idx="1427">
                  <c:v>126.430359</c:v>
                </c:pt>
                <c:pt idx="1428">
                  <c:v>127.96045700000001</c:v>
                </c:pt>
                <c:pt idx="1429">
                  <c:v>128.81274400000001</c:v>
                </c:pt>
                <c:pt idx="1430">
                  <c:v>126.440437</c:v>
                </c:pt>
                <c:pt idx="1431">
                  <c:v>126.343552</c:v>
                </c:pt>
                <c:pt idx="1432">
                  <c:v>124.72007000000001</c:v>
                </c:pt>
                <c:pt idx="1433">
                  <c:v>128.547943</c:v>
                </c:pt>
                <c:pt idx="1434">
                  <c:v>129.49099699999999</c:v>
                </c:pt>
                <c:pt idx="1435">
                  <c:v>130.66684000000001</c:v>
                </c:pt>
                <c:pt idx="1436">
                  <c:v>132.104874</c:v>
                </c:pt>
                <c:pt idx="1437">
                  <c:v>132.44639599999999</c:v>
                </c:pt>
                <c:pt idx="1438">
                  <c:v>132.660797</c:v>
                </c:pt>
                <c:pt idx="1439">
                  <c:v>131.687927</c:v>
                </c:pt>
                <c:pt idx="1440">
                  <c:v>132.38458299999999</c:v>
                </c:pt>
                <c:pt idx="1441">
                  <c:v>131.76684599999999</c:v>
                </c:pt>
                <c:pt idx="1442">
                  <c:v>130.870712</c:v>
                </c:pt>
                <c:pt idx="1443">
                  <c:v>130.50155599999999</c:v>
                </c:pt>
                <c:pt idx="1444">
                  <c:v>131.312637</c:v>
                </c:pt>
                <c:pt idx="1445">
                  <c:v>130.843964</c:v>
                </c:pt>
                <c:pt idx="1446">
                  <c:v>131.70414700000001</c:v>
                </c:pt>
                <c:pt idx="1447">
                  <c:v>132.153976</c:v>
                </c:pt>
                <c:pt idx="1448">
                  <c:v>132.13073700000001</c:v>
                </c:pt>
                <c:pt idx="1449">
                  <c:v>131.523087</c:v>
                </c:pt>
                <c:pt idx="1450">
                  <c:v>131.223206</c:v>
                </c:pt>
                <c:pt idx="1451">
                  <c:v>130.63395700000001</c:v>
                </c:pt>
                <c:pt idx="1452">
                  <c:v>130.47262599999999</c:v>
                </c:pt>
                <c:pt idx="1453">
                  <c:v>131.106583</c:v>
                </c:pt>
                <c:pt idx="1454">
                  <c:v>131.34376499999999</c:v>
                </c:pt>
                <c:pt idx="1455">
                  <c:v>131.34376499999999</c:v>
                </c:pt>
                <c:pt idx="1456">
                  <c:v>130.34371899999999</c:v>
                </c:pt>
                <c:pt idx="1457">
                  <c:v>129.963165</c:v>
                </c:pt>
                <c:pt idx="1458">
                  <c:v>128.973648</c:v>
                </c:pt>
                <c:pt idx="1459">
                  <c:v>128.23535200000001</c:v>
                </c:pt>
                <c:pt idx="1460">
                  <c:v>127.74694100000001</c:v>
                </c:pt>
                <c:pt idx="1461">
                  <c:v>127.90477799999999</c:v>
                </c:pt>
                <c:pt idx="1462">
                  <c:v>129.13104200000001</c:v>
                </c:pt>
                <c:pt idx="1463">
                  <c:v>129.35507200000001</c:v>
                </c:pt>
                <c:pt idx="1464">
                  <c:v>129.51817299999999</c:v>
                </c:pt>
                <c:pt idx="1465">
                  <c:v>128.30285599999999</c:v>
                </c:pt>
                <c:pt idx="1466">
                  <c:v>127.920998</c:v>
                </c:pt>
                <c:pt idx="1467">
                  <c:v>126.689903</c:v>
                </c:pt>
                <c:pt idx="1468">
                  <c:v>126.571968</c:v>
                </c:pt>
                <c:pt idx="1469">
                  <c:v>126.776276</c:v>
                </c:pt>
                <c:pt idx="1470">
                  <c:v>126.258934</c:v>
                </c:pt>
                <c:pt idx="1471">
                  <c:v>126.516724</c:v>
                </c:pt>
                <c:pt idx="1472">
                  <c:v>126.56100499999999</c:v>
                </c:pt>
                <c:pt idx="1473">
                  <c:v>125.973961</c:v>
                </c:pt>
                <c:pt idx="1474">
                  <c:v>124.66526</c:v>
                </c:pt>
                <c:pt idx="1475">
                  <c:v>123.90503699999999</c:v>
                </c:pt>
                <c:pt idx="1476">
                  <c:v>122.90192399999999</c:v>
                </c:pt>
                <c:pt idx="1477">
                  <c:v>120.32312</c:v>
                </c:pt>
                <c:pt idx="1478">
                  <c:v>120.656761</c:v>
                </c:pt>
                <c:pt idx="1479">
                  <c:v>122.270157</c:v>
                </c:pt>
                <c:pt idx="1480">
                  <c:v>122.01411400000001</c:v>
                </c:pt>
                <c:pt idx="1481">
                  <c:v>122.863342</c:v>
                </c:pt>
                <c:pt idx="1482">
                  <c:v>123.901093</c:v>
                </c:pt>
                <c:pt idx="1483">
                  <c:v>123.901093</c:v>
                </c:pt>
                <c:pt idx="1484">
                  <c:v>123.73361199999999</c:v>
                </c:pt>
                <c:pt idx="1485">
                  <c:v>125.225571</c:v>
                </c:pt>
                <c:pt idx="1486">
                  <c:v>125.580254</c:v>
                </c:pt>
                <c:pt idx="1487">
                  <c:v>124.522339</c:v>
                </c:pt>
                <c:pt idx="1488">
                  <c:v>125.368492</c:v>
                </c:pt>
                <c:pt idx="1489">
                  <c:v>126.104607</c:v>
                </c:pt>
                <c:pt idx="1490">
                  <c:v>124.992767</c:v>
                </c:pt>
                <c:pt idx="1491">
                  <c:v>124.267174</c:v>
                </c:pt>
                <c:pt idx="1492">
                  <c:v>123.278969</c:v>
                </c:pt>
                <c:pt idx="1493">
                  <c:v>126.327324</c:v>
                </c:pt>
                <c:pt idx="1494">
                  <c:v>125.859093</c:v>
                </c:pt>
                <c:pt idx="1495">
                  <c:v>126.240517</c:v>
                </c:pt>
                <c:pt idx="1496">
                  <c:v>126.443512</c:v>
                </c:pt>
                <c:pt idx="1497">
                  <c:v>128.56636</c:v>
                </c:pt>
                <c:pt idx="1498">
                  <c:v>129.143753</c:v>
                </c:pt>
                <c:pt idx="1499">
                  <c:v>127.910912</c:v>
                </c:pt>
                <c:pt idx="1500">
                  <c:v>128.183167</c:v>
                </c:pt>
                <c:pt idx="1501">
                  <c:v>129.152084</c:v>
                </c:pt>
                <c:pt idx="1502">
                  <c:v>129.02932699999999</c:v>
                </c:pt>
                <c:pt idx="1503">
                  <c:v>128.89122</c:v>
                </c:pt>
                <c:pt idx="1504">
                  <c:v>128.29014599999999</c:v>
                </c:pt>
                <c:pt idx="1505">
                  <c:v>128.33749399999999</c:v>
                </c:pt>
                <c:pt idx="1506">
                  <c:v>128.61940000000001</c:v>
                </c:pt>
                <c:pt idx="1507">
                  <c:v>127.49221799999999</c:v>
                </c:pt>
                <c:pt idx="1508">
                  <c:v>127.363319</c:v>
                </c:pt>
                <c:pt idx="1509">
                  <c:v>127.162521</c:v>
                </c:pt>
                <c:pt idx="1510">
                  <c:v>127.452324</c:v>
                </c:pt>
                <c:pt idx="1511">
                  <c:v>127.38743599999999</c:v>
                </c:pt>
                <c:pt idx="1512">
                  <c:v>127.46766700000001</c:v>
                </c:pt>
                <c:pt idx="1513">
                  <c:v>126.630714</c:v>
                </c:pt>
                <c:pt idx="1514">
                  <c:v>126.625893</c:v>
                </c:pt>
                <c:pt idx="1515">
                  <c:v>126.18703499999999</c:v>
                </c:pt>
                <c:pt idx="1516">
                  <c:v>126.95734400000001</c:v>
                </c:pt>
                <c:pt idx="1517">
                  <c:v>126.824501</c:v>
                </c:pt>
                <c:pt idx="1518">
                  <c:v>126.239204</c:v>
                </c:pt>
                <c:pt idx="1519">
                  <c:v>125.976585</c:v>
                </c:pt>
                <c:pt idx="1520">
                  <c:v>125.70652</c:v>
                </c:pt>
                <c:pt idx="1521">
                  <c:v>125.70433</c:v>
                </c:pt>
                <c:pt idx="1522">
                  <c:v>124.266739</c:v>
                </c:pt>
                <c:pt idx="1523">
                  <c:v>123.435486</c:v>
                </c:pt>
                <c:pt idx="1524">
                  <c:v>122.993996</c:v>
                </c:pt>
                <c:pt idx="1525">
                  <c:v>123.567886</c:v>
                </c:pt>
                <c:pt idx="1526">
                  <c:v>122.686661</c:v>
                </c:pt>
                <c:pt idx="1527">
                  <c:v>122.789688</c:v>
                </c:pt>
                <c:pt idx="1528">
                  <c:v>125.164627</c:v>
                </c:pt>
                <c:pt idx="1529">
                  <c:v>123.82086200000001</c:v>
                </c:pt>
                <c:pt idx="1530">
                  <c:v>124.186508</c:v>
                </c:pt>
                <c:pt idx="1531">
                  <c:v>124.20272799999999</c:v>
                </c:pt>
                <c:pt idx="1532">
                  <c:v>123.74413300000001</c:v>
                </c:pt>
                <c:pt idx="1533">
                  <c:v>123.130341</c:v>
                </c:pt>
                <c:pt idx="1534">
                  <c:v>123.23732</c:v>
                </c:pt>
                <c:pt idx="1535">
                  <c:v>122.38678</c:v>
                </c:pt>
                <c:pt idx="1536">
                  <c:v>122.02639000000001</c:v>
                </c:pt>
                <c:pt idx="1537">
                  <c:v>120.262619</c:v>
                </c:pt>
                <c:pt idx="1538">
                  <c:v>120.519531</c:v>
                </c:pt>
                <c:pt idx="1539">
                  <c:v>121.50685900000001</c:v>
                </c:pt>
                <c:pt idx="1540">
                  <c:v>122.304794</c:v>
                </c:pt>
                <c:pt idx="1541">
                  <c:v>122.443336</c:v>
                </c:pt>
                <c:pt idx="1542">
                  <c:v>122.92034099999999</c:v>
                </c:pt>
                <c:pt idx="1543">
                  <c:v>122.078568</c:v>
                </c:pt>
                <c:pt idx="1544">
                  <c:v>122.42448400000001</c:v>
                </c:pt>
                <c:pt idx="1545">
                  <c:v>122.491119</c:v>
                </c:pt>
                <c:pt idx="1546">
                  <c:v>122.588013</c:v>
                </c:pt>
                <c:pt idx="1547">
                  <c:v>122.437195</c:v>
                </c:pt>
                <c:pt idx="1548">
                  <c:v>121.657242</c:v>
                </c:pt>
                <c:pt idx="1549">
                  <c:v>122.08777600000001</c:v>
                </c:pt>
                <c:pt idx="1550">
                  <c:v>121.87119300000001</c:v>
                </c:pt>
                <c:pt idx="1551">
                  <c:v>121.688805</c:v>
                </c:pt>
                <c:pt idx="1552">
                  <c:v>121.688805</c:v>
                </c:pt>
                <c:pt idx="1553">
                  <c:v>120.379234</c:v>
                </c:pt>
                <c:pt idx="1554">
                  <c:v>120.699287</c:v>
                </c:pt>
                <c:pt idx="1555">
                  <c:v>120.335396</c:v>
                </c:pt>
                <c:pt idx="1556">
                  <c:v>118.803978</c:v>
                </c:pt>
                <c:pt idx="1557">
                  <c:v>118.719803</c:v>
                </c:pt>
                <c:pt idx="1558">
                  <c:v>118.639572</c:v>
                </c:pt>
                <c:pt idx="1559">
                  <c:v>119.76018500000001</c:v>
                </c:pt>
                <c:pt idx="1560">
                  <c:v>120.02718400000001</c:v>
                </c:pt>
                <c:pt idx="1561">
                  <c:v>119.46468400000001</c:v>
                </c:pt>
                <c:pt idx="1562">
                  <c:v>118.660614</c:v>
                </c:pt>
                <c:pt idx="1563">
                  <c:v>118.55407700000001</c:v>
                </c:pt>
                <c:pt idx="1564">
                  <c:v>117.54351</c:v>
                </c:pt>
                <c:pt idx="1565">
                  <c:v>115.743782</c:v>
                </c:pt>
                <c:pt idx="1566">
                  <c:v>115.912575</c:v>
                </c:pt>
                <c:pt idx="1567">
                  <c:v>116.829323</c:v>
                </c:pt>
                <c:pt idx="1568">
                  <c:v>115.84594</c:v>
                </c:pt>
                <c:pt idx="1569">
                  <c:v>115.68679</c:v>
                </c:pt>
                <c:pt idx="1570">
                  <c:v>115.432503</c:v>
                </c:pt>
                <c:pt idx="1571">
                  <c:v>117.090187</c:v>
                </c:pt>
                <c:pt idx="1572">
                  <c:v>117.090187</c:v>
                </c:pt>
                <c:pt idx="1573">
                  <c:v>115.566666</c:v>
                </c:pt>
                <c:pt idx="1574">
                  <c:v>114.695953</c:v>
                </c:pt>
                <c:pt idx="1575">
                  <c:v>114.441666</c:v>
                </c:pt>
                <c:pt idx="1576">
                  <c:v>113.227676</c:v>
                </c:pt>
                <c:pt idx="1577">
                  <c:v>113.82611799999999</c:v>
                </c:pt>
                <c:pt idx="1578">
                  <c:v>113.842781</c:v>
                </c:pt>
                <c:pt idx="1579">
                  <c:v>113.330704</c:v>
                </c:pt>
                <c:pt idx="1580">
                  <c:v>112.86816399999999</c:v>
                </c:pt>
                <c:pt idx="1581">
                  <c:v>111.784386</c:v>
                </c:pt>
                <c:pt idx="1582">
                  <c:v>111.00618</c:v>
                </c:pt>
                <c:pt idx="1583">
                  <c:v>107.321236</c:v>
                </c:pt>
                <c:pt idx="1584">
                  <c:v>110.045593</c:v>
                </c:pt>
                <c:pt idx="1585">
                  <c:v>109.90617399999999</c:v>
                </c:pt>
                <c:pt idx="1586">
                  <c:v>108.980667</c:v>
                </c:pt>
                <c:pt idx="1587">
                  <c:v>109.116135</c:v>
                </c:pt>
                <c:pt idx="1588">
                  <c:v>108.189751</c:v>
                </c:pt>
                <c:pt idx="1589">
                  <c:v>103.077736</c:v>
                </c:pt>
                <c:pt idx="1590">
                  <c:v>105.95027899999999</c:v>
                </c:pt>
                <c:pt idx="1591">
                  <c:v>108.177475</c:v>
                </c:pt>
                <c:pt idx="1592">
                  <c:v>109.91100299999999</c:v>
                </c:pt>
                <c:pt idx="1593">
                  <c:v>111.629623</c:v>
                </c:pt>
                <c:pt idx="1594">
                  <c:v>111.619972</c:v>
                </c:pt>
                <c:pt idx="1595">
                  <c:v>113.9879</c:v>
                </c:pt>
                <c:pt idx="1596">
                  <c:v>116.205887</c:v>
                </c:pt>
                <c:pt idx="1597">
                  <c:v>116.229118</c:v>
                </c:pt>
                <c:pt idx="1598">
                  <c:v>115.602615</c:v>
                </c:pt>
                <c:pt idx="1599">
                  <c:v>115.643822</c:v>
                </c:pt>
                <c:pt idx="1600">
                  <c:v>115.440399</c:v>
                </c:pt>
                <c:pt idx="1601">
                  <c:v>118.19676200000001</c:v>
                </c:pt>
                <c:pt idx="1602">
                  <c:v>118.376953</c:v>
                </c:pt>
                <c:pt idx="1603">
                  <c:v>118.376953</c:v>
                </c:pt>
                <c:pt idx="1604">
                  <c:v>122.33635700000001</c:v>
                </c:pt>
                <c:pt idx="1605">
                  <c:v>121.012321</c:v>
                </c:pt>
                <c:pt idx="1606">
                  <c:v>120.029816</c:v>
                </c:pt>
                <c:pt idx="1607">
                  <c:v>120.29418200000001</c:v>
                </c:pt>
                <c:pt idx="1608">
                  <c:v>117.592613</c:v>
                </c:pt>
                <c:pt idx="1609">
                  <c:v>117.210312</c:v>
                </c:pt>
                <c:pt idx="1610">
                  <c:v>115.41759500000001</c:v>
                </c:pt>
                <c:pt idx="1611">
                  <c:v>116.17913799999999</c:v>
                </c:pt>
                <c:pt idx="1612">
                  <c:v>116.17913799999999</c:v>
                </c:pt>
                <c:pt idx="1613">
                  <c:v>115.826645</c:v>
                </c:pt>
                <c:pt idx="1614">
                  <c:v>117.967911</c:v>
                </c:pt>
                <c:pt idx="1615">
                  <c:v>119.964485</c:v>
                </c:pt>
                <c:pt idx="1616">
                  <c:v>119.698364</c:v>
                </c:pt>
                <c:pt idx="1617">
                  <c:v>118.443596</c:v>
                </c:pt>
                <c:pt idx="1618">
                  <c:v>119.34674800000001</c:v>
                </c:pt>
                <c:pt idx="1619">
                  <c:v>119.523872</c:v>
                </c:pt>
                <c:pt idx="1620">
                  <c:v>121.925995</c:v>
                </c:pt>
                <c:pt idx="1621">
                  <c:v>123.05800600000001</c:v>
                </c:pt>
                <c:pt idx="1622">
                  <c:v>123.367531</c:v>
                </c:pt>
                <c:pt idx="1623">
                  <c:v>120.80538199999999</c:v>
                </c:pt>
                <c:pt idx="1624">
                  <c:v>120.05392500000001</c:v>
                </c:pt>
                <c:pt idx="1625">
                  <c:v>119.38533</c:v>
                </c:pt>
                <c:pt idx="1626">
                  <c:v>120.14424099999999</c:v>
                </c:pt>
                <c:pt idx="1627">
                  <c:v>118.889038</c:v>
                </c:pt>
                <c:pt idx="1628">
                  <c:v>117.612785</c:v>
                </c:pt>
                <c:pt idx="1629">
                  <c:v>115.798592</c:v>
                </c:pt>
                <c:pt idx="1630">
                  <c:v>116.563202</c:v>
                </c:pt>
                <c:pt idx="1631">
                  <c:v>118.61853000000001</c:v>
                </c:pt>
                <c:pt idx="1632">
                  <c:v>116.449646</c:v>
                </c:pt>
                <c:pt idx="1633">
                  <c:v>120.158272</c:v>
                </c:pt>
                <c:pt idx="1634">
                  <c:v>120.824234</c:v>
                </c:pt>
                <c:pt idx="1635">
                  <c:v>121.345963</c:v>
                </c:pt>
                <c:pt idx="1636">
                  <c:v>121.38980100000001</c:v>
                </c:pt>
                <c:pt idx="1637">
                  <c:v>123.162346</c:v>
                </c:pt>
                <c:pt idx="1638">
                  <c:v>123.19347399999999</c:v>
                </c:pt>
                <c:pt idx="1639">
                  <c:v>120.60108200000001</c:v>
                </c:pt>
                <c:pt idx="1640">
                  <c:v>121.317459</c:v>
                </c:pt>
                <c:pt idx="1641">
                  <c:v>119.618134</c:v>
                </c:pt>
                <c:pt idx="1642">
                  <c:v>122.130737</c:v>
                </c:pt>
                <c:pt idx="1643">
                  <c:v>126.28085299999999</c:v>
                </c:pt>
                <c:pt idx="1644">
                  <c:v>126.460167</c:v>
                </c:pt>
                <c:pt idx="1645">
                  <c:v>126.510147</c:v>
                </c:pt>
                <c:pt idx="1646">
                  <c:v>127.213379</c:v>
                </c:pt>
                <c:pt idx="1647">
                  <c:v>128.26121499999999</c:v>
                </c:pt>
                <c:pt idx="1648">
                  <c:v>128.17001300000001</c:v>
                </c:pt>
                <c:pt idx="1649">
                  <c:v>128.22087099999999</c:v>
                </c:pt>
                <c:pt idx="1650">
                  <c:v>127.755707</c:v>
                </c:pt>
                <c:pt idx="1651">
                  <c:v>127.756584</c:v>
                </c:pt>
                <c:pt idx="1652">
                  <c:v>127.404533</c:v>
                </c:pt>
                <c:pt idx="1653">
                  <c:v>127.82498200000001</c:v>
                </c:pt>
                <c:pt idx="1654">
                  <c:v>127.99202</c:v>
                </c:pt>
                <c:pt idx="1655">
                  <c:v>128.44360399999999</c:v>
                </c:pt>
                <c:pt idx="1656">
                  <c:v>128.49095199999999</c:v>
                </c:pt>
                <c:pt idx="1657">
                  <c:v>127.49134100000001</c:v>
                </c:pt>
                <c:pt idx="1658">
                  <c:v>127.331757</c:v>
                </c:pt>
                <c:pt idx="1659">
                  <c:v>126.651764</c:v>
                </c:pt>
                <c:pt idx="1660">
                  <c:v>127.36113</c:v>
                </c:pt>
                <c:pt idx="1661">
                  <c:v>127.32605700000001</c:v>
                </c:pt>
                <c:pt idx="1662">
                  <c:v>126.657021</c:v>
                </c:pt>
                <c:pt idx="1663">
                  <c:v>126.611862</c:v>
                </c:pt>
                <c:pt idx="1664">
                  <c:v>126.14012099999999</c:v>
                </c:pt>
                <c:pt idx="1665">
                  <c:v>125.90117600000001</c:v>
                </c:pt>
                <c:pt idx="1666">
                  <c:v>126.180458</c:v>
                </c:pt>
                <c:pt idx="1667">
                  <c:v>126.64299</c:v>
                </c:pt>
                <c:pt idx="1668">
                  <c:v>126.998993</c:v>
                </c:pt>
                <c:pt idx="1669">
                  <c:v>127.209435</c:v>
                </c:pt>
                <c:pt idx="1670">
                  <c:v>127.209435</c:v>
                </c:pt>
                <c:pt idx="1671">
                  <c:v>127.19233699999999</c:v>
                </c:pt>
                <c:pt idx="1672">
                  <c:v>127.75833900000001</c:v>
                </c:pt>
                <c:pt idx="1673">
                  <c:v>127.034065</c:v>
                </c:pt>
                <c:pt idx="1674">
                  <c:v>126.99987</c:v>
                </c:pt>
                <c:pt idx="1675">
                  <c:v>126.033142</c:v>
                </c:pt>
                <c:pt idx="1676">
                  <c:v>125.256699</c:v>
                </c:pt>
                <c:pt idx="1677">
                  <c:v>125.468895</c:v>
                </c:pt>
                <c:pt idx="1678">
                  <c:v>125.51887499999999</c:v>
                </c:pt>
                <c:pt idx="1679">
                  <c:v>125.259766</c:v>
                </c:pt>
                <c:pt idx="1680">
                  <c:v>124.95637499999999</c:v>
                </c:pt>
                <c:pt idx="1681">
                  <c:v>124.542503</c:v>
                </c:pt>
                <c:pt idx="1682">
                  <c:v>123.563942</c:v>
                </c:pt>
                <c:pt idx="1683">
                  <c:v>124.510498</c:v>
                </c:pt>
                <c:pt idx="1684">
                  <c:v>123.720024</c:v>
                </c:pt>
                <c:pt idx="1685">
                  <c:v>124.217636</c:v>
                </c:pt>
                <c:pt idx="1686">
                  <c:v>125.107635</c:v>
                </c:pt>
                <c:pt idx="1687">
                  <c:v>125.28826100000001</c:v>
                </c:pt>
                <c:pt idx="1688">
                  <c:v>125.321144</c:v>
                </c:pt>
                <c:pt idx="1689">
                  <c:v>124.968216</c:v>
                </c:pt>
                <c:pt idx="1690">
                  <c:v>124.527596</c:v>
                </c:pt>
                <c:pt idx="1691">
                  <c:v>123.95195</c:v>
                </c:pt>
                <c:pt idx="1692">
                  <c:v>123.344292</c:v>
                </c:pt>
                <c:pt idx="1693">
                  <c:v>123.47275500000001</c:v>
                </c:pt>
                <c:pt idx="1694">
                  <c:v>122.872551</c:v>
                </c:pt>
                <c:pt idx="1695">
                  <c:v>123.58367200000001</c:v>
                </c:pt>
                <c:pt idx="1696">
                  <c:v>124.40001700000001</c:v>
                </c:pt>
                <c:pt idx="1697">
                  <c:v>124.778374</c:v>
                </c:pt>
                <c:pt idx="1698">
                  <c:v>123.652946</c:v>
                </c:pt>
                <c:pt idx="1699">
                  <c:v>123.064583</c:v>
                </c:pt>
                <c:pt idx="1700">
                  <c:v>122.838791</c:v>
                </c:pt>
                <c:pt idx="1701">
                  <c:v>122.955414</c:v>
                </c:pt>
                <c:pt idx="1702">
                  <c:v>123.443375</c:v>
                </c:pt>
                <c:pt idx="1703">
                  <c:v>123.177254</c:v>
                </c:pt>
                <c:pt idx="1704">
                  <c:v>122.689728</c:v>
                </c:pt>
                <c:pt idx="1705">
                  <c:v>122.815994</c:v>
                </c:pt>
                <c:pt idx="1706">
                  <c:v>122.68358600000001</c:v>
                </c:pt>
                <c:pt idx="1707">
                  <c:v>121.61953699999999</c:v>
                </c:pt>
                <c:pt idx="1708">
                  <c:v>122.488495</c:v>
                </c:pt>
                <c:pt idx="1709">
                  <c:v>122.064537</c:v>
                </c:pt>
                <c:pt idx="1710">
                  <c:v>120.996971</c:v>
                </c:pt>
                <c:pt idx="1711">
                  <c:v>119.979393</c:v>
                </c:pt>
                <c:pt idx="1712">
                  <c:v>118.953918</c:v>
                </c:pt>
                <c:pt idx="1713">
                  <c:v>118.953918</c:v>
                </c:pt>
                <c:pt idx="1714">
                  <c:v>119.545357</c:v>
                </c:pt>
                <c:pt idx="1715">
                  <c:v>119.17971</c:v>
                </c:pt>
                <c:pt idx="1716">
                  <c:v>119.089394</c:v>
                </c:pt>
                <c:pt idx="1717">
                  <c:v>118.358101</c:v>
                </c:pt>
                <c:pt idx="1718">
                  <c:v>119.38533</c:v>
                </c:pt>
                <c:pt idx="1719">
                  <c:v>119.122711</c:v>
                </c:pt>
                <c:pt idx="1720">
                  <c:v>120.780396</c:v>
                </c:pt>
                <c:pt idx="1721">
                  <c:v>120.55592300000001</c:v>
                </c:pt>
                <c:pt idx="1722">
                  <c:v>121.32579</c:v>
                </c:pt>
                <c:pt idx="1723">
                  <c:v>121.118416</c:v>
                </c:pt>
                <c:pt idx="1724">
                  <c:v>121.607697</c:v>
                </c:pt>
                <c:pt idx="1725">
                  <c:v>121.866806</c:v>
                </c:pt>
                <c:pt idx="1726">
                  <c:v>121.990883</c:v>
                </c:pt>
                <c:pt idx="1727">
                  <c:v>121.69012499999999</c:v>
                </c:pt>
                <c:pt idx="1728">
                  <c:v>122.18203</c:v>
                </c:pt>
                <c:pt idx="1729">
                  <c:v>121.969398</c:v>
                </c:pt>
                <c:pt idx="1730">
                  <c:v>121.83918799999999</c:v>
                </c:pt>
                <c:pt idx="1731">
                  <c:v>121.45951100000001</c:v>
                </c:pt>
                <c:pt idx="1732">
                  <c:v>121.546318</c:v>
                </c:pt>
                <c:pt idx="1733">
                  <c:v>120.51383199999999</c:v>
                </c:pt>
                <c:pt idx="1734">
                  <c:v>120.429214</c:v>
                </c:pt>
                <c:pt idx="1735">
                  <c:v>119.892151</c:v>
                </c:pt>
                <c:pt idx="1736">
                  <c:v>118.605377</c:v>
                </c:pt>
                <c:pt idx="1737">
                  <c:v>119.426979</c:v>
                </c:pt>
                <c:pt idx="1738">
                  <c:v>117.92976400000001</c:v>
                </c:pt>
                <c:pt idx="1739">
                  <c:v>119.30948600000001</c:v>
                </c:pt>
                <c:pt idx="1740">
                  <c:v>119.30948600000001</c:v>
                </c:pt>
                <c:pt idx="1741">
                  <c:v>119.591393</c:v>
                </c:pt>
                <c:pt idx="1742">
                  <c:v>119.833839</c:v>
                </c:pt>
                <c:pt idx="1743">
                  <c:v>119.445831</c:v>
                </c:pt>
                <c:pt idx="1744">
                  <c:v>119.821564</c:v>
                </c:pt>
                <c:pt idx="1745">
                  <c:v>118.94296300000001</c:v>
                </c:pt>
                <c:pt idx="1746">
                  <c:v>119.256874</c:v>
                </c:pt>
                <c:pt idx="1747">
                  <c:v>119.35902400000001</c:v>
                </c:pt>
                <c:pt idx="1748">
                  <c:v>118.87632000000001</c:v>
                </c:pt>
                <c:pt idx="1749">
                  <c:v>119.695297</c:v>
                </c:pt>
                <c:pt idx="1750">
                  <c:v>119.58963799999999</c:v>
                </c:pt>
                <c:pt idx="1751">
                  <c:v>119.38576500000001</c:v>
                </c:pt>
                <c:pt idx="1752">
                  <c:v>118.277435</c:v>
                </c:pt>
                <c:pt idx="1753">
                  <c:v>117.14323400000001</c:v>
                </c:pt>
                <c:pt idx="1754">
                  <c:v>117.174362</c:v>
                </c:pt>
                <c:pt idx="1755">
                  <c:v>116.77057600000001</c:v>
                </c:pt>
                <c:pt idx="1756">
                  <c:v>115.293526</c:v>
                </c:pt>
                <c:pt idx="1757">
                  <c:v>115.55394699999999</c:v>
                </c:pt>
                <c:pt idx="1758">
                  <c:v>116.39265399999999</c:v>
                </c:pt>
                <c:pt idx="1759">
                  <c:v>116.096718</c:v>
                </c:pt>
                <c:pt idx="1760">
                  <c:v>117.05510700000001</c:v>
                </c:pt>
                <c:pt idx="1761">
                  <c:v>116.924896</c:v>
                </c:pt>
                <c:pt idx="1762">
                  <c:v>115.717484</c:v>
                </c:pt>
                <c:pt idx="1763">
                  <c:v>115.50528</c:v>
                </c:pt>
                <c:pt idx="1764">
                  <c:v>117.07177</c:v>
                </c:pt>
                <c:pt idx="1765">
                  <c:v>117.06519299999999</c:v>
                </c:pt>
                <c:pt idx="1766">
                  <c:v>118.073128</c:v>
                </c:pt>
                <c:pt idx="1767">
                  <c:v>118.75312</c:v>
                </c:pt>
                <c:pt idx="1768">
                  <c:v>118.65448000000001</c:v>
                </c:pt>
                <c:pt idx="1769">
                  <c:v>117.402779</c:v>
                </c:pt>
                <c:pt idx="1770">
                  <c:v>116.458412</c:v>
                </c:pt>
                <c:pt idx="1771">
                  <c:v>116.795563</c:v>
                </c:pt>
                <c:pt idx="1772">
                  <c:v>115.839798</c:v>
                </c:pt>
                <c:pt idx="1773">
                  <c:v>116.483406</c:v>
                </c:pt>
                <c:pt idx="1774">
                  <c:v>114.567055</c:v>
                </c:pt>
                <c:pt idx="1775">
                  <c:v>114.186066</c:v>
                </c:pt>
                <c:pt idx="1776">
                  <c:v>116.745148</c:v>
                </c:pt>
                <c:pt idx="1777">
                  <c:v>115.949409</c:v>
                </c:pt>
                <c:pt idx="1778">
                  <c:v>114.623611</c:v>
                </c:pt>
                <c:pt idx="1779">
                  <c:v>113.195671</c:v>
                </c:pt>
                <c:pt idx="1780">
                  <c:v>115.78192900000001</c:v>
                </c:pt>
                <c:pt idx="1781">
                  <c:v>114.209305</c:v>
                </c:pt>
                <c:pt idx="1782">
                  <c:v>114.543381</c:v>
                </c:pt>
                <c:pt idx="1783">
                  <c:v>116.55706000000001</c:v>
                </c:pt>
                <c:pt idx="1784">
                  <c:v>113.47538</c:v>
                </c:pt>
                <c:pt idx="1785">
                  <c:v>115.905563</c:v>
                </c:pt>
                <c:pt idx="1786">
                  <c:v>118.897362</c:v>
                </c:pt>
                <c:pt idx="1787">
                  <c:v>119.117012</c:v>
                </c:pt>
                <c:pt idx="1788">
                  <c:v>118.940765</c:v>
                </c:pt>
                <c:pt idx="1789">
                  <c:v>120.65456399999999</c:v>
                </c:pt>
                <c:pt idx="1790">
                  <c:v>120.449387</c:v>
                </c:pt>
                <c:pt idx="1791">
                  <c:v>120.543648</c:v>
                </c:pt>
                <c:pt idx="1792">
                  <c:v>121.23767100000001</c:v>
                </c:pt>
                <c:pt idx="1793">
                  <c:v>122.01411400000001</c:v>
                </c:pt>
                <c:pt idx="1794">
                  <c:v>122.169754</c:v>
                </c:pt>
                <c:pt idx="1795">
                  <c:v>120.082863</c:v>
                </c:pt>
                <c:pt idx="1796">
                  <c:v>119.549301</c:v>
                </c:pt>
                <c:pt idx="1797">
                  <c:v>119.60717</c:v>
                </c:pt>
                <c:pt idx="1798">
                  <c:v>119.29238100000001</c:v>
                </c:pt>
                <c:pt idx="1799">
                  <c:v>117.990707</c:v>
                </c:pt>
                <c:pt idx="1800">
                  <c:v>117.395325</c:v>
                </c:pt>
                <c:pt idx="1801">
                  <c:v>118.980667</c:v>
                </c:pt>
                <c:pt idx="1802">
                  <c:v>120.31566599999999</c:v>
                </c:pt>
                <c:pt idx="1803">
                  <c:v>121.86417400000001</c:v>
                </c:pt>
                <c:pt idx="1804">
                  <c:v>120.44806699999999</c:v>
                </c:pt>
                <c:pt idx="1805">
                  <c:v>118.547943</c:v>
                </c:pt>
                <c:pt idx="1806">
                  <c:v>118.432632</c:v>
                </c:pt>
                <c:pt idx="1807">
                  <c:v>119.087204</c:v>
                </c:pt>
                <c:pt idx="1808">
                  <c:v>119.78692599999999</c:v>
                </c:pt>
                <c:pt idx="1809">
                  <c:v>119.78692599999999</c:v>
                </c:pt>
                <c:pt idx="1810">
                  <c:v>119.74221</c:v>
                </c:pt>
                <c:pt idx="1811">
                  <c:v>118.314262</c:v>
                </c:pt>
                <c:pt idx="1812">
                  <c:v>116.749527</c:v>
                </c:pt>
                <c:pt idx="1813">
                  <c:v>116.44525899999999</c:v>
                </c:pt>
                <c:pt idx="1814">
                  <c:v>114.847206</c:v>
                </c:pt>
                <c:pt idx="1815">
                  <c:v>113.157089</c:v>
                </c:pt>
                <c:pt idx="1816">
                  <c:v>117.57025899999999</c:v>
                </c:pt>
                <c:pt idx="1817">
                  <c:v>118.161255</c:v>
                </c:pt>
                <c:pt idx="1818">
                  <c:v>116.135735</c:v>
                </c:pt>
                <c:pt idx="1819">
                  <c:v>121.098251</c:v>
                </c:pt>
                <c:pt idx="1820">
                  <c:v>123.72221399999999</c:v>
                </c:pt>
                <c:pt idx="1821">
                  <c:v>123.80244399999999</c:v>
                </c:pt>
                <c:pt idx="1822">
                  <c:v>123.74194300000001</c:v>
                </c:pt>
                <c:pt idx="1823">
                  <c:v>125.10543800000001</c:v>
                </c:pt>
                <c:pt idx="1824">
                  <c:v>125.953354</c:v>
                </c:pt>
                <c:pt idx="1825">
                  <c:v>124.47937</c:v>
                </c:pt>
                <c:pt idx="1826">
                  <c:v>124.404404</c:v>
                </c:pt>
                <c:pt idx="1827">
                  <c:v>124.474113</c:v>
                </c:pt>
                <c:pt idx="1828">
                  <c:v>124.204041</c:v>
                </c:pt>
                <c:pt idx="1829">
                  <c:v>123.21013600000001</c:v>
                </c:pt>
                <c:pt idx="1830">
                  <c:v>122.67218800000001</c:v>
                </c:pt>
                <c:pt idx="1831">
                  <c:v>122.870796</c:v>
                </c:pt>
                <c:pt idx="1832">
                  <c:v>121.724754</c:v>
                </c:pt>
                <c:pt idx="1833">
                  <c:v>122.155289</c:v>
                </c:pt>
                <c:pt idx="1834">
                  <c:v>122.155289</c:v>
                </c:pt>
                <c:pt idx="1835">
                  <c:v>121.33631099999999</c:v>
                </c:pt>
                <c:pt idx="1836">
                  <c:v>120.488846</c:v>
                </c:pt>
                <c:pt idx="1837">
                  <c:v>120.623001</c:v>
                </c:pt>
                <c:pt idx="1838">
                  <c:v>120.466042</c:v>
                </c:pt>
                <c:pt idx="1839">
                  <c:v>120.266121</c:v>
                </c:pt>
                <c:pt idx="1840">
                  <c:v>119.426102</c:v>
                </c:pt>
                <c:pt idx="1841">
                  <c:v>118.946907</c:v>
                </c:pt>
                <c:pt idx="1842">
                  <c:v>118.190628</c:v>
                </c:pt>
                <c:pt idx="1843">
                  <c:v>117.21732299999999</c:v>
                </c:pt>
                <c:pt idx="1844">
                  <c:v>117.82804899999999</c:v>
                </c:pt>
                <c:pt idx="1845">
                  <c:v>117.612343</c:v>
                </c:pt>
                <c:pt idx="1846">
                  <c:v>117.519402</c:v>
                </c:pt>
                <c:pt idx="1847">
                  <c:v>117.643913</c:v>
                </c:pt>
                <c:pt idx="1848">
                  <c:v>117.697838</c:v>
                </c:pt>
                <c:pt idx="1849">
                  <c:v>117.4646</c:v>
                </c:pt>
                <c:pt idx="1850">
                  <c:v>117.56192799999999</c:v>
                </c:pt>
                <c:pt idx="1851">
                  <c:v>117.94291699999999</c:v>
                </c:pt>
                <c:pt idx="1852">
                  <c:v>117.313782</c:v>
                </c:pt>
                <c:pt idx="1853">
                  <c:v>116.270332</c:v>
                </c:pt>
                <c:pt idx="1854">
                  <c:v>116.745583</c:v>
                </c:pt>
                <c:pt idx="1855">
                  <c:v>116.800827</c:v>
                </c:pt>
                <c:pt idx="1856">
                  <c:v>116.620193</c:v>
                </c:pt>
                <c:pt idx="1857">
                  <c:v>116.24797100000001</c:v>
                </c:pt>
                <c:pt idx="1858">
                  <c:v>115.61138200000001</c:v>
                </c:pt>
                <c:pt idx="1859">
                  <c:v>115.273354</c:v>
                </c:pt>
                <c:pt idx="1860">
                  <c:v>115.286507</c:v>
                </c:pt>
                <c:pt idx="1861">
                  <c:v>115.71923099999999</c:v>
                </c:pt>
                <c:pt idx="1862">
                  <c:v>115.84111799999999</c:v>
                </c:pt>
                <c:pt idx="1863">
                  <c:v>116.076111</c:v>
                </c:pt>
                <c:pt idx="1864">
                  <c:v>115.133064</c:v>
                </c:pt>
                <c:pt idx="1865">
                  <c:v>115.175591</c:v>
                </c:pt>
                <c:pt idx="1866">
                  <c:v>114.052345</c:v>
                </c:pt>
                <c:pt idx="1867">
                  <c:v>114.096191</c:v>
                </c:pt>
                <c:pt idx="1868">
                  <c:v>113.86206799999999</c:v>
                </c:pt>
                <c:pt idx="1869">
                  <c:v>113.86206799999999</c:v>
                </c:pt>
                <c:pt idx="1870">
                  <c:v>113.947563</c:v>
                </c:pt>
                <c:pt idx="1871">
                  <c:v>113.207069</c:v>
                </c:pt>
                <c:pt idx="1872">
                  <c:v>113.062828</c:v>
                </c:pt>
                <c:pt idx="1873">
                  <c:v>113.360512</c:v>
                </c:pt>
                <c:pt idx="1874">
                  <c:v>112.43895000000001</c:v>
                </c:pt>
                <c:pt idx="1875">
                  <c:v>113.063705</c:v>
                </c:pt>
                <c:pt idx="1876">
                  <c:v>113.325439</c:v>
                </c:pt>
                <c:pt idx="1877">
                  <c:v>113.21408099999999</c:v>
                </c:pt>
                <c:pt idx="1878">
                  <c:v>113.31579600000001</c:v>
                </c:pt>
                <c:pt idx="1879">
                  <c:v>113.74369799999999</c:v>
                </c:pt>
                <c:pt idx="1880">
                  <c:v>113.57972700000001</c:v>
                </c:pt>
                <c:pt idx="1881">
                  <c:v>113.601212</c:v>
                </c:pt>
                <c:pt idx="1882">
                  <c:v>113.45697</c:v>
                </c:pt>
                <c:pt idx="1883">
                  <c:v>113.106667</c:v>
                </c:pt>
                <c:pt idx="1884">
                  <c:v>113.085182</c:v>
                </c:pt>
                <c:pt idx="1885">
                  <c:v>112.905434</c:v>
                </c:pt>
                <c:pt idx="1886">
                  <c:v>112.798897</c:v>
                </c:pt>
                <c:pt idx="1887">
                  <c:v>113.160156</c:v>
                </c:pt>
                <c:pt idx="1888">
                  <c:v>112.25393699999999</c:v>
                </c:pt>
                <c:pt idx="1889">
                  <c:v>112.11145</c:v>
                </c:pt>
                <c:pt idx="1890">
                  <c:v>112.636681</c:v>
                </c:pt>
                <c:pt idx="1891">
                  <c:v>112.454735</c:v>
                </c:pt>
                <c:pt idx="1892">
                  <c:v>112.90323600000001</c:v>
                </c:pt>
                <c:pt idx="1893">
                  <c:v>112.328468</c:v>
                </c:pt>
                <c:pt idx="1894">
                  <c:v>112.291641</c:v>
                </c:pt>
                <c:pt idx="1895">
                  <c:v>112.208336</c:v>
                </c:pt>
                <c:pt idx="1896">
                  <c:v>112.132927</c:v>
                </c:pt>
                <c:pt idx="1897">
                  <c:v>111.936958</c:v>
                </c:pt>
                <c:pt idx="1898">
                  <c:v>111.838745</c:v>
                </c:pt>
                <c:pt idx="1899">
                  <c:v>112.02771</c:v>
                </c:pt>
                <c:pt idx="1900">
                  <c:v>111.826035</c:v>
                </c:pt>
                <c:pt idx="1901">
                  <c:v>111.566925</c:v>
                </c:pt>
                <c:pt idx="1902">
                  <c:v>111.76860000000001</c:v>
                </c:pt>
                <c:pt idx="1903">
                  <c:v>111.88872499999999</c:v>
                </c:pt>
                <c:pt idx="1904">
                  <c:v>111.260468</c:v>
                </c:pt>
                <c:pt idx="1905">
                  <c:v>111.121925</c:v>
                </c:pt>
                <c:pt idx="1906">
                  <c:v>110.88254499999999</c:v>
                </c:pt>
                <c:pt idx="1907">
                  <c:v>110.454643</c:v>
                </c:pt>
                <c:pt idx="1908">
                  <c:v>110.046913</c:v>
                </c:pt>
                <c:pt idx="1909">
                  <c:v>109.91450500000001</c:v>
                </c:pt>
                <c:pt idx="1910">
                  <c:v>109.467316</c:v>
                </c:pt>
                <c:pt idx="1911">
                  <c:v>109.45942700000001</c:v>
                </c:pt>
                <c:pt idx="1912">
                  <c:v>109.703186</c:v>
                </c:pt>
                <c:pt idx="1913">
                  <c:v>109.632164</c:v>
                </c:pt>
                <c:pt idx="1914">
                  <c:v>109.967117</c:v>
                </c:pt>
                <c:pt idx="1915">
                  <c:v>109.897408</c:v>
                </c:pt>
                <c:pt idx="1916">
                  <c:v>109.77552799999999</c:v>
                </c:pt>
                <c:pt idx="1917">
                  <c:v>109.615944</c:v>
                </c:pt>
                <c:pt idx="1918">
                  <c:v>109.413826</c:v>
                </c:pt>
                <c:pt idx="1919">
                  <c:v>109.53439299999999</c:v>
                </c:pt>
                <c:pt idx="1920">
                  <c:v>109.45153000000001</c:v>
                </c:pt>
                <c:pt idx="1921">
                  <c:v>109.08457199999999</c:v>
                </c:pt>
                <c:pt idx="1922">
                  <c:v>107.914856</c:v>
                </c:pt>
                <c:pt idx="1923">
                  <c:v>108.07576</c:v>
                </c:pt>
                <c:pt idx="1924">
                  <c:v>108.09504699999999</c:v>
                </c:pt>
                <c:pt idx="1925">
                  <c:v>107.757904</c:v>
                </c:pt>
                <c:pt idx="1926">
                  <c:v>108.57775100000001</c:v>
                </c:pt>
                <c:pt idx="1927">
                  <c:v>108.57775100000001</c:v>
                </c:pt>
                <c:pt idx="1928">
                  <c:v>108.36293000000001</c:v>
                </c:pt>
                <c:pt idx="1929">
                  <c:v>107.746506</c:v>
                </c:pt>
                <c:pt idx="1930">
                  <c:v>107.251526</c:v>
                </c:pt>
                <c:pt idx="1931">
                  <c:v>107.161209</c:v>
                </c:pt>
                <c:pt idx="1932">
                  <c:v>107.109039</c:v>
                </c:pt>
                <c:pt idx="1933">
                  <c:v>106.930161</c:v>
                </c:pt>
                <c:pt idx="1934">
                  <c:v>107.15244300000001</c:v>
                </c:pt>
                <c:pt idx="1935">
                  <c:v>107.523781</c:v>
                </c:pt>
                <c:pt idx="1936">
                  <c:v>106.465431</c:v>
                </c:pt>
                <c:pt idx="1937">
                  <c:v>106.341797</c:v>
                </c:pt>
                <c:pt idx="1938">
                  <c:v>106.53733099999999</c:v>
                </c:pt>
                <c:pt idx="1939">
                  <c:v>108.20772599999999</c:v>
                </c:pt>
                <c:pt idx="1940">
                  <c:v>108.054276</c:v>
                </c:pt>
                <c:pt idx="1941">
                  <c:v>108.1082</c:v>
                </c:pt>
                <c:pt idx="1942">
                  <c:v>107.033188</c:v>
                </c:pt>
                <c:pt idx="1943">
                  <c:v>106.896835</c:v>
                </c:pt>
                <c:pt idx="1944">
                  <c:v>108.466835</c:v>
                </c:pt>
                <c:pt idx="1945">
                  <c:v>108.506294</c:v>
                </c:pt>
                <c:pt idx="1946">
                  <c:v>108.768906</c:v>
                </c:pt>
                <c:pt idx="1947">
                  <c:v>108.59002700000001</c:v>
                </c:pt>
                <c:pt idx="1948">
                  <c:v>108.385284</c:v>
                </c:pt>
                <c:pt idx="1949">
                  <c:v>108.62247499999999</c:v>
                </c:pt>
                <c:pt idx="1950">
                  <c:v>108.568985</c:v>
                </c:pt>
                <c:pt idx="1951">
                  <c:v>108.303741</c:v>
                </c:pt>
                <c:pt idx="1952">
                  <c:v>108.38265199999999</c:v>
                </c:pt>
                <c:pt idx="1953">
                  <c:v>108.52821400000001</c:v>
                </c:pt>
                <c:pt idx="1954">
                  <c:v>108.63387299999999</c:v>
                </c:pt>
                <c:pt idx="1955">
                  <c:v>108.60317999999999</c:v>
                </c:pt>
                <c:pt idx="1956">
                  <c:v>108.286644</c:v>
                </c:pt>
                <c:pt idx="1957">
                  <c:v>108.40194700000001</c:v>
                </c:pt>
                <c:pt idx="1958">
                  <c:v>108.441841</c:v>
                </c:pt>
                <c:pt idx="1959">
                  <c:v>108.458504</c:v>
                </c:pt>
                <c:pt idx="1960">
                  <c:v>107.878906</c:v>
                </c:pt>
                <c:pt idx="1961">
                  <c:v>107.81446099999999</c:v>
                </c:pt>
                <c:pt idx="1962">
                  <c:v>107.82016</c:v>
                </c:pt>
                <c:pt idx="1963">
                  <c:v>107.31860399999999</c:v>
                </c:pt>
                <c:pt idx="1964">
                  <c:v>107.117805</c:v>
                </c:pt>
                <c:pt idx="1965">
                  <c:v>106.340919</c:v>
                </c:pt>
                <c:pt idx="1966">
                  <c:v>106.424217</c:v>
                </c:pt>
                <c:pt idx="1967">
                  <c:v>106.325577</c:v>
                </c:pt>
                <c:pt idx="1968">
                  <c:v>105.649086</c:v>
                </c:pt>
                <c:pt idx="1969">
                  <c:v>106.64825399999999</c:v>
                </c:pt>
                <c:pt idx="1970">
                  <c:v>106.493492</c:v>
                </c:pt>
                <c:pt idx="1971">
                  <c:v>106.493492</c:v>
                </c:pt>
                <c:pt idx="1972">
                  <c:v>106.24797100000001</c:v>
                </c:pt>
                <c:pt idx="1973">
                  <c:v>106.08532</c:v>
                </c:pt>
                <c:pt idx="1974">
                  <c:v>107.00556899999999</c:v>
                </c:pt>
                <c:pt idx="1975">
                  <c:v>106.07128899999999</c:v>
                </c:pt>
                <c:pt idx="1976">
                  <c:v>106.93454</c:v>
                </c:pt>
                <c:pt idx="1977">
                  <c:v>106.90078699999999</c:v>
                </c:pt>
                <c:pt idx="1978">
                  <c:v>106.734184</c:v>
                </c:pt>
                <c:pt idx="1979">
                  <c:v>106.78285200000001</c:v>
                </c:pt>
                <c:pt idx="1980">
                  <c:v>106.845108</c:v>
                </c:pt>
                <c:pt idx="1981">
                  <c:v>107.565437</c:v>
                </c:pt>
                <c:pt idx="1982">
                  <c:v>106.674995</c:v>
                </c:pt>
                <c:pt idx="1983">
                  <c:v>106.644745</c:v>
                </c:pt>
                <c:pt idx="1984">
                  <c:v>106.884125</c:v>
                </c:pt>
                <c:pt idx="1985">
                  <c:v>106.990662</c:v>
                </c:pt>
                <c:pt idx="1986">
                  <c:v>106.510147</c:v>
                </c:pt>
                <c:pt idx="1987">
                  <c:v>106.61449399999999</c:v>
                </c:pt>
                <c:pt idx="1988">
                  <c:v>106.703056</c:v>
                </c:pt>
                <c:pt idx="1989">
                  <c:v>106.674561</c:v>
                </c:pt>
                <c:pt idx="1990">
                  <c:v>106.50752300000001</c:v>
                </c:pt>
                <c:pt idx="1991">
                  <c:v>106.804329</c:v>
                </c:pt>
                <c:pt idx="1992">
                  <c:v>106.93454</c:v>
                </c:pt>
                <c:pt idx="1993">
                  <c:v>106.53952</c:v>
                </c:pt>
                <c:pt idx="1994">
                  <c:v>105.73896000000001</c:v>
                </c:pt>
                <c:pt idx="1995">
                  <c:v>105.787628</c:v>
                </c:pt>
                <c:pt idx="1996">
                  <c:v>105.915207</c:v>
                </c:pt>
                <c:pt idx="1997">
                  <c:v>105.915207</c:v>
                </c:pt>
                <c:pt idx="1998">
                  <c:v>105.882324</c:v>
                </c:pt>
                <c:pt idx="1999">
                  <c:v>105.41409299999999</c:v>
                </c:pt>
                <c:pt idx="2000">
                  <c:v>105.152351</c:v>
                </c:pt>
                <c:pt idx="2001">
                  <c:v>104.959442</c:v>
                </c:pt>
                <c:pt idx="2002">
                  <c:v>104.420624</c:v>
                </c:pt>
                <c:pt idx="2003">
                  <c:v>103.718704</c:v>
                </c:pt>
                <c:pt idx="2004">
                  <c:v>103.337715</c:v>
                </c:pt>
                <c:pt idx="2005">
                  <c:v>105.25099899999999</c:v>
                </c:pt>
                <c:pt idx="2006">
                  <c:v>105.323334</c:v>
                </c:pt>
                <c:pt idx="2007">
                  <c:v>104.822655</c:v>
                </c:pt>
                <c:pt idx="2008">
                  <c:v>104.977859</c:v>
                </c:pt>
                <c:pt idx="2009">
                  <c:v>105.205399</c:v>
                </c:pt>
                <c:pt idx="2010">
                  <c:v>105.086586</c:v>
                </c:pt>
                <c:pt idx="2011">
                  <c:v>105.19444300000001</c:v>
                </c:pt>
                <c:pt idx="2012">
                  <c:v>105.19049800000001</c:v>
                </c:pt>
                <c:pt idx="2013">
                  <c:v>104.762154</c:v>
                </c:pt>
                <c:pt idx="2014">
                  <c:v>104.701218</c:v>
                </c:pt>
                <c:pt idx="2015">
                  <c:v>104.834496</c:v>
                </c:pt>
                <c:pt idx="2016">
                  <c:v>104.70998400000001</c:v>
                </c:pt>
                <c:pt idx="2017">
                  <c:v>104.528915</c:v>
                </c:pt>
                <c:pt idx="2018">
                  <c:v>104.729271</c:v>
                </c:pt>
                <c:pt idx="2019">
                  <c:v>104.671402</c:v>
                </c:pt>
                <c:pt idx="2020">
                  <c:v>104.72226000000001</c:v>
                </c:pt>
                <c:pt idx="2021">
                  <c:v>104.088295</c:v>
                </c:pt>
                <c:pt idx="2022">
                  <c:v>102.972069</c:v>
                </c:pt>
                <c:pt idx="2023">
                  <c:v>103.285545</c:v>
                </c:pt>
                <c:pt idx="2024">
                  <c:v>102.51084899999999</c:v>
                </c:pt>
                <c:pt idx="2025">
                  <c:v>102.687096</c:v>
                </c:pt>
                <c:pt idx="2026">
                  <c:v>102.986099</c:v>
                </c:pt>
                <c:pt idx="2027">
                  <c:v>102.106621</c:v>
                </c:pt>
                <c:pt idx="2028">
                  <c:v>102.80722799999999</c:v>
                </c:pt>
                <c:pt idx="2029">
                  <c:v>103.195229</c:v>
                </c:pt>
                <c:pt idx="2030">
                  <c:v>103.343414</c:v>
                </c:pt>
                <c:pt idx="2031">
                  <c:v>103.272392</c:v>
                </c:pt>
                <c:pt idx="2032">
                  <c:v>103.35788700000001</c:v>
                </c:pt>
                <c:pt idx="2033">
                  <c:v>103.158844</c:v>
                </c:pt>
                <c:pt idx="2034">
                  <c:v>103.47494500000001</c:v>
                </c:pt>
                <c:pt idx="2035">
                  <c:v>103.417068</c:v>
                </c:pt>
                <c:pt idx="2036">
                  <c:v>103.587181</c:v>
                </c:pt>
                <c:pt idx="2037">
                  <c:v>103.821297</c:v>
                </c:pt>
                <c:pt idx="2038">
                  <c:v>103.517471</c:v>
                </c:pt>
                <c:pt idx="2039">
                  <c:v>103.405235</c:v>
                </c:pt>
                <c:pt idx="2040">
                  <c:v>102.66078899999999</c:v>
                </c:pt>
                <c:pt idx="2041">
                  <c:v>102.76557200000001</c:v>
                </c:pt>
                <c:pt idx="2042">
                  <c:v>102.852386</c:v>
                </c:pt>
                <c:pt idx="2043">
                  <c:v>102.96154799999999</c:v>
                </c:pt>
                <c:pt idx="2044">
                  <c:v>102.767326</c:v>
                </c:pt>
                <c:pt idx="2045">
                  <c:v>104.058487</c:v>
                </c:pt>
                <c:pt idx="2046">
                  <c:v>104.268051</c:v>
                </c:pt>
                <c:pt idx="2047">
                  <c:v>104.405281</c:v>
                </c:pt>
                <c:pt idx="2048">
                  <c:v>104.57538599999999</c:v>
                </c:pt>
                <c:pt idx="2049">
                  <c:v>103.70687100000001</c:v>
                </c:pt>
                <c:pt idx="2050">
                  <c:v>104.058487</c:v>
                </c:pt>
                <c:pt idx="2051">
                  <c:v>104.02034</c:v>
                </c:pt>
                <c:pt idx="2052">
                  <c:v>103.681442</c:v>
                </c:pt>
                <c:pt idx="2053">
                  <c:v>103.598579</c:v>
                </c:pt>
                <c:pt idx="2054">
                  <c:v>103.83577</c:v>
                </c:pt>
                <c:pt idx="2055">
                  <c:v>104.13915299999999</c:v>
                </c:pt>
                <c:pt idx="2056">
                  <c:v>104.481567</c:v>
                </c:pt>
                <c:pt idx="2057">
                  <c:v>104.428955</c:v>
                </c:pt>
                <c:pt idx="2058">
                  <c:v>105.04450199999999</c:v>
                </c:pt>
                <c:pt idx="2059">
                  <c:v>103.62751799999999</c:v>
                </c:pt>
                <c:pt idx="2060">
                  <c:v>103.895393</c:v>
                </c:pt>
                <c:pt idx="2061">
                  <c:v>103.789734</c:v>
                </c:pt>
                <c:pt idx="2062">
                  <c:v>103.634972</c:v>
                </c:pt>
                <c:pt idx="2063">
                  <c:v>103.591568</c:v>
                </c:pt>
                <c:pt idx="2064">
                  <c:v>103.70380400000001</c:v>
                </c:pt>
                <c:pt idx="2065">
                  <c:v>103.08036</c:v>
                </c:pt>
                <c:pt idx="2066">
                  <c:v>103.08036</c:v>
                </c:pt>
                <c:pt idx="2067">
                  <c:v>102.907623</c:v>
                </c:pt>
                <c:pt idx="2068">
                  <c:v>102.996628</c:v>
                </c:pt>
                <c:pt idx="2069">
                  <c:v>102.48498499999999</c:v>
                </c:pt>
                <c:pt idx="2070">
                  <c:v>102.075935</c:v>
                </c:pt>
                <c:pt idx="2071">
                  <c:v>101.543251</c:v>
                </c:pt>
                <c:pt idx="2072">
                  <c:v>101.18242600000001</c:v>
                </c:pt>
                <c:pt idx="2073">
                  <c:v>100.603706</c:v>
                </c:pt>
                <c:pt idx="2074">
                  <c:v>100.533997</c:v>
                </c:pt>
                <c:pt idx="2075">
                  <c:v>100.5112</c:v>
                </c:pt>
                <c:pt idx="2076">
                  <c:v>100.72427399999999</c:v>
                </c:pt>
                <c:pt idx="2077">
                  <c:v>99.997810000000001</c:v>
                </c:pt>
                <c:pt idx="2078">
                  <c:v>99.940810999999997</c:v>
                </c:pt>
                <c:pt idx="2079">
                  <c:v>99.911002999999994</c:v>
                </c:pt>
                <c:pt idx="2080">
                  <c:v>100</c:v>
                </c:pt>
              </c:numCache>
            </c:numRef>
          </c:val>
          <c:smooth val="0"/>
          <c:extLst>
            <c:ext xmlns:c16="http://schemas.microsoft.com/office/drawing/2014/chart" uri="{C3380CC4-5D6E-409C-BE32-E72D297353CC}">
              <c16:uniqueId val="{00000001-55EF-4E81-8E08-C6A99EF77711}"/>
            </c:ext>
          </c:extLst>
        </c:ser>
        <c:ser>
          <c:idx val="2"/>
          <c:order val="2"/>
          <c:tx>
            <c:strRef>
              <c:f>Planilha1!$E$3</c:f>
              <c:strCache>
                <c:ptCount val="1"/>
                <c:pt idx="0">
                  <c:v>ACWI US Equity</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Planilha1!$E$4:$E$2084</c:f>
              <c:numCache>
                <c:formatCode>General</c:formatCode>
                <c:ptCount val="2081"/>
                <c:pt idx="0">
                  <c:v>203.63485700000001</c:v>
                </c:pt>
                <c:pt idx="1">
                  <c:v>203.91447400000001</c:v>
                </c:pt>
                <c:pt idx="2">
                  <c:v>204.161179</c:v>
                </c:pt>
                <c:pt idx="3">
                  <c:v>203.322372</c:v>
                </c:pt>
                <c:pt idx="4">
                  <c:v>203.322372</c:v>
                </c:pt>
                <c:pt idx="5">
                  <c:v>203.35526999999999</c:v>
                </c:pt>
                <c:pt idx="6">
                  <c:v>201.01973000000001</c:v>
                </c:pt>
                <c:pt idx="7">
                  <c:v>201.20065299999999</c:v>
                </c:pt>
                <c:pt idx="8">
                  <c:v>201.16776999999999</c:v>
                </c:pt>
                <c:pt idx="9">
                  <c:v>199.55592300000001</c:v>
                </c:pt>
                <c:pt idx="10">
                  <c:v>201.16776999999999</c:v>
                </c:pt>
                <c:pt idx="11">
                  <c:v>200.47697400000001</c:v>
                </c:pt>
                <c:pt idx="12">
                  <c:v>199.50657699999999</c:v>
                </c:pt>
                <c:pt idx="13">
                  <c:v>197.713821</c:v>
                </c:pt>
                <c:pt idx="14">
                  <c:v>199.32565299999999</c:v>
                </c:pt>
                <c:pt idx="15">
                  <c:v>200.60855100000001</c:v>
                </c:pt>
                <c:pt idx="16">
                  <c:v>199.07894899999999</c:v>
                </c:pt>
                <c:pt idx="17">
                  <c:v>199.67105100000001</c:v>
                </c:pt>
                <c:pt idx="18">
                  <c:v>198.35526999999999</c:v>
                </c:pt>
                <c:pt idx="19">
                  <c:v>200.75657699999999</c:v>
                </c:pt>
                <c:pt idx="20">
                  <c:v>200.77302599999999</c:v>
                </c:pt>
                <c:pt idx="21">
                  <c:v>199.67105100000001</c:v>
                </c:pt>
                <c:pt idx="22">
                  <c:v>198.947372</c:v>
                </c:pt>
                <c:pt idx="23">
                  <c:v>196.71052599999999</c:v>
                </c:pt>
                <c:pt idx="24">
                  <c:v>196.71052599999999</c:v>
                </c:pt>
                <c:pt idx="25">
                  <c:v>195.04934700000001</c:v>
                </c:pt>
                <c:pt idx="26">
                  <c:v>195.03289799999999</c:v>
                </c:pt>
                <c:pt idx="27">
                  <c:v>191.90789799999999</c:v>
                </c:pt>
                <c:pt idx="28">
                  <c:v>191.365128</c:v>
                </c:pt>
                <c:pt idx="29">
                  <c:v>191.39802599999999</c:v>
                </c:pt>
                <c:pt idx="30">
                  <c:v>194.35855100000001</c:v>
                </c:pt>
                <c:pt idx="31">
                  <c:v>194.35855100000001</c:v>
                </c:pt>
                <c:pt idx="32">
                  <c:v>194.34210200000001</c:v>
                </c:pt>
                <c:pt idx="33">
                  <c:v>196.23355100000001</c:v>
                </c:pt>
                <c:pt idx="34">
                  <c:v>194.884872</c:v>
                </c:pt>
                <c:pt idx="35">
                  <c:v>192.87829600000001</c:v>
                </c:pt>
                <c:pt idx="36">
                  <c:v>193.25657699999999</c:v>
                </c:pt>
                <c:pt idx="37">
                  <c:v>193.78289799999999</c:v>
                </c:pt>
                <c:pt idx="38">
                  <c:v>195.78947400000001</c:v>
                </c:pt>
                <c:pt idx="39">
                  <c:v>197.286179</c:v>
                </c:pt>
                <c:pt idx="40">
                  <c:v>197.12170399999999</c:v>
                </c:pt>
                <c:pt idx="41">
                  <c:v>195.47697400000001</c:v>
                </c:pt>
                <c:pt idx="42">
                  <c:v>194.276321</c:v>
                </c:pt>
                <c:pt idx="43">
                  <c:v>192.76315299999999</c:v>
                </c:pt>
                <c:pt idx="44">
                  <c:v>192.74670399999999</c:v>
                </c:pt>
                <c:pt idx="45">
                  <c:v>198.651321</c:v>
                </c:pt>
                <c:pt idx="46">
                  <c:v>201.16776999999999</c:v>
                </c:pt>
                <c:pt idx="47">
                  <c:v>200.75657699999999</c:v>
                </c:pt>
                <c:pt idx="48">
                  <c:v>200.98684700000001</c:v>
                </c:pt>
                <c:pt idx="49">
                  <c:v>202.25329600000001</c:v>
                </c:pt>
                <c:pt idx="50">
                  <c:v>200.822372</c:v>
                </c:pt>
                <c:pt idx="51">
                  <c:v>202.02302599999999</c:v>
                </c:pt>
                <c:pt idx="52">
                  <c:v>202.5</c:v>
                </c:pt>
                <c:pt idx="53">
                  <c:v>202.25329600000001</c:v>
                </c:pt>
                <c:pt idx="54">
                  <c:v>202.13815299999999</c:v>
                </c:pt>
                <c:pt idx="55">
                  <c:v>201.06907699999999</c:v>
                </c:pt>
                <c:pt idx="56">
                  <c:v>200.70723000000001</c:v>
                </c:pt>
                <c:pt idx="57">
                  <c:v>200.27960200000001</c:v>
                </c:pt>
                <c:pt idx="58">
                  <c:v>198.93092300000001</c:v>
                </c:pt>
                <c:pt idx="59">
                  <c:v>198.93092300000001</c:v>
                </c:pt>
                <c:pt idx="60">
                  <c:v>199.07894899999999</c:v>
                </c:pt>
                <c:pt idx="61">
                  <c:v>198.78289799999999</c:v>
                </c:pt>
                <c:pt idx="62">
                  <c:v>198.09210200000001</c:v>
                </c:pt>
                <c:pt idx="63">
                  <c:v>197.384872</c:v>
                </c:pt>
                <c:pt idx="64">
                  <c:v>196.64473000000001</c:v>
                </c:pt>
                <c:pt idx="65">
                  <c:v>196.64473000000001</c:v>
                </c:pt>
                <c:pt idx="66">
                  <c:v>196.10197400000001</c:v>
                </c:pt>
                <c:pt idx="67">
                  <c:v>195.13157699999999</c:v>
                </c:pt>
                <c:pt idx="68">
                  <c:v>196.95723000000001</c:v>
                </c:pt>
                <c:pt idx="69">
                  <c:v>197.87829600000001</c:v>
                </c:pt>
                <c:pt idx="70">
                  <c:v>198.27302599999999</c:v>
                </c:pt>
                <c:pt idx="71">
                  <c:v>199.75329600000001</c:v>
                </c:pt>
                <c:pt idx="72">
                  <c:v>199.50657699999999</c:v>
                </c:pt>
                <c:pt idx="73">
                  <c:v>200.03289799999999</c:v>
                </c:pt>
                <c:pt idx="74">
                  <c:v>197.8125</c:v>
                </c:pt>
                <c:pt idx="75">
                  <c:v>195.47697400000001</c:v>
                </c:pt>
                <c:pt idx="76">
                  <c:v>193.223679</c:v>
                </c:pt>
                <c:pt idx="77">
                  <c:v>193.25657699999999</c:v>
                </c:pt>
                <c:pt idx="78">
                  <c:v>192.51644899999999</c:v>
                </c:pt>
                <c:pt idx="79">
                  <c:v>195.46052599999999</c:v>
                </c:pt>
                <c:pt idx="80">
                  <c:v>196.33223000000001</c:v>
                </c:pt>
                <c:pt idx="81">
                  <c:v>196.447372</c:v>
                </c:pt>
                <c:pt idx="82">
                  <c:v>195.427628</c:v>
                </c:pt>
                <c:pt idx="83">
                  <c:v>195.77302599999999</c:v>
                </c:pt>
                <c:pt idx="84">
                  <c:v>195.3125</c:v>
                </c:pt>
                <c:pt idx="85">
                  <c:v>197.05592300000001</c:v>
                </c:pt>
                <c:pt idx="86">
                  <c:v>197.48355100000001</c:v>
                </c:pt>
                <c:pt idx="87">
                  <c:v>198.4375</c:v>
                </c:pt>
                <c:pt idx="88">
                  <c:v>197.286179</c:v>
                </c:pt>
                <c:pt idx="89">
                  <c:v>197.36842300000001</c:v>
                </c:pt>
                <c:pt idx="90">
                  <c:v>196.57894899999999</c:v>
                </c:pt>
                <c:pt idx="91">
                  <c:v>198.651321</c:v>
                </c:pt>
                <c:pt idx="92">
                  <c:v>197.63157699999999</c:v>
                </c:pt>
                <c:pt idx="93">
                  <c:v>196.39802599999999</c:v>
                </c:pt>
                <c:pt idx="94">
                  <c:v>196.59539799999999</c:v>
                </c:pt>
                <c:pt idx="95">
                  <c:v>195.78947400000001</c:v>
                </c:pt>
                <c:pt idx="96">
                  <c:v>195.27960200000001</c:v>
                </c:pt>
                <c:pt idx="97">
                  <c:v>196.51315299999999</c:v>
                </c:pt>
                <c:pt idx="98">
                  <c:v>194.86842300000001</c:v>
                </c:pt>
                <c:pt idx="99">
                  <c:v>195.838821</c:v>
                </c:pt>
                <c:pt idx="100">
                  <c:v>195.37829600000001</c:v>
                </c:pt>
                <c:pt idx="101">
                  <c:v>196.62829600000001</c:v>
                </c:pt>
                <c:pt idx="102">
                  <c:v>196.64473000000001</c:v>
                </c:pt>
                <c:pt idx="103">
                  <c:v>197.10526999999999</c:v>
                </c:pt>
                <c:pt idx="104">
                  <c:v>194.93420399999999</c:v>
                </c:pt>
                <c:pt idx="105">
                  <c:v>195.75657699999999</c:v>
                </c:pt>
                <c:pt idx="106">
                  <c:v>194.42434700000001</c:v>
                </c:pt>
                <c:pt idx="107">
                  <c:v>193.68420399999999</c:v>
                </c:pt>
                <c:pt idx="108">
                  <c:v>194.45723000000001</c:v>
                </c:pt>
                <c:pt idx="109">
                  <c:v>191.052628</c:v>
                </c:pt>
                <c:pt idx="110">
                  <c:v>191.59539799999999</c:v>
                </c:pt>
                <c:pt idx="111">
                  <c:v>191.79276999999999</c:v>
                </c:pt>
                <c:pt idx="112">
                  <c:v>191.134872</c:v>
                </c:pt>
                <c:pt idx="113">
                  <c:v>190.18092300000001</c:v>
                </c:pt>
                <c:pt idx="114">
                  <c:v>188.536179</c:v>
                </c:pt>
                <c:pt idx="115">
                  <c:v>186.89144899999999</c:v>
                </c:pt>
                <c:pt idx="116">
                  <c:v>186.62829600000001</c:v>
                </c:pt>
                <c:pt idx="117">
                  <c:v>184.72039799999999</c:v>
                </c:pt>
                <c:pt idx="118">
                  <c:v>187.911179</c:v>
                </c:pt>
                <c:pt idx="119">
                  <c:v>188.14144899999999</c:v>
                </c:pt>
                <c:pt idx="120">
                  <c:v>188.71710200000001</c:v>
                </c:pt>
                <c:pt idx="121">
                  <c:v>192.401321</c:v>
                </c:pt>
                <c:pt idx="122">
                  <c:v>192.401321</c:v>
                </c:pt>
                <c:pt idx="123">
                  <c:v>191.052628</c:v>
                </c:pt>
                <c:pt idx="124">
                  <c:v>190.88815299999999</c:v>
                </c:pt>
                <c:pt idx="125">
                  <c:v>191.94079600000001</c:v>
                </c:pt>
                <c:pt idx="126">
                  <c:v>191.5625</c:v>
                </c:pt>
                <c:pt idx="127">
                  <c:v>192.26973000000001</c:v>
                </c:pt>
                <c:pt idx="128">
                  <c:v>189.70394899999999</c:v>
                </c:pt>
                <c:pt idx="129">
                  <c:v>191.21710200000001</c:v>
                </c:pt>
                <c:pt idx="130">
                  <c:v>190.23026999999999</c:v>
                </c:pt>
                <c:pt idx="131">
                  <c:v>190.70723000000001</c:v>
                </c:pt>
                <c:pt idx="132">
                  <c:v>188.81579600000001</c:v>
                </c:pt>
                <c:pt idx="133">
                  <c:v>188.15789799999999</c:v>
                </c:pt>
                <c:pt idx="134">
                  <c:v>185.213821</c:v>
                </c:pt>
                <c:pt idx="135">
                  <c:v>184.72039799999999</c:v>
                </c:pt>
                <c:pt idx="136">
                  <c:v>181.92434700000001</c:v>
                </c:pt>
                <c:pt idx="137">
                  <c:v>181.79276999999999</c:v>
                </c:pt>
                <c:pt idx="138">
                  <c:v>180.98684700000001</c:v>
                </c:pt>
                <c:pt idx="139">
                  <c:v>177.25329600000001</c:v>
                </c:pt>
                <c:pt idx="140">
                  <c:v>177.58223000000001</c:v>
                </c:pt>
                <c:pt idx="141">
                  <c:v>176.38157699999999</c:v>
                </c:pt>
                <c:pt idx="142">
                  <c:v>181.134872</c:v>
                </c:pt>
                <c:pt idx="143">
                  <c:v>184.375</c:v>
                </c:pt>
                <c:pt idx="144">
                  <c:v>187.713821</c:v>
                </c:pt>
                <c:pt idx="145">
                  <c:v>184.6875</c:v>
                </c:pt>
                <c:pt idx="146">
                  <c:v>185.3125</c:v>
                </c:pt>
                <c:pt idx="147">
                  <c:v>185.47697400000001</c:v>
                </c:pt>
                <c:pt idx="148">
                  <c:v>183.30592300000001</c:v>
                </c:pt>
                <c:pt idx="149">
                  <c:v>184.24342300000001</c:v>
                </c:pt>
                <c:pt idx="150">
                  <c:v>187.94407699999999</c:v>
                </c:pt>
                <c:pt idx="151">
                  <c:v>188.58552599999999</c:v>
                </c:pt>
                <c:pt idx="152">
                  <c:v>186.661179</c:v>
                </c:pt>
                <c:pt idx="153">
                  <c:v>187.89473000000001</c:v>
                </c:pt>
                <c:pt idx="154">
                  <c:v>189.50657699999999</c:v>
                </c:pt>
                <c:pt idx="155">
                  <c:v>191.92434700000001</c:v>
                </c:pt>
                <c:pt idx="156">
                  <c:v>190.90460200000001</c:v>
                </c:pt>
                <c:pt idx="157">
                  <c:v>191.10197400000001</c:v>
                </c:pt>
                <c:pt idx="158">
                  <c:v>189.72039799999999</c:v>
                </c:pt>
                <c:pt idx="159">
                  <c:v>190.46052599999999</c:v>
                </c:pt>
                <c:pt idx="160">
                  <c:v>188.536179</c:v>
                </c:pt>
                <c:pt idx="161">
                  <c:v>188.58552599999999</c:v>
                </c:pt>
                <c:pt idx="162">
                  <c:v>188.58552599999999</c:v>
                </c:pt>
                <c:pt idx="163">
                  <c:v>187.51644899999999</c:v>
                </c:pt>
                <c:pt idx="164">
                  <c:v>187.51644899999999</c:v>
                </c:pt>
                <c:pt idx="165">
                  <c:v>186.16776999999999</c:v>
                </c:pt>
                <c:pt idx="166">
                  <c:v>185.18092300000001</c:v>
                </c:pt>
                <c:pt idx="167">
                  <c:v>184.86842300000001</c:v>
                </c:pt>
                <c:pt idx="168">
                  <c:v>185.23026999999999</c:v>
                </c:pt>
                <c:pt idx="169">
                  <c:v>184.96710200000001</c:v>
                </c:pt>
                <c:pt idx="170">
                  <c:v>185.18092300000001</c:v>
                </c:pt>
                <c:pt idx="171">
                  <c:v>184.62170399999999</c:v>
                </c:pt>
                <c:pt idx="172">
                  <c:v>184.45723000000001</c:v>
                </c:pt>
                <c:pt idx="173">
                  <c:v>185.197372</c:v>
                </c:pt>
                <c:pt idx="174">
                  <c:v>185.57565299999999</c:v>
                </c:pt>
                <c:pt idx="175">
                  <c:v>185.57565299999999</c:v>
                </c:pt>
                <c:pt idx="176">
                  <c:v>184.81907699999999</c:v>
                </c:pt>
                <c:pt idx="177">
                  <c:v>183.651321</c:v>
                </c:pt>
                <c:pt idx="178">
                  <c:v>183.99670399999999</c:v>
                </c:pt>
                <c:pt idx="179">
                  <c:v>184.572372</c:v>
                </c:pt>
                <c:pt idx="180">
                  <c:v>182.8125</c:v>
                </c:pt>
                <c:pt idx="181">
                  <c:v>184.72039799999999</c:v>
                </c:pt>
                <c:pt idx="182">
                  <c:v>184.177628</c:v>
                </c:pt>
                <c:pt idx="183">
                  <c:v>185.098679</c:v>
                </c:pt>
                <c:pt idx="184">
                  <c:v>184.91776999999999</c:v>
                </c:pt>
                <c:pt idx="185">
                  <c:v>182.8125</c:v>
                </c:pt>
                <c:pt idx="186">
                  <c:v>183.05920399999999</c:v>
                </c:pt>
                <c:pt idx="187">
                  <c:v>182.697372</c:v>
                </c:pt>
                <c:pt idx="188">
                  <c:v>181.447372</c:v>
                </c:pt>
                <c:pt idx="189">
                  <c:v>181.90789799999999</c:v>
                </c:pt>
                <c:pt idx="190">
                  <c:v>183.76644899999999</c:v>
                </c:pt>
                <c:pt idx="191">
                  <c:v>183.71710200000001</c:v>
                </c:pt>
                <c:pt idx="192">
                  <c:v>183.71710200000001</c:v>
                </c:pt>
                <c:pt idx="193">
                  <c:v>182.53289799999999</c:v>
                </c:pt>
                <c:pt idx="194">
                  <c:v>183.75</c:v>
                </c:pt>
                <c:pt idx="195">
                  <c:v>184.62170399999999</c:v>
                </c:pt>
                <c:pt idx="196">
                  <c:v>184.588821</c:v>
                </c:pt>
                <c:pt idx="197">
                  <c:v>184.473679</c:v>
                </c:pt>
                <c:pt idx="198">
                  <c:v>184.04605100000001</c:v>
                </c:pt>
                <c:pt idx="199">
                  <c:v>184.42434700000001</c:v>
                </c:pt>
                <c:pt idx="200">
                  <c:v>182.33552599999999</c:v>
                </c:pt>
                <c:pt idx="201">
                  <c:v>181.33223000000001</c:v>
                </c:pt>
                <c:pt idx="202">
                  <c:v>181.21710200000001</c:v>
                </c:pt>
                <c:pt idx="203">
                  <c:v>180.98684700000001</c:v>
                </c:pt>
                <c:pt idx="204">
                  <c:v>179.901321</c:v>
                </c:pt>
                <c:pt idx="205">
                  <c:v>180</c:v>
                </c:pt>
                <c:pt idx="206">
                  <c:v>179.95065299999999</c:v>
                </c:pt>
                <c:pt idx="207">
                  <c:v>178.338821</c:v>
                </c:pt>
                <c:pt idx="208">
                  <c:v>176.41447400000001</c:v>
                </c:pt>
                <c:pt idx="209">
                  <c:v>174.24342300000001</c:v>
                </c:pt>
                <c:pt idx="210">
                  <c:v>174.70394899999999</c:v>
                </c:pt>
                <c:pt idx="211">
                  <c:v>177.384872</c:v>
                </c:pt>
                <c:pt idx="212">
                  <c:v>176.61184700000001</c:v>
                </c:pt>
                <c:pt idx="213">
                  <c:v>174.98355100000001</c:v>
                </c:pt>
                <c:pt idx="214">
                  <c:v>175.526321</c:v>
                </c:pt>
                <c:pt idx="215">
                  <c:v>175.625</c:v>
                </c:pt>
                <c:pt idx="216">
                  <c:v>173.68420399999999</c:v>
                </c:pt>
                <c:pt idx="217">
                  <c:v>171.94079600000001</c:v>
                </c:pt>
                <c:pt idx="218">
                  <c:v>173.009872</c:v>
                </c:pt>
                <c:pt idx="219">
                  <c:v>173.25657699999999</c:v>
                </c:pt>
                <c:pt idx="220">
                  <c:v>173.89802599999999</c:v>
                </c:pt>
                <c:pt idx="221">
                  <c:v>174.81907699999999</c:v>
                </c:pt>
                <c:pt idx="222">
                  <c:v>176.52960200000001</c:v>
                </c:pt>
                <c:pt idx="223">
                  <c:v>179.29276999999999</c:v>
                </c:pt>
                <c:pt idx="224">
                  <c:v>178.240128</c:v>
                </c:pt>
                <c:pt idx="225">
                  <c:v>180.29605100000001</c:v>
                </c:pt>
                <c:pt idx="226">
                  <c:v>180.03289799999999</c:v>
                </c:pt>
                <c:pt idx="227">
                  <c:v>179.65460200000001</c:v>
                </c:pt>
                <c:pt idx="228">
                  <c:v>178.25657699999999</c:v>
                </c:pt>
                <c:pt idx="229">
                  <c:v>180.06579600000001</c:v>
                </c:pt>
                <c:pt idx="230">
                  <c:v>179.63815299999999</c:v>
                </c:pt>
                <c:pt idx="231">
                  <c:v>180.70723000000001</c:v>
                </c:pt>
                <c:pt idx="232">
                  <c:v>181.134872</c:v>
                </c:pt>
                <c:pt idx="233">
                  <c:v>181.16776999999999</c:v>
                </c:pt>
                <c:pt idx="234">
                  <c:v>179.85197400000001</c:v>
                </c:pt>
                <c:pt idx="235">
                  <c:v>180.098679</c:v>
                </c:pt>
                <c:pt idx="236">
                  <c:v>180.46052599999999</c:v>
                </c:pt>
                <c:pt idx="237">
                  <c:v>180.88815299999999</c:v>
                </c:pt>
                <c:pt idx="238">
                  <c:v>180.49342300000001</c:v>
                </c:pt>
                <c:pt idx="239">
                  <c:v>178.68420399999999</c:v>
                </c:pt>
                <c:pt idx="240">
                  <c:v>178.05920399999999</c:v>
                </c:pt>
                <c:pt idx="241">
                  <c:v>177.33552599999999</c:v>
                </c:pt>
                <c:pt idx="242">
                  <c:v>178.240128</c:v>
                </c:pt>
                <c:pt idx="243">
                  <c:v>178.947372</c:v>
                </c:pt>
                <c:pt idx="244">
                  <c:v>179.177628</c:v>
                </c:pt>
                <c:pt idx="245">
                  <c:v>177.384872</c:v>
                </c:pt>
                <c:pt idx="246">
                  <c:v>177.74670399999999</c:v>
                </c:pt>
                <c:pt idx="247">
                  <c:v>178.61842300000001</c:v>
                </c:pt>
                <c:pt idx="248">
                  <c:v>176.776321</c:v>
                </c:pt>
                <c:pt idx="249">
                  <c:v>175.411179</c:v>
                </c:pt>
                <c:pt idx="250">
                  <c:v>176.84210200000001</c:v>
                </c:pt>
                <c:pt idx="251">
                  <c:v>177.10526999999999</c:v>
                </c:pt>
                <c:pt idx="252">
                  <c:v>175.411179</c:v>
                </c:pt>
                <c:pt idx="253">
                  <c:v>174.73684700000001</c:v>
                </c:pt>
                <c:pt idx="254">
                  <c:v>175.47697400000001</c:v>
                </c:pt>
                <c:pt idx="255">
                  <c:v>175.13157699999999</c:v>
                </c:pt>
                <c:pt idx="256">
                  <c:v>175.60855100000001</c:v>
                </c:pt>
                <c:pt idx="257">
                  <c:v>175.53454600000001</c:v>
                </c:pt>
                <c:pt idx="258">
                  <c:v>172.56579600000001</c:v>
                </c:pt>
                <c:pt idx="259">
                  <c:v>172.51644899999999</c:v>
                </c:pt>
                <c:pt idx="260">
                  <c:v>173.009872</c:v>
                </c:pt>
                <c:pt idx="261">
                  <c:v>173.009872</c:v>
                </c:pt>
                <c:pt idx="262">
                  <c:v>173.4375</c:v>
                </c:pt>
                <c:pt idx="263">
                  <c:v>172.05592300000001</c:v>
                </c:pt>
                <c:pt idx="264">
                  <c:v>170.18092300000001</c:v>
                </c:pt>
                <c:pt idx="265">
                  <c:v>172.927628</c:v>
                </c:pt>
                <c:pt idx="266">
                  <c:v>172.713821</c:v>
                </c:pt>
                <c:pt idx="267">
                  <c:v>171.79276999999999</c:v>
                </c:pt>
                <c:pt idx="268">
                  <c:v>171.82565299999999</c:v>
                </c:pt>
                <c:pt idx="269">
                  <c:v>170.95394899999999</c:v>
                </c:pt>
                <c:pt idx="270">
                  <c:v>169.96710200000001</c:v>
                </c:pt>
                <c:pt idx="271">
                  <c:v>170.625</c:v>
                </c:pt>
                <c:pt idx="272">
                  <c:v>169.93420399999999</c:v>
                </c:pt>
                <c:pt idx="273">
                  <c:v>167.84539799999999</c:v>
                </c:pt>
                <c:pt idx="274">
                  <c:v>170.04934700000001</c:v>
                </c:pt>
                <c:pt idx="275">
                  <c:v>170.32894899999999</c:v>
                </c:pt>
                <c:pt idx="276">
                  <c:v>169.21052599999999</c:v>
                </c:pt>
                <c:pt idx="277">
                  <c:v>169.0625</c:v>
                </c:pt>
                <c:pt idx="278">
                  <c:v>168.38815299999999</c:v>
                </c:pt>
                <c:pt idx="279">
                  <c:v>167.82894899999999</c:v>
                </c:pt>
                <c:pt idx="280">
                  <c:v>167.48355100000001</c:v>
                </c:pt>
                <c:pt idx="281">
                  <c:v>167.22039799999999</c:v>
                </c:pt>
                <c:pt idx="282">
                  <c:v>165.55920399999999</c:v>
                </c:pt>
                <c:pt idx="283">
                  <c:v>164.12829600000001</c:v>
                </c:pt>
                <c:pt idx="284">
                  <c:v>165.39473000000001</c:v>
                </c:pt>
                <c:pt idx="285">
                  <c:v>166.85855100000001</c:v>
                </c:pt>
                <c:pt idx="286">
                  <c:v>166.85855100000001</c:v>
                </c:pt>
                <c:pt idx="287">
                  <c:v>166.51315299999999</c:v>
                </c:pt>
                <c:pt idx="288">
                  <c:v>166.59539799999999</c:v>
                </c:pt>
                <c:pt idx="289">
                  <c:v>165.822372</c:v>
                </c:pt>
                <c:pt idx="290">
                  <c:v>166.57894899999999</c:v>
                </c:pt>
                <c:pt idx="291">
                  <c:v>164.60526999999999</c:v>
                </c:pt>
                <c:pt idx="292">
                  <c:v>164.45723000000001</c:v>
                </c:pt>
                <c:pt idx="293">
                  <c:v>164.63815299999999</c:v>
                </c:pt>
                <c:pt idx="294">
                  <c:v>165.95394899999999</c:v>
                </c:pt>
                <c:pt idx="295">
                  <c:v>167.384872</c:v>
                </c:pt>
                <c:pt idx="296">
                  <c:v>167.697372</c:v>
                </c:pt>
                <c:pt idx="297">
                  <c:v>167.697372</c:v>
                </c:pt>
                <c:pt idx="298">
                  <c:v>167.22039799999999</c:v>
                </c:pt>
                <c:pt idx="299">
                  <c:v>166.41447400000001</c:v>
                </c:pt>
                <c:pt idx="300">
                  <c:v>166.16776999999999</c:v>
                </c:pt>
                <c:pt idx="301">
                  <c:v>164.11184700000001</c:v>
                </c:pt>
                <c:pt idx="302">
                  <c:v>168.009872</c:v>
                </c:pt>
                <c:pt idx="303">
                  <c:v>166.80920399999999</c:v>
                </c:pt>
                <c:pt idx="304">
                  <c:v>166.06907699999999</c:v>
                </c:pt>
                <c:pt idx="305">
                  <c:v>166.776321</c:v>
                </c:pt>
                <c:pt idx="306">
                  <c:v>165.70723000000001</c:v>
                </c:pt>
                <c:pt idx="307">
                  <c:v>163.45394899999999</c:v>
                </c:pt>
                <c:pt idx="308">
                  <c:v>162.927628</c:v>
                </c:pt>
                <c:pt idx="309">
                  <c:v>162.35197400000001</c:v>
                </c:pt>
                <c:pt idx="310">
                  <c:v>161.82565299999999</c:v>
                </c:pt>
                <c:pt idx="311">
                  <c:v>160.78947400000001</c:v>
                </c:pt>
                <c:pt idx="312">
                  <c:v>161.10197400000001</c:v>
                </c:pt>
                <c:pt idx="313">
                  <c:v>161.41447400000001</c:v>
                </c:pt>
                <c:pt idx="314">
                  <c:v>162.41776999999999</c:v>
                </c:pt>
                <c:pt idx="315">
                  <c:v>161.21710200000001</c:v>
                </c:pt>
                <c:pt idx="316">
                  <c:v>160.80592300000001</c:v>
                </c:pt>
                <c:pt idx="317">
                  <c:v>160.822372</c:v>
                </c:pt>
                <c:pt idx="318">
                  <c:v>160.55920399999999</c:v>
                </c:pt>
                <c:pt idx="319">
                  <c:v>160.98684700000001</c:v>
                </c:pt>
                <c:pt idx="320">
                  <c:v>160.59210200000001</c:v>
                </c:pt>
                <c:pt idx="321">
                  <c:v>160.59210200000001</c:v>
                </c:pt>
                <c:pt idx="322">
                  <c:v>160.14802599999999</c:v>
                </c:pt>
                <c:pt idx="323">
                  <c:v>160.57565299999999</c:v>
                </c:pt>
                <c:pt idx="324">
                  <c:v>159.45723000000001</c:v>
                </c:pt>
                <c:pt idx="325">
                  <c:v>158.75</c:v>
                </c:pt>
                <c:pt idx="326">
                  <c:v>158.865128</c:v>
                </c:pt>
                <c:pt idx="327">
                  <c:v>158.536179</c:v>
                </c:pt>
                <c:pt idx="328">
                  <c:v>155.14802599999999</c:v>
                </c:pt>
                <c:pt idx="329">
                  <c:v>155.115128</c:v>
                </c:pt>
                <c:pt idx="330">
                  <c:v>153.35526999999999</c:v>
                </c:pt>
                <c:pt idx="331">
                  <c:v>154.276321</c:v>
                </c:pt>
                <c:pt idx="332">
                  <c:v>154.30920399999999</c:v>
                </c:pt>
                <c:pt idx="333">
                  <c:v>154.39144899999999</c:v>
                </c:pt>
                <c:pt idx="334">
                  <c:v>154.259872</c:v>
                </c:pt>
                <c:pt idx="335">
                  <c:v>152.5</c:v>
                </c:pt>
                <c:pt idx="336">
                  <c:v>149.53947400000001</c:v>
                </c:pt>
                <c:pt idx="337">
                  <c:v>148.05920399999999</c:v>
                </c:pt>
                <c:pt idx="338">
                  <c:v>147.401321</c:v>
                </c:pt>
                <c:pt idx="339">
                  <c:v>145.70723000000001</c:v>
                </c:pt>
                <c:pt idx="340">
                  <c:v>146.23355100000001</c:v>
                </c:pt>
                <c:pt idx="341">
                  <c:v>147.74670399999999</c:v>
                </c:pt>
                <c:pt idx="342">
                  <c:v>149.65460200000001</c:v>
                </c:pt>
                <c:pt idx="343">
                  <c:v>148.56907699999999</c:v>
                </c:pt>
                <c:pt idx="344">
                  <c:v>148.68420399999999</c:v>
                </c:pt>
                <c:pt idx="345">
                  <c:v>150.47697400000001</c:v>
                </c:pt>
                <c:pt idx="346">
                  <c:v>151.84210200000001</c:v>
                </c:pt>
                <c:pt idx="347">
                  <c:v>154.04605100000001</c:v>
                </c:pt>
                <c:pt idx="348">
                  <c:v>153.98026999999999</c:v>
                </c:pt>
                <c:pt idx="349">
                  <c:v>152.58223000000001</c:v>
                </c:pt>
                <c:pt idx="350">
                  <c:v>153.45394899999999</c:v>
                </c:pt>
                <c:pt idx="351">
                  <c:v>154.63815299999999</c:v>
                </c:pt>
                <c:pt idx="352">
                  <c:v>153.93092300000001</c:v>
                </c:pt>
                <c:pt idx="353">
                  <c:v>152.64802599999999</c:v>
                </c:pt>
                <c:pt idx="354">
                  <c:v>152.10526999999999</c:v>
                </c:pt>
                <c:pt idx="355">
                  <c:v>150.24670399999999</c:v>
                </c:pt>
                <c:pt idx="356">
                  <c:v>149.86842300000001</c:v>
                </c:pt>
                <c:pt idx="357">
                  <c:v>149.22697400000001</c:v>
                </c:pt>
                <c:pt idx="358">
                  <c:v>151.25</c:v>
                </c:pt>
                <c:pt idx="359">
                  <c:v>151.92434700000001</c:v>
                </c:pt>
                <c:pt idx="360">
                  <c:v>152.35197400000001</c:v>
                </c:pt>
                <c:pt idx="361">
                  <c:v>151.41447400000001</c:v>
                </c:pt>
                <c:pt idx="362">
                  <c:v>151.348679</c:v>
                </c:pt>
                <c:pt idx="363">
                  <c:v>153.58552599999999</c:v>
                </c:pt>
                <c:pt idx="364">
                  <c:v>153.38815299999999</c:v>
                </c:pt>
                <c:pt idx="365">
                  <c:v>153.48684700000001</c:v>
                </c:pt>
                <c:pt idx="366">
                  <c:v>156.06907699999999</c:v>
                </c:pt>
                <c:pt idx="367">
                  <c:v>157.088821</c:v>
                </c:pt>
                <c:pt idx="368">
                  <c:v>157.43420399999999</c:v>
                </c:pt>
                <c:pt idx="369">
                  <c:v>157.598679</c:v>
                </c:pt>
                <c:pt idx="370">
                  <c:v>158.88157699999999</c:v>
                </c:pt>
                <c:pt idx="371">
                  <c:v>157.43420399999999</c:v>
                </c:pt>
                <c:pt idx="372">
                  <c:v>157.384872</c:v>
                </c:pt>
                <c:pt idx="373">
                  <c:v>158.14144899999999</c:v>
                </c:pt>
                <c:pt idx="374">
                  <c:v>156.79276999999999</c:v>
                </c:pt>
                <c:pt idx="375">
                  <c:v>156.72697400000001</c:v>
                </c:pt>
                <c:pt idx="376">
                  <c:v>157.31907699999999</c:v>
                </c:pt>
                <c:pt idx="377">
                  <c:v>158.240128</c:v>
                </c:pt>
                <c:pt idx="378">
                  <c:v>159.161179</c:v>
                </c:pt>
                <c:pt idx="379">
                  <c:v>159.161179</c:v>
                </c:pt>
                <c:pt idx="380">
                  <c:v>158.71710200000001</c:v>
                </c:pt>
                <c:pt idx="381">
                  <c:v>159.21052599999999</c:v>
                </c:pt>
                <c:pt idx="382">
                  <c:v>158.81579600000001</c:v>
                </c:pt>
                <c:pt idx="383">
                  <c:v>156.59539799999999</c:v>
                </c:pt>
                <c:pt idx="384">
                  <c:v>155.39473000000001</c:v>
                </c:pt>
                <c:pt idx="385">
                  <c:v>154.45723000000001</c:v>
                </c:pt>
                <c:pt idx="386">
                  <c:v>156.447372</c:v>
                </c:pt>
                <c:pt idx="387">
                  <c:v>154.62170399999999</c:v>
                </c:pt>
                <c:pt idx="388">
                  <c:v>154.96710200000001</c:v>
                </c:pt>
                <c:pt idx="389">
                  <c:v>154.161179</c:v>
                </c:pt>
                <c:pt idx="390">
                  <c:v>154.22697400000001</c:v>
                </c:pt>
                <c:pt idx="391">
                  <c:v>155.24670399999999</c:v>
                </c:pt>
                <c:pt idx="392">
                  <c:v>156.447372</c:v>
                </c:pt>
                <c:pt idx="393">
                  <c:v>158.38815299999999</c:v>
                </c:pt>
                <c:pt idx="394">
                  <c:v>158.07565299999999</c:v>
                </c:pt>
                <c:pt idx="395">
                  <c:v>158.66776999999999</c:v>
                </c:pt>
                <c:pt idx="396">
                  <c:v>158.42105100000001</c:v>
                </c:pt>
                <c:pt idx="397">
                  <c:v>159.09539799999999</c:v>
                </c:pt>
                <c:pt idx="398">
                  <c:v>160.01644899999999</c:v>
                </c:pt>
                <c:pt idx="399">
                  <c:v>158.947372</c:v>
                </c:pt>
                <c:pt idx="400">
                  <c:v>159.276321</c:v>
                </c:pt>
                <c:pt idx="401">
                  <c:v>159.65460200000001</c:v>
                </c:pt>
                <c:pt idx="402">
                  <c:v>162.33552599999999</c:v>
                </c:pt>
                <c:pt idx="403">
                  <c:v>163.47039799999999</c:v>
                </c:pt>
                <c:pt idx="404">
                  <c:v>163.15789799999999</c:v>
                </c:pt>
                <c:pt idx="405">
                  <c:v>161.463821</c:v>
                </c:pt>
                <c:pt idx="406">
                  <c:v>162.48355100000001</c:v>
                </c:pt>
                <c:pt idx="407">
                  <c:v>162.26973000000001</c:v>
                </c:pt>
                <c:pt idx="408">
                  <c:v>161.74342300000001</c:v>
                </c:pt>
                <c:pt idx="409">
                  <c:v>161.16776999999999</c:v>
                </c:pt>
                <c:pt idx="410">
                  <c:v>161.08552599999999</c:v>
                </c:pt>
                <c:pt idx="411">
                  <c:v>162.17105100000001</c:v>
                </c:pt>
                <c:pt idx="412">
                  <c:v>161.973679</c:v>
                </c:pt>
                <c:pt idx="413">
                  <c:v>161.06907699999999</c:v>
                </c:pt>
                <c:pt idx="414">
                  <c:v>160.65789799999999</c:v>
                </c:pt>
                <c:pt idx="415">
                  <c:v>161.10197400000001</c:v>
                </c:pt>
                <c:pt idx="416">
                  <c:v>159.29276999999999</c:v>
                </c:pt>
                <c:pt idx="417">
                  <c:v>157.401321</c:v>
                </c:pt>
                <c:pt idx="418">
                  <c:v>156.16776999999999</c:v>
                </c:pt>
                <c:pt idx="419">
                  <c:v>155.77302599999999</c:v>
                </c:pt>
                <c:pt idx="420">
                  <c:v>155.46052599999999</c:v>
                </c:pt>
                <c:pt idx="421">
                  <c:v>157.401321</c:v>
                </c:pt>
                <c:pt idx="422">
                  <c:v>158.17434700000001</c:v>
                </c:pt>
                <c:pt idx="423">
                  <c:v>158.17434700000001</c:v>
                </c:pt>
                <c:pt idx="424">
                  <c:v>157.79605100000001</c:v>
                </c:pt>
                <c:pt idx="425">
                  <c:v>156.06907699999999</c:v>
                </c:pt>
                <c:pt idx="426">
                  <c:v>155.80592300000001</c:v>
                </c:pt>
                <c:pt idx="427">
                  <c:v>155.822372</c:v>
                </c:pt>
                <c:pt idx="428">
                  <c:v>154.19407699999999</c:v>
                </c:pt>
                <c:pt idx="429">
                  <c:v>154.45723000000001</c:v>
                </c:pt>
                <c:pt idx="430">
                  <c:v>156.06907699999999</c:v>
                </c:pt>
                <c:pt idx="431">
                  <c:v>156.036179</c:v>
                </c:pt>
                <c:pt idx="432">
                  <c:v>156.57894899999999</c:v>
                </c:pt>
                <c:pt idx="433">
                  <c:v>158.026321</c:v>
                </c:pt>
                <c:pt idx="434">
                  <c:v>158.026321</c:v>
                </c:pt>
                <c:pt idx="435">
                  <c:v>158.48684700000001</c:v>
                </c:pt>
                <c:pt idx="436">
                  <c:v>156.71052599999999</c:v>
                </c:pt>
                <c:pt idx="437">
                  <c:v>156.33223000000001</c:v>
                </c:pt>
                <c:pt idx="438">
                  <c:v>155.13157699999999</c:v>
                </c:pt>
                <c:pt idx="439">
                  <c:v>154.01315299999999</c:v>
                </c:pt>
                <c:pt idx="440">
                  <c:v>153.79934700000001</c:v>
                </c:pt>
                <c:pt idx="441">
                  <c:v>152.697372</c:v>
                </c:pt>
                <c:pt idx="442">
                  <c:v>155.08223000000001</c:v>
                </c:pt>
                <c:pt idx="443">
                  <c:v>154.34210200000001</c:v>
                </c:pt>
                <c:pt idx="444">
                  <c:v>154.75329600000001</c:v>
                </c:pt>
                <c:pt idx="445">
                  <c:v>152.48355100000001</c:v>
                </c:pt>
                <c:pt idx="446">
                  <c:v>150.69079600000001</c:v>
                </c:pt>
                <c:pt idx="447">
                  <c:v>151.776321</c:v>
                </c:pt>
                <c:pt idx="448">
                  <c:v>152.401321</c:v>
                </c:pt>
                <c:pt idx="449">
                  <c:v>152.401321</c:v>
                </c:pt>
                <c:pt idx="450">
                  <c:v>150.427628</c:v>
                </c:pt>
                <c:pt idx="451">
                  <c:v>149.81907699999999</c:v>
                </c:pt>
                <c:pt idx="452">
                  <c:v>151.21710200000001</c:v>
                </c:pt>
                <c:pt idx="453">
                  <c:v>153.14144899999999</c:v>
                </c:pt>
                <c:pt idx="454">
                  <c:v>152.911179</c:v>
                </c:pt>
                <c:pt idx="455">
                  <c:v>152.8125</c:v>
                </c:pt>
                <c:pt idx="456">
                  <c:v>152.05592300000001</c:v>
                </c:pt>
                <c:pt idx="457">
                  <c:v>150.64144899999999</c:v>
                </c:pt>
                <c:pt idx="458">
                  <c:v>151.85855100000001</c:v>
                </c:pt>
                <c:pt idx="459">
                  <c:v>150.822372</c:v>
                </c:pt>
                <c:pt idx="460">
                  <c:v>151.25</c:v>
                </c:pt>
                <c:pt idx="461">
                  <c:v>151.62829600000001</c:v>
                </c:pt>
                <c:pt idx="462">
                  <c:v>151.25</c:v>
                </c:pt>
                <c:pt idx="463">
                  <c:v>151.89144899999999</c:v>
                </c:pt>
                <c:pt idx="464">
                  <c:v>151.82565299999999</c:v>
                </c:pt>
                <c:pt idx="465">
                  <c:v>149.29276999999999</c:v>
                </c:pt>
                <c:pt idx="466">
                  <c:v>149.83552599999999</c:v>
                </c:pt>
                <c:pt idx="467">
                  <c:v>150.37829600000001</c:v>
                </c:pt>
                <c:pt idx="468">
                  <c:v>152.088821</c:v>
                </c:pt>
                <c:pt idx="469">
                  <c:v>152.286179</c:v>
                </c:pt>
                <c:pt idx="470">
                  <c:v>151.39802599999999</c:v>
                </c:pt>
                <c:pt idx="471">
                  <c:v>148.848679</c:v>
                </c:pt>
                <c:pt idx="472">
                  <c:v>149.22697400000001</c:v>
                </c:pt>
                <c:pt idx="473">
                  <c:v>151.661179</c:v>
                </c:pt>
                <c:pt idx="474">
                  <c:v>151.59539799999999</c:v>
                </c:pt>
                <c:pt idx="475">
                  <c:v>151.49670399999999</c:v>
                </c:pt>
                <c:pt idx="476">
                  <c:v>152.05592300000001</c:v>
                </c:pt>
                <c:pt idx="477">
                  <c:v>152.36842300000001</c:v>
                </c:pt>
                <c:pt idx="478">
                  <c:v>152.088821</c:v>
                </c:pt>
                <c:pt idx="479">
                  <c:v>151.80920399999999</c:v>
                </c:pt>
                <c:pt idx="480">
                  <c:v>152.25329600000001</c:v>
                </c:pt>
                <c:pt idx="481">
                  <c:v>150.24670399999999</c:v>
                </c:pt>
                <c:pt idx="482">
                  <c:v>150.49342300000001</c:v>
                </c:pt>
                <c:pt idx="483">
                  <c:v>150.197372</c:v>
                </c:pt>
                <c:pt idx="484">
                  <c:v>150.098679</c:v>
                </c:pt>
                <c:pt idx="485">
                  <c:v>149.50657699999999</c:v>
                </c:pt>
                <c:pt idx="486">
                  <c:v>150.27960200000001</c:v>
                </c:pt>
                <c:pt idx="487">
                  <c:v>150.80592300000001</c:v>
                </c:pt>
                <c:pt idx="488">
                  <c:v>149.93420399999999</c:v>
                </c:pt>
                <c:pt idx="489">
                  <c:v>148.45394899999999</c:v>
                </c:pt>
                <c:pt idx="490">
                  <c:v>147.25329600000001</c:v>
                </c:pt>
                <c:pt idx="491">
                  <c:v>145.47697400000001</c:v>
                </c:pt>
                <c:pt idx="492">
                  <c:v>145.34539799999999</c:v>
                </c:pt>
                <c:pt idx="493">
                  <c:v>144.83552599999999</c:v>
                </c:pt>
                <c:pt idx="494">
                  <c:v>144.490128</c:v>
                </c:pt>
                <c:pt idx="495">
                  <c:v>144.11184700000001</c:v>
                </c:pt>
                <c:pt idx="496">
                  <c:v>145.67434700000001</c:v>
                </c:pt>
                <c:pt idx="497">
                  <c:v>143.76644899999999</c:v>
                </c:pt>
                <c:pt idx="498">
                  <c:v>142.384872</c:v>
                </c:pt>
                <c:pt idx="499">
                  <c:v>143.947372</c:v>
                </c:pt>
                <c:pt idx="500">
                  <c:v>141.64473000000001</c:v>
                </c:pt>
                <c:pt idx="501">
                  <c:v>143.634872</c:v>
                </c:pt>
                <c:pt idx="502">
                  <c:v>141.677628</c:v>
                </c:pt>
                <c:pt idx="503">
                  <c:v>142.03947400000001</c:v>
                </c:pt>
                <c:pt idx="504">
                  <c:v>143.93092300000001</c:v>
                </c:pt>
                <c:pt idx="505">
                  <c:v>146.28289799999999</c:v>
                </c:pt>
                <c:pt idx="506">
                  <c:v>145.97039799999999</c:v>
                </c:pt>
                <c:pt idx="507">
                  <c:v>148.30592300000001</c:v>
                </c:pt>
                <c:pt idx="508">
                  <c:v>148.40460200000001</c:v>
                </c:pt>
                <c:pt idx="509">
                  <c:v>146.20065299999999</c:v>
                </c:pt>
                <c:pt idx="510">
                  <c:v>145.411179</c:v>
                </c:pt>
                <c:pt idx="511">
                  <c:v>145.098679</c:v>
                </c:pt>
                <c:pt idx="512">
                  <c:v>145.85526999999999</c:v>
                </c:pt>
                <c:pt idx="513">
                  <c:v>145</c:v>
                </c:pt>
                <c:pt idx="514">
                  <c:v>146.95723000000001</c:v>
                </c:pt>
                <c:pt idx="515">
                  <c:v>146.25</c:v>
                </c:pt>
                <c:pt idx="516">
                  <c:v>146.64473000000001</c:v>
                </c:pt>
                <c:pt idx="517">
                  <c:v>149.19407699999999</c:v>
                </c:pt>
                <c:pt idx="518">
                  <c:v>149.572372</c:v>
                </c:pt>
                <c:pt idx="519">
                  <c:v>151.10197400000001</c:v>
                </c:pt>
                <c:pt idx="520">
                  <c:v>151.00329600000001</c:v>
                </c:pt>
                <c:pt idx="521">
                  <c:v>150.92105100000001</c:v>
                </c:pt>
                <c:pt idx="522">
                  <c:v>149.34210200000001</c:v>
                </c:pt>
                <c:pt idx="523">
                  <c:v>149.473679</c:v>
                </c:pt>
                <c:pt idx="524">
                  <c:v>150.13157699999999</c:v>
                </c:pt>
                <c:pt idx="525">
                  <c:v>151.43092300000001</c:v>
                </c:pt>
                <c:pt idx="526">
                  <c:v>149.83552599999999</c:v>
                </c:pt>
                <c:pt idx="527">
                  <c:v>151.08552599999999</c:v>
                </c:pt>
                <c:pt idx="528">
                  <c:v>152.84539799999999</c:v>
                </c:pt>
                <c:pt idx="529">
                  <c:v>151.61184700000001</c:v>
                </c:pt>
                <c:pt idx="530">
                  <c:v>150.08223000000001</c:v>
                </c:pt>
                <c:pt idx="531">
                  <c:v>148.47039799999999</c:v>
                </c:pt>
                <c:pt idx="532">
                  <c:v>150.27960200000001</c:v>
                </c:pt>
                <c:pt idx="533">
                  <c:v>150.197372</c:v>
                </c:pt>
                <c:pt idx="534">
                  <c:v>148.93092300000001</c:v>
                </c:pt>
                <c:pt idx="535">
                  <c:v>148.58552599999999</c:v>
                </c:pt>
                <c:pt idx="536">
                  <c:v>148.78289799999999</c:v>
                </c:pt>
                <c:pt idx="537">
                  <c:v>147.48355100000001</c:v>
                </c:pt>
                <c:pt idx="538">
                  <c:v>145.23026999999999</c:v>
                </c:pt>
                <c:pt idx="539">
                  <c:v>145.80592300000001</c:v>
                </c:pt>
                <c:pt idx="540">
                  <c:v>147.41776999999999</c:v>
                </c:pt>
                <c:pt idx="541">
                  <c:v>147.51644899999999</c:v>
                </c:pt>
                <c:pt idx="542">
                  <c:v>147.51644899999999</c:v>
                </c:pt>
                <c:pt idx="543">
                  <c:v>146.85855100000001</c:v>
                </c:pt>
                <c:pt idx="544">
                  <c:v>145.838821</c:v>
                </c:pt>
                <c:pt idx="545">
                  <c:v>144.32565299999999</c:v>
                </c:pt>
                <c:pt idx="546">
                  <c:v>143.51973000000001</c:v>
                </c:pt>
                <c:pt idx="547">
                  <c:v>143.20723000000001</c:v>
                </c:pt>
                <c:pt idx="548">
                  <c:v>139.96710200000001</c:v>
                </c:pt>
                <c:pt idx="549">
                  <c:v>141.41447400000001</c:v>
                </c:pt>
                <c:pt idx="550">
                  <c:v>139.63815299999999</c:v>
                </c:pt>
                <c:pt idx="551">
                  <c:v>139.60526999999999</c:v>
                </c:pt>
                <c:pt idx="552">
                  <c:v>139.60526999999999</c:v>
                </c:pt>
                <c:pt idx="553">
                  <c:v>140.44407699999999</c:v>
                </c:pt>
                <c:pt idx="554">
                  <c:v>138.04276999999999</c:v>
                </c:pt>
                <c:pt idx="555">
                  <c:v>139.85197400000001</c:v>
                </c:pt>
                <c:pt idx="556">
                  <c:v>139.901321</c:v>
                </c:pt>
                <c:pt idx="557">
                  <c:v>139.901321</c:v>
                </c:pt>
                <c:pt idx="558">
                  <c:v>139.259872</c:v>
                </c:pt>
                <c:pt idx="559">
                  <c:v>140.95394899999999</c:v>
                </c:pt>
                <c:pt idx="560">
                  <c:v>139.12829600000001</c:v>
                </c:pt>
                <c:pt idx="561">
                  <c:v>138.81579600000001</c:v>
                </c:pt>
                <c:pt idx="562">
                  <c:v>139.67105100000001</c:v>
                </c:pt>
                <c:pt idx="563">
                  <c:v>141.036179</c:v>
                </c:pt>
                <c:pt idx="564">
                  <c:v>144.588821</c:v>
                </c:pt>
                <c:pt idx="565">
                  <c:v>145.14802599999999</c:v>
                </c:pt>
                <c:pt idx="566">
                  <c:v>144.93420399999999</c:v>
                </c:pt>
                <c:pt idx="567">
                  <c:v>143.651321</c:v>
                </c:pt>
                <c:pt idx="568">
                  <c:v>144.34210200000001</c:v>
                </c:pt>
                <c:pt idx="569">
                  <c:v>143.240128</c:v>
                </c:pt>
                <c:pt idx="570">
                  <c:v>143.50329600000001</c:v>
                </c:pt>
                <c:pt idx="571">
                  <c:v>145.04934700000001</c:v>
                </c:pt>
                <c:pt idx="572">
                  <c:v>147.56579600000001</c:v>
                </c:pt>
                <c:pt idx="573">
                  <c:v>147.697372</c:v>
                </c:pt>
                <c:pt idx="574">
                  <c:v>147.48355100000001</c:v>
                </c:pt>
                <c:pt idx="575">
                  <c:v>143.40460200000001</c:v>
                </c:pt>
                <c:pt idx="576">
                  <c:v>143.10855100000001</c:v>
                </c:pt>
                <c:pt idx="577">
                  <c:v>145.213821</c:v>
                </c:pt>
                <c:pt idx="578">
                  <c:v>145.098679</c:v>
                </c:pt>
                <c:pt idx="579">
                  <c:v>145.098679</c:v>
                </c:pt>
                <c:pt idx="580">
                  <c:v>143.98026999999999</c:v>
                </c:pt>
                <c:pt idx="581">
                  <c:v>142.20394899999999</c:v>
                </c:pt>
                <c:pt idx="582">
                  <c:v>142.99342300000001</c:v>
                </c:pt>
                <c:pt idx="583">
                  <c:v>142.713821</c:v>
                </c:pt>
                <c:pt idx="584">
                  <c:v>143.05920399999999</c:v>
                </c:pt>
                <c:pt idx="585">
                  <c:v>144.14473000000001</c:v>
                </c:pt>
                <c:pt idx="586">
                  <c:v>142.76315299999999</c:v>
                </c:pt>
                <c:pt idx="587">
                  <c:v>144.0625</c:v>
                </c:pt>
                <c:pt idx="588">
                  <c:v>141.90789799999999</c:v>
                </c:pt>
                <c:pt idx="589">
                  <c:v>134.6875</c:v>
                </c:pt>
                <c:pt idx="590">
                  <c:v>137.22039799999999</c:v>
                </c:pt>
                <c:pt idx="591">
                  <c:v>136.26644899999999</c:v>
                </c:pt>
                <c:pt idx="592">
                  <c:v>135.411179</c:v>
                </c:pt>
                <c:pt idx="593">
                  <c:v>132.302628</c:v>
                </c:pt>
                <c:pt idx="594">
                  <c:v>133.47039799999999</c:v>
                </c:pt>
                <c:pt idx="595">
                  <c:v>136.26644899999999</c:v>
                </c:pt>
                <c:pt idx="596">
                  <c:v>136.134872</c:v>
                </c:pt>
                <c:pt idx="597">
                  <c:v>137.03947400000001</c:v>
                </c:pt>
                <c:pt idx="598">
                  <c:v>134.884872</c:v>
                </c:pt>
                <c:pt idx="599">
                  <c:v>135.70723000000001</c:v>
                </c:pt>
                <c:pt idx="600">
                  <c:v>135.69079600000001</c:v>
                </c:pt>
                <c:pt idx="601">
                  <c:v>133.338821</c:v>
                </c:pt>
                <c:pt idx="602">
                  <c:v>132.94407699999999</c:v>
                </c:pt>
                <c:pt idx="603">
                  <c:v>130.18092300000001</c:v>
                </c:pt>
                <c:pt idx="604">
                  <c:v>130.80592300000001</c:v>
                </c:pt>
                <c:pt idx="605">
                  <c:v>132.15460200000001</c:v>
                </c:pt>
                <c:pt idx="606">
                  <c:v>130.92105100000001</c:v>
                </c:pt>
                <c:pt idx="607">
                  <c:v>127.615135</c:v>
                </c:pt>
                <c:pt idx="608">
                  <c:v>130.37829600000001</c:v>
                </c:pt>
                <c:pt idx="609">
                  <c:v>127.5</c:v>
                </c:pt>
                <c:pt idx="610">
                  <c:v>127.845398</c:v>
                </c:pt>
                <c:pt idx="611">
                  <c:v>128.93092300000001</c:v>
                </c:pt>
                <c:pt idx="612">
                  <c:v>129.96710200000001</c:v>
                </c:pt>
                <c:pt idx="613">
                  <c:v>133.35526999999999</c:v>
                </c:pt>
                <c:pt idx="614">
                  <c:v>134.91776999999999</c:v>
                </c:pt>
                <c:pt idx="615">
                  <c:v>135.526321</c:v>
                </c:pt>
                <c:pt idx="616">
                  <c:v>131.052628</c:v>
                </c:pt>
                <c:pt idx="617">
                  <c:v>128.009872</c:v>
                </c:pt>
                <c:pt idx="618">
                  <c:v>129.44079600000001</c:v>
                </c:pt>
                <c:pt idx="619">
                  <c:v>131.92434700000001</c:v>
                </c:pt>
                <c:pt idx="620">
                  <c:v>129.276321</c:v>
                </c:pt>
                <c:pt idx="621">
                  <c:v>129.70394899999999</c:v>
                </c:pt>
                <c:pt idx="622">
                  <c:v>131.26644899999999</c:v>
                </c:pt>
                <c:pt idx="623">
                  <c:v>134.07894899999999</c:v>
                </c:pt>
                <c:pt idx="624">
                  <c:v>135.08223000000001</c:v>
                </c:pt>
                <c:pt idx="625">
                  <c:v>137.33552599999999</c:v>
                </c:pt>
                <c:pt idx="626">
                  <c:v>139.04605100000001</c:v>
                </c:pt>
                <c:pt idx="627">
                  <c:v>138.14144899999999</c:v>
                </c:pt>
                <c:pt idx="628">
                  <c:v>139.39144899999999</c:v>
                </c:pt>
                <c:pt idx="629">
                  <c:v>140.85526999999999</c:v>
                </c:pt>
                <c:pt idx="630">
                  <c:v>140.29605100000001</c:v>
                </c:pt>
                <c:pt idx="631">
                  <c:v>146.06907699999999</c:v>
                </c:pt>
                <c:pt idx="632">
                  <c:v>144.29276999999999</c:v>
                </c:pt>
                <c:pt idx="633">
                  <c:v>141.677628</c:v>
                </c:pt>
                <c:pt idx="634">
                  <c:v>141.01973000000001</c:v>
                </c:pt>
                <c:pt idx="635">
                  <c:v>138.947372</c:v>
                </c:pt>
                <c:pt idx="636">
                  <c:v>139.72039799999999</c:v>
                </c:pt>
                <c:pt idx="637">
                  <c:v>139.72039799999999</c:v>
                </c:pt>
                <c:pt idx="638">
                  <c:v>140.9375</c:v>
                </c:pt>
                <c:pt idx="639">
                  <c:v>141.28289799999999</c:v>
                </c:pt>
                <c:pt idx="640">
                  <c:v>142.20394899999999</c:v>
                </c:pt>
                <c:pt idx="641">
                  <c:v>143.68420399999999</c:v>
                </c:pt>
                <c:pt idx="642">
                  <c:v>144.572372</c:v>
                </c:pt>
                <c:pt idx="643">
                  <c:v>149.01315299999999</c:v>
                </c:pt>
                <c:pt idx="644">
                  <c:v>146.84210200000001</c:v>
                </c:pt>
                <c:pt idx="645">
                  <c:v>146.463821</c:v>
                </c:pt>
                <c:pt idx="646">
                  <c:v>146.48026999999999</c:v>
                </c:pt>
                <c:pt idx="647">
                  <c:v>149.29276999999999</c:v>
                </c:pt>
                <c:pt idx="648">
                  <c:v>151.31579600000001</c:v>
                </c:pt>
                <c:pt idx="649">
                  <c:v>151.365128</c:v>
                </c:pt>
                <c:pt idx="650">
                  <c:v>152.46710200000001</c:v>
                </c:pt>
                <c:pt idx="651">
                  <c:v>152.35197400000001</c:v>
                </c:pt>
                <c:pt idx="652">
                  <c:v>152.384872</c:v>
                </c:pt>
                <c:pt idx="653">
                  <c:v>150.3125</c:v>
                </c:pt>
                <c:pt idx="654">
                  <c:v>150.18092300000001</c:v>
                </c:pt>
                <c:pt idx="655">
                  <c:v>147.10526999999999</c:v>
                </c:pt>
                <c:pt idx="656">
                  <c:v>147.8125</c:v>
                </c:pt>
                <c:pt idx="657">
                  <c:v>147.74670399999999</c:v>
                </c:pt>
                <c:pt idx="658">
                  <c:v>148.20723000000001</c:v>
                </c:pt>
                <c:pt idx="659">
                  <c:v>147.97697400000001</c:v>
                </c:pt>
                <c:pt idx="660">
                  <c:v>146.10197400000001</c:v>
                </c:pt>
                <c:pt idx="661">
                  <c:v>147.25329600000001</c:v>
                </c:pt>
                <c:pt idx="662">
                  <c:v>147.73026999999999</c:v>
                </c:pt>
                <c:pt idx="663">
                  <c:v>145.87170399999999</c:v>
                </c:pt>
                <c:pt idx="664">
                  <c:v>144.490128</c:v>
                </c:pt>
                <c:pt idx="665">
                  <c:v>141.036179</c:v>
                </c:pt>
                <c:pt idx="666">
                  <c:v>142.76315299999999</c:v>
                </c:pt>
                <c:pt idx="667">
                  <c:v>142.31907699999999</c:v>
                </c:pt>
                <c:pt idx="668">
                  <c:v>143.536179</c:v>
                </c:pt>
                <c:pt idx="669">
                  <c:v>142.088821</c:v>
                </c:pt>
                <c:pt idx="670">
                  <c:v>141.64473000000001</c:v>
                </c:pt>
                <c:pt idx="671">
                  <c:v>138.14144899999999</c:v>
                </c:pt>
                <c:pt idx="672">
                  <c:v>138.51973000000001</c:v>
                </c:pt>
                <c:pt idx="673">
                  <c:v>136.20065299999999</c:v>
                </c:pt>
                <c:pt idx="674">
                  <c:v>137.13815299999999</c:v>
                </c:pt>
                <c:pt idx="675">
                  <c:v>137.697372</c:v>
                </c:pt>
                <c:pt idx="676">
                  <c:v>138.552628</c:v>
                </c:pt>
                <c:pt idx="677">
                  <c:v>140.54276999999999</c:v>
                </c:pt>
                <c:pt idx="678">
                  <c:v>140.64144899999999</c:v>
                </c:pt>
                <c:pt idx="679">
                  <c:v>138.4375</c:v>
                </c:pt>
                <c:pt idx="680">
                  <c:v>138.240128</c:v>
                </c:pt>
                <c:pt idx="681">
                  <c:v>138.947372</c:v>
                </c:pt>
                <c:pt idx="682">
                  <c:v>138.947372</c:v>
                </c:pt>
                <c:pt idx="683">
                  <c:v>137.97697400000001</c:v>
                </c:pt>
                <c:pt idx="684">
                  <c:v>139.07894899999999</c:v>
                </c:pt>
                <c:pt idx="685">
                  <c:v>139.45723000000001</c:v>
                </c:pt>
                <c:pt idx="686">
                  <c:v>141.54605100000001</c:v>
                </c:pt>
                <c:pt idx="687">
                  <c:v>141.95723000000001</c:v>
                </c:pt>
                <c:pt idx="688">
                  <c:v>137.76315299999999</c:v>
                </c:pt>
                <c:pt idx="689">
                  <c:v>136.973679</c:v>
                </c:pt>
                <c:pt idx="690">
                  <c:v>137.76315299999999</c:v>
                </c:pt>
                <c:pt idx="691">
                  <c:v>134.75329600000001</c:v>
                </c:pt>
                <c:pt idx="692">
                  <c:v>134.75329600000001</c:v>
                </c:pt>
                <c:pt idx="693">
                  <c:v>134.81907699999999</c:v>
                </c:pt>
                <c:pt idx="694">
                  <c:v>138.88157699999999</c:v>
                </c:pt>
                <c:pt idx="695">
                  <c:v>136.79276999999999</c:v>
                </c:pt>
                <c:pt idx="696">
                  <c:v>137.20394899999999</c:v>
                </c:pt>
                <c:pt idx="697">
                  <c:v>142.48355100000001</c:v>
                </c:pt>
                <c:pt idx="698">
                  <c:v>146.28289799999999</c:v>
                </c:pt>
                <c:pt idx="699">
                  <c:v>151.16776999999999</c:v>
                </c:pt>
                <c:pt idx="700">
                  <c:v>152.598679</c:v>
                </c:pt>
                <c:pt idx="701">
                  <c:v>151.447372</c:v>
                </c:pt>
                <c:pt idx="702">
                  <c:v>150.90460200000001</c:v>
                </c:pt>
                <c:pt idx="703">
                  <c:v>153.45394899999999</c:v>
                </c:pt>
                <c:pt idx="704">
                  <c:v>150.427628</c:v>
                </c:pt>
                <c:pt idx="705">
                  <c:v>151.54605100000001</c:v>
                </c:pt>
                <c:pt idx="706">
                  <c:v>152.23684700000001</c:v>
                </c:pt>
                <c:pt idx="707">
                  <c:v>152.23684700000001</c:v>
                </c:pt>
                <c:pt idx="708">
                  <c:v>149.19407699999999</c:v>
                </c:pt>
                <c:pt idx="709">
                  <c:v>146.776321</c:v>
                </c:pt>
                <c:pt idx="710">
                  <c:v>145.77302599999999</c:v>
                </c:pt>
                <c:pt idx="711">
                  <c:v>146.990128</c:v>
                </c:pt>
                <c:pt idx="712">
                  <c:v>144.65460200000001</c:v>
                </c:pt>
                <c:pt idx="713">
                  <c:v>144.24342300000001</c:v>
                </c:pt>
                <c:pt idx="714">
                  <c:v>144.11184700000001</c:v>
                </c:pt>
                <c:pt idx="715">
                  <c:v>149.09539799999999</c:v>
                </c:pt>
                <c:pt idx="716">
                  <c:v>146.134872</c:v>
                </c:pt>
                <c:pt idx="717">
                  <c:v>146.61184700000001</c:v>
                </c:pt>
                <c:pt idx="718">
                  <c:v>142.84539799999999</c:v>
                </c:pt>
                <c:pt idx="719">
                  <c:v>143.04276999999999</c:v>
                </c:pt>
                <c:pt idx="720">
                  <c:v>144.85197400000001</c:v>
                </c:pt>
                <c:pt idx="721">
                  <c:v>144.34210200000001</c:v>
                </c:pt>
                <c:pt idx="722">
                  <c:v>149.0625</c:v>
                </c:pt>
                <c:pt idx="723">
                  <c:v>150.55920399999999</c:v>
                </c:pt>
                <c:pt idx="724">
                  <c:v>155.87170399999999</c:v>
                </c:pt>
                <c:pt idx="725">
                  <c:v>152.286179</c:v>
                </c:pt>
                <c:pt idx="726">
                  <c:v>151.365128</c:v>
                </c:pt>
                <c:pt idx="727">
                  <c:v>150.87170399999999</c:v>
                </c:pt>
                <c:pt idx="728">
                  <c:v>154.93420399999999</c:v>
                </c:pt>
                <c:pt idx="729">
                  <c:v>151.759872</c:v>
                </c:pt>
                <c:pt idx="730">
                  <c:v>151.18420399999999</c:v>
                </c:pt>
                <c:pt idx="731">
                  <c:v>155.47697400000001</c:v>
                </c:pt>
                <c:pt idx="732">
                  <c:v>155.23026999999999</c:v>
                </c:pt>
                <c:pt idx="733">
                  <c:v>158.79934700000001</c:v>
                </c:pt>
                <c:pt idx="734">
                  <c:v>161.29934700000001</c:v>
                </c:pt>
                <c:pt idx="735">
                  <c:v>161.151321</c:v>
                </c:pt>
                <c:pt idx="736">
                  <c:v>159.45723000000001</c:v>
                </c:pt>
                <c:pt idx="737">
                  <c:v>159.72039799999999</c:v>
                </c:pt>
                <c:pt idx="738">
                  <c:v>161.41447400000001</c:v>
                </c:pt>
                <c:pt idx="739">
                  <c:v>159.490128</c:v>
                </c:pt>
                <c:pt idx="740">
                  <c:v>160.37829600000001</c:v>
                </c:pt>
                <c:pt idx="741">
                  <c:v>162.697372</c:v>
                </c:pt>
                <c:pt idx="742">
                  <c:v>162.84539799999999</c:v>
                </c:pt>
                <c:pt idx="743">
                  <c:v>162.5</c:v>
                </c:pt>
                <c:pt idx="744">
                  <c:v>164.39144899999999</c:v>
                </c:pt>
                <c:pt idx="745">
                  <c:v>166.776321</c:v>
                </c:pt>
                <c:pt idx="746">
                  <c:v>165.18092300000001</c:v>
                </c:pt>
                <c:pt idx="747">
                  <c:v>164.11184700000001</c:v>
                </c:pt>
                <c:pt idx="748">
                  <c:v>166.79276999999999</c:v>
                </c:pt>
                <c:pt idx="749">
                  <c:v>167.73026999999999</c:v>
                </c:pt>
                <c:pt idx="750">
                  <c:v>165.08223000000001</c:v>
                </c:pt>
                <c:pt idx="751">
                  <c:v>164.44079600000001</c:v>
                </c:pt>
                <c:pt idx="752">
                  <c:v>164.12829600000001</c:v>
                </c:pt>
                <c:pt idx="753">
                  <c:v>162.25329600000001</c:v>
                </c:pt>
                <c:pt idx="754">
                  <c:v>164.09539799999999</c:v>
                </c:pt>
                <c:pt idx="755">
                  <c:v>162.13815299999999</c:v>
                </c:pt>
                <c:pt idx="756">
                  <c:v>162.713821</c:v>
                </c:pt>
                <c:pt idx="757">
                  <c:v>160.9375</c:v>
                </c:pt>
                <c:pt idx="758">
                  <c:v>159.30920399999999</c:v>
                </c:pt>
                <c:pt idx="759">
                  <c:v>154.09539799999999</c:v>
                </c:pt>
                <c:pt idx="760">
                  <c:v>151.72697400000001</c:v>
                </c:pt>
                <c:pt idx="761">
                  <c:v>152.713821</c:v>
                </c:pt>
                <c:pt idx="762">
                  <c:v>154.85197400000001</c:v>
                </c:pt>
                <c:pt idx="763">
                  <c:v>156.08552599999999</c:v>
                </c:pt>
                <c:pt idx="764">
                  <c:v>151.49670399999999</c:v>
                </c:pt>
                <c:pt idx="765">
                  <c:v>151.677628</c:v>
                </c:pt>
                <c:pt idx="766">
                  <c:v>156.54605100000001</c:v>
                </c:pt>
                <c:pt idx="767">
                  <c:v>158.89802599999999</c:v>
                </c:pt>
                <c:pt idx="768">
                  <c:v>160.526321</c:v>
                </c:pt>
                <c:pt idx="769">
                  <c:v>158.25657699999999</c:v>
                </c:pt>
                <c:pt idx="770">
                  <c:v>160.98684700000001</c:v>
                </c:pt>
                <c:pt idx="771">
                  <c:v>162.12170399999999</c:v>
                </c:pt>
                <c:pt idx="772">
                  <c:v>158.60197400000001</c:v>
                </c:pt>
                <c:pt idx="773">
                  <c:v>157.94407699999999</c:v>
                </c:pt>
                <c:pt idx="774">
                  <c:v>160.213821</c:v>
                </c:pt>
                <c:pt idx="775">
                  <c:v>162.088821</c:v>
                </c:pt>
                <c:pt idx="776">
                  <c:v>162.088821</c:v>
                </c:pt>
                <c:pt idx="777">
                  <c:v>163.30592300000001</c:v>
                </c:pt>
                <c:pt idx="778">
                  <c:v>166.52960200000001</c:v>
                </c:pt>
                <c:pt idx="779">
                  <c:v>166.151321</c:v>
                </c:pt>
                <c:pt idx="780">
                  <c:v>163.28947400000001</c:v>
                </c:pt>
                <c:pt idx="781">
                  <c:v>163.89802599999999</c:v>
                </c:pt>
                <c:pt idx="782">
                  <c:v>167.072372</c:v>
                </c:pt>
                <c:pt idx="783">
                  <c:v>169.52302599999999</c:v>
                </c:pt>
                <c:pt idx="784">
                  <c:v>166.89144899999999</c:v>
                </c:pt>
                <c:pt idx="785">
                  <c:v>165.60855100000001</c:v>
                </c:pt>
                <c:pt idx="786">
                  <c:v>165.9375</c:v>
                </c:pt>
                <c:pt idx="787">
                  <c:v>165.197372</c:v>
                </c:pt>
                <c:pt idx="788">
                  <c:v>168.42105100000001</c:v>
                </c:pt>
                <c:pt idx="789">
                  <c:v>167.35197400000001</c:v>
                </c:pt>
                <c:pt idx="790">
                  <c:v>166.06907699999999</c:v>
                </c:pt>
                <c:pt idx="791">
                  <c:v>162.713821</c:v>
                </c:pt>
                <c:pt idx="792">
                  <c:v>160.14802599999999</c:v>
                </c:pt>
                <c:pt idx="793">
                  <c:v>160.97039799999999</c:v>
                </c:pt>
                <c:pt idx="794">
                  <c:v>161.776321</c:v>
                </c:pt>
                <c:pt idx="795">
                  <c:v>163.42105100000001</c:v>
                </c:pt>
                <c:pt idx="796">
                  <c:v>163.68420399999999</c:v>
                </c:pt>
                <c:pt idx="797">
                  <c:v>166.51315299999999</c:v>
                </c:pt>
                <c:pt idx="798">
                  <c:v>167.82894899999999</c:v>
                </c:pt>
                <c:pt idx="799">
                  <c:v>168.848679</c:v>
                </c:pt>
                <c:pt idx="800">
                  <c:v>171.82565299999999</c:v>
                </c:pt>
                <c:pt idx="801">
                  <c:v>171.82565299999999</c:v>
                </c:pt>
                <c:pt idx="802">
                  <c:v>171.776321</c:v>
                </c:pt>
                <c:pt idx="803">
                  <c:v>174.11184700000001</c:v>
                </c:pt>
                <c:pt idx="804">
                  <c:v>173.05920399999999</c:v>
                </c:pt>
                <c:pt idx="805">
                  <c:v>171.01973000000001</c:v>
                </c:pt>
                <c:pt idx="806">
                  <c:v>171.51315299999999</c:v>
                </c:pt>
                <c:pt idx="807">
                  <c:v>171.54605100000001</c:v>
                </c:pt>
                <c:pt idx="808">
                  <c:v>171.90789799999999</c:v>
                </c:pt>
                <c:pt idx="809">
                  <c:v>174.75329600000001</c:v>
                </c:pt>
                <c:pt idx="810">
                  <c:v>174.901321</c:v>
                </c:pt>
                <c:pt idx="811">
                  <c:v>173.98026999999999</c:v>
                </c:pt>
                <c:pt idx="812">
                  <c:v>174.259872</c:v>
                </c:pt>
                <c:pt idx="813">
                  <c:v>174.588821</c:v>
                </c:pt>
                <c:pt idx="814">
                  <c:v>174.572372</c:v>
                </c:pt>
                <c:pt idx="815">
                  <c:v>174.75329600000001</c:v>
                </c:pt>
                <c:pt idx="816">
                  <c:v>172.86184700000001</c:v>
                </c:pt>
                <c:pt idx="817">
                  <c:v>172.86184700000001</c:v>
                </c:pt>
                <c:pt idx="818">
                  <c:v>171.759872</c:v>
                </c:pt>
                <c:pt idx="819">
                  <c:v>170.16447400000001</c:v>
                </c:pt>
                <c:pt idx="820">
                  <c:v>167.43420399999999</c:v>
                </c:pt>
                <c:pt idx="821">
                  <c:v>169.02960200000001</c:v>
                </c:pt>
                <c:pt idx="822">
                  <c:v>170.70723000000001</c:v>
                </c:pt>
                <c:pt idx="823">
                  <c:v>171.52960200000001</c:v>
                </c:pt>
                <c:pt idx="824">
                  <c:v>169.42434700000001</c:v>
                </c:pt>
                <c:pt idx="825">
                  <c:v>170.34539799999999</c:v>
                </c:pt>
                <c:pt idx="826">
                  <c:v>173.73355100000001</c:v>
                </c:pt>
                <c:pt idx="827">
                  <c:v>172.79605100000001</c:v>
                </c:pt>
                <c:pt idx="828">
                  <c:v>174.177628</c:v>
                </c:pt>
                <c:pt idx="829">
                  <c:v>173.68420399999999</c:v>
                </c:pt>
                <c:pt idx="830">
                  <c:v>170</c:v>
                </c:pt>
                <c:pt idx="831">
                  <c:v>168.30592300000001</c:v>
                </c:pt>
                <c:pt idx="832">
                  <c:v>169.75329600000001</c:v>
                </c:pt>
                <c:pt idx="833">
                  <c:v>167.33552599999999</c:v>
                </c:pt>
                <c:pt idx="834">
                  <c:v>169.21052599999999</c:v>
                </c:pt>
                <c:pt idx="835">
                  <c:v>171.54605100000001</c:v>
                </c:pt>
                <c:pt idx="836">
                  <c:v>170.01644899999999</c:v>
                </c:pt>
                <c:pt idx="837">
                  <c:v>174.259872</c:v>
                </c:pt>
                <c:pt idx="838">
                  <c:v>174.259872</c:v>
                </c:pt>
                <c:pt idx="839">
                  <c:v>174.19407699999999</c:v>
                </c:pt>
                <c:pt idx="840">
                  <c:v>174.24342300000001</c:v>
                </c:pt>
                <c:pt idx="841">
                  <c:v>175.29605100000001</c:v>
                </c:pt>
                <c:pt idx="842">
                  <c:v>175.92105100000001</c:v>
                </c:pt>
                <c:pt idx="843">
                  <c:v>175.87170399999999</c:v>
                </c:pt>
                <c:pt idx="844">
                  <c:v>176.365128</c:v>
                </c:pt>
                <c:pt idx="845">
                  <c:v>176.00329600000001</c:v>
                </c:pt>
                <c:pt idx="846">
                  <c:v>176.10197400000001</c:v>
                </c:pt>
                <c:pt idx="847">
                  <c:v>174.884872</c:v>
                </c:pt>
                <c:pt idx="848">
                  <c:v>174.30920399999999</c:v>
                </c:pt>
                <c:pt idx="849">
                  <c:v>175.90460200000001</c:v>
                </c:pt>
                <c:pt idx="850">
                  <c:v>176.348679</c:v>
                </c:pt>
                <c:pt idx="851">
                  <c:v>176.01973000000001</c:v>
                </c:pt>
                <c:pt idx="852">
                  <c:v>175.67434700000001</c:v>
                </c:pt>
                <c:pt idx="853">
                  <c:v>175.29605100000001</c:v>
                </c:pt>
                <c:pt idx="854">
                  <c:v>174.177628</c:v>
                </c:pt>
                <c:pt idx="855">
                  <c:v>174.07894899999999</c:v>
                </c:pt>
                <c:pt idx="856">
                  <c:v>173.20723000000001</c:v>
                </c:pt>
                <c:pt idx="857">
                  <c:v>173.68420399999999</c:v>
                </c:pt>
                <c:pt idx="858">
                  <c:v>172.1875</c:v>
                </c:pt>
                <c:pt idx="859">
                  <c:v>173.04276999999999</c:v>
                </c:pt>
                <c:pt idx="860">
                  <c:v>173.14144899999999</c:v>
                </c:pt>
                <c:pt idx="861">
                  <c:v>172.54934700000001</c:v>
                </c:pt>
                <c:pt idx="862">
                  <c:v>172.53289799999999</c:v>
                </c:pt>
                <c:pt idx="863">
                  <c:v>172.5</c:v>
                </c:pt>
                <c:pt idx="864">
                  <c:v>171.990128</c:v>
                </c:pt>
                <c:pt idx="865">
                  <c:v>170.54276999999999</c:v>
                </c:pt>
                <c:pt idx="866">
                  <c:v>170.44407699999999</c:v>
                </c:pt>
                <c:pt idx="867">
                  <c:v>169.0625</c:v>
                </c:pt>
                <c:pt idx="868">
                  <c:v>166.90789799999999</c:v>
                </c:pt>
                <c:pt idx="869">
                  <c:v>165.65789799999999</c:v>
                </c:pt>
                <c:pt idx="870">
                  <c:v>165.87170399999999</c:v>
                </c:pt>
                <c:pt idx="871">
                  <c:v>166.85855100000001</c:v>
                </c:pt>
                <c:pt idx="872">
                  <c:v>167.03947400000001</c:v>
                </c:pt>
                <c:pt idx="873">
                  <c:v>165.23026999999999</c:v>
                </c:pt>
                <c:pt idx="874">
                  <c:v>165.098679</c:v>
                </c:pt>
                <c:pt idx="875">
                  <c:v>163.68420399999999</c:v>
                </c:pt>
                <c:pt idx="876">
                  <c:v>165.723679</c:v>
                </c:pt>
                <c:pt idx="877">
                  <c:v>164.34210200000001</c:v>
                </c:pt>
                <c:pt idx="878">
                  <c:v>165.526321</c:v>
                </c:pt>
                <c:pt idx="879">
                  <c:v>165.80592300000001</c:v>
                </c:pt>
                <c:pt idx="880">
                  <c:v>169.14473000000001</c:v>
                </c:pt>
                <c:pt idx="881">
                  <c:v>169.32565299999999</c:v>
                </c:pt>
                <c:pt idx="882">
                  <c:v>169.802628</c:v>
                </c:pt>
                <c:pt idx="883">
                  <c:v>167.96052599999999</c:v>
                </c:pt>
                <c:pt idx="884">
                  <c:v>166.43092300000001</c:v>
                </c:pt>
                <c:pt idx="885">
                  <c:v>166.036179</c:v>
                </c:pt>
                <c:pt idx="886">
                  <c:v>169.01315299999999</c:v>
                </c:pt>
                <c:pt idx="887">
                  <c:v>170.70723000000001</c:v>
                </c:pt>
                <c:pt idx="888">
                  <c:v>171.151321</c:v>
                </c:pt>
                <c:pt idx="889">
                  <c:v>170.13157699999999</c:v>
                </c:pt>
                <c:pt idx="890">
                  <c:v>171.151321</c:v>
                </c:pt>
                <c:pt idx="891">
                  <c:v>170.526321</c:v>
                </c:pt>
                <c:pt idx="892">
                  <c:v>171.52960200000001</c:v>
                </c:pt>
                <c:pt idx="893">
                  <c:v>171.990128</c:v>
                </c:pt>
                <c:pt idx="894">
                  <c:v>172.911179</c:v>
                </c:pt>
                <c:pt idx="895">
                  <c:v>173.17434700000001</c:v>
                </c:pt>
                <c:pt idx="896">
                  <c:v>173.17434700000001</c:v>
                </c:pt>
                <c:pt idx="897">
                  <c:v>172.77960200000001</c:v>
                </c:pt>
                <c:pt idx="898">
                  <c:v>172.302628</c:v>
                </c:pt>
                <c:pt idx="899">
                  <c:v>171.59539799999999</c:v>
                </c:pt>
                <c:pt idx="900">
                  <c:v>171.48026999999999</c:v>
                </c:pt>
                <c:pt idx="901">
                  <c:v>171.01973000000001</c:v>
                </c:pt>
                <c:pt idx="902">
                  <c:v>169.39144899999999</c:v>
                </c:pt>
                <c:pt idx="903">
                  <c:v>170.47697400000001</c:v>
                </c:pt>
                <c:pt idx="904">
                  <c:v>170.26315299999999</c:v>
                </c:pt>
                <c:pt idx="905">
                  <c:v>169.490128</c:v>
                </c:pt>
                <c:pt idx="906">
                  <c:v>167.79605100000001</c:v>
                </c:pt>
                <c:pt idx="907">
                  <c:v>166.80920399999999</c:v>
                </c:pt>
                <c:pt idx="908">
                  <c:v>167.697372</c:v>
                </c:pt>
                <c:pt idx="909">
                  <c:v>168.848679</c:v>
                </c:pt>
                <c:pt idx="910">
                  <c:v>170.427628</c:v>
                </c:pt>
                <c:pt idx="911">
                  <c:v>170.65789799999999</c:v>
                </c:pt>
                <c:pt idx="912">
                  <c:v>170.23026999999999</c:v>
                </c:pt>
                <c:pt idx="913">
                  <c:v>170.14802599999999</c:v>
                </c:pt>
                <c:pt idx="914">
                  <c:v>169.62170399999999</c:v>
                </c:pt>
                <c:pt idx="915">
                  <c:v>169.40789799999999</c:v>
                </c:pt>
                <c:pt idx="916">
                  <c:v>169.32565299999999</c:v>
                </c:pt>
                <c:pt idx="917">
                  <c:v>169.60526999999999</c:v>
                </c:pt>
                <c:pt idx="918">
                  <c:v>168.88157699999999</c:v>
                </c:pt>
                <c:pt idx="919">
                  <c:v>169.22697400000001</c:v>
                </c:pt>
                <c:pt idx="920">
                  <c:v>168.026321</c:v>
                </c:pt>
                <c:pt idx="921">
                  <c:v>167.94407699999999</c:v>
                </c:pt>
                <c:pt idx="922">
                  <c:v>168.89802599999999</c:v>
                </c:pt>
                <c:pt idx="923">
                  <c:v>167.97697400000001</c:v>
                </c:pt>
                <c:pt idx="924">
                  <c:v>167.20394899999999</c:v>
                </c:pt>
                <c:pt idx="925">
                  <c:v>168.338821</c:v>
                </c:pt>
                <c:pt idx="926">
                  <c:v>168.4375</c:v>
                </c:pt>
                <c:pt idx="927">
                  <c:v>167.384872</c:v>
                </c:pt>
                <c:pt idx="928">
                  <c:v>167.10526999999999</c:v>
                </c:pt>
                <c:pt idx="929">
                  <c:v>165.36184700000001</c:v>
                </c:pt>
                <c:pt idx="930">
                  <c:v>163.552628</c:v>
                </c:pt>
                <c:pt idx="931">
                  <c:v>166.06907699999999</c:v>
                </c:pt>
                <c:pt idx="932">
                  <c:v>167.33552599999999</c:v>
                </c:pt>
                <c:pt idx="933">
                  <c:v>168.04276999999999</c:v>
                </c:pt>
                <c:pt idx="934">
                  <c:v>167.8125</c:v>
                </c:pt>
                <c:pt idx="935">
                  <c:v>168.38815299999999</c:v>
                </c:pt>
                <c:pt idx="936">
                  <c:v>167.89473000000001</c:v>
                </c:pt>
                <c:pt idx="937">
                  <c:v>165.70723000000001</c:v>
                </c:pt>
                <c:pt idx="938">
                  <c:v>167.54934700000001</c:v>
                </c:pt>
                <c:pt idx="939">
                  <c:v>167.1875</c:v>
                </c:pt>
                <c:pt idx="940">
                  <c:v>167.89473000000001</c:v>
                </c:pt>
                <c:pt idx="941">
                  <c:v>167.89473000000001</c:v>
                </c:pt>
                <c:pt idx="942">
                  <c:v>167.12170399999999</c:v>
                </c:pt>
                <c:pt idx="943">
                  <c:v>166.43092300000001</c:v>
                </c:pt>
                <c:pt idx="944">
                  <c:v>167.088821</c:v>
                </c:pt>
                <c:pt idx="945">
                  <c:v>167.02302599999999</c:v>
                </c:pt>
                <c:pt idx="946">
                  <c:v>167.072372</c:v>
                </c:pt>
                <c:pt idx="947">
                  <c:v>166.39802599999999</c:v>
                </c:pt>
                <c:pt idx="948">
                  <c:v>165.23026999999999</c:v>
                </c:pt>
                <c:pt idx="949">
                  <c:v>165.54276999999999</c:v>
                </c:pt>
                <c:pt idx="950">
                  <c:v>164.86842300000001</c:v>
                </c:pt>
                <c:pt idx="951">
                  <c:v>162.94407699999999</c:v>
                </c:pt>
                <c:pt idx="952">
                  <c:v>165.13157699999999</c:v>
                </c:pt>
                <c:pt idx="953">
                  <c:v>165.44407699999999</c:v>
                </c:pt>
                <c:pt idx="954">
                  <c:v>166.51315299999999</c:v>
                </c:pt>
                <c:pt idx="955">
                  <c:v>166.84210200000001</c:v>
                </c:pt>
                <c:pt idx="956">
                  <c:v>166.41447400000001</c:v>
                </c:pt>
                <c:pt idx="957">
                  <c:v>166.10197400000001</c:v>
                </c:pt>
                <c:pt idx="958">
                  <c:v>166.463821</c:v>
                </c:pt>
                <c:pt idx="959">
                  <c:v>166.89144899999999</c:v>
                </c:pt>
                <c:pt idx="960">
                  <c:v>166.973679</c:v>
                </c:pt>
                <c:pt idx="961">
                  <c:v>166.92434700000001</c:v>
                </c:pt>
                <c:pt idx="962">
                  <c:v>165.39473000000001</c:v>
                </c:pt>
                <c:pt idx="963">
                  <c:v>166.26644899999999</c:v>
                </c:pt>
                <c:pt idx="964">
                  <c:v>166.08552599999999</c:v>
                </c:pt>
                <c:pt idx="965">
                  <c:v>165.54276999999999</c:v>
                </c:pt>
                <c:pt idx="966">
                  <c:v>165.54276999999999</c:v>
                </c:pt>
                <c:pt idx="967">
                  <c:v>165.04934700000001</c:v>
                </c:pt>
                <c:pt idx="968">
                  <c:v>164.86842300000001</c:v>
                </c:pt>
                <c:pt idx="969">
                  <c:v>164.473679</c:v>
                </c:pt>
                <c:pt idx="970">
                  <c:v>164.473679</c:v>
                </c:pt>
                <c:pt idx="971">
                  <c:v>163.19079600000001</c:v>
                </c:pt>
                <c:pt idx="972">
                  <c:v>163.37170399999999</c:v>
                </c:pt>
                <c:pt idx="973">
                  <c:v>161.51315299999999</c:v>
                </c:pt>
                <c:pt idx="974">
                  <c:v>162.26973000000001</c:v>
                </c:pt>
                <c:pt idx="975">
                  <c:v>162.713821</c:v>
                </c:pt>
                <c:pt idx="976">
                  <c:v>162.96052599999999</c:v>
                </c:pt>
                <c:pt idx="977">
                  <c:v>160.427628</c:v>
                </c:pt>
                <c:pt idx="978">
                  <c:v>159.14473000000001</c:v>
                </c:pt>
                <c:pt idx="979">
                  <c:v>162.5</c:v>
                </c:pt>
                <c:pt idx="980">
                  <c:v>163.848679</c:v>
                </c:pt>
                <c:pt idx="981">
                  <c:v>165.47697400000001</c:v>
                </c:pt>
                <c:pt idx="982">
                  <c:v>163.99670399999999</c:v>
                </c:pt>
                <c:pt idx="983">
                  <c:v>162.82894899999999</c:v>
                </c:pt>
                <c:pt idx="984">
                  <c:v>162.23684700000001</c:v>
                </c:pt>
                <c:pt idx="985">
                  <c:v>163.78289799999999</c:v>
                </c:pt>
                <c:pt idx="986">
                  <c:v>163.14144899999999</c:v>
                </c:pt>
                <c:pt idx="987">
                  <c:v>164.67105100000001</c:v>
                </c:pt>
                <c:pt idx="988">
                  <c:v>164.276321</c:v>
                </c:pt>
                <c:pt idx="989">
                  <c:v>164.01315299999999</c:v>
                </c:pt>
                <c:pt idx="990">
                  <c:v>164.07894899999999</c:v>
                </c:pt>
                <c:pt idx="991">
                  <c:v>163.73355100000001</c:v>
                </c:pt>
                <c:pt idx="992">
                  <c:v>161.973679</c:v>
                </c:pt>
                <c:pt idx="993">
                  <c:v>162.96052599999999</c:v>
                </c:pt>
                <c:pt idx="994">
                  <c:v>161.52960200000001</c:v>
                </c:pt>
                <c:pt idx="995">
                  <c:v>163.27302599999999</c:v>
                </c:pt>
                <c:pt idx="996">
                  <c:v>163.947372</c:v>
                </c:pt>
                <c:pt idx="997">
                  <c:v>163.30592300000001</c:v>
                </c:pt>
                <c:pt idx="998">
                  <c:v>161.776321</c:v>
                </c:pt>
                <c:pt idx="999">
                  <c:v>161.875</c:v>
                </c:pt>
                <c:pt idx="1000">
                  <c:v>161.11842300000001</c:v>
                </c:pt>
                <c:pt idx="1001">
                  <c:v>161.5625</c:v>
                </c:pt>
                <c:pt idx="1002">
                  <c:v>160.838821</c:v>
                </c:pt>
                <c:pt idx="1003">
                  <c:v>159.85197400000001</c:v>
                </c:pt>
                <c:pt idx="1004">
                  <c:v>160.115128</c:v>
                </c:pt>
                <c:pt idx="1005">
                  <c:v>160.29605100000001</c:v>
                </c:pt>
                <c:pt idx="1006">
                  <c:v>158.536179</c:v>
                </c:pt>
                <c:pt idx="1007">
                  <c:v>156.49670399999999</c:v>
                </c:pt>
                <c:pt idx="1008">
                  <c:v>156.18420399999999</c:v>
                </c:pt>
                <c:pt idx="1009">
                  <c:v>156.43092300000001</c:v>
                </c:pt>
                <c:pt idx="1010">
                  <c:v>156.79276999999999</c:v>
                </c:pt>
                <c:pt idx="1011">
                  <c:v>154.22697400000001</c:v>
                </c:pt>
                <c:pt idx="1012">
                  <c:v>153.536179</c:v>
                </c:pt>
                <c:pt idx="1013">
                  <c:v>154.81907699999999</c:v>
                </c:pt>
                <c:pt idx="1014">
                  <c:v>156.59539799999999</c:v>
                </c:pt>
                <c:pt idx="1015">
                  <c:v>155.80592300000001</c:v>
                </c:pt>
                <c:pt idx="1016">
                  <c:v>155.69079600000001</c:v>
                </c:pt>
                <c:pt idx="1017">
                  <c:v>157.8125</c:v>
                </c:pt>
                <c:pt idx="1018">
                  <c:v>157.35197400000001</c:v>
                </c:pt>
                <c:pt idx="1019">
                  <c:v>157.36842300000001</c:v>
                </c:pt>
                <c:pt idx="1020">
                  <c:v>156.52960200000001</c:v>
                </c:pt>
                <c:pt idx="1021">
                  <c:v>156.82565299999999</c:v>
                </c:pt>
                <c:pt idx="1022">
                  <c:v>154.81907699999999</c:v>
                </c:pt>
                <c:pt idx="1023">
                  <c:v>154.12829600000001</c:v>
                </c:pt>
                <c:pt idx="1024">
                  <c:v>151.54605100000001</c:v>
                </c:pt>
                <c:pt idx="1025">
                  <c:v>152.89473000000001</c:v>
                </c:pt>
                <c:pt idx="1026">
                  <c:v>150.77302599999999</c:v>
                </c:pt>
                <c:pt idx="1027">
                  <c:v>152.96052599999999</c:v>
                </c:pt>
                <c:pt idx="1028">
                  <c:v>154.65460200000001</c:v>
                </c:pt>
                <c:pt idx="1029">
                  <c:v>155.65789799999999</c:v>
                </c:pt>
                <c:pt idx="1030">
                  <c:v>152.15460200000001</c:v>
                </c:pt>
                <c:pt idx="1031">
                  <c:v>153.51973000000001</c:v>
                </c:pt>
                <c:pt idx="1032">
                  <c:v>156.990128</c:v>
                </c:pt>
                <c:pt idx="1033">
                  <c:v>156.10197400000001</c:v>
                </c:pt>
                <c:pt idx="1034">
                  <c:v>155.98684700000001</c:v>
                </c:pt>
                <c:pt idx="1035">
                  <c:v>157.615128</c:v>
                </c:pt>
                <c:pt idx="1036">
                  <c:v>157.33552599999999</c:v>
                </c:pt>
                <c:pt idx="1037">
                  <c:v>158.4375</c:v>
                </c:pt>
                <c:pt idx="1038">
                  <c:v>158.75</c:v>
                </c:pt>
                <c:pt idx="1039">
                  <c:v>158.45394899999999</c:v>
                </c:pt>
                <c:pt idx="1040">
                  <c:v>157.697372</c:v>
                </c:pt>
                <c:pt idx="1041">
                  <c:v>156.92434700000001</c:v>
                </c:pt>
                <c:pt idx="1042">
                  <c:v>156.89144899999999</c:v>
                </c:pt>
                <c:pt idx="1043">
                  <c:v>156.57894899999999</c:v>
                </c:pt>
                <c:pt idx="1044">
                  <c:v>155.411179</c:v>
                </c:pt>
                <c:pt idx="1045">
                  <c:v>154.52302599999999</c:v>
                </c:pt>
                <c:pt idx="1046">
                  <c:v>153.47039799999999</c:v>
                </c:pt>
                <c:pt idx="1047">
                  <c:v>153.20723000000001</c:v>
                </c:pt>
                <c:pt idx="1048">
                  <c:v>151.28289799999999</c:v>
                </c:pt>
                <c:pt idx="1049">
                  <c:v>148.75</c:v>
                </c:pt>
                <c:pt idx="1050">
                  <c:v>151.72697400000001</c:v>
                </c:pt>
                <c:pt idx="1051">
                  <c:v>150.46052599999999</c:v>
                </c:pt>
                <c:pt idx="1052">
                  <c:v>154.259872</c:v>
                </c:pt>
                <c:pt idx="1053">
                  <c:v>154.73684700000001</c:v>
                </c:pt>
                <c:pt idx="1054">
                  <c:v>154.22697400000001</c:v>
                </c:pt>
                <c:pt idx="1055">
                  <c:v>154.95065299999999</c:v>
                </c:pt>
                <c:pt idx="1056">
                  <c:v>154.91776999999999</c:v>
                </c:pt>
                <c:pt idx="1057">
                  <c:v>153.009872</c:v>
                </c:pt>
                <c:pt idx="1058">
                  <c:v>151.59539799999999</c:v>
                </c:pt>
                <c:pt idx="1059">
                  <c:v>151.59539799999999</c:v>
                </c:pt>
                <c:pt idx="1060">
                  <c:v>153.20723000000001</c:v>
                </c:pt>
                <c:pt idx="1061">
                  <c:v>152.97697400000001</c:v>
                </c:pt>
                <c:pt idx="1062">
                  <c:v>152.87829600000001</c:v>
                </c:pt>
                <c:pt idx="1063">
                  <c:v>152.33552599999999</c:v>
                </c:pt>
                <c:pt idx="1064">
                  <c:v>153.68420399999999</c:v>
                </c:pt>
                <c:pt idx="1065">
                  <c:v>152.33552599999999</c:v>
                </c:pt>
                <c:pt idx="1066">
                  <c:v>150.75657699999999</c:v>
                </c:pt>
                <c:pt idx="1067">
                  <c:v>149.91776999999999</c:v>
                </c:pt>
                <c:pt idx="1068">
                  <c:v>148.38815299999999</c:v>
                </c:pt>
                <c:pt idx="1069">
                  <c:v>149.21052599999999</c:v>
                </c:pt>
                <c:pt idx="1070">
                  <c:v>149.11184700000001</c:v>
                </c:pt>
                <c:pt idx="1071">
                  <c:v>148.61842300000001</c:v>
                </c:pt>
                <c:pt idx="1072">
                  <c:v>148.322372</c:v>
                </c:pt>
                <c:pt idx="1073">
                  <c:v>147.35197400000001</c:v>
                </c:pt>
                <c:pt idx="1074">
                  <c:v>147.17105100000001</c:v>
                </c:pt>
                <c:pt idx="1075">
                  <c:v>146.48026999999999</c:v>
                </c:pt>
                <c:pt idx="1076">
                  <c:v>146.72697400000001</c:v>
                </c:pt>
                <c:pt idx="1077">
                  <c:v>147.66447400000001</c:v>
                </c:pt>
                <c:pt idx="1078">
                  <c:v>148.338821</c:v>
                </c:pt>
                <c:pt idx="1079">
                  <c:v>147.286179</c:v>
                </c:pt>
                <c:pt idx="1080">
                  <c:v>146.92434700000001</c:v>
                </c:pt>
                <c:pt idx="1081">
                  <c:v>145.08223000000001</c:v>
                </c:pt>
                <c:pt idx="1082">
                  <c:v>146.64473000000001</c:v>
                </c:pt>
                <c:pt idx="1083">
                  <c:v>147.02302599999999</c:v>
                </c:pt>
                <c:pt idx="1084">
                  <c:v>146.62829600000001</c:v>
                </c:pt>
                <c:pt idx="1085">
                  <c:v>147.66447400000001</c:v>
                </c:pt>
                <c:pt idx="1086">
                  <c:v>147.15460200000001</c:v>
                </c:pt>
                <c:pt idx="1087">
                  <c:v>147.5</c:v>
                </c:pt>
                <c:pt idx="1088">
                  <c:v>146.21710200000001</c:v>
                </c:pt>
                <c:pt idx="1089">
                  <c:v>145.97039799999999</c:v>
                </c:pt>
                <c:pt idx="1090">
                  <c:v>145.67434700000001</c:v>
                </c:pt>
                <c:pt idx="1091">
                  <c:v>143.634872</c:v>
                </c:pt>
                <c:pt idx="1092">
                  <c:v>145.411179</c:v>
                </c:pt>
                <c:pt idx="1093">
                  <c:v>144.52302599999999</c:v>
                </c:pt>
                <c:pt idx="1094">
                  <c:v>144.52302599999999</c:v>
                </c:pt>
                <c:pt idx="1095">
                  <c:v>144.67105100000001</c:v>
                </c:pt>
                <c:pt idx="1096">
                  <c:v>142.54934700000001</c:v>
                </c:pt>
                <c:pt idx="1097">
                  <c:v>142.02302599999999</c:v>
                </c:pt>
                <c:pt idx="1098">
                  <c:v>142.36842300000001</c:v>
                </c:pt>
                <c:pt idx="1099">
                  <c:v>141.64473000000001</c:v>
                </c:pt>
                <c:pt idx="1100">
                  <c:v>142.84539799999999</c:v>
                </c:pt>
                <c:pt idx="1101">
                  <c:v>143.19079600000001</c:v>
                </c:pt>
                <c:pt idx="1102">
                  <c:v>141.447372</c:v>
                </c:pt>
                <c:pt idx="1103">
                  <c:v>139.572372</c:v>
                </c:pt>
                <c:pt idx="1104">
                  <c:v>141.10197400000001</c:v>
                </c:pt>
                <c:pt idx="1105">
                  <c:v>139.93420399999999</c:v>
                </c:pt>
                <c:pt idx="1106">
                  <c:v>140.04934700000001</c:v>
                </c:pt>
                <c:pt idx="1107">
                  <c:v>138.04276999999999</c:v>
                </c:pt>
                <c:pt idx="1108">
                  <c:v>137.86184700000001</c:v>
                </c:pt>
                <c:pt idx="1109">
                  <c:v>135.115128</c:v>
                </c:pt>
                <c:pt idx="1110">
                  <c:v>132.31907699999999</c:v>
                </c:pt>
                <c:pt idx="1111">
                  <c:v>129.93420399999999</c:v>
                </c:pt>
                <c:pt idx="1112">
                  <c:v>128.51973000000001</c:v>
                </c:pt>
                <c:pt idx="1113">
                  <c:v>129.63815299999999</c:v>
                </c:pt>
                <c:pt idx="1114">
                  <c:v>128.61842300000001</c:v>
                </c:pt>
                <c:pt idx="1115">
                  <c:v>132.86184700000001</c:v>
                </c:pt>
                <c:pt idx="1116">
                  <c:v>133.30592300000001</c:v>
                </c:pt>
                <c:pt idx="1117">
                  <c:v>135.59210200000001</c:v>
                </c:pt>
                <c:pt idx="1118">
                  <c:v>135.01644899999999</c:v>
                </c:pt>
                <c:pt idx="1119">
                  <c:v>134.588821</c:v>
                </c:pt>
                <c:pt idx="1120">
                  <c:v>134.91776999999999</c:v>
                </c:pt>
                <c:pt idx="1121">
                  <c:v>134.276321</c:v>
                </c:pt>
                <c:pt idx="1122">
                  <c:v>135.60855100000001</c:v>
                </c:pt>
                <c:pt idx="1123">
                  <c:v>135.526321</c:v>
                </c:pt>
                <c:pt idx="1124">
                  <c:v>136.23355100000001</c:v>
                </c:pt>
                <c:pt idx="1125">
                  <c:v>136.89144899999999</c:v>
                </c:pt>
                <c:pt idx="1126">
                  <c:v>137.8125</c:v>
                </c:pt>
                <c:pt idx="1127">
                  <c:v>136.21710200000001</c:v>
                </c:pt>
                <c:pt idx="1128">
                  <c:v>135.06579600000001</c:v>
                </c:pt>
                <c:pt idx="1129">
                  <c:v>133.98026999999999</c:v>
                </c:pt>
                <c:pt idx="1130">
                  <c:v>132.17105100000001</c:v>
                </c:pt>
                <c:pt idx="1131">
                  <c:v>133.60197400000001</c:v>
                </c:pt>
                <c:pt idx="1132">
                  <c:v>131.43092300000001</c:v>
                </c:pt>
                <c:pt idx="1133">
                  <c:v>132.43420399999999</c:v>
                </c:pt>
                <c:pt idx="1134">
                  <c:v>131.447372</c:v>
                </c:pt>
                <c:pt idx="1135">
                  <c:v>130.85526999999999</c:v>
                </c:pt>
                <c:pt idx="1136">
                  <c:v>131.31579600000001</c:v>
                </c:pt>
                <c:pt idx="1137">
                  <c:v>129.259872</c:v>
                </c:pt>
                <c:pt idx="1138">
                  <c:v>127.861839</c:v>
                </c:pt>
                <c:pt idx="1139">
                  <c:v>127.79605100000001</c:v>
                </c:pt>
                <c:pt idx="1140">
                  <c:v>130.213821</c:v>
                </c:pt>
                <c:pt idx="1141">
                  <c:v>129.60526999999999</c:v>
                </c:pt>
                <c:pt idx="1142">
                  <c:v>131.41447400000001</c:v>
                </c:pt>
                <c:pt idx="1143">
                  <c:v>132.66447400000001</c:v>
                </c:pt>
                <c:pt idx="1144">
                  <c:v>133.38815299999999</c:v>
                </c:pt>
                <c:pt idx="1145">
                  <c:v>133.75</c:v>
                </c:pt>
                <c:pt idx="1146">
                  <c:v>132.86184700000001</c:v>
                </c:pt>
                <c:pt idx="1147">
                  <c:v>131.25</c:v>
                </c:pt>
                <c:pt idx="1148">
                  <c:v>130.77302599999999</c:v>
                </c:pt>
                <c:pt idx="1149">
                  <c:v>132.73026999999999</c:v>
                </c:pt>
                <c:pt idx="1150">
                  <c:v>130.18092300000001</c:v>
                </c:pt>
                <c:pt idx="1151">
                  <c:v>133.30592300000001</c:v>
                </c:pt>
                <c:pt idx="1152">
                  <c:v>133.963821</c:v>
                </c:pt>
                <c:pt idx="1153">
                  <c:v>138.17434700000001</c:v>
                </c:pt>
                <c:pt idx="1154">
                  <c:v>136.61184700000001</c:v>
                </c:pt>
                <c:pt idx="1155">
                  <c:v>135.44407699999999</c:v>
                </c:pt>
                <c:pt idx="1156">
                  <c:v>136.26644899999999</c:v>
                </c:pt>
                <c:pt idx="1157">
                  <c:v>135.23026999999999</c:v>
                </c:pt>
                <c:pt idx="1158">
                  <c:v>135.64144899999999</c:v>
                </c:pt>
                <c:pt idx="1159">
                  <c:v>134.53947400000001</c:v>
                </c:pt>
                <c:pt idx="1160">
                  <c:v>134.01315299999999</c:v>
                </c:pt>
                <c:pt idx="1161">
                  <c:v>132.598679</c:v>
                </c:pt>
                <c:pt idx="1162">
                  <c:v>132.384872</c:v>
                </c:pt>
                <c:pt idx="1163">
                  <c:v>132.25329600000001</c:v>
                </c:pt>
                <c:pt idx="1164">
                  <c:v>132.97697400000001</c:v>
                </c:pt>
                <c:pt idx="1165">
                  <c:v>132.82894899999999</c:v>
                </c:pt>
                <c:pt idx="1166">
                  <c:v>131.875</c:v>
                </c:pt>
                <c:pt idx="1167">
                  <c:v>132.17105100000001</c:v>
                </c:pt>
                <c:pt idx="1168">
                  <c:v>132.45065299999999</c:v>
                </c:pt>
                <c:pt idx="1169">
                  <c:v>130.39473000000001</c:v>
                </c:pt>
                <c:pt idx="1170">
                  <c:v>130.85526999999999</c:v>
                </c:pt>
                <c:pt idx="1171">
                  <c:v>130.526321</c:v>
                </c:pt>
                <c:pt idx="1172">
                  <c:v>131.11842300000001</c:v>
                </c:pt>
                <c:pt idx="1173">
                  <c:v>130.65789799999999</c:v>
                </c:pt>
                <c:pt idx="1174">
                  <c:v>129.76973000000001</c:v>
                </c:pt>
                <c:pt idx="1175">
                  <c:v>129.09539799999999</c:v>
                </c:pt>
                <c:pt idx="1176">
                  <c:v>127.746712</c:v>
                </c:pt>
                <c:pt idx="1177">
                  <c:v>128.125</c:v>
                </c:pt>
                <c:pt idx="1178">
                  <c:v>128.963821</c:v>
                </c:pt>
                <c:pt idx="1179">
                  <c:v>127.450661</c:v>
                </c:pt>
                <c:pt idx="1180">
                  <c:v>128.322372</c:v>
                </c:pt>
                <c:pt idx="1181">
                  <c:v>126.907898</c:v>
                </c:pt>
                <c:pt idx="1182">
                  <c:v>127.664474</c:v>
                </c:pt>
                <c:pt idx="1183">
                  <c:v>128.99670399999999</c:v>
                </c:pt>
                <c:pt idx="1184">
                  <c:v>128.58552599999999</c:v>
                </c:pt>
                <c:pt idx="1185">
                  <c:v>128.19079600000001</c:v>
                </c:pt>
                <c:pt idx="1186">
                  <c:v>127.072365</c:v>
                </c:pt>
                <c:pt idx="1187">
                  <c:v>126.628288</c:v>
                </c:pt>
                <c:pt idx="1188">
                  <c:v>127.401314</c:v>
                </c:pt>
                <c:pt idx="1189">
                  <c:v>126.151314</c:v>
                </c:pt>
                <c:pt idx="1190">
                  <c:v>124.60526299999999</c:v>
                </c:pt>
                <c:pt idx="1191">
                  <c:v>125.70723700000001</c:v>
                </c:pt>
                <c:pt idx="1192">
                  <c:v>124.70394899999999</c:v>
                </c:pt>
                <c:pt idx="1193">
                  <c:v>125.476974</c:v>
                </c:pt>
                <c:pt idx="1194">
                  <c:v>124.19407699999999</c:v>
                </c:pt>
                <c:pt idx="1195">
                  <c:v>125.657898</c:v>
                </c:pt>
                <c:pt idx="1196">
                  <c:v>123.289474</c:v>
                </c:pt>
                <c:pt idx="1197">
                  <c:v>123.289474</c:v>
                </c:pt>
                <c:pt idx="1198">
                  <c:v>122.154602</c:v>
                </c:pt>
                <c:pt idx="1199">
                  <c:v>121.25</c:v>
                </c:pt>
                <c:pt idx="1200">
                  <c:v>120.460526</c:v>
                </c:pt>
                <c:pt idx="1201">
                  <c:v>119.095398</c:v>
                </c:pt>
                <c:pt idx="1202">
                  <c:v>121.447365</c:v>
                </c:pt>
                <c:pt idx="1203">
                  <c:v>120.164474</c:v>
                </c:pt>
                <c:pt idx="1204">
                  <c:v>123.059212</c:v>
                </c:pt>
                <c:pt idx="1205">
                  <c:v>122.48355100000001</c:v>
                </c:pt>
                <c:pt idx="1206">
                  <c:v>121.26644899999999</c:v>
                </c:pt>
                <c:pt idx="1207">
                  <c:v>121.95723700000001</c:v>
                </c:pt>
                <c:pt idx="1208">
                  <c:v>122.10526299999999</c:v>
                </c:pt>
                <c:pt idx="1209">
                  <c:v>122.17105100000001</c:v>
                </c:pt>
                <c:pt idx="1210">
                  <c:v>120.18092300000001</c:v>
                </c:pt>
                <c:pt idx="1211">
                  <c:v>120.378288</c:v>
                </c:pt>
                <c:pt idx="1212">
                  <c:v>118.66776299999999</c:v>
                </c:pt>
                <c:pt idx="1213">
                  <c:v>125.740135</c:v>
                </c:pt>
                <c:pt idx="1214">
                  <c:v>126.085526</c:v>
                </c:pt>
                <c:pt idx="1215">
                  <c:v>127.20394899999999</c:v>
                </c:pt>
                <c:pt idx="1216">
                  <c:v>125.740135</c:v>
                </c:pt>
                <c:pt idx="1217">
                  <c:v>122.927635</c:v>
                </c:pt>
                <c:pt idx="1218">
                  <c:v>123.601974</c:v>
                </c:pt>
                <c:pt idx="1219">
                  <c:v>121.611839</c:v>
                </c:pt>
                <c:pt idx="1220">
                  <c:v>120.29605100000001</c:v>
                </c:pt>
                <c:pt idx="1221">
                  <c:v>118.782898</c:v>
                </c:pt>
                <c:pt idx="1222">
                  <c:v>118.503288</c:v>
                </c:pt>
                <c:pt idx="1223">
                  <c:v>118.404602</c:v>
                </c:pt>
                <c:pt idx="1224">
                  <c:v>116.940788</c:v>
                </c:pt>
                <c:pt idx="1225">
                  <c:v>114.786186</c:v>
                </c:pt>
                <c:pt idx="1226">
                  <c:v>114.786186</c:v>
                </c:pt>
                <c:pt idx="1227">
                  <c:v>114.91776299999999</c:v>
                </c:pt>
                <c:pt idx="1228">
                  <c:v>115.9375</c:v>
                </c:pt>
                <c:pt idx="1229">
                  <c:v>114.029602</c:v>
                </c:pt>
                <c:pt idx="1230">
                  <c:v>115.197365</c:v>
                </c:pt>
                <c:pt idx="1231">
                  <c:v>111.414474</c:v>
                </c:pt>
                <c:pt idx="1232">
                  <c:v>111.315788</c:v>
                </c:pt>
                <c:pt idx="1233">
                  <c:v>110.625</c:v>
                </c:pt>
                <c:pt idx="1234">
                  <c:v>112.10526299999999</c:v>
                </c:pt>
                <c:pt idx="1235">
                  <c:v>114.029602</c:v>
                </c:pt>
                <c:pt idx="1236">
                  <c:v>113.914474</c:v>
                </c:pt>
                <c:pt idx="1237">
                  <c:v>112.05592300000001</c:v>
                </c:pt>
                <c:pt idx="1238">
                  <c:v>110.592102</c:v>
                </c:pt>
                <c:pt idx="1239">
                  <c:v>111.184212</c:v>
                </c:pt>
                <c:pt idx="1240">
                  <c:v>110.411186</c:v>
                </c:pt>
                <c:pt idx="1241">
                  <c:v>110.049339</c:v>
                </c:pt>
                <c:pt idx="1242">
                  <c:v>113.026314</c:v>
                </c:pt>
                <c:pt idx="1243">
                  <c:v>114.802635</c:v>
                </c:pt>
                <c:pt idx="1244">
                  <c:v>111.842102</c:v>
                </c:pt>
                <c:pt idx="1245">
                  <c:v>111.825661</c:v>
                </c:pt>
                <c:pt idx="1246">
                  <c:v>110.032898</c:v>
                </c:pt>
                <c:pt idx="1247">
                  <c:v>108.914474</c:v>
                </c:pt>
                <c:pt idx="1248">
                  <c:v>109.029602</c:v>
                </c:pt>
                <c:pt idx="1249">
                  <c:v>106.529602</c:v>
                </c:pt>
                <c:pt idx="1250">
                  <c:v>109.901314</c:v>
                </c:pt>
                <c:pt idx="1251">
                  <c:v>111.529602</c:v>
                </c:pt>
                <c:pt idx="1252">
                  <c:v>108.56907699999999</c:v>
                </c:pt>
                <c:pt idx="1253">
                  <c:v>108.10855100000001</c:v>
                </c:pt>
                <c:pt idx="1254">
                  <c:v>110.871712</c:v>
                </c:pt>
                <c:pt idx="1255">
                  <c:v>108.092102</c:v>
                </c:pt>
                <c:pt idx="1256">
                  <c:v>108.963814</c:v>
                </c:pt>
                <c:pt idx="1257">
                  <c:v>107.401314</c:v>
                </c:pt>
                <c:pt idx="1258">
                  <c:v>104.86842300000001</c:v>
                </c:pt>
                <c:pt idx="1259">
                  <c:v>104.753288</c:v>
                </c:pt>
                <c:pt idx="1260">
                  <c:v>98.667762999999994</c:v>
                </c:pt>
                <c:pt idx="1261">
                  <c:v>100.164474</c:v>
                </c:pt>
                <c:pt idx="1262">
                  <c:v>98.190787999999998</c:v>
                </c:pt>
                <c:pt idx="1263">
                  <c:v>102.911186</c:v>
                </c:pt>
                <c:pt idx="1264">
                  <c:v>103.684212</c:v>
                </c:pt>
                <c:pt idx="1265">
                  <c:v>101.447365</c:v>
                </c:pt>
                <c:pt idx="1266">
                  <c:v>104.50657699999999</c:v>
                </c:pt>
                <c:pt idx="1267">
                  <c:v>99.276313999999999</c:v>
                </c:pt>
                <c:pt idx="1268">
                  <c:v>96.628287999999998</c:v>
                </c:pt>
                <c:pt idx="1269">
                  <c:v>89.358551000000006</c:v>
                </c:pt>
                <c:pt idx="1270">
                  <c:v>90.970398000000003</c:v>
                </c:pt>
                <c:pt idx="1271">
                  <c:v>93.947365000000005</c:v>
                </c:pt>
                <c:pt idx="1272">
                  <c:v>93.355262999999994</c:v>
                </c:pt>
                <c:pt idx="1273">
                  <c:v>99.325660999999997</c:v>
                </c:pt>
                <c:pt idx="1274">
                  <c:v>93.486839000000003</c:v>
                </c:pt>
                <c:pt idx="1275">
                  <c:v>105.29605100000001</c:v>
                </c:pt>
                <c:pt idx="1276">
                  <c:v>98.256576999999993</c:v>
                </c:pt>
                <c:pt idx="1277">
                  <c:v>108.963814</c:v>
                </c:pt>
                <c:pt idx="1278">
                  <c:v>114.901314</c:v>
                </c:pt>
                <c:pt idx="1279">
                  <c:v>109.851974</c:v>
                </c:pt>
                <c:pt idx="1280">
                  <c:v>118.799339</c:v>
                </c:pt>
                <c:pt idx="1281">
                  <c:v>120.95394899999999</c:v>
                </c:pt>
                <c:pt idx="1282">
                  <c:v>124.76973700000001</c:v>
                </c:pt>
                <c:pt idx="1283">
                  <c:v>119.851974</c:v>
                </c:pt>
                <c:pt idx="1284">
                  <c:v>122.779602</c:v>
                </c:pt>
                <c:pt idx="1285">
                  <c:v>118.848686</c:v>
                </c:pt>
                <c:pt idx="1286">
                  <c:v>120.115135</c:v>
                </c:pt>
                <c:pt idx="1287">
                  <c:v>124.473686</c:v>
                </c:pt>
                <c:pt idx="1288">
                  <c:v>124.35855100000001</c:v>
                </c:pt>
                <c:pt idx="1289">
                  <c:v>127.63157699999999</c:v>
                </c:pt>
                <c:pt idx="1290">
                  <c:v>132.17105100000001</c:v>
                </c:pt>
                <c:pt idx="1291">
                  <c:v>133.20723000000001</c:v>
                </c:pt>
                <c:pt idx="1292">
                  <c:v>133.98026999999999</c:v>
                </c:pt>
                <c:pt idx="1293">
                  <c:v>133.42105100000001</c:v>
                </c:pt>
                <c:pt idx="1294">
                  <c:v>133.947372</c:v>
                </c:pt>
                <c:pt idx="1295">
                  <c:v>133.947372</c:v>
                </c:pt>
                <c:pt idx="1296">
                  <c:v>133.81579600000001</c:v>
                </c:pt>
                <c:pt idx="1297">
                  <c:v>134.42434700000001</c:v>
                </c:pt>
                <c:pt idx="1298">
                  <c:v>133.536179</c:v>
                </c:pt>
                <c:pt idx="1299">
                  <c:v>132.86184700000001</c:v>
                </c:pt>
                <c:pt idx="1300">
                  <c:v>132.20394899999999</c:v>
                </c:pt>
                <c:pt idx="1301">
                  <c:v>133.07565299999999</c:v>
                </c:pt>
                <c:pt idx="1302">
                  <c:v>132.8125</c:v>
                </c:pt>
                <c:pt idx="1303">
                  <c:v>131.5625</c:v>
                </c:pt>
                <c:pt idx="1304">
                  <c:v>129.34210200000001</c:v>
                </c:pt>
                <c:pt idx="1305">
                  <c:v>128.47039799999999</c:v>
                </c:pt>
                <c:pt idx="1306">
                  <c:v>130.77302599999999</c:v>
                </c:pt>
                <c:pt idx="1307">
                  <c:v>130.77302599999999</c:v>
                </c:pt>
                <c:pt idx="1308">
                  <c:v>130.78947400000001</c:v>
                </c:pt>
                <c:pt idx="1309">
                  <c:v>129.572372</c:v>
                </c:pt>
                <c:pt idx="1310">
                  <c:v>132.02302599999999</c:v>
                </c:pt>
                <c:pt idx="1311">
                  <c:v>133.125</c:v>
                </c:pt>
                <c:pt idx="1312">
                  <c:v>133.10855100000001</c:v>
                </c:pt>
                <c:pt idx="1313">
                  <c:v>133.009872</c:v>
                </c:pt>
                <c:pt idx="1314">
                  <c:v>133.73355100000001</c:v>
                </c:pt>
                <c:pt idx="1315">
                  <c:v>133.73355100000001</c:v>
                </c:pt>
                <c:pt idx="1316">
                  <c:v>133.37170399999999</c:v>
                </c:pt>
                <c:pt idx="1317">
                  <c:v>132.401321</c:v>
                </c:pt>
                <c:pt idx="1318">
                  <c:v>132.48355100000001</c:v>
                </c:pt>
                <c:pt idx="1319">
                  <c:v>132.598679</c:v>
                </c:pt>
                <c:pt idx="1320">
                  <c:v>131.61184700000001</c:v>
                </c:pt>
                <c:pt idx="1321">
                  <c:v>131.90789799999999</c:v>
                </c:pt>
                <c:pt idx="1322">
                  <c:v>131.16776999999999</c:v>
                </c:pt>
                <c:pt idx="1323">
                  <c:v>130.526321</c:v>
                </c:pt>
                <c:pt idx="1324">
                  <c:v>130.85526999999999</c:v>
                </c:pt>
                <c:pt idx="1325">
                  <c:v>130.55920399999999</c:v>
                </c:pt>
                <c:pt idx="1326">
                  <c:v>131.69407699999999</c:v>
                </c:pt>
                <c:pt idx="1327">
                  <c:v>130.34539799999999</c:v>
                </c:pt>
                <c:pt idx="1328">
                  <c:v>130.04934700000001</c:v>
                </c:pt>
                <c:pt idx="1329">
                  <c:v>130.838821</c:v>
                </c:pt>
                <c:pt idx="1330">
                  <c:v>130.75657699999999</c:v>
                </c:pt>
                <c:pt idx="1331">
                  <c:v>130.04934700000001</c:v>
                </c:pt>
                <c:pt idx="1332">
                  <c:v>130.01644899999999</c:v>
                </c:pt>
                <c:pt idx="1333">
                  <c:v>129.72039799999999</c:v>
                </c:pt>
                <c:pt idx="1334">
                  <c:v>129.490128</c:v>
                </c:pt>
                <c:pt idx="1335">
                  <c:v>129.19407699999999</c:v>
                </c:pt>
                <c:pt idx="1336">
                  <c:v>129.11184700000001</c:v>
                </c:pt>
                <c:pt idx="1337">
                  <c:v>129.12829600000001</c:v>
                </c:pt>
                <c:pt idx="1338">
                  <c:v>129.73684700000001</c:v>
                </c:pt>
                <c:pt idx="1339">
                  <c:v>129.32565299999999</c:v>
                </c:pt>
                <c:pt idx="1340">
                  <c:v>128.19079600000001</c:v>
                </c:pt>
                <c:pt idx="1341">
                  <c:v>127.58223700000001</c:v>
                </c:pt>
                <c:pt idx="1342">
                  <c:v>127.664474</c:v>
                </c:pt>
                <c:pt idx="1343">
                  <c:v>128.07565299999999</c:v>
                </c:pt>
                <c:pt idx="1344">
                  <c:v>127.072365</c:v>
                </c:pt>
                <c:pt idx="1345">
                  <c:v>126.940788</c:v>
                </c:pt>
                <c:pt idx="1346">
                  <c:v>126.06907699999999</c:v>
                </c:pt>
                <c:pt idx="1347">
                  <c:v>126.710526</c:v>
                </c:pt>
                <c:pt idx="1348">
                  <c:v>127.532898</c:v>
                </c:pt>
                <c:pt idx="1349">
                  <c:v>128.322372</c:v>
                </c:pt>
                <c:pt idx="1350">
                  <c:v>128.322372</c:v>
                </c:pt>
                <c:pt idx="1351">
                  <c:v>127.845398</c:v>
                </c:pt>
                <c:pt idx="1352">
                  <c:v>127.746712</c:v>
                </c:pt>
                <c:pt idx="1353">
                  <c:v>126.776314</c:v>
                </c:pt>
                <c:pt idx="1354">
                  <c:v>126.661186</c:v>
                </c:pt>
                <c:pt idx="1355">
                  <c:v>126.710526</c:v>
                </c:pt>
                <c:pt idx="1356">
                  <c:v>127.253288</c:v>
                </c:pt>
                <c:pt idx="1357">
                  <c:v>127.401314</c:v>
                </c:pt>
                <c:pt idx="1358">
                  <c:v>127.286186</c:v>
                </c:pt>
                <c:pt idx="1359">
                  <c:v>126.447365</c:v>
                </c:pt>
                <c:pt idx="1360">
                  <c:v>126.43092300000001</c:v>
                </c:pt>
                <c:pt idx="1361">
                  <c:v>126.54605100000001</c:v>
                </c:pt>
                <c:pt idx="1362">
                  <c:v>126.628288</c:v>
                </c:pt>
                <c:pt idx="1363">
                  <c:v>126.924339</c:v>
                </c:pt>
                <c:pt idx="1364">
                  <c:v>126.924339</c:v>
                </c:pt>
                <c:pt idx="1365">
                  <c:v>126.398026</c:v>
                </c:pt>
                <c:pt idx="1366">
                  <c:v>126.463814</c:v>
                </c:pt>
                <c:pt idx="1367">
                  <c:v>126.43092300000001</c:v>
                </c:pt>
                <c:pt idx="1368">
                  <c:v>125.888161</c:v>
                </c:pt>
                <c:pt idx="1369">
                  <c:v>124.621712</c:v>
                </c:pt>
                <c:pt idx="1370">
                  <c:v>124.91776299999999</c:v>
                </c:pt>
                <c:pt idx="1371">
                  <c:v>124.621712</c:v>
                </c:pt>
                <c:pt idx="1372">
                  <c:v>124.76973700000001</c:v>
                </c:pt>
                <c:pt idx="1373">
                  <c:v>124.029602</c:v>
                </c:pt>
                <c:pt idx="1374">
                  <c:v>123.684212</c:v>
                </c:pt>
                <c:pt idx="1375">
                  <c:v>123.404602</c:v>
                </c:pt>
                <c:pt idx="1376">
                  <c:v>122.960526</c:v>
                </c:pt>
                <c:pt idx="1377">
                  <c:v>123.35526299999999</c:v>
                </c:pt>
                <c:pt idx="1378">
                  <c:v>122.467102</c:v>
                </c:pt>
                <c:pt idx="1379">
                  <c:v>122.878288</c:v>
                </c:pt>
                <c:pt idx="1380">
                  <c:v>122.58223700000001</c:v>
                </c:pt>
                <c:pt idx="1381">
                  <c:v>122.549339</c:v>
                </c:pt>
                <c:pt idx="1382">
                  <c:v>121.33223700000001</c:v>
                </c:pt>
                <c:pt idx="1383">
                  <c:v>121.661186</c:v>
                </c:pt>
                <c:pt idx="1384">
                  <c:v>120.032898</c:v>
                </c:pt>
                <c:pt idx="1385">
                  <c:v>119.095398</c:v>
                </c:pt>
                <c:pt idx="1386">
                  <c:v>118.075661</c:v>
                </c:pt>
                <c:pt idx="1387">
                  <c:v>119.654602</c:v>
                </c:pt>
                <c:pt idx="1388">
                  <c:v>120.13157699999999</c:v>
                </c:pt>
                <c:pt idx="1389">
                  <c:v>118.88157699999999</c:v>
                </c:pt>
                <c:pt idx="1390">
                  <c:v>117.89473700000001</c:v>
                </c:pt>
                <c:pt idx="1391">
                  <c:v>119.901314</c:v>
                </c:pt>
                <c:pt idx="1392">
                  <c:v>121.299339</c:v>
                </c:pt>
                <c:pt idx="1393">
                  <c:v>120.723686</c:v>
                </c:pt>
                <c:pt idx="1394">
                  <c:v>121.398026</c:v>
                </c:pt>
                <c:pt idx="1395">
                  <c:v>121.529602</c:v>
                </c:pt>
                <c:pt idx="1396">
                  <c:v>121.200661</c:v>
                </c:pt>
                <c:pt idx="1397">
                  <c:v>121.924339</c:v>
                </c:pt>
                <c:pt idx="1398">
                  <c:v>122.088814</c:v>
                </c:pt>
                <c:pt idx="1399">
                  <c:v>122.549339</c:v>
                </c:pt>
                <c:pt idx="1400">
                  <c:v>122.41776299999999</c:v>
                </c:pt>
                <c:pt idx="1401">
                  <c:v>122.48355100000001</c:v>
                </c:pt>
                <c:pt idx="1402">
                  <c:v>122.286186</c:v>
                </c:pt>
                <c:pt idx="1403">
                  <c:v>122.79605100000001</c:v>
                </c:pt>
                <c:pt idx="1404">
                  <c:v>122.664474</c:v>
                </c:pt>
                <c:pt idx="1405">
                  <c:v>122.138161</c:v>
                </c:pt>
                <c:pt idx="1406">
                  <c:v>121.200661</c:v>
                </c:pt>
                <c:pt idx="1407">
                  <c:v>121.184212</c:v>
                </c:pt>
                <c:pt idx="1408">
                  <c:v>121.036186</c:v>
                </c:pt>
                <c:pt idx="1409">
                  <c:v>120.871712</c:v>
                </c:pt>
                <c:pt idx="1410">
                  <c:v>119.572365</c:v>
                </c:pt>
                <c:pt idx="1411">
                  <c:v>117.99342300000001</c:v>
                </c:pt>
                <c:pt idx="1412">
                  <c:v>118.634865</c:v>
                </c:pt>
                <c:pt idx="1413">
                  <c:v>118.634865</c:v>
                </c:pt>
                <c:pt idx="1414">
                  <c:v>118.404602</c:v>
                </c:pt>
                <c:pt idx="1415">
                  <c:v>117.088814</c:v>
                </c:pt>
                <c:pt idx="1416">
                  <c:v>116.611839</c:v>
                </c:pt>
                <c:pt idx="1417">
                  <c:v>116.924339</c:v>
                </c:pt>
                <c:pt idx="1418">
                  <c:v>115.85526299999999</c:v>
                </c:pt>
                <c:pt idx="1419">
                  <c:v>118.322365</c:v>
                </c:pt>
                <c:pt idx="1420">
                  <c:v>118.503288</c:v>
                </c:pt>
                <c:pt idx="1421">
                  <c:v>117.532898</c:v>
                </c:pt>
                <c:pt idx="1422">
                  <c:v>118.157898</c:v>
                </c:pt>
                <c:pt idx="1423">
                  <c:v>117.17105100000001</c:v>
                </c:pt>
                <c:pt idx="1424">
                  <c:v>115.592102</c:v>
                </c:pt>
                <c:pt idx="1425">
                  <c:v>115.378288</c:v>
                </c:pt>
                <c:pt idx="1426">
                  <c:v>118.76644899999999</c:v>
                </c:pt>
                <c:pt idx="1427">
                  <c:v>117.05592300000001</c:v>
                </c:pt>
                <c:pt idx="1428">
                  <c:v>118.388161</c:v>
                </c:pt>
                <c:pt idx="1429">
                  <c:v>119.19407699999999</c:v>
                </c:pt>
                <c:pt idx="1430">
                  <c:v>117.467102</c:v>
                </c:pt>
                <c:pt idx="1431">
                  <c:v>117.05592300000001</c:v>
                </c:pt>
                <c:pt idx="1432">
                  <c:v>115.740135</c:v>
                </c:pt>
                <c:pt idx="1433">
                  <c:v>119.259865</c:v>
                </c:pt>
                <c:pt idx="1434">
                  <c:v>120.32894899999999</c:v>
                </c:pt>
                <c:pt idx="1435">
                  <c:v>121.315788</c:v>
                </c:pt>
                <c:pt idx="1436">
                  <c:v>122.450661</c:v>
                </c:pt>
                <c:pt idx="1437">
                  <c:v>123.04276299999999</c:v>
                </c:pt>
                <c:pt idx="1438">
                  <c:v>123.125</c:v>
                </c:pt>
                <c:pt idx="1439">
                  <c:v>122.51644899999999</c:v>
                </c:pt>
                <c:pt idx="1440">
                  <c:v>123.4375</c:v>
                </c:pt>
                <c:pt idx="1441">
                  <c:v>123.04276299999999</c:v>
                </c:pt>
                <c:pt idx="1442">
                  <c:v>122.36842300000001</c:v>
                </c:pt>
                <c:pt idx="1443">
                  <c:v>122.072365</c:v>
                </c:pt>
                <c:pt idx="1444">
                  <c:v>122.779602</c:v>
                </c:pt>
                <c:pt idx="1445">
                  <c:v>122.20394899999999</c:v>
                </c:pt>
                <c:pt idx="1446">
                  <c:v>122.746712</c:v>
                </c:pt>
                <c:pt idx="1447">
                  <c:v>123.20723700000001</c:v>
                </c:pt>
                <c:pt idx="1448">
                  <c:v>123.10855100000001</c:v>
                </c:pt>
                <c:pt idx="1449">
                  <c:v>122.746712</c:v>
                </c:pt>
                <c:pt idx="1450">
                  <c:v>122.598686</c:v>
                </c:pt>
                <c:pt idx="1451">
                  <c:v>121.973686</c:v>
                </c:pt>
                <c:pt idx="1452">
                  <c:v>122.039474</c:v>
                </c:pt>
                <c:pt idx="1453">
                  <c:v>122.68092300000001</c:v>
                </c:pt>
                <c:pt idx="1454">
                  <c:v>123.25657699999999</c:v>
                </c:pt>
                <c:pt idx="1455">
                  <c:v>123.25657699999999</c:v>
                </c:pt>
                <c:pt idx="1456">
                  <c:v>122.48355100000001</c:v>
                </c:pt>
                <c:pt idx="1457">
                  <c:v>122.1875</c:v>
                </c:pt>
                <c:pt idx="1458">
                  <c:v>121.23355100000001</c:v>
                </c:pt>
                <c:pt idx="1459">
                  <c:v>120.723686</c:v>
                </c:pt>
                <c:pt idx="1460">
                  <c:v>120.263161</c:v>
                </c:pt>
                <c:pt idx="1461">
                  <c:v>120.18092300000001</c:v>
                </c:pt>
                <c:pt idx="1462">
                  <c:v>121.151314</c:v>
                </c:pt>
                <c:pt idx="1463">
                  <c:v>121.282898</c:v>
                </c:pt>
                <c:pt idx="1464">
                  <c:v>121.611839</c:v>
                </c:pt>
                <c:pt idx="1465">
                  <c:v>120.246712</c:v>
                </c:pt>
                <c:pt idx="1466">
                  <c:v>119.851974</c:v>
                </c:pt>
                <c:pt idx="1467">
                  <c:v>118.322365</c:v>
                </c:pt>
                <c:pt idx="1468">
                  <c:v>119.70394899999999</c:v>
                </c:pt>
                <c:pt idx="1469">
                  <c:v>120.23026299999999</c:v>
                </c:pt>
                <c:pt idx="1470">
                  <c:v>119.81907699999999</c:v>
                </c:pt>
                <c:pt idx="1471">
                  <c:v>120.509865</c:v>
                </c:pt>
                <c:pt idx="1472">
                  <c:v>120.164474</c:v>
                </c:pt>
                <c:pt idx="1473">
                  <c:v>119.654602</c:v>
                </c:pt>
                <c:pt idx="1474">
                  <c:v>118.404602</c:v>
                </c:pt>
                <c:pt idx="1475">
                  <c:v>117.779602</c:v>
                </c:pt>
                <c:pt idx="1476">
                  <c:v>117.36842300000001</c:v>
                </c:pt>
                <c:pt idx="1477">
                  <c:v>115.49342300000001</c:v>
                </c:pt>
                <c:pt idx="1478">
                  <c:v>115.279602</c:v>
                </c:pt>
                <c:pt idx="1479">
                  <c:v>116.414474</c:v>
                </c:pt>
                <c:pt idx="1480">
                  <c:v>115.904602</c:v>
                </c:pt>
                <c:pt idx="1481">
                  <c:v>116.57894899999999</c:v>
                </c:pt>
                <c:pt idx="1482">
                  <c:v>117.58223700000001</c:v>
                </c:pt>
                <c:pt idx="1483">
                  <c:v>117.58223700000001</c:v>
                </c:pt>
                <c:pt idx="1484">
                  <c:v>116.940788</c:v>
                </c:pt>
                <c:pt idx="1485">
                  <c:v>118.273026</c:v>
                </c:pt>
                <c:pt idx="1486">
                  <c:v>118.75</c:v>
                </c:pt>
                <c:pt idx="1487">
                  <c:v>117.68092300000001</c:v>
                </c:pt>
                <c:pt idx="1488">
                  <c:v>118.404602</c:v>
                </c:pt>
                <c:pt idx="1489">
                  <c:v>119.309212</c:v>
                </c:pt>
                <c:pt idx="1490">
                  <c:v>118.42105100000001</c:v>
                </c:pt>
                <c:pt idx="1491">
                  <c:v>117.94407699999999</c:v>
                </c:pt>
                <c:pt idx="1492">
                  <c:v>116.85855100000001</c:v>
                </c:pt>
                <c:pt idx="1493">
                  <c:v>119.86842300000001</c:v>
                </c:pt>
                <c:pt idx="1494">
                  <c:v>119.128288</c:v>
                </c:pt>
                <c:pt idx="1495">
                  <c:v>119.736839</c:v>
                </c:pt>
                <c:pt idx="1496">
                  <c:v>119.802635</c:v>
                </c:pt>
                <c:pt idx="1497">
                  <c:v>121.875</c:v>
                </c:pt>
                <c:pt idx="1498">
                  <c:v>122.89473700000001</c:v>
                </c:pt>
                <c:pt idx="1499">
                  <c:v>121.611839</c:v>
                </c:pt>
                <c:pt idx="1500">
                  <c:v>121.89144899999999</c:v>
                </c:pt>
                <c:pt idx="1501">
                  <c:v>122.73026299999999</c:v>
                </c:pt>
                <c:pt idx="1502">
                  <c:v>122.615135</c:v>
                </c:pt>
                <c:pt idx="1503">
                  <c:v>122.31907699999999</c:v>
                </c:pt>
                <c:pt idx="1504">
                  <c:v>121.85855100000001</c:v>
                </c:pt>
                <c:pt idx="1505">
                  <c:v>121.89144899999999</c:v>
                </c:pt>
                <c:pt idx="1506">
                  <c:v>122.565788</c:v>
                </c:pt>
                <c:pt idx="1507">
                  <c:v>121.907898</c:v>
                </c:pt>
                <c:pt idx="1508">
                  <c:v>121.924339</c:v>
                </c:pt>
                <c:pt idx="1509">
                  <c:v>121.89144899999999</c:v>
                </c:pt>
                <c:pt idx="1510">
                  <c:v>121.842102</c:v>
                </c:pt>
                <c:pt idx="1511">
                  <c:v>121.710526</c:v>
                </c:pt>
                <c:pt idx="1512">
                  <c:v>121.759865</c:v>
                </c:pt>
                <c:pt idx="1513">
                  <c:v>120.904602</c:v>
                </c:pt>
                <c:pt idx="1514">
                  <c:v>121.282898</c:v>
                </c:pt>
                <c:pt idx="1515">
                  <c:v>120.773026</c:v>
                </c:pt>
                <c:pt idx="1516">
                  <c:v>121.414474</c:v>
                </c:pt>
                <c:pt idx="1517">
                  <c:v>121.26644899999999</c:v>
                </c:pt>
                <c:pt idx="1518">
                  <c:v>120.80592300000001</c:v>
                </c:pt>
                <c:pt idx="1519">
                  <c:v>120.625</c:v>
                </c:pt>
                <c:pt idx="1520">
                  <c:v>120.065788</c:v>
                </c:pt>
                <c:pt idx="1521">
                  <c:v>120.115135</c:v>
                </c:pt>
                <c:pt idx="1522">
                  <c:v>118.66776299999999</c:v>
                </c:pt>
                <c:pt idx="1523">
                  <c:v>117.927635</c:v>
                </c:pt>
                <c:pt idx="1524">
                  <c:v>117.58223700000001</c:v>
                </c:pt>
                <c:pt idx="1525">
                  <c:v>118.125</c:v>
                </c:pt>
                <c:pt idx="1526">
                  <c:v>117.31907699999999</c:v>
                </c:pt>
                <c:pt idx="1527">
                  <c:v>117.335526</c:v>
                </c:pt>
                <c:pt idx="1528">
                  <c:v>119.81907699999999</c:v>
                </c:pt>
                <c:pt idx="1529">
                  <c:v>118.98026299999999</c:v>
                </c:pt>
                <c:pt idx="1530">
                  <c:v>119.276314</c:v>
                </c:pt>
                <c:pt idx="1531">
                  <c:v>119.177635</c:v>
                </c:pt>
                <c:pt idx="1532">
                  <c:v>118.51973700000001</c:v>
                </c:pt>
                <c:pt idx="1533">
                  <c:v>117.565788</c:v>
                </c:pt>
                <c:pt idx="1534">
                  <c:v>117.68092300000001</c:v>
                </c:pt>
                <c:pt idx="1535">
                  <c:v>117.00657699999999</c:v>
                </c:pt>
                <c:pt idx="1536">
                  <c:v>116.5625</c:v>
                </c:pt>
                <c:pt idx="1537">
                  <c:v>115.032898</c:v>
                </c:pt>
                <c:pt idx="1538">
                  <c:v>115.32894899999999</c:v>
                </c:pt>
                <c:pt idx="1539">
                  <c:v>116.54605100000001</c:v>
                </c:pt>
                <c:pt idx="1540">
                  <c:v>117.121712</c:v>
                </c:pt>
                <c:pt idx="1541">
                  <c:v>117.10526299999999</c:v>
                </c:pt>
                <c:pt idx="1542">
                  <c:v>117.450661</c:v>
                </c:pt>
                <c:pt idx="1543">
                  <c:v>116.825661</c:v>
                </c:pt>
                <c:pt idx="1544">
                  <c:v>117.236839</c:v>
                </c:pt>
                <c:pt idx="1545">
                  <c:v>117.48355100000001</c:v>
                </c:pt>
                <c:pt idx="1546">
                  <c:v>117.401314</c:v>
                </c:pt>
                <c:pt idx="1547">
                  <c:v>117.10526299999999</c:v>
                </c:pt>
                <c:pt idx="1548">
                  <c:v>116.398026</c:v>
                </c:pt>
                <c:pt idx="1549">
                  <c:v>116.677635</c:v>
                </c:pt>
                <c:pt idx="1550">
                  <c:v>116.365135</c:v>
                </c:pt>
                <c:pt idx="1551">
                  <c:v>115.970398</c:v>
                </c:pt>
                <c:pt idx="1552">
                  <c:v>115.970398</c:v>
                </c:pt>
                <c:pt idx="1553">
                  <c:v>114.786186</c:v>
                </c:pt>
                <c:pt idx="1554">
                  <c:v>114.851974</c:v>
                </c:pt>
                <c:pt idx="1555">
                  <c:v>114.786186</c:v>
                </c:pt>
                <c:pt idx="1556">
                  <c:v>113.388161</c:v>
                </c:pt>
                <c:pt idx="1557">
                  <c:v>113.536186</c:v>
                </c:pt>
                <c:pt idx="1558">
                  <c:v>113.56907699999999</c:v>
                </c:pt>
                <c:pt idx="1559">
                  <c:v>114.76973700000001</c:v>
                </c:pt>
                <c:pt idx="1560">
                  <c:v>115.213814</c:v>
                </c:pt>
                <c:pt idx="1561">
                  <c:v>114.539474</c:v>
                </c:pt>
                <c:pt idx="1562">
                  <c:v>113.88157699999999</c:v>
                </c:pt>
                <c:pt idx="1563">
                  <c:v>114.013161</c:v>
                </c:pt>
                <c:pt idx="1564">
                  <c:v>113.273026</c:v>
                </c:pt>
                <c:pt idx="1565">
                  <c:v>111.69407699999999</c:v>
                </c:pt>
                <c:pt idx="1566">
                  <c:v>111.677635</c:v>
                </c:pt>
                <c:pt idx="1567">
                  <c:v>112.450661</c:v>
                </c:pt>
                <c:pt idx="1568">
                  <c:v>111.217102</c:v>
                </c:pt>
                <c:pt idx="1569">
                  <c:v>111.01973700000001</c:v>
                </c:pt>
                <c:pt idx="1570">
                  <c:v>110.740135</c:v>
                </c:pt>
                <c:pt idx="1571">
                  <c:v>112.220398</c:v>
                </c:pt>
                <c:pt idx="1572">
                  <c:v>112.220398</c:v>
                </c:pt>
                <c:pt idx="1573">
                  <c:v>111.052635</c:v>
                </c:pt>
                <c:pt idx="1574">
                  <c:v>110.246712</c:v>
                </c:pt>
                <c:pt idx="1575">
                  <c:v>109.934212</c:v>
                </c:pt>
                <c:pt idx="1576">
                  <c:v>108.947365</c:v>
                </c:pt>
                <c:pt idx="1577">
                  <c:v>109.572365</c:v>
                </c:pt>
                <c:pt idx="1578">
                  <c:v>109.967102</c:v>
                </c:pt>
                <c:pt idx="1579">
                  <c:v>109.45723700000001</c:v>
                </c:pt>
                <c:pt idx="1580">
                  <c:v>108.45394899999999</c:v>
                </c:pt>
                <c:pt idx="1581">
                  <c:v>107.664474</c:v>
                </c:pt>
                <c:pt idx="1582">
                  <c:v>107.00657699999999</c:v>
                </c:pt>
                <c:pt idx="1583">
                  <c:v>103.700661</c:v>
                </c:pt>
                <c:pt idx="1584">
                  <c:v>105.49342300000001</c:v>
                </c:pt>
                <c:pt idx="1585">
                  <c:v>105.526314</c:v>
                </c:pt>
                <c:pt idx="1586">
                  <c:v>105.01644899999999</c:v>
                </c:pt>
                <c:pt idx="1587">
                  <c:v>104.835526</c:v>
                </c:pt>
                <c:pt idx="1588">
                  <c:v>104.342102</c:v>
                </c:pt>
                <c:pt idx="1589">
                  <c:v>100.625</c:v>
                </c:pt>
                <c:pt idx="1590">
                  <c:v>102.450661</c:v>
                </c:pt>
                <c:pt idx="1591">
                  <c:v>104.424339</c:v>
                </c:pt>
                <c:pt idx="1592">
                  <c:v>105.345398</c:v>
                </c:pt>
                <c:pt idx="1593">
                  <c:v>106.825661</c:v>
                </c:pt>
                <c:pt idx="1594">
                  <c:v>107.861839</c:v>
                </c:pt>
                <c:pt idx="1595">
                  <c:v>109.523026</c:v>
                </c:pt>
                <c:pt idx="1596">
                  <c:v>111.315788</c:v>
                </c:pt>
                <c:pt idx="1597">
                  <c:v>111.414474</c:v>
                </c:pt>
                <c:pt idx="1598">
                  <c:v>110.246712</c:v>
                </c:pt>
                <c:pt idx="1599">
                  <c:v>110.098686</c:v>
                </c:pt>
                <c:pt idx="1600">
                  <c:v>110.427635</c:v>
                </c:pt>
                <c:pt idx="1601">
                  <c:v>112.58223700000001</c:v>
                </c:pt>
                <c:pt idx="1602">
                  <c:v>113.075661</c:v>
                </c:pt>
                <c:pt idx="1603">
                  <c:v>113.075661</c:v>
                </c:pt>
                <c:pt idx="1604">
                  <c:v>116.33223700000001</c:v>
                </c:pt>
                <c:pt idx="1605">
                  <c:v>114.851974</c:v>
                </c:pt>
                <c:pt idx="1606">
                  <c:v>114.50657699999999</c:v>
                </c:pt>
                <c:pt idx="1607">
                  <c:v>114.98355100000001</c:v>
                </c:pt>
                <c:pt idx="1608">
                  <c:v>112.697365</c:v>
                </c:pt>
                <c:pt idx="1609">
                  <c:v>112.565788</c:v>
                </c:pt>
                <c:pt idx="1610">
                  <c:v>110.9375</c:v>
                </c:pt>
                <c:pt idx="1611">
                  <c:v>111.677635</c:v>
                </c:pt>
                <c:pt idx="1612">
                  <c:v>111.677635</c:v>
                </c:pt>
                <c:pt idx="1613">
                  <c:v>110.657898</c:v>
                </c:pt>
                <c:pt idx="1614">
                  <c:v>112.713814</c:v>
                </c:pt>
                <c:pt idx="1615">
                  <c:v>114.440788</c:v>
                </c:pt>
                <c:pt idx="1616">
                  <c:v>114.14473700000001</c:v>
                </c:pt>
                <c:pt idx="1617">
                  <c:v>113.059212</c:v>
                </c:pt>
                <c:pt idx="1618">
                  <c:v>113.470398</c:v>
                </c:pt>
                <c:pt idx="1619">
                  <c:v>113.30592300000001</c:v>
                </c:pt>
                <c:pt idx="1620">
                  <c:v>115.427635</c:v>
                </c:pt>
                <c:pt idx="1621">
                  <c:v>116.414474</c:v>
                </c:pt>
                <c:pt idx="1622">
                  <c:v>117.36842300000001</c:v>
                </c:pt>
                <c:pt idx="1623">
                  <c:v>115.263161</c:v>
                </c:pt>
                <c:pt idx="1624">
                  <c:v>114.76973700000001</c:v>
                </c:pt>
                <c:pt idx="1625">
                  <c:v>114.424339</c:v>
                </c:pt>
                <c:pt idx="1626">
                  <c:v>114.638161</c:v>
                </c:pt>
                <c:pt idx="1627">
                  <c:v>113.059212</c:v>
                </c:pt>
                <c:pt idx="1628">
                  <c:v>111.825661</c:v>
                </c:pt>
                <c:pt idx="1629">
                  <c:v>110.246712</c:v>
                </c:pt>
                <c:pt idx="1630">
                  <c:v>110.970398</c:v>
                </c:pt>
                <c:pt idx="1631">
                  <c:v>112.48355100000001</c:v>
                </c:pt>
                <c:pt idx="1632">
                  <c:v>110.904602</c:v>
                </c:pt>
                <c:pt idx="1633">
                  <c:v>114.0625</c:v>
                </c:pt>
                <c:pt idx="1634">
                  <c:v>114.950661</c:v>
                </c:pt>
                <c:pt idx="1635">
                  <c:v>115.246712</c:v>
                </c:pt>
                <c:pt idx="1636">
                  <c:v>115.01644899999999</c:v>
                </c:pt>
                <c:pt idx="1637">
                  <c:v>116.89144899999999</c:v>
                </c:pt>
                <c:pt idx="1638">
                  <c:v>117.20394899999999</c:v>
                </c:pt>
                <c:pt idx="1639">
                  <c:v>114.884865</c:v>
                </c:pt>
                <c:pt idx="1640">
                  <c:v>115.509865</c:v>
                </c:pt>
                <c:pt idx="1641">
                  <c:v>114.128288</c:v>
                </c:pt>
                <c:pt idx="1642">
                  <c:v>116.085526</c:v>
                </c:pt>
                <c:pt idx="1643">
                  <c:v>119.55592300000001</c:v>
                </c:pt>
                <c:pt idx="1644">
                  <c:v>119.786186</c:v>
                </c:pt>
                <c:pt idx="1645">
                  <c:v>119.98355100000001</c:v>
                </c:pt>
                <c:pt idx="1646">
                  <c:v>120.690788</c:v>
                </c:pt>
                <c:pt idx="1647">
                  <c:v>121.990135</c:v>
                </c:pt>
                <c:pt idx="1648">
                  <c:v>122.072365</c:v>
                </c:pt>
                <c:pt idx="1649">
                  <c:v>122.48355100000001</c:v>
                </c:pt>
                <c:pt idx="1650">
                  <c:v>122.138161</c:v>
                </c:pt>
                <c:pt idx="1651">
                  <c:v>122.434212</c:v>
                </c:pt>
                <c:pt idx="1652">
                  <c:v>122.434212</c:v>
                </c:pt>
                <c:pt idx="1653">
                  <c:v>122.51644899999999</c:v>
                </c:pt>
                <c:pt idx="1654">
                  <c:v>122.26973700000001</c:v>
                </c:pt>
                <c:pt idx="1655">
                  <c:v>122.845398</c:v>
                </c:pt>
                <c:pt idx="1656">
                  <c:v>122.779602</c:v>
                </c:pt>
                <c:pt idx="1657">
                  <c:v>121.628288</c:v>
                </c:pt>
                <c:pt idx="1658">
                  <c:v>121.315788</c:v>
                </c:pt>
                <c:pt idx="1659">
                  <c:v>120.460526</c:v>
                </c:pt>
                <c:pt idx="1660">
                  <c:v>120.85526299999999</c:v>
                </c:pt>
                <c:pt idx="1661">
                  <c:v>120.75657699999999</c:v>
                </c:pt>
                <c:pt idx="1662">
                  <c:v>119.934212</c:v>
                </c:pt>
                <c:pt idx="1663">
                  <c:v>119.70394899999999</c:v>
                </c:pt>
                <c:pt idx="1664">
                  <c:v>119.342102</c:v>
                </c:pt>
                <c:pt idx="1665">
                  <c:v>119.14473700000001</c:v>
                </c:pt>
                <c:pt idx="1666">
                  <c:v>119.638161</c:v>
                </c:pt>
                <c:pt idx="1667">
                  <c:v>120.065788</c:v>
                </c:pt>
                <c:pt idx="1668">
                  <c:v>120.723686</c:v>
                </c:pt>
                <c:pt idx="1669">
                  <c:v>121.398026</c:v>
                </c:pt>
                <c:pt idx="1670">
                  <c:v>121.398026</c:v>
                </c:pt>
                <c:pt idx="1671">
                  <c:v>121.776314</c:v>
                </c:pt>
                <c:pt idx="1672">
                  <c:v>122.82894899999999</c:v>
                </c:pt>
                <c:pt idx="1673">
                  <c:v>122.10526299999999</c:v>
                </c:pt>
                <c:pt idx="1674">
                  <c:v>122.039474</c:v>
                </c:pt>
                <c:pt idx="1675">
                  <c:v>120.871712</c:v>
                </c:pt>
                <c:pt idx="1676">
                  <c:v>119.950661</c:v>
                </c:pt>
                <c:pt idx="1677">
                  <c:v>120.526314</c:v>
                </c:pt>
                <c:pt idx="1678">
                  <c:v>120.345398</c:v>
                </c:pt>
                <c:pt idx="1679">
                  <c:v>119.786186</c:v>
                </c:pt>
                <c:pt idx="1680">
                  <c:v>119.342102</c:v>
                </c:pt>
                <c:pt idx="1681">
                  <c:v>118.799339</c:v>
                </c:pt>
                <c:pt idx="1682">
                  <c:v>117.911186</c:v>
                </c:pt>
                <c:pt idx="1683">
                  <c:v>119.325661</c:v>
                </c:pt>
                <c:pt idx="1684">
                  <c:v>118.782898</c:v>
                </c:pt>
                <c:pt idx="1685">
                  <c:v>119.490135</c:v>
                </c:pt>
                <c:pt idx="1686">
                  <c:v>120.92105100000001</c:v>
                </c:pt>
                <c:pt idx="1687">
                  <c:v>121.23355100000001</c:v>
                </c:pt>
                <c:pt idx="1688">
                  <c:v>121.217102</c:v>
                </c:pt>
                <c:pt idx="1689">
                  <c:v>120.657898</c:v>
                </c:pt>
                <c:pt idx="1690">
                  <c:v>120.674339</c:v>
                </c:pt>
                <c:pt idx="1691">
                  <c:v>120.23026299999999</c:v>
                </c:pt>
                <c:pt idx="1692">
                  <c:v>120.29605100000001</c:v>
                </c:pt>
                <c:pt idx="1693">
                  <c:v>120.559212</c:v>
                </c:pt>
                <c:pt idx="1694">
                  <c:v>120.246712</c:v>
                </c:pt>
                <c:pt idx="1695">
                  <c:v>120.64144899999999</c:v>
                </c:pt>
                <c:pt idx="1696">
                  <c:v>121.003288</c:v>
                </c:pt>
                <c:pt idx="1697">
                  <c:v>121.513161</c:v>
                </c:pt>
                <c:pt idx="1698">
                  <c:v>120.32894899999999</c:v>
                </c:pt>
                <c:pt idx="1699">
                  <c:v>119.720398</c:v>
                </c:pt>
                <c:pt idx="1700">
                  <c:v>119.720398</c:v>
                </c:pt>
                <c:pt idx="1701">
                  <c:v>119.309212</c:v>
                </c:pt>
                <c:pt idx="1702">
                  <c:v>119.86842300000001</c:v>
                </c:pt>
                <c:pt idx="1703">
                  <c:v>119.802635</c:v>
                </c:pt>
                <c:pt idx="1704">
                  <c:v>119.342102</c:v>
                </c:pt>
                <c:pt idx="1705">
                  <c:v>119.50657699999999</c:v>
                </c:pt>
                <c:pt idx="1706">
                  <c:v>119.325661</c:v>
                </c:pt>
                <c:pt idx="1707">
                  <c:v>118.20723700000001</c:v>
                </c:pt>
                <c:pt idx="1708">
                  <c:v>119.621712</c:v>
                </c:pt>
                <c:pt idx="1709">
                  <c:v>119.375</c:v>
                </c:pt>
                <c:pt idx="1710">
                  <c:v>118.223686</c:v>
                </c:pt>
                <c:pt idx="1711">
                  <c:v>117.36842300000001</c:v>
                </c:pt>
                <c:pt idx="1712">
                  <c:v>116.529602</c:v>
                </c:pt>
                <c:pt idx="1713">
                  <c:v>116.529602</c:v>
                </c:pt>
                <c:pt idx="1714">
                  <c:v>116.628288</c:v>
                </c:pt>
                <c:pt idx="1715">
                  <c:v>116.973686</c:v>
                </c:pt>
                <c:pt idx="1716">
                  <c:v>116.414474</c:v>
                </c:pt>
                <c:pt idx="1717">
                  <c:v>115.80592300000001</c:v>
                </c:pt>
                <c:pt idx="1718">
                  <c:v>116.940788</c:v>
                </c:pt>
                <c:pt idx="1719">
                  <c:v>116.776314</c:v>
                </c:pt>
                <c:pt idx="1720">
                  <c:v>118.45394899999999</c:v>
                </c:pt>
                <c:pt idx="1721">
                  <c:v>117.82894899999999</c:v>
                </c:pt>
                <c:pt idx="1722">
                  <c:v>118.717102</c:v>
                </c:pt>
                <c:pt idx="1723">
                  <c:v>118.4375</c:v>
                </c:pt>
                <c:pt idx="1724">
                  <c:v>120.575661</c:v>
                </c:pt>
                <c:pt idx="1725">
                  <c:v>121.101974</c:v>
                </c:pt>
                <c:pt idx="1726">
                  <c:v>121.57894899999999</c:v>
                </c:pt>
                <c:pt idx="1727">
                  <c:v>121.611839</c:v>
                </c:pt>
                <c:pt idx="1728">
                  <c:v>121.85855100000001</c:v>
                </c:pt>
                <c:pt idx="1729">
                  <c:v>122.023026</c:v>
                </c:pt>
                <c:pt idx="1730">
                  <c:v>121.628288</c:v>
                </c:pt>
                <c:pt idx="1731">
                  <c:v>121.38157699999999</c:v>
                </c:pt>
                <c:pt idx="1732">
                  <c:v>121.924339</c:v>
                </c:pt>
                <c:pt idx="1733">
                  <c:v>120.773026</c:v>
                </c:pt>
                <c:pt idx="1734">
                  <c:v>120.904602</c:v>
                </c:pt>
                <c:pt idx="1735">
                  <c:v>120.197365</c:v>
                </c:pt>
                <c:pt idx="1736">
                  <c:v>118.963814</c:v>
                </c:pt>
                <c:pt idx="1737">
                  <c:v>119.638161</c:v>
                </c:pt>
                <c:pt idx="1738">
                  <c:v>118.092102</c:v>
                </c:pt>
                <c:pt idx="1739">
                  <c:v>119.91776299999999</c:v>
                </c:pt>
                <c:pt idx="1740">
                  <c:v>119.91776299999999</c:v>
                </c:pt>
                <c:pt idx="1741">
                  <c:v>120.263161</c:v>
                </c:pt>
                <c:pt idx="1742">
                  <c:v>120.70723700000001</c:v>
                </c:pt>
                <c:pt idx="1743">
                  <c:v>120.95394899999999</c:v>
                </c:pt>
                <c:pt idx="1744">
                  <c:v>121.085526</c:v>
                </c:pt>
                <c:pt idx="1745">
                  <c:v>120.3125</c:v>
                </c:pt>
                <c:pt idx="1746">
                  <c:v>120.723686</c:v>
                </c:pt>
                <c:pt idx="1747">
                  <c:v>120.871712</c:v>
                </c:pt>
                <c:pt idx="1748">
                  <c:v>120.32894899999999</c:v>
                </c:pt>
                <c:pt idx="1749">
                  <c:v>121.38157699999999</c:v>
                </c:pt>
                <c:pt idx="1750">
                  <c:v>121.200661</c:v>
                </c:pt>
                <c:pt idx="1751">
                  <c:v>120.9375</c:v>
                </c:pt>
                <c:pt idx="1752">
                  <c:v>119.720398</c:v>
                </c:pt>
                <c:pt idx="1753">
                  <c:v>119.029602</c:v>
                </c:pt>
                <c:pt idx="1754">
                  <c:v>118.98026299999999</c:v>
                </c:pt>
                <c:pt idx="1755">
                  <c:v>118.782898</c:v>
                </c:pt>
                <c:pt idx="1756">
                  <c:v>117.79605100000001</c:v>
                </c:pt>
                <c:pt idx="1757">
                  <c:v>117.779602</c:v>
                </c:pt>
                <c:pt idx="1758">
                  <c:v>118.273026</c:v>
                </c:pt>
                <c:pt idx="1759">
                  <c:v>118.404602</c:v>
                </c:pt>
                <c:pt idx="1760">
                  <c:v>119.095398</c:v>
                </c:pt>
                <c:pt idx="1761">
                  <c:v>118.848686</c:v>
                </c:pt>
                <c:pt idx="1762">
                  <c:v>117.89473700000001</c:v>
                </c:pt>
                <c:pt idx="1763">
                  <c:v>117.878288</c:v>
                </c:pt>
                <c:pt idx="1764">
                  <c:v>119.013161</c:v>
                </c:pt>
                <c:pt idx="1765">
                  <c:v>119.177635</c:v>
                </c:pt>
                <c:pt idx="1766">
                  <c:v>120.115135</c:v>
                </c:pt>
                <c:pt idx="1767">
                  <c:v>120.625</c:v>
                </c:pt>
                <c:pt idx="1768">
                  <c:v>120.23026299999999</c:v>
                </c:pt>
                <c:pt idx="1769">
                  <c:v>119.35855100000001</c:v>
                </c:pt>
                <c:pt idx="1770">
                  <c:v>118.782898</c:v>
                </c:pt>
                <c:pt idx="1771">
                  <c:v>119.04605100000001</c:v>
                </c:pt>
                <c:pt idx="1772">
                  <c:v>118.388161</c:v>
                </c:pt>
                <c:pt idx="1773">
                  <c:v>118.914474</c:v>
                </c:pt>
                <c:pt idx="1774">
                  <c:v>117.088814</c:v>
                </c:pt>
                <c:pt idx="1775">
                  <c:v>116.48026299999999</c:v>
                </c:pt>
                <c:pt idx="1776">
                  <c:v>118.45394899999999</c:v>
                </c:pt>
                <c:pt idx="1777">
                  <c:v>117.615135</c:v>
                </c:pt>
                <c:pt idx="1778">
                  <c:v>116.79276299999999</c:v>
                </c:pt>
                <c:pt idx="1779">
                  <c:v>115.559212</c:v>
                </c:pt>
                <c:pt idx="1780">
                  <c:v>117.927635</c:v>
                </c:pt>
                <c:pt idx="1781">
                  <c:v>116.365135</c:v>
                </c:pt>
                <c:pt idx="1782">
                  <c:v>116.282898</c:v>
                </c:pt>
                <c:pt idx="1783">
                  <c:v>117.976974</c:v>
                </c:pt>
                <c:pt idx="1784">
                  <c:v>115.279602</c:v>
                </c:pt>
                <c:pt idx="1785">
                  <c:v>117.286186</c:v>
                </c:pt>
                <c:pt idx="1786">
                  <c:v>120.13157699999999</c:v>
                </c:pt>
                <c:pt idx="1787">
                  <c:v>120.01644899999999</c:v>
                </c:pt>
                <c:pt idx="1788">
                  <c:v>119.851974</c:v>
                </c:pt>
                <c:pt idx="1789">
                  <c:v>121.134865</c:v>
                </c:pt>
                <c:pt idx="1790">
                  <c:v>121.184212</c:v>
                </c:pt>
                <c:pt idx="1791">
                  <c:v>121.23355100000001</c:v>
                </c:pt>
                <c:pt idx="1792">
                  <c:v>121.48026299999999</c:v>
                </c:pt>
                <c:pt idx="1793">
                  <c:v>122.302635</c:v>
                </c:pt>
                <c:pt idx="1794">
                  <c:v>122.253288</c:v>
                </c:pt>
                <c:pt idx="1795">
                  <c:v>120.690788</c:v>
                </c:pt>
                <c:pt idx="1796">
                  <c:v>120.246712</c:v>
                </c:pt>
                <c:pt idx="1797">
                  <c:v>120.32894899999999</c:v>
                </c:pt>
                <c:pt idx="1798">
                  <c:v>119.70394899999999</c:v>
                </c:pt>
                <c:pt idx="1799">
                  <c:v>118.76644899999999</c:v>
                </c:pt>
                <c:pt idx="1800">
                  <c:v>118.223686</c:v>
                </c:pt>
                <c:pt idx="1801">
                  <c:v>119.720398</c:v>
                </c:pt>
                <c:pt idx="1802">
                  <c:v>121.11842300000001</c:v>
                </c:pt>
                <c:pt idx="1803">
                  <c:v>122.99342300000001</c:v>
                </c:pt>
                <c:pt idx="1804">
                  <c:v>121.69407699999999</c:v>
                </c:pt>
                <c:pt idx="1805">
                  <c:v>120.197365</c:v>
                </c:pt>
                <c:pt idx="1806">
                  <c:v>119.950661</c:v>
                </c:pt>
                <c:pt idx="1807">
                  <c:v>120.476974</c:v>
                </c:pt>
                <c:pt idx="1808">
                  <c:v>121.496712</c:v>
                </c:pt>
                <c:pt idx="1809">
                  <c:v>121.496712</c:v>
                </c:pt>
                <c:pt idx="1810">
                  <c:v>121.365135</c:v>
                </c:pt>
                <c:pt idx="1811">
                  <c:v>120.01644899999999</c:v>
                </c:pt>
                <c:pt idx="1812">
                  <c:v>118.009865</c:v>
                </c:pt>
                <c:pt idx="1813">
                  <c:v>117.79605100000001</c:v>
                </c:pt>
                <c:pt idx="1814">
                  <c:v>116.184212</c:v>
                </c:pt>
                <c:pt idx="1815">
                  <c:v>114.851974</c:v>
                </c:pt>
                <c:pt idx="1816">
                  <c:v>118.75</c:v>
                </c:pt>
                <c:pt idx="1817">
                  <c:v>120.148026</c:v>
                </c:pt>
                <c:pt idx="1818">
                  <c:v>117.648026</c:v>
                </c:pt>
                <c:pt idx="1819">
                  <c:v>122.51644899999999</c:v>
                </c:pt>
                <c:pt idx="1820">
                  <c:v>125.246712</c:v>
                </c:pt>
                <c:pt idx="1821">
                  <c:v>125.32894899999999</c:v>
                </c:pt>
                <c:pt idx="1822">
                  <c:v>125.197365</c:v>
                </c:pt>
                <c:pt idx="1823">
                  <c:v>126.43092300000001</c:v>
                </c:pt>
                <c:pt idx="1824">
                  <c:v>127.532898</c:v>
                </c:pt>
                <c:pt idx="1825">
                  <c:v>126.16776299999999</c:v>
                </c:pt>
                <c:pt idx="1826">
                  <c:v>126.282898</c:v>
                </c:pt>
                <c:pt idx="1827">
                  <c:v>126.16776299999999</c:v>
                </c:pt>
                <c:pt idx="1828">
                  <c:v>125.773026</c:v>
                </c:pt>
                <c:pt idx="1829">
                  <c:v>124.86842300000001</c:v>
                </c:pt>
                <c:pt idx="1830">
                  <c:v>124.276314</c:v>
                </c:pt>
                <c:pt idx="1831">
                  <c:v>124.440788</c:v>
                </c:pt>
                <c:pt idx="1832">
                  <c:v>123.470398</c:v>
                </c:pt>
                <c:pt idx="1833">
                  <c:v>123.684212</c:v>
                </c:pt>
                <c:pt idx="1834">
                  <c:v>123.684212</c:v>
                </c:pt>
                <c:pt idx="1835">
                  <c:v>122.746712</c:v>
                </c:pt>
                <c:pt idx="1836">
                  <c:v>121.907898</c:v>
                </c:pt>
                <c:pt idx="1837">
                  <c:v>122.1875</c:v>
                </c:pt>
                <c:pt idx="1838">
                  <c:v>122.039474</c:v>
                </c:pt>
                <c:pt idx="1839">
                  <c:v>121.924339</c:v>
                </c:pt>
                <c:pt idx="1840">
                  <c:v>121.134865</c:v>
                </c:pt>
                <c:pt idx="1841">
                  <c:v>120.29605100000001</c:v>
                </c:pt>
                <c:pt idx="1842">
                  <c:v>119.6875</c:v>
                </c:pt>
                <c:pt idx="1843">
                  <c:v>118.56907699999999</c:v>
                </c:pt>
                <c:pt idx="1844">
                  <c:v>118.684212</c:v>
                </c:pt>
                <c:pt idx="1845">
                  <c:v>118.42105100000001</c:v>
                </c:pt>
                <c:pt idx="1846">
                  <c:v>118.289474</c:v>
                </c:pt>
                <c:pt idx="1847">
                  <c:v>118.42105100000001</c:v>
                </c:pt>
                <c:pt idx="1848">
                  <c:v>118.289474</c:v>
                </c:pt>
                <c:pt idx="1849">
                  <c:v>117.89473700000001</c:v>
                </c:pt>
                <c:pt idx="1850">
                  <c:v>117.976974</c:v>
                </c:pt>
                <c:pt idx="1851">
                  <c:v>119.45723700000001</c:v>
                </c:pt>
                <c:pt idx="1852">
                  <c:v>118.371712</c:v>
                </c:pt>
                <c:pt idx="1853">
                  <c:v>117.89473700000001</c:v>
                </c:pt>
                <c:pt idx="1854">
                  <c:v>118.503288</c:v>
                </c:pt>
                <c:pt idx="1855">
                  <c:v>118.223686</c:v>
                </c:pt>
                <c:pt idx="1856">
                  <c:v>118.223686</c:v>
                </c:pt>
                <c:pt idx="1857">
                  <c:v>117.779602</c:v>
                </c:pt>
                <c:pt idx="1858">
                  <c:v>117.10526299999999</c:v>
                </c:pt>
                <c:pt idx="1859">
                  <c:v>116.79276299999999</c:v>
                </c:pt>
                <c:pt idx="1860">
                  <c:v>117.023026</c:v>
                </c:pt>
                <c:pt idx="1861">
                  <c:v>117.36842300000001</c:v>
                </c:pt>
                <c:pt idx="1862">
                  <c:v>117.664474</c:v>
                </c:pt>
                <c:pt idx="1863">
                  <c:v>117.960526</c:v>
                </c:pt>
                <c:pt idx="1864">
                  <c:v>117.401314</c:v>
                </c:pt>
                <c:pt idx="1865">
                  <c:v>117.845398</c:v>
                </c:pt>
                <c:pt idx="1866">
                  <c:v>116.924339</c:v>
                </c:pt>
                <c:pt idx="1867">
                  <c:v>117.351974</c:v>
                </c:pt>
                <c:pt idx="1868">
                  <c:v>117.023026</c:v>
                </c:pt>
                <c:pt idx="1869">
                  <c:v>117.023026</c:v>
                </c:pt>
                <c:pt idx="1870">
                  <c:v>116.875</c:v>
                </c:pt>
                <c:pt idx="1871">
                  <c:v>115.986839</c:v>
                </c:pt>
                <c:pt idx="1872">
                  <c:v>115.75657699999999</c:v>
                </c:pt>
                <c:pt idx="1873">
                  <c:v>115.9375</c:v>
                </c:pt>
                <c:pt idx="1874">
                  <c:v>114.786186</c:v>
                </c:pt>
                <c:pt idx="1875">
                  <c:v>115.361839</c:v>
                </c:pt>
                <c:pt idx="1876">
                  <c:v>115.592102</c:v>
                </c:pt>
                <c:pt idx="1877">
                  <c:v>115.75657699999999</c:v>
                </c:pt>
                <c:pt idx="1878">
                  <c:v>115.95394899999999</c:v>
                </c:pt>
                <c:pt idx="1879">
                  <c:v>116.513161</c:v>
                </c:pt>
                <c:pt idx="1880">
                  <c:v>116.282898</c:v>
                </c:pt>
                <c:pt idx="1881">
                  <c:v>116.43092300000001</c:v>
                </c:pt>
                <c:pt idx="1882">
                  <c:v>116.101974</c:v>
                </c:pt>
                <c:pt idx="1883">
                  <c:v>115.986839</c:v>
                </c:pt>
                <c:pt idx="1884">
                  <c:v>115.822365</c:v>
                </c:pt>
                <c:pt idx="1885">
                  <c:v>115.625</c:v>
                </c:pt>
                <c:pt idx="1886">
                  <c:v>115.263161</c:v>
                </c:pt>
                <c:pt idx="1887">
                  <c:v>115.44407699999999</c:v>
                </c:pt>
                <c:pt idx="1888">
                  <c:v>114.720398</c:v>
                </c:pt>
                <c:pt idx="1889">
                  <c:v>114.753288</c:v>
                </c:pt>
                <c:pt idx="1890">
                  <c:v>115.164474</c:v>
                </c:pt>
                <c:pt idx="1891">
                  <c:v>115.098686</c:v>
                </c:pt>
                <c:pt idx="1892">
                  <c:v>115.657898</c:v>
                </c:pt>
                <c:pt idx="1893">
                  <c:v>115.213814</c:v>
                </c:pt>
                <c:pt idx="1894">
                  <c:v>115.3125</c:v>
                </c:pt>
                <c:pt idx="1895">
                  <c:v>115.13157699999999</c:v>
                </c:pt>
                <c:pt idx="1896">
                  <c:v>115.246712</c:v>
                </c:pt>
                <c:pt idx="1897">
                  <c:v>115.13157699999999</c:v>
                </c:pt>
                <c:pt idx="1898">
                  <c:v>114.851974</c:v>
                </c:pt>
                <c:pt idx="1899">
                  <c:v>114.86842300000001</c:v>
                </c:pt>
                <c:pt idx="1900">
                  <c:v>114.572365</c:v>
                </c:pt>
                <c:pt idx="1901">
                  <c:v>113.93092300000001</c:v>
                </c:pt>
                <c:pt idx="1902">
                  <c:v>114.14473700000001</c:v>
                </c:pt>
                <c:pt idx="1903">
                  <c:v>114.29276299999999</c:v>
                </c:pt>
                <c:pt idx="1904">
                  <c:v>113.848686</c:v>
                </c:pt>
                <c:pt idx="1905">
                  <c:v>113.76644899999999</c:v>
                </c:pt>
                <c:pt idx="1906">
                  <c:v>113.322365</c:v>
                </c:pt>
                <c:pt idx="1907">
                  <c:v>113.190788</c:v>
                </c:pt>
                <c:pt idx="1908">
                  <c:v>112.565788</c:v>
                </c:pt>
                <c:pt idx="1909">
                  <c:v>112.434212</c:v>
                </c:pt>
                <c:pt idx="1910">
                  <c:v>112.26973700000001</c:v>
                </c:pt>
                <c:pt idx="1911">
                  <c:v>112.5</c:v>
                </c:pt>
                <c:pt idx="1912">
                  <c:v>112.976974</c:v>
                </c:pt>
                <c:pt idx="1913">
                  <c:v>112.960526</c:v>
                </c:pt>
                <c:pt idx="1914">
                  <c:v>113.273026</c:v>
                </c:pt>
                <c:pt idx="1915">
                  <c:v>113.223686</c:v>
                </c:pt>
                <c:pt idx="1916">
                  <c:v>112.99342300000001</c:v>
                </c:pt>
                <c:pt idx="1917">
                  <c:v>112.779602</c:v>
                </c:pt>
                <c:pt idx="1918">
                  <c:v>112.565788</c:v>
                </c:pt>
                <c:pt idx="1919">
                  <c:v>112.51644899999999</c:v>
                </c:pt>
                <c:pt idx="1920">
                  <c:v>112.8125</c:v>
                </c:pt>
                <c:pt idx="1921">
                  <c:v>112.351974</c:v>
                </c:pt>
                <c:pt idx="1922">
                  <c:v>111.33223700000001</c:v>
                </c:pt>
                <c:pt idx="1923">
                  <c:v>111.447365</c:v>
                </c:pt>
                <c:pt idx="1924">
                  <c:v>111.01973700000001</c:v>
                </c:pt>
                <c:pt idx="1925">
                  <c:v>110.509865</c:v>
                </c:pt>
                <c:pt idx="1926">
                  <c:v>111.365135</c:v>
                </c:pt>
                <c:pt idx="1927">
                  <c:v>111.365135</c:v>
                </c:pt>
                <c:pt idx="1928">
                  <c:v>111.101974</c:v>
                </c:pt>
                <c:pt idx="1929">
                  <c:v>110.427635</c:v>
                </c:pt>
                <c:pt idx="1930">
                  <c:v>110.098686</c:v>
                </c:pt>
                <c:pt idx="1931">
                  <c:v>110.18092300000001</c:v>
                </c:pt>
                <c:pt idx="1932">
                  <c:v>110.279602</c:v>
                </c:pt>
                <c:pt idx="1933">
                  <c:v>109.851974</c:v>
                </c:pt>
                <c:pt idx="1934">
                  <c:v>109.91776299999999</c:v>
                </c:pt>
                <c:pt idx="1935">
                  <c:v>110.098686</c:v>
                </c:pt>
                <c:pt idx="1936">
                  <c:v>109.210526</c:v>
                </c:pt>
                <c:pt idx="1937">
                  <c:v>109.111839</c:v>
                </c:pt>
                <c:pt idx="1938">
                  <c:v>109.013161</c:v>
                </c:pt>
                <c:pt idx="1939">
                  <c:v>110.460526</c:v>
                </c:pt>
                <c:pt idx="1940">
                  <c:v>109.950661</c:v>
                </c:pt>
                <c:pt idx="1941">
                  <c:v>110.098686</c:v>
                </c:pt>
                <c:pt idx="1942">
                  <c:v>109.128288</c:v>
                </c:pt>
                <c:pt idx="1943">
                  <c:v>109.111839</c:v>
                </c:pt>
                <c:pt idx="1944">
                  <c:v>110.723686</c:v>
                </c:pt>
                <c:pt idx="1945">
                  <c:v>110.85526299999999</c:v>
                </c:pt>
                <c:pt idx="1946">
                  <c:v>111.16776299999999</c:v>
                </c:pt>
                <c:pt idx="1947">
                  <c:v>111.06907699999999</c:v>
                </c:pt>
                <c:pt idx="1948">
                  <c:v>110.85526299999999</c:v>
                </c:pt>
                <c:pt idx="1949">
                  <c:v>111.085526</c:v>
                </c:pt>
                <c:pt idx="1950">
                  <c:v>111.01973700000001</c:v>
                </c:pt>
                <c:pt idx="1951">
                  <c:v>110.657898</c:v>
                </c:pt>
                <c:pt idx="1952">
                  <c:v>110.526314</c:v>
                </c:pt>
                <c:pt idx="1953">
                  <c:v>110.64144899999999</c:v>
                </c:pt>
                <c:pt idx="1954">
                  <c:v>110.85526299999999</c:v>
                </c:pt>
                <c:pt idx="1955">
                  <c:v>110.526314</c:v>
                </c:pt>
                <c:pt idx="1956">
                  <c:v>110.29605100000001</c:v>
                </c:pt>
                <c:pt idx="1957">
                  <c:v>110.378288</c:v>
                </c:pt>
                <c:pt idx="1958">
                  <c:v>110.526314</c:v>
                </c:pt>
                <c:pt idx="1959">
                  <c:v>110.411186</c:v>
                </c:pt>
                <c:pt idx="1960">
                  <c:v>109.802635</c:v>
                </c:pt>
                <c:pt idx="1961">
                  <c:v>109.60526299999999</c:v>
                </c:pt>
                <c:pt idx="1962">
                  <c:v>109.736839</c:v>
                </c:pt>
                <c:pt idx="1963">
                  <c:v>109.095398</c:v>
                </c:pt>
                <c:pt idx="1964">
                  <c:v>108.848686</c:v>
                </c:pt>
                <c:pt idx="1965">
                  <c:v>107.89473700000001</c:v>
                </c:pt>
                <c:pt idx="1966">
                  <c:v>107.73026299999999</c:v>
                </c:pt>
                <c:pt idx="1967">
                  <c:v>107.467102</c:v>
                </c:pt>
                <c:pt idx="1968">
                  <c:v>107.05592300000001</c:v>
                </c:pt>
                <c:pt idx="1969">
                  <c:v>107.861839</c:v>
                </c:pt>
                <c:pt idx="1970">
                  <c:v>107.845398</c:v>
                </c:pt>
                <c:pt idx="1971">
                  <c:v>107.845398</c:v>
                </c:pt>
                <c:pt idx="1972">
                  <c:v>107.713814</c:v>
                </c:pt>
                <c:pt idx="1973">
                  <c:v>107.450661</c:v>
                </c:pt>
                <c:pt idx="1974">
                  <c:v>108.4375</c:v>
                </c:pt>
                <c:pt idx="1975">
                  <c:v>107.598686</c:v>
                </c:pt>
                <c:pt idx="1976">
                  <c:v>108.059212</c:v>
                </c:pt>
                <c:pt idx="1977">
                  <c:v>107.79605100000001</c:v>
                </c:pt>
                <c:pt idx="1978">
                  <c:v>107.615135</c:v>
                </c:pt>
                <c:pt idx="1979">
                  <c:v>107.63157699999999</c:v>
                </c:pt>
                <c:pt idx="1980">
                  <c:v>107.58223700000001</c:v>
                </c:pt>
                <c:pt idx="1981">
                  <c:v>109.638161</c:v>
                </c:pt>
                <c:pt idx="1982">
                  <c:v>108.996712</c:v>
                </c:pt>
                <c:pt idx="1983">
                  <c:v>108.601974</c:v>
                </c:pt>
                <c:pt idx="1984">
                  <c:v>109.19407699999999</c:v>
                </c:pt>
                <c:pt idx="1985">
                  <c:v>109.342102</c:v>
                </c:pt>
                <c:pt idx="1986">
                  <c:v>108.73355100000001</c:v>
                </c:pt>
                <c:pt idx="1987">
                  <c:v>108.93092300000001</c:v>
                </c:pt>
                <c:pt idx="1988">
                  <c:v>109.309212</c:v>
                </c:pt>
                <c:pt idx="1989">
                  <c:v>109.226974</c:v>
                </c:pt>
                <c:pt idx="1990">
                  <c:v>109.161186</c:v>
                </c:pt>
                <c:pt idx="1991">
                  <c:v>109.440788</c:v>
                </c:pt>
                <c:pt idx="1992">
                  <c:v>109.55592300000001</c:v>
                </c:pt>
                <c:pt idx="1993">
                  <c:v>108.947365</c:v>
                </c:pt>
                <c:pt idx="1994">
                  <c:v>108.059212</c:v>
                </c:pt>
                <c:pt idx="1995">
                  <c:v>108.223686</c:v>
                </c:pt>
                <c:pt idx="1996">
                  <c:v>108.273026</c:v>
                </c:pt>
                <c:pt idx="1997">
                  <c:v>108.273026</c:v>
                </c:pt>
                <c:pt idx="1998">
                  <c:v>108.338814</c:v>
                </c:pt>
                <c:pt idx="1999">
                  <c:v>108.009865</c:v>
                </c:pt>
                <c:pt idx="2000">
                  <c:v>107.79605100000001</c:v>
                </c:pt>
                <c:pt idx="2001">
                  <c:v>107.746712</c:v>
                </c:pt>
                <c:pt idx="2002">
                  <c:v>107.31907699999999</c:v>
                </c:pt>
                <c:pt idx="2003">
                  <c:v>106.217102</c:v>
                </c:pt>
                <c:pt idx="2004">
                  <c:v>106.085526</c:v>
                </c:pt>
                <c:pt idx="2005">
                  <c:v>107.713814</c:v>
                </c:pt>
                <c:pt idx="2006">
                  <c:v>107.51644899999999</c:v>
                </c:pt>
                <c:pt idx="2007">
                  <c:v>106.924339</c:v>
                </c:pt>
                <c:pt idx="2008">
                  <c:v>106.79276299999999</c:v>
                </c:pt>
                <c:pt idx="2009">
                  <c:v>106.940788</c:v>
                </c:pt>
                <c:pt idx="2010">
                  <c:v>106.69407699999999</c:v>
                </c:pt>
                <c:pt idx="2011">
                  <c:v>106.726974</c:v>
                </c:pt>
                <c:pt idx="2012">
                  <c:v>106.940788</c:v>
                </c:pt>
                <c:pt idx="2013">
                  <c:v>106.23355100000001</c:v>
                </c:pt>
                <c:pt idx="2014">
                  <c:v>106.003288</c:v>
                </c:pt>
                <c:pt idx="2015">
                  <c:v>106.315788</c:v>
                </c:pt>
                <c:pt idx="2016">
                  <c:v>106.003288</c:v>
                </c:pt>
                <c:pt idx="2017">
                  <c:v>105.723686</c:v>
                </c:pt>
                <c:pt idx="2018">
                  <c:v>105.75657699999999</c:v>
                </c:pt>
                <c:pt idx="2019">
                  <c:v>105.723686</c:v>
                </c:pt>
                <c:pt idx="2020">
                  <c:v>105.9375</c:v>
                </c:pt>
                <c:pt idx="2021">
                  <c:v>105.23026299999999</c:v>
                </c:pt>
                <c:pt idx="2022">
                  <c:v>103.651314</c:v>
                </c:pt>
                <c:pt idx="2023">
                  <c:v>103.799339</c:v>
                </c:pt>
                <c:pt idx="2024">
                  <c:v>102.976974</c:v>
                </c:pt>
                <c:pt idx="2025">
                  <c:v>103.240135</c:v>
                </c:pt>
                <c:pt idx="2026">
                  <c:v>103.75</c:v>
                </c:pt>
                <c:pt idx="2027">
                  <c:v>102.94407699999999</c:v>
                </c:pt>
                <c:pt idx="2028">
                  <c:v>103.634865</c:v>
                </c:pt>
                <c:pt idx="2029">
                  <c:v>103.88157699999999</c:v>
                </c:pt>
                <c:pt idx="2030">
                  <c:v>103.75</c:v>
                </c:pt>
                <c:pt idx="2031">
                  <c:v>103.782898</c:v>
                </c:pt>
                <c:pt idx="2032">
                  <c:v>103.88157699999999</c:v>
                </c:pt>
                <c:pt idx="2033">
                  <c:v>103.782898</c:v>
                </c:pt>
                <c:pt idx="2034">
                  <c:v>104.0625</c:v>
                </c:pt>
                <c:pt idx="2035">
                  <c:v>104.029602</c:v>
                </c:pt>
                <c:pt idx="2036">
                  <c:v>104.04605100000001</c:v>
                </c:pt>
                <c:pt idx="2037">
                  <c:v>104.29276299999999</c:v>
                </c:pt>
                <c:pt idx="2038">
                  <c:v>104.342102</c:v>
                </c:pt>
                <c:pt idx="2039">
                  <c:v>104.29276299999999</c:v>
                </c:pt>
                <c:pt idx="2040">
                  <c:v>103.83223700000001</c:v>
                </c:pt>
                <c:pt idx="2041">
                  <c:v>103.75</c:v>
                </c:pt>
                <c:pt idx="2042">
                  <c:v>103.717102</c:v>
                </c:pt>
                <c:pt idx="2043">
                  <c:v>103.66776299999999</c:v>
                </c:pt>
                <c:pt idx="2044">
                  <c:v>103.470398</c:v>
                </c:pt>
                <c:pt idx="2045">
                  <c:v>104.473686</c:v>
                </c:pt>
                <c:pt idx="2046">
                  <c:v>104.45723700000001</c:v>
                </c:pt>
                <c:pt idx="2047">
                  <c:v>104.50657699999999</c:v>
                </c:pt>
                <c:pt idx="2048">
                  <c:v>104.29276299999999</c:v>
                </c:pt>
                <c:pt idx="2049">
                  <c:v>103.059212</c:v>
                </c:pt>
                <c:pt idx="2050">
                  <c:v>103.651314</c:v>
                </c:pt>
                <c:pt idx="2051">
                  <c:v>103.25657699999999</c:v>
                </c:pt>
                <c:pt idx="2052">
                  <c:v>102.697365</c:v>
                </c:pt>
                <c:pt idx="2053">
                  <c:v>102.63157699999999</c:v>
                </c:pt>
                <c:pt idx="2054">
                  <c:v>102.976974</c:v>
                </c:pt>
                <c:pt idx="2055">
                  <c:v>103.223686</c:v>
                </c:pt>
                <c:pt idx="2056">
                  <c:v>103.51973700000001</c:v>
                </c:pt>
                <c:pt idx="2057">
                  <c:v>103.273026</c:v>
                </c:pt>
                <c:pt idx="2058">
                  <c:v>103.93092300000001</c:v>
                </c:pt>
                <c:pt idx="2059">
                  <c:v>102.664474</c:v>
                </c:pt>
                <c:pt idx="2060">
                  <c:v>103.009865</c:v>
                </c:pt>
                <c:pt idx="2061">
                  <c:v>102.927635</c:v>
                </c:pt>
                <c:pt idx="2062">
                  <c:v>103.190788</c:v>
                </c:pt>
                <c:pt idx="2063">
                  <c:v>103.14144899999999</c:v>
                </c:pt>
                <c:pt idx="2064">
                  <c:v>103.10855100000001</c:v>
                </c:pt>
                <c:pt idx="2065">
                  <c:v>102.664474</c:v>
                </c:pt>
                <c:pt idx="2066">
                  <c:v>102.664474</c:v>
                </c:pt>
                <c:pt idx="2067">
                  <c:v>102.73026299999999</c:v>
                </c:pt>
                <c:pt idx="2068">
                  <c:v>102.713814</c:v>
                </c:pt>
                <c:pt idx="2069">
                  <c:v>102.220398</c:v>
                </c:pt>
                <c:pt idx="2070">
                  <c:v>102.00657699999999</c:v>
                </c:pt>
                <c:pt idx="2071">
                  <c:v>101.529602</c:v>
                </c:pt>
                <c:pt idx="2072">
                  <c:v>101.11842300000001</c:v>
                </c:pt>
                <c:pt idx="2073">
                  <c:v>100.70723700000001</c:v>
                </c:pt>
                <c:pt idx="2074">
                  <c:v>100.44407699999999</c:v>
                </c:pt>
                <c:pt idx="2075">
                  <c:v>100.526314</c:v>
                </c:pt>
                <c:pt idx="2076">
                  <c:v>100.904602</c:v>
                </c:pt>
                <c:pt idx="2077">
                  <c:v>100.32894899999999</c:v>
                </c:pt>
                <c:pt idx="2078">
                  <c:v>100.197365</c:v>
                </c:pt>
                <c:pt idx="2079">
                  <c:v>100.148026</c:v>
                </c:pt>
                <c:pt idx="2080">
                  <c:v>100</c:v>
                </c:pt>
              </c:numCache>
            </c:numRef>
          </c:val>
          <c:smooth val="0"/>
          <c:extLst>
            <c:ext xmlns:c16="http://schemas.microsoft.com/office/drawing/2014/chart" uri="{C3380CC4-5D6E-409C-BE32-E72D297353CC}">
              <c16:uniqueId val="{00000002-55EF-4E81-8E08-C6A99EF77711}"/>
            </c:ext>
          </c:extLst>
        </c:ser>
        <c:ser>
          <c:idx val="3"/>
          <c:order val="3"/>
          <c:tx>
            <c:strRef>
              <c:f>Planilha1!$F$3</c:f>
              <c:strCache>
                <c:ptCount val="1"/>
                <c:pt idx="0">
                  <c:v>EEM US Equity</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Planilha1!$F$4:$F$2084</c:f>
              <c:numCache>
                <c:formatCode>General</c:formatCode>
                <c:ptCount val="2081"/>
                <c:pt idx="0">
                  <c:v>120.82102999999999</c:v>
                </c:pt>
                <c:pt idx="1">
                  <c:v>119.720955</c:v>
                </c:pt>
                <c:pt idx="2">
                  <c:v>119.90877500000001</c:v>
                </c:pt>
                <c:pt idx="3">
                  <c:v>119.157501</c:v>
                </c:pt>
                <c:pt idx="4">
                  <c:v>119.157501</c:v>
                </c:pt>
                <c:pt idx="5">
                  <c:v>118.245239</c:v>
                </c:pt>
                <c:pt idx="6">
                  <c:v>117.493965</c:v>
                </c:pt>
                <c:pt idx="7">
                  <c:v>116.850014</c:v>
                </c:pt>
                <c:pt idx="8">
                  <c:v>117.306145</c:v>
                </c:pt>
                <c:pt idx="9">
                  <c:v>115.91091900000001</c:v>
                </c:pt>
                <c:pt idx="10">
                  <c:v>116.018242</c:v>
                </c:pt>
                <c:pt idx="11">
                  <c:v>115.535286</c:v>
                </c:pt>
                <c:pt idx="12">
                  <c:v>115.830429</c:v>
                </c:pt>
                <c:pt idx="13">
                  <c:v>113.791252</c:v>
                </c:pt>
                <c:pt idx="14">
                  <c:v>114.623024</c:v>
                </c:pt>
                <c:pt idx="15">
                  <c:v>115.937752</c:v>
                </c:pt>
                <c:pt idx="16">
                  <c:v>114.005905</c:v>
                </c:pt>
                <c:pt idx="17">
                  <c:v>113.979073</c:v>
                </c:pt>
                <c:pt idx="18">
                  <c:v>113.147301</c:v>
                </c:pt>
                <c:pt idx="19">
                  <c:v>115.240143</c:v>
                </c:pt>
                <c:pt idx="20">
                  <c:v>114.48886899999999</c:v>
                </c:pt>
                <c:pt idx="21">
                  <c:v>114.220551</c:v>
                </c:pt>
                <c:pt idx="22">
                  <c:v>114.14006000000001</c:v>
                </c:pt>
                <c:pt idx="23">
                  <c:v>112.932655</c:v>
                </c:pt>
                <c:pt idx="24">
                  <c:v>112.932655</c:v>
                </c:pt>
                <c:pt idx="25">
                  <c:v>112.04722599999999</c:v>
                </c:pt>
                <c:pt idx="26">
                  <c:v>112.181381</c:v>
                </c:pt>
                <c:pt idx="27">
                  <c:v>110.732491</c:v>
                </c:pt>
                <c:pt idx="28">
                  <c:v>109.49825300000001</c:v>
                </c:pt>
                <c:pt idx="29">
                  <c:v>110.249527</c:v>
                </c:pt>
                <c:pt idx="30">
                  <c:v>112.154549</c:v>
                </c:pt>
                <c:pt idx="31">
                  <c:v>112.154549</c:v>
                </c:pt>
                <c:pt idx="32">
                  <c:v>112.69117</c:v>
                </c:pt>
                <c:pt idx="33">
                  <c:v>113.496109</c:v>
                </c:pt>
                <c:pt idx="34">
                  <c:v>113.093643</c:v>
                </c:pt>
                <c:pt idx="35">
                  <c:v>112.04722599999999</c:v>
                </c:pt>
                <c:pt idx="36">
                  <c:v>112.208214</c:v>
                </c:pt>
                <c:pt idx="37">
                  <c:v>112.58384700000001</c:v>
                </c:pt>
                <c:pt idx="38">
                  <c:v>113.496109</c:v>
                </c:pt>
                <c:pt idx="39">
                  <c:v>114.005905</c:v>
                </c:pt>
                <c:pt idx="40">
                  <c:v>114.408371</c:v>
                </c:pt>
                <c:pt idx="41">
                  <c:v>114.059563</c:v>
                </c:pt>
                <c:pt idx="42">
                  <c:v>113.41561900000001</c:v>
                </c:pt>
                <c:pt idx="43">
                  <c:v>112.95948799999999</c:v>
                </c:pt>
                <c:pt idx="44">
                  <c:v>112.58384700000001</c:v>
                </c:pt>
                <c:pt idx="45">
                  <c:v>115.26696800000001</c:v>
                </c:pt>
                <c:pt idx="46">
                  <c:v>117.493965</c:v>
                </c:pt>
                <c:pt idx="47">
                  <c:v>118.13790899999999</c:v>
                </c:pt>
                <c:pt idx="48">
                  <c:v>118.030586</c:v>
                </c:pt>
                <c:pt idx="49">
                  <c:v>118.62087200000001</c:v>
                </c:pt>
                <c:pt idx="50">
                  <c:v>118.13790899999999</c:v>
                </c:pt>
                <c:pt idx="51">
                  <c:v>120.06976299999999</c:v>
                </c:pt>
                <c:pt idx="52">
                  <c:v>117.65495300000001</c:v>
                </c:pt>
                <c:pt idx="53">
                  <c:v>117.842766</c:v>
                </c:pt>
                <c:pt idx="54">
                  <c:v>117.064667</c:v>
                </c:pt>
                <c:pt idx="55">
                  <c:v>116.769516</c:v>
                </c:pt>
                <c:pt idx="56">
                  <c:v>116.528038</c:v>
                </c:pt>
                <c:pt idx="57">
                  <c:v>116.071907</c:v>
                </c:pt>
                <c:pt idx="58">
                  <c:v>115.88408699999999</c:v>
                </c:pt>
                <c:pt idx="59">
                  <c:v>115.88408699999999</c:v>
                </c:pt>
                <c:pt idx="60">
                  <c:v>115.723099</c:v>
                </c:pt>
                <c:pt idx="61">
                  <c:v>116.206062</c:v>
                </c:pt>
                <c:pt idx="62">
                  <c:v>116.12557200000001</c:v>
                </c:pt>
                <c:pt idx="63">
                  <c:v>116.09874000000001</c:v>
                </c:pt>
                <c:pt idx="64">
                  <c:v>116.34021799999999</c:v>
                </c:pt>
                <c:pt idx="65">
                  <c:v>116.474373</c:v>
                </c:pt>
                <c:pt idx="66">
                  <c:v>116.55487100000001</c:v>
                </c:pt>
                <c:pt idx="67">
                  <c:v>115.240143</c:v>
                </c:pt>
                <c:pt idx="68">
                  <c:v>115.240143</c:v>
                </c:pt>
                <c:pt idx="69">
                  <c:v>115.88408699999999</c:v>
                </c:pt>
                <c:pt idx="70">
                  <c:v>116.635361</c:v>
                </c:pt>
                <c:pt idx="71">
                  <c:v>118.889191</c:v>
                </c:pt>
                <c:pt idx="72">
                  <c:v>119.801453</c:v>
                </c:pt>
                <c:pt idx="73">
                  <c:v>122.833382</c:v>
                </c:pt>
                <c:pt idx="74">
                  <c:v>120.177086</c:v>
                </c:pt>
                <c:pt idx="75">
                  <c:v>121.67963399999999</c:v>
                </c:pt>
                <c:pt idx="76">
                  <c:v>120.042931</c:v>
                </c:pt>
                <c:pt idx="77">
                  <c:v>119.372147</c:v>
                </c:pt>
                <c:pt idx="78">
                  <c:v>119.264824</c:v>
                </c:pt>
                <c:pt idx="79">
                  <c:v>120.042931</c:v>
                </c:pt>
                <c:pt idx="80">
                  <c:v>121.22350299999999</c:v>
                </c:pt>
                <c:pt idx="81">
                  <c:v>121.599144</c:v>
                </c:pt>
                <c:pt idx="82">
                  <c:v>121.062515</c:v>
                </c:pt>
                <c:pt idx="83">
                  <c:v>121.169838</c:v>
                </c:pt>
                <c:pt idx="84">
                  <c:v>121.357658</c:v>
                </c:pt>
                <c:pt idx="85">
                  <c:v>122.0821</c:v>
                </c:pt>
                <c:pt idx="86">
                  <c:v>122.350418</c:v>
                </c:pt>
                <c:pt idx="87">
                  <c:v>123.20901499999999</c:v>
                </c:pt>
                <c:pt idx="88">
                  <c:v>122.00161</c:v>
                </c:pt>
                <c:pt idx="89">
                  <c:v>122.18943</c:v>
                </c:pt>
                <c:pt idx="90">
                  <c:v>121.250336</c:v>
                </c:pt>
                <c:pt idx="91">
                  <c:v>123.87979900000001</c:v>
                </c:pt>
                <c:pt idx="92">
                  <c:v>124.38958700000001</c:v>
                </c:pt>
                <c:pt idx="93">
                  <c:v>123.504158</c:v>
                </c:pt>
                <c:pt idx="94">
                  <c:v>123.26268</c:v>
                </c:pt>
                <c:pt idx="95">
                  <c:v>123.93345600000001</c:v>
                </c:pt>
                <c:pt idx="96">
                  <c:v>127.072716</c:v>
                </c:pt>
                <c:pt idx="97">
                  <c:v>126.026291</c:v>
                </c:pt>
                <c:pt idx="98">
                  <c:v>124.872551</c:v>
                </c:pt>
                <c:pt idx="99">
                  <c:v>126.37509900000001</c:v>
                </c:pt>
                <c:pt idx="100">
                  <c:v>123.93345600000001</c:v>
                </c:pt>
                <c:pt idx="101">
                  <c:v>123.048027</c:v>
                </c:pt>
                <c:pt idx="102">
                  <c:v>125.060371</c:v>
                </c:pt>
                <c:pt idx="103">
                  <c:v>125.301849</c:v>
                </c:pt>
                <c:pt idx="104">
                  <c:v>120.874695</c:v>
                </c:pt>
                <c:pt idx="105">
                  <c:v>122.162598</c:v>
                </c:pt>
                <c:pt idx="106">
                  <c:v>118.13790899999999</c:v>
                </c:pt>
                <c:pt idx="107">
                  <c:v>117.225647</c:v>
                </c:pt>
                <c:pt idx="108">
                  <c:v>117.467133</c:v>
                </c:pt>
                <c:pt idx="109">
                  <c:v>115.02549</c:v>
                </c:pt>
                <c:pt idx="110">
                  <c:v>115.42795599999999</c:v>
                </c:pt>
                <c:pt idx="111">
                  <c:v>115.2938</c:v>
                </c:pt>
                <c:pt idx="112">
                  <c:v>114.918167</c:v>
                </c:pt>
                <c:pt idx="113">
                  <c:v>114.38153800000001</c:v>
                </c:pt>
                <c:pt idx="114">
                  <c:v>113.44244399999999</c:v>
                </c:pt>
                <c:pt idx="115">
                  <c:v>112.61068</c:v>
                </c:pt>
                <c:pt idx="116">
                  <c:v>113.039978</c:v>
                </c:pt>
                <c:pt idx="117">
                  <c:v>112.100883</c:v>
                </c:pt>
                <c:pt idx="118">
                  <c:v>114.193718</c:v>
                </c:pt>
                <c:pt idx="119">
                  <c:v>114.03273799999999</c:v>
                </c:pt>
                <c:pt idx="120">
                  <c:v>114.059563</c:v>
                </c:pt>
                <c:pt idx="121">
                  <c:v>116.36705000000001</c:v>
                </c:pt>
                <c:pt idx="122">
                  <c:v>116.36705000000001</c:v>
                </c:pt>
                <c:pt idx="123">
                  <c:v>116.12557200000001</c:v>
                </c:pt>
                <c:pt idx="124">
                  <c:v>116.071907</c:v>
                </c:pt>
                <c:pt idx="125">
                  <c:v>116.79634900000001</c:v>
                </c:pt>
                <c:pt idx="126">
                  <c:v>116.635361</c:v>
                </c:pt>
                <c:pt idx="127">
                  <c:v>117.62812</c:v>
                </c:pt>
                <c:pt idx="128">
                  <c:v>115.696274</c:v>
                </c:pt>
                <c:pt idx="129">
                  <c:v>117.145157</c:v>
                </c:pt>
                <c:pt idx="130">
                  <c:v>116.689026</c:v>
                </c:pt>
                <c:pt idx="131">
                  <c:v>117.601288</c:v>
                </c:pt>
                <c:pt idx="132">
                  <c:v>116.474373</c:v>
                </c:pt>
                <c:pt idx="133">
                  <c:v>115.132812</c:v>
                </c:pt>
                <c:pt idx="134">
                  <c:v>113.87175000000001</c:v>
                </c:pt>
                <c:pt idx="135">
                  <c:v>114.48886899999999</c:v>
                </c:pt>
                <c:pt idx="136">
                  <c:v>113.22779800000001</c:v>
                </c:pt>
                <c:pt idx="137">
                  <c:v>112.852158</c:v>
                </c:pt>
                <c:pt idx="138">
                  <c:v>112.235039</c:v>
                </c:pt>
                <c:pt idx="139">
                  <c:v>109.739738</c:v>
                </c:pt>
                <c:pt idx="140">
                  <c:v>109.06895400000001</c:v>
                </c:pt>
                <c:pt idx="141">
                  <c:v>108.451836</c:v>
                </c:pt>
                <c:pt idx="142">
                  <c:v>111.61792</c:v>
                </c:pt>
                <c:pt idx="143">
                  <c:v>113.22779800000001</c:v>
                </c:pt>
                <c:pt idx="144">
                  <c:v>115.240143</c:v>
                </c:pt>
                <c:pt idx="145">
                  <c:v>112.77166699999999</c:v>
                </c:pt>
                <c:pt idx="146">
                  <c:v>113.28145600000001</c:v>
                </c:pt>
                <c:pt idx="147">
                  <c:v>113.65709699999999</c:v>
                </c:pt>
                <c:pt idx="148">
                  <c:v>112.50335699999999</c:v>
                </c:pt>
                <c:pt idx="149">
                  <c:v>112.95948799999999</c:v>
                </c:pt>
                <c:pt idx="150">
                  <c:v>114.623024</c:v>
                </c:pt>
                <c:pt idx="151">
                  <c:v>115.64260899999999</c:v>
                </c:pt>
                <c:pt idx="152">
                  <c:v>114.676682</c:v>
                </c:pt>
                <c:pt idx="153">
                  <c:v>115.803596</c:v>
                </c:pt>
                <c:pt idx="154">
                  <c:v>116.903679</c:v>
                </c:pt>
                <c:pt idx="155">
                  <c:v>118.835526</c:v>
                </c:pt>
                <c:pt idx="156">
                  <c:v>118.164742</c:v>
                </c:pt>
                <c:pt idx="157">
                  <c:v>119.42581199999999</c:v>
                </c:pt>
                <c:pt idx="158">
                  <c:v>118.942848</c:v>
                </c:pt>
                <c:pt idx="159">
                  <c:v>118.245239</c:v>
                </c:pt>
                <c:pt idx="160">
                  <c:v>117.574455</c:v>
                </c:pt>
                <c:pt idx="161">
                  <c:v>117.091492</c:v>
                </c:pt>
                <c:pt idx="162">
                  <c:v>117.064667</c:v>
                </c:pt>
                <c:pt idx="163">
                  <c:v>116.581703</c:v>
                </c:pt>
                <c:pt idx="164">
                  <c:v>116.581703</c:v>
                </c:pt>
                <c:pt idx="165">
                  <c:v>114.891335</c:v>
                </c:pt>
                <c:pt idx="166">
                  <c:v>114.542526</c:v>
                </c:pt>
                <c:pt idx="167">
                  <c:v>114.274216</c:v>
                </c:pt>
                <c:pt idx="168">
                  <c:v>114.059563</c:v>
                </c:pt>
                <c:pt idx="169">
                  <c:v>113.979073</c:v>
                </c:pt>
                <c:pt idx="170">
                  <c:v>114.220551</c:v>
                </c:pt>
                <c:pt idx="171">
                  <c:v>114.48886899999999</c:v>
                </c:pt>
                <c:pt idx="172">
                  <c:v>114.48886899999999</c:v>
                </c:pt>
                <c:pt idx="173">
                  <c:v>114.891335</c:v>
                </c:pt>
                <c:pt idx="174">
                  <c:v>115.079155</c:v>
                </c:pt>
                <c:pt idx="175">
                  <c:v>115.079155</c:v>
                </c:pt>
                <c:pt idx="176">
                  <c:v>114.03273799999999</c:v>
                </c:pt>
                <c:pt idx="177">
                  <c:v>113.308289</c:v>
                </c:pt>
                <c:pt idx="178">
                  <c:v>113.174133</c:v>
                </c:pt>
                <c:pt idx="179">
                  <c:v>113.44244399999999</c:v>
                </c:pt>
                <c:pt idx="180">
                  <c:v>112.31553599999999</c:v>
                </c:pt>
                <c:pt idx="181">
                  <c:v>113.46927599999999</c:v>
                </c:pt>
                <c:pt idx="182">
                  <c:v>112.7985</c:v>
                </c:pt>
                <c:pt idx="183">
                  <c:v>114.086395</c:v>
                </c:pt>
                <c:pt idx="184">
                  <c:v>113.522942</c:v>
                </c:pt>
                <c:pt idx="185">
                  <c:v>111.72525</c:v>
                </c:pt>
                <c:pt idx="186">
                  <c:v>113.308289</c:v>
                </c:pt>
                <c:pt idx="187">
                  <c:v>112.12771600000001</c:v>
                </c:pt>
                <c:pt idx="188">
                  <c:v>113.22779800000001</c:v>
                </c:pt>
                <c:pt idx="189">
                  <c:v>113.549774</c:v>
                </c:pt>
                <c:pt idx="190">
                  <c:v>115.26696800000001</c:v>
                </c:pt>
                <c:pt idx="191">
                  <c:v>115.42795599999999</c:v>
                </c:pt>
                <c:pt idx="192">
                  <c:v>115.42795599999999</c:v>
                </c:pt>
                <c:pt idx="193">
                  <c:v>115.10598</c:v>
                </c:pt>
                <c:pt idx="194">
                  <c:v>115.964584</c:v>
                </c:pt>
                <c:pt idx="195">
                  <c:v>116.34021799999999</c:v>
                </c:pt>
                <c:pt idx="196">
                  <c:v>117.064667</c:v>
                </c:pt>
                <c:pt idx="197">
                  <c:v>117.493965</c:v>
                </c:pt>
                <c:pt idx="198">
                  <c:v>116.98416899999999</c:v>
                </c:pt>
                <c:pt idx="199">
                  <c:v>116.74269099999999</c:v>
                </c:pt>
                <c:pt idx="200">
                  <c:v>115.508453</c:v>
                </c:pt>
                <c:pt idx="201">
                  <c:v>114.891335</c:v>
                </c:pt>
                <c:pt idx="202">
                  <c:v>114.03273799999999</c:v>
                </c:pt>
                <c:pt idx="203">
                  <c:v>113.791252</c:v>
                </c:pt>
                <c:pt idx="204">
                  <c:v>113.44244399999999</c:v>
                </c:pt>
                <c:pt idx="205">
                  <c:v>113.41561900000001</c:v>
                </c:pt>
                <c:pt idx="206">
                  <c:v>114.059563</c:v>
                </c:pt>
                <c:pt idx="207">
                  <c:v>113.95224</c:v>
                </c:pt>
                <c:pt idx="208">
                  <c:v>112.932655</c:v>
                </c:pt>
                <c:pt idx="209">
                  <c:v>110.08854700000001</c:v>
                </c:pt>
                <c:pt idx="210">
                  <c:v>109.981216</c:v>
                </c:pt>
                <c:pt idx="211">
                  <c:v>111.53743</c:v>
                </c:pt>
                <c:pt idx="212">
                  <c:v>110.46418</c:v>
                </c:pt>
                <c:pt idx="213">
                  <c:v>109.20311</c:v>
                </c:pt>
                <c:pt idx="214">
                  <c:v>108.96163199999999</c:v>
                </c:pt>
                <c:pt idx="215">
                  <c:v>108.58599100000001</c:v>
                </c:pt>
                <c:pt idx="216">
                  <c:v>107.70056200000001</c:v>
                </c:pt>
                <c:pt idx="217">
                  <c:v>106.54682200000001</c:v>
                </c:pt>
                <c:pt idx="218">
                  <c:v>106.97611999999999</c:v>
                </c:pt>
                <c:pt idx="219">
                  <c:v>106.54682200000001</c:v>
                </c:pt>
                <c:pt idx="220">
                  <c:v>106.627312</c:v>
                </c:pt>
                <c:pt idx="221">
                  <c:v>108.04937</c:v>
                </c:pt>
                <c:pt idx="222">
                  <c:v>108.746979</c:v>
                </c:pt>
                <c:pt idx="223">
                  <c:v>111.295952</c:v>
                </c:pt>
                <c:pt idx="224">
                  <c:v>110.625168</c:v>
                </c:pt>
                <c:pt idx="225">
                  <c:v>112.154549</c:v>
                </c:pt>
                <c:pt idx="226">
                  <c:v>111.40327499999999</c:v>
                </c:pt>
                <c:pt idx="227">
                  <c:v>110.678833</c:v>
                </c:pt>
                <c:pt idx="228">
                  <c:v>110.437347</c:v>
                </c:pt>
                <c:pt idx="229">
                  <c:v>110.839821</c:v>
                </c:pt>
                <c:pt idx="230">
                  <c:v>110.75932299999999</c:v>
                </c:pt>
                <c:pt idx="231">
                  <c:v>110.410515</c:v>
                </c:pt>
                <c:pt idx="232">
                  <c:v>110.222702</c:v>
                </c:pt>
                <c:pt idx="233">
                  <c:v>109.820229</c:v>
                </c:pt>
                <c:pt idx="234">
                  <c:v>109.63241600000001</c:v>
                </c:pt>
                <c:pt idx="235">
                  <c:v>109.712906</c:v>
                </c:pt>
                <c:pt idx="236">
                  <c:v>109.63241600000001</c:v>
                </c:pt>
                <c:pt idx="237">
                  <c:v>110.410515</c:v>
                </c:pt>
                <c:pt idx="238">
                  <c:v>110.27636</c:v>
                </c:pt>
                <c:pt idx="239">
                  <c:v>109.04212200000001</c:v>
                </c:pt>
                <c:pt idx="240">
                  <c:v>109.578751</c:v>
                </c:pt>
                <c:pt idx="241">
                  <c:v>109.39093</c:v>
                </c:pt>
                <c:pt idx="242">
                  <c:v>110.06171399999999</c:v>
                </c:pt>
                <c:pt idx="243">
                  <c:v>110.625168</c:v>
                </c:pt>
                <c:pt idx="244">
                  <c:v>110.97397599999999</c:v>
                </c:pt>
                <c:pt idx="245">
                  <c:v>109.766571</c:v>
                </c:pt>
                <c:pt idx="246">
                  <c:v>109.525085</c:v>
                </c:pt>
                <c:pt idx="247">
                  <c:v>109.63241600000001</c:v>
                </c:pt>
                <c:pt idx="248">
                  <c:v>108.96163199999999</c:v>
                </c:pt>
                <c:pt idx="249">
                  <c:v>107.405418</c:v>
                </c:pt>
                <c:pt idx="250">
                  <c:v>108.371346</c:v>
                </c:pt>
                <c:pt idx="251">
                  <c:v>108.61282300000001</c:v>
                </c:pt>
                <c:pt idx="252">
                  <c:v>107.298096</c:v>
                </c:pt>
                <c:pt idx="253">
                  <c:v>107.24443100000001</c:v>
                </c:pt>
                <c:pt idx="254">
                  <c:v>108.666489</c:v>
                </c:pt>
                <c:pt idx="255">
                  <c:v>108.451836</c:v>
                </c:pt>
                <c:pt idx="256">
                  <c:v>108.934799</c:v>
                </c:pt>
                <c:pt idx="257">
                  <c:v>108.98846399999999</c:v>
                </c:pt>
                <c:pt idx="258">
                  <c:v>107.88838200000001</c:v>
                </c:pt>
                <c:pt idx="259">
                  <c:v>107.70056200000001</c:v>
                </c:pt>
                <c:pt idx="260">
                  <c:v>107.539574</c:v>
                </c:pt>
                <c:pt idx="261">
                  <c:v>107.539574</c:v>
                </c:pt>
                <c:pt idx="262">
                  <c:v>107.029785</c:v>
                </c:pt>
                <c:pt idx="263">
                  <c:v>106.519989</c:v>
                </c:pt>
                <c:pt idx="264">
                  <c:v>105.01744100000001</c:v>
                </c:pt>
                <c:pt idx="265">
                  <c:v>107.029785</c:v>
                </c:pt>
                <c:pt idx="266">
                  <c:v>106.198013</c:v>
                </c:pt>
                <c:pt idx="267">
                  <c:v>105.741882</c:v>
                </c:pt>
                <c:pt idx="268">
                  <c:v>106.33216899999999</c:v>
                </c:pt>
                <c:pt idx="269">
                  <c:v>106.198013</c:v>
                </c:pt>
                <c:pt idx="270">
                  <c:v>103.836868</c:v>
                </c:pt>
                <c:pt idx="271">
                  <c:v>103.702713</c:v>
                </c:pt>
                <c:pt idx="272">
                  <c:v>103.997856</c:v>
                </c:pt>
                <c:pt idx="273">
                  <c:v>103.00509599999999</c:v>
                </c:pt>
                <c:pt idx="274">
                  <c:v>103.56855</c:v>
                </c:pt>
                <c:pt idx="275">
                  <c:v>104.400322</c:v>
                </c:pt>
                <c:pt idx="276">
                  <c:v>104.34665699999999</c:v>
                </c:pt>
                <c:pt idx="277">
                  <c:v>104.266167</c:v>
                </c:pt>
                <c:pt idx="278">
                  <c:v>104.13201100000001</c:v>
                </c:pt>
                <c:pt idx="279">
                  <c:v>102.978264</c:v>
                </c:pt>
                <c:pt idx="280">
                  <c:v>102.092834</c:v>
                </c:pt>
                <c:pt idx="281">
                  <c:v>103.00509599999999</c:v>
                </c:pt>
                <c:pt idx="282">
                  <c:v>101.931847</c:v>
                </c:pt>
                <c:pt idx="283">
                  <c:v>101.100082</c:v>
                </c:pt>
                <c:pt idx="284">
                  <c:v>102.629463</c:v>
                </c:pt>
                <c:pt idx="285">
                  <c:v>105.17842899999999</c:v>
                </c:pt>
                <c:pt idx="286">
                  <c:v>105.17842899999999</c:v>
                </c:pt>
                <c:pt idx="287">
                  <c:v>104.80278800000001</c:v>
                </c:pt>
                <c:pt idx="288">
                  <c:v>104.37348900000001</c:v>
                </c:pt>
                <c:pt idx="289">
                  <c:v>104.614975</c:v>
                </c:pt>
                <c:pt idx="290">
                  <c:v>106.11752300000001</c:v>
                </c:pt>
                <c:pt idx="291">
                  <c:v>105.82238</c:v>
                </c:pt>
                <c:pt idx="292">
                  <c:v>105.688225</c:v>
                </c:pt>
                <c:pt idx="293">
                  <c:v>106.037025</c:v>
                </c:pt>
                <c:pt idx="294">
                  <c:v>106.627312</c:v>
                </c:pt>
                <c:pt idx="295">
                  <c:v>107.88838200000001</c:v>
                </c:pt>
                <c:pt idx="296">
                  <c:v>107.942047</c:v>
                </c:pt>
                <c:pt idx="297">
                  <c:v>107.110275</c:v>
                </c:pt>
                <c:pt idx="298">
                  <c:v>106.493156</c:v>
                </c:pt>
                <c:pt idx="299">
                  <c:v>105.66139200000001</c:v>
                </c:pt>
                <c:pt idx="300">
                  <c:v>106.171181</c:v>
                </c:pt>
                <c:pt idx="301">
                  <c:v>104.212502</c:v>
                </c:pt>
                <c:pt idx="302">
                  <c:v>108.12985999999999</c:v>
                </c:pt>
                <c:pt idx="303">
                  <c:v>107.217598</c:v>
                </c:pt>
                <c:pt idx="304">
                  <c:v>107.271263</c:v>
                </c:pt>
                <c:pt idx="305">
                  <c:v>107.915215</c:v>
                </c:pt>
                <c:pt idx="306">
                  <c:v>106.35900100000001</c:v>
                </c:pt>
                <c:pt idx="307">
                  <c:v>105.312584</c:v>
                </c:pt>
                <c:pt idx="308">
                  <c:v>105.285751</c:v>
                </c:pt>
                <c:pt idx="309">
                  <c:v>104.668633</c:v>
                </c:pt>
                <c:pt idx="310">
                  <c:v>105.124763</c:v>
                </c:pt>
                <c:pt idx="311">
                  <c:v>104.614975</c:v>
                </c:pt>
                <c:pt idx="312">
                  <c:v>104.74912999999999</c:v>
                </c:pt>
                <c:pt idx="313">
                  <c:v>105.393074</c:v>
                </c:pt>
                <c:pt idx="314">
                  <c:v>106.600487</c:v>
                </c:pt>
                <c:pt idx="315">
                  <c:v>106.144356</c:v>
                </c:pt>
                <c:pt idx="316">
                  <c:v>105.929703</c:v>
                </c:pt>
                <c:pt idx="317">
                  <c:v>106.54682200000001</c:v>
                </c:pt>
                <c:pt idx="318">
                  <c:v>105.66139200000001</c:v>
                </c:pt>
                <c:pt idx="319">
                  <c:v>106.09069100000001</c:v>
                </c:pt>
                <c:pt idx="320">
                  <c:v>106.037025</c:v>
                </c:pt>
                <c:pt idx="321">
                  <c:v>106.037025</c:v>
                </c:pt>
                <c:pt idx="322">
                  <c:v>106.251678</c:v>
                </c:pt>
                <c:pt idx="323">
                  <c:v>106.922455</c:v>
                </c:pt>
                <c:pt idx="324">
                  <c:v>105.607727</c:v>
                </c:pt>
                <c:pt idx="325">
                  <c:v>105.473572</c:v>
                </c:pt>
                <c:pt idx="326">
                  <c:v>106.493156</c:v>
                </c:pt>
                <c:pt idx="327">
                  <c:v>105.607727</c:v>
                </c:pt>
                <c:pt idx="328">
                  <c:v>102.870941</c:v>
                </c:pt>
                <c:pt idx="329">
                  <c:v>102.897774</c:v>
                </c:pt>
                <c:pt idx="330">
                  <c:v>102.173332</c:v>
                </c:pt>
                <c:pt idx="331">
                  <c:v>103.139252</c:v>
                </c:pt>
                <c:pt idx="332">
                  <c:v>103.836868</c:v>
                </c:pt>
                <c:pt idx="333">
                  <c:v>104.024681</c:v>
                </c:pt>
                <c:pt idx="334">
                  <c:v>103.19291699999999</c:v>
                </c:pt>
                <c:pt idx="335">
                  <c:v>101.126915</c:v>
                </c:pt>
                <c:pt idx="336">
                  <c:v>99.382880999999998</c:v>
                </c:pt>
                <c:pt idx="337">
                  <c:v>98.470618999999999</c:v>
                </c:pt>
                <c:pt idx="338">
                  <c:v>99.034073000000006</c:v>
                </c:pt>
                <c:pt idx="339">
                  <c:v>98.014488</c:v>
                </c:pt>
                <c:pt idx="340">
                  <c:v>98.094986000000006</c:v>
                </c:pt>
                <c:pt idx="341">
                  <c:v>98.577941999999993</c:v>
                </c:pt>
                <c:pt idx="342">
                  <c:v>99.892677000000006</c:v>
                </c:pt>
                <c:pt idx="343">
                  <c:v>98.631607000000002</c:v>
                </c:pt>
                <c:pt idx="344">
                  <c:v>98.712097</c:v>
                </c:pt>
                <c:pt idx="345">
                  <c:v>99.919510000000002</c:v>
                </c:pt>
                <c:pt idx="346">
                  <c:v>100.50979599999999</c:v>
                </c:pt>
                <c:pt idx="347">
                  <c:v>102.066002</c:v>
                </c:pt>
                <c:pt idx="348">
                  <c:v>102.33432000000001</c:v>
                </c:pt>
                <c:pt idx="349">
                  <c:v>101.583046</c:v>
                </c:pt>
                <c:pt idx="350">
                  <c:v>101.958679</c:v>
                </c:pt>
                <c:pt idx="351">
                  <c:v>103.112419</c:v>
                </c:pt>
                <c:pt idx="352">
                  <c:v>102.468475</c:v>
                </c:pt>
                <c:pt idx="353">
                  <c:v>101.01958500000001</c:v>
                </c:pt>
                <c:pt idx="354">
                  <c:v>101.502548</c:v>
                </c:pt>
                <c:pt idx="355">
                  <c:v>100.053665</c:v>
                </c:pt>
                <c:pt idx="356">
                  <c:v>99.678023999999994</c:v>
                </c:pt>
                <c:pt idx="357">
                  <c:v>99.973167000000004</c:v>
                </c:pt>
                <c:pt idx="358">
                  <c:v>101.314728</c:v>
                </c:pt>
                <c:pt idx="359">
                  <c:v>101.824524</c:v>
                </c:pt>
                <c:pt idx="360">
                  <c:v>101.744034</c:v>
                </c:pt>
                <c:pt idx="361">
                  <c:v>101.47571600000001</c:v>
                </c:pt>
                <c:pt idx="362">
                  <c:v>101.314728</c:v>
                </c:pt>
                <c:pt idx="363">
                  <c:v>102.76361799999999</c:v>
                </c:pt>
                <c:pt idx="364">
                  <c:v>103.21974899999999</c:v>
                </c:pt>
                <c:pt idx="365">
                  <c:v>102.012344</c:v>
                </c:pt>
                <c:pt idx="366">
                  <c:v>103.810036</c:v>
                </c:pt>
                <c:pt idx="367">
                  <c:v>104.239334</c:v>
                </c:pt>
                <c:pt idx="368">
                  <c:v>104.856453</c:v>
                </c:pt>
                <c:pt idx="369">
                  <c:v>104.99060799999999</c:v>
                </c:pt>
                <c:pt idx="370">
                  <c:v>105.393074</c:v>
                </c:pt>
                <c:pt idx="371">
                  <c:v>104.695465</c:v>
                </c:pt>
                <c:pt idx="372">
                  <c:v>104.82962000000001</c:v>
                </c:pt>
                <c:pt idx="373">
                  <c:v>105.151596</c:v>
                </c:pt>
                <c:pt idx="374">
                  <c:v>103.86370100000001</c:v>
                </c:pt>
                <c:pt idx="375">
                  <c:v>103.64904799999999</c:v>
                </c:pt>
                <c:pt idx="376">
                  <c:v>104.883286</c:v>
                </c:pt>
                <c:pt idx="377">
                  <c:v>105.473572</c:v>
                </c:pt>
                <c:pt idx="378">
                  <c:v>106.33216899999999</c:v>
                </c:pt>
                <c:pt idx="379">
                  <c:v>106.33216899999999</c:v>
                </c:pt>
                <c:pt idx="380">
                  <c:v>105.097931</c:v>
                </c:pt>
                <c:pt idx="381">
                  <c:v>106.412666</c:v>
                </c:pt>
                <c:pt idx="382">
                  <c:v>106.761467</c:v>
                </c:pt>
                <c:pt idx="383">
                  <c:v>105.41990699999999</c:v>
                </c:pt>
                <c:pt idx="384">
                  <c:v>104.400322</c:v>
                </c:pt>
                <c:pt idx="385">
                  <c:v>104.29299899999999</c:v>
                </c:pt>
                <c:pt idx="386">
                  <c:v>104.695465</c:v>
                </c:pt>
                <c:pt idx="387">
                  <c:v>103.058762</c:v>
                </c:pt>
                <c:pt idx="388">
                  <c:v>103.27340700000001</c:v>
                </c:pt>
                <c:pt idx="389">
                  <c:v>103.03192900000001</c:v>
                </c:pt>
                <c:pt idx="390">
                  <c:v>103.72953800000001</c:v>
                </c:pt>
                <c:pt idx="391">
                  <c:v>103.48806</c:v>
                </c:pt>
                <c:pt idx="392">
                  <c:v>104.427155</c:v>
                </c:pt>
                <c:pt idx="393">
                  <c:v>105.63455999999999</c:v>
                </c:pt>
                <c:pt idx="394">
                  <c:v>106.144356</c:v>
                </c:pt>
                <c:pt idx="395">
                  <c:v>107.727394</c:v>
                </c:pt>
                <c:pt idx="396">
                  <c:v>107.566406</c:v>
                </c:pt>
                <c:pt idx="397">
                  <c:v>107.298096</c:v>
                </c:pt>
                <c:pt idx="398">
                  <c:v>108.61282300000001</c:v>
                </c:pt>
                <c:pt idx="399">
                  <c:v>108.77381099999999</c:v>
                </c:pt>
                <c:pt idx="400">
                  <c:v>108.907967</c:v>
                </c:pt>
                <c:pt idx="401">
                  <c:v>108.478668</c:v>
                </c:pt>
                <c:pt idx="402">
                  <c:v>111.134964</c:v>
                </c:pt>
                <c:pt idx="403">
                  <c:v>112.557014</c:v>
                </c:pt>
                <c:pt idx="404">
                  <c:v>112.50335699999999</c:v>
                </c:pt>
                <c:pt idx="405">
                  <c:v>109.847061</c:v>
                </c:pt>
                <c:pt idx="406">
                  <c:v>111.21545399999999</c:v>
                </c:pt>
                <c:pt idx="407">
                  <c:v>110.57150300000001</c:v>
                </c:pt>
                <c:pt idx="408">
                  <c:v>109.65924099999999</c:v>
                </c:pt>
                <c:pt idx="409">
                  <c:v>108.183525</c:v>
                </c:pt>
                <c:pt idx="410">
                  <c:v>108.34451300000001</c:v>
                </c:pt>
                <c:pt idx="411">
                  <c:v>109.149452</c:v>
                </c:pt>
                <c:pt idx="412">
                  <c:v>109.364098</c:v>
                </c:pt>
                <c:pt idx="413">
                  <c:v>110.169037</c:v>
                </c:pt>
                <c:pt idx="414">
                  <c:v>110.034882</c:v>
                </c:pt>
                <c:pt idx="415">
                  <c:v>110.652</c:v>
                </c:pt>
                <c:pt idx="416">
                  <c:v>109.22994199999999</c:v>
                </c:pt>
                <c:pt idx="417">
                  <c:v>106.841965</c:v>
                </c:pt>
                <c:pt idx="418">
                  <c:v>105.768715</c:v>
                </c:pt>
                <c:pt idx="419">
                  <c:v>105.688225</c:v>
                </c:pt>
                <c:pt idx="420">
                  <c:v>104.507645</c:v>
                </c:pt>
                <c:pt idx="421">
                  <c:v>106.680977</c:v>
                </c:pt>
                <c:pt idx="422">
                  <c:v>107.324928</c:v>
                </c:pt>
                <c:pt idx="423">
                  <c:v>107.324928</c:v>
                </c:pt>
                <c:pt idx="424">
                  <c:v>106.144356</c:v>
                </c:pt>
                <c:pt idx="425">
                  <c:v>105.312584</c:v>
                </c:pt>
                <c:pt idx="426">
                  <c:v>105.87603799999999</c:v>
                </c:pt>
                <c:pt idx="427">
                  <c:v>106.519989</c:v>
                </c:pt>
                <c:pt idx="428">
                  <c:v>105.44673899999999</c:v>
                </c:pt>
                <c:pt idx="429">
                  <c:v>105.097931</c:v>
                </c:pt>
                <c:pt idx="430">
                  <c:v>106.654144</c:v>
                </c:pt>
                <c:pt idx="431">
                  <c:v>107.029785</c:v>
                </c:pt>
                <c:pt idx="432">
                  <c:v>107.539574</c:v>
                </c:pt>
                <c:pt idx="433">
                  <c:v>109.68607299999999</c:v>
                </c:pt>
                <c:pt idx="434">
                  <c:v>109.68607299999999</c:v>
                </c:pt>
                <c:pt idx="435">
                  <c:v>110.06171399999999</c:v>
                </c:pt>
                <c:pt idx="436">
                  <c:v>109.04212200000001</c:v>
                </c:pt>
                <c:pt idx="437">
                  <c:v>108.23719</c:v>
                </c:pt>
                <c:pt idx="438">
                  <c:v>107.16394</c:v>
                </c:pt>
                <c:pt idx="439">
                  <c:v>106.949287</c:v>
                </c:pt>
                <c:pt idx="440">
                  <c:v>106.466324</c:v>
                </c:pt>
                <c:pt idx="441">
                  <c:v>105.71505000000001</c:v>
                </c:pt>
                <c:pt idx="442">
                  <c:v>107.00295300000001</c:v>
                </c:pt>
                <c:pt idx="443">
                  <c:v>106.063858</c:v>
                </c:pt>
                <c:pt idx="444">
                  <c:v>106.09069100000001</c:v>
                </c:pt>
                <c:pt idx="445">
                  <c:v>104.29299899999999</c:v>
                </c:pt>
                <c:pt idx="446">
                  <c:v>102.468475</c:v>
                </c:pt>
                <c:pt idx="447">
                  <c:v>103.43439499999999</c:v>
                </c:pt>
                <c:pt idx="448">
                  <c:v>104.6418</c:v>
                </c:pt>
                <c:pt idx="449">
                  <c:v>104.6418</c:v>
                </c:pt>
                <c:pt idx="450">
                  <c:v>102.81727600000001</c:v>
                </c:pt>
                <c:pt idx="451">
                  <c:v>103.03192900000001</c:v>
                </c:pt>
                <c:pt idx="452">
                  <c:v>103.810036</c:v>
                </c:pt>
                <c:pt idx="453">
                  <c:v>105.44673899999999</c:v>
                </c:pt>
                <c:pt idx="454">
                  <c:v>104.588142</c:v>
                </c:pt>
                <c:pt idx="455">
                  <c:v>104.507645</c:v>
                </c:pt>
                <c:pt idx="456">
                  <c:v>105.071106</c:v>
                </c:pt>
                <c:pt idx="457">
                  <c:v>104.588142</c:v>
                </c:pt>
                <c:pt idx="458">
                  <c:v>105.339417</c:v>
                </c:pt>
                <c:pt idx="459">
                  <c:v>103.43439499999999</c:v>
                </c:pt>
                <c:pt idx="460">
                  <c:v>104.668633</c:v>
                </c:pt>
                <c:pt idx="461">
                  <c:v>105.044273</c:v>
                </c:pt>
                <c:pt idx="462">
                  <c:v>105.097931</c:v>
                </c:pt>
                <c:pt idx="463">
                  <c:v>105.741882</c:v>
                </c:pt>
                <c:pt idx="464">
                  <c:v>105.688225</c:v>
                </c:pt>
                <c:pt idx="465">
                  <c:v>104.29299899999999</c:v>
                </c:pt>
                <c:pt idx="466">
                  <c:v>103.46122699999999</c:v>
                </c:pt>
                <c:pt idx="467">
                  <c:v>103.622215</c:v>
                </c:pt>
                <c:pt idx="468">
                  <c:v>104.6418</c:v>
                </c:pt>
                <c:pt idx="469">
                  <c:v>104.99060799999999</c:v>
                </c:pt>
                <c:pt idx="470">
                  <c:v>104.453987</c:v>
                </c:pt>
                <c:pt idx="471">
                  <c:v>103.058762</c:v>
                </c:pt>
                <c:pt idx="472">
                  <c:v>102.468475</c:v>
                </c:pt>
                <c:pt idx="473">
                  <c:v>104.427155</c:v>
                </c:pt>
                <c:pt idx="474">
                  <c:v>104.668633</c:v>
                </c:pt>
                <c:pt idx="475">
                  <c:v>105.66139200000001</c:v>
                </c:pt>
                <c:pt idx="476">
                  <c:v>105.82238</c:v>
                </c:pt>
                <c:pt idx="477">
                  <c:v>106.89563</c:v>
                </c:pt>
                <c:pt idx="478">
                  <c:v>107.029785</c:v>
                </c:pt>
                <c:pt idx="479">
                  <c:v>106.573654</c:v>
                </c:pt>
                <c:pt idx="480">
                  <c:v>107.137108</c:v>
                </c:pt>
                <c:pt idx="481">
                  <c:v>105.688225</c:v>
                </c:pt>
                <c:pt idx="482">
                  <c:v>106.439499</c:v>
                </c:pt>
                <c:pt idx="483">
                  <c:v>105.795547</c:v>
                </c:pt>
                <c:pt idx="484">
                  <c:v>105.688225</c:v>
                </c:pt>
                <c:pt idx="485">
                  <c:v>105.25891900000001</c:v>
                </c:pt>
                <c:pt idx="486">
                  <c:v>106.09069100000001</c:v>
                </c:pt>
                <c:pt idx="487">
                  <c:v>106.09069100000001</c:v>
                </c:pt>
                <c:pt idx="488">
                  <c:v>105.87603799999999</c:v>
                </c:pt>
                <c:pt idx="489">
                  <c:v>106.010193</c:v>
                </c:pt>
                <c:pt idx="490">
                  <c:v>104.963776</c:v>
                </c:pt>
                <c:pt idx="491">
                  <c:v>104.668633</c:v>
                </c:pt>
                <c:pt idx="492">
                  <c:v>103.19291699999999</c:v>
                </c:pt>
                <c:pt idx="493">
                  <c:v>103.756371</c:v>
                </c:pt>
                <c:pt idx="494">
                  <c:v>104.024681</c:v>
                </c:pt>
                <c:pt idx="495">
                  <c:v>102.602631</c:v>
                </c:pt>
                <c:pt idx="496">
                  <c:v>102.200165</c:v>
                </c:pt>
                <c:pt idx="497">
                  <c:v>101.287903</c:v>
                </c:pt>
                <c:pt idx="498">
                  <c:v>100.912262</c:v>
                </c:pt>
                <c:pt idx="499">
                  <c:v>101.529381</c:v>
                </c:pt>
                <c:pt idx="500">
                  <c:v>100</c:v>
                </c:pt>
                <c:pt idx="501">
                  <c:v>101.744034</c:v>
                </c:pt>
                <c:pt idx="502">
                  <c:v>101.690369</c:v>
                </c:pt>
                <c:pt idx="503">
                  <c:v>101.529381</c:v>
                </c:pt>
                <c:pt idx="504">
                  <c:v>102.066002</c:v>
                </c:pt>
                <c:pt idx="505">
                  <c:v>104.37348900000001</c:v>
                </c:pt>
                <c:pt idx="506">
                  <c:v>103.944191</c:v>
                </c:pt>
                <c:pt idx="507">
                  <c:v>105.71505000000001</c:v>
                </c:pt>
                <c:pt idx="508">
                  <c:v>106.09069100000001</c:v>
                </c:pt>
                <c:pt idx="509">
                  <c:v>105.151596</c:v>
                </c:pt>
                <c:pt idx="510">
                  <c:v>104.775963</c:v>
                </c:pt>
                <c:pt idx="511">
                  <c:v>102.57579800000001</c:v>
                </c:pt>
                <c:pt idx="512">
                  <c:v>103.30024</c:v>
                </c:pt>
                <c:pt idx="513">
                  <c:v>102.76361799999999</c:v>
                </c:pt>
                <c:pt idx="514">
                  <c:v>105.124763</c:v>
                </c:pt>
                <c:pt idx="515">
                  <c:v>104.614975</c:v>
                </c:pt>
                <c:pt idx="516">
                  <c:v>105.124763</c:v>
                </c:pt>
                <c:pt idx="517">
                  <c:v>106.466324</c:v>
                </c:pt>
                <c:pt idx="518">
                  <c:v>107.64690400000001</c:v>
                </c:pt>
                <c:pt idx="519">
                  <c:v>107.620071</c:v>
                </c:pt>
                <c:pt idx="520">
                  <c:v>108.53233299999999</c:v>
                </c:pt>
                <c:pt idx="521">
                  <c:v>108.72015399999999</c:v>
                </c:pt>
                <c:pt idx="522">
                  <c:v>107.834717</c:v>
                </c:pt>
                <c:pt idx="523">
                  <c:v>108.881134</c:v>
                </c:pt>
                <c:pt idx="524">
                  <c:v>108.371346</c:v>
                </c:pt>
                <c:pt idx="525">
                  <c:v>108.505501</c:v>
                </c:pt>
                <c:pt idx="526">
                  <c:v>108.07620199999999</c:v>
                </c:pt>
                <c:pt idx="527">
                  <c:v>109.68607299999999</c:v>
                </c:pt>
                <c:pt idx="528">
                  <c:v>111.67158499999999</c:v>
                </c:pt>
                <c:pt idx="529">
                  <c:v>112.34236900000001</c:v>
                </c:pt>
                <c:pt idx="530">
                  <c:v>110.97397599999999</c:v>
                </c:pt>
                <c:pt idx="531">
                  <c:v>111.21545399999999</c:v>
                </c:pt>
                <c:pt idx="532">
                  <c:v>113.496109</c:v>
                </c:pt>
                <c:pt idx="533">
                  <c:v>114.03273799999999</c:v>
                </c:pt>
                <c:pt idx="534">
                  <c:v>112.95948799999999</c:v>
                </c:pt>
                <c:pt idx="535">
                  <c:v>112.852158</c:v>
                </c:pt>
                <c:pt idx="536">
                  <c:v>112.77166699999999</c:v>
                </c:pt>
                <c:pt idx="537">
                  <c:v>111.966728</c:v>
                </c:pt>
                <c:pt idx="538">
                  <c:v>110.27636</c:v>
                </c:pt>
                <c:pt idx="539">
                  <c:v>109.44459500000001</c:v>
                </c:pt>
                <c:pt idx="540">
                  <c:v>110.195869</c:v>
                </c:pt>
                <c:pt idx="541">
                  <c:v>110.812988</c:v>
                </c:pt>
                <c:pt idx="542">
                  <c:v>110.812988</c:v>
                </c:pt>
                <c:pt idx="543">
                  <c:v>110.08854700000001</c:v>
                </c:pt>
                <c:pt idx="544">
                  <c:v>109.551918</c:v>
                </c:pt>
                <c:pt idx="545">
                  <c:v>109.095787</c:v>
                </c:pt>
                <c:pt idx="546">
                  <c:v>108.31768</c:v>
                </c:pt>
                <c:pt idx="547">
                  <c:v>107.51274100000001</c:v>
                </c:pt>
                <c:pt idx="548">
                  <c:v>105.312584</c:v>
                </c:pt>
                <c:pt idx="549">
                  <c:v>105.63455999999999</c:v>
                </c:pt>
                <c:pt idx="550">
                  <c:v>102.548965</c:v>
                </c:pt>
                <c:pt idx="551">
                  <c:v>101.690369</c:v>
                </c:pt>
                <c:pt idx="552">
                  <c:v>101.690369</c:v>
                </c:pt>
                <c:pt idx="553">
                  <c:v>103.112419</c:v>
                </c:pt>
                <c:pt idx="554">
                  <c:v>101.42205800000001</c:v>
                </c:pt>
                <c:pt idx="555">
                  <c:v>102.924606</c:v>
                </c:pt>
                <c:pt idx="556">
                  <c:v>101.42205800000001</c:v>
                </c:pt>
                <c:pt idx="557">
                  <c:v>101.42205800000001</c:v>
                </c:pt>
                <c:pt idx="558">
                  <c:v>101.556213</c:v>
                </c:pt>
                <c:pt idx="559">
                  <c:v>102.468475</c:v>
                </c:pt>
                <c:pt idx="560">
                  <c:v>101.556213</c:v>
                </c:pt>
                <c:pt idx="561">
                  <c:v>101.583046</c:v>
                </c:pt>
                <c:pt idx="562">
                  <c:v>101.502548</c:v>
                </c:pt>
                <c:pt idx="563">
                  <c:v>101.20740499999999</c:v>
                </c:pt>
                <c:pt idx="564">
                  <c:v>103.595383</c:v>
                </c:pt>
                <c:pt idx="565">
                  <c:v>103.541725</c:v>
                </c:pt>
                <c:pt idx="566">
                  <c:v>104.37348900000001</c:v>
                </c:pt>
                <c:pt idx="567">
                  <c:v>104.695465</c:v>
                </c:pt>
                <c:pt idx="568">
                  <c:v>105.393074</c:v>
                </c:pt>
                <c:pt idx="569">
                  <c:v>104.13201100000001</c:v>
                </c:pt>
                <c:pt idx="570">
                  <c:v>104.74912999999999</c:v>
                </c:pt>
                <c:pt idx="571">
                  <c:v>104.883286</c:v>
                </c:pt>
                <c:pt idx="572">
                  <c:v>106.09069100000001</c:v>
                </c:pt>
                <c:pt idx="573">
                  <c:v>105.688225</c:v>
                </c:pt>
                <c:pt idx="574">
                  <c:v>106.037025</c:v>
                </c:pt>
                <c:pt idx="575">
                  <c:v>103.058762</c:v>
                </c:pt>
                <c:pt idx="576">
                  <c:v>100.885429</c:v>
                </c:pt>
                <c:pt idx="577">
                  <c:v>101.34156</c:v>
                </c:pt>
                <c:pt idx="578">
                  <c:v>101.824524</c:v>
                </c:pt>
                <c:pt idx="579">
                  <c:v>101.824524</c:v>
                </c:pt>
                <c:pt idx="580">
                  <c:v>100.992752</c:v>
                </c:pt>
                <c:pt idx="581">
                  <c:v>100.751274</c:v>
                </c:pt>
                <c:pt idx="582">
                  <c:v>102.039177</c:v>
                </c:pt>
                <c:pt idx="583">
                  <c:v>102.629463</c:v>
                </c:pt>
                <c:pt idx="584">
                  <c:v>102.441643</c:v>
                </c:pt>
                <c:pt idx="585">
                  <c:v>104.10517900000001</c:v>
                </c:pt>
                <c:pt idx="586">
                  <c:v>101.770859</c:v>
                </c:pt>
                <c:pt idx="587">
                  <c:v>102.387978</c:v>
                </c:pt>
                <c:pt idx="588">
                  <c:v>99.678023999999994</c:v>
                </c:pt>
                <c:pt idx="589">
                  <c:v>96.189964000000003</c:v>
                </c:pt>
                <c:pt idx="590">
                  <c:v>97.880332999999993</c:v>
                </c:pt>
                <c:pt idx="591">
                  <c:v>97.182723999999993</c:v>
                </c:pt>
                <c:pt idx="592">
                  <c:v>97.129058999999998</c:v>
                </c:pt>
                <c:pt idx="593">
                  <c:v>93.184867999999994</c:v>
                </c:pt>
                <c:pt idx="594">
                  <c:v>92.648239000000004</c:v>
                </c:pt>
                <c:pt idx="595">
                  <c:v>93.426345999999995</c:v>
                </c:pt>
                <c:pt idx="596">
                  <c:v>91.735977000000005</c:v>
                </c:pt>
                <c:pt idx="597">
                  <c:v>92.004294999999999</c:v>
                </c:pt>
                <c:pt idx="598">
                  <c:v>92.567749000000006</c:v>
                </c:pt>
                <c:pt idx="599">
                  <c:v>93.292191000000003</c:v>
                </c:pt>
                <c:pt idx="600">
                  <c:v>91.789642000000001</c:v>
                </c:pt>
                <c:pt idx="601">
                  <c:v>91.038368000000006</c:v>
                </c:pt>
                <c:pt idx="602">
                  <c:v>94.633751000000004</c:v>
                </c:pt>
                <c:pt idx="603">
                  <c:v>93.211699999999993</c:v>
                </c:pt>
                <c:pt idx="604">
                  <c:v>92.621414000000001</c:v>
                </c:pt>
                <c:pt idx="605">
                  <c:v>94.338607999999994</c:v>
                </c:pt>
                <c:pt idx="606">
                  <c:v>94.311774999999997</c:v>
                </c:pt>
                <c:pt idx="607">
                  <c:v>91.789642000000001</c:v>
                </c:pt>
                <c:pt idx="608">
                  <c:v>93.184867999999994</c:v>
                </c:pt>
                <c:pt idx="609">
                  <c:v>92.916556999999997</c:v>
                </c:pt>
                <c:pt idx="610">
                  <c:v>92.809227000000007</c:v>
                </c:pt>
                <c:pt idx="611">
                  <c:v>94.311774999999997</c:v>
                </c:pt>
                <c:pt idx="612">
                  <c:v>95.653343000000007</c:v>
                </c:pt>
                <c:pt idx="613">
                  <c:v>97.692513000000005</c:v>
                </c:pt>
                <c:pt idx="614">
                  <c:v>98.282798999999997</c:v>
                </c:pt>
                <c:pt idx="615">
                  <c:v>98.229140999999998</c:v>
                </c:pt>
                <c:pt idx="616">
                  <c:v>95.116714000000002</c:v>
                </c:pt>
                <c:pt idx="617">
                  <c:v>93.587333999999998</c:v>
                </c:pt>
                <c:pt idx="618">
                  <c:v>93.936142000000004</c:v>
                </c:pt>
                <c:pt idx="619">
                  <c:v>96.082642000000007</c:v>
                </c:pt>
                <c:pt idx="620">
                  <c:v>95.250870000000006</c:v>
                </c:pt>
                <c:pt idx="621">
                  <c:v>95.358199999999997</c:v>
                </c:pt>
                <c:pt idx="622">
                  <c:v>96.538773000000006</c:v>
                </c:pt>
                <c:pt idx="623">
                  <c:v>98.980414999999994</c:v>
                </c:pt>
                <c:pt idx="624">
                  <c:v>99.463379000000003</c:v>
                </c:pt>
                <c:pt idx="625">
                  <c:v>101.15374</c:v>
                </c:pt>
                <c:pt idx="626">
                  <c:v>101.717201</c:v>
                </c:pt>
                <c:pt idx="627">
                  <c:v>101.39522599999999</c:v>
                </c:pt>
                <c:pt idx="628">
                  <c:v>102.33432000000001</c:v>
                </c:pt>
                <c:pt idx="629">
                  <c:v>103.43439499999999</c:v>
                </c:pt>
                <c:pt idx="630">
                  <c:v>102.924606</c:v>
                </c:pt>
                <c:pt idx="631">
                  <c:v>106.198013</c:v>
                </c:pt>
                <c:pt idx="632">
                  <c:v>104.6418</c:v>
                </c:pt>
                <c:pt idx="633">
                  <c:v>103.112419</c:v>
                </c:pt>
                <c:pt idx="634">
                  <c:v>103.67588000000001</c:v>
                </c:pt>
                <c:pt idx="635">
                  <c:v>102.76361799999999</c:v>
                </c:pt>
                <c:pt idx="636">
                  <c:v>103.997856</c:v>
                </c:pt>
                <c:pt idx="637">
                  <c:v>103.997856</c:v>
                </c:pt>
                <c:pt idx="638">
                  <c:v>104.963776</c:v>
                </c:pt>
                <c:pt idx="639">
                  <c:v>105.795547</c:v>
                </c:pt>
                <c:pt idx="640">
                  <c:v>105.41990699999999</c:v>
                </c:pt>
                <c:pt idx="641">
                  <c:v>106.680977</c:v>
                </c:pt>
                <c:pt idx="642">
                  <c:v>107.351761</c:v>
                </c:pt>
                <c:pt idx="643">
                  <c:v>108.96163199999999</c:v>
                </c:pt>
                <c:pt idx="644">
                  <c:v>106.654144</c:v>
                </c:pt>
                <c:pt idx="645">
                  <c:v>106.680977</c:v>
                </c:pt>
                <c:pt idx="646">
                  <c:v>106.11752300000001</c:v>
                </c:pt>
                <c:pt idx="647">
                  <c:v>107.05661000000001</c:v>
                </c:pt>
                <c:pt idx="648">
                  <c:v>108.53233299999999</c:v>
                </c:pt>
                <c:pt idx="649">
                  <c:v>109.149452</c:v>
                </c:pt>
                <c:pt idx="650">
                  <c:v>109.605583</c:v>
                </c:pt>
                <c:pt idx="651">
                  <c:v>109.63241600000001</c:v>
                </c:pt>
                <c:pt idx="652">
                  <c:v>110.14220400000001</c:v>
                </c:pt>
                <c:pt idx="653">
                  <c:v>108.98846399999999</c:v>
                </c:pt>
                <c:pt idx="654">
                  <c:v>108.559166</c:v>
                </c:pt>
                <c:pt idx="655">
                  <c:v>107.217598</c:v>
                </c:pt>
                <c:pt idx="656">
                  <c:v>107.620071</c:v>
                </c:pt>
                <c:pt idx="657">
                  <c:v>107.485916</c:v>
                </c:pt>
                <c:pt idx="658">
                  <c:v>107.378586</c:v>
                </c:pt>
                <c:pt idx="659">
                  <c:v>106.627312</c:v>
                </c:pt>
                <c:pt idx="660">
                  <c:v>105.795547</c:v>
                </c:pt>
                <c:pt idx="661">
                  <c:v>106.305336</c:v>
                </c:pt>
                <c:pt idx="662">
                  <c:v>107.217598</c:v>
                </c:pt>
                <c:pt idx="663">
                  <c:v>107.727394</c:v>
                </c:pt>
                <c:pt idx="664">
                  <c:v>107.271263</c:v>
                </c:pt>
                <c:pt idx="665">
                  <c:v>105.312584</c:v>
                </c:pt>
                <c:pt idx="666">
                  <c:v>106.144356</c:v>
                </c:pt>
                <c:pt idx="667">
                  <c:v>105.768715</c:v>
                </c:pt>
                <c:pt idx="668">
                  <c:v>106.841965</c:v>
                </c:pt>
                <c:pt idx="669">
                  <c:v>105.63455999999999</c:v>
                </c:pt>
                <c:pt idx="670">
                  <c:v>106.09069100000001</c:v>
                </c:pt>
                <c:pt idx="671">
                  <c:v>104.37348900000001</c:v>
                </c:pt>
                <c:pt idx="672">
                  <c:v>103.64904799999999</c:v>
                </c:pt>
                <c:pt idx="673">
                  <c:v>103.112419</c:v>
                </c:pt>
                <c:pt idx="674">
                  <c:v>104.051514</c:v>
                </c:pt>
                <c:pt idx="675">
                  <c:v>104.29299899999999</c:v>
                </c:pt>
                <c:pt idx="676">
                  <c:v>104.695465</c:v>
                </c:pt>
                <c:pt idx="677">
                  <c:v>107.566406</c:v>
                </c:pt>
                <c:pt idx="678">
                  <c:v>107.566406</c:v>
                </c:pt>
                <c:pt idx="679">
                  <c:v>105.44673899999999</c:v>
                </c:pt>
                <c:pt idx="680">
                  <c:v>106.09069100000001</c:v>
                </c:pt>
                <c:pt idx="681">
                  <c:v>106.922455</c:v>
                </c:pt>
                <c:pt idx="682">
                  <c:v>106.922455</c:v>
                </c:pt>
                <c:pt idx="683">
                  <c:v>107.593239</c:v>
                </c:pt>
                <c:pt idx="684">
                  <c:v>108.10303500000001</c:v>
                </c:pt>
                <c:pt idx="685">
                  <c:v>108.53233299999999</c:v>
                </c:pt>
                <c:pt idx="686">
                  <c:v>109.20311</c:v>
                </c:pt>
                <c:pt idx="687">
                  <c:v>109.06895400000001</c:v>
                </c:pt>
                <c:pt idx="688">
                  <c:v>106.54682200000001</c:v>
                </c:pt>
                <c:pt idx="689">
                  <c:v>106.224846</c:v>
                </c:pt>
                <c:pt idx="690">
                  <c:v>108.156693</c:v>
                </c:pt>
                <c:pt idx="691">
                  <c:v>106.439499</c:v>
                </c:pt>
                <c:pt idx="692">
                  <c:v>106.439499</c:v>
                </c:pt>
                <c:pt idx="693">
                  <c:v>106.037025</c:v>
                </c:pt>
                <c:pt idx="694">
                  <c:v>109.39093</c:v>
                </c:pt>
                <c:pt idx="695">
                  <c:v>107.968872</c:v>
                </c:pt>
                <c:pt idx="696">
                  <c:v>106.493156</c:v>
                </c:pt>
                <c:pt idx="697">
                  <c:v>110.35685700000001</c:v>
                </c:pt>
                <c:pt idx="698">
                  <c:v>111.591095</c:v>
                </c:pt>
                <c:pt idx="699">
                  <c:v>115.26696800000001</c:v>
                </c:pt>
                <c:pt idx="700">
                  <c:v>114.649849</c:v>
                </c:pt>
                <c:pt idx="701">
                  <c:v>114.30104799999999</c:v>
                </c:pt>
                <c:pt idx="702">
                  <c:v>113.68392900000001</c:v>
                </c:pt>
                <c:pt idx="703">
                  <c:v>115.562111</c:v>
                </c:pt>
                <c:pt idx="704">
                  <c:v>113.603432</c:v>
                </c:pt>
                <c:pt idx="705">
                  <c:v>114.408371</c:v>
                </c:pt>
                <c:pt idx="706">
                  <c:v>112.82532500000001</c:v>
                </c:pt>
                <c:pt idx="707">
                  <c:v>112.82532500000001</c:v>
                </c:pt>
                <c:pt idx="708">
                  <c:v>111.53743</c:v>
                </c:pt>
                <c:pt idx="709">
                  <c:v>109.820229</c:v>
                </c:pt>
                <c:pt idx="710">
                  <c:v>109.283607</c:v>
                </c:pt>
                <c:pt idx="711">
                  <c:v>111.21545399999999</c:v>
                </c:pt>
                <c:pt idx="712">
                  <c:v>110.38369</c:v>
                </c:pt>
                <c:pt idx="713">
                  <c:v>109.927559</c:v>
                </c:pt>
                <c:pt idx="714">
                  <c:v>108.210358</c:v>
                </c:pt>
                <c:pt idx="715">
                  <c:v>110.866646</c:v>
                </c:pt>
                <c:pt idx="716">
                  <c:v>108.210358</c:v>
                </c:pt>
                <c:pt idx="717">
                  <c:v>108.639656</c:v>
                </c:pt>
                <c:pt idx="718">
                  <c:v>105.71505000000001</c:v>
                </c:pt>
                <c:pt idx="719">
                  <c:v>106.412666</c:v>
                </c:pt>
                <c:pt idx="720">
                  <c:v>107.16394</c:v>
                </c:pt>
                <c:pt idx="721">
                  <c:v>106.654144</c:v>
                </c:pt>
                <c:pt idx="722">
                  <c:v>109.820229</c:v>
                </c:pt>
                <c:pt idx="723">
                  <c:v>111.349609</c:v>
                </c:pt>
                <c:pt idx="724">
                  <c:v>115.615776</c:v>
                </c:pt>
                <c:pt idx="725">
                  <c:v>114.38153800000001</c:v>
                </c:pt>
                <c:pt idx="726">
                  <c:v>113.549774</c:v>
                </c:pt>
                <c:pt idx="727">
                  <c:v>113.710762</c:v>
                </c:pt>
                <c:pt idx="728">
                  <c:v>113.308289</c:v>
                </c:pt>
                <c:pt idx="729">
                  <c:v>111.698418</c:v>
                </c:pt>
                <c:pt idx="730">
                  <c:v>110.410515</c:v>
                </c:pt>
                <c:pt idx="731">
                  <c:v>112.87899</c:v>
                </c:pt>
                <c:pt idx="732">
                  <c:v>113.710762</c:v>
                </c:pt>
                <c:pt idx="733">
                  <c:v>114.73034699999999</c:v>
                </c:pt>
                <c:pt idx="734">
                  <c:v>116.98416899999999</c:v>
                </c:pt>
                <c:pt idx="735">
                  <c:v>117.68177799999999</c:v>
                </c:pt>
                <c:pt idx="736">
                  <c:v>118.27207199999999</c:v>
                </c:pt>
                <c:pt idx="737">
                  <c:v>118.674538</c:v>
                </c:pt>
                <c:pt idx="738">
                  <c:v>120.230751</c:v>
                </c:pt>
                <c:pt idx="739">
                  <c:v>118.674538</c:v>
                </c:pt>
                <c:pt idx="740">
                  <c:v>119.05017100000001</c:v>
                </c:pt>
                <c:pt idx="741">
                  <c:v>120.552727</c:v>
                </c:pt>
                <c:pt idx="742">
                  <c:v>120.445396</c:v>
                </c:pt>
                <c:pt idx="743">
                  <c:v>121.41132399999999</c:v>
                </c:pt>
                <c:pt idx="744">
                  <c:v>123.02119399999999</c:v>
                </c:pt>
                <c:pt idx="745">
                  <c:v>125.328682</c:v>
                </c:pt>
                <c:pt idx="746">
                  <c:v>123.15535</c:v>
                </c:pt>
                <c:pt idx="747">
                  <c:v>121.143013</c:v>
                </c:pt>
                <c:pt idx="748">
                  <c:v>122.994362</c:v>
                </c:pt>
                <c:pt idx="749">
                  <c:v>123.34317</c:v>
                </c:pt>
                <c:pt idx="750">
                  <c:v>121.277168</c:v>
                </c:pt>
                <c:pt idx="751">
                  <c:v>120.874695</c:v>
                </c:pt>
                <c:pt idx="752">
                  <c:v>121.840622</c:v>
                </c:pt>
                <c:pt idx="753">
                  <c:v>121.19667099999999</c:v>
                </c:pt>
                <c:pt idx="754">
                  <c:v>122.00161</c:v>
                </c:pt>
                <c:pt idx="755">
                  <c:v>119.828278</c:v>
                </c:pt>
                <c:pt idx="756">
                  <c:v>121.706467</c:v>
                </c:pt>
                <c:pt idx="757">
                  <c:v>119.989265</c:v>
                </c:pt>
                <c:pt idx="758">
                  <c:v>120.60638400000001</c:v>
                </c:pt>
                <c:pt idx="759">
                  <c:v>111.61792</c:v>
                </c:pt>
                <c:pt idx="760">
                  <c:v>111.45693199999999</c:v>
                </c:pt>
                <c:pt idx="761">
                  <c:v>114.220551</c:v>
                </c:pt>
                <c:pt idx="762">
                  <c:v>116.662193</c:v>
                </c:pt>
                <c:pt idx="763">
                  <c:v>118.889191</c:v>
                </c:pt>
                <c:pt idx="764">
                  <c:v>115.615776</c:v>
                </c:pt>
                <c:pt idx="765">
                  <c:v>115.240143</c:v>
                </c:pt>
                <c:pt idx="766">
                  <c:v>119.720955</c:v>
                </c:pt>
                <c:pt idx="767">
                  <c:v>122.18943</c:v>
                </c:pt>
                <c:pt idx="768">
                  <c:v>123.93345600000001</c:v>
                </c:pt>
                <c:pt idx="769">
                  <c:v>123.718811</c:v>
                </c:pt>
                <c:pt idx="770">
                  <c:v>125.382347</c:v>
                </c:pt>
                <c:pt idx="771">
                  <c:v>127.045883</c:v>
                </c:pt>
                <c:pt idx="772">
                  <c:v>124.73839599999999</c:v>
                </c:pt>
                <c:pt idx="773">
                  <c:v>127.367859</c:v>
                </c:pt>
                <c:pt idx="774">
                  <c:v>128.870407</c:v>
                </c:pt>
                <c:pt idx="775">
                  <c:v>130.721756</c:v>
                </c:pt>
                <c:pt idx="776">
                  <c:v>130.721756</c:v>
                </c:pt>
                <c:pt idx="777">
                  <c:v>132.036484</c:v>
                </c:pt>
                <c:pt idx="778">
                  <c:v>133.59269699999999</c:v>
                </c:pt>
                <c:pt idx="779">
                  <c:v>132.62676999999999</c:v>
                </c:pt>
                <c:pt idx="780">
                  <c:v>129.809494</c:v>
                </c:pt>
                <c:pt idx="781">
                  <c:v>130.721756</c:v>
                </c:pt>
                <c:pt idx="782">
                  <c:v>132.73410000000001</c:v>
                </c:pt>
                <c:pt idx="783">
                  <c:v>133.61953700000001</c:v>
                </c:pt>
                <c:pt idx="784">
                  <c:v>131.553528</c:v>
                </c:pt>
                <c:pt idx="785">
                  <c:v>130.29246499999999</c:v>
                </c:pt>
                <c:pt idx="786">
                  <c:v>130.560776</c:v>
                </c:pt>
                <c:pt idx="787">
                  <c:v>130.2388</c:v>
                </c:pt>
                <c:pt idx="788">
                  <c:v>131.634018</c:v>
                </c:pt>
                <c:pt idx="789">
                  <c:v>131.848679</c:v>
                </c:pt>
                <c:pt idx="790">
                  <c:v>131.04373200000001</c:v>
                </c:pt>
                <c:pt idx="791">
                  <c:v>126.884895</c:v>
                </c:pt>
                <c:pt idx="792">
                  <c:v>126.267776</c:v>
                </c:pt>
                <c:pt idx="793">
                  <c:v>127.743492</c:v>
                </c:pt>
                <c:pt idx="794">
                  <c:v>129.38020299999999</c:v>
                </c:pt>
                <c:pt idx="795">
                  <c:v>129.62167400000001</c:v>
                </c:pt>
                <c:pt idx="796">
                  <c:v>131.473038</c:v>
                </c:pt>
                <c:pt idx="797">
                  <c:v>133.404877</c:v>
                </c:pt>
                <c:pt idx="798">
                  <c:v>132.62676999999999</c:v>
                </c:pt>
                <c:pt idx="799">
                  <c:v>132.06332399999999</c:v>
                </c:pt>
                <c:pt idx="800">
                  <c:v>134.45129399999999</c:v>
                </c:pt>
                <c:pt idx="801">
                  <c:v>134.45129399999999</c:v>
                </c:pt>
                <c:pt idx="802">
                  <c:v>134.50495900000001</c:v>
                </c:pt>
                <c:pt idx="803">
                  <c:v>136.436813</c:v>
                </c:pt>
                <c:pt idx="804">
                  <c:v>134.209824</c:v>
                </c:pt>
                <c:pt idx="805">
                  <c:v>131.177887</c:v>
                </c:pt>
                <c:pt idx="806">
                  <c:v>131.177887</c:v>
                </c:pt>
                <c:pt idx="807">
                  <c:v>129.99731399999999</c:v>
                </c:pt>
                <c:pt idx="808">
                  <c:v>129.407028</c:v>
                </c:pt>
                <c:pt idx="809">
                  <c:v>131.553528</c:v>
                </c:pt>
                <c:pt idx="810">
                  <c:v>132.009659</c:v>
                </c:pt>
                <c:pt idx="811">
                  <c:v>131.070572</c:v>
                </c:pt>
                <c:pt idx="812">
                  <c:v>131.71452300000001</c:v>
                </c:pt>
                <c:pt idx="813">
                  <c:v>130.29246499999999</c:v>
                </c:pt>
                <c:pt idx="814">
                  <c:v>130.88275100000001</c:v>
                </c:pt>
                <c:pt idx="815">
                  <c:v>131.31204199999999</c:v>
                </c:pt>
                <c:pt idx="816">
                  <c:v>130.721756</c:v>
                </c:pt>
                <c:pt idx="817">
                  <c:v>130.721756</c:v>
                </c:pt>
                <c:pt idx="818">
                  <c:v>130.05098000000001</c:v>
                </c:pt>
                <c:pt idx="819">
                  <c:v>129.43386799999999</c:v>
                </c:pt>
                <c:pt idx="820">
                  <c:v>127.287361</c:v>
                </c:pt>
                <c:pt idx="821">
                  <c:v>129.21920800000001</c:v>
                </c:pt>
                <c:pt idx="822">
                  <c:v>129.863159</c:v>
                </c:pt>
                <c:pt idx="823">
                  <c:v>129.702179</c:v>
                </c:pt>
                <c:pt idx="824">
                  <c:v>130.07780500000001</c:v>
                </c:pt>
                <c:pt idx="825">
                  <c:v>130.37295499999999</c:v>
                </c:pt>
                <c:pt idx="826">
                  <c:v>134.37080399999999</c:v>
                </c:pt>
                <c:pt idx="827">
                  <c:v>134.26348899999999</c:v>
                </c:pt>
                <c:pt idx="828">
                  <c:v>134.90742499999999</c:v>
                </c:pt>
                <c:pt idx="829">
                  <c:v>134.37080399999999</c:v>
                </c:pt>
                <c:pt idx="830">
                  <c:v>132.27796900000001</c:v>
                </c:pt>
                <c:pt idx="831">
                  <c:v>131.25839199999999</c:v>
                </c:pt>
                <c:pt idx="832">
                  <c:v>133.13656599999999</c:v>
                </c:pt>
                <c:pt idx="833">
                  <c:v>131.526703</c:v>
                </c:pt>
                <c:pt idx="834">
                  <c:v>131.04373200000001</c:v>
                </c:pt>
                <c:pt idx="835">
                  <c:v>131.177887</c:v>
                </c:pt>
                <c:pt idx="836">
                  <c:v>130.668091</c:v>
                </c:pt>
                <c:pt idx="837">
                  <c:v>135.20257599999999</c:v>
                </c:pt>
                <c:pt idx="838">
                  <c:v>135.20257599999999</c:v>
                </c:pt>
                <c:pt idx="839">
                  <c:v>135.39039600000001</c:v>
                </c:pt>
                <c:pt idx="840">
                  <c:v>135.524551</c:v>
                </c:pt>
                <c:pt idx="841">
                  <c:v>136.62463399999999</c:v>
                </c:pt>
                <c:pt idx="842">
                  <c:v>136.839279</c:v>
                </c:pt>
                <c:pt idx="843">
                  <c:v>138.52964800000001</c:v>
                </c:pt>
                <c:pt idx="844">
                  <c:v>139.25408899999999</c:v>
                </c:pt>
                <c:pt idx="845">
                  <c:v>139.06626900000001</c:v>
                </c:pt>
                <c:pt idx="846">
                  <c:v>139.5224</c:v>
                </c:pt>
                <c:pt idx="847">
                  <c:v>139.14677399999999</c:v>
                </c:pt>
                <c:pt idx="848">
                  <c:v>136.78561400000001</c:v>
                </c:pt>
                <c:pt idx="849">
                  <c:v>137.349075</c:v>
                </c:pt>
                <c:pt idx="850">
                  <c:v>137.885696</c:v>
                </c:pt>
                <c:pt idx="851">
                  <c:v>136.62463399999999</c:v>
                </c:pt>
                <c:pt idx="852">
                  <c:v>136.78561400000001</c:v>
                </c:pt>
                <c:pt idx="853">
                  <c:v>137.10758999999999</c:v>
                </c:pt>
                <c:pt idx="854">
                  <c:v>136.463638</c:v>
                </c:pt>
                <c:pt idx="855">
                  <c:v>137.69787600000001</c:v>
                </c:pt>
                <c:pt idx="856">
                  <c:v>136.62463399999999</c:v>
                </c:pt>
                <c:pt idx="857">
                  <c:v>138.636978</c:v>
                </c:pt>
                <c:pt idx="858">
                  <c:v>138.50282300000001</c:v>
                </c:pt>
                <c:pt idx="859">
                  <c:v>139.62973</c:v>
                </c:pt>
                <c:pt idx="860">
                  <c:v>140.35417200000001</c:v>
                </c:pt>
                <c:pt idx="861">
                  <c:v>139.62973</c:v>
                </c:pt>
                <c:pt idx="862">
                  <c:v>139.92486600000001</c:v>
                </c:pt>
                <c:pt idx="863">
                  <c:v>140.83712800000001</c:v>
                </c:pt>
                <c:pt idx="864">
                  <c:v>140.863968</c:v>
                </c:pt>
                <c:pt idx="865">
                  <c:v>139.01260400000001</c:v>
                </c:pt>
                <c:pt idx="866">
                  <c:v>139.36142000000001</c:v>
                </c:pt>
                <c:pt idx="867">
                  <c:v>137.69787600000001</c:v>
                </c:pt>
                <c:pt idx="868">
                  <c:v>137.268585</c:v>
                </c:pt>
                <c:pt idx="869">
                  <c:v>135.39039600000001</c:v>
                </c:pt>
                <c:pt idx="870">
                  <c:v>136.08801299999999</c:v>
                </c:pt>
                <c:pt idx="871">
                  <c:v>136.356323</c:v>
                </c:pt>
                <c:pt idx="872">
                  <c:v>135.84652700000001</c:v>
                </c:pt>
                <c:pt idx="873">
                  <c:v>133.24389600000001</c:v>
                </c:pt>
                <c:pt idx="874">
                  <c:v>133.99516299999999</c:v>
                </c:pt>
                <c:pt idx="875">
                  <c:v>133.05607599999999</c:v>
                </c:pt>
                <c:pt idx="876">
                  <c:v>135.041595</c:v>
                </c:pt>
                <c:pt idx="877">
                  <c:v>135.17575099999999</c:v>
                </c:pt>
                <c:pt idx="878">
                  <c:v>134.10249300000001</c:v>
                </c:pt>
                <c:pt idx="879">
                  <c:v>135.36355599999999</c:v>
                </c:pt>
                <c:pt idx="880">
                  <c:v>137.13443000000001</c:v>
                </c:pt>
                <c:pt idx="881">
                  <c:v>136.24899300000001</c:v>
                </c:pt>
                <c:pt idx="882">
                  <c:v>137.885696</c:v>
                </c:pt>
                <c:pt idx="883">
                  <c:v>136.812454</c:v>
                </c:pt>
                <c:pt idx="884">
                  <c:v>135.122086</c:v>
                </c:pt>
                <c:pt idx="885">
                  <c:v>134.129333</c:v>
                </c:pt>
                <c:pt idx="886">
                  <c:v>137.832031</c:v>
                </c:pt>
                <c:pt idx="887">
                  <c:v>138.42231799999999</c:v>
                </c:pt>
                <c:pt idx="888">
                  <c:v>140.005371</c:v>
                </c:pt>
                <c:pt idx="889">
                  <c:v>140.032196</c:v>
                </c:pt>
                <c:pt idx="890">
                  <c:v>141.21276900000001</c:v>
                </c:pt>
                <c:pt idx="891">
                  <c:v>140.83712800000001</c:v>
                </c:pt>
                <c:pt idx="892">
                  <c:v>140.99812299999999</c:v>
                </c:pt>
                <c:pt idx="893">
                  <c:v>141.266434</c:v>
                </c:pt>
                <c:pt idx="894">
                  <c:v>143.35926799999999</c:v>
                </c:pt>
                <c:pt idx="895">
                  <c:v>142.52749600000001</c:v>
                </c:pt>
                <c:pt idx="896">
                  <c:v>142.52749600000001</c:v>
                </c:pt>
                <c:pt idx="897">
                  <c:v>141.77623</c:v>
                </c:pt>
                <c:pt idx="898">
                  <c:v>142.42018100000001</c:v>
                </c:pt>
                <c:pt idx="899">
                  <c:v>140.62248199999999</c:v>
                </c:pt>
                <c:pt idx="900">
                  <c:v>138.717468</c:v>
                </c:pt>
                <c:pt idx="901">
                  <c:v>138.42231799999999</c:v>
                </c:pt>
                <c:pt idx="902">
                  <c:v>136.73194899999999</c:v>
                </c:pt>
                <c:pt idx="903">
                  <c:v>138.04669200000001</c:v>
                </c:pt>
                <c:pt idx="904">
                  <c:v>137.885696</c:v>
                </c:pt>
                <c:pt idx="905">
                  <c:v>134.82693499999999</c:v>
                </c:pt>
                <c:pt idx="906">
                  <c:v>132.81459000000001</c:v>
                </c:pt>
                <c:pt idx="907">
                  <c:v>132.921921</c:v>
                </c:pt>
                <c:pt idx="908">
                  <c:v>135.229401</c:v>
                </c:pt>
                <c:pt idx="909">
                  <c:v>135.01475500000001</c:v>
                </c:pt>
                <c:pt idx="910">
                  <c:v>137.53689600000001</c:v>
                </c:pt>
                <c:pt idx="911">
                  <c:v>138.79795799999999</c:v>
                </c:pt>
                <c:pt idx="912">
                  <c:v>139.14677399999999</c:v>
                </c:pt>
                <c:pt idx="913">
                  <c:v>140.38099700000001</c:v>
                </c:pt>
                <c:pt idx="914">
                  <c:v>140.005371</c:v>
                </c:pt>
                <c:pt idx="915">
                  <c:v>139.81755100000001</c:v>
                </c:pt>
                <c:pt idx="916">
                  <c:v>139.36142000000001</c:v>
                </c:pt>
                <c:pt idx="917">
                  <c:v>140.54199199999999</c:v>
                </c:pt>
                <c:pt idx="918">
                  <c:v>140.75663800000001</c:v>
                </c:pt>
                <c:pt idx="919">
                  <c:v>140.032196</c:v>
                </c:pt>
                <c:pt idx="920">
                  <c:v>139.44191000000001</c:v>
                </c:pt>
                <c:pt idx="921">
                  <c:v>138.44915800000001</c:v>
                </c:pt>
                <c:pt idx="922">
                  <c:v>139.79070999999999</c:v>
                </c:pt>
                <c:pt idx="923">
                  <c:v>139.093109</c:v>
                </c:pt>
                <c:pt idx="924">
                  <c:v>135.41722100000001</c:v>
                </c:pt>
                <c:pt idx="925">
                  <c:v>138.207672</c:v>
                </c:pt>
                <c:pt idx="926">
                  <c:v>140.890793</c:v>
                </c:pt>
                <c:pt idx="927">
                  <c:v>143.010468</c:v>
                </c:pt>
                <c:pt idx="928">
                  <c:v>142.74215699999999</c:v>
                </c:pt>
                <c:pt idx="929">
                  <c:v>141.82989499999999</c:v>
                </c:pt>
                <c:pt idx="930">
                  <c:v>141.37376399999999</c:v>
                </c:pt>
                <c:pt idx="931">
                  <c:v>143.78857400000001</c:v>
                </c:pt>
                <c:pt idx="932">
                  <c:v>144.915482</c:v>
                </c:pt>
                <c:pt idx="933">
                  <c:v>144.56668099999999</c:v>
                </c:pt>
                <c:pt idx="934">
                  <c:v>143.94955400000001</c:v>
                </c:pt>
                <c:pt idx="935">
                  <c:v>143.81539900000001</c:v>
                </c:pt>
                <c:pt idx="936">
                  <c:v>143.68124399999999</c:v>
                </c:pt>
                <c:pt idx="937">
                  <c:v>141.239609</c:v>
                </c:pt>
                <c:pt idx="938">
                  <c:v>144.24470500000001</c:v>
                </c:pt>
                <c:pt idx="939">
                  <c:v>144.40568500000001</c:v>
                </c:pt>
                <c:pt idx="940">
                  <c:v>146.98149100000001</c:v>
                </c:pt>
                <c:pt idx="941">
                  <c:v>146.98149100000001</c:v>
                </c:pt>
                <c:pt idx="942">
                  <c:v>147.142471</c:v>
                </c:pt>
                <c:pt idx="943">
                  <c:v>147.974243</c:v>
                </c:pt>
                <c:pt idx="944">
                  <c:v>148.94016999999999</c:v>
                </c:pt>
                <c:pt idx="945">
                  <c:v>149.04748499999999</c:v>
                </c:pt>
                <c:pt idx="946">
                  <c:v>148.91333</c:v>
                </c:pt>
                <c:pt idx="947">
                  <c:v>147.679092</c:v>
                </c:pt>
                <c:pt idx="948">
                  <c:v>146.33753999999999</c:v>
                </c:pt>
                <c:pt idx="949">
                  <c:v>145.45210299999999</c:v>
                </c:pt>
                <c:pt idx="950">
                  <c:v>146.122894</c:v>
                </c:pt>
                <c:pt idx="951">
                  <c:v>145.50576799999999</c:v>
                </c:pt>
                <c:pt idx="952">
                  <c:v>146.52536000000001</c:v>
                </c:pt>
                <c:pt idx="953">
                  <c:v>145.72041300000001</c:v>
                </c:pt>
                <c:pt idx="954">
                  <c:v>147.73275799999999</c:v>
                </c:pt>
                <c:pt idx="955">
                  <c:v>148.75235000000001</c:v>
                </c:pt>
                <c:pt idx="956">
                  <c:v>148.349884</c:v>
                </c:pt>
                <c:pt idx="957">
                  <c:v>148.85968</c:v>
                </c:pt>
                <c:pt idx="958">
                  <c:v>148.32304400000001</c:v>
                </c:pt>
                <c:pt idx="959">
                  <c:v>148.75235000000001</c:v>
                </c:pt>
                <c:pt idx="960">
                  <c:v>149.47679099999999</c:v>
                </c:pt>
                <c:pt idx="961">
                  <c:v>150.228058</c:v>
                </c:pt>
                <c:pt idx="962">
                  <c:v>148.886505</c:v>
                </c:pt>
                <c:pt idx="963">
                  <c:v>150.49638400000001</c:v>
                </c:pt>
                <c:pt idx="964">
                  <c:v>150.254898</c:v>
                </c:pt>
                <c:pt idx="965">
                  <c:v>147.222961</c:v>
                </c:pt>
                <c:pt idx="966">
                  <c:v>147.222961</c:v>
                </c:pt>
                <c:pt idx="967">
                  <c:v>146.28387499999999</c:v>
                </c:pt>
                <c:pt idx="968">
                  <c:v>146.25704999999999</c:v>
                </c:pt>
                <c:pt idx="969">
                  <c:v>145.18379200000001</c:v>
                </c:pt>
                <c:pt idx="970">
                  <c:v>143.76173399999999</c:v>
                </c:pt>
                <c:pt idx="971">
                  <c:v>142.58116100000001</c:v>
                </c:pt>
                <c:pt idx="972">
                  <c:v>144.24470500000001</c:v>
                </c:pt>
                <c:pt idx="973">
                  <c:v>143.41293300000001</c:v>
                </c:pt>
                <c:pt idx="974">
                  <c:v>143.84223900000001</c:v>
                </c:pt>
                <c:pt idx="975">
                  <c:v>141.93720999999999</c:v>
                </c:pt>
                <c:pt idx="976">
                  <c:v>142.07136499999999</c:v>
                </c:pt>
                <c:pt idx="977">
                  <c:v>139.54924</c:v>
                </c:pt>
                <c:pt idx="978">
                  <c:v>139.73706100000001</c:v>
                </c:pt>
                <c:pt idx="979">
                  <c:v>143.70806899999999</c:v>
                </c:pt>
                <c:pt idx="980">
                  <c:v>144.11054999999999</c:v>
                </c:pt>
                <c:pt idx="981">
                  <c:v>146.740005</c:v>
                </c:pt>
                <c:pt idx="982">
                  <c:v>145.23745700000001</c:v>
                </c:pt>
                <c:pt idx="983">
                  <c:v>143.86906400000001</c:v>
                </c:pt>
                <c:pt idx="984">
                  <c:v>143.19828799999999</c:v>
                </c:pt>
                <c:pt idx="985">
                  <c:v>144.834991</c:v>
                </c:pt>
                <c:pt idx="986">
                  <c:v>144.834991</c:v>
                </c:pt>
                <c:pt idx="987">
                  <c:v>147.437622</c:v>
                </c:pt>
                <c:pt idx="988">
                  <c:v>147.78642300000001</c:v>
                </c:pt>
                <c:pt idx="989">
                  <c:v>146.68634</c:v>
                </c:pt>
                <c:pt idx="990">
                  <c:v>146.76683</c:v>
                </c:pt>
                <c:pt idx="991">
                  <c:v>146.579025</c:v>
                </c:pt>
                <c:pt idx="992">
                  <c:v>144.486176</c:v>
                </c:pt>
                <c:pt idx="993">
                  <c:v>144.99597199999999</c:v>
                </c:pt>
                <c:pt idx="994">
                  <c:v>144.11054999999999</c:v>
                </c:pt>
                <c:pt idx="995">
                  <c:v>145.291122</c:v>
                </c:pt>
                <c:pt idx="996">
                  <c:v>145.827744</c:v>
                </c:pt>
                <c:pt idx="997">
                  <c:v>145.45210299999999</c:v>
                </c:pt>
                <c:pt idx="998">
                  <c:v>144.13737499999999</c:v>
                </c:pt>
                <c:pt idx="999">
                  <c:v>143.41293300000001</c:v>
                </c:pt>
                <c:pt idx="1000">
                  <c:v>142.82264699999999</c:v>
                </c:pt>
                <c:pt idx="1001">
                  <c:v>143.68124399999999</c:v>
                </c:pt>
                <c:pt idx="1002">
                  <c:v>144.915482</c:v>
                </c:pt>
                <c:pt idx="1003">
                  <c:v>143.73490899999999</c:v>
                </c:pt>
                <c:pt idx="1004">
                  <c:v>145.88140899999999</c:v>
                </c:pt>
                <c:pt idx="1005">
                  <c:v>145.07646199999999</c:v>
                </c:pt>
                <c:pt idx="1006">
                  <c:v>144.51301599999999</c:v>
                </c:pt>
                <c:pt idx="1007">
                  <c:v>143.117783</c:v>
                </c:pt>
                <c:pt idx="1008">
                  <c:v>142.39334099999999</c:v>
                </c:pt>
                <c:pt idx="1009">
                  <c:v>141.93720999999999</c:v>
                </c:pt>
                <c:pt idx="1010">
                  <c:v>142.92997700000001</c:v>
                </c:pt>
                <c:pt idx="1011">
                  <c:v>139.30775499999999</c:v>
                </c:pt>
                <c:pt idx="1012">
                  <c:v>138.663803</c:v>
                </c:pt>
                <c:pt idx="1013">
                  <c:v>141.91038499999999</c:v>
                </c:pt>
                <c:pt idx="1014">
                  <c:v>144.67399599999999</c:v>
                </c:pt>
                <c:pt idx="1015">
                  <c:v>145.10330200000001</c:v>
                </c:pt>
                <c:pt idx="1016">
                  <c:v>143.33244300000001</c:v>
                </c:pt>
                <c:pt idx="1017">
                  <c:v>146.01556400000001</c:v>
                </c:pt>
                <c:pt idx="1018">
                  <c:v>145.827744</c:v>
                </c:pt>
                <c:pt idx="1019">
                  <c:v>145.210632</c:v>
                </c:pt>
                <c:pt idx="1020">
                  <c:v>144.861816</c:v>
                </c:pt>
                <c:pt idx="1021">
                  <c:v>147.491287</c:v>
                </c:pt>
                <c:pt idx="1022">
                  <c:v>142.98362700000001</c:v>
                </c:pt>
                <c:pt idx="1023">
                  <c:v>143.627579</c:v>
                </c:pt>
                <c:pt idx="1024">
                  <c:v>140.54199199999999</c:v>
                </c:pt>
                <c:pt idx="1025">
                  <c:v>144.432526</c:v>
                </c:pt>
                <c:pt idx="1026">
                  <c:v>142.87631200000001</c:v>
                </c:pt>
                <c:pt idx="1027">
                  <c:v>146.28387499999999</c:v>
                </c:pt>
                <c:pt idx="1028">
                  <c:v>146.579025</c:v>
                </c:pt>
                <c:pt idx="1029">
                  <c:v>148.027908</c:v>
                </c:pt>
                <c:pt idx="1030">
                  <c:v>144.16419999999999</c:v>
                </c:pt>
                <c:pt idx="1031">
                  <c:v>146.122894</c:v>
                </c:pt>
                <c:pt idx="1032">
                  <c:v>149.53045700000001</c:v>
                </c:pt>
                <c:pt idx="1033">
                  <c:v>150.49638400000001</c:v>
                </c:pt>
                <c:pt idx="1034">
                  <c:v>149.825592</c:v>
                </c:pt>
                <c:pt idx="1035">
                  <c:v>154.36007699999999</c:v>
                </c:pt>
                <c:pt idx="1036">
                  <c:v>153.36732499999999</c:v>
                </c:pt>
                <c:pt idx="1037">
                  <c:v>155.513824</c:v>
                </c:pt>
                <c:pt idx="1038">
                  <c:v>155.460159</c:v>
                </c:pt>
                <c:pt idx="1039">
                  <c:v>155.084518</c:v>
                </c:pt>
                <c:pt idx="1040">
                  <c:v>154.95036300000001</c:v>
                </c:pt>
                <c:pt idx="1041">
                  <c:v>153.31366</c:v>
                </c:pt>
                <c:pt idx="1042">
                  <c:v>152.777039</c:v>
                </c:pt>
                <c:pt idx="1043">
                  <c:v>151.16716</c:v>
                </c:pt>
                <c:pt idx="1044">
                  <c:v>150.89884900000001</c:v>
                </c:pt>
                <c:pt idx="1045">
                  <c:v>149.61094700000001</c:v>
                </c:pt>
                <c:pt idx="1046">
                  <c:v>149.55728099999999</c:v>
                </c:pt>
                <c:pt idx="1047">
                  <c:v>148.806015</c:v>
                </c:pt>
                <c:pt idx="1048">
                  <c:v>146.90098599999999</c:v>
                </c:pt>
                <c:pt idx="1049">
                  <c:v>143.03729200000001</c:v>
                </c:pt>
                <c:pt idx="1050">
                  <c:v>146.68634</c:v>
                </c:pt>
                <c:pt idx="1051">
                  <c:v>145.666763</c:v>
                </c:pt>
                <c:pt idx="1052">
                  <c:v>149.825592</c:v>
                </c:pt>
                <c:pt idx="1053">
                  <c:v>150.92567399999999</c:v>
                </c:pt>
                <c:pt idx="1054">
                  <c:v>149.798767</c:v>
                </c:pt>
                <c:pt idx="1055">
                  <c:v>151.113495</c:v>
                </c:pt>
                <c:pt idx="1056">
                  <c:v>150.84518399999999</c:v>
                </c:pt>
                <c:pt idx="1057">
                  <c:v>148.24255400000001</c:v>
                </c:pt>
                <c:pt idx="1058">
                  <c:v>145.827744</c:v>
                </c:pt>
                <c:pt idx="1059">
                  <c:v>145.827744</c:v>
                </c:pt>
                <c:pt idx="1060">
                  <c:v>147.92057800000001</c:v>
                </c:pt>
                <c:pt idx="1061">
                  <c:v>146.55218500000001</c:v>
                </c:pt>
                <c:pt idx="1062">
                  <c:v>146.230209</c:v>
                </c:pt>
                <c:pt idx="1063">
                  <c:v>144.80815100000001</c:v>
                </c:pt>
                <c:pt idx="1064">
                  <c:v>146.79367099999999</c:v>
                </c:pt>
                <c:pt idx="1065">
                  <c:v>143.010468</c:v>
                </c:pt>
                <c:pt idx="1066">
                  <c:v>141.66890000000001</c:v>
                </c:pt>
                <c:pt idx="1067">
                  <c:v>142.87631200000001</c:v>
                </c:pt>
                <c:pt idx="1068">
                  <c:v>139.5224</c:v>
                </c:pt>
                <c:pt idx="1069">
                  <c:v>138.636978</c:v>
                </c:pt>
                <c:pt idx="1070">
                  <c:v>138.717468</c:v>
                </c:pt>
                <c:pt idx="1071">
                  <c:v>136.892944</c:v>
                </c:pt>
                <c:pt idx="1072">
                  <c:v>134.88059999999999</c:v>
                </c:pt>
                <c:pt idx="1073">
                  <c:v>134.50495900000001</c:v>
                </c:pt>
                <c:pt idx="1074">
                  <c:v>135.09524500000001</c:v>
                </c:pt>
                <c:pt idx="1075">
                  <c:v>133.72685200000001</c:v>
                </c:pt>
                <c:pt idx="1076">
                  <c:v>134.80010999999999</c:v>
                </c:pt>
                <c:pt idx="1077">
                  <c:v>136.812454</c:v>
                </c:pt>
                <c:pt idx="1078">
                  <c:v>136.973434</c:v>
                </c:pt>
                <c:pt idx="1079">
                  <c:v>136.08801299999999</c:v>
                </c:pt>
                <c:pt idx="1080">
                  <c:v>135.444061</c:v>
                </c:pt>
                <c:pt idx="1081">
                  <c:v>133.99516299999999</c:v>
                </c:pt>
                <c:pt idx="1082">
                  <c:v>136.08801299999999</c:v>
                </c:pt>
                <c:pt idx="1083">
                  <c:v>137.05392499999999</c:v>
                </c:pt>
                <c:pt idx="1084">
                  <c:v>135.30990600000001</c:v>
                </c:pt>
                <c:pt idx="1085">
                  <c:v>136.49047899999999</c:v>
                </c:pt>
                <c:pt idx="1086">
                  <c:v>136.436813</c:v>
                </c:pt>
                <c:pt idx="1087">
                  <c:v>136.436813</c:v>
                </c:pt>
                <c:pt idx="1088">
                  <c:v>135.041595</c:v>
                </c:pt>
                <c:pt idx="1089">
                  <c:v>133.51220699999999</c:v>
                </c:pt>
                <c:pt idx="1090">
                  <c:v>133.324387</c:v>
                </c:pt>
                <c:pt idx="1091">
                  <c:v>130.74859599999999</c:v>
                </c:pt>
                <c:pt idx="1092">
                  <c:v>134.26348899999999</c:v>
                </c:pt>
                <c:pt idx="1093">
                  <c:v>133.002411</c:v>
                </c:pt>
                <c:pt idx="1094">
                  <c:v>133.002411</c:v>
                </c:pt>
                <c:pt idx="1095">
                  <c:v>133.753693</c:v>
                </c:pt>
                <c:pt idx="1096">
                  <c:v>131.982834</c:v>
                </c:pt>
                <c:pt idx="1097">
                  <c:v>131.634018</c:v>
                </c:pt>
                <c:pt idx="1098">
                  <c:v>130.90957599999999</c:v>
                </c:pt>
                <c:pt idx="1099">
                  <c:v>130.694931</c:v>
                </c:pt>
                <c:pt idx="1100">
                  <c:v>131.151062</c:v>
                </c:pt>
                <c:pt idx="1101">
                  <c:v>131.28521699999999</c:v>
                </c:pt>
                <c:pt idx="1102">
                  <c:v>129.67533900000001</c:v>
                </c:pt>
                <c:pt idx="1103">
                  <c:v>127.877647</c:v>
                </c:pt>
                <c:pt idx="1104">
                  <c:v>128.84356700000001</c:v>
                </c:pt>
                <c:pt idx="1105">
                  <c:v>128.01181</c:v>
                </c:pt>
                <c:pt idx="1106">
                  <c:v>129.48751799999999</c:v>
                </c:pt>
                <c:pt idx="1107">
                  <c:v>128.60209699999999</c:v>
                </c:pt>
                <c:pt idx="1108">
                  <c:v>128.01181</c:v>
                </c:pt>
                <c:pt idx="1109">
                  <c:v>125.86531100000001</c:v>
                </c:pt>
                <c:pt idx="1110">
                  <c:v>122.028442</c:v>
                </c:pt>
                <c:pt idx="1111">
                  <c:v>121.49181400000001</c:v>
                </c:pt>
                <c:pt idx="1112">
                  <c:v>119.962433</c:v>
                </c:pt>
                <c:pt idx="1113">
                  <c:v>121.330826</c:v>
                </c:pt>
                <c:pt idx="1114">
                  <c:v>120.12342099999999</c:v>
                </c:pt>
                <c:pt idx="1115">
                  <c:v>123.20901499999999</c:v>
                </c:pt>
                <c:pt idx="1116">
                  <c:v>122.672394</c:v>
                </c:pt>
                <c:pt idx="1117">
                  <c:v>124.282265</c:v>
                </c:pt>
                <c:pt idx="1118">
                  <c:v>123.557823</c:v>
                </c:pt>
                <c:pt idx="1119">
                  <c:v>123.584656</c:v>
                </c:pt>
                <c:pt idx="1120">
                  <c:v>123.23584700000001</c:v>
                </c:pt>
                <c:pt idx="1121">
                  <c:v>121.89428700000001</c:v>
                </c:pt>
                <c:pt idx="1122">
                  <c:v>122.243088</c:v>
                </c:pt>
                <c:pt idx="1123">
                  <c:v>121.813789</c:v>
                </c:pt>
                <c:pt idx="1124">
                  <c:v>122.699219</c:v>
                </c:pt>
                <c:pt idx="1125">
                  <c:v>123.530991</c:v>
                </c:pt>
                <c:pt idx="1126">
                  <c:v>124.04078699999999</c:v>
                </c:pt>
                <c:pt idx="1127">
                  <c:v>122.96753699999999</c:v>
                </c:pt>
                <c:pt idx="1128">
                  <c:v>122.13576500000001</c:v>
                </c:pt>
                <c:pt idx="1129">
                  <c:v>121.143013</c:v>
                </c:pt>
                <c:pt idx="1130">
                  <c:v>119.828278</c:v>
                </c:pt>
                <c:pt idx="1131">
                  <c:v>119.613632</c:v>
                </c:pt>
                <c:pt idx="1132">
                  <c:v>118.030586</c:v>
                </c:pt>
                <c:pt idx="1133">
                  <c:v>119.398979</c:v>
                </c:pt>
                <c:pt idx="1134">
                  <c:v>118.298897</c:v>
                </c:pt>
                <c:pt idx="1135">
                  <c:v>116.420715</c:v>
                </c:pt>
                <c:pt idx="1136">
                  <c:v>116.501205</c:v>
                </c:pt>
                <c:pt idx="1137">
                  <c:v>115.21331000000001</c:v>
                </c:pt>
                <c:pt idx="1138">
                  <c:v>115.10598</c:v>
                </c:pt>
                <c:pt idx="1139">
                  <c:v>115.64260899999999</c:v>
                </c:pt>
                <c:pt idx="1140">
                  <c:v>117.467133</c:v>
                </c:pt>
                <c:pt idx="1141">
                  <c:v>118.35256200000001</c:v>
                </c:pt>
                <c:pt idx="1142">
                  <c:v>119.45264400000001</c:v>
                </c:pt>
                <c:pt idx="1143">
                  <c:v>120.391739</c:v>
                </c:pt>
                <c:pt idx="1144">
                  <c:v>120.874695</c:v>
                </c:pt>
                <c:pt idx="1145">
                  <c:v>121.03568300000001</c:v>
                </c:pt>
                <c:pt idx="1146">
                  <c:v>119.77462</c:v>
                </c:pt>
                <c:pt idx="1147">
                  <c:v>117.869598</c:v>
                </c:pt>
                <c:pt idx="1148">
                  <c:v>116.74269099999999</c:v>
                </c:pt>
                <c:pt idx="1149">
                  <c:v>118.647705</c:v>
                </c:pt>
                <c:pt idx="1150">
                  <c:v>116.903679</c:v>
                </c:pt>
                <c:pt idx="1151">
                  <c:v>118.96968099999999</c:v>
                </c:pt>
                <c:pt idx="1152">
                  <c:v>118.916016</c:v>
                </c:pt>
                <c:pt idx="1153">
                  <c:v>121.22350299999999</c:v>
                </c:pt>
                <c:pt idx="1154">
                  <c:v>121.545479</c:v>
                </c:pt>
                <c:pt idx="1155">
                  <c:v>119.50630200000001</c:v>
                </c:pt>
                <c:pt idx="1156">
                  <c:v>122.216263</c:v>
                </c:pt>
                <c:pt idx="1157">
                  <c:v>120.633217</c:v>
                </c:pt>
                <c:pt idx="1158">
                  <c:v>121.65280199999999</c:v>
                </c:pt>
                <c:pt idx="1159">
                  <c:v>121.330826</c:v>
                </c:pt>
                <c:pt idx="1160">
                  <c:v>120.12342099999999</c:v>
                </c:pt>
                <c:pt idx="1161">
                  <c:v>118.80869300000001</c:v>
                </c:pt>
                <c:pt idx="1162">
                  <c:v>118.218407</c:v>
                </c:pt>
                <c:pt idx="1163">
                  <c:v>118.59404000000001</c:v>
                </c:pt>
                <c:pt idx="1164">
                  <c:v>120.06976299999999</c:v>
                </c:pt>
                <c:pt idx="1165">
                  <c:v>120.203918</c:v>
                </c:pt>
                <c:pt idx="1166">
                  <c:v>118.70137</c:v>
                </c:pt>
                <c:pt idx="1167">
                  <c:v>118.916016</c:v>
                </c:pt>
                <c:pt idx="1168">
                  <c:v>119.264824</c:v>
                </c:pt>
                <c:pt idx="1169">
                  <c:v>117.68177799999999</c:v>
                </c:pt>
                <c:pt idx="1170">
                  <c:v>118.003754</c:v>
                </c:pt>
                <c:pt idx="1171">
                  <c:v>117.708611</c:v>
                </c:pt>
                <c:pt idx="1172">
                  <c:v>120.177086</c:v>
                </c:pt>
                <c:pt idx="1173">
                  <c:v>119.801453</c:v>
                </c:pt>
                <c:pt idx="1174">
                  <c:v>118.51355</c:v>
                </c:pt>
                <c:pt idx="1175">
                  <c:v>116.957336</c:v>
                </c:pt>
                <c:pt idx="1176">
                  <c:v>116.152405</c:v>
                </c:pt>
                <c:pt idx="1177">
                  <c:v>116.957336</c:v>
                </c:pt>
                <c:pt idx="1178">
                  <c:v>118.459885</c:v>
                </c:pt>
                <c:pt idx="1179">
                  <c:v>116.581703</c:v>
                </c:pt>
                <c:pt idx="1180">
                  <c:v>117.547623</c:v>
                </c:pt>
                <c:pt idx="1181">
                  <c:v>115.749931</c:v>
                </c:pt>
                <c:pt idx="1182">
                  <c:v>115.85726200000001</c:v>
                </c:pt>
                <c:pt idx="1183">
                  <c:v>116.79634900000001</c:v>
                </c:pt>
                <c:pt idx="1184">
                  <c:v>117.306145</c:v>
                </c:pt>
                <c:pt idx="1185">
                  <c:v>116.232895</c:v>
                </c:pt>
                <c:pt idx="1186">
                  <c:v>114.75717899999999</c:v>
                </c:pt>
                <c:pt idx="1187">
                  <c:v>114.11322800000001</c:v>
                </c:pt>
                <c:pt idx="1188">
                  <c:v>115.749931</c:v>
                </c:pt>
                <c:pt idx="1189">
                  <c:v>115.40113100000001</c:v>
                </c:pt>
                <c:pt idx="1190">
                  <c:v>115.240143</c:v>
                </c:pt>
                <c:pt idx="1191">
                  <c:v>116.018242</c:v>
                </c:pt>
                <c:pt idx="1192">
                  <c:v>116.769516</c:v>
                </c:pt>
                <c:pt idx="1193">
                  <c:v>116.769516</c:v>
                </c:pt>
                <c:pt idx="1194">
                  <c:v>113.818085</c:v>
                </c:pt>
                <c:pt idx="1195">
                  <c:v>115.749931</c:v>
                </c:pt>
                <c:pt idx="1196">
                  <c:v>110.97397599999999</c:v>
                </c:pt>
                <c:pt idx="1197">
                  <c:v>110.97397599999999</c:v>
                </c:pt>
                <c:pt idx="1198">
                  <c:v>108.505501</c:v>
                </c:pt>
                <c:pt idx="1199">
                  <c:v>107.298096</c:v>
                </c:pt>
                <c:pt idx="1200">
                  <c:v>107.64690400000001</c:v>
                </c:pt>
                <c:pt idx="1201">
                  <c:v>107.16394</c:v>
                </c:pt>
                <c:pt idx="1202">
                  <c:v>108.478668</c:v>
                </c:pt>
                <c:pt idx="1203">
                  <c:v>108.022537</c:v>
                </c:pt>
                <c:pt idx="1204">
                  <c:v>109.471428</c:v>
                </c:pt>
                <c:pt idx="1205">
                  <c:v>108.425003</c:v>
                </c:pt>
                <c:pt idx="1206">
                  <c:v>107.110275</c:v>
                </c:pt>
                <c:pt idx="1207">
                  <c:v>107.137108</c:v>
                </c:pt>
                <c:pt idx="1208">
                  <c:v>107.083443</c:v>
                </c:pt>
                <c:pt idx="1209">
                  <c:v>106.063858</c:v>
                </c:pt>
                <c:pt idx="1210">
                  <c:v>105.393074</c:v>
                </c:pt>
                <c:pt idx="1211">
                  <c:v>106.97611999999999</c:v>
                </c:pt>
                <c:pt idx="1212">
                  <c:v>104.74912999999999</c:v>
                </c:pt>
                <c:pt idx="1213">
                  <c:v>110.51784499999999</c:v>
                </c:pt>
                <c:pt idx="1214">
                  <c:v>109.712906</c:v>
                </c:pt>
                <c:pt idx="1215">
                  <c:v>110.46418</c:v>
                </c:pt>
                <c:pt idx="1216">
                  <c:v>109.793396</c:v>
                </c:pt>
                <c:pt idx="1217">
                  <c:v>106.97611999999999</c:v>
                </c:pt>
                <c:pt idx="1218">
                  <c:v>108.505501</c:v>
                </c:pt>
                <c:pt idx="1219">
                  <c:v>106.037025</c:v>
                </c:pt>
                <c:pt idx="1220">
                  <c:v>103.56855</c:v>
                </c:pt>
                <c:pt idx="1221">
                  <c:v>101.234238</c:v>
                </c:pt>
                <c:pt idx="1222">
                  <c:v>99.517036000000004</c:v>
                </c:pt>
                <c:pt idx="1223">
                  <c:v>100.214653</c:v>
                </c:pt>
                <c:pt idx="1224">
                  <c:v>99.892677000000006</c:v>
                </c:pt>
                <c:pt idx="1225">
                  <c:v>97.746178</c:v>
                </c:pt>
                <c:pt idx="1226">
                  <c:v>97.746178</c:v>
                </c:pt>
                <c:pt idx="1227">
                  <c:v>99.812179999999998</c:v>
                </c:pt>
                <c:pt idx="1228">
                  <c:v>100.96592699999999</c:v>
                </c:pt>
                <c:pt idx="1229">
                  <c:v>99.651191999999995</c:v>
                </c:pt>
                <c:pt idx="1230">
                  <c:v>100.456131</c:v>
                </c:pt>
                <c:pt idx="1231">
                  <c:v>96.672927999999999</c:v>
                </c:pt>
                <c:pt idx="1232">
                  <c:v>98.014488</c:v>
                </c:pt>
                <c:pt idx="1233">
                  <c:v>97.638855000000007</c:v>
                </c:pt>
                <c:pt idx="1234">
                  <c:v>97.826667999999998</c:v>
                </c:pt>
                <c:pt idx="1235">
                  <c:v>98.202309</c:v>
                </c:pt>
                <c:pt idx="1236">
                  <c:v>98.846260000000001</c:v>
                </c:pt>
                <c:pt idx="1237">
                  <c:v>96.807083000000006</c:v>
                </c:pt>
                <c:pt idx="1238">
                  <c:v>96.028976</c:v>
                </c:pt>
                <c:pt idx="1239">
                  <c:v>96.324119999999994</c:v>
                </c:pt>
                <c:pt idx="1240">
                  <c:v>95.787497999999999</c:v>
                </c:pt>
                <c:pt idx="1241">
                  <c:v>94.767905999999996</c:v>
                </c:pt>
                <c:pt idx="1242">
                  <c:v>98.309630999999996</c:v>
                </c:pt>
                <c:pt idx="1243">
                  <c:v>100.429298</c:v>
                </c:pt>
                <c:pt idx="1244">
                  <c:v>97.585189999999997</c:v>
                </c:pt>
                <c:pt idx="1245">
                  <c:v>97.397368999999998</c:v>
                </c:pt>
                <c:pt idx="1246">
                  <c:v>95.465523000000005</c:v>
                </c:pt>
                <c:pt idx="1247">
                  <c:v>95.599677999999997</c:v>
                </c:pt>
                <c:pt idx="1248">
                  <c:v>95.948486000000003</c:v>
                </c:pt>
                <c:pt idx="1249">
                  <c:v>93.399512999999999</c:v>
                </c:pt>
                <c:pt idx="1250">
                  <c:v>96.055808999999996</c:v>
                </c:pt>
                <c:pt idx="1251">
                  <c:v>97.290047000000001</c:v>
                </c:pt>
                <c:pt idx="1252">
                  <c:v>95.170379999999994</c:v>
                </c:pt>
                <c:pt idx="1253">
                  <c:v>94.660583000000003</c:v>
                </c:pt>
                <c:pt idx="1254">
                  <c:v>97.155890999999997</c:v>
                </c:pt>
                <c:pt idx="1255">
                  <c:v>94.982558999999995</c:v>
                </c:pt>
                <c:pt idx="1256">
                  <c:v>94.848404000000002</c:v>
                </c:pt>
                <c:pt idx="1257">
                  <c:v>95.197211999999993</c:v>
                </c:pt>
                <c:pt idx="1258">
                  <c:v>94.231285</c:v>
                </c:pt>
                <c:pt idx="1259">
                  <c:v>93.748322000000002</c:v>
                </c:pt>
                <c:pt idx="1260">
                  <c:v>88.891869</c:v>
                </c:pt>
                <c:pt idx="1261">
                  <c:v>90.609070000000003</c:v>
                </c:pt>
                <c:pt idx="1262">
                  <c:v>87.657630999999995</c:v>
                </c:pt>
                <c:pt idx="1263">
                  <c:v>91.574996999999996</c:v>
                </c:pt>
                <c:pt idx="1264">
                  <c:v>90.957877999999994</c:v>
                </c:pt>
                <c:pt idx="1265">
                  <c:v>89.482155000000006</c:v>
                </c:pt>
                <c:pt idx="1266">
                  <c:v>94.875236999999998</c:v>
                </c:pt>
                <c:pt idx="1267">
                  <c:v>91.414008999999993</c:v>
                </c:pt>
                <c:pt idx="1268">
                  <c:v>88.301581999999996</c:v>
                </c:pt>
                <c:pt idx="1269">
                  <c:v>82.130402000000004</c:v>
                </c:pt>
                <c:pt idx="1270">
                  <c:v>84.142737999999994</c:v>
                </c:pt>
                <c:pt idx="1271">
                  <c:v>83.525627</c:v>
                </c:pt>
                <c:pt idx="1272">
                  <c:v>82.881675999999999</c:v>
                </c:pt>
                <c:pt idx="1273">
                  <c:v>90.716392999999997</c:v>
                </c:pt>
                <c:pt idx="1274">
                  <c:v>84.867187999999999</c:v>
                </c:pt>
                <c:pt idx="1275">
                  <c:v>96.968070999999995</c:v>
                </c:pt>
                <c:pt idx="1276">
                  <c:v>90.448081999999999</c:v>
                </c:pt>
                <c:pt idx="1277">
                  <c:v>100.50979599999999</c:v>
                </c:pt>
                <c:pt idx="1278">
                  <c:v>105.41990699999999</c:v>
                </c:pt>
                <c:pt idx="1279">
                  <c:v>100.32197600000001</c:v>
                </c:pt>
                <c:pt idx="1280">
                  <c:v>107.67372899999999</c:v>
                </c:pt>
                <c:pt idx="1281">
                  <c:v>109.927559</c:v>
                </c:pt>
                <c:pt idx="1282">
                  <c:v>112.288704</c:v>
                </c:pt>
                <c:pt idx="1283">
                  <c:v>110.33002500000001</c:v>
                </c:pt>
                <c:pt idx="1284">
                  <c:v>111.081299</c:v>
                </c:pt>
                <c:pt idx="1285">
                  <c:v>108.72015399999999</c:v>
                </c:pt>
                <c:pt idx="1286">
                  <c:v>109.12262</c:v>
                </c:pt>
                <c:pt idx="1287">
                  <c:v>111.80574</c:v>
                </c:pt>
                <c:pt idx="1288">
                  <c:v>110.920311</c:v>
                </c:pt>
                <c:pt idx="1289">
                  <c:v>111.80574</c:v>
                </c:pt>
                <c:pt idx="1290">
                  <c:v>116.152405</c:v>
                </c:pt>
                <c:pt idx="1291">
                  <c:v>116.82318100000001</c:v>
                </c:pt>
                <c:pt idx="1292">
                  <c:v>118.674538</c:v>
                </c:pt>
                <c:pt idx="1293">
                  <c:v>117.815941</c:v>
                </c:pt>
                <c:pt idx="1294">
                  <c:v>118.59404000000001</c:v>
                </c:pt>
                <c:pt idx="1295">
                  <c:v>118.59404000000001</c:v>
                </c:pt>
                <c:pt idx="1296">
                  <c:v>118.54038199999999</c:v>
                </c:pt>
                <c:pt idx="1297">
                  <c:v>120.12342099999999</c:v>
                </c:pt>
                <c:pt idx="1298">
                  <c:v>118.51355</c:v>
                </c:pt>
                <c:pt idx="1299">
                  <c:v>116.98416899999999</c:v>
                </c:pt>
                <c:pt idx="1300">
                  <c:v>116.34021799999999</c:v>
                </c:pt>
                <c:pt idx="1301">
                  <c:v>117.976929</c:v>
                </c:pt>
                <c:pt idx="1302">
                  <c:v>117.869598</c:v>
                </c:pt>
                <c:pt idx="1303">
                  <c:v>117.19882200000001</c:v>
                </c:pt>
                <c:pt idx="1304">
                  <c:v>114.247383</c:v>
                </c:pt>
                <c:pt idx="1305">
                  <c:v>112.986313</c:v>
                </c:pt>
                <c:pt idx="1306">
                  <c:v>115.320633</c:v>
                </c:pt>
                <c:pt idx="1307">
                  <c:v>117.064667</c:v>
                </c:pt>
                <c:pt idx="1308">
                  <c:v>116.501205</c:v>
                </c:pt>
                <c:pt idx="1309">
                  <c:v>115.535286</c:v>
                </c:pt>
                <c:pt idx="1310">
                  <c:v>119.66728999999999</c:v>
                </c:pt>
                <c:pt idx="1311">
                  <c:v>120.633217</c:v>
                </c:pt>
                <c:pt idx="1312">
                  <c:v>121.89428700000001</c:v>
                </c:pt>
                <c:pt idx="1313">
                  <c:v>120.901527</c:v>
                </c:pt>
                <c:pt idx="1314">
                  <c:v>124.04078699999999</c:v>
                </c:pt>
                <c:pt idx="1315">
                  <c:v>124.04078699999999</c:v>
                </c:pt>
                <c:pt idx="1316">
                  <c:v>123.34317</c:v>
                </c:pt>
                <c:pt idx="1317">
                  <c:v>122.56506299999999</c:v>
                </c:pt>
                <c:pt idx="1318">
                  <c:v>123.530991</c:v>
                </c:pt>
                <c:pt idx="1319">
                  <c:v>124.2286</c:v>
                </c:pt>
                <c:pt idx="1320">
                  <c:v>122.32358600000001</c:v>
                </c:pt>
                <c:pt idx="1321">
                  <c:v>121.67963399999999</c:v>
                </c:pt>
                <c:pt idx="1322">
                  <c:v>120.874695</c:v>
                </c:pt>
                <c:pt idx="1323">
                  <c:v>120.177086</c:v>
                </c:pt>
                <c:pt idx="1324">
                  <c:v>120.25758399999999</c:v>
                </c:pt>
                <c:pt idx="1325">
                  <c:v>120.552727</c:v>
                </c:pt>
                <c:pt idx="1326">
                  <c:v>122.833382</c:v>
                </c:pt>
                <c:pt idx="1327">
                  <c:v>120.391739</c:v>
                </c:pt>
                <c:pt idx="1328">
                  <c:v>120.12342099999999</c:v>
                </c:pt>
                <c:pt idx="1329">
                  <c:v>120.92836</c:v>
                </c:pt>
                <c:pt idx="1330">
                  <c:v>120.445396</c:v>
                </c:pt>
                <c:pt idx="1331">
                  <c:v>119.5868</c:v>
                </c:pt>
                <c:pt idx="1332">
                  <c:v>119.85511</c:v>
                </c:pt>
                <c:pt idx="1333">
                  <c:v>119.69412199999999</c:v>
                </c:pt>
                <c:pt idx="1334">
                  <c:v>119.45264400000001</c:v>
                </c:pt>
                <c:pt idx="1335">
                  <c:v>119.398979</c:v>
                </c:pt>
                <c:pt idx="1336">
                  <c:v>118.755028</c:v>
                </c:pt>
                <c:pt idx="1337">
                  <c:v>117.68177799999999</c:v>
                </c:pt>
                <c:pt idx="1338">
                  <c:v>119.18433400000001</c:v>
                </c:pt>
                <c:pt idx="1339">
                  <c:v>119.23799099999999</c:v>
                </c:pt>
                <c:pt idx="1340">
                  <c:v>117.19882200000001</c:v>
                </c:pt>
                <c:pt idx="1341">
                  <c:v>115.508453</c:v>
                </c:pt>
                <c:pt idx="1342">
                  <c:v>115.10598</c:v>
                </c:pt>
                <c:pt idx="1343">
                  <c:v>115.562111</c:v>
                </c:pt>
                <c:pt idx="1344">
                  <c:v>114.891335</c:v>
                </c:pt>
                <c:pt idx="1345">
                  <c:v>114.38153800000001</c:v>
                </c:pt>
                <c:pt idx="1346">
                  <c:v>113.522942</c:v>
                </c:pt>
                <c:pt idx="1347">
                  <c:v>114.11322800000001</c:v>
                </c:pt>
                <c:pt idx="1348">
                  <c:v>114.14006000000001</c:v>
                </c:pt>
                <c:pt idx="1349">
                  <c:v>115.964584</c:v>
                </c:pt>
                <c:pt idx="1350">
                  <c:v>115.964584</c:v>
                </c:pt>
                <c:pt idx="1351">
                  <c:v>115.830429</c:v>
                </c:pt>
                <c:pt idx="1352">
                  <c:v>116.17923</c:v>
                </c:pt>
                <c:pt idx="1353">
                  <c:v>115.02549</c:v>
                </c:pt>
                <c:pt idx="1354">
                  <c:v>115.02549</c:v>
                </c:pt>
                <c:pt idx="1355">
                  <c:v>115.26696800000001</c:v>
                </c:pt>
                <c:pt idx="1356">
                  <c:v>115.776764</c:v>
                </c:pt>
                <c:pt idx="1357">
                  <c:v>115.535286</c:v>
                </c:pt>
                <c:pt idx="1358">
                  <c:v>115.723099</c:v>
                </c:pt>
                <c:pt idx="1359">
                  <c:v>114.81083700000001</c:v>
                </c:pt>
                <c:pt idx="1360">
                  <c:v>114.73034699999999</c:v>
                </c:pt>
                <c:pt idx="1361">
                  <c:v>115.615776</c:v>
                </c:pt>
                <c:pt idx="1362">
                  <c:v>116.36705000000001</c:v>
                </c:pt>
                <c:pt idx="1363">
                  <c:v>117.19882200000001</c:v>
                </c:pt>
                <c:pt idx="1364">
                  <c:v>118.27207199999999</c:v>
                </c:pt>
                <c:pt idx="1365">
                  <c:v>117.413467</c:v>
                </c:pt>
                <c:pt idx="1366">
                  <c:v>117.789108</c:v>
                </c:pt>
                <c:pt idx="1367">
                  <c:v>117.118324</c:v>
                </c:pt>
                <c:pt idx="1368">
                  <c:v>115.964584</c:v>
                </c:pt>
                <c:pt idx="1369">
                  <c:v>114.247383</c:v>
                </c:pt>
                <c:pt idx="1370">
                  <c:v>115.159645</c:v>
                </c:pt>
                <c:pt idx="1371">
                  <c:v>114.649849</c:v>
                </c:pt>
                <c:pt idx="1372">
                  <c:v>115.240143</c:v>
                </c:pt>
                <c:pt idx="1373">
                  <c:v>114.56935900000001</c:v>
                </c:pt>
                <c:pt idx="1374">
                  <c:v>113.76442</c:v>
                </c:pt>
                <c:pt idx="1375">
                  <c:v>113.76442</c:v>
                </c:pt>
                <c:pt idx="1376">
                  <c:v>113.737587</c:v>
                </c:pt>
                <c:pt idx="1377">
                  <c:v>113.65709699999999</c:v>
                </c:pt>
                <c:pt idx="1378">
                  <c:v>112.637512</c:v>
                </c:pt>
                <c:pt idx="1379">
                  <c:v>113.22779800000001</c:v>
                </c:pt>
                <c:pt idx="1380">
                  <c:v>112.7985</c:v>
                </c:pt>
                <c:pt idx="1381">
                  <c:v>112.476524</c:v>
                </c:pt>
                <c:pt idx="1382">
                  <c:v>111.48376500000001</c:v>
                </c:pt>
                <c:pt idx="1383">
                  <c:v>111.966728</c:v>
                </c:pt>
                <c:pt idx="1384">
                  <c:v>110.195869</c:v>
                </c:pt>
                <c:pt idx="1385">
                  <c:v>109.06895400000001</c:v>
                </c:pt>
                <c:pt idx="1386">
                  <c:v>108.23719</c:v>
                </c:pt>
                <c:pt idx="1387">
                  <c:v>109.015297</c:v>
                </c:pt>
                <c:pt idx="1388">
                  <c:v>109.927559</c:v>
                </c:pt>
                <c:pt idx="1389">
                  <c:v>109.44459500000001</c:v>
                </c:pt>
                <c:pt idx="1390">
                  <c:v>108.04937</c:v>
                </c:pt>
                <c:pt idx="1391">
                  <c:v>108.881134</c:v>
                </c:pt>
                <c:pt idx="1392">
                  <c:v>109.65924099999999</c:v>
                </c:pt>
                <c:pt idx="1393">
                  <c:v>109.04212200000001</c:v>
                </c:pt>
                <c:pt idx="1394">
                  <c:v>110.46418</c:v>
                </c:pt>
                <c:pt idx="1395">
                  <c:v>110.491013</c:v>
                </c:pt>
                <c:pt idx="1396">
                  <c:v>110.57150300000001</c:v>
                </c:pt>
                <c:pt idx="1397">
                  <c:v>111.752083</c:v>
                </c:pt>
                <c:pt idx="1398">
                  <c:v>111.64475299999999</c:v>
                </c:pt>
                <c:pt idx="1399">
                  <c:v>111.53743</c:v>
                </c:pt>
                <c:pt idx="1400">
                  <c:v>111.993561</c:v>
                </c:pt>
                <c:pt idx="1401">
                  <c:v>112.449692</c:v>
                </c:pt>
                <c:pt idx="1402">
                  <c:v>112.449692</c:v>
                </c:pt>
                <c:pt idx="1403">
                  <c:v>113.335121</c:v>
                </c:pt>
                <c:pt idx="1404">
                  <c:v>112.69117</c:v>
                </c:pt>
                <c:pt idx="1405">
                  <c:v>111.88623800000001</c:v>
                </c:pt>
                <c:pt idx="1406">
                  <c:v>111.108131</c:v>
                </c:pt>
                <c:pt idx="1407">
                  <c:v>111.02763400000001</c:v>
                </c:pt>
                <c:pt idx="1408">
                  <c:v>110.678833</c:v>
                </c:pt>
                <c:pt idx="1409">
                  <c:v>110.195869</c:v>
                </c:pt>
                <c:pt idx="1410">
                  <c:v>108.96163199999999</c:v>
                </c:pt>
                <c:pt idx="1411">
                  <c:v>107.16394</c:v>
                </c:pt>
                <c:pt idx="1412">
                  <c:v>107.834717</c:v>
                </c:pt>
                <c:pt idx="1413">
                  <c:v>107.834717</c:v>
                </c:pt>
                <c:pt idx="1414">
                  <c:v>107.00295300000001</c:v>
                </c:pt>
                <c:pt idx="1415">
                  <c:v>105.82238</c:v>
                </c:pt>
                <c:pt idx="1416">
                  <c:v>105.527237</c:v>
                </c:pt>
                <c:pt idx="1417">
                  <c:v>105.339417</c:v>
                </c:pt>
                <c:pt idx="1418">
                  <c:v>104.775963</c:v>
                </c:pt>
                <c:pt idx="1419">
                  <c:v>106.35900100000001</c:v>
                </c:pt>
                <c:pt idx="1420">
                  <c:v>107.754227</c:v>
                </c:pt>
                <c:pt idx="1421">
                  <c:v>106.73464199999999</c:v>
                </c:pt>
                <c:pt idx="1422">
                  <c:v>106.519989</c:v>
                </c:pt>
                <c:pt idx="1423">
                  <c:v>106.09069100000001</c:v>
                </c:pt>
                <c:pt idx="1424">
                  <c:v>104.6418</c:v>
                </c:pt>
                <c:pt idx="1425">
                  <c:v>103.944191</c:v>
                </c:pt>
                <c:pt idx="1426">
                  <c:v>107.029785</c:v>
                </c:pt>
                <c:pt idx="1427">
                  <c:v>105.688225</c:v>
                </c:pt>
                <c:pt idx="1428">
                  <c:v>106.97611999999999</c:v>
                </c:pt>
                <c:pt idx="1429">
                  <c:v>108.07620199999999</c:v>
                </c:pt>
                <c:pt idx="1430">
                  <c:v>106.761467</c:v>
                </c:pt>
                <c:pt idx="1431">
                  <c:v>106.27851099999999</c:v>
                </c:pt>
                <c:pt idx="1432">
                  <c:v>104.775963</c:v>
                </c:pt>
                <c:pt idx="1433">
                  <c:v>108.80064400000001</c:v>
                </c:pt>
                <c:pt idx="1434">
                  <c:v>109.87389400000001</c:v>
                </c:pt>
                <c:pt idx="1435">
                  <c:v>112.074051</c:v>
                </c:pt>
                <c:pt idx="1436">
                  <c:v>113.46927599999999</c:v>
                </c:pt>
                <c:pt idx="1437">
                  <c:v>114.35470599999999</c:v>
                </c:pt>
                <c:pt idx="1438">
                  <c:v>114.56935900000001</c:v>
                </c:pt>
                <c:pt idx="1439">
                  <c:v>114.327881</c:v>
                </c:pt>
                <c:pt idx="1440">
                  <c:v>115.347466</c:v>
                </c:pt>
                <c:pt idx="1441">
                  <c:v>115.159645</c:v>
                </c:pt>
                <c:pt idx="1442">
                  <c:v>115.02549</c:v>
                </c:pt>
                <c:pt idx="1443">
                  <c:v>114.99865699999999</c:v>
                </c:pt>
                <c:pt idx="1444">
                  <c:v>115.588943</c:v>
                </c:pt>
                <c:pt idx="1445">
                  <c:v>114.891335</c:v>
                </c:pt>
                <c:pt idx="1446">
                  <c:v>115.240143</c:v>
                </c:pt>
                <c:pt idx="1447">
                  <c:v>115.40113100000001</c:v>
                </c:pt>
                <c:pt idx="1448">
                  <c:v>114.971825</c:v>
                </c:pt>
                <c:pt idx="1449">
                  <c:v>114.891335</c:v>
                </c:pt>
                <c:pt idx="1450">
                  <c:v>115.10598</c:v>
                </c:pt>
                <c:pt idx="1451">
                  <c:v>114.14006000000001</c:v>
                </c:pt>
                <c:pt idx="1452">
                  <c:v>114.48886899999999</c:v>
                </c:pt>
                <c:pt idx="1453">
                  <c:v>115.18647799999999</c:v>
                </c:pt>
                <c:pt idx="1454">
                  <c:v>115.991417</c:v>
                </c:pt>
                <c:pt idx="1455">
                  <c:v>115.991417</c:v>
                </c:pt>
                <c:pt idx="1456">
                  <c:v>116.206062</c:v>
                </c:pt>
                <c:pt idx="1457">
                  <c:v>116.501205</c:v>
                </c:pt>
                <c:pt idx="1458">
                  <c:v>115.132812</c:v>
                </c:pt>
                <c:pt idx="1459">
                  <c:v>115.2938</c:v>
                </c:pt>
                <c:pt idx="1460">
                  <c:v>114.48886899999999</c:v>
                </c:pt>
                <c:pt idx="1461">
                  <c:v>113.41561900000001</c:v>
                </c:pt>
                <c:pt idx="1462">
                  <c:v>114.596191</c:v>
                </c:pt>
                <c:pt idx="1463">
                  <c:v>114.75717899999999</c:v>
                </c:pt>
                <c:pt idx="1464">
                  <c:v>115.132812</c:v>
                </c:pt>
                <c:pt idx="1465">
                  <c:v>113.46927599999999</c:v>
                </c:pt>
                <c:pt idx="1466">
                  <c:v>112.530182</c:v>
                </c:pt>
                <c:pt idx="1467">
                  <c:v>109.87389400000001</c:v>
                </c:pt>
                <c:pt idx="1468">
                  <c:v>110.27636</c:v>
                </c:pt>
                <c:pt idx="1469">
                  <c:v>111.510597</c:v>
                </c:pt>
                <c:pt idx="1470">
                  <c:v>111.698418</c:v>
                </c:pt>
                <c:pt idx="1471">
                  <c:v>112.905823</c:v>
                </c:pt>
                <c:pt idx="1472">
                  <c:v>111.64475299999999</c:v>
                </c:pt>
                <c:pt idx="1473">
                  <c:v>110.491013</c:v>
                </c:pt>
                <c:pt idx="1474">
                  <c:v>109.63241600000001</c:v>
                </c:pt>
                <c:pt idx="1475">
                  <c:v>109.578751</c:v>
                </c:pt>
                <c:pt idx="1476">
                  <c:v>110.46418</c:v>
                </c:pt>
                <c:pt idx="1477">
                  <c:v>110.222702</c:v>
                </c:pt>
                <c:pt idx="1478">
                  <c:v>109.22994199999999</c:v>
                </c:pt>
                <c:pt idx="1479">
                  <c:v>108.854309</c:v>
                </c:pt>
                <c:pt idx="1480">
                  <c:v>108.26402299999999</c:v>
                </c:pt>
                <c:pt idx="1481">
                  <c:v>107.566406</c:v>
                </c:pt>
                <c:pt idx="1482">
                  <c:v>107.19077299999999</c:v>
                </c:pt>
                <c:pt idx="1483">
                  <c:v>107.19077299999999</c:v>
                </c:pt>
                <c:pt idx="1484">
                  <c:v>107.083443</c:v>
                </c:pt>
                <c:pt idx="1485">
                  <c:v>108.478668</c:v>
                </c:pt>
                <c:pt idx="1486">
                  <c:v>109.015297</c:v>
                </c:pt>
                <c:pt idx="1487">
                  <c:v>107.64690400000001</c:v>
                </c:pt>
                <c:pt idx="1488">
                  <c:v>108.10303500000001</c:v>
                </c:pt>
                <c:pt idx="1489">
                  <c:v>110.08854700000001</c:v>
                </c:pt>
                <c:pt idx="1490">
                  <c:v>110.625168</c:v>
                </c:pt>
                <c:pt idx="1491">
                  <c:v>110.410515</c:v>
                </c:pt>
                <c:pt idx="1492">
                  <c:v>108.881134</c:v>
                </c:pt>
                <c:pt idx="1493">
                  <c:v>112.637512</c:v>
                </c:pt>
                <c:pt idx="1494">
                  <c:v>111.966728</c:v>
                </c:pt>
                <c:pt idx="1495">
                  <c:v>113.76442</c:v>
                </c:pt>
                <c:pt idx="1496">
                  <c:v>113.92540700000001</c:v>
                </c:pt>
                <c:pt idx="1497">
                  <c:v>116.206062</c:v>
                </c:pt>
                <c:pt idx="1498">
                  <c:v>118.647705</c:v>
                </c:pt>
                <c:pt idx="1499">
                  <c:v>117.25248000000001</c:v>
                </c:pt>
                <c:pt idx="1500">
                  <c:v>116.98416899999999</c:v>
                </c:pt>
                <c:pt idx="1501">
                  <c:v>117.869598</c:v>
                </c:pt>
                <c:pt idx="1502">
                  <c:v>117.976929</c:v>
                </c:pt>
                <c:pt idx="1503">
                  <c:v>117.735443</c:v>
                </c:pt>
                <c:pt idx="1504">
                  <c:v>117.279312</c:v>
                </c:pt>
                <c:pt idx="1505">
                  <c:v>117.44029999999999</c:v>
                </c:pt>
                <c:pt idx="1506">
                  <c:v>119.05017100000001</c:v>
                </c:pt>
                <c:pt idx="1507">
                  <c:v>118.78185999999999</c:v>
                </c:pt>
                <c:pt idx="1508">
                  <c:v>119.559967</c:v>
                </c:pt>
                <c:pt idx="1509">
                  <c:v>119.64046500000001</c:v>
                </c:pt>
                <c:pt idx="1510">
                  <c:v>119.291656</c:v>
                </c:pt>
                <c:pt idx="1511">
                  <c:v>118.406227</c:v>
                </c:pt>
                <c:pt idx="1512">
                  <c:v>119.023346</c:v>
                </c:pt>
                <c:pt idx="1513">
                  <c:v>118.164742</c:v>
                </c:pt>
                <c:pt idx="1514">
                  <c:v>119.45264400000001</c:v>
                </c:pt>
                <c:pt idx="1515">
                  <c:v>118.889191</c:v>
                </c:pt>
                <c:pt idx="1516">
                  <c:v>119.130669</c:v>
                </c:pt>
                <c:pt idx="1517">
                  <c:v>119.130669</c:v>
                </c:pt>
                <c:pt idx="1518">
                  <c:v>118.218407</c:v>
                </c:pt>
                <c:pt idx="1519">
                  <c:v>117.493965</c:v>
                </c:pt>
                <c:pt idx="1520">
                  <c:v>116.689026</c:v>
                </c:pt>
                <c:pt idx="1521">
                  <c:v>117.064667</c:v>
                </c:pt>
                <c:pt idx="1522">
                  <c:v>115.159645</c:v>
                </c:pt>
                <c:pt idx="1523">
                  <c:v>113.979073</c:v>
                </c:pt>
                <c:pt idx="1524">
                  <c:v>113.22779800000001</c:v>
                </c:pt>
                <c:pt idx="1525">
                  <c:v>114.462036</c:v>
                </c:pt>
                <c:pt idx="1526">
                  <c:v>114.11322800000001</c:v>
                </c:pt>
                <c:pt idx="1527">
                  <c:v>113.844917</c:v>
                </c:pt>
                <c:pt idx="1528">
                  <c:v>117.279312</c:v>
                </c:pt>
                <c:pt idx="1529">
                  <c:v>117.118324</c:v>
                </c:pt>
                <c:pt idx="1530">
                  <c:v>116.930504</c:v>
                </c:pt>
                <c:pt idx="1531">
                  <c:v>116.876846</c:v>
                </c:pt>
                <c:pt idx="1532">
                  <c:v>115.588943</c:v>
                </c:pt>
                <c:pt idx="1533">
                  <c:v>113.92540700000001</c:v>
                </c:pt>
                <c:pt idx="1534">
                  <c:v>114.542526</c:v>
                </c:pt>
                <c:pt idx="1535">
                  <c:v>114.408371</c:v>
                </c:pt>
                <c:pt idx="1536">
                  <c:v>113.818085</c:v>
                </c:pt>
                <c:pt idx="1537">
                  <c:v>111.72525</c:v>
                </c:pt>
                <c:pt idx="1538">
                  <c:v>112.530182</c:v>
                </c:pt>
                <c:pt idx="1539">
                  <c:v>114.649849</c:v>
                </c:pt>
                <c:pt idx="1540">
                  <c:v>115.2938</c:v>
                </c:pt>
                <c:pt idx="1541">
                  <c:v>114.166893</c:v>
                </c:pt>
                <c:pt idx="1542">
                  <c:v>114.005905</c:v>
                </c:pt>
                <c:pt idx="1543">
                  <c:v>113.87175000000001</c:v>
                </c:pt>
                <c:pt idx="1544">
                  <c:v>115.374298</c:v>
                </c:pt>
                <c:pt idx="1545">
                  <c:v>116.36705000000001</c:v>
                </c:pt>
                <c:pt idx="1546">
                  <c:v>116.769516</c:v>
                </c:pt>
                <c:pt idx="1547">
                  <c:v>115.481621</c:v>
                </c:pt>
                <c:pt idx="1548">
                  <c:v>114.220551</c:v>
                </c:pt>
                <c:pt idx="1549">
                  <c:v>114.462036</c:v>
                </c:pt>
                <c:pt idx="1550">
                  <c:v>113.818085</c:v>
                </c:pt>
                <c:pt idx="1551">
                  <c:v>112.932655</c:v>
                </c:pt>
                <c:pt idx="1552">
                  <c:v>112.932655</c:v>
                </c:pt>
                <c:pt idx="1553">
                  <c:v>113.093643</c:v>
                </c:pt>
                <c:pt idx="1554">
                  <c:v>112.87899</c:v>
                </c:pt>
                <c:pt idx="1555">
                  <c:v>113.68392900000001</c:v>
                </c:pt>
                <c:pt idx="1556">
                  <c:v>112.74483499999999</c:v>
                </c:pt>
                <c:pt idx="1557">
                  <c:v>113.120476</c:v>
                </c:pt>
                <c:pt idx="1558">
                  <c:v>113.76442</c:v>
                </c:pt>
                <c:pt idx="1559">
                  <c:v>114.918167</c:v>
                </c:pt>
                <c:pt idx="1560">
                  <c:v>116.501205</c:v>
                </c:pt>
                <c:pt idx="1561">
                  <c:v>114.918167</c:v>
                </c:pt>
                <c:pt idx="1562">
                  <c:v>114.73034699999999</c:v>
                </c:pt>
                <c:pt idx="1563">
                  <c:v>115.64260899999999</c:v>
                </c:pt>
                <c:pt idx="1564">
                  <c:v>114.676682</c:v>
                </c:pt>
                <c:pt idx="1565">
                  <c:v>112.235039</c:v>
                </c:pt>
                <c:pt idx="1566">
                  <c:v>112.04722599999999</c:v>
                </c:pt>
                <c:pt idx="1567">
                  <c:v>113.22779800000001</c:v>
                </c:pt>
                <c:pt idx="1568">
                  <c:v>111.752083</c:v>
                </c:pt>
                <c:pt idx="1569">
                  <c:v>110.678833</c:v>
                </c:pt>
                <c:pt idx="1570">
                  <c:v>109.551918</c:v>
                </c:pt>
                <c:pt idx="1571">
                  <c:v>111.48376500000001</c:v>
                </c:pt>
                <c:pt idx="1572">
                  <c:v>111.48376500000001</c:v>
                </c:pt>
                <c:pt idx="1573">
                  <c:v>110.94714399999999</c:v>
                </c:pt>
                <c:pt idx="1574">
                  <c:v>110.46418</c:v>
                </c:pt>
                <c:pt idx="1575">
                  <c:v>109.12262</c:v>
                </c:pt>
                <c:pt idx="1576">
                  <c:v>108.371346</c:v>
                </c:pt>
                <c:pt idx="1577">
                  <c:v>109.283607</c:v>
                </c:pt>
                <c:pt idx="1578">
                  <c:v>109.820229</c:v>
                </c:pt>
                <c:pt idx="1579">
                  <c:v>109.04212200000001</c:v>
                </c:pt>
                <c:pt idx="1580">
                  <c:v>107.137108</c:v>
                </c:pt>
                <c:pt idx="1581">
                  <c:v>106.73464199999999</c:v>
                </c:pt>
                <c:pt idx="1582">
                  <c:v>106.493156</c:v>
                </c:pt>
                <c:pt idx="1583">
                  <c:v>103.166084</c:v>
                </c:pt>
                <c:pt idx="1584">
                  <c:v>105.071106</c:v>
                </c:pt>
                <c:pt idx="1585">
                  <c:v>104.80278800000001</c:v>
                </c:pt>
                <c:pt idx="1586">
                  <c:v>105.285751</c:v>
                </c:pt>
                <c:pt idx="1587">
                  <c:v>104.29299899999999</c:v>
                </c:pt>
                <c:pt idx="1588">
                  <c:v>104.427155</c:v>
                </c:pt>
                <c:pt idx="1589">
                  <c:v>102.387978</c:v>
                </c:pt>
                <c:pt idx="1590">
                  <c:v>103.353905</c:v>
                </c:pt>
                <c:pt idx="1591">
                  <c:v>104.078346</c:v>
                </c:pt>
                <c:pt idx="1592">
                  <c:v>103.27340700000001</c:v>
                </c:pt>
                <c:pt idx="1593">
                  <c:v>105.01744100000001</c:v>
                </c:pt>
                <c:pt idx="1594">
                  <c:v>105.87603799999999</c:v>
                </c:pt>
                <c:pt idx="1595">
                  <c:v>106.868797</c:v>
                </c:pt>
                <c:pt idx="1596">
                  <c:v>108.398178</c:v>
                </c:pt>
                <c:pt idx="1597">
                  <c:v>108.425003</c:v>
                </c:pt>
                <c:pt idx="1598">
                  <c:v>106.680977</c:v>
                </c:pt>
                <c:pt idx="1599">
                  <c:v>105.87603799999999</c:v>
                </c:pt>
                <c:pt idx="1600">
                  <c:v>107.00295300000001</c:v>
                </c:pt>
                <c:pt idx="1601">
                  <c:v>109.04212200000001</c:v>
                </c:pt>
                <c:pt idx="1602">
                  <c:v>110.06171399999999</c:v>
                </c:pt>
                <c:pt idx="1603">
                  <c:v>110.06171399999999</c:v>
                </c:pt>
                <c:pt idx="1604">
                  <c:v>112.449692</c:v>
                </c:pt>
                <c:pt idx="1605">
                  <c:v>110.222702</c:v>
                </c:pt>
                <c:pt idx="1606">
                  <c:v>110.33002500000001</c:v>
                </c:pt>
                <c:pt idx="1607">
                  <c:v>111.295952</c:v>
                </c:pt>
                <c:pt idx="1608">
                  <c:v>108.693321</c:v>
                </c:pt>
                <c:pt idx="1609">
                  <c:v>107.942047</c:v>
                </c:pt>
                <c:pt idx="1610">
                  <c:v>106.627312</c:v>
                </c:pt>
                <c:pt idx="1611">
                  <c:v>107.88838200000001</c:v>
                </c:pt>
                <c:pt idx="1612">
                  <c:v>107.88838200000001</c:v>
                </c:pt>
                <c:pt idx="1613">
                  <c:v>105.929703</c:v>
                </c:pt>
                <c:pt idx="1614">
                  <c:v>108.26402299999999</c:v>
                </c:pt>
                <c:pt idx="1615">
                  <c:v>109.739738</c:v>
                </c:pt>
                <c:pt idx="1616">
                  <c:v>109.525085</c:v>
                </c:pt>
                <c:pt idx="1617">
                  <c:v>107.137108</c:v>
                </c:pt>
                <c:pt idx="1618">
                  <c:v>106.493156</c:v>
                </c:pt>
                <c:pt idx="1619">
                  <c:v>105.285751</c:v>
                </c:pt>
                <c:pt idx="1620">
                  <c:v>106.78830000000001</c:v>
                </c:pt>
                <c:pt idx="1621">
                  <c:v>108.80064400000001</c:v>
                </c:pt>
                <c:pt idx="1622">
                  <c:v>111.698418</c:v>
                </c:pt>
                <c:pt idx="1623">
                  <c:v>109.63241600000001</c:v>
                </c:pt>
                <c:pt idx="1624">
                  <c:v>109.820229</c:v>
                </c:pt>
                <c:pt idx="1625">
                  <c:v>109.525085</c:v>
                </c:pt>
                <c:pt idx="1626">
                  <c:v>108.827477</c:v>
                </c:pt>
                <c:pt idx="1627">
                  <c:v>105.071106</c:v>
                </c:pt>
                <c:pt idx="1628">
                  <c:v>103.944191</c:v>
                </c:pt>
                <c:pt idx="1629">
                  <c:v>101.958679</c:v>
                </c:pt>
                <c:pt idx="1630">
                  <c:v>103.756371</c:v>
                </c:pt>
                <c:pt idx="1631">
                  <c:v>104.963776</c:v>
                </c:pt>
                <c:pt idx="1632">
                  <c:v>102.978264</c:v>
                </c:pt>
                <c:pt idx="1633">
                  <c:v>106.412666</c:v>
                </c:pt>
                <c:pt idx="1634">
                  <c:v>107.593239</c:v>
                </c:pt>
                <c:pt idx="1635">
                  <c:v>106.439499</c:v>
                </c:pt>
                <c:pt idx="1636">
                  <c:v>105.44673899999999</c:v>
                </c:pt>
                <c:pt idx="1637">
                  <c:v>108.290848</c:v>
                </c:pt>
                <c:pt idx="1638">
                  <c:v>109.63241600000001</c:v>
                </c:pt>
                <c:pt idx="1639">
                  <c:v>106.949287</c:v>
                </c:pt>
                <c:pt idx="1640">
                  <c:v>108.10303500000001</c:v>
                </c:pt>
                <c:pt idx="1641">
                  <c:v>105.01744100000001</c:v>
                </c:pt>
                <c:pt idx="1642">
                  <c:v>106.09069100000001</c:v>
                </c:pt>
                <c:pt idx="1643">
                  <c:v>109.337265</c:v>
                </c:pt>
                <c:pt idx="1644">
                  <c:v>109.739738</c:v>
                </c:pt>
                <c:pt idx="1645">
                  <c:v>109.578751</c:v>
                </c:pt>
                <c:pt idx="1646">
                  <c:v>109.981216</c:v>
                </c:pt>
                <c:pt idx="1647">
                  <c:v>112.7985</c:v>
                </c:pt>
                <c:pt idx="1648">
                  <c:v>113.737587</c:v>
                </c:pt>
                <c:pt idx="1649">
                  <c:v>115.18647799999999</c:v>
                </c:pt>
                <c:pt idx="1650">
                  <c:v>115.159645</c:v>
                </c:pt>
                <c:pt idx="1651">
                  <c:v>115.937752</c:v>
                </c:pt>
                <c:pt idx="1652">
                  <c:v>115.374298</c:v>
                </c:pt>
                <c:pt idx="1653">
                  <c:v>115.132812</c:v>
                </c:pt>
                <c:pt idx="1654">
                  <c:v>114.676682</c:v>
                </c:pt>
                <c:pt idx="1655">
                  <c:v>115.991417</c:v>
                </c:pt>
                <c:pt idx="1656">
                  <c:v>115.45478799999999</c:v>
                </c:pt>
                <c:pt idx="1657">
                  <c:v>114.193718</c:v>
                </c:pt>
                <c:pt idx="1658">
                  <c:v>112.637512</c:v>
                </c:pt>
                <c:pt idx="1659">
                  <c:v>111.564262</c:v>
                </c:pt>
                <c:pt idx="1660">
                  <c:v>112.58384700000001</c:v>
                </c:pt>
                <c:pt idx="1661">
                  <c:v>112.69117</c:v>
                </c:pt>
                <c:pt idx="1662">
                  <c:v>111.188622</c:v>
                </c:pt>
                <c:pt idx="1663">
                  <c:v>110.625168</c:v>
                </c:pt>
                <c:pt idx="1664">
                  <c:v>110.38369</c:v>
                </c:pt>
                <c:pt idx="1665">
                  <c:v>111.48376500000001</c:v>
                </c:pt>
                <c:pt idx="1666">
                  <c:v>112.04722599999999</c:v>
                </c:pt>
                <c:pt idx="1667">
                  <c:v>111.939896</c:v>
                </c:pt>
                <c:pt idx="1668">
                  <c:v>113.576607</c:v>
                </c:pt>
                <c:pt idx="1669">
                  <c:v>115.830429</c:v>
                </c:pt>
                <c:pt idx="1670">
                  <c:v>115.830429</c:v>
                </c:pt>
                <c:pt idx="1671">
                  <c:v>115.240143</c:v>
                </c:pt>
                <c:pt idx="1672">
                  <c:v>118.325729</c:v>
                </c:pt>
                <c:pt idx="1673">
                  <c:v>117.601288</c:v>
                </c:pt>
                <c:pt idx="1674">
                  <c:v>118.030586</c:v>
                </c:pt>
                <c:pt idx="1675">
                  <c:v>116.36705000000001</c:v>
                </c:pt>
                <c:pt idx="1676">
                  <c:v>114.247383</c:v>
                </c:pt>
                <c:pt idx="1677">
                  <c:v>116.12557200000001</c:v>
                </c:pt>
                <c:pt idx="1678">
                  <c:v>115.21331000000001</c:v>
                </c:pt>
                <c:pt idx="1679">
                  <c:v>113.76442</c:v>
                </c:pt>
                <c:pt idx="1680">
                  <c:v>113.254631</c:v>
                </c:pt>
                <c:pt idx="1681">
                  <c:v>112.074051</c:v>
                </c:pt>
                <c:pt idx="1682">
                  <c:v>111.376442</c:v>
                </c:pt>
                <c:pt idx="1683">
                  <c:v>114.676682</c:v>
                </c:pt>
                <c:pt idx="1684">
                  <c:v>113.979073</c:v>
                </c:pt>
                <c:pt idx="1685">
                  <c:v>115.88408699999999</c:v>
                </c:pt>
                <c:pt idx="1686">
                  <c:v>118.406227</c:v>
                </c:pt>
                <c:pt idx="1687">
                  <c:v>118.755028</c:v>
                </c:pt>
                <c:pt idx="1688">
                  <c:v>118.916016</c:v>
                </c:pt>
                <c:pt idx="1689">
                  <c:v>117.708611</c:v>
                </c:pt>
                <c:pt idx="1690">
                  <c:v>118.62087200000001</c:v>
                </c:pt>
                <c:pt idx="1691">
                  <c:v>117.708611</c:v>
                </c:pt>
                <c:pt idx="1692">
                  <c:v>119.291656</c:v>
                </c:pt>
                <c:pt idx="1693">
                  <c:v>120.364906</c:v>
                </c:pt>
                <c:pt idx="1694">
                  <c:v>119.720955</c:v>
                </c:pt>
                <c:pt idx="1695">
                  <c:v>119.90877500000001</c:v>
                </c:pt>
                <c:pt idx="1696">
                  <c:v>119.479477</c:v>
                </c:pt>
                <c:pt idx="1697">
                  <c:v>120.821037</c:v>
                </c:pt>
                <c:pt idx="1698">
                  <c:v>118.889191</c:v>
                </c:pt>
                <c:pt idx="1699">
                  <c:v>117.171989</c:v>
                </c:pt>
                <c:pt idx="1700">
                  <c:v>117.950096</c:v>
                </c:pt>
                <c:pt idx="1701">
                  <c:v>116.28655999999999</c:v>
                </c:pt>
                <c:pt idx="1702">
                  <c:v>117.735443</c:v>
                </c:pt>
                <c:pt idx="1703">
                  <c:v>117.869598</c:v>
                </c:pt>
                <c:pt idx="1704">
                  <c:v>117.011002</c:v>
                </c:pt>
                <c:pt idx="1705">
                  <c:v>117.65495300000001</c:v>
                </c:pt>
                <c:pt idx="1706">
                  <c:v>117.574455</c:v>
                </c:pt>
                <c:pt idx="1707">
                  <c:v>115.991417</c:v>
                </c:pt>
                <c:pt idx="1708">
                  <c:v>118.298897</c:v>
                </c:pt>
                <c:pt idx="1709">
                  <c:v>118.567215</c:v>
                </c:pt>
                <c:pt idx="1710">
                  <c:v>116.474373</c:v>
                </c:pt>
                <c:pt idx="1711">
                  <c:v>114.891335</c:v>
                </c:pt>
                <c:pt idx="1712">
                  <c:v>115.18647799999999</c:v>
                </c:pt>
                <c:pt idx="1713">
                  <c:v>115.18647799999999</c:v>
                </c:pt>
                <c:pt idx="1714">
                  <c:v>115.10598</c:v>
                </c:pt>
                <c:pt idx="1715">
                  <c:v>116.259727</c:v>
                </c:pt>
                <c:pt idx="1716">
                  <c:v>114.542526</c:v>
                </c:pt>
                <c:pt idx="1717">
                  <c:v>113.576607</c:v>
                </c:pt>
                <c:pt idx="1718">
                  <c:v>115.803596</c:v>
                </c:pt>
                <c:pt idx="1719">
                  <c:v>116.259727</c:v>
                </c:pt>
                <c:pt idx="1720">
                  <c:v>117.842766</c:v>
                </c:pt>
                <c:pt idx="1721">
                  <c:v>116.635361</c:v>
                </c:pt>
                <c:pt idx="1722">
                  <c:v>118.298897</c:v>
                </c:pt>
                <c:pt idx="1723">
                  <c:v>117.789108</c:v>
                </c:pt>
                <c:pt idx="1724">
                  <c:v>119.88194300000001</c:v>
                </c:pt>
                <c:pt idx="1725">
                  <c:v>121.357658</c:v>
                </c:pt>
                <c:pt idx="1726">
                  <c:v>122.32358600000001</c:v>
                </c:pt>
                <c:pt idx="1727">
                  <c:v>123.15535</c:v>
                </c:pt>
                <c:pt idx="1728">
                  <c:v>123.987122</c:v>
                </c:pt>
                <c:pt idx="1729">
                  <c:v>124.30909699999999</c:v>
                </c:pt>
                <c:pt idx="1730">
                  <c:v>124.30909699999999</c:v>
                </c:pt>
                <c:pt idx="1731">
                  <c:v>124.55057499999999</c:v>
                </c:pt>
                <c:pt idx="1732">
                  <c:v>126.482422</c:v>
                </c:pt>
                <c:pt idx="1733">
                  <c:v>124.60424</c:v>
                </c:pt>
                <c:pt idx="1734">
                  <c:v>125.57016</c:v>
                </c:pt>
                <c:pt idx="1735">
                  <c:v>124.30909699999999</c:v>
                </c:pt>
                <c:pt idx="1736">
                  <c:v>122.59189600000001</c:v>
                </c:pt>
                <c:pt idx="1737">
                  <c:v>122.645561</c:v>
                </c:pt>
                <c:pt idx="1738">
                  <c:v>121.67963399999999</c:v>
                </c:pt>
                <c:pt idx="1739">
                  <c:v>124.57740800000001</c:v>
                </c:pt>
                <c:pt idx="1740">
                  <c:v>124.57740800000001</c:v>
                </c:pt>
                <c:pt idx="1741">
                  <c:v>124.067612</c:v>
                </c:pt>
                <c:pt idx="1742">
                  <c:v>124.73839599999999</c:v>
                </c:pt>
                <c:pt idx="1743">
                  <c:v>124.792061</c:v>
                </c:pt>
                <c:pt idx="1744">
                  <c:v>124.36275500000001</c:v>
                </c:pt>
                <c:pt idx="1745">
                  <c:v>123.611481</c:v>
                </c:pt>
                <c:pt idx="1746">
                  <c:v>124.657906</c:v>
                </c:pt>
                <c:pt idx="1747">
                  <c:v>126.589752</c:v>
                </c:pt>
                <c:pt idx="1748">
                  <c:v>124.711563</c:v>
                </c:pt>
                <c:pt idx="1749">
                  <c:v>127.341026</c:v>
                </c:pt>
                <c:pt idx="1750">
                  <c:v>127.180038</c:v>
                </c:pt>
                <c:pt idx="1751">
                  <c:v>127.394684</c:v>
                </c:pt>
                <c:pt idx="1752">
                  <c:v>124.792061</c:v>
                </c:pt>
                <c:pt idx="1753">
                  <c:v>124.55057499999999</c:v>
                </c:pt>
                <c:pt idx="1754">
                  <c:v>123.852966</c:v>
                </c:pt>
                <c:pt idx="1755">
                  <c:v>124.57740800000001</c:v>
                </c:pt>
                <c:pt idx="1756">
                  <c:v>124.013954</c:v>
                </c:pt>
                <c:pt idx="1757">
                  <c:v>124.282265</c:v>
                </c:pt>
                <c:pt idx="1758">
                  <c:v>125.27501700000001</c:v>
                </c:pt>
                <c:pt idx="1759">
                  <c:v>125.89213599999999</c:v>
                </c:pt>
                <c:pt idx="1760">
                  <c:v>126.80439800000001</c:v>
                </c:pt>
                <c:pt idx="1761">
                  <c:v>126.026291</c:v>
                </c:pt>
                <c:pt idx="1762">
                  <c:v>124.2286</c:v>
                </c:pt>
                <c:pt idx="1763">
                  <c:v>125.19452699999999</c:v>
                </c:pt>
                <c:pt idx="1764">
                  <c:v>125.784813</c:v>
                </c:pt>
                <c:pt idx="1765">
                  <c:v>126.80439800000001</c:v>
                </c:pt>
                <c:pt idx="1766">
                  <c:v>128.414276</c:v>
                </c:pt>
                <c:pt idx="1767">
                  <c:v>129.16554300000001</c:v>
                </c:pt>
                <c:pt idx="1768">
                  <c:v>128.06547499999999</c:v>
                </c:pt>
                <c:pt idx="1769">
                  <c:v>127.797157</c:v>
                </c:pt>
                <c:pt idx="1770">
                  <c:v>127.636169</c:v>
                </c:pt>
                <c:pt idx="1771">
                  <c:v>128.924072</c:v>
                </c:pt>
                <c:pt idx="1772">
                  <c:v>128.97773699999999</c:v>
                </c:pt>
                <c:pt idx="1773">
                  <c:v>128.924072</c:v>
                </c:pt>
                <c:pt idx="1774">
                  <c:v>126.455597</c:v>
                </c:pt>
                <c:pt idx="1775">
                  <c:v>126.321442</c:v>
                </c:pt>
                <c:pt idx="1776">
                  <c:v>128.84356700000001</c:v>
                </c:pt>
                <c:pt idx="1777">
                  <c:v>128.52160599999999</c:v>
                </c:pt>
                <c:pt idx="1778">
                  <c:v>128.467941</c:v>
                </c:pt>
                <c:pt idx="1779">
                  <c:v>127.20687100000001</c:v>
                </c:pt>
                <c:pt idx="1780">
                  <c:v>129.54118299999999</c:v>
                </c:pt>
                <c:pt idx="1781">
                  <c:v>126.884895</c:v>
                </c:pt>
                <c:pt idx="1782">
                  <c:v>127.528847</c:v>
                </c:pt>
                <c:pt idx="1783">
                  <c:v>129.88999899999999</c:v>
                </c:pt>
                <c:pt idx="1784">
                  <c:v>125.811646</c:v>
                </c:pt>
                <c:pt idx="1785">
                  <c:v>128.414276</c:v>
                </c:pt>
                <c:pt idx="1786">
                  <c:v>132.841431</c:v>
                </c:pt>
                <c:pt idx="1787">
                  <c:v>132.06332399999999</c:v>
                </c:pt>
                <c:pt idx="1788">
                  <c:v>130.614441</c:v>
                </c:pt>
                <c:pt idx="1789">
                  <c:v>132.036484</c:v>
                </c:pt>
                <c:pt idx="1790">
                  <c:v>132.33163500000001</c:v>
                </c:pt>
                <c:pt idx="1791">
                  <c:v>132.81459000000001</c:v>
                </c:pt>
                <c:pt idx="1792">
                  <c:v>132.59994499999999</c:v>
                </c:pt>
                <c:pt idx="1793">
                  <c:v>133.80735799999999</c:v>
                </c:pt>
                <c:pt idx="1794">
                  <c:v>133.48538199999999</c:v>
                </c:pt>
                <c:pt idx="1795">
                  <c:v>130.694931</c:v>
                </c:pt>
                <c:pt idx="1796">
                  <c:v>130.668091</c:v>
                </c:pt>
                <c:pt idx="1797">
                  <c:v>130.53393600000001</c:v>
                </c:pt>
                <c:pt idx="1798">
                  <c:v>129.326538</c:v>
                </c:pt>
                <c:pt idx="1799">
                  <c:v>129.13871800000001</c:v>
                </c:pt>
                <c:pt idx="1800">
                  <c:v>128.60209699999999</c:v>
                </c:pt>
                <c:pt idx="1801">
                  <c:v>128.84356700000001</c:v>
                </c:pt>
                <c:pt idx="1802">
                  <c:v>130.721756</c:v>
                </c:pt>
                <c:pt idx="1803">
                  <c:v>134.63911400000001</c:v>
                </c:pt>
                <c:pt idx="1804">
                  <c:v>133.404877</c:v>
                </c:pt>
                <c:pt idx="1805">
                  <c:v>131.070572</c:v>
                </c:pt>
                <c:pt idx="1806">
                  <c:v>130.99006700000001</c:v>
                </c:pt>
                <c:pt idx="1807">
                  <c:v>131.097397</c:v>
                </c:pt>
                <c:pt idx="1808">
                  <c:v>132.921921</c:v>
                </c:pt>
                <c:pt idx="1809">
                  <c:v>132.921921</c:v>
                </c:pt>
                <c:pt idx="1810">
                  <c:v>133.35122699999999</c:v>
                </c:pt>
                <c:pt idx="1811">
                  <c:v>130.668091</c:v>
                </c:pt>
                <c:pt idx="1812">
                  <c:v>127.475182</c:v>
                </c:pt>
                <c:pt idx="1813">
                  <c:v>126.509254</c:v>
                </c:pt>
                <c:pt idx="1814">
                  <c:v>124.55057499999999</c:v>
                </c:pt>
                <c:pt idx="1815">
                  <c:v>122.59189600000001</c:v>
                </c:pt>
                <c:pt idx="1816">
                  <c:v>126.99221799999999</c:v>
                </c:pt>
                <c:pt idx="1817">
                  <c:v>131.124222</c:v>
                </c:pt>
                <c:pt idx="1818">
                  <c:v>126.99221799999999</c:v>
                </c:pt>
                <c:pt idx="1819">
                  <c:v>131.607193</c:v>
                </c:pt>
                <c:pt idx="1820">
                  <c:v>135.06842</c:v>
                </c:pt>
                <c:pt idx="1821">
                  <c:v>136.919769</c:v>
                </c:pt>
                <c:pt idx="1822">
                  <c:v>135.73919699999999</c:v>
                </c:pt>
                <c:pt idx="1823">
                  <c:v>137.61738600000001</c:v>
                </c:pt>
                <c:pt idx="1824">
                  <c:v>139.73706100000001</c:v>
                </c:pt>
                <c:pt idx="1825">
                  <c:v>137.832031</c:v>
                </c:pt>
                <c:pt idx="1826">
                  <c:v>137.91253699999999</c:v>
                </c:pt>
                <c:pt idx="1827">
                  <c:v>136.75878900000001</c:v>
                </c:pt>
                <c:pt idx="1828">
                  <c:v>136.11483799999999</c:v>
                </c:pt>
                <c:pt idx="1829">
                  <c:v>135.33673099999999</c:v>
                </c:pt>
                <c:pt idx="1830">
                  <c:v>134.236649</c:v>
                </c:pt>
                <c:pt idx="1831">
                  <c:v>134.07566800000001</c:v>
                </c:pt>
                <c:pt idx="1832">
                  <c:v>132.33163500000001</c:v>
                </c:pt>
                <c:pt idx="1833">
                  <c:v>132.841431</c:v>
                </c:pt>
                <c:pt idx="1834">
                  <c:v>132.841431</c:v>
                </c:pt>
                <c:pt idx="1835">
                  <c:v>131.580353</c:v>
                </c:pt>
                <c:pt idx="1836">
                  <c:v>130.77542099999999</c:v>
                </c:pt>
                <c:pt idx="1837">
                  <c:v>131.607193</c:v>
                </c:pt>
                <c:pt idx="1838">
                  <c:v>131.82183800000001</c:v>
                </c:pt>
                <c:pt idx="1839">
                  <c:v>131.82183800000001</c:v>
                </c:pt>
                <c:pt idx="1840">
                  <c:v>130.694931</c:v>
                </c:pt>
                <c:pt idx="1841">
                  <c:v>130.05098000000001</c:v>
                </c:pt>
                <c:pt idx="1842">
                  <c:v>128.816742</c:v>
                </c:pt>
                <c:pt idx="1843">
                  <c:v>126.428764</c:v>
                </c:pt>
                <c:pt idx="1844">
                  <c:v>125.83847799999999</c:v>
                </c:pt>
                <c:pt idx="1845">
                  <c:v>124.979874</c:v>
                </c:pt>
                <c:pt idx="1846">
                  <c:v>124.657906</c:v>
                </c:pt>
                <c:pt idx="1847">
                  <c:v>124.76522799999999</c:v>
                </c:pt>
                <c:pt idx="1848">
                  <c:v>123.718811</c:v>
                </c:pt>
                <c:pt idx="1849">
                  <c:v>122.913872</c:v>
                </c:pt>
                <c:pt idx="1850">
                  <c:v>122.75288399999999</c:v>
                </c:pt>
                <c:pt idx="1851">
                  <c:v>125.27501700000001</c:v>
                </c:pt>
                <c:pt idx="1852">
                  <c:v>123.87979900000001</c:v>
                </c:pt>
                <c:pt idx="1853">
                  <c:v>123.611481</c:v>
                </c:pt>
                <c:pt idx="1854">
                  <c:v>124.523743</c:v>
                </c:pt>
                <c:pt idx="1855">
                  <c:v>123.048027</c:v>
                </c:pt>
                <c:pt idx="1856">
                  <c:v>123.87979900000001</c:v>
                </c:pt>
                <c:pt idx="1857">
                  <c:v>123.26268</c:v>
                </c:pt>
                <c:pt idx="1858">
                  <c:v>121.840622</c:v>
                </c:pt>
                <c:pt idx="1859">
                  <c:v>121.49181400000001</c:v>
                </c:pt>
                <c:pt idx="1860">
                  <c:v>123.15535</c:v>
                </c:pt>
                <c:pt idx="1861">
                  <c:v>123.23584700000001</c:v>
                </c:pt>
                <c:pt idx="1862">
                  <c:v>122.994362</c:v>
                </c:pt>
                <c:pt idx="1863">
                  <c:v>123.69197800000001</c:v>
                </c:pt>
                <c:pt idx="1864">
                  <c:v>125.060371</c:v>
                </c:pt>
                <c:pt idx="1865">
                  <c:v>127.072716</c:v>
                </c:pt>
                <c:pt idx="1866">
                  <c:v>126.13362100000001</c:v>
                </c:pt>
                <c:pt idx="1867">
                  <c:v>128.01181</c:v>
                </c:pt>
                <c:pt idx="1868">
                  <c:v>128.28012100000001</c:v>
                </c:pt>
                <c:pt idx="1869">
                  <c:v>128.28012100000001</c:v>
                </c:pt>
                <c:pt idx="1870">
                  <c:v>127.958145</c:v>
                </c:pt>
                <c:pt idx="1871">
                  <c:v>126.267776</c:v>
                </c:pt>
                <c:pt idx="1872">
                  <c:v>125.623825</c:v>
                </c:pt>
                <c:pt idx="1873">
                  <c:v>125.00670599999999</c:v>
                </c:pt>
                <c:pt idx="1874">
                  <c:v>122.457741</c:v>
                </c:pt>
                <c:pt idx="1875">
                  <c:v>123.101692</c:v>
                </c:pt>
                <c:pt idx="1876">
                  <c:v>123.93345600000001</c:v>
                </c:pt>
                <c:pt idx="1877">
                  <c:v>124.201775</c:v>
                </c:pt>
                <c:pt idx="1878">
                  <c:v>124.73839599999999</c:v>
                </c:pt>
                <c:pt idx="1879">
                  <c:v>125.516502</c:v>
                </c:pt>
                <c:pt idx="1880">
                  <c:v>124.926216</c:v>
                </c:pt>
                <c:pt idx="1881">
                  <c:v>125.731148</c:v>
                </c:pt>
                <c:pt idx="1882">
                  <c:v>124.33593</c:v>
                </c:pt>
                <c:pt idx="1883">
                  <c:v>124.979874</c:v>
                </c:pt>
                <c:pt idx="1884">
                  <c:v>124.81888600000001</c:v>
                </c:pt>
                <c:pt idx="1885">
                  <c:v>124.174942</c:v>
                </c:pt>
                <c:pt idx="1886">
                  <c:v>123.02119399999999</c:v>
                </c:pt>
                <c:pt idx="1887">
                  <c:v>123.799301</c:v>
                </c:pt>
                <c:pt idx="1888">
                  <c:v>122.028442</c:v>
                </c:pt>
                <c:pt idx="1889">
                  <c:v>122.860207</c:v>
                </c:pt>
                <c:pt idx="1890">
                  <c:v>123.128525</c:v>
                </c:pt>
                <c:pt idx="1891">
                  <c:v>123.128525</c:v>
                </c:pt>
                <c:pt idx="1892">
                  <c:v>124.12127700000001</c:v>
                </c:pt>
                <c:pt idx="1893">
                  <c:v>123.66514599999999</c:v>
                </c:pt>
                <c:pt idx="1894">
                  <c:v>124.76522799999999</c:v>
                </c:pt>
                <c:pt idx="1895">
                  <c:v>124.470085</c:v>
                </c:pt>
                <c:pt idx="1896">
                  <c:v>125.114029</c:v>
                </c:pt>
                <c:pt idx="1897">
                  <c:v>125.19452699999999</c:v>
                </c:pt>
                <c:pt idx="1898">
                  <c:v>124.067612</c:v>
                </c:pt>
                <c:pt idx="1899">
                  <c:v>124.12127700000001</c:v>
                </c:pt>
                <c:pt idx="1900">
                  <c:v>123.557823</c:v>
                </c:pt>
                <c:pt idx="1901">
                  <c:v>122.350418</c:v>
                </c:pt>
                <c:pt idx="1902">
                  <c:v>122.430908</c:v>
                </c:pt>
                <c:pt idx="1903">
                  <c:v>123.048027</c:v>
                </c:pt>
                <c:pt idx="1904">
                  <c:v>122.13576500000001</c:v>
                </c:pt>
                <c:pt idx="1905">
                  <c:v>122.162598</c:v>
                </c:pt>
                <c:pt idx="1906">
                  <c:v>120.25758399999999</c:v>
                </c:pt>
                <c:pt idx="1907">
                  <c:v>120.230751</c:v>
                </c:pt>
                <c:pt idx="1908">
                  <c:v>118.862358</c:v>
                </c:pt>
                <c:pt idx="1909">
                  <c:v>118.942848</c:v>
                </c:pt>
                <c:pt idx="1910">
                  <c:v>119.372147</c:v>
                </c:pt>
                <c:pt idx="1911">
                  <c:v>119.69412199999999</c:v>
                </c:pt>
                <c:pt idx="1912">
                  <c:v>121.760132</c:v>
                </c:pt>
                <c:pt idx="1913">
                  <c:v>122.457741</c:v>
                </c:pt>
                <c:pt idx="1914">
                  <c:v>122.457741</c:v>
                </c:pt>
                <c:pt idx="1915">
                  <c:v>123.02119399999999</c:v>
                </c:pt>
                <c:pt idx="1916">
                  <c:v>122.75288399999999</c:v>
                </c:pt>
                <c:pt idx="1917">
                  <c:v>122.32358600000001</c:v>
                </c:pt>
                <c:pt idx="1918">
                  <c:v>121.599144</c:v>
                </c:pt>
                <c:pt idx="1919">
                  <c:v>121.277168</c:v>
                </c:pt>
                <c:pt idx="1920">
                  <c:v>121.92112</c:v>
                </c:pt>
                <c:pt idx="1921">
                  <c:v>122.05527499999999</c:v>
                </c:pt>
                <c:pt idx="1922">
                  <c:v>120.445396</c:v>
                </c:pt>
                <c:pt idx="1923">
                  <c:v>121.250336</c:v>
                </c:pt>
                <c:pt idx="1924">
                  <c:v>120.364906</c:v>
                </c:pt>
                <c:pt idx="1925">
                  <c:v>119.5868</c:v>
                </c:pt>
                <c:pt idx="1926">
                  <c:v>121.169838</c:v>
                </c:pt>
                <c:pt idx="1927">
                  <c:v>121.169838</c:v>
                </c:pt>
                <c:pt idx="1928">
                  <c:v>120.284409</c:v>
                </c:pt>
                <c:pt idx="1929">
                  <c:v>120.09659600000001</c:v>
                </c:pt>
                <c:pt idx="1930">
                  <c:v>119.90877500000001</c:v>
                </c:pt>
                <c:pt idx="1931">
                  <c:v>120.12342099999999</c:v>
                </c:pt>
                <c:pt idx="1932">
                  <c:v>120.552727</c:v>
                </c:pt>
                <c:pt idx="1933">
                  <c:v>119.85511</c:v>
                </c:pt>
                <c:pt idx="1934">
                  <c:v>119.479477</c:v>
                </c:pt>
                <c:pt idx="1935">
                  <c:v>118.916016</c:v>
                </c:pt>
                <c:pt idx="1936">
                  <c:v>117.601288</c:v>
                </c:pt>
                <c:pt idx="1937">
                  <c:v>117.171989</c:v>
                </c:pt>
                <c:pt idx="1938">
                  <c:v>116.17923</c:v>
                </c:pt>
                <c:pt idx="1939">
                  <c:v>117.68177799999999</c:v>
                </c:pt>
                <c:pt idx="1940">
                  <c:v>116.474373</c:v>
                </c:pt>
                <c:pt idx="1941">
                  <c:v>116.34021799999999</c:v>
                </c:pt>
                <c:pt idx="1942">
                  <c:v>115.159645</c:v>
                </c:pt>
                <c:pt idx="1943">
                  <c:v>114.891335</c:v>
                </c:pt>
                <c:pt idx="1944">
                  <c:v>117.68177799999999</c:v>
                </c:pt>
                <c:pt idx="1945">
                  <c:v>118.755028</c:v>
                </c:pt>
                <c:pt idx="1946">
                  <c:v>118.72820299999999</c:v>
                </c:pt>
                <c:pt idx="1947">
                  <c:v>117.923264</c:v>
                </c:pt>
                <c:pt idx="1948">
                  <c:v>117.493965</c:v>
                </c:pt>
                <c:pt idx="1949">
                  <c:v>117.976929</c:v>
                </c:pt>
                <c:pt idx="1950">
                  <c:v>117.869598</c:v>
                </c:pt>
                <c:pt idx="1951">
                  <c:v>117.520798</c:v>
                </c:pt>
                <c:pt idx="1952">
                  <c:v>117.386635</c:v>
                </c:pt>
                <c:pt idx="1953">
                  <c:v>117.44029999999999</c:v>
                </c:pt>
                <c:pt idx="1954">
                  <c:v>118.08425099999999</c:v>
                </c:pt>
                <c:pt idx="1955">
                  <c:v>117.118324</c:v>
                </c:pt>
                <c:pt idx="1956">
                  <c:v>117.413467</c:v>
                </c:pt>
                <c:pt idx="1957">
                  <c:v>117.064667</c:v>
                </c:pt>
                <c:pt idx="1958">
                  <c:v>117.145157</c:v>
                </c:pt>
                <c:pt idx="1959">
                  <c:v>117.279312</c:v>
                </c:pt>
                <c:pt idx="1960">
                  <c:v>116.313385</c:v>
                </c:pt>
                <c:pt idx="1961">
                  <c:v>115.964584</c:v>
                </c:pt>
                <c:pt idx="1962">
                  <c:v>116.501205</c:v>
                </c:pt>
                <c:pt idx="1963">
                  <c:v>115.052322</c:v>
                </c:pt>
                <c:pt idx="1964">
                  <c:v>114.48886899999999</c:v>
                </c:pt>
                <c:pt idx="1965">
                  <c:v>112.31553599999999</c:v>
                </c:pt>
                <c:pt idx="1966">
                  <c:v>111.40327499999999</c:v>
                </c:pt>
                <c:pt idx="1967">
                  <c:v>110.35685700000001</c:v>
                </c:pt>
                <c:pt idx="1968">
                  <c:v>110.14220400000001</c:v>
                </c:pt>
                <c:pt idx="1969">
                  <c:v>111.48376500000001</c:v>
                </c:pt>
                <c:pt idx="1970">
                  <c:v>111.698418</c:v>
                </c:pt>
                <c:pt idx="1971">
                  <c:v>111.698418</c:v>
                </c:pt>
                <c:pt idx="1972">
                  <c:v>111.05446600000001</c:v>
                </c:pt>
                <c:pt idx="1973">
                  <c:v>110.544678</c:v>
                </c:pt>
                <c:pt idx="1974">
                  <c:v>111.966728</c:v>
                </c:pt>
                <c:pt idx="1975">
                  <c:v>111.108131</c:v>
                </c:pt>
                <c:pt idx="1976">
                  <c:v>112.422859</c:v>
                </c:pt>
                <c:pt idx="1977">
                  <c:v>111.349609</c:v>
                </c:pt>
                <c:pt idx="1978">
                  <c:v>110.75932299999999</c:v>
                </c:pt>
                <c:pt idx="1979">
                  <c:v>110.195869</c:v>
                </c:pt>
                <c:pt idx="1980">
                  <c:v>109.954384</c:v>
                </c:pt>
                <c:pt idx="1981">
                  <c:v>111.698418</c:v>
                </c:pt>
                <c:pt idx="1982">
                  <c:v>110.59833500000001</c:v>
                </c:pt>
                <c:pt idx="1983">
                  <c:v>110.410515</c:v>
                </c:pt>
                <c:pt idx="1984">
                  <c:v>111.564262</c:v>
                </c:pt>
                <c:pt idx="1985">
                  <c:v>111.591095</c:v>
                </c:pt>
                <c:pt idx="1986">
                  <c:v>111.05446600000001</c:v>
                </c:pt>
                <c:pt idx="1987">
                  <c:v>111.64475299999999</c:v>
                </c:pt>
                <c:pt idx="1988">
                  <c:v>112.50335699999999</c:v>
                </c:pt>
                <c:pt idx="1989">
                  <c:v>111.832573</c:v>
                </c:pt>
                <c:pt idx="1990">
                  <c:v>111.966728</c:v>
                </c:pt>
                <c:pt idx="1991">
                  <c:v>111.91306299999999</c:v>
                </c:pt>
                <c:pt idx="1992">
                  <c:v>112.04722599999999</c:v>
                </c:pt>
                <c:pt idx="1993">
                  <c:v>111.48376500000001</c:v>
                </c:pt>
                <c:pt idx="1994">
                  <c:v>110.544678</c:v>
                </c:pt>
                <c:pt idx="1995">
                  <c:v>111.40327499999999</c:v>
                </c:pt>
                <c:pt idx="1996">
                  <c:v>111.993561</c:v>
                </c:pt>
                <c:pt idx="1997">
                  <c:v>111.993561</c:v>
                </c:pt>
                <c:pt idx="1998">
                  <c:v>111.591095</c:v>
                </c:pt>
                <c:pt idx="1999">
                  <c:v>111.05446600000001</c:v>
                </c:pt>
                <c:pt idx="2000">
                  <c:v>110.625168</c:v>
                </c:pt>
                <c:pt idx="2001">
                  <c:v>110.51784499999999</c:v>
                </c:pt>
                <c:pt idx="2002">
                  <c:v>110.410515</c:v>
                </c:pt>
                <c:pt idx="2003">
                  <c:v>108.10303500000001</c:v>
                </c:pt>
                <c:pt idx="2004">
                  <c:v>109.927559</c:v>
                </c:pt>
                <c:pt idx="2005">
                  <c:v>111.832573</c:v>
                </c:pt>
                <c:pt idx="2006">
                  <c:v>111.72525</c:v>
                </c:pt>
                <c:pt idx="2007">
                  <c:v>110.59833500000001</c:v>
                </c:pt>
                <c:pt idx="2008">
                  <c:v>110.14220400000001</c:v>
                </c:pt>
                <c:pt idx="2009">
                  <c:v>109.90072600000001</c:v>
                </c:pt>
                <c:pt idx="2010">
                  <c:v>109.17628499999999</c:v>
                </c:pt>
                <c:pt idx="2011">
                  <c:v>107.807892</c:v>
                </c:pt>
                <c:pt idx="2012">
                  <c:v>107.834717</c:v>
                </c:pt>
                <c:pt idx="2013">
                  <c:v>106.949287</c:v>
                </c:pt>
                <c:pt idx="2014">
                  <c:v>108.156693</c:v>
                </c:pt>
                <c:pt idx="2015">
                  <c:v>108.881134</c:v>
                </c:pt>
                <c:pt idx="2016">
                  <c:v>108.10303500000001</c:v>
                </c:pt>
                <c:pt idx="2017">
                  <c:v>107.485916</c:v>
                </c:pt>
                <c:pt idx="2018">
                  <c:v>107.324928</c:v>
                </c:pt>
                <c:pt idx="2019">
                  <c:v>107.459084</c:v>
                </c:pt>
                <c:pt idx="2020">
                  <c:v>107.861549</c:v>
                </c:pt>
                <c:pt idx="2021">
                  <c:v>106.922455</c:v>
                </c:pt>
                <c:pt idx="2022">
                  <c:v>105.41990699999999</c:v>
                </c:pt>
                <c:pt idx="2023">
                  <c:v>105.41990699999999</c:v>
                </c:pt>
                <c:pt idx="2024">
                  <c:v>104.13201100000001</c:v>
                </c:pt>
                <c:pt idx="2025">
                  <c:v>104.775963</c:v>
                </c:pt>
                <c:pt idx="2026">
                  <c:v>106.11752300000001</c:v>
                </c:pt>
                <c:pt idx="2027">
                  <c:v>105.01744100000001</c:v>
                </c:pt>
                <c:pt idx="2028">
                  <c:v>105.473572</c:v>
                </c:pt>
                <c:pt idx="2029">
                  <c:v>104.963776</c:v>
                </c:pt>
                <c:pt idx="2030">
                  <c:v>105.20526099999999</c:v>
                </c:pt>
                <c:pt idx="2031">
                  <c:v>105.63455999999999</c:v>
                </c:pt>
                <c:pt idx="2032">
                  <c:v>105.82238</c:v>
                </c:pt>
                <c:pt idx="2033">
                  <c:v>106.010193</c:v>
                </c:pt>
                <c:pt idx="2034">
                  <c:v>106.33216899999999</c:v>
                </c:pt>
                <c:pt idx="2035">
                  <c:v>106.27851099999999</c:v>
                </c:pt>
                <c:pt idx="2036">
                  <c:v>105.688225</c:v>
                </c:pt>
                <c:pt idx="2037">
                  <c:v>106.439499</c:v>
                </c:pt>
                <c:pt idx="2038">
                  <c:v>107.00295300000001</c:v>
                </c:pt>
                <c:pt idx="2039">
                  <c:v>106.81513200000001</c:v>
                </c:pt>
                <c:pt idx="2040">
                  <c:v>106.519989</c:v>
                </c:pt>
                <c:pt idx="2041">
                  <c:v>106.81513200000001</c:v>
                </c:pt>
                <c:pt idx="2042">
                  <c:v>106.54682200000001</c:v>
                </c:pt>
                <c:pt idx="2043">
                  <c:v>106.519989</c:v>
                </c:pt>
                <c:pt idx="2044">
                  <c:v>106.010193</c:v>
                </c:pt>
                <c:pt idx="2045">
                  <c:v>107.284676</c:v>
                </c:pt>
                <c:pt idx="2046">
                  <c:v>105.956535</c:v>
                </c:pt>
                <c:pt idx="2047">
                  <c:v>106.144356</c:v>
                </c:pt>
                <c:pt idx="2048">
                  <c:v>105.500404</c:v>
                </c:pt>
                <c:pt idx="2049">
                  <c:v>102.81727600000001</c:v>
                </c:pt>
                <c:pt idx="2050">
                  <c:v>103.40757000000001</c:v>
                </c:pt>
                <c:pt idx="2051">
                  <c:v>101.985512</c:v>
                </c:pt>
                <c:pt idx="2052">
                  <c:v>100.858597</c:v>
                </c:pt>
                <c:pt idx="2053">
                  <c:v>101.66353599999999</c:v>
                </c:pt>
                <c:pt idx="2054">
                  <c:v>102.629463</c:v>
                </c:pt>
                <c:pt idx="2055">
                  <c:v>102.522133</c:v>
                </c:pt>
                <c:pt idx="2056">
                  <c:v>102.468475</c:v>
                </c:pt>
                <c:pt idx="2057">
                  <c:v>101.690369</c:v>
                </c:pt>
                <c:pt idx="2058">
                  <c:v>103.514893</c:v>
                </c:pt>
                <c:pt idx="2059">
                  <c:v>101.931847</c:v>
                </c:pt>
                <c:pt idx="2060">
                  <c:v>102.924606</c:v>
                </c:pt>
                <c:pt idx="2061">
                  <c:v>103.246582</c:v>
                </c:pt>
                <c:pt idx="2062">
                  <c:v>104.480812</c:v>
                </c:pt>
                <c:pt idx="2063">
                  <c:v>104.453987</c:v>
                </c:pt>
                <c:pt idx="2064">
                  <c:v>104.13201100000001</c:v>
                </c:pt>
                <c:pt idx="2065">
                  <c:v>103.00509599999999</c:v>
                </c:pt>
                <c:pt idx="2066">
                  <c:v>103.00509599999999</c:v>
                </c:pt>
                <c:pt idx="2067">
                  <c:v>103.43439499999999</c:v>
                </c:pt>
                <c:pt idx="2068">
                  <c:v>103.810036</c:v>
                </c:pt>
                <c:pt idx="2069">
                  <c:v>102.978264</c:v>
                </c:pt>
                <c:pt idx="2070">
                  <c:v>102.870941</c:v>
                </c:pt>
                <c:pt idx="2071">
                  <c:v>102.548965</c:v>
                </c:pt>
                <c:pt idx="2072">
                  <c:v>101.609871</c:v>
                </c:pt>
                <c:pt idx="2073">
                  <c:v>101.15374</c:v>
                </c:pt>
                <c:pt idx="2074">
                  <c:v>100.536621</c:v>
                </c:pt>
                <c:pt idx="2075">
                  <c:v>101.04641700000001</c:v>
                </c:pt>
                <c:pt idx="2076">
                  <c:v>101.287903</c:v>
                </c:pt>
                <c:pt idx="2077">
                  <c:v>100.670784</c:v>
                </c:pt>
                <c:pt idx="2078">
                  <c:v>100.241478</c:v>
                </c:pt>
                <c:pt idx="2079">
                  <c:v>100.18782</c:v>
                </c:pt>
                <c:pt idx="2080">
                  <c:v>100</c:v>
                </c:pt>
              </c:numCache>
            </c:numRef>
          </c:val>
          <c:smooth val="0"/>
          <c:extLst>
            <c:ext xmlns:c16="http://schemas.microsoft.com/office/drawing/2014/chart" uri="{C3380CC4-5D6E-409C-BE32-E72D297353CC}">
              <c16:uniqueId val="{00000003-55EF-4E81-8E08-C6A99EF77711}"/>
            </c:ext>
          </c:extLst>
        </c:ser>
        <c:ser>
          <c:idx val="4"/>
          <c:order val="4"/>
          <c:tx>
            <c:strRef>
              <c:f>Planilha1!$G$3</c:f>
              <c:strCache>
                <c:ptCount val="1"/>
                <c:pt idx="0">
                  <c:v>HXC Index</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Planilha1!$G$4:$G$2084</c:f>
              <c:numCache>
                <c:formatCode>General</c:formatCode>
                <c:ptCount val="2081"/>
                <c:pt idx="0">
                  <c:v>107.52177399999999</c:v>
                </c:pt>
                <c:pt idx="1">
                  <c:v>105.82827</c:v>
                </c:pt>
                <c:pt idx="2">
                  <c:v>106.22686</c:v>
                </c:pt>
                <c:pt idx="3">
                  <c:v>107.60598</c:v>
                </c:pt>
                <c:pt idx="4">
                  <c:v>107.60598</c:v>
                </c:pt>
                <c:pt idx="5">
                  <c:v>105.214699</c:v>
                </c:pt>
                <c:pt idx="6">
                  <c:v>103.962097</c:v>
                </c:pt>
                <c:pt idx="7">
                  <c:v>101.20001999999999</c:v>
                </c:pt>
                <c:pt idx="8">
                  <c:v>102.90831799999999</c:v>
                </c:pt>
                <c:pt idx="9">
                  <c:v>100.294121</c:v>
                </c:pt>
                <c:pt idx="10">
                  <c:v>98.970725999999999</c:v>
                </c:pt>
                <c:pt idx="11">
                  <c:v>96.376793000000006</c:v>
                </c:pt>
                <c:pt idx="12">
                  <c:v>98.608963000000003</c:v>
                </c:pt>
                <c:pt idx="13">
                  <c:v>96.060631000000001</c:v>
                </c:pt>
                <c:pt idx="14">
                  <c:v>96.572051999999999</c:v>
                </c:pt>
                <c:pt idx="15">
                  <c:v>100.11009199999999</c:v>
                </c:pt>
                <c:pt idx="16">
                  <c:v>95.956703000000005</c:v>
                </c:pt>
                <c:pt idx="17">
                  <c:v>97.083336000000003</c:v>
                </c:pt>
                <c:pt idx="18">
                  <c:v>95.473488000000003</c:v>
                </c:pt>
                <c:pt idx="19">
                  <c:v>95.375174999999999</c:v>
                </c:pt>
                <c:pt idx="20">
                  <c:v>91.950928000000005</c:v>
                </c:pt>
                <c:pt idx="21">
                  <c:v>91.832344000000006</c:v>
                </c:pt>
                <c:pt idx="22">
                  <c:v>92.445503000000002</c:v>
                </c:pt>
                <c:pt idx="23">
                  <c:v>92.775222999999997</c:v>
                </c:pt>
                <c:pt idx="24">
                  <c:v>92.775222999999997</c:v>
                </c:pt>
                <c:pt idx="25">
                  <c:v>89.914558</c:v>
                </c:pt>
                <c:pt idx="26">
                  <c:v>89.714507999999995</c:v>
                </c:pt>
                <c:pt idx="27">
                  <c:v>88.850776999999994</c:v>
                </c:pt>
                <c:pt idx="28">
                  <c:v>87.022948999999997</c:v>
                </c:pt>
                <c:pt idx="29">
                  <c:v>87.363761999999994</c:v>
                </c:pt>
                <c:pt idx="30">
                  <c:v>90.198134999999994</c:v>
                </c:pt>
                <c:pt idx="31">
                  <c:v>90.198134999999994</c:v>
                </c:pt>
                <c:pt idx="32">
                  <c:v>90.809371999999996</c:v>
                </c:pt>
                <c:pt idx="33">
                  <c:v>90.989425999999995</c:v>
                </c:pt>
                <c:pt idx="34">
                  <c:v>92.053207</c:v>
                </c:pt>
                <c:pt idx="35">
                  <c:v>91.208511000000001</c:v>
                </c:pt>
                <c:pt idx="36">
                  <c:v>92.606803999999997</c:v>
                </c:pt>
                <c:pt idx="37">
                  <c:v>92.251343000000006</c:v>
                </c:pt>
                <c:pt idx="38">
                  <c:v>94.033980999999997</c:v>
                </c:pt>
                <c:pt idx="39">
                  <c:v>95.500052999999994</c:v>
                </c:pt>
                <c:pt idx="40">
                  <c:v>95.097626000000005</c:v>
                </c:pt>
                <c:pt idx="41">
                  <c:v>94.355354000000005</c:v>
                </c:pt>
                <c:pt idx="42">
                  <c:v>93.503532000000007</c:v>
                </c:pt>
                <c:pt idx="43">
                  <c:v>93.008956999999995</c:v>
                </c:pt>
                <c:pt idx="44">
                  <c:v>93.064407000000003</c:v>
                </c:pt>
                <c:pt idx="45">
                  <c:v>95.358611999999994</c:v>
                </c:pt>
                <c:pt idx="46">
                  <c:v>93.519278999999997</c:v>
                </c:pt>
                <c:pt idx="47">
                  <c:v>95.617537999999996</c:v>
                </c:pt>
                <c:pt idx="48">
                  <c:v>96.714316999999994</c:v>
                </c:pt>
                <c:pt idx="49">
                  <c:v>96.543571</c:v>
                </c:pt>
                <c:pt idx="50">
                  <c:v>97.265174999999999</c:v>
                </c:pt>
                <c:pt idx="51">
                  <c:v>101.681183</c:v>
                </c:pt>
                <c:pt idx="52">
                  <c:v>93.682357999999994</c:v>
                </c:pt>
                <c:pt idx="53">
                  <c:v>92.773308</c:v>
                </c:pt>
                <c:pt idx="54">
                  <c:v>92.389778000000007</c:v>
                </c:pt>
                <c:pt idx="55">
                  <c:v>93.679207000000005</c:v>
                </c:pt>
                <c:pt idx="56">
                  <c:v>92.603515999999999</c:v>
                </c:pt>
                <c:pt idx="57">
                  <c:v>91.709114</c:v>
                </c:pt>
                <c:pt idx="58">
                  <c:v>91.163321999999994</c:v>
                </c:pt>
                <c:pt idx="59">
                  <c:v>91.163321999999994</c:v>
                </c:pt>
                <c:pt idx="60">
                  <c:v>88.667297000000005</c:v>
                </c:pt>
                <c:pt idx="61">
                  <c:v>89.419433999999995</c:v>
                </c:pt>
                <c:pt idx="62">
                  <c:v>89.024673000000007</c:v>
                </c:pt>
                <c:pt idx="63">
                  <c:v>90.259338</c:v>
                </c:pt>
                <c:pt idx="64">
                  <c:v>91.174003999999996</c:v>
                </c:pt>
                <c:pt idx="65">
                  <c:v>89.876495000000006</c:v>
                </c:pt>
                <c:pt idx="66">
                  <c:v>90.557700999999994</c:v>
                </c:pt>
                <c:pt idx="67">
                  <c:v>89.032616000000004</c:v>
                </c:pt>
                <c:pt idx="68">
                  <c:v>88.30677</c:v>
                </c:pt>
                <c:pt idx="69">
                  <c:v>89.938659999999999</c:v>
                </c:pt>
                <c:pt idx="70">
                  <c:v>90.929458999999994</c:v>
                </c:pt>
                <c:pt idx="71">
                  <c:v>95.165267999999998</c:v>
                </c:pt>
                <c:pt idx="72">
                  <c:v>94.611266999999998</c:v>
                </c:pt>
                <c:pt idx="73">
                  <c:v>99.314682000000005</c:v>
                </c:pt>
                <c:pt idx="74">
                  <c:v>95.952461</c:v>
                </c:pt>
                <c:pt idx="75">
                  <c:v>97.745368999999997</c:v>
                </c:pt>
                <c:pt idx="76">
                  <c:v>96.181670999999994</c:v>
                </c:pt>
                <c:pt idx="77">
                  <c:v>95.133232000000007</c:v>
                </c:pt>
                <c:pt idx="78">
                  <c:v>95.040801999999999</c:v>
                </c:pt>
                <c:pt idx="79">
                  <c:v>96.288749999999993</c:v>
                </c:pt>
                <c:pt idx="80">
                  <c:v>97.220946999999995</c:v>
                </c:pt>
                <c:pt idx="81">
                  <c:v>98.637305999999995</c:v>
                </c:pt>
                <c:pt idx="82">
                  <c:v>94.801460000000006</c:v>
                </c:pt>
                <c:pt idx="83">
                  <c:v>93.514213999999996</c:v>
                </c:pt>
                <c:pt idx="84">
                  <c:v>94.286888000000005</c:v>
                </c:pt>
                <c:pt idx="85">
                  <c:v>95.430496000000005</c:v>
                </c:pt>
                <c:pt idx="86">
                  <c:v>94.53801</c:v>
                </c:pt>
                <c:pt idx="87">
                  <c:v>95.300003000000004</c:v>
                </c:pt>
                <c:pt idx="88">
                  <c:v>92.494110000000006</c:v>
                </c:pt>
                <c:pt idx="89">
                  <c:v>95.960814999999997</c:v>
                </c:pt>
                <c:pt idx="90">
                  <c:v>95.073395000000005</c:v>
                </c:pt>
                <c:pt idx="91">
                  <c:v>101.054604</c:v>
                </c:pt>
                <c:pt idx="92">
                  <c:v>103.208321</c:v>
                </c:pt>
                <c:pt idx="93">
                  <c:v>102.280914</c:v>
                </c:pt>
                <c:pt idx="94">
                  <c:v>101.97296900000001</c:v>
                </c:pt>
                <c:pt idx="95">
                  <c:v>103.30088000000001</c:v>
                </c:pt>
                <c:pt idx="96">
                  <c:v>110.897278</c:v>
                </c:pt>
                <c:pt idx="97">
                  <c:v>110.82402</c:v>
                </c:pt>
                <c:pt idx="98">
                  <c:v>107.54285400000001</c:v>
                </c:pt>
                <c:pt idx="99">
                  <c:v>110.152672</c:v>
                </c:pt>
                <c:pt idx="100">
                  <c:v>104.97315999999999</c:v>
                </c:pt>
                <c:pt idx="101">
                  <c:v>99.523635999999996</c:v>
                </c:pt>
                <c:pt idx="102">
                  <c:v>99.082458000000003</c:v>
                </c:pt>
                <c:pt idx="103">
                  <c:v>95.274673000000007</c:v>
                </c:pt>
                <c:pt idx="104">
                  <c:v>85.946158999999994</c:v>
                </c:pt>
                <c:pt idx="105">
                  <c:v>88.425621000000007</c:v>
                </c:pt>
                <c:pt idx="106">
                  <c:v>81.029137000000006</c:v>
                </c:pt>
                <c:pt idx="107">
                  <c:v>79.941124000000002</c:v>
                </c:pt>
                <c:pt idx="108">
                  <c:v>80.423653000000002</c:v>
                </c:pt>
                <c:pt idx="109">
                  <c:v>77.217796000000007</c:v>
                </c:pt>
                <c:pt idx="110">
                  <c:v>77.889008000000004</c:v>
                </c:pt>
                <c:pt idx="111">
                  <c:v>76.491401999999994</c:v>
                </c:pt>
                <c:pt idx="112">
                  <c:v>76.937233000000006</c:v>
                </c:pt>
                <c:pt idx="113">
                  <c:v>76.890404000000004</c:v>
                </c:pt>
                <c:pt idx="114">
                  <c:v>77.503967000000003</c:v>
                </c:pt>
                <c:pt idx="115">
                  <c:v>76.723220999999995</c:v>
                </c:pt>
                <c:pt idx="116">
                  <c:v>76.678719000000001</c:v>
                </c:pt>
                <c:pt idx="117">
                  <c:v>76.155113</c:v>
                </c:pt>
                <c:pt idx="118">
                  <c:v>76.748137999999997</c:v>
                </c:pt>
                <c:pt idx="119">
                  <c:v>76.078704999999999</c:v>
                </c:pt>
                <c:pt idx="120">
                  <c:v>76.131561000000005</c:v>
                </c:pt>
                <c:pt idx="121">
                  <c:v>76.792366000000001</c:v>
                </c:pt>
                <c:pt idx="122">
                  <c:v>76.792366000000001</c:v>
                </c:pt>
                <c:pt idx="123">
                  <c:v>75.879615999999999</c:v>
                </c:pt>
                <c:pt idx="124">
                  <c:v>73.933066999999994</c:v>
                </c:pt>
                <c:pt idx="125">
                  <c:v>76.669951999999995</c:v>
                </c:pt>
                <c:pt idx="126">
                  <c:v>76.371589999999998</c:v>
                </c:pt>
                <c:pt idx="127">
                  <c:v>76.959282000000002</c:v>
                </c:pt>
                <c:pt idx="128">
                  <c:v>76.742249000000001</c:v>
                </c:pt>
                <c:pt idx="129">
                  <c:v>77.928168999999997</c:v>
                </c:pt>
                <c:pt idx="130">
                  <c:v>76.108283999999998</c:v>
                </c:pt>
                <c:pt idx="131">
                  <c:v>79.241562000000002</c:v>
                </c:pt>
                <c:pt idx="132">
                  <c:v>78.154235999999997</c:v>
                </c:pt>
                <c:pt idx="133">
                  <c:v>76.685012999999998</c:v>
                </c:pt>
                <c:pt idx="134">
                  <c:v>75.391059999999996</c:v>
                </c:pt>
                <c:pt idx="135">
                  <c:v>76.639420000000001</c:v>
                </c:pt>
                <c:pt idx="136">
                  <c:v>76.502494999999996</c:v>
                </c:pt>
                <c:pt idx="137">
                  <c:v>76.042282</c:v>
                </c:pt>
                <c:pt idx="138">
                  <c:v>76.782509000000005</c:v>
                </c:pt>
                <c:pt idx="139">
                  <c:v>74.692192000000006</c:v>
                </c:pt>
                <c:pt idx="140">
                  <c:v>75.800331</c:v>
                </c:pt>
                <c:pt idx="141">
                  <c:v>73.573363999999998</c:v>
                </c:pt>
                <c:pt idx="142">
                  <c:v>73.389610000000005</c:v>
                </c:pt>
                <c:pt idx="143">
                  <c:v>74.762978000000004</c:v>
                </c:pt>
                <c:pt idx="144">
                  <c:v>77.355819999999994</c:v>
                </c:pt>
                <c:pt idx="145">
                  <c:v>76.754570000000001</c:v>
                </c:pt>
                <c:pt idx="146">
                  <c:v>77.923514999999995</c:v>
                </c:pt>
                <c:pt idx="147">
                  <c:v>78.026206999999999</c:v>
                </c:pt>
                <c:pt idx="148">
                  <c:v>77.085800000000006</c:v>
                </c:pt>
                <c:pt idx="149">
                  <c:v>77.615973999999994</c:v>
                </c:pt>
                <c:pt idx="150">
                  <c:v>79.145850999999993</c:v>
                </c:pt>
                <c:pt idx="151">
                  <c:v>80.632187000000002</c:v>
                </c:pt>
                <c:pt idx="152">
                  <c:v>78.460128999999995</c:v>
                </c:pt>
                <c:pt idx="153">
                  <c:v>79.257857999999999</c:v>
                </c:pt>
                <c:pt idx="154">
                  <c:v>80.227294999999998</c:v>
                </c:pt>
                <c:pt idx="155">
                  <c:v>81.744163999999998</c:v>
                </c:pt>
                <c:pt idx="156">
                  <c:v>81.144431999999995</c:v>
                </c:pt>
                <c:pt idx="157">
                  <c:v>84.206649999999996</c:v>
                </c:pt>
                <c:pt idx="158">
                  <c:v>83.706733999999997</c:v>
                </c:pt>
                <c:pt idx="159">
                  <c:v>81.875480999999994</c:v>
                </c:pt>
                <c:pt idx="160">
                  <c:v>81.910392999999999</c:v>
                </c:pt>
                <c:pt idx="161">
                  <c:v>79.995757999999995</c:v>
                </c:pt>
                <c:pt idx="162">
                  <c:v>80.848534000000001</c:v>
                </c:pt>
                <c:pt idx="163">
                  <c:v>82.512046999999995</c:v>
                </c:pt>
                <c:pt idx="164">
                  <c:v>82.512046999999995</c:v>
                </c:pt>
                <c:pt idx="165">
                  <c:v>79.867317</c:v>
                </c:pt>
                <c:pt idx="166">
                  <c:v>79.245261999999997</c:v>
                </c:pt>
                <c:pt idx="167">
                  <c:v>78.620330999999993</c:v>
                </c:pt>
                <c:pt idx="168">
                  <c:v>79.434218999999999</c:v>
                </c:pt>
                <c:pt idx="169">
                  <c:v>81.231650999999999</c:v>
                </c:pt>
                <c:pt idx="170">
                  <c:v>80.885634999999994</c:v>
                </c:pt>
                <c:pt idx="171">
                  <c:v>81.939010999999994</c:v>
                </c:pt>
                <c:pt idx="172">
                  <c:v>80.887694999999994</c:v>
                </c:pt>
                <c:pt idx="173">
                  <c:v>81.657905999999997</c:v>
                </c:pt>
                <c:pt idx="174">
                  <c:v>82.486030999999997</c:v>
                </c:pt>
                <c:pt idx="175">
                  <c:v>82.486030999999997</c:v>
                </c:pt>
                <c:pt idx="176">
                  <c:v>82.823418000000004</c:v>
                </c:pt>
                <c:pt idx="177">
                  <c:v>82.863815000000002</c:v>
                </c:pt>
                <c:pt idx="178">
                  <c:v>84.135445000000004</c:v>
                </c:pt>
                <c:pt idx="179">
                  <c:v>83.896918999999997</c:v>
                </c:pt>
                <c:pt idx="180">
                  <c:v>84.004547000000002</c:v>
                </c:pt>
                <c:pt idx="181">
                  <c:v>85.359702999999996</c:v>
                </c:pt>
                <c:pt idx="182">
                  <c:v>85.185531999999995</c:v>
                </c:pt>
                <c:pt idx="183">
                  <c:v>86.697472000000005</c:v>
                </c:pt>
                <c:pt idx="184">
                  <c:v>86.812492000000006</c:v>
                </c:pt>
                <c:pt idx="185">
                  <c:v>85.442267999999999</c:v>
                </c:pt>
                <c:pt idx="186">
                  <c:v>86.297241</c:v>
                </c:pt>
                <c:pt idx="187">
                  <c:v>86.603683000000004</c:v>
                </c:pt>
                <c:pt idx="188">
                  <c:v>87.971985000000004</c:v>
                </c:pt>
                <c:pt idx="189">
                  <c:v>86.784285999999994</c:v>
                </c:pt>
                <c:pt idx="190">
                  <c:v>87.540665000000004</c:v>
                </c:pt>
                <c:pt idx="191">
                  <c:v>87.149192999999997</c:v>
                </c:pt>
                <c:pt idx="192">
                  <c:v>87.149192999999997</c:v>
                </c:pt>
                <c:pt idx="193">
                  <c:v>87.451256000000001</c:v>
                </c:pt>
                <c:pt idx="194">
                  <c:v>90.823066999999995</c:v>
                </c:pt>
                <c:pt idx="195">
                  <c:v>91.891227999999998</c:v>
                </c:pt>
                <c:pt idx="196">
                  <c:v>94.021659999999997</c:v>
                </c:pt>
                <c:pt idx="197">
                  <c:v>95.596176</c:v>
                </c:pt>
                <c:pt idx="198">
                  <c:v>95.230034000000003</c:v>
                </c:pt>
                <c:pt idx="199">
                  <c:v>92.919815</c:v>
                </c:pt>
                <c:pt idx="200">
                  <c:v>92.895850999999993</c:v>
                </c:pt>
                <c:pt idx="201">
                  <c:v>93.095352000000005</c:v>
                </c:pt>
                <c:pt idx="202">
                  <c:v>89.738472000000002</c:v>
                </c:pt>
                <c:pt idx="203">
                  <c:v>90.263442999999995</c:v>
                </c:pt>
                <c:pt idx="204">
                  <c:v>88.807648</c:v>
                </c:pt>
                <c:pt idx="205">
                  <c:v>89.446952999999993</c:v>
                </c:pt>
                <c:pt idx="206">
                  <c:v>91.387337000000002</c:v>
                </c:pt>
                <c:pt idx="207">
                  <c:v>91.502357000000003</c:v>
                </c:pt>
                <c:pt idx="208">
                  <c:v>89.943725999999998</c:v>
                </c:pt>
                <c:pt idx="209">
                  <c:v>84.846230000000006</c:v>
                </c:pt>
                <c:pt idx="210">
                  <c:v>84.358635000000007</c:v>
                </c:pt>
                <c:pt idx="211">
                  <c:v>87.176856999999998</c:v>
                </c:pt>
                <c:pt idx="212">
                  <c:v>86.706237999999999</c:v>
                </c:pt>
                <c:pt idx="213">
                  <c:v>84.630843999999996</c:v>
                </c:pt>
                <c:pt idx="214">
                  <c:v>84.002769000000001</c:v>
                </c:pt>
                <c:pt idx="215">
                  <c:v>83.128356999999994</c:v>
                </c:pt>
                <c:pt idx="216">
                  <c:v>81.528098999999997</c:v>
                </c:pt>
                <c:pt idx="217">
                  <c:v>79.663025000000005</c:v>
                </c:pt>
                <c:pt idx="218">
                  <c:v>80.500877000000003</c:v>
                </c:pt>
                <c:pt idx="219">
                  <c:v>79.712592999999998</c:v>
                </c:pt>
                <c:pt idx="220">
                  <c:v>79.940574999999995</c:v>
                </c:pt>
                <c:pt idx="221">
                  <c:v>80.972037999999998</c:v>
                </c:pt>
                <c:pt idx="222">
                  <c:v>81.364058999999997</c:v>
                </c:pt>
                <c:pt idx="223">
                  <c:v>85.265640000000005</c:v>
                </c:pt>
                <c:pt idx="224">
                  <c:v>85.206894000000005</c:v>
                </c:pt>
                <c:pt idx="225">
                  <c:v>85.537436999999997</c:v>
                </c:pt>
                <c:pt idx="226">
                  <c:v>84.121758</c:v>
                </c:pt>
                <c:pt idx="227">
                  <c:v>84.071090999999996</c:v>
                </c:pt>
                <c:pt idx="228">
                  <c:v>84.226776000000001</c:v>
                </c:pt>
                <c:pt idx="229">
                  <c:v>85.512649999999994</c:v>
                </c:pt>
                <c:pt idx="230">
                  <c:v>85.625754999999998</c:v>
                </c:pt>
                <c:pt idx="231">
                  <c:v>85.356285</c:v>
                </c:pt>
                <c:pt idx="232">
                  <c:v>83.760406000000003</c:v>
                </c:pt>
                <c:pt idx="233">
                  <c:v>83.510788000000005</c:v>
                </c:pt>
                <c:pt idx="234">
                  <c:v>83.489425999999995</c:v>
                </c:pt>
                <c:pt idx="235">
                  <c:v>83.949776</c:v>
                </c:pt>
                <c:pt idx="236">
                  <c:v>84.008514000000005</c:v>
                </c:pt>
                <c:pt idx="237">
                  <c:v>85.544967999999997</c:v>
                </c:pt>
                <c:pt idx="238">
                  <c:v>86.938057000000001</c:v>
                </c:pt>
                <c:pt idx="239">
                  <c:v>85.360664</c:v>
                </c:pt>
                <c:pt idx="240">
                  <c:v>85.868247999999994</c:v>
                </c:pt>
                <c:pt idx="241">
                  <c:v>86.408698999999999</c:v>
                </c:pt>
                <c:pt idx="242">
                  <c:v>86.768127000000007</c:v>
                </c:pt>
                <c:pt idx="243">
                  <c:v>89.221435999999997</c:v>
                </c:pt>
                <c:pt idx="244">
                  <c:v>88.303618999999998</c:v>
                </c:pt>
                <c:pt idx="245">
                  <c:v>84.938659999999999</c:v>
                </c:pt>
                <c:pt idx="246">
                  <c:v>83.220917</c:v>
                </c:pt>
                <c:pt idx="247">
                  <c:v>82.637062</c:v>
                </c:pt>
                <c:pt idx="248">
                  <c:v>83.356339000000006</c:v>
                </c:pt>
                <c:pt idx="249">
                  <c:v>81.756905000000003</c:v>
                </c:pt>
                <c:pt idx="250">
                  <c:v>82.995948999999996</c:v>
                </c:pt>
                <c:pt idx="251">
                  <c:v>86.423621999999995</c:v>
                </c:pt>
                <c:pt idx="252">
                  <c:v>85.534424000000001</c:v>
                </c:pt>
                <c:pt idx="253">
                  <c:v>85.723929999999996</c:v>
                </c:pt>
                <c:pt idx="254">
                  <c:v>87.172882000000001</c:v>
                </c:pt>
                <c:pt idx="255">
                  <c:v>85.376273999999995</c:v>
                </c:pt>
                <c:pt idx="256">
                  <c:v>84.747505000000004</c:v>
                </c:pt>
                <c:pt idx="257">
                  <c:v>84.190078999999997</c:v>
                </c:pt>
                <c:pt idx="258">
                  <c:v>83.025383000000005</c:v>
                </c:pt>
                <c:pt idx="259">
                  <c:v>82.225600999999997</c:v>
                </c:pt>
                <c:pt idx="260">
                  <c:v>83.333198999999993</c:v>
                </c:pt>
                <c:pt idx="261">
                  <c:v>83.333198999999993</c:v>
                </c:pt>
                <c:pt idx="262">
                  <c:v>82.870384000000001</c:v>
                </c:pt>
                <c:pt idx="263">
                  <c:v>82.094284000000002</c:v>
                </c:pt>
                <c:pt idx="264">
                  <c:v>79.356857000000005</c:v>
                </c:pt>
                <c:pt idx="265">
                  <c:v>81.557129000000003</c:v>
                </c:pt>
                <c:pt idx="266">
                  <c:v>79.888130000000004</c:v>
                </c:pt>
                <c:pt idx="267">
                  <c:v>78.804771000000002</c:v>
                </c:pt>
                <c:pt idx="268">
                  <c:v>79.650017000000005</c:v>
                </c:pt>
                <c:pt idx="269">
                  <c:v>80.599739</c:v>
                </c:pt>
                <c:pt idx="270">
                  <c:v>76.086510000000004</c:v>
                </c:pt>
                <c:pt idx="271">
                  <c:v>75.938216999999995</c:v>
                </c:pt>
                <c:pt idx="272">
                  <c:v>77.186301999999998</c:v>
                </c:pt>
                <c:pt idx="273">
                  <c:v>76.135941000000003</c:v>
                </c:pt>
                <c:pt idx="274">
                  <c:v>76.201392999999996</c:v>
                </c:pt>
                <c:pt idx="275">
                  <c:v>77.961166000000006</c:v>
                </c:pt>
                <c:pt idx="276">
                  <c:v>78.768897999999993</c:v>
                </c:pt>
                <c:pt idx="277">
                  <c:v>79.124900999999994</c:v>
                </c:pt>
                <c:pt idx="278">
                  <c:v>79.224586000000002</c:v>
                </c:pt>
                <c:pt idx="279">
                  <c:v>77.760704000000004</c:v>
                </c:pt>
                <c:pt idx="280">
                  <c:v>74.168036999999998</c:v>
                </c:pt>
                <c:pt idx="281">
                  <c:v>75.834427000000005</c:v>
                </c:pt>
                <c:pt idx="282">
                  <c:v>76.290526999999997</c:v>
                </c:pt>
                <c:pt idx="283">
                  <c:v>76.467986999999994</c:v>
                </c:pt>
                <c:pt idx="284">
                  <c:v>78.504906000000005</c:v>
                </c:pt>
                <c:pt idx="285">
                  <c:v>81.614227</c:v>
                </c:pt>
                <c:pt idx="286">
                  <c:v>81.614227</c:v>
                </c:pt>
                <c:pt idx="287">
                  <c:v>82.836699999999993</c:v>
                </c:pt>
                <c:pt idx="288">
                  <c:v>81.979134000000002</c:v>
                </c:pt>
                <c:pt idx="289">
                  <c:v>82.553946999999994</c:v>
                </c:pt>
                <c:pt idx="290">
                  <c:v>83.702347000000003</c:v>
                </c:pt>
                <c:pt idx="291">
                  <c:v>84.954673999999997</c:v>
                </c:pt>
                <c:pt idx="292">
                  <c:v>86.511116000000001</c:v>
                </c:pt>
                <c:pt idx="293">
                  <c:v>86.882735999999994</c:v>
                </c:pt>
                <c:pt idx="294">
                  <c:v>85.576187000000004</c:v>
                </c:pt>
                <c:pt idx="295">
                  <c:v>88.677704000000006</c:v>
                </c:pt>
                <c:pt idx="296">
                  <c:v>87.606803999999997</c:v>
                </c:pt>
                <c:pt idx="297">
                  <c:v>85.744881000000007</c:v>
                </c:pt>
                <c:pt idx="298">
                  <c:v>85.726944000000003</c:v>
                </c:pt>
                <c:pt idx="299">
                  <c:v>84.675758000000002</c:v>
                </c:pt>
                <c:pt idx="300">
                  <c:v>86.546584999999993</c:v>
                </c:pt>
                <c:pt idx="301">
                  <c:v>83.896782000000002</c:v>
                </c:pt>
                <c:pt idx="302">
                  <c:v>86.563011000000003</c:v>
                </c:pt>
                <c:pt idx="303">
                  <c:v>85.025879000000003</c:v>
                </c:pt>
                <c:pt idx="304">
                  <c:v>85.819777999999999</c:v>
                </c:pt>
                <c:pt idx="305">
                  <c:v>86.111839000000003</c:v>
                </c:pt>
                <c:pt idx="306">
                  <c:v>85.130218999999997</c:v>
                </c:pt>
                <c:pt idx="307">
                  <c:v>84.777495999999999</c:v>
                </c:pt>
                <c:pt idx="308">
                  <c:v>84.409987999999998</c:v>
                </c:pt>
                <c:pt idx="309">
                  <c:v>84.174744000000004</c:v>
                </c:pt>
                <c:pt idx="310">
                  <c:v>84.802963000000005</c:v>
                </c:pt>
                <c:pt idx="311">
                  <c:v>84.891829999999999</c:v>
                </c:pt>
                <c:pt idx="312">
                  <c:v>84.465027000000006</c:v>
                </c:pt>
                <c:pt idx="313">
                  <c:v>85.772262999999995</c:v>
                </c:pt>
                <c:pt idx="314">
                  <c:v>87.605842999999993</c:v>
                </c:pt>
                <c:pt idx="315">
                  <c:v>88.490798999999996</c:v>
                </c:pt>
                <c:pt idx="316">
                  <c:v>88.418639999999996</c:v>
                </c:pt>
                <c:pt idx="317">
                  <c:v>89.578545000000005</c:v>
                </c:pt>
                <c:pt idx="318">
                  <c:v>89.877312000000003</c:v>
                </c:pt>
                <c:pt idx="319">
                  <c:v>91.317916999999994</c:v>
                </c:pt>
                <c:pt idx="320">
                  <c:v>89.862662999999998</c:v>
                </c:pt>
                <c:pt idx="321">
                  <c:v>89.862662999999998</c:v>
                </c:pt>
                <c:pt idx="322">
                  <c:v>89.436958000000004</c:v>
                </c:pt>
                <c:pt idx="323">
                  <c:v>91.481544</c:v>
                </c:pt>
                <c:pt idx="324">
                  <c:v>88.347572</c:v>
                </c:pt>
                <c:pt idx="325">
                  <c:v>88.258026000000001</c:v>
                </c:pt>
                <c:pt idx="326">
                  <c:v>91.073363999999998</c:v>
                </c:pt>
                <c:pt idx="327">
                  <c:v>88.533385999999993</c:v>
                </c:pt>
                <c:pt idx="328">
                  <c:v>86.647086999999999</c:v>
                </c:pt>
                <c:pt idx="329">
                  <c:v>85.933425999999997</c:v>
                </c:pt>
                <c:pt idx="330">
                  <c:v>85.531409999999994</c:v>
                </c:pt>
                <c:pt idx="331">
                  <c:v>87.305840000000003</c:v>
                </c:pt>
                <c:pt idx="332">
                  <c:v>87.706894000000005</c:v>
                </c:pt>
                <c:pt idx="333">
                  <c:v>88.340179000000006</c:v>
                </c:pt>
                <c:pt idx="334">
                  <c:v>88.383858000000004</c:v>
                </c:pt>
                <c:pt idx="335">
                  <c:v>85.816353000000007</c:v>
                </c:pt>
                <c:pt idx="336">
                  <c:v>84.100395000000006</c:v>
                </c:pt>
                <c:pt idx="337">
                  <c:v>85.317939999999993</c:v>
                </c:pt>
                <c:pt idx="338">
                  <c:v>86.784560999999997</c:v>
                </c:pt>
                <c:pt idx="339">
                  <c:v>86.069396999999995</c:v>
                </c:pt>
                <c:pt idx="340">
                  <c:v>85.998878000000005</c:v>
                </c:pt>
                <c:pt idx="341">
                  <c:v>85.604256000000007</c:v>
                </c:pt>
                <c:pt idx="342">
                  <c:v>87.495621</c:v>
                </c:pt>
                <c:pt idx="343">
                  <c:v>84.149276999999998</c:v>
                </c:pt>
                <c:pt idx="344">
                  <c:v>83.376328000000001</c:v>
                </c:pt>
                <c:pt idx="345">
                  <c:v>84.532120000000006</c:v>
                </c:pt>
                <c:pt idx="346">
                  <c:v>86.355430999999996</c:v>
                </c:pt>
                <c:pt idx="347">
                  <c:v>88.297591999999995</c:v>
                </c:pt>
                <c:pt idx="348">
                  <c:v>89.105323999999996</c:v>
                </c:pt>
                <c:pt idx="349">
                  <c:v>88.824348000000001</c:v>
                </c:pt>
                <c:pt idx="350">
                  <c:v>89.603736999999995</c:v>
                </c:pt>
                <c:pt idx="351">
                  <c:v>92.780013999999994</c:v>
                </c:pt>
                <c:pt idx="352">
                  <c:v>92.416884999999994</c:v>
                </c:pt>
                <c:pt idx="353">
                  <c:v>89.6036</c:v>
                </c:pt>
                <c:pt idx="354">
                  <c:v>90.455551</c:v>
                </c:pt>
                <c:pt idx="355">
                  <c:v>88.159576000000001</c:v>
                </c:pt>
                <c:pt idx="356">
                  <c:v>88.380439999999993</c:v>
                </c:pt>
                <c:pt idx="357">
                  <c:v>88.620604999999998</c:v>
                </c:pt>
                <c:pt idx="358">
                  <c:v>90.653824</c:v>
                </c:pt>
                <c:pt idx="359">
                  <c:v>91.226860000000002</c:v>
                </c:pt>
                <c:pt idx="360">
                  <c:v>90.144729999999996</c:v>
                </c:pt>
                <c:pt idx="361">
                  <c:v>89.904976000000005</c:v>
                </c:pt>
                <c:pt idx="362">
                  <c:v>89.192138999999997</c:v>
                </c:pt>
                <c:pt idx="363">
                  <c:v>89.957961999999995</c:v>
                </c:pt>
                <c:pt idx="364">
                  <c:v>90.962181000000001</c:v>
                </c:pt>
                <c:pt idx="365">
                  <c:v>88.426720000000003</c:v>
                </c:pt>
                <c:pt idx="366">
                  <c:v>90.141852999999998</c:v>
                </c:pt>
                <c:pt idx="367">
                  <c:v>90.964920000000006</c:v>
                </c:pt>
                <c:pt idx="368">
                  <c:v>92.841904</c:v>
                </c:pt>
                <c:pt idx="369">
                  <c:v>93.372635000000002</c:v>
                </c:pt>
                <c:pt idx="370">
                  <c:v>93.982910000000004</c:v>
                </c:pt>
                <c:pt idx="371">
                  <c:v>93.080978000000002</c:v>
                </c:pt>
                <c:pt idx="372">
                  <c:v>93.679893000000007</c:v>
                </c:pt>
                <c:pt idx="373">
                  <c:v>93.692077999999995</c:v>
                </c:pt>
                <c:pt idx="374">
                  <c:v>92.629807</c:v>
                </c:pt>
                <c:pt idx="375">
                  <c:v>93.109734000000003</c:v>
                </c:pt>
                <c:pt idx="376">
                  <c:v>97.017882999999998</c:v>
                </c:pt>
                <c:pt idx="377">
                  <c:v>97.537925999999999</c:v>
                </c:pt>
                <c:pt idx="378">
                  <c:v>99.608253000000005</c:v>
                </c:pt>
                <c:pt idx="379">
                  <c:v>99.608253000000005</c:v>
                </c:pt>
                <c:pt idx="380">
                  <c:v>96.546447999999998</c:v>
                </c:pt>
                <c:pt idx="381">
                  <c:v>97.085800000000006</c:v>
                </c:pt>
                <c:pt idx="382">
                  <c:v>97.229979999999998</c:v>
                </c:pt>
                <c:pt idx="383">
                  <c:v>93.758217000000002</c:v>
                </c:pt>
                <c:pt idx="384">
                  <c:v>91.691863999999995</c:v>
                </c:pt>
                <c:pt idx="385">
                  <c:v>91.716507000000007</c:v>
                </c:pt>
                <c:pt idx="386">
                  <c:v>92.324325999999999</c:v>
                </c:pt>
                <c:pt idx="387">
                  <c:v>90.936577</c:v>
                </c:pt>
                <c:pt idx="388">
                  <c:v>90.975464000000002</c:v>
                </c:pt>
                <c:pt idx="389">
                  <c:v>90.233597000000003</c:v>
                </c:pt>
                <c:pt idx="390">
                  <c:v>93.484909000000002</c:v>
                </c:pt>
                <c:pt idx="391">
                  <c:v>93.242690999999994</c:v>
                </c:pt>
                <c:pt idx="392">
                  <c:v>94.800499000000002</c:v>
                </c:pt>
                <c:pt idx="393">
                  <c:v>96.635170000000002</c:v>
                </c:pt>
                <c:pt idx="394">
                  <c:v>97.101134999999999</c:v>
                </c:pt>
                <c:pt idx="395">
                  <c:v>100.787598</c:v>
                </c:pt>
                <c:pt idx="396">
                  <c:v>100.10803199999999</c:v>
                </c:pt>
                <c:pt idx="397">
                  <c:v>100.200737</c:v>
                </c:pt>
                <c:pt idx="398">
                  <c:v>102.636787</c:v>
                </c:pt>
                <c:pt idx="399">
                  <c:v>103.473816</c:v>
                </c:pt>
                <c:pt idx="400">
                  <c:v>104.56485000000001</c:v>
                </c:pt>
                <c:pt idx="401">
                  <c:v>101.013802</c:v>
                </c:pt>
                <c:pt idx="402">
                  <c:v>105.458015</c:v>
                </c:pt>
                <c:pt idx="403">
                  <c:v>107.646378</c:v>
                </c:pt>
                <c:pt idx="404">
                  <c:v>106.932716</c:v>
                </c:pt>
                <c:pt idx="405">
                  <c:v>99.961799999999997</c:v>
                </c:pt>
                <c:pt idx="406">
                  <c:v>101.26342</c:v>
                </c:pt>
                <c:pt idx="407">
                  <c:v>98.486960999999994</c:v>
                </c:pt>
                <c:pt idx="408">
                  <c:v>98.156288000000004</c:v>
                </c:pt>
                <c:pt idx="409">
                  <c:v>94.139831999999998</c:v>
                </c:pt>
                <c:pt idx="410">
                  <c:v>93.937179999999998</c:v>
                </c:pt>
                <c:pt idx="411">
                  <c:v>94.523087000000004</c:v>
                </c:pt>
                <c:pt idx="412">
                  <c:v>93.877067999999994</c:v>
                </c:pt>
                <c:pt idx="413">
                  <c:v>97.079361000000006</c:v>
                </c:pt>
                <c:pt idx="414">
                  <c:v>97.242439000000005</c:v>
                </c:pt>
                <c:pt idx="415">
                  <c:v>99.401497000000006</c:v>
                </c:pt>
                <c:pt idx="416">
                  <c:v>96.929428000000001</c:v>
                </c:pt>
                <c:pt idx="417">
                  <c:v>93.766434000000004</c:v>
                </c:pt>
                <c:pt idx="418">
                  <c:v>92.281188999999998</c:v>
                </c:pt>
                <c:pt idx="419">
                  <c:v>91.189200999999997</c:v>
                </c:pt>
                <c:pt idx="420">
                  <c:v>88.368522999999996</c:v>
                </c:pt>
                <c:pt idx="421">
                  <c:v>91.137580999999997</c:v>
                </c:pt>
                <c:pt idx="422">
                  <c:v>91.695144999999997</c:v>
                </c:pt>
                <c:pt idx="423">
                  <c:v>91.695144999999997</c:v>
                </c:pt>
                <c:pt idx="424">
                  <c:v>89.790229999999994</c:v>
                </c:pt>
                <c:pt idx="425">
                  <c:v>88.889388999999994</c:v>
                </c:pt>
                <c:pt idx="426">
                  <c:v>90.318900999999997</c:v>
                </c:pt>
                <c:pt idx="427">
                  <c:v>91.170447999999993</c:v>
                </c:pt>
                <c:pt idx="428">
                  <c:v>88.465744000000001</c:v>
                </c:pt>
                <c:pt idx="429">
                  <c:v>88.304030999999995</c:v>
                </c:pt>
                <c:pt idx="430">
                  <c:v>90.744468999999995</c:v>
                </c:pt>
                <c:pt idx="431">
                  <c:v>90.824295000000006</c:v>
                </c:pt>
                <c:pt idx="432">
                  <c:v>91.900124000000005</c:v>
                </c:pt>
                <c:pt idx="433">
                  <c:v>96.637230000000002</c:v>
                </c:pt>
                <c:pt idx="434">
                  <c:v>96.637230000000002</c:v>
                </c:pt>
                <c:pt idx="435">
                  <c:v>97.704291999999995</c:v>
                </c:pt>
                <c:pt idx="436">
                  <c:v>95.695175000000006</c:v>
                </c:pt>
                <c:pt idx="437">
                  <c:v>93.510650999999996</c:v>
                </c:pt>
                <c:pt idx="438">
                  <c:v>91.493454</c:v>
                </c:pt>
                <c:pt idx="439">
                  <c:v>91.573279999999997</c:v>
                </c:pt>
                <c:pt idx="440">
                  <c:v>91.333527000000004</c:v>
                </c:pt>
                <c:pt idx="441">
                  <c:v>89.902916000000005</c:v>
                </c:pt>
                <c:pt idx="442">
                  <c:v>90.741455000000002</c:v>
                </c:pt>
                <c:pt idx="443">
                  <c:v>87.445366000000007</c:v>
                </c:pt>
                <c:pt idx="444">
                  <c:v>87.841353999999995</c:v>
                </c:pt>
                <c:pt idx="445">
                  <c:v>85.399139000000005</c:v>
                </c:pt>
                <c:pt idx="446">
                  <c:v>82.055533999999994</c:v>
                </c:pt>
                <c:pt idx="447">
                  <c:v>82.417572000000007</c:v>
                </c:pt>
                <c:pt idx="448">
                  <c:v>84.935920999999993</c:v>
                </c:pt>
                <c:pt idx="449">
                  <c:v>84.935920999999993</c:v>
                </c:pt>
                <c:pt idx="450">
                  <c:v>82.518897999999993</c:v>
                </c:pt>
                <c:pt idx="451">
                  <c:v>84.361785999999995</c:v>
                </c:pt>
                <c:pt idx="452">
                  <c:v>86.237267000000003</c:v>
                </c:pt>
                <c:pt idx="453">
                  <c:v>88.395775</c:v>
                </c:pt>
                <c:pt idx="454">
                  <c:v>86.614365000000006</c:v>
                </c:pt>
                <c:pt idx="455">
                  <c:v>87.325278999999995</c:v>
                </c:pt>
                <c:pt idx="456">
                  <c:v>90.505943000000002</c:v>
                </c:pt>
                <c:pt idx="457">
                  <c:v>90.744881000000007</c:v>
                </c:pt>
                <c:pt idx="458">
                  <c:v>91.204948000000002</c:v>
                </c:pt>
                <c:pt idx="459">
                  <c:v>87.637885999999995</c:v>
                </c:pt>
                <c:pt idx="460">
                  <c:v>90.205939999999998</c:v>
                </c:pt>
                <c:pt idx="461">
                  <c:v>86.885611999999995</c:v>
                </c:pt>
                <c:pt idx="462">
                  <c:v>86.548500000000004</c:v>
                </c:pt>
                <c:pt idx="463">
                  <c:v>88.518044000000003</c:v>
                </c:pt>
                <c:pt idx="464">
                  <c:v>88.631148999999994</c:v>
                </c:pt>
                <c:pt idx="465">
                  <c:v>87.717026000000004</c:v>
                </c:pt>
                <c:pt idx="466">
                  <c:v>86.142646999999997</c:v>
                </c:pt>
                <c:pt idx="467">
                  <c:v>86.353378000000006</c:v>
                </c:pt>
                <c:pt idx="468">
                  <c:v>89.602089000000007</c:v>
                </c:pt>
                <c:pt idx="469">
                  <c:v>89.972069000000005</c:v>
                </c:pt>
                <c:pt idx="470">
                  <c:v>88.469711000000004</c:v>
                </c:pt>
                <c:pt idx="471">
                  <c:v>86.993506999999994</c:v>
                </c:pt>
                <c:pt idx="472">
                  <c:v>86.159081</c:v>
                </c:pt>
                <c:pt idx="473">
                  <c:v>88.883094999999997</c:v>
                </c:pt>
                <c:pt idx="474">
                  <c:v>91.068573000000001</c:v>
                </c:pt>
                <c:pt idx="475">
                  <c:v>92.695396000000002</c:v>
                </c:pt>
                <c:pt idx="476">
                  <c:v>94.135857000000001</c:v>
                </c:pt>
                <c:pt idx="477">
                  <c:v>95.748299000000003</c:v>
                </c:pt>
                <c:pt idx="478">
                  <c:v>95.810058999999995</c:v>
                </c:pt>
                <c:pt idx="479">
                  <c:v>92.853133999999997</c:v>
                </c:pt>
                <c:pt idx="480">
                  <c:v>93.711112999999997</c:v>
                </c:pt>
                <c:pt idx="481">
                  <c:v>92.201087999999999</c:v>
                </c:pt>
                <c:pt idx="482">
                  <c:v>95.945335</c:v>
                </c:pt>
                <c:pt idx="483">
                  <c:v>95.765006999999997</c:v>
                </c:pt>
                <c:pt idx="484">
                  <c:v>96.675017999999994</c:v>
                </c:pt>
                <c:pt idx="485">
                  <c:v>95.275085000000004</c:v>
                </c:pt>
                <c:pt idx="486">
                  <c:v>97.917488000000006</c:v>
                </c:pt>
                <c:pt idx="487">
                  <c:v>98.943207000000001</c:v>
                </c:pt>
                <c:pt idx="488">
                  <c:v>99.875945999999999</c:v>
                </c:pt>
                <c:pt idx="489">
                  <c:v>100.525932</c:v>
                </c:pt>
                <c:pt idx="490">
                  <c:v>98.152450999999999</c:v>
                </c:pt>
                <c:pt idx="491">
                  <c:v>97.525329999999997</c:v>
                </c:pt>
                <c:pt idx="492">
                  <c:v>94.226226999999994</c:v>
                </c:pt>
                <c:pt idx="493">
                  <c:v>95.367919999999998</c:v>
                </c:pt>
                <c:pt idx="494">
                  <c:v>96.246437</c:v>
                </c:pt>
                <c:pt idx="495">
                  <c:v>93.512023999999997</c:v>
                </c:pt>
                <c:pt idx="496">
                  <c:v>95.163489999999996</c:v>
                </c:pt>
                <c:pt idx="497">
                  <c:v>92.976500999999999</c:v>
                </c:pt>
                <c:pt idx="498">
                  <c:v>93.979622000000006</c:v>
                </c:pt>
                <c:pt idx="499">
                  <c:v>94.288527999999999</c:v>
                </c:pt>
                <c:pt idx="500">
                  <c:v>91.963249000000005</c:v>
                </c:pt>
                <c:pt idx="501">
                  <c:v>94.211853000000005</c:v>
                </c:pt>
                <c:pt idx="502">
                  <c:v>93.634704999999997</c:v>
                </c:pt>
                <c:pt idx="503">
                  <c:v>92.578873000000002</c:v>
                </c:pt>
                <c:pt idx="504">
                  <c:v>92.853820999999996</c:v>
                </c:pt>
                <c:pt idx="505">
                  <c:v>98.149985999999998</c:v>
                </c:pt>
                <c:pt idx="506">
                  <c:v>98.721656999999993</c:v>
                </c:pt>
                <c:pt idx="507">
                  <c:v>101.78182200000001</c:v>
                </c:pt>
                <c:pt idx="508">
                  <c:v>103.501068</c:v>
                </c:pt>
                <c:pt idx="509">
                  <c:v>101.95270499999999</c:v>
                </c:pt>
                <c:pt idx="510">
                  <c:v>99.309616000000005</c:v>
                </c:pt>
                <c:pt idx="511">
                  <c:v>96.393501000000001</c:v>
                </c:pt>
                <c:pt idx="512">
                  <c:v>96.480170999999999</c:v>
                </c:pt>
                <c:pt idx="513">
                  <c:v>95.214698999999996</c:v>
                </c:pt>
                <c:pt idx="514">
                  <c:v>99.038917999999995</c:v>
                </c:pt>
                <c:pt idx="515">
                  <c:v>99.303725999999997</c:v>
                </c:pt>
                <c:pt idx="516">
                  <c:v>99.042747000000006</c:v>
                </c:pt>
                <c:pt idx="517">
                  <c:v>102.00296</c:v>
                </c:pt>
                <c:pt idx="518">
                  <c:v>105.307396</c:v>
                </c:pt>
                <c:pt idx="519">
                  <c:v>105.53497299999999</c:v>
                </c:pt>
                <c:pt idx="520">
                  <c:v>105.215385</c:v>
                </c:pt>
                <c:pt idx="521">
                  <c:v>105.802116</c:v>
                </c:pt>
                <c:pt idx="522">
                  <c:v>103.116165</c:v>
                </c:pt>
                <c:pt idx="523">
                  <c:v>107.02829</c:v>
                </c:pt>
                <c:pt idx="524">
                  <c:v>105.866333</c:v>
                </c:pt>
                <c:pt idx="525">
                  <c:v>107.69471</c:v>
                </c:pt>
                <c:pt idx="526">
                  <c:v>105.221817</c:v>
                </c:pt>
                <c:pt idx="527">
                  <c:v>107.180824</c:v>
                </c:pt>
                <c:pt idx="528">
                  <c:v>111.534531</c:v>
                </c:pt>
                <c:pt idx="529">
                  <c:v>112.959114</c:v>
                </c:pt>
                <c:pt idx="530">
                  <c:v>108.261169</c:v>
                </c:pt>
                <c:pt idx="531">
                  <c:v>108.40823399999999</c:v>
                </c:pt>
                <c:pt idx="532">
                  <c:v>113.041267</c:v>
                </c:pt>
                <c:pt idx="533">
                  <c:v>113.360992</c:v>
                </c:pt>
                <c:pt idx="534">
                  <c:v>109.390816</c:v>
                </c:pt>
                <c:pt idx="535">
                  <c:v>109.250603</c:v>
                </c:pt>
                <c:pt idx="536">
                  <c:v>109.65973700000001</c:v>
                </c:pt>
                <c:pt idx="537">
                  <c:v>107.87161999999999</c:v>
                </c:pt>
                <c:pt idx="538">
                  <c:v>105.258377</c:v>
                </c:pt>
                <c:pt idx="539">
                  <c:v>103.780258</c:v>
                </c:pt>
                <c:pt idx="540">
                  <c:v>106.450462</c:v>
                </c:pt>
                <c:pt idx="541">
                  <c:v>110.240166</c:v>
                </c:pt>
                <c:pt idx="542">
                  <c:v>110.240166</c:v>
                </c:pt>
                <c:pt idx="543">
                  <c:v>107.23039199999999</c:v>
                </c:pt>
                <c:pt idx="544">
                  <c:v>107.083878</c:v>
                </c:pt>
                <c:pt idx="545">
                  <c:v>106.834267</c:v>
                </c:pt>
                <c:pt idx="546">
                  <c:v>105.019035</c:v>
                </c:pt>
                <c:pt idx="547">
                  <c:v>104.27237700000001</c:v>
                </c:pt>
                <c:pt idx="548">
                  <c:v>105.06723</c:v>
                </c:pt>
                <c:pt idx="549">
                  <c:v>103.397415</c:v>
                </c:pt>
                <c:pt idx="550">
                  <c:v>95.234695000000002</c:v>
                </c:pt>
                <c:pt idx="551">
                  <c:v>91.786613000000003</c:v>
                </c:pt>
                <c:pt idx="552">
                  <c:v>91.786613000000003</c:v>
                </c:pt>
                <c:pt idx="553">
                  <c:v>92.744827000000001</c:v>
                </c:pt>
                <c:pt idx="554">
                  <c:v>90.328209000000001</c:v>
                </c:pt>
                <c:pt idx="555">
                  <c:v>93.878570999999994</c:v>
                </c:pt>
                <c:pt idx="556">
                  <c:v>91.986937999999995</c:v>
                </c:pt>
                <c:pt idx="557">
                  <c:v>91.986937999999995</c:v>
                </c:pt>
                <c:pt idx="558">
                  <c:v>94.716423000000006</c:v>
                </c:pt>
                <c:pt idx="559">
                  <c:v>95.717490999999995</c:v>
                </c:pt>
                <c:pt idx="560">
                  <c:v>92.284203000000005</c:v>
                </c:pt>
                <c:pt idx="561">
                  <c:v>92.677047999999999</c:v>
                </c:pt>
                <c:pt idx="562">
                  <c:v>93.252410999999995</c:v>
                </c:pt>
                <c:pt idx="563">
                  <c:v>92.925979999999996</c:v>
                </c:pt>
                <c:pt idx="564">
                  <c:v>95.107894999999999</c:v>
                </c:pt>
                <c:pt idx="565">
                  <c:v>94.635506000000007</c:v>
                </c:pt>
                <c:pt idx="566">
                  <c:v>93.033051</c:v>
                </c:pt>
                <c:pt idx="567">
                  <c:v>95.686684</c:v>
                </c:pt>
                <c:pt idx="568">
                  <c:v>96.856444999999994</c:v>
                </c:pt>
                <c:pt idx="569">
                  <c:v>91.701583999999997</c:v>
                </c:pt>
                <c:pt idx="570">
                  <c:v>94.371230999999995</c:v>
                </c:pt>
                <c:pt idx="571">
                  <c:v>93.141907000000003</c:v>
                </c:pt>
                <c:pt idx="572">
                  <c:v>93.422195000000002</c:v>
                </c:pt>
                <c:pt idx="573">
                  <c:v>88.645247999999995</c:v>
                </c:pt>
                <c:pt idx="574">
                  <c:v>90.395713999999998</c:v>
                </c:pt>
                <c:pt idx="575">
                  <c:v>82.459334999999996</c:v>
                </c:pt>
                <c:pt idx="576">
                  <c:v>78.500107</c:v>
                </c:pt>
                <c:pt idx="577">
                  <c:v>76.336403000000004</c:v>
                </c:pt>
                <c:pt idx="578">
                  <c:v>78.923209999999997</c:v>
                </c:pt>
                <c:pt idx="579">
                  <c:v>78.923209999999997</c:v>
                </c:pt>
                <c:pt idx="580">
                  <c:v>77.173018999999996</c:v>
                </c:pt>
                <c:pt idx="581">
                  <c:v>78.294173999999998</c:v>
                </c:pt>
                <c:pt idx="582">
                  <c:v>81.177704000000006</c:v>
                </c:pt>
                <c:pt idx="583">
                  <c:v>83.671538999999996</c:v>
                </c:pt>
                <c:pt idx="584">
                  <c:v>80.675590999999997</c:v>
                </c:pt>
                <c:pt idx="585">
                  <c:v>84.280724000000006</c:v>
                </c:pt>
                <c:pt idx="586">
                  <c:v>78.195449999999994</c:v>
                </c:pt>
                <c:pt idx="587">
                  <c:v>77.826156999999995</c:v>
                </c:pt>
                <c:pt idx="588">
                  <c:v>73.031548000000001</c:v>
                </c:pt>
                <c:pt idx="589">
                  <c:v>67.904754999999994</c:v>
                </c:pt>
                <c:pt idx="590">
                  <c:v>72.853271000000007</c:v>
                </c:pt>
                <c:pt idx="591">
                  <c:v>73.239265000000003</c:v>
                </c:pt>
                <c:pt idx="592">
                  <c:v>74.873069999999998</c:v>
                </c:pt>
                <c:pt idx="593">
                  <c:v>68.804908999999995</c:v>
                </c:pt>
                <c:pt idx="594">
                  <c:v>66.655983000000006</c:v>
                </c:pt>
                <c:pt idx="595">
                  <c:v>66.035988000000003</c:v>
                </c:pt>
                <c:pt idx="596">
                  <c:v>63.599518000000003</c:v>
                </c:pt>
                <c:pt idx="597">
                  <c:v>63.994686000000002</c:v>
                </c:pt>
                <c:pt idx="598">
                  <c:v>66.104857999999993</c:v>
                </c:pt>
                <c:pt idx="599">
                  <c:v>68.572272999999996</c:v>
                </c:pt>
                <c:pt idx="600">
                  <c:v>63.971820999999998</c:v>
                </c:pt>
                <c:pt idx="601">
                  <c:v>61.186053999999999</c:v>
                </c:pt>
                <c:pt idx="602">
                  <c:v>71.501945000000006</c:v>
                </c:pt>
                <c:pt idx="603">
                  <c:v>70.705719000000002</c:v>
                </c:pt>
                <c:pt idx="604">
                  <c:v>70.137062</c:v>
                </c:pt>
                <c:pt idx="605">
                  <c:v>75.490470999999999</c:v>
                </c:pt>
                <c:pt idx="606">
                  <c:v>75.233185000000006</c:v>
                </c:pt>
                <c:pt idx="607">
                  <c:v>72.815887000000004</c:v>
                </c:pt>
                <c:pt idx="608">
                  <c:v>75.778839000000005</c:v>
                </c:pt>
                <c:pt idx="609">
                  <c:v>76.299019000000001</c:v>
                </c:pt>
                <c:pt idx="610">
                  <c:v>76.137992999999994</c:v>
                </c:pt>
                <c:pt idx="611">
                  <c:v>78.84845</c:v>
                </c:pt>
                <c:pt idx="612">
                  <c:v>83.268707000000006</c:v>
                </c:pt>
                <c:pt idx="613">
                  <c:v>86.837142999999998</c:v>
                </c:pt>
                <c:pt idx="614">
                  <c:v>89.337684999999993</c:v>
                </c:pt>
                <c:pt idx="615">
                  <c:v>89.926879999999997</c:v>
                </c:pt>
                <c:pt idx="616">
                  <c:v>85.290833000000006</c:v>
                </c:pt>
                <c:pt idx="617">
                  <c:v>84.767364999999998</c:v>
                </c:pt>
                <c:pt idx="618">
                  <c:v>84.160506999999996</c:v>
                </c:pt>
                <c:pt idx="619">
                  <c:v>88.368797000000001</c:v>
                </c:pt>
                <c:pt idx="620">
                  <c:v>87.111953999999997</c:v>
                </c:pt>
                <c:pt idx="621">
                  <c:v>87.871482999999998</c:v>
                </c:pt>
                <c:pt idx="622">
                  <c:v>86.653792999999993</c:v>
                </c:pt>
                <c:pt idx="623">
                  <c:v>88.445885000000004</c:v>
                </c:pt>
                <c:pt idx="624">
                  <c:v>88.984420999999998</c:v>
                </c:pt>
                <c:pt idx="625">
                  <c:v>94.557181999999997</c:v>
                </c:pt>
                <c:pt idx="626">
                  <c:v>94.642075000000006</c:v>
                </c:pt>
                <c:pt idx="627">
                  <c:v>93.196540999999996</c:v>
                </c:pt>
                <c:pt idx="628">
                  <c:v>97.367455000000007</c:v>
                </c:pt>
                <c:pt idx="629">
                  <c:v>98.173676</c:v>
                </c:pt>
                <c:pt idx="630">
                  <c:v>98.058929000000006</c:v>
                </c:pt>
                <c:pt idx="631">
                  <c:v>101.37816599999999</c:v>
                </c:pt>
                <c:pt idx="632">
                  <c:v>98.620604999999998</c:v>
                </c:pt>
                <c:pt idx="633">
                  <c:v>95.697226999999998</c:v>
                </c:pt>
                <c:pt idx="634">
                  <c:v>97.286941999999996</c:v>
                </c:pt>
                <c:pt idx="635">
                  <c:v>95.131446999999994</c:v>
                </c:pt>
                <c:pt idx="636">
                  <c:v>98.533248999999998</c:v>
                </c:pt>
                <c:pt idx="637">
                  <c:v>98.533248999999998</c:v>
                </c:pt>
                <c:pt idx="638">
                  <c:v>101.15100099999999</c:v>
                </c:pt>
                <c:pt idx="639">
                  <c:v>102.938438</c:v>
                </c:pt>
                <c:pt idx="640">
                  <c:v>100.059425</c:v>
                </c:pt>
                <c:pt idx="641">
                  <c:v>102.09086600000001</c:v>
                </c:pt>
                <c:pt idx="642">
                  <c:v>102.94240600000001</c:v>
                </c:pt>
                <c:pt idx="643">
                  <c:v>103.615402</c:v>
                </c:pt>
                <c:pt idx="644">
                  <c:v>97.507667999999995</c:v>
                </c:pt>
                <c:pt idx="645">
                  <c:v>95.139388999999994</c:v>
                </c:pt>
                <c:pt idx="646">
                  <c:v>94.814468000000005</c:v>
                </c:pt>
                <c:pt idx="647">
                  <c:v>93.669487000000004</c:v>
                </c:pt>
                <c:pt idx="648">
                  <c:v>95.349159</c:v>
                </c:pt>
                <c:pt idx="649">
                  <c:v>96.072136</c:v>
                </c:pt>
                <c:pt idx="650">
                  <c:v>98.275138999999996</c:v>
                </c:pt>
                <c:pt idx="651">
                  <c:v>99.942902000000004</c:v>
                </c:pt>
                <c:pt idx="652">
                  <c:v>99.165985000000006</c:v>
                </c:pt>
                <c:pt idx="653">
                  <c:v>98.978667999999999</c:v>
                </c:pt>
                <c:pt idx="654">
                  <c:v>96.468811000000002</c:v>
                </c:pt>
                <c:pt idx="655">
                  <c:v>94.944137999999995</c:v>
                </c:pt>
                <c:pt idx="656">
                  <c:v>96.544524999999993</c:v>
                </c:pt>
                <c:pt idx="657">
                  <c:v>98.417679000000007</c:v>
                </c:pt>
                <c:pt idx="658">
                  <c:v>100.250984</c:v>
                </c:pt>
                <c:pt idx="659">
                  <c:v>97.984168999999994</c:v>
                </c:pt>
                <c:pt idx="660">
                  <c:v>96.509749999999997</c:v>
                </c:pt>
                <c:pt idx="661">
                  <c:v>95.193473999999995</c:v>
                </c:pt>
                <c:pt idx="662">
                  <c:v>96.989540000000005</c:v>
                </c:pt>
                <c:pt idx="663">
                  <c:v>100.081062</c:v>
                </c:pt>
                <c:pt idx="664">
                  <c:v>101.30613700000001</c:v>
                </c:pt>
                <c:pt idx="665">
                  <c:v>99.615645999999998</c:v>
                </c:pt>
                <c:pt idx="666">
                  <c:v>101.054199</c:v>
                </c:pt>
                <c:pt idx="667">
                  <c:v>99.673157000000003</c:v>
                </c:pt>
                <c:pt idx="668">
                  <c:v>103.835579</c:v>
                </c:pt>
                <c:pt idx="669">
                  <c:v>102.19150500000001</c:v>
                </c:pt>
                <c:pt idx="670">
                  <c:v>102.972122</c:v>
                </c:pt>
                <c:pt idx="671">
                  <c:v>102.091415</c:v>
                </c:pt>
                <c:pt idx="672">
                  <c:v>100.28727000000001</c:v>
                </c:pt>
                <c:pt idx="673">
                  <c:v>101.109512</c:v>
                </c:pt>
                <c:pt idx="674">
                  <c:v>103.335938</c:v>
                </c:pt>
                <c:pt idx="675">
                  <c:v>101.994743</c:v>
                </c:pt>
                <c:pt idx="676">
                  <c:v>101.79798099999999</c:v>
                </c:pt>
                <c:pt idx="677">
                  <c:v>109.544991</c:v>
                </c:pt>
                <c:pt idx="678">
                  <c:v>110.95547500000001</c:v>
                </c:pt>
                <c:pt idx="679">
                  <c:v>106.73568</c:v>
                </c:pt>
                <c:pt idx="680">
                  <c:v>111.924637</c:v>
                </c:pt>
                <c:pt idx="681">
                  <c:v>110.299324</c:v>
                </c:pt>
                <c:pt idx="682">
                  <c:v>110.299324</c:v>
                </c:pt>
                <c:pt idx="683">
                  <c:v>108.931839</c:v>
                </c:pt>
                <c:pt idx="684">
                  <c:v>109.282921</c:v>
                </c:pt>
                <c:pt idx="685">
                  <c:v>109.996712</c:v>
                </c:pt>
                <c:pt idx="686">
                  <c:v>111.61545599999999</c:v>
                </c:pt>
                <c:pt idx="687">
                  <c:v>112.045815</c:v>
                </c:pt>
                <c:pt idx="688">
                  <c:v>107.733459</c:v>
                </c:pt>
                <c:pt idx="689">
                  <c:v>104.511444</c:v>
                </c:pt>
                <c:pt idx="690">
                  <c:v>105.792259</c:v>
                </c:pt>
                <c:pt idx="691">
                  <c:v>100.850311</c:v>
                </c:pt>
                <c:pt idx="692">
                  <c:v>100.850311</c:v>
                </c:pt>
                <c:pt idx="693">
                  <c:v>97.728393999999994</c:v>
                </c:pt>
                <c:pt idx="694">
                  <c:v>102.265305</c:v>
                </c:pt>
                <c:pt idx="695">
                  <c:v>100.249207</c:v>
                </c:pt>
                <c:pt idx="696">
                  <c:v>93.799980000000005</c:v>
                </c:pt>
                <c:pt idx="697">
                  <c:v>100.566467</c:v>
                </c:pt>
                <c:pt idx="698">
                  <c:v>101.507149</c:v>
                </c:pt>
                <c:pt idx="699">
                  <c:v>108.868301</c:v>
                </c:pt>
                <c:pt idx="700">
                  <c:v>102.986496</c:v>
                </c:pt>
                <c:pt idx="701">
                  <c:v>99.664390999999995</c:v>
                </c:pt>
                <c:pt idx="702">
                  <c:v>94.541984999999997</c:v>
                </c:pt>
                <c:pt idx="703">
                  <c:v>96.965851000000001</c:v>
                </c:pt>
                <c:pt idx="704">
                  <c:v>92.671431999999996</c:v>
                </c:pt>
                <c:pt idx="705">
                  <c:v>94.214866999999998</c:v>
                </c:pt>
                <c:pt idx="706">
                  <c:v>90.844147000000007</c:v>
                </c:pt>
                <c:pt idx="707">
                  <c:v>90.844147000000007</c:v>
                </c:pt>
                <c:pt idx="708">
                  <c:v>88.773139999999998</c:v>
                </c:pt>
                <c:pt idx="709">
                  <c:v>82.525329999999997</c:v>
                </c:pt>
                <c:pt idx="710">
                  <c:v>80.939589999999995</c:v>
                </c:pt>
                <c:pt idx="711">
                  <c:v>86.653792999999993</c:v>
                </c:pt>
                <c:pt idx="712">
                  <c:v>87.456046999999998</c:v>
                </c:pt>
                <c:pt idx="713">
                  <c:v>88.216674999999995</c:v>
                </c:pt>
                <c:pt idx="714">
                  <c:v>85.473624999999998</c:v>
                </c:pt>
                <c:pt idx="715">
                  <c:v>87.676361</c:v>
                </c:pt>
                <c:pt idx="716">
                  <c:v>83.343192999999999</c:v>
                </c:pt>
                <c:pt idx="717">
                  <c:v>83.508598000000006</c:v>
                </c:pt>
                <c:pt idx="718">
                  <c:v>77.485893000000004</c:v>
                </c:pt>
                <c:pt idx="719">
                  <c:v>76.983513000000002</c:v>
                </c:pt>
                <c:pt idx="720">
                  <c:v>78.968399000000005</c:v>
                </c:pt>
                <c:pt idx="721">
                  <c:v>77.555458000000002</c:v>
                </c:pt>
                <c:pt idx="722">
                  <c:v>84.104500000000002</c:v>
                </c:pt>
                <c:pt idx="723">
                  <c:v>88.575142</c:v>
                </c:pt>
                <c:pt idx="724">
                  <c:v>95.987510999999998</c:v>
                </c:pt>
                <c:pt idx="725">
                  <c:v>93.841881000000001</c:v>
                </c:pt>
                <c:pt idx="726">
                  <c:v>93.991401999999994</c:v>
                </c:pt>
                <c:pt idx="727">
                  <c:v>91.817558000000005</c:v>
                </c:pt>
                <c:pt idx="728">
                  <c:v>87.894073000000006</c:v>
                </c:pt>
                <c:pt idx="729">
                  <c:v>86.623123000000007</c:v>
                </c:pt>
                <c:pt idx="730">
                  <c:v>82.573936000000003</c:v>
                </c:pt>
                <c:pt idx="731">
                  <c:v>85.171431999999996</c:v>
                </c:pt>
                <c:pt idx="732">
                  <c:v>84.597160000000002</c:v>
                </c:pt>
                <c:pt idx="733">
                  <c:v>84.177207999999993</c:v>
                </c:pt>
                <c:pt idx="734">
                  <c:v>88.766570999999999</c:v>
                </c:pt>
                <c:pt idx="735">
                  <c:v>93.267471</c:v>
                </c:pt>
                <c:pt idx="736">
                  <c:v>92.335280999999995</c:v>
                </c:pt>
                <c:pt idx="737">
                  <c:v>94.228012000000007</c:v>
                </c:pt>
                <c:pt idx="738">
                  <c:v>97.273796000000004</c:v>
                </c:pt>
                <c:pt idx="739">
                  <c:v>94.135306999999997</c:v>
                </c:pt>
                <c:pt idx="740">
                  <c:v>95.336151000000001</c:v>
                </c:pt>
                <c:pt idx="741">
                  <c:v>96.455939999999998</c:v>
                </c:pt>
                <c:pt idx="742">
                  <c:v>97.433998000000003</c:v>
                </c:pt>
                <c:pt idx="743">
                  <c:v>101.975159</c:v>
                </c:pt>
                <c:pt idx="744">
                  <c:v>103.70987700000001</c:v>
                </c:pt>
                <c:pt idx="745">
                  <c:v>108.753426</c:v>
                </c:pt>
                <c:pt idx="746">
                  <c:v>101.285461</c:v>
                </c:pt>
                <c:pt idx="747">
                  <c:v>96.734718000000001</c:v>
                </c:pt>
                <c:pt idx="748">
                  <c:v>102.303513</c:v>
                </c:pt>
                <c:pt idx="749">
                  <c:v>103.57254</c:v>
                </c:pt>
                <c:pt idx="750">
                  <c:v>101.177429</c:v>
                </c:pt>
                <c:pt idx="751">
                  <c:v>99.424910999999994</c:v>
                </c:pt>
                <c:pt idx="752">
                  <c:v>104.30989099999999</c:v>
                </c:pt>
                <c:pt idx="753">
                  <c:v>106.07925400000001</c:v>
                </c:pt>
                <c:pt idx="754">
                  <c:v>104.76544199999999</c:v>
                </c:pt>
                <c:pt idx="755">
                  <c:v>97.149878999999999</c:v>
                </c:pt>
                <c:pt idx="756">
                  <c:v>101.5485</c:v>
                </c:pt>
                <c:pt idx="757">
                  <c:v>94.463798999999995</c:v>
                </c:pt>
                <c:pt idx="758">
                  <c:v>99.003860000000003</c:v>
                </c:pt>
                <c:pt idx="759">
                  <c:v>74.475707999999997</c:v>
                </c:pt>
                <c:pt idx="760">
                  <c:v>70.945610000000002</c:v>
                </c:pt>
                <c:pt idx="761">
                  <c:v>80.376686000000007</c:v>
                </c:pt>
                <c:pt idx="762">
                  <c:v>89.487762000000004</c:v>
                </c:pt>
                <c:pt idx="763">
                  <c:v>99.438332000000003</c:v>
                </c:pt>
                <c:pt idx="764">
                  <c:v>93.420006000000001</c:v>
                </c:pt>
                <c:pt idx="765">
                  <c:v>93.483681000000004</c:v>
                </c:pt>
                <c:pt idx="766">
                  <c:v>98.206130999999999</c:v>
                </c:pt>
                <c:pt idx="767">
                  <c:v>103.862556</c:v>
                </c:pt>
                <c:pt idx="768">
                  <c:v>109.38575</c:v>
                </c:pt>
                <c:pt idx="769">
                  <c:v>110.91398599999999</c:v>
                </c:pt>
                <c:pt idx="770">
                  <c:v>110.343819</c:v>
                </c:pt>
                <c:pt idx="771">
                  <c:v>110.14664500000001</c:v>
                </c:pt>
                <c:pt idx="772">
                  <c:v>109.307152</c:v>
                </c:pt>
                <c:pt idx="773">
                  <c:v>107.656235</c:v>
                </c:pt>
                <c:pt idx="774">
                  <c:v>110.108307</c:v>
                </c:pt>
                <c:pt idx="775">
                  <c:v>114.59880800000001</c:v>
                </c:pt>
                <c:pt idx="776">
                  <c:v>114.59880800000001</c:v>
                </c:pt>
                <c:pt idx="777">
                  <c:v>118.68866</c:v>
                </c:pt>
                <c:pt idx="778">
                  <c:v>120.09407</c:v>
                </c:pt>
                <c:pt idx="779">
                  <c:v>120.541679</c:v>
                </c:pt>
                <c:pt idx="780">
                  <c:v>115.111732</c:v>
                </c:pt>
                <c:pt idx="781">
                  <c:v>116.28218099999999</c:v>
                </c:pt>
                <c:pt idx="782">
                  <c:v>120.003967</c:v>
                </c:pt>
                <c:pt idx="783">
                  <c:v>121.2118</c:v>
                </c:pt>
                <c:pt idx="784">
                  <c:v>115.568245</c:v>
                </c:pt>
                <c:pt idx="785">
                  <c:v>111.279579</c:v>
                </c:pt>
                <c:pt idx="786">
                  <c:v>113.428223</c:v>
                </c:pt>
                <c:pt idx="787">
                  <c:v>110.66477999999999</c:v>
                </c:pt>
                <c:pt idx="788">
                  <c:v>113.497231</c:v>
                </c:pt>
                <c:pt idx="789">
                  <c:v>117.14864300000001</c:v>
                </c:pt>
                <c:pt idx="790">
                  <c:v>115.62958500000001</c:v>
                </c:pt>
                <c:pt idx="791">
                  <c:v>105.033272</c:v>
                </c:pt>
                <c:pt idx="792">
                  <c:v>103.07289900000001</c:v>
                </c:pt>
                <c:pt idx="793">
                  <c:v>107.926254</c:v>
                </c:pt>
                <c:pt idx="794">
                  <c:v>111.410202</c:v>
                </c:pt>
                <c:pt idx="795">
                  <c:v>112.556549</c:v>
                </c:pt>
                <c:pt idx="796">
                  <c:v>115.856476</c:v>
                </c:pt>
                <c:pt idx="797">
                  <c:v>121.40239699999999</c:v>
                </c:pt>
                <c:pt idx="798">
                  <c:v>118.796555</c:v>
                </c:pt>
                <c:pt idx="799">
                  <c:v>119.13571899999999</c:v>
                </c:pt>
                <c:pt idx="800">
                  <c:v>121.254654</c:v>
                </c:pt>
                <c:pt idx="801">
                  <c:v>121.254654</c:v>
                </c:pt>
                <c:pt idx="802">
                  <c:v>119.567177</c:v>
                </c:pt>
                <c:pt idx="803">
                  <c:v>125.434738</c:v>
                </c:pt>
                <c:pt idx="804">
                  <c:v>123.128632</c:v>
                </c:pt>
                <c:pt idx="805">
                  <c:v>117.872986</c:v>
                </c:pt>
                <c:pt idx="806">
                  <c:v>118.633751</c:v>
                </c:pt>
                <c:pt idx="807">
                  <c:v>116.59601600000001</c:v>
                </c:pt>
                <c:pt idx="808">
                  <c:v>113.38413199999999</c:v>
                </c:pt>
                <c:pt idx="809">
                  <c:v>116.471687</c:v>
                </c:pt>
                <c:pt idx="810">
                  <c:v>121.731979</c:v>
                </c:pt>
                <c:pt idx="811">
                  <c:v>121.778397</c:v>
                </c:pt>
                <c:pt idx="812">
                  <c:v>123.103706</c:v>
                </c:pt>
                <c:pt idx="813">
                  <c:v>112.52971599999999</c:v>
                </c:pt>
                <c:pt idx="814">
                  <c:v>116.277794</c:v>
                </c:pt>
                <c:pt idx="815">
                  <c:v>118.109596</c:v>
                </c:pt>
                <c:pt idx="816">
                  <c:v>119.45626799999999</c:v>
                </c:pt>
                <c:pt idx="817">
                  <c:v>119.45626799999999</c:v>
                </c:pt>
                <c:pt idx="818">
                  <c:v>119.86595199999999</c:v>
                </c:pt>
                <c:pt idx="819">
                  <c:v>121.16907500000001</c:v>
                </c:pt>
                <c:pt idx="820">
                  <c:v>113.299927</c:v>
                </c:pt>
                <c:pt idx="821">
                  <c:v>119.411629</c:v>
                </c:pt>
                <c:pt idx="822">
                  <c:v>118.723297</c:v>
                </c:pt>
                <c:pt idx="823">
                  <c:v>120.739403</c:v>
                </c:pt>
                <c:pt idx="824">
                  <c:v>124.609627</c:v>
                </c:pt>
                <c:pt idx="825">
                  <c:v>126.357758</c:v>
                </c:pt>
                <c:pt idx="826">
                  <c:v>131.03256200000001</c:v>
                </c:pt>
                <c:pt idx="827">
                  <c:v>130.47622699999999</c:v>
                </c:pt>
                <c:pt idx="828">
                  <c:v>132.74468999999999</c:v>
                </c:pt>
                <c:pt idx="829">
                  <c:v>131.06556699999999</c:v>
                </c:pt>
                <c:pt idx="830">
                  <c:v>125.474037</c:v>
                </c:pt>
                <c:pt idx="831">
                  <c:v>121.816467</c:v>
                </c:pt>
                <c:pt idx="832">
                  <c:v>134.04631000000001</c:v>
                </c:pt>
                <c:pt idx="833">
                  <c:v>136.90231299999999</c:v>
                </c:pt>
                <c:pt idx="834">
                  <c:v>140.282623</c:v>
                </c:pt>
                <c:pt idx="835">
                  <c:v>142.88490300000001</c:v>
                </c:pt>
                <c:pt idx="836">
                  <c:v>143.077698</c:v>
                </c:pt>
                <c:pt idx="837">
                  <c:v>148.26473999999999</c:v>
                </c:pt>
                <c:pt idx="838">
                  <c:v>148.26473999999999</c:v>
                </c:pt>
                <c:pt idx="839">
                  <c:v>146.506058</c:v>
                </c:pt>
                <c:pt idx="840">
                  <c:v>146.88026400000001</c:v>
                </c:pt>
                <c:pt idx="841">
                  <c:v>148.23734999999999</c:v>
                </c:pt>
                <c:pt idx="842">
                  <c:v>148.07070899999999</c:v>
                </c:pt>
                <c:pt idx="843">
                  <c:v>152.97554</c:v>
                </c:pt>
                <c:pt idx="844">
                  <c:v>158.40481600000001</c:v>
                </c:pt>
                <c:pt idx="845">
                  <c:v>155.67053200000001</c:v>
                </c:pt>
                <c:pt idx="846">
                  <c:v>157.71757500000001</c:v>
                </c:pt>
                <c:pt idx="847">
                  <c:v>156.042145</c:v>
                </c:pt>
                <c:pt idx="848">
                  <c:v>148.48298600000001</c:v>
                </c:pt>
                <c:pt idx="849">
                  <c:v>147.21984900000001</c:v>
                </c:pt>
                <c:pt idx="850">
                  <c:v>149.49200400000001</c:v>
                </c:pt>
                <c:pt idx="851">
                  <c:v>146.21946700000001</c:v>
                </c:pt>
                <c:pt idx="852">
                  <c:v>149.14941400000001</c:v>
                </c:pt>
                <c:pt idx="853">
                  <c:v>151.017776</c:v>
                </c:pt>
                <c:pt idx="854">
                  <c:v>149.889633</c:v>
                </c:pt>
                <c:pt idx="855">
                  <c:v>154.24087499999999</c:v>
                </c:pt>
                <c:pt idx="856">
                  <c:v>148.19941700000001</c:v>
                </c:pt>
                <c:pt idx="857">
                  <c:v>152.36402899999999</c:v>
                </c:pt>
                <c:pt idx="858">
                  <c:v>151.580536</c:v>
                </c:pt>
                <c:pt idx="859">
                  <c:v>152.64801</c:v>
                </c:pt>
                <c:pt idx="860">
                  <c:v>159.27688599999999</c:v>
                </c:pt>
                <c:pt idx="861">
                  <c:v>157.68073999999999</c:v>
                </c:pt>
                <c:pt idx="862">
                  <c:v>159.27456699999999</c:v>
                </c:pt>
                <c:pt idx="863">
                  <c:v>159.481323</c:v>
                </c:pt>
                <c:pt idx="864">
                  <c:v>157.917755</c:v>
                </c:pt>
                <c:pt idx="865">
                  <c:v>153.186554</c:v>
                </c:pt>
                <c:pt idx="866">
                  <c:v>151.11909499999999</c:v>
                </c:pt>
                <c:pt idx="867">
                  <c:v>149.39027400000001</c:v>
                </c:pt>
                <c:pt idx="868">
                  <c:v>151.208099</c:v>
                </c:pt>
                <c:pt idx="869">
                  <c:v>147.17671200000001</c:v>
                </c:pt>
                <c:pt idx="870">
                  <c:v>148.09397899999999</c:v>
                </c:pt>
                <c:pt idx="871">
                  <c:v>148.13232400000001</c:v>
                </c:pt>
                <c:pt idx="872">
                  <c:v>146.47949199999999</c:v>
                </c:pt>
                <c:pt idx="873">
                  <c:v>138.98291</c:v>
                </c:pt>
                <c:pt idx="874">
                  <c:v>138.31088299999999</c:v>
                </c:pt>
                <c:pt idx="875">
                  <c:v>134.71601899999999</c:v>
                </c:pt>
                <c:pt idx="876">
                  <c:v>139.36850000000001</c:v>
                </c:pt>
                <c:pt idx="877">
                  <c:v>141.14183</c:v>
                </c:pt>
                <c:pt idx="878">
                  <c:v>138.47984299999999</c:v>
                </c:pt>
                <c:pt idx="879">
                  <c:v>140.48951700000001</c:v>
                </c:pt>
                <c:pt idx="880">
                  <c:v>144.64070100000001</c:v>
                </c:pt>
                <c:pt idx="881">
                  <c:v>141.851517</c:v>
                </c:pt>
                <c:pt idx="882">
                  <c:v>146.09198000000001</c:v>
                </c:pt>
                <c:pt idx="883">
                  <c:v>146.122803</c:v>
                </c:pt>
                <c:pt idx="884">
                  <c:v>142.88270600000001</c:v>
                </c:pt>
                <c:pt idx="885">
                  <c:v>142.14262400000001</c:v>
                </c:pt>
                <c:pt idx="886">
                  <c:v>150.30465699999999</c:v>
                </c:pt>
                <c:pt idx="887">
                  <c:v>148.46409600000001</c:v>
                </c:pt>
                <c:pt idx="888">
                  <c:v>150.079285</c:v>
                </c:pt>
                <c:pt idx="889">
                  <c:v>151.85398900000001</c:v>
                </c:pt>
                <c:pt idx="890">
                  <c:v>155.32260099999999</c:v>
                </c:pt>
                <c:pt idx="891">
                  <c:v>157.003784</c:v>
                </c:pt>
                <c:pt idx="892">
                  <c:v>158.81970200000001</c:v>
                </c:pt>
                <c:pt idx="893">
                  <c:v>159.509399</c:v>
                </c:pt>
                <c:pt idx="894">
                  <c:v>165.07270800000001</c:v>
                </c:pt>
                <c:pt idx="895">
                  <c:v>160.13651999999999</c:v>
                </c:pt>
                <c:pt idx="896">
                  <c:v>160.13651999999999</c:v>
                </c:pt>
                <c:pt idx="897">
                  <c:v>160.80827300000001</c:v>
                </c:pt>
                <c:pt idx="898">
                  <c:v>161.28218100000001</c:v>
                </c:pt>
                <c:pt idx="899">
                  <c:v>156.57054099999999</c:v>
                </c:pt>
                <c:pt idx="900">
                  <c:v>150.77267499999999</c:v>
                </c:pt>
                <c:pt idx="901">
                  <c:v>149.72271699999999</c:v>
                </c:pt>
                <c:pt idx="902">
                  <c:v>151.358856</c:v>
                </c:pt>
                <c:pt idx="903">
                  <c:v>153.139725</c:v>
                </c:pt>
                <c:pt idx="904">
                  <c:v>152.99854999999999</c:v>
                </c:pt>
                <c:pt idx="905">
                  <c:v>141.630112</c:v>
                </c:pt>
                <c:pt idx="906">
                  <c:v>137.07415800000001</c:v>
                </c:pt>
                <c:pt idx="907">
                  <c:v>134.83184800000001</c:v>
                </c:pt>
                <c:pt idx="908">
                  <c:v>142.14276100000001</c:v>
                </c:pt>
                <c:pt idx="909">
                  <c:v>140.172256</c:v>
                </c:pt>
                <c:pt idx="910">
                  <c:v>143.58583100000001</c:v>
                </c:pt>
                <c:pt idx="911">
                  <c:v>149.47378499999999</c:v>
                </c:pt>
                <c:pt idx="912">
                  <c:v>153.71987899999999</c:v>
                </c:pt>
                <c:pt idx="913">
                  <c:v>156.92778000000001</c:v>
                </c:pt>
                <c:pt idx="914">
                  <c:v>158.41439800000001</c:v>
                </c:pt>
                <c:pt idx="915">
                  <c:v>159.80488600000001</c:v>
                </c:pt>
                <c:pt idx="916">
                  <c:v>155.28234900000001</c:v>
                </c:pt>
                <c:pt idx="917">
                  <c:v>157.681839</c:v>
                </c:pt>
                <c:pt idx="918">
                  <c:v>158.659088</c:v>
                </c:pt>
                <c:pt idx="919">
                  <c:v>158.12643399999999</c:v>
                </c:pt>
                <c:pt idx="920">
                  <c:v>162.09565699999999</c:v>
                </c:pt>
                <c:pt idx="921">
                  <c:v>159.084518</c:v>
                </c:pt>
                <c:pt idx="922">
                  <c:v>158.917191</c:v>
                </c:pt>
                <c:pt idx="923">
                  <c:v>159.67671200000001</c:v>
                </c:pt>
                <c:pt idx="924">
                  <c:v>146.13279700000001</c:v>
                </c:pt>
                <c:pt idx="925">
                  <c:v>154.226089</c:v>
                </c:pt>
                <c:pt idx="926">
                  <c:v>165.868393</c:v>
                </c:pt>
                <c:pt idx="927">
                  <c:v>181.27560399999999</c:v>
                </c:pt>
                <c:pt idx="928">
                  <c:v>183.45410200000001</c:v>
                </c:pt>
                <c:pt idx="929">
                  <c:v>178.60609400000001</c:v>
                </c:pt>
                <c:pt idx="930">
                  <c:v>176.85330200000001</c:v>
                </c:pt>
                <c:pt idx="931">
                  <c:v>179.71478300000001</c:v>
                </c:pt>
                <c:pt idx="932">
                  <c:v>184.30989099999999</c:v>
                </c:pt>
                <c:pt idx="933">
                  <c:v>182.56353799999999</c:v>
                </c:pt>
                <c:pt idx="934">
                  <c:v>185.45486500000001</c:v>
                </c:pt>
                <c:pt idx="935">
                  <c:v>182.707581</c:v>
                </c:pt>
                <c:pt idx="936">
                  <c:v>182.83807400000001</c:v>
                </c:pt>
                <c:pt idx="937">
                  <c:v>178.159988</c:v>
                </c:pt>
                <c:pt idx="938">
                  <c:v>183.155609</c:v>
                </c:pt>
                <c:pt idx="939">
                  <c:v>189.44120799999999</c:v>
                </c:pt>
                <c:pt idx="940">
                  <c:v>195.271805</c:v>
                </c:pt>
                <c:pt idx="941">
                  <c:v>195.271805</c:v>
                </c:pt>
                <c:pt idx="942">
                  <c:v>198.96347</c:v>
                </c:pt>
                <c:pt idx="943">
                  <c:v>203.954025</c:v>
                </c:pt>
                <c:pt idx="944">
                  <c:v>205.20443700000001</c:v>
                </c:pt>
                <c:pt idx="945">
                  <c:v>202.285706</c:v>
                </c:pt>
                <c:pt idx="946">
                  <c:v>199.21691899999999</c:v>
                </c:pt>
                <c:pt idx="947">
                  <c:v>197.13948099999999</c:v>
                </c:pt>
                <c:pt idx="948">
                  <c:v>192.51164199999999</c:v>
                </c:pt>
                <c:pt idx="949">
                  <c:v>188.86282299999999</c:v>
                </c:pt>
                <c:pt idx="950">
                  <c:v>191.258759</c:v>
                </c:pt>
                <c:pt idx="951">
                  <c:v>193.24269100000001</c:v>
                </c:pt>
                <c:pt idx="952">
                  <c:v>194.61523399999999</c:v>
                </c:pt>
                <c:pt idx="953">
                  <c:v>193.35948200000001</c:v>
                </c:pt>
                <c:pt idx="954">
                  <c:v>195.60630800000001</c:v>
                </c:pt>
                <c:pt idx="955">
                  <c:v>200.35313400000001</c:v>
                </c:pt>
                <c:pt idx="956">
                  <c:v>198.411789</c:v>
                </c:pt>
                <c:pt idx="957">
                  <c:v>198.221191</c:v>
                </c:pt>
                <c:pt idx="958">
                  <c:v>197.030609</c:v>
                </c:pt>
                <c:pt idx="959">
                  <c:v>197.010895</c:v>
                </c:pt>
                <c:pt idx="960">
                  <c:v>196.71047999999999</c:v>
                </c:pt>
                <c:pt idx="961">
                  <c:v>200.07243299999999</c:v>
                </c:pt>
                <c:pt idx="962">
                  <c:v>198.60102800000001</c:v>
                </c:pt>
                <c:pt idx="963">
                  <c:v>204.96946700000001</c:v>
                </c:pt>
                <c:pt idx="964">
                  <c:v>207.95472699999999</c:v>
                </c:pt>
                <c:pt idx="965">
                  <c:v>200.41653400000001</c:v>
                </c:pt>
                <c:pt idx="966">
                  <c:v>200.41653400000001</c:v>
                </c:pt>
                <c:pt idx="967">
                  <c:v>198.52529899999999</c:v>
                </c:pt>
                <c:pt idx="968">
                  <c:v>198.53421</c:v>
                </c:pt>
                <c:pt idx="969">
                  <c:v>197.29789700000001</c:v>
                </c:pt>
                <c:pt idx="970">
                  <c:v>193.87240600000001</c:v>
                </c:pt>
                <c:pt idx="971">
                  <c:v>197.323364</c:v>
                </c:pt>
                <c:pt idx="972">
                  <c:v>200.96423300000001</c:v>
                </c:pt>
                <c:pt idx="973">
                  <c:v>196.12115499999999</c:v>
                </c:pt>
                <c:pt idx="974">
                  <c:v>195.70654300000001</c:v>
                </c:pt>
                <c:pt idx="975">
                  <c:v>192.65664699999999</c:v>
                </c:pt>
                <c:pt idx="976">
                  <c:v>191.86357100000001</c:v>
                </c:pt>
                <c:pt idx="977">
                  <c:v>183.83708200000001</c:v>
                </c:pt>
                <c:pt idx="978">
                  <c:v>192.55313100000001</c:v>
                </c:pt>
                <c:pt idx="979">
                  <c:v>196.276016</c:v>
                </c:pt>
                <c:pt idx="980">
                  <c:v>193.96347</c:v>
                </c:pt>
                <c:pt idx="981">
                  <c:v>203.80600000000001</c:v>
                </c:pt>
                <c:pt idx="982">
                  <c:v>203.88870199999999</c:v>
                </c:pt>
                <c:pt idx="983">
                  <c:v>203.918015</c:v>
                </c:pt>
                <c:pt idx="984">
                  <c:v>206.05296300000001</c:v>
                </c:pt>
                <c:pt idx="985">
                  <c:v>209.578262</c:v>
                </c:pt>
                <c:pt idx="986">
                  <c:v>212.334869</c:v>
                </c:pt>
                <c:pt idx="987">
                  <c:v>215.733383</c:v>
                </c:pt>
                <c:pt idx="988">
                  <c:v>221.338593</c:v>
                </c:pt>
                <c:pt idx="989">
                  <c:v>220.297821</c:v>
                </c:pt>
                <c:pt idx="990">
                  <c:v>220.339584</c:v>
                </c:pt>
                <c:pt idx="991">
                  <c:v>218.79135099999999</c:v>
                </c:pt>
                <c:pt idx="992">
                  <c:v>213.42068499999999</c:v>
                </c:pt>
                <c:pt idx="993">
                  <c:v>210.147614</c:v>
                </c:pt>
                <c:pt idx="994">
                  <c:v>204.97494499999999</c:v>
                </c:pt>
                <c:pt idx="995">
                  <c:v>208.80517599999999</c:v>
                </c:pt>
                <c:pt idx="996">
                  <c:v>209.16091900000001</c:v>
                </c:pt>
                <c:pt idx="997">
                  <c:v>207.326111</c:v>
                </c:pt>
                <c:pt idx="998">
                  <c:v>209.243347</c:v>
                </c:pt>
                <c:pt idx="999">
                  <c:v>210.936035</c:v>
                </c:pt>
                <c:pt idx="1000">
                  <c:v>207.66868600000001</c:v>
                </c:pt>
                <c:pt idx="1001">
                  <c:v>210.92288199999999</c:v>
                </c:pt>
                <c:pt idx="1002">
                  <c:v>214.391357</c:v>
                </c:pt>
                <c:pt idx="1003">
                  <c:v>212.39428699999999</c:v>
                </c:pt>
                <c:pt idx="1004">
                  <c:v>219.929901</c:v>
                </c:pt>
                <c:pt idx="1005">
                  <c:v>214.30892900000001</c:v>
                </c:pt>
                <c:pt idx="1006">
                  <c:v>217.45262099999999</c:v>
                </c:pt>
                <c:pt idx="1007">
                  <c:v>212.66774000000001</c:v>
                </c:pt>
                <c:pt idx="1008">
                  <c:v>211.59738200000001</c:v>
                </c:pt>
                <c:pt idx="1009">
                  <c:v>205.30424500000001</c:v>
                </c:pt>
                <c:pt idx="1010">
                  <c:v>208.41864000000001</c:v>
                </c:pt>
                <c:pt idx="1011">
                  <c:v>209.060959</c:v>
                </c:pt>
                <c:pt idx="1012">
                  <c:v>212.58763099999999</c:v>
                </c:pt>
                <c:pt idx="1013">
                  <c:v>229.775848</c:v>
                </c:pt>
                <c:pt idx="1014">
                  <c:v>234.254715</c:v>
                </c:pt>
                <c:pt idx="1015">
                  <c:v>235.761169</c:v>
                </c:pt>
                <c:pt idx="1016">
                  <c:v>235.566742</c:v>
                </c:pt>
                <c:pt idx="1017">
                  <c:v>242.01391599999999</c:v>
                </c:pt>
                <c:pt idx="1018">
                  <c:v>241.78907799999999</c:v>
                </c:pt>
                <c:pt idx="1019">
                  <c:v>241.081177</c:v>
                </c:pt>
                <c:pt idx="1020">
                  <c:v>242.37553399999999</c:v>
                </c:pt>
                <c:pt idx="1021">
                  <c:v>245.88755800000001</c:v>
                </c:pt>
                <c:pt idx="1022">
                  <c:v>232.938568</c:v>
                </c:pt>
                <c:pt idx="1023">
                  <c:v>239.36891199999999</c:v>
                </c:pt>
                <c:pt idx="1024">
                  <c:v>222.44837999999999</c:v>
                </c:pt>
                <c:pt idx="1025">
                  <c:v>239.39683500000001</c:v>
                </c:pt>
                <c:pt idx="1026">
                  <c:v>239.251282</c:v>
                </c:pt>
                <c:pt idx="1027">
                  <c:v>250.30027799999999</c:v>
                </c:pt>
                <c:pt idx="1028">
                  <c:v>257.50412</c:v>
                </c:pt>
                <c:pt idx="1029">
                  <c:v>261.86617999999999</c:v>
                </c:pt>
                <c:pt idx="1030">
                  <c:v>249.26182600000001</c:v>
                </c:pt>
                <c:pt idx="1031">
                  <c:v>251.941757</c:v>
                </c:pt>
                <c:pt idx="1032">
                  <c:v>259.98794600000002</c:v>
                </c:pt>
                <c:pt idx="1033">
                  <c:v>264.84527600000001</c:v>
                </c:pt>
                <c:pt idx="1034">
                  <c:v>267.49945100000002</c:v>
                </c:pt>
                <c:pt idx="1035">
                  <c:v>280.82195999999999</c:v>
                </c:pt>
                <c:pt idx="1036">
                  <c:v>272.95651199999998</c:v>
                </c:pt>
                <c:pt idx="1037">
                  <c:v>278.86132800000001</c:v>
                </c:pt>
                <c:pt idx="1038">
                  <c:v>283.277466</c:v>
                </c:pt>
                <c:pt idx="1039">
                  <c:v>280.33712800000001</c:v>
                </c:pt>
                <c:pt idx="1040">
                  <c:v>277.64926100000002</c:v>
                </c:pt>
                <c:pt idx="1041">
                  <c:v>275.18609600000002</c:v>
                </c:pt>
                <c:pt idx="1042">
                  <c:v>269.265533</c:v>
                </c:pt>
                <c:pt idx="1043">
                  <c:v>262.47521999999998</c:v>
                </c:pt>
                <c:pt idx="1044">
                  <c:v>260.33477800000003</c:v>
                </c:pt>
                <c:pt idx="1045">
                  <c:v>256.46374500000002</c:v>
                </c:pt>
                <c:pt idx="1046">
                  <c:v>252.91995199999999</c:v>
                </c:pt>
                <c:pt idx="1047">
                  <c:v>248.44137599999999</c:v>
                </c:pt>
                <c:pt idx="1048">
                  <c:v>240.11584500000001</c:v>
                </c:pt>
                <c:pt idx="1049">
                  <c:v>231.52742000000001</c:v>
                </c:pt>
                <c:pt idx="1050">
                  <c:v>236.11840799999999</c:v>
                </c:pt>
                <c:pt idx="1051">
                  <c:v>236.62025499999999</c:v>
                </c:pt>
                <c:pt idx="1052">
                  <c:v>243.19270299999999</c:v>
                </c:pt>
                <c:pt idx="1053">
                  <c:v>246.15524300000001</c:v>
                </c:pt>
                <c:pt idx="1054">
                  <c:v>242.45961</c:v>
                </c:pt>
                <c:pt idx="1055">
                  <c:v>241.129639</c:v>
                </c:pt>
                <c:pt idx="1056">
                  <c:v>239.24006700000001</c:v>
                </c:pt>
                <c:pt idx="1057">
                  <c:v>234.129974</c:v>
                </c:pt>
                <c:pt idx="1058">
                  <c:v>224.96440100000001</c:v>
                </c:pt>
                <c:pt idx="1059">
                  <c:v>224.96440100000001</c:v>
                </c:pt>
                <c:pt idx="1060">
                  <c:v>227.370743</c:v>
                </c:pt>
                <c:pt idx="1061">
                  <c:v>225.35902400000001</c:v>
                </c:pt>
                <c:pt idx="1062">
                  <c:v>225.91589400000001</c:v>
                </c:pt>
                <c:pt idx="1063">
                  <c:v>223.06454500000001</c:v>
                </c:pt>
                <c:pt idx="1064">
                  <c:v>229.98246800000001</c:v>
                </c:pt>
                <c:pt idx="1065">
                  <c:v>220.41502399999999</c:v>
                </c:pt>
                <c:pt idx="1066">
                  <c:v>215.82757599999999</c:v>
                </c:pt>
                <c:pt idx="1067">
                  <c:v>220.48855599999999</c:v>
                </c:pt>
                <c:pt idx="1068">
                  <c:v>211.55822800000001</c:v>
                </c:pt>
                <c:pt idx="1069">
                  <c:v>212.447968</c:v>
                </c:pt>
                <c:pt idx="1070">
                  <c:v>213.888428</c:v>
                </c:pt>
                <c:pt idx="1071">
                  <c:v>203.23187300000001</c:v>
                </c:pt>
                <c:pt idx="1072">
                  <c:v>197.90489199999999</c:v>
                </c:pt>
                <c:pt idx="1073">
                  <c:v>201.07692</c:v>
                </c:pt>
                <c:pt idx="1074">
                  <c:v>203.17695599999999</c:v>
                </c:pt>
                <c:pt idx="1075">
                  <c:v>202.91378800000001</c:v>
                </c:pt>
                <c:pt idx="1076">
                  <c:v>204.29496800000001</c:v>
                </c:pt>
                <c:pt idx="1077">
                  <c:v>205.000687</c:v>
                </c:pt>
                <c:pt idx="1078">
                  <c:v>202.79179400000001</c:v>
                </c:pt>
                <c:pt idx="1079">
                  <c:v>200.68190000000001</c:v>
                </c:pt>
                <c:pt idx="1080">
                  <c:v>198.28514100000001</c:v>
                </c:pt>
                <c:pt idx="1081">
                  <c:v>195.538116</c:v>
                </c:pt>
                <c:pt idx="1082">
                  <c:v>195.776093</c:v>
                </c:pt>
                <c:pt idx="1083">
                  <c:v>196.84193400000001</c:v>
                </c:pt>
                <c:pt idx="1084">
                  <c:v>194.29345699999999</c:v>
                </c:pt>
                <c:pt idx="1085">
                  <c:v>196.76196300000001</c:v>
                </c:pt>
                <c:pt idx="1086">
                  <c:v>195.575638</c:v>
                </c:pt>
                <c:pt idx="1087">
                  <c:v>195.76925700000001</c:v>
                </c:pt>
                <c:pt idx="1088">
                  <c:v>195.31260700000001</c:v>
                </c:pt>
                <c:pt idx="1089">
                  <c:v>193.75054900000001</c:v>
                </c:pt>
                <c:pt idx="1090">
                  <c:v>194.20898399999999</c:v>
                </c:pt>
                <c:pt idx="1091">
                  <c:v>194.60455300000001</c:v>
                </c:pt>
                <c:pt idx="1092">
                  <c:v>200.819366</c:v>
                </c:pt>
                <c:pt idx="1093">
                  <c:v>198.296356</c:v>
                </c:pt>
                <c:pt idx="1094">
                  <c:v>198.296356</c:v>
                </c:pt>
                <c:pt idx="1095">
                  <c:v>199.97631799999999</c:v>
                </c:pt>
                <c:pt idx="1096">
                  <c:v>197.13029499999999</c:v>
                </c:pt>
                <c:pt idx="1097">
                  <c:v>197.50479100000001</c:v>
                </c:pt>
                <c:pt idx="1098">
                  <c:v>194.85992400000001</c:v>
                </c:pt>
                <c:pt idx="1099">
                  <c:v>191.43525700000001</c:v>
                </c:pt>
                <c:pt idx="1100">
                  <c:v>195.37080399999999</c:v>
                </c:pt>
                <c:pt idx="1101">
                  <c:v>197.105377</c:v>
                </c:pt>
                <c:pt idx="1102">
                  <c:v>197.99964900000001</c:v>
                </c:pt>
                <c:pt idx="1103">
                  <c:v>192.39717099999999</c:v>
                </c:pt>
                <c:pt idx="1104">
                  <c:v>190.404068</c:v>
                </c:pt>
                <c:pt idx="1105">
                  <c:v>187.16068999999999</c:v>
                </c:pt>
                <c:pt idx="1106">
                  <c:v>191.688705</c:v>
                </c:pt>
                <c:pt idx="1107">
                  <c:v>195.19430500000001</c:v>
                </c:pt>
                <c:pt idx="1108">
                  <c:v>193.50914</c:v>
                </c:pt>
                <c:pt idx="1109">
                  <c:v>189.86293000000001</c:v>
                </c:pt>
                <c:pt idx="1110">
                  <c:v>181.13922099999999</c:v>
                </c:pt>
                <c:pt idx="1111">
                  <c:v>181.66899100000001</c:v>
                </c:pt>
                <c:pt idx="1112">
                  <c:v>180.19416799999999</c:v>
                </c:pt>
                <c:pt idx="1113">
                  <c:v>182.99321</c:v>
                </c:pt>
                <c:pt idx="1114">
                  <c:v>179.647964</c:v>
                </c:pt>
                <c:pt idx="1115">
                  <c:v>183.41781599999999</c:v>
                </c:pt>
                <c:pt idx="1116">
                  <c:v>181.565887</c:v>
                </c:pt>
                <c:pt idx="1117">
                  <c:v>182.80917400000001</c:v>
                </c:pt>
                <c:pt idx="1118">
                  <c:v>181.95161400000001</c:v>
                </c:pt>
                <c:pt idx="1119">
                  <c:v>184.472015</c:v>
                </c:pt>
                <c:pt idx="1120">
                  <c:v>185.34532200000001</c:v>
                </c:pt>
                <c:pt idx="1121">
                  <c:v>181.71951300000001</c:v>
                </c:pt>
                <c:pt idx="1122">
                  <c:v>182.49342300000001</c:v>
                </c:pt>
                <c:pt idx="1123">
                  <c:v>180.46336400000001</c:v>
                </c:pt>
                <c:pt idx="1124">
                  <c:v>182.44618199999999</c:v>
                </c:pt>
                <c:pt idx="1125">
                  <c:v>184.001938</c:v>
                </c:pt>
                <c:pt idx="1126">
                  <c:v>185.087357</c:v>
                </c:pt>
                <c:pt idx="1127">
                  <c:v>182.935562</c:v>
                </c:pt>
                <c:pt idx="1128">
                  <c:v>180.323837</c:v>
                </c:pt>
                <c:pt idx="1129">
                  <c:v>180.574951</c:v>
                </c:pt>
                <c:pt idx="1130">
                  <c:v>177.94816599999999</c:v>
                </c:pt>
                <c:pt idx="1131">
                  <c:v>176.31956500000001</c:v>
                </c:pt>
                <c:pt idx="1132">
                  <c:v>174.36068700000001</c:v>
                </c:pt>
                <c:pt idx="1133">
                  <c:v>176.98762500000001</c:v>
                </c:pt>
                <c:pt idx="1134">
                  <c:v>174.86622600000001</c:v>
                </c:pt>
                <c:pt idx="1135">
                  <c:v>171.45922899999999</c:v>
                </c:pt>
                <c:pt idx="1136">
                  <c:v>173.79861500000001</c:v>
                </c:pt>
                <c:pt idx="1137">
                  <c:v>171.445663</c:v>
                </c:pt>
                <c:pt idx="1138">
                  <c:v>170.121735</c:v>
                </c:pt>
                <c:pt idx="1139">
                  <c:v>171.428833</c:v>
                </c:pt>
                <c:pt idx="1140">
                  <c:v>172.997589</c:v>
                </c:pt>
                <c:pt idx="1141">
                  <c:v>172.54341099999999</c:v>
                </c:pt>
                <c:pt idx="1142">
                  <c:v>173.81942699999999</c:v>
                </c:pt>
                <c:pt idx="1143">
                  <c:v>174.37233000000001</c:v>
                </c:pt>
                <c:pt idx="1144">
                  <c:v>174.83760100000001</c:v>
                </c:pt>
                <c:pt idx="1145">
                  <c:v>174.82295199999999</c:v>
                </c:pt>
                <c:pt idx="1146">
                  <c:v>173.40412900000001</c:v>
                </c:pt>
                <c:pt idx="1147">
                  <c:v>169.41450499999999</c:v>
                </c:pt>
                <c:pt idx="1148">
                  <c:v>168.568848</c:v>
                </c:pt>
                <c:pt idx="1149">
                  <c:v>172.66842700000001</c:v>
                </c:pt>
                <c:pt idx="1150">
                  <c:v>170.47499099999999</c:v>
                </c:pt>
                <c:pt idx="1151">
                  <c:v>176.27752699999999</c:v>
                </c:pt>
                <c:pt idx="1152">
                  <c:v>176.491806</c:v>
                </c:pt>
                <c:pt idx="1153">
                  <c:v>182.59461999999999</c:v>
                </c:pt>
                <c:pt idx="1154">
                  <c:v>183.439865</c:v>
                </c:pt>
                <c:pt idx="1155">
                  <c:v>178.08727999999999</c:v>
                </c:pt>
                <c:pt idx="1156">
                  <c:v>181.602722</c:v>
                </c:pt>
                <c:pt idx="1157">
                  <c:v>178.917877</c:v>
                </c:pt>
                <c:pt idx="1158">
                  <c:v>180.760895</c:v>
                </c:pt>
                <c:pt idx="1159">
                  <c:v>179.04658499999999</c:v>
                </c:pt>
                <c:pt idx="1160">
                  <c:v>175.50320400000001</c:v>
                </c:pt>
                <c:pt idx="1161">
                  <c:v>173.53653</c:v>
                </c:pt>
                <c:pt idx="1162">
                  <c:v>173.814896</c:v>
                </c:pt>
                <c:pt idx="1163">
                  <c:v>174.005371</c:v>
                </c:pt>
                <c:pt idx="1164">
                  <c:v>177.075943</c:v>
                </c:pt>
                <c:pt idx="1165">
                  <c:v>175.315338</c:v>
                </c:pt>
                <c:pt idx="1166">
                  <c:v>169.87416099999999</c:v>
                </c:pt>
                <c:pt idx="1167">
                  <c:v>174.07629399999999</c:v>
                </c:pt>
                <c:pt idx="1168">
                  <c:v>174.745453</c:v>
                </c:pt>
                <c:pt idx="1169">
                  <c:v>171.06158400000001</c:v>
                </c:pt>
                <c:pt idx="1170">
                  <c:v>171.02311700000001</c:v>
                </c:pt>
                <c:pt idx="1171">
                  <c:v>172.60475199999999</c:v>
                </c:pt>
                <c:pt idx="1172">
                  <c:v>178.88145399999999</c:v>
                </c:pt>
                <c:pt idx="1173">
                  <c:v>179.69986</c:v>
                </c:pt>
                <c:pt idx="1174">
                  <c:v>176.90450999999999</c:v>
                </c:pt>
                <c:pt idx="1175">
                  <c:v>175.34683200000001</c:v>
                </c:pt>
                <c:pt idx="1176">
                  <c:v>171.82646199999999</c:v>
                </c:pt>
                <c:pt idx="1177">
                  <c:v>169.17790199999999</c:v>
                </c:pt>
                <c:pt idx="1178">
                  <c:v>169.605377</c:v>
                </c:pt>
                <c:pt idx="1179">
                  <c:v>167.07785000000001</c:v>
                </c:pt>
                <c:pt idx="1180">
                  <c:v>168.32991000000001</c:v>
                </c:pt>
                <c:pt idx="1181">
                  <c:v>165.311508</c:v>
                </c:pt>
                <c:pt idx="1182">
                  <c:v>166.41047699999999</c:v>
                </c:pt>
                <c:pt idx="1183">
                  <c:v>170.84059099999999</c:v>
                </c:pt>
                <c:pt idx="1184">
                  <c:v>173.98907500000001</c:v>
                </c:pt>
                <c:pt idx="1185">
                  <c:v>173.21009799999999</c:v>
                </c:pt>
                <c:pt idx="1186">
                  <c:v>169.717377</c:v>
                </c:pt>
                <c:pt idx="1187">
                  <c:v>169.41847200000001</c:v>
                </c:pt>
                <c:pt idx="1188">
                  <c:v>172.638565</c:v>
                </c:pt>
                <c:pt idx="1189">
                  <c:v>171.840149</c:v>
                </c:pt>
                <c:pt idx="1190">
                  <c:v>173.47615099999999</c:v>
                </c:pt>
                <c:pt idx="1191">
                  <c:v>177.81944300000001</c:v>
                </c:pt>
                <c:pt idx="1192">
                  <c:v>180.32711800000001</c:v>
                </c:pt>
                <c:pt idx="1193">
                  <c:v>176.76744099999999</c:v>
                </c:pt>
                <c:pt idx="1194">
                  <c:v>170.95259100000001</c:v>
                </c:pt>
                <c:pt idx="1195">
                  <c:v>173.23405500000001</c:v>
                </c:pt>
                <c:pt idx="1196">
                  <c:v>167.75619499999999</c:v>
                </c:pt>
                <c:pt idx="1197">
                  <c:v>167.75619499999999</c:v>
                </c:pt>
                <c:pt idx="1198">
                  <c:v>162.835464</c:v>
                </c:pt>
                <c:pt idx="1199">
                  <c:v>162.727982</c:v>
                </c:pt>
                <c:pt idx="1200">
                  <c:v>162.87463399999999</c:v>
                </c:pt>
                <c:pt idx="1201">
                  <c:v>163.11932400000001</c:v>
                </c:pt>
                <c:pt idx="1202">
                  <c:v>164.66357400000001</c:v>
                </c:pt>
                <c:pt idx="1203">
                  <c:v>163.69482400000001</c:v>
                </c:pt>
                <c:pt idx="1204">
                  <c:v>165.65602100000001</c:v>
                </c:pt>
                <c:pt idx="1205">
                  <c:v>163.35716199999999</c:v>
                </c:pt>
                <c:pt idx="1206">
                  <c:v>164.55650299999999</c:v>
                </c:pt>
                <c:pt idx="1207">
                  <c:v>162.044174</c:v>
                </c:pt>
                <c:pt idx="1208">
                  <c:v>161.38938899999999</c:v>
                </c:pt>
                <c:pt idx="1209">
                  <c:v>157.859161</c:v>
                </c:pt>
                <c:pt idx="1210">
                  <c:v>156.14703399999999</c:v>
                </c:pt>
                <c:pt idx="1211">
                  <c:v>152.555725</c:v>
                </c:pt>
                <c:pt idx="1212">
                  <c:v>150.39093</c:v>
                </c:pt>
                <c:pt idx="1213">
                  <c:v>155.99655200000001</c:v>
                </c:pt>
                <c:pt idx="1214">
                  <c:v>153.299103</c:v>
                </c:pt>
                <c:pt idx="1215">
                  <c:v>153.80368000000001</c:v>
                </c:pt>
                <c:pt idx="1216">
                  <c:v>154.44641100000001</c:v>
                </c:pt>
                <c:pt idx="1217">
                  <c:v>149.728882</c:v>
                </c:pt>
                <c:pt idx="1218">
                  <c:v>151.51426699999999</c:v>
                </c:pt>
                <c:pt idx="1219">
                  <c:v>148.07577499999999</c:v>
                </c:pt>
                <c:pt idx="1220">
                  <c:v>144.735321</c:v>
                </c:pt>
                <c:pt idx="1221">
                  <c:v>142.46165500000001</c:v>
                </c:pt>
                <c:pt idx="1222">
                  <c:v>137.031845</c:v>
                </c:pt>
                <c:pt idx="1223">
                  <c:v>138.84530599999999</c:v>
                </c:pt>
                <c:pt idx="1224">
                  <c:v>140.51757799999999</c:v>
                </c:pt>
                <c:pt idx="1225">
                  <c:v>135.71106</c:v>
                </c:pt>
                <c:pt idx="1226">
                  <c:v>135.71106</c:v>
                </c:pt>
                <c:pt idx="1227">
                  <c:v>141.419647</c:v>
                </c:pt>
                <c:pt idx="1228">
                  <c:v>143.78066999999999</c:v>
                </c:pt>
                <c:pt idx="1229">
                  <c:v>145.844696</c:v>
                </c:pt>
                <c:pt idx="1230">
                  <c:v>145.16239899999999</c:v>
                </c:pt>
                <c:pt idx="1231">
                  <c:v>138.93704199999999</c:v>
                </c:pt>
                <c:pt idx="1232">
                  <c:v>137.25134299999999</c:v>
                </c:pt>
                <c:pt idx="1233">
                  <c:v>137.24490399999999</c:v>
                </c:pt>
                <c:pt idx="1234">
                  <c:v>137.49589499999999</c:v>
                </c:pt>
                <c:pt idx="1235">
                  <c:v>137.76139800000001</c:v>
                </c:pt>
                <c:pt idx="1236">
                  <c:v>137.66937300000001</c:v>
                </c:pt>
                <c:pt idx="1237">
                  <c:v>133.102203</c:v>
                </c:pt>
                <c:pt idx="1238">
                  <c:v>131.070358</c:v>
                </c:pt>
                <c:pt idx="1239">
                  <c:v>129.87908899999999</c:v>
                </c:pt>
                <c:pt idx="1240">
                  <c:v>127.034454</c:v>
                </c:pt>
                <c:pt idx="1241">
                  <c:v>127.194244</c:v>
                </c:pt>
                <c:pt idx="1242">
                  <c:v>134.34603899999999</c:v>
                </c:pt>
                <c:pt idx="1243">
                  <c:v>136.085419</c:v>
                </c:pt>
                <c:pt idx="1244">
                  <c:v>132.29748499999999</c:v>
                </c:pt>
                <c:pt idx="1245">
                  <c:v>134.89073200000001</c:v>
                </c:pt>
                <c:pt idx="1246">
                  <c:v>132.07415800000001</c:v>
                </c:pt>
                <c:pt idx="1247">
                  <c:v>132.36279300000001</c:v>
                </c:pt>
                <c:pt idx="1248">
                  <c:v>134.465576</c:v>
                </c:pt>
                <c:pt idx="1249">
                  <c:v>132.102509</c:v>
                </c:pt>
                <c:pt idx="1250">
                  <c:v>135.00410500000001</c:v>
                </c:pt>
                <c:pt idx="1251">
                  <c:v>134.889771</c:v>
                </c:pt>
                <c:pt idx="1252">
                  <c:v>134.79556299999999</c:v>
                </c:pt>
                <c:pt idx="1253">
                  <c:v>131.243011</c:v>
                </c:pt>
                <c:pt idx="1254">
                  <c:v>130.79499799999999</c:v>
                </c:pt>
                <c:pt idx="1255">
                  <c:v>128.19162</c:v>
                </c:pt>
                <c:pt idx="1256">
                  <c:v>127.464127</c:v>
                </c:pt>
                <c:pt idx="1257">
                  <c:v>126.582596</c:v>
                </c:pt>
                <c:pt idx="1258">
                  <c:v>128.60320999999999</c:v>
                </c:pt>
                <c:pt idx="1259">
                  <c:v>127.236557</c:v>
                </c:pt>
                <c:pt idx="1260">
                  <c:v>121.877258</c:v>
                </c:pt>
                <c:pt idx="1261">
                  <c:v>123.921021</c:v>
                </c:pt>
                <c:pt idx="1262">
                  <c:v>123.008133</c:v>
                </c:pt>
                <c:pt idx="1263">
                  <c:v>124.99041699999999</c:v>
                </c:pt>
                <c:pt idx="1264">
                  <c:v>122.63446</c:v>
                </c:pt>
                <c:pt idx="1265">
                  <c:v>122.378685</c:v>
                </c:pt>
                <c:pt idx="1266">
                  <c:v>128.10850500000001</c:v>
                </c:pt>
                <c:pt idx="1267">
                  <c:v>124.902649</c:v>
                </c:pt>
                <c:pt idx="1268">
                  <c:v>123.57679</c:v>
                </c:pt>
                <c:pt idx="1269">
                  <c:v>116.22425800000001</c:v>
                </c:pt>
                <c:pt idx="1270">
                  <c:v>116.09760300000001</c:v>
                </c:pt>
                <c:pt idx="1271">
                  <c:v>115.825531</c:v>
                </c:pt>
                <c:pt idx="1272">
                  <c:v>113.81723</c:v>
                </c:pt>
                <c:pt idx="1273">
                  <c:v>119.827065</c:v>
                </c:pt>
                <c:pt idx="1274">
                  <c:v>114.896759</c:v>
                </c:pt>
                <c:pt idx="1275">
                  <c:v>126.239456</c:v>
                </c:pt>
                <c:pt idx="1276">
                  <c:v>122.80069</c:v>
                </c:pt>
                <c:pt idx="1277">
                  <c:v>132.09318500000001</c:v>
                </c:pt>
                <c:pt idx="1278">
                  <c:v>136.09910600000001</c:v>
                </c:pt>
                <c:pt idx="1279">
                  <c:v>131.60189800000001</c:v>
                </c:pt>
                <c:pt idx="1280">
                  <c:v>137.53793300000001</c:v>
                </c:pt>
                <c:pt idx="1281">
                  <c:v>141.745667</c:v>
                </c:pt>
                <c:pt idx="1282">
                  <c:v>141.04762299999999</c:v>
                </c:pt>
                <c:pt idx="1283">
                  <c:v>137.29379299999999</c:v>
                </c:pt>
                <c:pt idx="1284">
                  <c:v>139.05972299999999</c:v>
                </c:pt>
                <c:pt idx="1285">
                  <c:v>135.35723899999999</c:v>
                </c:pt>
                <c:pt idx="1286">
                  <c:v>135.59316999999999</c:v>
                </c:pt>
                <c:pt idx="1287">
                  <c:v>138.94087200000001</c:v>
                </c:pt>
                <c:pt idx="1288">
                  <c:v>137.60803200000001</c:v>
                </c:pt>
                <c:pt idx="1289">
                  <c:v>139.022751</c:v>
                </c:pt>
                <c:pt idx="1290">
                  <c:v>143.37029999999999</c:v>
                </c:pt>
                <c:pt idx="1291">
                  <c:v>146.331467</c:v>
                </c:pt>
                <c:pt idx="1292">
                  <c:v>148.426849</c:v>
                </c:pt>
                <c:pt idx="1293">
                  <c:v>145.973129</c:v>
                </c:pt>
                <c:pt idx="1294">
                  <c:v>147.24176</c:v>
                </c:pt>
                <c:pt idx="1295">
                  <c:v>147.24176</c:v>
                </c:pt>
                <c:pt idx="1296">
                  <c:v>147.61953700000001</c:v>
                </c:pt>
                <c:pt idx="1297">
                  <c:v>149.132294</c:v>
                </c:pt>
                <c:pt idx="1298">
                  <c:v>146.156204</c:v>
                </c:pt>
                <c:pt idx="1299">
                  <c:v>143.505447</c:v>
                </c:pt>
                <c:pt idx="1300">
                  <c:v>142.64158599999999</c:v>
                </c:pt>
                <c:pt idx="1301">
                  <c:v>144.617569</c:v>
                </c:pt>
                <c:pt idx="1302">
                  <c:v>141.86932400000001</c:v>
                </c:pt>
                <c:pt idx="1303">
                  <c:v>143.37304700000001</c:v>
                </c:pt>
                <c:pt idx="1304">
                  <c:v>138.647583</c:v>
                </c:pt>
                <c:pt idx="1305">
                  <c:v>134.576492</c:v>
                </c:pt>
                <c:pt idx="1306">
                  <c:v>136.88095100000001</c:v>
                </c:pt>
                <c:pt idx="1307">
                  <c:v>138.98962399999999</c:v>
                </c:pt>
                <c:pt idx="1308">
                  <c:v>138.96525600000001</c:v>
                </c:pt>
                <c:pt idx="1309">
                  <c:v>136.067474</c:v>
                </c:pt>
                <c:pt idx="1310">
                  <c:v>139.133118</c:v>
                </c:pt>
                <c:pt idx="1311">
                  <c:v>143.715912</c:v>
                </c:pt>
                <c:pt idx="1312">
                  <c:v>145.309448</c:v>
                </c:pt>
                <c:pt idx="1313">
                  <c:v>146.89122</c:v>
                </c:pt>
                <c:pt idx="1314">
                  <c:v>150.82401999999999</c:v>
                </c:pt>
                <c:pt idx="1315">
                  <c:v>150.82401999999999</c:v>
                </c:pt>
                <c:pt idx="1316">
                  <c:v>150.72995</c:v>
                </c:pt>
                <c:pt idx="1317">
                  <c:v>150.199646</c:v>
                </c:pt>
                <c:pt idx="1318">
                  <c:v>150.767471</c:v>
                </c:pt>
                <c:pt idx="1319">
                  <c:v>151.61244199999999</c:v>
                </c:pt>
                <c:pt idx="1320">
                  <c:v>148.02757299999999</c:v>
                </c:pt>
                <c:pt idx="1321">
                  <c:v>148.48490899999999</c:v>
                </c:pt>
                <c:pt idx="1322">
                  <c:v>146.90875199999999</c:v>
                </c:pt>
                <c:pt idx="1323">
                  <c:v>145.80265800000001</c:v>
                </c:pt>
                <c:pt idx="1324">
                  <c:v>144.68042</c:v>
                </c:pt>
                <c:pt idx="1325">
                  <c:v>144.74449200000001</c:v>
                </c:pt>
                <c:pt idx="1326">
                  <c:v>146.16729699999999</c:v>
                </c:pt>
                <c:pt idx="1327">
                  <c:v>138.08810399999999</c:v>
                </c:pt>
                <c:pt idx="1328">
                  <c:v>138.51229900000001</c:v>
                </c:pt>
                <c:pt idx="1329">
                  <c:v>139.50898699999999</c:v>
                </c:pt>
                <c:pt idx="1330">
                  <c:v>139.89565999999999</c:v>
                </c:pt>
                <c:pt idx="1331">
                  <c:v>138.94593800000001</c:v>
                </c:pt>
                <c:pt idx="1332">
                  <c:v>139.15557899999999</c:v>
                </c:pt>
                <c:pt idx="1333">
                  <c:v>137.938568</c:v>
                </c:pt>
                <c:pt idx="1334">
                  <c:v>137.21040300000001</c:v>
                </c:pt>
                <c:pt idx="1335">
                  <c:v>137.26968400000001</c:v>
                </c:pt>
                <c:pt idx="1336">
                  <c:v>136.53329500000001</c:v>
                </c:pt>
                <c:pt idx="1337">
                  <c:v>135.12146000000001</c:v>
                </c:pt>
                <c:pt idx="1338">
                  <c:v>133.767944</c:v>
                </c:pt>
                <c:pt idx="1339">
                  <c:v>133.15628100000001</c:v>
                </c:pt>
                <c:pt idx="1340">
                  <c:v>131.95927399999999</c:v>
                </c:pt>
                <c:pt idx="1341">
                  <c:v>131.056656</c:v>
                </c:pt>
                <c:pt idx="1342">
                  <c:v>130.72981300000001</c:v>
                </c:pt>
                <c:pt idx="1343">
                  <c:v>131.567947</c:v>
                </c:pt>
                <c:pt idx="1344">
                  <c:v>130.869202</c:v>
                </c:pt>
                <c:pt idx="1345">
                  <c:v>128.65017700000001</c:v>
                </c:pt>
                <c:pt idx="1346">
                  <c:v>129.41012599999999</c:v>
                </c:pt>
                <c:pt idx="1347">
                  <c:v>130.42105100000001</c:v>
                </c:pt>
                <c:pt idx="1348">
                  <c:v>130.931915</c:v>
                </c:pt>
                <c:pt idx="1349">
                  <c:v>132.35047900000001</c:v>
                </c:pt>
                <c:pt idx="1350">
                  <c:v>132.35047900000001</c:v>
                </c:pt>
                <c:pt idx="1351">
                  <c:v>130.97669999999999</c:v>
                </c:pt>
                <c:pt idx="1352">
                  <c:v>130.474457</c:v>
                </c:pt>
                <c:pt idx="1353">
                  <c:v>128.038116</c:v>
                </c:pt>
                <c:pt idx="1354">
                  <c:v>126.307648</c:v>
                </c:pt>
                <c:pt idx="1355">
                  <c:v>125.954926</c:v>
                </c:pt>
                <c:pt idx="1356">
                  <c:v>128.867615</c:v>
                </c:pt>
                <c:pt idx="1357">
                  <c:v>129.16802999999999</c:v>
                </c:pt>
                <c:pt idx="1358">
                  <c:v>130.28398100000001</c:v>
                </c:pt>
                <c:pt idx="1359">
                  <c:v>129.344391</c:v>
                </c:pt>
                <c:pt idx="1360">
                  <c:v>131.13005100000001</c:v>
                </c:pt>
                <c:pt idx="1361">
                  <c:v>132.84518399999999</c:v>
                </c:pt>
                <c:pt idx="1362">
                  <c:v>133.17683400000001</c:v>
                </c:pt>
                <c:pt idx="1363">
                  <c:v>133.980042</c:v>
                </c:pt>
                <c:pt idx="1364">
                  <c:v>134.14201399999999</c:v>
                </c:pt>
                <c:pt idx="1365">
                  <c:v>130.56947299999999</c:v>
                </c:pt>
                <c:pt idx="1366">
                  <c:v>131.17536899999999</c:v>
                </c:pt>
                <c:pt idx="1367">
                  <c:v>132.331985</c:v>
                </c:pt>
                <c:pt idx="1368">
                  <c:v>128.452316</c:v>
                </c:pt>
                <c:pt idx="1369">
                  <c:v>126.982964</c:v>
                </c:pt>
                <c:pt idx="1370">
                  <c:v>127.490143</c:v>
                </c:pt>
                <c:pt idx="1371">
                  <c:v>127.07867400000001</c:v>
                </c:pt>
                <c:pt idx="1372">
                  <c:v>128.442184</c:v>
                </c:pt>
                <c:pt idx="1373">
                  <c:v>126.522758</c:v>
                </c:pt>
                <c:pt idx="1374">
                  <c:v>125.35327100000001</c:v>
                </c:pt>
                <c:pt idx="1375">
                  <c:v>121.798935</c:v>
                </c:pt>
                <c:pt idx="1376">
                  <c:v>121.201668</c:v>
                </c:pt>
                <c:pt idx="1377">
                  <c:v>123.329498</c:v>
                </c:pt>
                <c:pt idx="1378">
                  <c:v>121.481819</c:v>
                </c:pt>
                <c:pt idx="1379">
                  <c:v>124.293053</c:v>
                </c:pt>
                <c:pt idx="1380">
                  <c:v>124.438873</c:v>
                </c:pt>
                <c:pt idx="1381">
                  <c:v>123.702072</c:v>
                </c:pt>
                <c:pt idx="1382">
                  <c:v>121.286011</c:v>
                </c:pt>
                <c:pt idx="1383">
                  <c:v>121.39007599999999</c:v>
                </c:pt>
                <c:pt idx="1384">
                  <c:v>118.605408</c:v>
                </c:pt>
                <c:pt idx="1385">
                  <c:v>117.17617</c:v>
                </c:pt>
                <c:pt idx="1386">
                  <c:v>115.88550600000001</c:v>
                </c:pt>
                <c:pt idx="1387">
                  <c:v>119.313316</c:v>
                </c:pt>
                <c:pt idx="1388">
                  <c:v>120.537987</c:v>
                </c:pt>
                <c:pt idx="1389">
                  <c:v>120.146378</c:v>
                </c:pt>
                <c:pt idx="1390">
                  <c:v>117.622551</c:v>
                </c:pt>
                <c:pt idx="1391">
                  <c:v>118.0933</c:v>
                </c:pt>
                <c:pt idx="1392">
                  <c:v>118.594589</c:v>
                </c:pt>
                <c:pt idx="1393">
                  <c:v>117.092094</c:v>
                </c:pt>
                <c:pt idx="1394">
                  <c:v>122.164124</c:v>
                </c:pt>
                <c:pt idx="1395">
                  <c:v>122.51931</c:v>
                </c:pt>
                <c:pt idx="1396">
                  <c:v>120.530449</c:v>
                </c:pt>
                <c:pt idx="1397">
                  <c:v>124.234306</c:v>
                </c:pt>
                <c:pt idx="1398">
                  <c:v>126.061729</c:v>
                </c:pt>
                <c:pt idx="1399">
                  <c:v>127.095932</c:v>
                </c:pt>
                <c:pt idx="1400">
                  <c:v>126.750877</c:v>
                </c:pt>
                <c:pt idx="1401">
                  <c:v>127.069778</c:v>
                </c:pt>
                <c:pt idx="1402">
                  <c:v>126.740746</c:v>
                </c:pt>
                <c:pt idx="1403">
                  <c:v>128.01470900000001</c:v>
                </c:pt>
                <c:pt idx="1404">
                  <c:v>127.308167</c:v>
                </c:pt>
                <c:pt idx="1405">
                  <c:v>127.62460299999999</c:v>
                </c:pt>
                <c:pt idx="1406">
                  <c:v>125.056274</c:v>
                </c:pt>
                <c:pt idx="1407">
                  <c:v>126.093216</c:v>
                </c:pt>
                <c:pt idx="1408">
                  <c:v>125.006981</c:v>
                </c:pt>
                <c:pt idx="1409">
                  <c:v>124.470505</c:v>
                </c:pt>
                <c:pt idx="1410">
                  <c:v>121.286697</c:v>
                </c:pt>
                <c:pt idx="1411">
                  <c:v>119.899086</c:v>
                </c:pt>
                <c:pt idx="1412">
                  <c:v>121.666939</c:v>
                </c:pt>
                <c:pt idx="1413">
                  <c:v>121.666939</c:v>
                </c:pt>
                <c:pt idx="1414">
                  <c:v>121.111839</c:v>
                </c:pt>
                <c:pt idx="1415">
                  <c:v>118.99852</c:v>
                </c:pt>
                <c:pt idx="1416">
                  <c:v>118.12629699999999</c:v>
                </c:pt>
                <c:pt idx="1417">
                  <c:v>117.534645</c:v>
                </c:pt>
                <c:pt idx="1418">
                  <c:v>116.233025</c:v>
                </c:pt>
                <c:pt idx="1419">
                  <c:v>118.980446</c:v>
                </c:pt>
                <c:pt idx="1420">
                  <c:v>121.530151</c:v>
                </c:pt>
                <c:pt idx="1421">
                  <c:v>121.19467899999999</c:v>
                </c:pt>
                <c:pt idx="1422">
                  <c:v>121.570679</c:v>
                </c:pt>
                <c:pt idx="1423">
                  <c:v>117.935974</c:v>
                </c:pt>
                <c:pt idx="1424">
                  <c:v>114.28428599999999</c:v>
                </c:pt>
                <c:pt idx="1425">
                  <c:v>112.874763</c:v>
                </c:pt>
                <c:pt idx="1426">
                  <c:v>115.61288500000001</c:v>
                </c:pt>
                <c:pt idx="1427">
                  <c:v>111.059669</c:v>
                </c:pt>
                <c:pt idx="1428">
                  <c:v>112.366631</c:v>
                </c:pt>
                <c:pt idx="1429">
                  <c:v>113.76245900000001</c:v>
                </c:pt>
                <c:pt idx="1430">
                  <c:v>110.74994700000001</c:v>
                </c:pt>
                <c:pt idx="1431">
                  <c:v>110.399551</c:v>
                </c:pt>
                <c:pt idx="1432">
                  <c:v>109.177757</c:v>
                </c:pt>
                <c:pt idx="1433">
                  <c:v>115.370796</c:v>
                </c:pt>
                <c:pt idx="1434">
                  <c:v>117.098259</c:v>
                </c:pt>
                <c:pt idx="1435">
                  <c:v>120.45034800000001</c:v>
                </c:pt>
                <c:pt idx="1436">
                  <c:v>121.330101</c:v>
                </c:pt>
                <c:pt idx="1437">
                  <c:v>122.310219</c:v>
                </c:pt>
                <c:pt idx="1438">
                  <c:v>123.004707</c:v>
                </c:pt>
                <c:pt idx="1439">
                  <c:v>123.74794799999999</c:v>
                </c:pt>
                <c:pt idx="1440">
                  <c:v>125.141312</c:v>
                </c:pt>
                <c:pt idx="1441">
                  <c:v>124.514732</c:v>
                </c:pt>
                <c:pt idx="1442">
                  <c:v>121.189339</c:v>
                </c:pt>
                <c:pt idx="1443">
                  <c:v>121.332703</c:v>
                </c:pt>
                <c:pt idx="1444">
                  <c:v>120.883308</c:v>
                </c:pt>
                <c:pt idx="1445">
                  <c:v>121.47811900000001</c:v>
                </c:pt>
                <c:pt idx="1446">
                  <c:v>122.700874</c:v>
                </c:pt>
                <c:pt idx="1447">
                  <c:v>123.097954</c:v>
                </c:pt>
                <c:pt idx="1448">
                  <c:v>122.215057</c:v>
                </c:pt>
                <c:pt idx="1449">
                  <c:v>122.13454400000001</c:v>
                </c:pt>
                <c:pt idx="1450">
                  <c:v>122.709908</c:v>
                </c:pt>
                <c:pt idx="1451">
                  <c:v>123.53215</c:v>
                </c:pt>
                <c:pt idx="1452">
                  <c:v>122.285439</c:v>
                </c:pt>
                <c:pt idx="1453">
                  <c:v>125.651634</c:v>
                </c:pt>
                <c:pt idx="1454">
                  <c:v>126.691864</c:v>
                </c:pt>
                <c:pt idx="1455">
                  <c:v>126.691864</c:v>
                </c:pt>
                <c:pt idx="1456">
                  <c:v>127.33034499999999</c:v>
                </c:pt>
                <c:pt idx="1457">
                  <c:v>127.023911</c:v>
                </c:pt>
                <c:pt idx="1458">
                  <c:v>124.12996699999999</c:v>
                </c:pt>
                <c:pt idx="1459">
                  <c:v>124.52623699999999</c:v>
                </c:pt>
                <c:pt idx="1460">
                  <c:v>122.573807</c:v>
                </c:pt>
                <c:pt idx="1461">
                  <c:v>119.508568</c:v>
                </c:pt>
                <c:pt idx="1462">
                  <c:v>122.28804</c:v>
                </c:pt>
                <c:pt idx="1463">
                  <c:v>122.590919</c:v>
                </c:pt>
                <c:pt idx="1464">
                  <c:v>123.526123</c:v>
                </c:pt>
                <c:pt idx="1465">
                  <c:v>121.676117</c:v>
                </c:pt>
                <c:pt idx="1466">
                  <c:v>121.439781</c:v>
                </c:pt>
                <c:pt idx="1467">
                  <c:v>117.693336</c:v>
                </c:pt>
                <c:pt idx="1468">
                  <c:v>117.315697</c:v>
                </c:pt>
                <c:pt idx="1469">
                  <c:v>118.83174099999999</c:v>
                </c:pt>
                <c:pt idx="1470">
                  <c:v>118.632515</c:v>
                </c:pt>
                <c:pt idx="1471">
                  <c:v>120.64314299999999</c:v>
                </c:pt>
                <c:pt idx="1472">
                  <c:v>118.575829</c:v>
                </c:pt>
                <c:pt idx="1473">
                  <c:v>116.068848</c:v>
                </c:pt>
                <c:pt idx="1474">
                  <c:v>113.85652899999999</c:v>
                </c:pt>
                <c:pt idx="1475">
                  <c:v>113.746574</c:v>
                </c:pt>
                <c:pt idx="1476">
                  <c:v>115.99805499999999</c:v>
                </c:pt>
                <c:pt idx="1477">
                  <c:v>113.098091</c:v>
                </c:pt>
                <c:pt idx="1478">
                  <c:v>113.501755</c:v>
                </c:pt>
                <c:pt idx="1479">
                  <c:v>115.139664</c:v>
                </c:pt>
                <c:pt idx="1480">
                  <c:v>114.53171500000001</c:v>
                </c:pt>
                <c:pt idx="1481">
                  <c:v>114.912781</c:v>
                </c:pt>
                <c:pt idx="1482">
                  <c:v>114.90743999999999</c:v>
                </c:pt>
                <c:pt idx="1483">
                  <c:v>114.90743999999999</c:v>
                </c:pt>
                <c:pt idx="1484">
                  <c:v>116.044197</c:v>
                </c:pt>
                <c:pt idx="1485">
                  <c:v>119.228691</c:v>
                </c:pt>
                <c:pt idx="1486">
                  <c:v>121.484695</c:v>
                </c:pt>
                <c:pt idx="1487">
                  <c:v>118.51969099999999</c:v>
                </c:pt>
                <c:pt idx="1488">
                  <c:v>123.058662</c:v>
                </c:pt>
                <c:pt idx="1489">
                  <c:v>129.15872200000001</c:v>
                </c:pt>
                <c:pt idx="1490">
                  <c:v>127.986496</c:v>
                </c:pt>
                <c:pt idx="1491">
                  <c:v>126.705551</c:v>
                </c:pt>
                <c:pt idx="1492">
                  <c:v>123.713303</c:v>
                </c:pt>
                <c:pt idx="1493">
                  <c:v>129.151749</c:v>
                </c:pt>
                <c:pt idx="1494">
                  <c:v>130.131866</c:v>
                </c:pt>
                <c:pt idx="1495">
                  <c:v>130.991623</c:v>
                </c:pt>
                <c:pt idx="1496">
                  <c:v>131.67735300000001</c:v>
                </c:pt>
                <c:pt idx="1497">
                  <c:v>136.665436</c:v>
                </c:pt>
                <c:pt idx="1498">
                  <c:v>141.11978099999999</c:v>
                </c:pt>
                <c:pt idx="1499">
                  <c:v>139.39163199999999</c:v>
                </c:pt>
                <c:pt idx="1500">
                  <c:v>139.13188199999999</c:v>
                </c:pt>
                <c:pt idx="1501">
                  <c:v>139.633453</c:v>
                </c:pt>
                <c:pt idx="1502">
                  <c:v>139.28497300000001</c:v>
                </c:pt>
                <c:pt idx="1503">
                  <c:v>138.367569</c:v>
                </c:pt>
                <c:pt idx="1504">
                  <c:v>137.968155</c:v>
                </c:pt>
                <c:pt idx="1505">
                  <c:v>138.321564</c:v>
                </c:pt>
                <c:pt idx="1506">
                  <c:v>139.97905</c:v>
                </c:pt>
                <c:pt idx="1507">
                  <c:v>138.40399199999999</c:v>
                </c:pt>
                <c:pt idx="1508">
                  <c:v>138.46478300000001</c:v>
                </c:pt>
                <c:pt idx="1509">
                  <c:v>138.007172</c:v>
                </c:pt>
                <c:pt idx="1510">
                  <c:v>137.51260400000001</c:v>
                </c:pt>
                <c:pt idx="1511">
                  <c:v>136.55316199999999</c:v>
                </c:pt>
                <c:pt idx="1512">
                  <c:v>139.76859999999999</c:v>
                </c:pt>
                <c:pt idx="1513">
                  <c:v>137.86819499999999</c:v>
                </c:pt>
                <c:pt idx="1514">
                  <c:v>139.45448300000001</c:v>
                </c:pt>
                <c:pt idx="1515">
                  <c:v>140.55455000000001</c:v>
                </c:pt>
                <c:pt idx="1516">
                  <c:v>141.59039300000001</c:v>
                </c:pt>
                <c:pt idx="1517">
                  <c:v>141.41171299999999</c:v>
                </c:pt>
                <c:pt idx="1518">
                  <c:v>138.780945</c:v>
                </c:pt>
                <c:pt idx="1519">
                  <c:v>138.501068</c:v>
                </c:pt>
                <c:pt idx="1520">
                  <c:v>136.998718</c:v>
                </c:pt>
                <c:pt idx="1521">
                  <c:v>137.996216</c:v>
                </c:pt>
                <c:pt idx="1522">
                  <c:v>134.24527</c:v>
                </c:pt>
                <c:pt idx="1523">
                  <c:v>130.62876900000001</c:v>
                </c:pt>
                <c:pt idx="1524">
                  <c:v>129.672607</c:v>
                </c:pt>
                <c:pt idx="1525">
                  <c:v>129.46174600000001</c:v>
                </c:pt>
                <c:pt idx="1526">
                  <c:v>129.39424099999999</c:v>
                </c:pt>
                <c:pt idx="1527">
                  <c:v>128.17832899999999</c:v>
                </c:pt>
                <c:pt idx="1528">
                  <c:v>132.30255099999999</c:v>
                </c:pt>
                <c:pt idx="1529">
                  <c:v>132.119888</c:v>
                </c:pt>
                <c:pt idx="1530">
                  <c:v>133.56720000000001</c:v>
                </c:pt>
                <c:pt idx="1531">
                  <c:v>133.30088799999999</c:v>
                </c:pt>
                <c:pt idx="1532">
                  <c:v>132.07333399999999</c:v>
                </c:pt>
                <c:pt idx="1533">
                  <c:v>129.935913</c:v>
                </c:pt>
                <c:pt idx="1534">
                  <c:v>131.14785800000001</c:v>
                </c:pt>
                <c:pt idx="1535">
                  <c:v>130.983124</c:v>
                </c:pt>
                <c:pt idx="1536">
                  <c:v>131.21781899999999</c:v>
                </c:pt>
                <c:pt idx="1537">
                  <c:v>127.660889</c:v>
                </c:pt>
                <c:pt idx="1538">
                  <c:v>128.77860999999999</c:v>
                </c:pt>
                <c:pt idx="1539">
                  <c:v>133.51818800000001</c:v>
                </c:pt>
                <c:pt idx="1540">
                  <c:v>134.75517300000001</c:v>
                </c:pt>
                <c:pt idx="1541">
                  <c:v>131.027771</c:v>
                </c:pt>
                <c:pt idx="1542">
                  <c:v>130.163895</c:v>
                </c:pt>
                <c:pt idx="1543">
                  <c:v>130.641907</c:v>
                </c:pt>
                <c:pt idx="1544">
                  <c:v>130.274261</c:v>
                </c:pt>
                <c:pt idx="1545">
                  <c:v>130.292068</c:v>
                </c:pt>
                <c:pt idx="1546">
                  <c:v>130.69284099999999</c:v>
                </c:pt>
                <c:pt idx="1547">
                  <c:v>128.09193400000001</c:v>
                </c:pt>
                <c:pt idx="1548">
                  <c:v>123.31635300000001</c:v>
                </c:pt>
                <c:pt idx="1549">
                  <c:v>125.248383</c:v>
                </c:pt>
                <c:pt idx="1550">
                  <c:v>123.779167</c:v>
                </c:pt>
                <c:pt idx="1551">
                  <c:v>121.93901099999999</c:v>
                </c:pt>
                <c:pt idx="1552">
                  <c:v>121.93901099999999</c:v>
                </c:pt>
                <c:pt idx="1553">
                  <c:v>123.62676999999999</c:v>
                </c:pt>
                <c:pt idx="1554">
                  <c:v>124.226501</c:v>
                </c:pt>
                <c:pt idx="1555">
                  <c:v>123.61389200000001</c:v>
                </c:pt>
                <c:pt idx="1556">
                  <c:v>121.728966</c:v>
                </c:pt>
                <c:pt idx="1557">
                  <c:v>120.72146600000001</c:v>
                </c:pt>
                <c:pt idx="1558">
                  <c:v>119.86499000000001</c:v>
                </c:pt>
                <c:pt idx="1559">
                  <c:v>123.61019899999999</c:v>
                </c:pt>
                <c:pt idx="1560">
                  <c:v>124.849518</c:v>
                </c:pt>
                <c:pt idx="1561">
                  <c:v>122.34021</c:v>
                </c:pt>
                <c:pt idx="1562">
                  <c:v>121.84822800000001</c:v>
                </c:pt>
                <c:pt idx="1563">
                  <c:v>122.170967</c:v>
                </c:pt>
                <c:pt idx="1564">
                  <c:v>119.51583100000001</c:v>
                </c:pt>
                <c:pt idx="1565">
                  <c:v>117.405113</c:v>
                </c:pt>
                <c:pt idx="1566">
                  <c:v>118.535301</c:v>
                </c:pt>
                <c:pt idx="1567">
                  <c:v>119.402863</c:v>
                </c:pt>
                <c:pt idx="1568">
                  <c:v>116.18235799999999</c:v>
                </c:pt>
                <c:pt idx="1569">
                  <c:v>114.829117</c:v>
                </c:pt>
                <c:pt idx="1570">
                  <c:v>114.371506</c:v>
                </c:pt>
                <c:pt idx="1571">
                  <c:v>118.45040899999999</c:v>
                </c:pt>
                <c:pt idx="1572">
                  <c:v>118.45040899999999</c:v>
                </c:pt>
                <c:pt idx="1573">
                  <c:v>115.706131</c:v>
                </c:pt>
                <c:pt idx="1574">
                  <c:v>115.08065000000001</c:v>
                </c:pt>
                <c:pt idx="1575">
                  <c:v>113.272949</c:v>
                </c:pt>
                <c:pt idx="1576">
                  <c:v>110.934929</c:v>
                </c:pt>
                <c:pt idx="1577">
                  <c:v>113.36797300000001</c:v>
                </c:pt>
                <c:pt idx="1578">
                  <c:v>114.80296300000001</c:v>
                </c:pt>
                <c:pt idx="1579">
                  <c:v>114.804062</c:v>
                </c:pt>
                <c:pt idx="1580">
                  <c:v>110.96328</c:v>
                </c:pt>
                <c:pt idx="1581">
                  <c:v>110.627258</c:v>
                </c:pt>
                <c:pt idx="1582">
                  <c:v>107.79151899999999</c:v>
                </c:pt>
                <c:pt idx="1583">
                  <c:v>101.68487500000001</c:v>
                </c:pt>
                <c:pt idx="1584">
                  <c:v>105.27494799999999</c:v>
                </c:pt>
                <c:pt idx="1585">
                  <c:v>104.839386</c:v>
                </c:pt>
                <c:pt idx="1586">
                  <c:v>106.237267</c:v>
                </c:pt>
                <c:pt idx="1587">
                  <c:v>106.345573</c:v>
                </c:pt>
                <c:pt idx="1588">
                  <c:v>106.21631600000001</c:v>
                </c:pt>
                <c:pt idx="1589">
                  <c:v>102.704292</c:v>
                </c:pt>
                <c:pt idx="1590">
                  <c:v>102.99060799999999</c:v>
                </c:pt>
                <c:pt idx="1591">
                  <c:v>103.85337800000001</c:v>
                </c:pt>
                <c:pt idx="1592">
                  <c:v>104.662888</c:v>
                </c:pt>
                <c:pt idx="1593">
                  <c:v>107.254631</c:v>
                </c:pt>
                <c:pt idx="1594">
                  <c:v>108.64812499999999</c:v>
                </c:pt>
                <c:pt idx="1595">
                  <c:v>112.084564</c:v>
                </c:pt>
                <c:pt idx="1596">
                  <c:v>113.92718499999999</c:v>
                </c:pt>
                <c:pt idx="1597">
                  <c:v>114.22910299999999</c:v>
                </c:pt>
                <c:pt idx="1598">
                  <c:v>111.344482</c:v>
                </c:pt>
                <c:pt idx="1599">
                  <c:v>110.804855</c:v>
                </c:pt>
                <c:pt idx="1600">
                  <c:v>111.600258</c:v>
                </c:pt>
                <c:pt idx="1601">
                  <c:v>114.007423</c:v>
                </c:pt>
                <c:pt idx="1602">
                  <c:v>115.266869</c:v>
                </c:pt>
                <c:pt idx="1603">
                  <c:v>115.266869</c:v>
                </c:pt>
                <c:pt idx="1604">
                  <c:v>118.605408</c:v>
                </c:pt>
                <c:pt idx="1605">
                  <c:v>115.179649</c:v>
                </c:pt>
                <c:pt idx="1606">
                  <c:v>112.185204</c:v>
                </c:pt>
                <c:pt idx="1607">
                  <c:v>114.440521</c:v>
                </c:pt>
                <c:pt idx="1608">
                  <c:v>112.12660200000001</c:v>
                </c:pt>
                <c:pt idx="1609">
                  <c:v>111.774841</c:v>
                </c:pt>
                <c:pt idx="1610">
                  <c:v>109.114227</c:v>
                </c:pt>
                <c:pt idx="1611">
                  <c:v>111.540558</c:v>
                </c:pt>
                <c:pt idx="1612">
                  <c:v>111.540558</c:v>
                </c:pt>
                <c:pt idx="1613">
                  <c:v>108.18942300000001</c:v>
                </c:pt>
                <c:pt idx="1614">
                  <c:v>110.53469800000001</c:v>
                </c:pt>
                <c:pt idx="1615">
                  <c:v>114.044121</c:v>
                </c:pt>
                <c:pt idx="1616">
                  <c:v>115.08654</c:v>
                </c:pt>
                <c:pt idx="1617">
                  <c:v>111.079666</c:v>
                </c:pt>
                <c:pt idx="1618">
                  <c:v>108.997292</c:v>
                </c:pt>
                <c:pt idx="1619">
                  <c:v>107.02815200000001</c:v>
                </c:pt>
                <c:pt idx="1620">
                  <c:v>109.26264999999999</c:v>
                </c:pt>
                <c:pt idx="1621">
                  <c:v>113.686058</c:v>
                </c:pt>
                <c:pt idx="1622">
                  <c:v>118.980583</c:v>
                </c:pt>
                <c:pt idx="1623">
                  <c:v>116.778122</c:v>
                </c:pt>
                <c:pt idx="1624">
                  <c:v>116.476753</c:v>
                </c:pt>
                <c:pt idx="1625">
                  <c:v>117.55819700000001</c:v>
                </c:pt>
                <c:pt idx="1626">
                  <c:v>119.37191799999999</c:v>
                </c:pt>
                <c:pt idx="1627">
                  <c:v>112.090729</c:v>
                </c:pt>
                <c:pt idx="1628">
                  <c:v>107.331306</c:v>
                </c:pt>
                <c:pt idx="1629">
                  <c:v>106.02338399999999</c:v>
                </c:pt>
                <c:pt idx="1630">
                  <c:v>108.908287</c:v>
                </c:pt>
                <c:pt idx="1631">
                  <c:v>108.463959</c:v>
                </c:pt>
                <c:pt idx="1632">
                  <c:v>104.861839</c:v>
                </c:pt>
                <c:pt idx="1633">
                  <c:v>110.31945</c:v>
                </c:pt>
                <c:pt idx="1634">
                  <c:v>113.703857</c:v>
                </c:pt>
                <c:pt idx="1635">
                  <c:v>110.755836</c:v>
                </c:pt>
                <c:pt idx="1636">
                  <c:v>111.47086299999999</c:v>
                </c:pt>
                <c:pt idx="1637">
                  <c:v>115.584946</c:v>
                </c:pt>
                <c:pt idx="1638">
                  <c:v>118.147522</c:v>
                </c:pt>
                <c:pt idx="1639">
                  <c:v>115.99736799999999</c:v>
                </c:pt>
                <c:pt idx="1640">
                  <c:v>117.622551</c:v>
                </c:pt>
                <c:pt idx="1641">
                  <c:v>112.149879</c:v>
                </c:pt>
                <c:pt idx="1642">
                  <c:v>111.18523399999999</c:v>
                </c:pt>
                <c:pt idx="1643">
                  <c:v>115.73268899999999</c:v>
                </c:pt>
                <c:pt idx="1644">
                  <c:v>116.47880600000001</c:v>
                </c:pt>
                <c:pt idx="1645">
                  <c:v>117.94474</c:v>
                </c:pt>
                <c:pt idx="1646">
                  <c:v>119.752708</c:v>
                </c:pt>
                <c:pt idx="1647">
                  <c:v>124.26593800000001</c:v>
                </c:pt>
                <c:pt idx="1648">
                  <c:v>123.565147</c:v>
                </c:pt>
                <c:pt idx="1649">
                  <c:v>127.168503</c:v>
                </c:pt>
                <c:pt idx="1650">
                  <c:v>128.003342</c:v>
                </c:pt>
                <c:pt idx="1651">
                  <c:v>128.48873900000001</c:v>
                </c:pt>
                <c:pt idx="1652">
                  <c:v>128.346756</c:v>
                </c:pt>
                <c:pt idx="1653">
                  <c:v>126.795654</c:v>
                </c:pt>
                <c:pt idx="1654">
                  <c:v>126.146072</c:v>
                </c:pt>
                <c:pt idx="1655">
                  <c:v>129.32946799999999</c:v>
                </c:pt>
                <c:pt idx="1656">
                  <c:v>129.09504699999999</c:v>
                </c:pt>
                <c:pt idx="1657">
                  <c:v>127.152344</c:v>
                </c:pt>
                <c:pt idx="1658">
                  <c:v>123.04510500000001</c:v>
                </c:pt>
                <c:pt idx="1659">
                  <c:v>122.673897</c:v>
                </c:pt>
                <c:pt idx="1660">
                  <c:v>125.380791</c:v>
                </c:pt>
                <c:pt idx="1661">
                  <c:v>126.20508599999999</c:v>
                </c:pt>
                <c:pt idx="1662">
                  <c:v>122.80439</c:v>
                </c:pt>
                <c:pt idx="1663">
                  <c:v>121.67789500000001</c:v>
                </c:pt>
                <c:pt idx="1664">
                  <c:v>121.248497</c:v>
                </c:pt>
                <c:pt idx="1665">
                  <c:v>124.800087</c:v>
                </c:pt>
                <c:pt idx="1666">
                  <c:v>124.928253</c:v>
                </c:pt>
                <c:pt idx="1667">
                  <c:v>124.88114899999999</c:v>
                </c:pt>
                <c:pt idx="1668">
                  <c:v>130.430634</c:v>
                </c:pt>
                <c:pt idx="1669">
                  <c:v>132.78179900000001</c:v>
                </c:pt>
                <c:pt idx="1670">
                  <c:v>132.78179900000001</c:v>
                </c:pt>
                <c:pt idx="1671">
                  <c:v>131.44813500000001</c:v>
                </c:pt>
                <c:pt idx="1672">
                  <c:v>135.42802399999999</c:v>
                </c:pt>
                <c:pt idx="1673">
                  <c:v>134.987808</c:v>
                </c:pt>
                <c:pt idx="1674">
                  <c:v>136.15510599999999</c:v>
                </c:pt>
                <c:pt idx="1675">
                  <c:v>132.23258999999999</c:v>
                </c:pt>
                <c:pt idx="1676">
                  <c:v>131.58218400000001</c:v>
                </c:pt>
                <c:pt idx="1677">
                  <c:v>133.993729</c:v>
                </c:pt>
                <c:pt idx="1678">
                  <c:v>133.25582900000001</c:v>
                </c:pt>
                <c:pt idx="1679">
                  <c:v>133.431229</c:v>
                </c:pt>
                <c:pt idx="1680">
                  <c:v>130.436386</c:v>
                </c:pt>
                <c:pt idx="1681">
                  <c:v>129.30154400000001</c:v>
                </c:pt>
                <c:pt idx="1682">
                  <c:v>127.248878</c:v>
                </c:pt>
                <c:pt idx="1683">
                  <c:v>131.31175200000001</c:v>
                </c:pt>
                <c:pt idx="1684">
                  <c:v>135.62233000000001</c:v>
                </c:pt>
                <c:pt idx="1685">
                  <c:v>138.23405500000001</c:v>
                </c:pt>
                <c:pt idx="1686">
                  <c:v>138.94279499999999</c:v>
                </c:pt>
                <c:pt idx="1687">
                  <c:v>139.528839</c:v>
                </c:pt>
                <c:pt idx="1688">
                  <c:v>142.07839999999999</c:v>
                </c:pt>
                <c:pt idx="1689">
                  <c:v>140.58139</c:v>
                </c:pt>
                <c:pt idx="1690">
                  <c:v>141.185913</c:v>
                </c:pt>
                <c:pt idx="1691">
                  <c:v>142.08332799999999</c:v>
                </c:pt>
                <c:pt idx="1692">
                  <c:v>143.431366</c:v>
                </c:pt>
                <c:pt idx="1693">
                  <c:v>144.678223</c:v>
                </c:pt>
                <c:pt idx="1694">
                  <c:v>145.16609199999999</c:v>
                </c:pt>
                <c:pt idx="1695">
                  <c:v>148.703857</c:v>
                </c:pt>
                <c:pt idx="1696">
                  <c:v>151.310104</c:v>
                </c:pt>
                <c:pt idx="1697">
                  <c:v>153.56213399999999</c:v>
                </c:pt>
                <c:pt idx="1698">
                  <c:v>149.672607</c:v>
                </c:pt>
                <c:pt idx="1699">
                  <c:v>150.155136</c:v>
                </c:pt>
                <c:pt idx="1700">
                  <c:v>150.362854</c:v>
                </c:pt>
                <c:pt idx="1701">
                  <c:v>150.235657</c:v>
                </c:pt>
                <c:pt idx="1702">
                  <c:v>152.908997</c:v>
                </c:pt>
                <c:pt idx="1703">
                  <c:v>153.43000799999999</c:v>
                </c:pt>
                <c:pt idx="1704">
                  <c:v>152.90585300000001</c:v>
                </c:pt>
                <c:pt idx="1705">
                  <c:v>153.209137</c:v>
                </c:pt>
                <c:pt idx="1706">
                  <c:v>154.51760899999999</c:v>
                </c:pt>
                <c:pt idx="1707">
                  <c:v>152.07704200000001</c:v>
                </c:pt>
                <c:pt idx="1708">
                  <c:v>153.561859</c:v>
                </c:pt>
                <c:pt idx="1709">
                  <c:v>155.09420800000001</c:v>
                </c:pt>
                <c:pt idx="1710">
                  <c:v>153.30033900000001</c:v>
                </c:pt>
                <c:pt idx="1711">
                  <c:v>149.85485800000001</c:v>
                </c:pt>
                <c:pt idx="1712">
                  <c:v>151.205231</c:v>
                </c:pt>
                <c:pt idx="1713">
                  <c:v>151.205231</c:v>
                </c:pt>
                <c:pt idx="1714">
                  <c:v>151.991455</c:v>
                </c:pt>
                <c:pt idx="1715">
                  <c:v>152.22067300000001</c:v>
                </c:pt>
                <c:pt idx="1716">
                  <c:v>151.87384</c:v>
                </c:pt>
                <c:pt idx="1717">
                  <c:v>149.622086</c:v>
                </c:pt>
                <c:pt idx="1718">
                  <c:v>155.28370699999999</c:v>
                </c:pt>
                <c:pt idx="1719">
                  <c:v>155.004242</c:v>
                </c:pt>
                <c:pt idx="1720">
                  <c:v>161.52742000000001</c:v>
                </c:pt>
                <c:pt idx="1721">
                  <c:v>161.37788399999999</c:v>
                </c:pt>
                <c:pt idx="1722">
                  <c:v>163.988113</c:v>
                </c:pt>
                <c:pt idx="1723">
                  <c:v>162.91365099999999</c:v>
                </c:pt>
                <c:pt idx="1724">
                  <c:v>167.13331600000001</c:v>
                </c:pt>
                <c:pt idx="1725">
                  <c:v>166.74896200000001</c:v>
                </c:pt>
                <c:pt idx="1726">
                  <c:v>167.57777400000001</c:v>
                </c:pt>
                <c:pt idx="1727">
                  <c:v>165.686691</c:v>
                </c:pt>
                <c:pt idx="1728">
                  <c:v>167.52821399999999</c:v>
                </c:pt>
                <c:pt idx="1729">
                  <c:v>165.757339</c:v>
                </c:pt>
                <c:pt idx="1730">
                  <c:v>165.07598899999999</c:v>
                </c:pt>
                <c:pt idx="1731">
                  <c:v>163.61895799999999</c:v>
                </c:pt>
                <c:pt idx="1732">
                  <c:v>165.04641699999999</c:v>
                </c:pt>
                <c:pt idx="1733">
                  <c:v>164.296616</c:v>
                </c:pt>
                <c:pt idx="1734">
                  <c:v>162.898315</c:v>
                </c:pt>
                <c:pt idx="1735">
                  <c:v>160.629593</c:v>
                </c:pt>
                <c:pt idx="1736">
                  <c:v>158.16957099999999</c:v>
                </c:pt>
                <c:pt idx="1737">
                  <c:v>157.16699199999999</c:v>
                </c:pt>
                <c:pt idx="1738">
                  <c:v>156.56492600000001</c:v>
                </c:pt>
                <c:pt idx="1739">
                  <c:v>156.39692700000001</c:v>
                </c:pt>
                <c:pt idx="1740">
                  <c:v>156.39692700000001</c:v>
                </c:pt>
                <c:pt idx="1741">
                  <c:v>156.36653100000001</c:v>
                </c:pt>
                <c:pt idx="1742">
                  <c:v>156.930115</c:v>
                </c:pt>
                <c:pt idx="1743">
                  <c:v>155.566193</c:v>
                </c:pt>
                <c:pt idx="1744">
                  <c:v>155.45062300000001</c:v>
                </c:pt>
                <c:pt idx="1745">
                  <c:v>155.828125</c:v>
                </c:pt>
                <c:pt idx="1746">
                  <c:v>156.98886100000001</c:v>
                </c:pt>
                <c:pt idx="1747">
                  <c:v>158.149033</c:v>
                </c:pt>
                <c:pt idx="1748">
                  <c:v>156.73498499999999</c:v>
                </c:pt>
                <c:pt idx="1749">
                  <c:v>157.94979900000001</c:v>
                </c:pt>
                <c:pt idx="1750">
                  <c:v>156.87780799999999</c:v>
                </c:pt>
                <c:pt idx="1751">
                  <c:v>157.85011299999999</c:v>
                </c:pt>
                <c:pt idx="1752">
                  <c:v>155.24153100000001</c:v>
                </c:pt>
                <c:pt idx="1753">
                  <c:v>156.38952599999999</c:v>
                </c:pt>
                <c:pt idx="1754">
                  <c:v>155.48773199999999</c:v>
                </c:pt>
                <c:pt idx="1755">
                  <c:v>152.133591</c:v>
                </c:pt>
                <c:pt idx="1756">
                  <c:v>151.18125900000001</c:v>
                </c:pt>
                <c:pt idx="1757">
                  <c:v>151.64503500000001</c:v>
                </c:pt>
                <c:pt idx="1758">
                  <c:v>152.15055799999999</c:v>
                </c:pt>
                <c:pt idx="1759">
                  <c:v>150.983948</c:v>
                </c:pt>
                <c:pt idx="1760">
                  <c:v>149.537598</c:v>
                </c:pt>
                <c:pt idx="1761">
                  <c:v>147.77384900000001</c:v>
                </c:pt>
                <c:pt idx="1762">
                  <c:v>146.025711</c:v>
                </c:pt>
                <c:pt idx="1763">
                  <c:v>148.25541699999999</c:v>
                </c:pt>
                <c:pt idx="1764">
                  <c:v>149.65467799999999</c:v>
                </c:pt>
                <c:pt idx="1765">
                  <c:v>151.094864</c:v>
                </c:pt>
                <c:pt idx="1766">
                  <c:v>152.77070599999999</c:v>
                </c:pt>
                <c:pt idx="1767">
                  <c:v>153.641144</c:v>
                </c:pt>
                <c:pt idx="1768">
                  <c:v>153.22297699999999</c:v>
                </c:pt>
                <c:pt idx="1769">
                  <c:v>150.727768</c:v>
                </c:pt>
                <c:pt idx="1770">
                  <c:v>151.28259299999999</c:v>
                </c:pt>
                <c:pt idx="1771">
                  <c:v>154.37123099999999</c:v>
                </c:pt>
                <c:pt idx="1772">
                  <c:v>155.12570199999999</c:v>
                </c:pt>
                <c:pt idx="1773">
                  <c:v>155.15130600000001</c:v>
                </c:pt>
                <c:pt idx="1774">
                  <c:v>151.846451</c:v>
                </c:pt>
                <c:pt idx="1775">
                  <c:v>149.74627699999999</c:v>
                </c:pt>
                <c:pt idx="1776">
                  <c:v>152.065811</c:v>
                </c:pt>
                <c:pt idx="1777">
                  <c:v>151.049408</c:v>
                </c:pt>
                <c:pt idx="1778">
                  <c:v>149.565811</c:v>
                </c:pt>
                <c:pt idx="1779">
                  <c:v>149.33152799999999</c:v>
                </c:pt>
                <c:pt idx="1780">
                  <c:v>152.712784</c:v>
                </c:pt>
                <c:pt idx="1781">
                  <c:v>149.69163499999999</c:v>
                </c:pt>
                <c:pt idx="1782">
                  <c:v>152.13400300000001</c:v>
                </c:pt>
                <c:pt idx="1783">
                  <c:v>158.182434</c:v>
                </c:pt>
                <c:pt idx="1784">
                  <c:v>154.94906599999999</c:v>
                </c:pt>
                <c:pt idx="1785">
                  <c:v>157.93817100000001</c:v>
                </c:pt>
                <c:pt idx="1786">
                  <c:v>164.55169699999999</c:v>
                </c:pt>
                <c:pt idx="1787">
                  <c:v>164.877319</c:v>
                </c:pt>
                <c:pt idx="1788">
                  <c:v>161.59491</c:v>
                </c:pt>
                <c:pt idx="1789">
                  <c:v>163.03360000000001</c:v>
                </c:pt>
                <c:pt idx="1790">
                  <c:v>163.27446</c:v>
                </c:pt>
                <c:pt idx="1791">
                  <c:v>161.984467</c:v>
                </c:pt>
                <c:pt idx="1792">
                  <c:v>161.777298</c:v>
                </c:pt>
                <c:pt idx="1793">
                  <c:v>165.264679</c:v>
                </c:pt>
                <c:pt idx="1794">
                  <c:v>165.31547499999999</c:v>
                </c:pt>
                <c:pt idx="1795">
                  <c:v>163.02046200000001</c:v>
                </c:pt>
                <c:pt idx="1796">
                  <c:v>161.608475</c:v>
                </c:pt>
                <c:pt idx="1797">
                  <c:v>159.13215600000001</c:v>
                </c:pt>
                <c:pt idx="1798">
                  <c:v>157.730988</c:v>
                </c:pt>
                <c:pt idx="1799">
                  <c:v>157.557648</c:v>
                </c:pt>
                <c:pt idx="1800">
                  <c:v>155.895355</c:v>
                </c:pt>
                <c:pt idx="1801">
                  <c:v>158.76971399999999</c:v>
                </c:pt>
                <c:pt idx="1802">
                  <c:v>158.91937300000001</c:v>
                </c:pt>
                <c:pt idx="1803">
                  <c:v>162.70661899999999</c:v>
                </c:pt>
                <c:pt idx="1804">
                  <c:v>165.37750199999999</c:v>
                </c:pt>
                <c:pt idx="1805">
                  <c:v>161.22288499999999</c:v>
                </c:pt>
                <c:pt idx="1806">
                  <c:v>161.50071700000001</c:v>
                </c:pt>
                <c:pt idx="1807">
                  <c:v>160.87660199999999</c:v>
                </c:pt>
                <c:pt idx="1808">
                  <c:v>159.54924</c:v>
                </c:pt>
                <c:pt idx="1809">
                  <c:v>159.54924</c:v>
                </c:pt>
                <c:pt idx="1810">
                  <c:v>160.438568</c:v>
                </c:pt>
                <c:pt idx="1811">
                  <c:v>158.13931299999999</c:v>
                </c:pt>
                <c:pt idx="1812">
                  <c:v>151.750595</c:v>
                </c:pt>
                <c:pt idx="1813">
                  <c:v>149.25567599999999</c:v>
                </c:pt>
                <c:pt idx="1814">
                  <c:v>146.201111</c:v>
                </c:pt>
                <c:pt idx="1815">
                  <c:v>143.87091100000001</c:v>
                </c:pt>
                <c:pt idx="1816">
                  <c:v>150.41857899999999</c:v>
                </c:pt>
                <c:pt idx="1817">
                  <c:v>152.942139</c:v>
                </c:pt>
                <c:pt idx="1818">
                  <c:v>151.807434</c:v>
                </c:pt>
                <c:pt idx="1819">
                  <c:v>155.96478300000001</c:v>
                </c:pt>
                <c:pt idx="1820">
                  <c:v>160.296448</c:v>
                </c:pt>
                <c:pt idx="1821">
                  <c:v>162.26791399999999</c:v>
                </c:pt>
                <c:pt idx="1822">
                  <c:v>161.63613900000001</c:v>
                </c:pt>
                <c:pt idx="1823">
                  <c:v>165.28466800000001</c:v>
                </c:pt>
                <c:pt idx="1824">
                  <c:v>168.03414900000001</c:v>
                </c:pt>
                <c:pt idx="1825">
                  <c:v>164.44627399999999</c:v>
                </c:pt>
                <c:pt idx="1826">
                  <c:v>162.317474</c:v>
                </c:pt>
                <c:pt idx="1827">
                  <c:v>161.31997699999999</c:v>
                </c:pt>
                <c:pt idx="1828">
                  <c:v>162.67349200000001</c:v>
                </c:pt>
                <c:pt idx="1829">
                  <c:v>163.00155599999999</c:v>
                </c:pt>
                <c:pt idx="1830">
                  <c:v>162.441666</c:v>
                </c:pt>
                <c:pt idx="1831">
                  <c:v>162.26709</c:v>
                </c:pt>
                <c:pt idx="1832">
                  <c:v>160.20045500000001</c:v>
                </c:pt>
                <c:pt idx="1833">
                  <c:v>161.23083500000001</c:v>
                </c:pt>
                <c:pt idx="1834">
                  <c:v>161.23083500000001</c:v>
                </c:pt>
                <c:pt idx="1835">
                  <c:v>159.86540199999999</c:v>
                </c:pt>
                <c:pt idx="1836">
                  <c:v>159.682739</c:v>
                </c:pt>
                <c:pt idx="1837">
                  <c:v>161.10185200000001</c:v>
                </c:pt>
                <c:pt idx="1838">
                  <c:v>160.26002500000001</c:v>
                </c:pt>
                <c:pt idx="1839">
                  <c:v>158.58883700000001</c:v>
                </c:pt>
                <c:pt idx="1840">
                  <c:v>155.640671</c:v>
                </c:pt>
                <c:pt idx="1841">
                  <c:v>155.460342</c:v>
                </c:pt>
                <c:pt idx="1842">
                  <c:v>154.58976699999999</c:v>
                </c:pt>
                <c:pt idx="1843">
                  <c:v>148.02977000000001</c:v>
                </c:pt>
                <c:pt idx="1844">
                  <c:v>148.20886200000001</c:v>
                </c:pt>
                <c:pt idx="1845">
                  <c:v>149.338379</c:v>
                </c:pt>
                <c:pt idx="1846">
                  <c:v>148.80024700000001</c:v>
                </c:pt>
                <c:pt idx="1847">
                  <c:v>149.11682099999999</c:v>
                </c:pt>
                <c:pt idx="1848">
                  <c:v>149.50213600000001</c:v>
                </c:pt>
                <c:pt idx="1849">
                  <c:v>148.09535199999999</c:v>
                </c:pt>
                <c:pt idx="1850">
                  <c:v>147.75564600000001</c:v>
                </c:pt>
                <c:pt idx="1851">
                  <c:v>148.13479599999999</c:v>
                </c:pt>
                <c:pt idx="1852">
                  <c:v>142.99813800000001</c:v>
                </c:pt>
                <c:pt idx="1853">
                  <c:v>142.233124</c:v>
                </c:pt>
                <c:pt idx="1854">
                  <c:v>142.65103099999999</c:v>
                </c:pt>
                <c:pt idx="1855">
                  <c:v>140.57029700000001</c:v>
                </c:pt>
                <c:pt idx="1856">
                  <c:v>142.30406199999999</c:v>
                </c:pt>
                <c:pt idx="1857">
                  <c:v>139.735184</c:v>
                </c:pt>
                <c:pt idx="1858">
                  <c:v>139.746002</c:v>
                </c:pt>
                <c:pt idx="1859">
                  <c:v>138.412476</c:v>
                </c:pt>
                <c:pt idx="1860">
                  <c:v>138.01689099999999</c:v>
                </c:pt>
                <c:pt idx="1861">
                  <c:v>138.247345</c:v>
                </c:pt>
                <c:pt idx="1862">
                  <c:v>139.22622699999999</c:v>
                </c:pt>
                <c:pt idx="1863">
                  <c:v>140.566193</c:v>
                </c:pt>
                <c:pt idx="1864">
                  <c:v>140.74556000000001</c:v>
                </c:pt>
                <c:pt idx="1865">
                  <c:v>144.677536</c:v>
                </c:pt>
                <c:pt idx="1866">
                  <c:v>145.89138800000001</c:v>
                </c:pt>
                <c:pt idx="1867">
                  <c:v>149.17077599999999</c:v>
                </c:pt>
                <c:pt idx="1868">
                  <c:v>150.27728300000001</c:v>
                </c:pt>
                <c:pt idx="1869">
                  <c:v>150.27728300000001</c:v>
                </c:pt>
                <c:pt idx="1870">
                  <c:v>149.87498500000001</c:v>
                </c:pt>
                <c:pt idx="1871">
                  <c:v>149.23033100000001</c:v>
                </c:pt>
                <c:pt idx="1872">
                  <c:v>149.846237</c:v>
                </c:pt>
                <c:pt idx="1873">
                  <c:v>147.733734</c:v>
                </c:pt>
                <c:pt idx="1874">
                  <c:v>144.09697</c:v>
                </c:pt>
                <c:pt idx="1875">
                  <c:v>142.45083600000001</c:v>
                </c:pt>
                <c:pt idx="1876">
                  <c:v>144.44148300000001</c:v>
                </c:pt>
                <c:pt idx="1877">
                  <c:v>143.085083</c:v>
                </c:pt>
                <c:pt idx="1878">
                  <c:v>144.31578099999999</c:v>
                </c:pt>
                <c:pt idx="1879">
                  <c:v>145.160751</c:v>
                </c:pt>
                <c:pt idx="1880">
                  <c:v>143.820099</c:v>
                </c:pt>
                <c:pt idx="1881">
                  <c:v>143.707413</c:v>
                </c:pt>
                <c:pt idx="1882">
                  <c:v>140.04039</c:v>
                </c:pt>
                <c:pt idx="1883">
                  <c:v>139.02864099999999</c:v>
                </c:pt>
                <c:pt idx="1884">
                  <c:v>139.89196799999999</c:v>
                </c:pt>
                <c:pt idx="1885">
                  <c:v>139.40669299999999</c:v>
                </c:pt>
                <c:pt idx="1886">
                  <c:v>137.300354</c:v>
                </c:pt>
                <c:pt idx="1887">
                  <c:v>138.38591</c:v>
                </c:pt>
                <c:pt idx="1888">
                  <c:v>138.476562</c:v>
                </c:pt>
                <c:pt idx="1889">
                  <c:v>141.192215</c:v>
                </c:pt>
                <c:pt idx="1890">
                  <c:v>144.45147700000001</c:v>
                </c:pt>
                <c:pt idx="1891">
                  <c:v>144.845551</c:v>
                </c:pt>
                <c:pt idx="1892">
                  <c:v>144.94551100000001</c:v>
                </c:pt>
                <c:pt idx="1893">
                  <c:v>144.575256</c:v>
                </c:pt>
                <c:pt idx="1894">
                  <c:v>147.92036400000001</c:v>
                </c:pt>
                <c:pt idx="1895">
                  <c:v>147.32377600000001</c:v>
                </c:pt>
                <c:pt idx="1896">
                  <c:v>149.321259</c:v>
                </c:pt>
                <c:pt idx="1897">
                  <c:v>146.750595</c:v>
                </c:pt>
                <c:pt idx="1898">
                  <c:v>144.351517</c:v>
                </c:pt>
                <c:pt idx="1899">
                  <c:v>145.50457800000001</c:v>
                </c:pt>
                <c:pt idx="1900">
                  <c:v>145.747894</c:v>
                </c:pt>
                <c:pt idx="1901">
                  <c:v>144.92564400000001</c:v>
                </c:pt>
                <c:pt idx="1902">
                  <c:v>144.61016799999999</c:v>
                </c:pt>
                <c:pt idx="1903">
                  <c:v>143.90692100000001</c:v>
                </c:pt>
                <c:pt idx="1904">
                  <c:v>143.65374800000001</c:v>
                </c:pt>
                <c:pt idx="1905">
                  <c:v>144.24142499999999</c:v>
                </c:pt>
                <c:pt idx="1906">
                  <c:v>142.097992</c:v>
                </c:pt>
                <c:pt idx="1907">
                  <c:v>140.939728</c:v>
                </c:pt>
                <c:pt idx="1908">
                  <c:v>140.468704</c:v>
                </c:pt>
                <c:pt idx="1909">
                  <c:v>140.74392700000001</c:v>
                </c:pt>
                <c:pt idx="1910">
                  <c:v>139.16899100000001</c:v>
                </c:pt>
                <c:pt idx="1911">
                  <c:v>138.72151199999999</c:v>
                </c:pt>
                <c:pt idx="1912">
                  <c:v>143.32292200000001</c:v>
                </c:pt>
                <c:pt idx="1913">
                  <c:v>143.68742399999999</c:v>
                </c:pt>
                <c:pt idx="1914">
                  <c:v>145.26754800000001</c:v>
                </c:pt>
                <c:pt idx="1915">
                  <c:v>145.98298600000001</c:v>
                </c:pt>
                <c:pt idx="1916">
                  <c:v>146.11499000000001</c:v>
                </c:pt>
                <c:pt idx="1917">
                  <c:v>144.35507200000001</c:v>
                </c:pt>
                <c:pt idx="1918">
                  <c:v>145.12254300000001</c:v>
                </c:pt>
                <c:pt idx="1919">
                  <c:v>145.70626799999999</c:v>
                </c:pt>
                <c:pt idx="1920">
                  <c:v>144.823227</c:v>
                </c:pt>
                <c:pt idx="1921">
                  <c:v>143.27226300000001</c:v>
                </c:pt>
                <c:pt idx="1922">
                  <c:v>141.09172100000001</c:v>
                </c:pt>
                <c:pt idx="1923">
                  <c:v>142.26736500000001</c:v>
                </c:pt>
                <c:pt idx="1924">
                  <c:v>139.16282699999999</c:v>
                </c:pt>
                <c:pt idx="1925">
                  <c:v>138.263092</c:v>
                </c:pt>
                <c:pt idx="1926">
                  <c:v>140.10557600000001</c:v>
                </c:pt>
                <c:pt idx="1927">
                  <c:v>140.10557600000001</c:v>
                </c:pt>
                <c:pt idx="1928">
                  <c:v>138.70043899999999</c:v>
                </c:pt>
                <c:pt idx="1929">
                  <c:v>136.70323200000001</c:v>
                </c:pt>
                <c:pt idx="1930">
                  <c:v>134.35534699999999</c:v>
                </c:pt>
                <c:pt idx="1931">
                  <c:v>133.61854600000001</c:v>
                </c:pt>
                <c:pt idx="1932">
                  <c:v>135.88481100000001</c:v>
                </c:pt>
                <c:pt idx="1933">
                  <c:v>138.93525700000001</c:v>
                </c:pt>
                <c:pt idx="1934">
                  <c:v>139.309067</c:v>
                </c:pt>
                <c:pt idx="1935">
                  <c:v>138.40042099999999</c:v>
                </c:pt>
                <c:pt idx="1936">
                  <c:v>139.06437700000001</c:v>
                </c:pt>
                <c:pt idx="1937">
                  <c:v>135.83429000000001</c:v>
                </c:pt>
                <c:pt idx="1938">
                  <c:v>135.02409399999999</c:v>
                </c:pt>
                <c:pt idx="1939">
                  <c:v>137.49548300000001</c:v>
                </c:pt>
                <c:pt idx="1940">
                  <c:v>136.98405500000001</c:v>
                </c:pt>
                <c:pt idx="1941">
                  <c:v>138.07508899999999</c:v>
                </c:pt>
                <c:pt idx="1942">
                  <c:v>136.63914500000001</c:v>
                </c:pt>
                <c:pt idx="1943">
                  <c:v>136.092804</c:v>
                </c:pt>
                <c:pt idx="1944">
                  <c:v>141.27436800000001</c:v>
                </c:pt>
                <c:pt idx="1945">
                  <c:v>140.91082800000001</c:v>
                </c:pt>
                <c:pt idx="1946">
                  <c:v>140.72352599999999</c:v>
                </c:pt>
                <c:pt idx="1947">
                  <c:v>137.43536399999999</c:v>
                </c:pt>
                <c:pt idx="1948">
                  <c:v>136.433075</c:v>
                </c:pt>
                <c:pt idx="1949">
                  <c:v>135.06463600000001</c:v>
                </c:pt>
                <c:pt idx="1950">
                  <c:v>137.406891</c:v>
                </c:pt>
                <c:pt idx="1951">
                  <c:v>137.854645</c:v>
                </c:pt>
                <c:pt idx="1952">
                  <c:v>136.88301100000001</c:v>
                </c:pt>
                <c:pt idx="1953">
                  <c:v>134.46777299999999</c:v>
                </c:pt>
                <c:pt idx="1954">
                  <c:v>136.11526499999999</c:v>
                </c:pt>
                <c:pt idx="1955">
                  <c:v>134.063828</c:v>
                </c:pt>
                <c:pt idx="1956">
                  <c:v>134.404236</c:v>
                </c:pt>
                <c:pt idx="1957">
                  <c:v>132.704712</c:v>
                </c:pt>
                <c:pt idx="1958">
                  <c:v>132.63679500000001</c:v>
                </c:pt>
                <c:pt idx="1959">
                  <c:v>133.003342</c:v>
                </c:pt>
                <c:pt idx="1960">
                  <c:v>132.50862100000001</c:v>
                </c:pt>
                <c:pt idx="1961">
                  <c:v>129.89648399999999</c:v>
                </c:pt>
                <c:pt idx="1962">
                  <c:v>130.67326399999999</c:v>
                </c:pt>
                <c:pt idx="1963">
                  <c:v>128.77848800000001</c:v>
                </c:pt>
                <c:pt idx="1964">
                  <c:v>128.795456</c:v>
                </c:pt>
                <c:pt idx="1965">
                  <c:v>125.923569</c:v>
                </c:pt>
                <c:pt idx="1966">
                  <c:v>124.517746</c:v>
                </c:pt>
                <c:pt idx="1967">
                  <c:v>122.22354900000001</c:v>
                </c:pt>
                <c:pt idx="1968">
                  <c:v>121.69446600000001</c:v>
                </c:pt>
                <c:pt idx="1969">
                  <c:v>122.787544</c:v>
                </c:pt>
                <c:pt idx="1970">
                  <c:v>122.42701700000001</c:v>
                </c:pt>
                <c:pt idx="1971">
                  <c:v>122.42701700000001</c:v>
                </c:pt>
                <c:pt idx="1972">
                  <c:v>122.63446</c:v>
                </c:pt>
                <c:pt idx="1973">
                  <c:v>122.84683200000001</c:v>
                </c:pt>
                <c:pt idx="1974">
                  <c:v>124.880325</c:v>
                </c:pt>
                <c:pt idx="1975">
                  <c:v>123.754791</c:v>
                </c:pt>
                <c:pt idx="1976">
                  <c:v>126.095688</c:v>
                </c:pt>
                <c:pt idx="1977">
                  <c:v>126.751015</c:v>
                </c:pt>
                <c:pt idx="1978">
                  <c:v>125.62548099999999</c:v>
                </c:pt>
                <c:pt idx="1979">
                  <c:v>125.70270499999999</c:v>
                </c:pt>
                <c:pt idx="1980">
                  <c:v>123.586372</c:v>
                </c:pt>
                <c:pt idx="1981">
                  <c:v>124.692055</c:v>
                </c:pt>
                <c:pt idx="1982">
                  <c:v>121.717606</c:v>
                </c:pt>
                <c:pt idx="1983">
                  <c:v>121.11676799999999</c:v>
                </c:pt>
                <c:pt idx="1984">
                  <c:v>122.341438</c:v>
                </c:pt>
                <c:pt idx="1985">
                  <c:v>124.164886</c:v>
                </c:pt>
                <c:pt idx="1986">
                  <c:v>124.288391</c:v>
                </c:pt>
                <c:pt idx="1987">
                  <c:v>124.588814</c:v>
                </c:pt>
                <c:pt idx="1988">
                  <c:v>128.34196499999999</c:v>
                </c:pt>
                <c:pt idx="1989">
                  <c:v>130.434326</c:v>
                </c:pt>
                <c:pt idx="1990">
                  <c:v>127.098259</c:v>
                </c:pt>
                <c:pt idx="1991">
                  <c:v>126.34968600000001</c:v>
                </c:pt>
                <c:pt idx="1992">
                  <c:v>125.82456999999999</c:v>
                </c:pt>
                <c:pt idx="1993">
                  <c:v>125.697365</c:v>
                </c:pt>
                <c:pt idx="1994">
                  <c:v>123.70372</c:v>
                </c:pt>
                <c:pt idx="1995">
                  <c:v>124.935097</c:v>
                </c:pt>
                <c:pt idx="1996">
                  <c:v>126.947502</c:v>
                </c:pt>
                <c:pt idx="1997">
                  <c:v>126.947502</c:v>
                </c:pt>
                <c:pt idx="1998">
                  <c:v>126.71787999999999</c:v>
                </c:pt>
                <c:pt idx="1999">
                  <c:v>125.94000200000001</c:v>
                </c:pt>
                <c:pt idx="2000">
                  <c:v>126.72910299999999</c:v>
                </c:pt>
                <c:pt idx="2001">
                  <c:v>128.271164</c:v>
                </c:pt>
                <c:pt idx="2002">
                  <c:v>126.47880600000001</c:v>
                </c:pt>
                <c:pt idx="2003">
                  <c:v>123.507912</c:v>
                </c:pt>
                <c:pt idx="2004">
                  <c:v>123.39769</c:v>
                </c:pt>
                <c:pt idx="2005">
                  <c:v>127.36964399999999</c:v>
                </c:pt>
                <c:pt idx="2006">
                  <c:v>123.011696</c:v>
                </c:pt>
                <c:pt idx="2007">
                  <c:v>122.535461</c:v>
                </c:pt>
                <c:pt idx="2008">
                  <c:v>121.87370300000001</c:v>
                </c:pt>
                <c:pt idx="2009">
                  <c:v>121.846039</c:v>
                </c:pt>
                <c:pt idx="2010">
                  <c:v>120.431732</c:v>
                </c:pt>
                <c:pt idx="2011">
                  <c:v>118.674278</c:v>
                </c:pt>
                <c:pt idx="2012">
                  <c:v>116.60217299999999</c:v>
                </c:pt>
                <c:pt idx="2013">
                  <c:v>115.657112</c:v>
                </c:pt>
                <c:pt idx="2014">
                  <c:v>115.801018</c:v>
                </c:pt>
                <c:pt idx="2015">
                  <c:v>116.370087</c:v>
                </c:pt>
                <c:pt idx="2016">
                  <c:v>116.39624000000001</c:v>
                </c:pt>
                <c:pt idx="2017">
                  <c:v>115.71817799999999</c:v>
                </c:pt>
                <c:pt idx="2018">
                  <c:v>116.2882</c:v>
                </c:pt>
                <c:pt idx="2019">
                  <c:v>115.489098</c:v>
                </c:pt>
                <c:pt idx="2020">
                  <c:v>116.035301</c:v>
                </c:pt>
                <c:pt idx="2021">
                  <c:v>113.58596</c:v>
                </c:pt>
                <c:pt idx="2022">
                  <c:v>112.80027800000001</c:v>
                </c:pt>
                <c:pt idx="2023">
                  <c:v>111.94667800000001</c:v>
                </c:pt>
                <c:pt idx="2024">
                  <c:v>110.805809</c:v>
                </c:pt>
                <c:pt idx="2025">
                  <c:v>109.936333</c:v>
                </c:pt>
                <c:pt idx="2026">
                  <c:v>110.237976</c:v>
                </c:pt>
                <c:pt idx="2027">
                  <c:v>109.51857</c:v>
                </c:pt>
                <c:pt idx="2028">
                  <c:v>109.769279</c:v>
                </c:pt>
                <c:pt idx="2029">
                  <c:v>109.99781</c:v>
                </c:pt>
                <c:pt idx="2030">
                  <c:v>111.020645</c:v>
                </c:pt>
                <c:pt idx="2031">
                  <c:v>110.32656900000001</c:v>
                </c:pt>
                <c:pt idx="2032">
                  <c:v>110.296989</c:v>
                </c:pt>
                <c:pt idx="2033">
                  <c:v>109.342072</c:v>
                </c:pt>
                <c:pt idx="2034">
                  <c:v>109.751205</c:v>
                </c:pt>
                <c:pt idx="2035">
                  <c:v>111.065834</c:v>
                </c:pt>
                <c:pt idx="2036">
                  <c:v>110.092018</c:v>
                </c:pt>
                <c:pt idx="2037">
                  <c:v>110.07695</c:v>
                </c:pt>
                <c:pt idx="2038">
                  <c:v>110.481026</c:v>
                </c:pt>
                <c:pt idx="2039">
                  <c:v>110.01533499999999</c:v>
                </c:pt>
                <c:pt idx="2040">
                  <c:v>109.71807099999999</c:v>
                </c:pt>
                <c:pt idx="2041">
                  <c:v>109.848557</c:v>
                </c:pt>
                <c:pt idx="2042">
                  <c:v>109.30892900000001</c:v>
                </c:pt>
                <c:pt idx="2043">
                  <c:v>108.900345</c:v>
                </c:pt>
                <c:pt idx="2044">
                  <c:v>108.321144</c:v>
                </c:pt>
                <c:pt idx="2045">
                  <c:v>111.354614</c:v>
                </c:pt>
                <c:pt idx="2046">
                  <c:v>110.535927</c:v>
                </c:pt>
                <c:pt idx="2047">
                  <c:v>110.10652899999999</c:v>
                </c:pt>
                <c:pt idx="2048">
                  <c:v>108.834755</c:v>
                </c:pt>
                <c:pt idx="2049">
                  <c:v>108.31115</c:v>
                </c:pt>
                <c:pt idx="2050">
                  <c:v>108.63114899999999</c:v>
                </c:pt>
                <c:pt idx="2051">
                  <c:v>107.22532699999999</c:v>
                </c:pt>
                <c:pt idx="2052">
                  <c:v>106.448273</c:v>
                </c:pt>
                <c:pt idx="2053">
                  <c:v>107.46933</c:v>
                </c:pt>
                <c:pt idx="2054">
                  <c:v>106.45813</c:v>
                </c:pt>
                <c:pt idx="2055">
                  <c:v>105.946709</c:v>
                </c:pt>
                <c:pt idx="2056">
                  <c:v>106.307098</c:v>
                </c:pt>
                <c:pt idx="2057">
                  <c:v>106.42074599999999</c:v>
                </c:pt>
                <c:pt idx="2058">
                  <c:v>107.422363</c:v>
                </c:pt>
                <c:pt idx="2059">
                  <c:v>105.940681</c:v>
                </c:pt>
                <c:pt idx="2060">
                  <c:v>106.316132</c:v>
                </c:pt>
                <c:pt idx="2061">
                  <c:v>106.204674</c:v>
                </c:pt>
                <c:pt idx="2062">
                  <c:v>106.71418</c:v>
                </c:pt>
                <c:pt idx="2063">
                  <c:v>108.10535400000001</c:v>
                </c:pt>
                <c:pt idx="2064">
                  <c:v>107.567093</c:v>
                </c:pt>
                <c:pt idx="2065">
                  <c:v>106.313126</c:v>
                </c:pt>
                <c:pt idx="2066">
                  <c:v>106.313126</c:v>
                </c:pt>
                <c:pt idx="2067">
                  <c:v>106.845901</c:v>
                </c:pt>
                <c:pt idx="2068">
                  <c:v>105.605621</c:v>
                </c:pt>
                <c:pt idx="2069">
                  <c:v>104.683289</c:v>
                </c:pt>
                <c:pt idx="2070">
                  <c:v>105.419815</c:v>
                </c:pt>
                <c:pt idx="2071">
                  <c:v>104.945915</c:v>
                </c:pt>
                <c:pt idx="2072">
                  <c:v>103.728775</c:v>
                </c:pt>
                <c:pt idx="2073">
                  <c:v>102.986092</c:v>
                </c:pt>
                <c:pt idx="2074">
                  <c:v>101.85575900000001</c:v>
                </c:pt>
                <c:pt idx="2075">
                  <c:v>101.232201</c:v>
                </c:pt>
                <c:pt idx="2076">
                  <c:v>100.804169</c:v>
                </c:pt>
                <c:pt idx="2077">
                  <c:v>100.75515</c:v>
                </c:pt>
                <c:pt idx="2078">
                  <c:v>100.704483</c:v>
                </c:pt>
                <c:pt idx="2079">
                  <c:v>100.73255899999999</c:v>
                </c:pt>
                <c:pt idx="2080">
                  <c:v>100</c:v>
                </c:pt>
              </c:numCache>
            </c:numRef>
          </c:val>
          <c:smooth val="0"/>
          <c:extLst>
            <c:ext xmlns:c16="http://schemas.microsoft.com/office/drawing/2014/chart" uri="{C3380CC4-5D6E-409C-BE32-E72D297353CC}">
              <c16:uniqueId val="{00000004-55EF-4E81-8E08-C6A99EF77711}"/>
            </c:ext>
          </c:extLst>
        </c:ser>
        <c:ser>
          <c:idx val="5"/>
          <c:order val="5"/>
          <c:tx>
            <c:strRef>
              <c:f>Planilha1!$H$3</c:f>
              <c:strCache>
                <c:ptCount val="1"/>
                <c:pt idx="0">
                  <c:v>IBOV Index</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Planilha1!$H$4:$H$2084</c:f>
              <c:numCache>
                <c:formatCode>General</c:formatCode>
                <c:ptCount val="2081"/>
                <c:pt idx="0">
                  <c:v>198.44035299999999</c:v>
                </c:pt>
                <c:pt idx="1">
                  <c:v>197.98658800000001</c:v>
                </c:pt>
                <c:pt idx="2">
                  <c:v>199.88841199999999</c:v>
                </c:pt>
                <c:pt idx="3">
                  <c:v>199.92016599999999</c:v>
                </c:pt>
                <c:pt idx="4">
                  <c:v>199.40145899999999</c:v>
                </c:pt>
                <c:pt idx="5">
                  <c:v>194.163025</c:v>
                </c:pt>
                <c:pt idx="6">
                  <c:v>193.432129</c:v>
                </c:pt>
                <c:pt idx="7">
                  <c:v>196.762451</c:v>
                </c:pt>
                <c:pt idx="8">
                  <c:v>195.28527800000001</c:v>
                </c:pt>
                <c:pt idx="9">
                  <c:v>193.804123</c:v>
                </c:pt>
                <c:pt idx="10">
                  <c:v>196.30069</c:v>
                </c:pt>
                <c:pt idx="11">
                  <c:v>195.22657799999999</c:v>
                </c:pt>
                <c:pt idx="12">
                  <c:v>194.62527499999999</c:v>
                </c:pt>
                <c:pt idx="13">
                  <c:v>195.90524300000001</c:v>
                </c:pt>
                <c:pt idx="14">
                  <c:v>196.16104100000001</c:v>
                </c:pt>
                <c:pt idx="15">
                  <c:v>197.370712</c:v>
                </c:pt>
                <c:pt idx="16">
                  <c:v>191.95770300000001</c:v>
                </c:pt>
                <c:pt idx="17">
                  <c:v>192.927155</c:v>
                </c:pt>
                <c:pt idx="18">
                  <c:v>194.18061800000001</c:v>
                </c:pt>
                <c:pt idx="19">
                  <c:v>190.42558299999999</c:v>
                </c:pt>
                <c:pt idx="20">
                  <c:v>190.482147</c:v>
                </c:pt>
                <c:pt idx="21">
                  <c:v>191.24177599999999</c:v>
                </c:pt>
                <c:pt idx="22">
                  <c:v>191.811859</c:v>
                </c:pt>
                <c:pt idx="23">
                  <c:v>191.06040999999999</c:v>
                </c:pt>
                <c:pt idx="24">
                  <c:v>190.275406</c:v>
                </c:pt>
                <c:pt idx="25">
                  <c:v>188.53947400000001</c:v>
                </c:pt>
                <c:pt idx="26">
                  <c:v>190.74168399999999</c:v>
                </c:pt>
                <c:pt idx="27">
                  <c:v>185.52948000000001</c:v>
                </c:pt>
                <c:pt idx="28">
                  <c:v>185.07577499999999</c:v>
                </c:pt>
                <c:pt idx="29">
                  <c:v>184.841812</c:v>
                </c:pt>
                <c:pt idx="30">
                  <c:v>186.27889999999999</c:v>
                </c:pt>
                <c:pt idx="31">
                  <c:v>186.036224</c:v>
                </c:pt>
                <c:pt idx="32">
                  <c:v>188.42829900000001</c:v>
                </c:pt>
                <c:pt idx="33">
                  <c:v>186.65364099999999</c:v>
                </c:pt>
                <c:pt idx="34">
                  <c:v>184.33824200000001</c:v>
                </c:pt>
                <c:pt idx="35">
                  <c:v>186.81516999999999</c:v>
                </c:pt>
                <c:pt idx="36">
                  <c:v>187.060913</c:v>
                </c:pt>
                <c:pt idx="37">
                  <c:v>187.060913</c:v>
                </c:pt>
                <c:pt idx="38">
                  <c:v>187.03900100000001</c:v>
                </c:pt>
                <c:pt idx="39">
                  <c:v>188.29586800000001</c:v>
                </c:pt>
                <c:pt idx="40">
                  <c:v>187.81231700000001</c:v>
                </c:pt>
                <c:pt idx="41">
                  <c:v>187.81231700000001</c:v>
                </c:pt>
                <c:pt idx="42">
                  <c:v>189.889374</c:v>
                </c:pt>
                <c:pt idx="43">
                  <c:v>188.46757500000001</c:v>
                </c:pt>
                <c:pt idx="44">
                  <c:v>187.820572</c:v>
                </c:pt>
                <c:pt idx="45">
                  <c:v>193.926422</c:v>
                </c:pt>
                <c:pt idx="46">
                  <c:v>192.15666200000001</c:v>
                </c:pt>
                <c:pt idx="47">
                  <c:v>193.79295300000001</c:v>
                </c:pt>
                <c:pt idx="48">
                  <c:v>196.01683</c:v>
                </c:pt>
                <c:pt idx="49">
                  <c:v>201.53938299999999</c:v>
                </c:pt>
                <c:pt idx="50">
                  <c:v>199.416855</c:v>
                </c:pt>
                <c:pt idx="51">
                  <c:v>197.833237</c:v>
                </c:pt>
                <c:pt idx="52">
                  <c:v>195.86668399999999</c:v>
                </c:pt>
                <c:pt idx="53">
                  <c:v>198.84002699999999</c:v>
                </c:pt>
                <c:pt idx="54">
                  <c:v>196.08651699999999</c:v>
                </c:pt>
                <c:pt idx="55">
                  <c:v>196.167664</c:v>
                </c:pt>
                <c:pt idx="56">
                  <c:v>194.762314</c:v>
                </c:pt>
                <c:pt idx="57">
                  <c:v>195.43460099999999</c:v>
                </c:pt>
                <c:pt idx="58">
                  <c:v>193.790131</c:v>
                </c:pt>
                <c:pt idx="59">
                  <c:v>198.54615799999999</c:v>
                </c:pt>
                <c:pt idx="60">
                  <c:v>202.05114699999999</c:v>
                </c:pt>
                <c:pt idx="61">
                  <c:v>200.672821</c:v>
                </c:pt>
                <c:pt idx="62">
                  <c:v>200.81187399999999</c:v>
                </c:pt>
                <c:pt idx="63">
                  <c:v>197.385223</c:v>
                </c:pt>
                <c:pt idx="64">
                  <c:v>199.36827099999999</c:v>
                </c:pt>
                <c:pt idx="65">
                  <c:v>199.36827099999999</c:v>
                </c:pt>
                <c:pt idx="66">
                  <c:v>198.701019</c:v>
                </c:pt>
                <c:pt idx="67">
                  <c:v>198.737427</c:v>
                </c:pt>
                <c:pt idx="68">
                  <c:v>198.737427</c:v>
                </c:pt>
                <c:pt idx="69">
                  <c:v>198.647659</c:v>
                </c:pt>
                <c:pt idx="70">
                  <c:v>198.59236100000001</c:v>
                </c:pt>
                <c:pt idx="71">
                  <c:v>198.86509699999999</c:v>
                </c:pt>
                <c:pt idx="72">
                  <c:v>198.796829</c:v>
                </c:pt>
                <c:pt idx="73">
                  <c:v>201.676849</c:v>
                </c:pt>
                <c:pt idx="74">
                  <c:v>202.70204200000001</c:v>
                </c:pt>
                <c:pt idx="75">
                  <c:v>203.199432</c:v>
                </c:pt>
                <c:pt idx="76">
                  <c:v>202.972443</c:v>
                </c:pt>
                <c:pt idx="77">
                  <c:v>199.24929800000001</c:v>
                </c:pt>
                <c:pt idx="78">
                  <c:v>201.72602800000001</c:v>
                </c:pt>
                <c:pt idx="79">
                  <c:v>203.166122</c:v>
                </c:pt>
                <c:pt idx="80">
                  <c:v>203.30702199999999</c:v>
                </c:pt>
                <c:pt idx="81">
                  <c:v>204.05761699999999</c:v>
                </c:pt>
                <c:pt idx="82">
                  <c:v>202.00595100000001</c:v>
                </c:pt>
                <c:pt idx="83">
                  <c:v>202.27597</c:v>
                </c:pt>
                <c:pt idx="84">
                  <c:v>200.979218</c:v>
                </c:pt>
                <c:pt idx="85">
                  <c:v>202.09622200000001</c:v>
                </c:pt>
                <c:pt idx="86">
                  <c:v>202.73414600000001</c:v>
                </c:pt>
                <c:pt idx="87">
                  <c:v>202.94828799999999</c:v>
                </c:pt>
                <c:pt idx="88">
                  <c:v>203.40574599999999</c:v>
                </c:pt>
                <c:pt idx="89">
                  <c:v>204.89295999999999</c:v>
                </c:pt>
                <c:pt idx="90">
                  <c:v>203.79431199999999</c:v>
                </c:pt>
                <c:pt idx="91">
                  <c:v>203.735184</c:v>
                </c:pt>
                <c:pt idx="92">
                  <c:v>202.15986599999999</c:v>
                </c:pt>
                <c:pt idx="93">
                  <c:v>202.72061199999999</c:v>
                </c:pt>
                <c:pt idx="94">
                  <c:v>202.112854</c:v>
                </c:pt>
                <c:pt idx="95">
                  <c:v>204.522842</c:v>
                </c:pt>
                <c:pt idx="96">
                  <c:v>205.30993699999999</c:v>
                </c:pt>
                <c:pt idx="97">
                  <c:v>204.958023</c:v>
                </c:pt>
                <c:pt idx="98">
                  <c:v>204.771332</c:v>
                </c:pt>
                <c:pt idx="99">
                  <c:v>207.638184</c:v>
                </c:pt>
                <c:pt idx="100">
                  <c:v>206.052246</c:v>
                </c:pt>
                <c:pt idx="101">
                  <c:v>204.99671900000001</c:v>
                </c:pt>
                <c:pt idx="102">
                  <c:v>206.41802999999999</c:v>
                </c:pt>
                <c:pt idx="103">
                  <c:v>206.85256999999999</c:v>
                </c:pt>
                <c:pt idx="104">
                  <c:v>204.63905299999999</c:v>
                </c:pt>
                <c:pt idx="105">
                  <c:v>205.524429</c:v>
                </c:pt>
                <c:pt idx="106">
                  <c:v>203.05577099999999</c:v>
                </c:pt>
                <c:pt idx="107">
                  <c:v>203.82879600000001</c:v>
                </c:pt>
                <c:pt idx="108">
                  <c:v>207.02813699999999</c:v>
                </c:pt>
                <c:pt idx="109">
                  <c:v>208.000137</c:v>
                </c:pt>
                <c:pt idx="110">
                  <c:v>209.88578799999999</c:v>
                </c:pt>
                <c:pt idx="111">
                  <c:v>210.13154599999999</c:v>
                </c:pt>
                <c:pt idx="112">
                  <c:v>209.76411400000001</c:v>
                </c:pt>
                <c:pt idx="113">
                  <c:v>208.43829299999999</c:v>
                </c:pt>
                <c:pt idx="114">
                  <c:v>209.44499200000001</c:v>
                </c:pt>
                <c:pt idx="115">
                  <c:v>208.88952599999999</c:v>
                </c:pt>
                <c:pt idx="116">
                  <c:v>209.539017</c:v>
                </c:pt>
                <c:pt idx="117">
                  <c:v>209.28277600000001</c:v>
                </c:pt>
                <c:pt idx="118">
                  <c:v>212.28431699999999</c:v>
                </c:pt>
                <c:pt idx="119">
                  <c:v>211.67506399999999</c:v>
                </c:pt>
                <c:pt idx="120">
                  <c:v>208.94224500000001</c:v>
                </c:pt>
                <c:pt idx="121">
                  <c:v>209.80162000000001</c:v>
                </c:pt>
                <c:pt idx="122">
                  <c:v>211.509094</c:v>
                </c:pt>
                <c:pt idx="123">
                  <c:v>211.56716900000001</c:v>
                </c:pt>
                <c:pt idx="124">
                  <c:v>213.592941</c:v>
                </c:pt>
                <c:pt idx="125">
                  <c:v>212.70953399999999</c:v>
                </c:pt>
                <c:pt idx="126">
                  <c:v>212.884964</c:v>
                </c:pt>
                <c:pt idx="127">
                  <c:v>210.893967</c:v>
                </c:pt>
                <c:pt idx="128">
                  <c:v>210.21734599999999</c:v>
                </c:pt>
                <c:pt idx="129">
                  <c:v>212.22392300000001</c:v>
                </c:pt>
                <c:pt idx="130">
                  <c:v>211.63879399999999</c:v>
                </c:pt>
                <c:pt idx="131">
                  <c:v>211.157578</c:v>
                </c:pt>
                <c:pt idx="132">
                  <c:v>208.31982400000001</c:v>
                </c:pt>
                <c:pt idx="133">
                  <c:v>208.63111900000001</c:v>
                </c:pt>
                <c:pt idx="134">
                  <c:v>207.33137500000001</c:v>
                </c:pt>
                <c:pt idx="135">
                  <c:v>205.90110799999999</c:v>
                </c:pt>
                <c:pt idx="136">
                  <c:v>203.90727200000001</c:v>
                </c:pt>
                <c:pt idx="137">
                  <c:v>203.12764000000001</c:v>
                </c:pt>
                <c:pt idx="138">
                  <c:v>200.089294</c:v>
                </c:pt>
                <c:pt idx="139">
                  <c:v>198.30552700000001</c:v>
                </c:pt>
                <c:pt idx="140">
                  <c:v>196.36595199999999</c:v>
                </c:pt>
                <c:pt idx="141">
                  <c:v>194.815201</c:v>
                </c:pt>
                <c:pt idx="142">
                  <c:v>195.72427400000001</c:v>
                </c:pt>
                <c:pt idx="143">
                  <c:v>198.12080399999999</c:v>
                </c:pt>
                <c:pt idx="144">
                  <c:v>198.52001999999999</c:v>
                </c:pt>
                <c:pt idx="145">
                  <c:v>196.16767899999999</c:v>
                </c:pt>
                <c:pt idx="146">
                  <c:v>197.43460099999999</c:v>
                </c:pt>
                <c:pt idx="147">
                  <c:v>198.27224699999999</c:v>
                </c:pt>
                <c:pt idx="148">
                  <c:v>195.87979100000001</c:v>
                </c:pt>
                <c:pt idx="149">
                  <c:v>196.608597</c:v>
                </c:pt>
                <c:pt idx="150">
                  <c:v>196.868484</c:v>
                </c:pt>
                <c:pt idx="151">
                  <c:v>198.84321600000001</c:v>
                </c:pt>
                <c:pt idx="152">
                  <c:v>198.46504200000001</c:v>
                </c:pt>
                <c:pt idx="153">
                  <c:v>198.52041600000001</c:v>
                </c:pt>
                <c:pt idx="154">
                  <c:v>201.31701699999999</c:v>
                </c:pt>
                <c:pt idx="155">
                  <c:v>200.78834499999999</c:v>
                </c:pt>
                <c:pt idx="156">
                  <c:v>201.11582899999999</c:v>
                </c:pt>
                <c:pt idx="157">
                  <c:v>200.456467</c:v>
                </c:pt>
                <c:pt idx="158">
                  <c:v>199.51812699999999</c:v>
                </c:pt>
                <c:pt idx="159">
                  <c:v>197.84574900000001</c:v>
                </c:pt>
                <c:pt idx="160">
                  <c:v>197.67465200000001</c:v>
                </c:pt>
                <c:pt idx="161">
                  <c:v>196.80394000000001</c:v>
                </c:pt>
                <c:pt idx="162">
                  <c:v>196.36648600000001</c:v>
                </c:pt>
                <c:pt idx="163">
                  <c:v>196.20619199999999</c:v>
                </c:pt>
                <c:pt idx="164">
                  <c:v>195.42536899999999</c:v>
                </c:pt>
                <c:pt idx="165">
                  <c:v>194.06487999999999</c:v>
                </c:pt>
                <c:pt idx="166">
                  <c:v>193.95756499999999</c:v>
                </c:pt>
                <c:pt idx="167">
                  <c:v>192.69551100000001</c:v>
                </c:pt>
                <c:pt idx="168">
                  <c:v>193.31958</c:v>
                </c:pt>
                <c:pt idx="169">
                  <c:v>190.727844</c:v>
                </c:pt>
                <c:pt idx="170">
                  <c:v>190.24588</c:v>
                </c:pt>
                <c:pt idx="171">
                  <c:v>190.72108499999999</c:v>
                </c:pt>
                <c:pt idx="172">
                  <c:v>188.70585600000001</c:v>
                </c:pt>
                <c:pt idx="173">
                  <c:v>187.31364400000001</c:v>
                </c:pt>
                <c:pt idx="174">
                  <c:v>187.02659600000001</c:v>
                </c:pt>
                <c:pt idx="175">
                  <c:v>186.04544100000001</c:v>
                </c:pt>
                <c:pt idx="176">
                  <c:v>185.279404</c:v>
                </c:pt>
                <c:pt idx="177">
                  <c:v>186.095123</c:v>
                </c:pt>
                <c:pt idx="178">
                  <c:v>185.94761700000001</c:v>
                </c:pt>
                <c:pt idx="179">
                  <c:v>186.52067600000001</c:v>
                </c:pt>
                <c:pt idx="180">
                  <c:v>189.16296399999999</c:v>
                </c:pt>
                <c:pt idx="181">
                  <c:v>187.801346</c:v>
                </c:pt>
                <c:pt idx="182">
                  <c:v>187.813278</c:v>
                </c:pt>
                <c:pt idx="183">
                  <c:v>191.12829600000001</c:v>
                </c:pt>
                <c:pt idx="184">
                  <c:v>188.808807</c:v>
                </c:pt>
                <c:pt idx="185">
                  <c:v>189.422684</c:v>
                </c:pt>
                <c:pt idx="186">
                  <c:v>189.779617</c:v>
                </c:pt>
                <c:pt idx="187">
                  <c:v>189.88305700000001</c:v>
                </c:pt>
                <c:pt idx="188">
                  <c:v>190.830444</c:v>
                </c:pt>
                <c:pt idx="189">
                  <c:v>190.830444</c:v>
                </c:pt>
                <c:pt idx="190">
                  <c:v>192.497986</c:v>
                </c:pt>
                <c:pt idx="191">
                  <c:v>193.61170999999999</c:v>
                </c:pt>
                <c:pt idx="192">
                  <c:v>193.31605500000001</c:v>
                </c:pt>
                <c:pt idx="193">
                  <c:v>193.975189</c:v>
                </c:pt>
                <c:pt idx="194">
                  <c:v>195.40692100000001</c:v>
                </c:pt>
                <c:pt idx="195">
                  <c:v>198.146378</c:v>
                </c:pt>
                <c:pt idx="196">
                  <c:v>198.67416399999999</c:v>
                </c:pt>
                <c:pt idx="197">
                  <c:v>199.29589799999999</c:v>
                </c:pt>
                <c:pt idx="198">
                  <c:v>199.50259399999999</c:v>
                </c:pt>
                <c:pt idx="199">
                  <c:v>199.10443100000001</c:v>
                </c:pt>
                <c:pt idx="200">
                  <c:v>199.86319</c:v>
                </c:pt>
                <c:pt idx="201">
                  <c:v>199.302246</c:v>
                </c:pt>
                <c:pt idx="202">
                  <c:v>198.438782</c:v>
                </c:pt>
                <c:pt idx="203">
                  <c:v>199.35441599999999</c:v>
                </c:pt>
                <c:pt idx="204">
                  <c:v>201.36454800000001</c:v>
                </c:pt>
                <c:pt idx="205">
                  <c:v>200.944016</c:v>
                </c:pt>
                <c:pt idx="206">
                  <c:v>199.785751</c:v>
                </c:pt>
                <c:pt idx="207">
                  <c:v>199.852585</c:v>
                </c:pt>
                <c:pt idx="208">
                  <c:v>197.696472</c:v>
                </c:pt>
                <c:pt idx="209">
                  <c:v>195.833282</c:v>
                </c:pt>
                <c:pt idx="210">
                  <c:v>195.833282</c:v>
                </c:pt>
                <c:pt idx="211">
                  <c:v>198.053436</c:v>
                </c:pt>
                <c:pt idx="212">
                  <c:v>196.769623</c:v>
                </c:pt>
                <c:pt idx="213">
                  <c:v>193.84483299999999</c:v>
                </c:pt>
                <c:pt idx="214">
                  <c:v>193.99273700000001</c:v>
                </c:pt>
                <c:pt idx="215">
                  <c:v>194.626282</c:v>
                </c:pt>
                <c:pt idx="216">
                  <c:v>195.28736900000001</c:v>
                </c:pt>
                <c:pt idx="217">
                  <c:v>194.589325</c:v>
                </c:pt>
                <c:pt idx="218">
                  <c:v>193.14593500000001</c:v>
                </c:pt>
                <c:pt idx="219">
                  <c:v>193.10701</c:v>
                </c:pt>
                <c:pt idx="220">
                  <c:v>193.445221</c:v>
                </c:pt>
                <c:pt idx="221">
                  <c:v>194.915268</c:v>
                </c:pt>
                <c:pt idx="222">
                  <c:v>195.86734000000001</c:v>
                </c:pt>
                <c:pt idx="223">
                  <c:v>198.12274199999999</c:v>
                </c:pt>
                <c:pt idx="224">
                  <c:v>199.145096</c:v>
                </c:pt>
                <c:pt idx="225">
                  <c:v>202.00135800000001</c:v>
                </c:pt>
                <c:pt idx="226">
                  <c:v>200.39454699999999</c:v>
                </c:pt>
                <c:pt idx="227">
                  <c:v>197.18817100000001</c:v>
                </c:pt>
                <c:pt idx="228">
                  <c:v>198.171234</c:v>
                </c:pt>
                <c:pt idx="229">
                  <c:v>198.00149500000001</c:v>
                </c:pt>
                <c:pt idx="230">
                  <c:v>198.35938999999999</c:v>
                </c:pt>
                <c:pt idx="231">
                  <c:v>197.491501</c:v>
                </c:pt>
                <c:pt idx="232">
                  <c:v>199.226517</c:v>
                </c:pt>
                <c:pt idx="233">
                  <c:v>198.58038300000001</c:v>
                </c:pt>
                <c:pt idx="234">
                  <c:v>197.29331999999999</c:v>
                </c:pt>
                <c:pt idx="235">
                  <c:v>197.39977999999999</c:v>
                </c:pt>
                <c:pt idx="236">
                  <c:v>197.54849200000001</c:v>
                </c:pt>
                <c:pt idx="237">
                  <c:v>199.308121</c:v>
                </c:pt>
                <c:pt idx="238">
                  <c:v>200.810822</c:v>
                </c:pt>
                <c:pt idx="239">
                  <c:v>198.32879600000001</c:v>
                </c:pt>
                <c:pt idx="240">
                  <c:v>197.435089</c:v>
                </c:pt>
                <c:pt idx="241">
                  <c:v>197.104828</c:v>
                </c:pt>
                <c:pt idx="242">
                  <c:v>198.579376</c:v>
                </c:pt>
                <c:pt idx="243">
                  <c:v>199.07092299999999</c:v>
                </c:pt>
                <c:pt idx="244">
                  <c:v>198.54495199999999</c:v>
                </c:pt>
                <c:pt idx="245">
                  <c:v>196.14334099999999</c:v>
                </c:pt>
                <c:pt idx="246">
                  <c:v>197.61644000000001</c:v>
                </c:pt>
                <c:pt idx="247">
                  <c:v>199.58990499999999</c:v>
                </c:pt>
                <c:pt idx="248">
                  <c:v>200.44596899999999</c:v>
                </c:pt>
                <c:pt idx="249">
                  <c:v>199.21409600000001</c:v>
                </c:pt>
                <c:pt idx="250">
                  <c:v>199.59110999999999</c:v>
                </c:pt>
                <c:pt idx="251">
                  <c:v>200.897186</c:v>
                </c:pt>
                <c:pt idx="252">
                  <c:v>200.64782700000001</c:v>
                </c:pt>
                <c:pt idx="253">
                  <c:v>202.41357400000001</c:v>
                </c:pt>
                <c:pt idx="254">
                  <c:v>204.799103</c:v>
                </c:pt>
                <c:pt idx="255">
                  <c:v>201.56385800000001</c:v>
                </c:pt>
                <c:pt idx="256">
                  <c:v>201.26788300000001</c:v>
                </c:pt>
                <c:pt idx="257">
                  <c:v>202.54594399999999</c:v>
                </c:pt>
                <c:pt idx="258">
                  <c:v>202.22096300000001</c:v>
                </c:pt>
                <c:pt idx="259">
                  <c:v>202.04139699999999</c:v>
                </c:pt>
                <c:pt idx="260">
                  <c:v>200.67227199999999</c:v>
                </c:pt>
                <c:pt idx="261">
                  <c:v>200.19038399999999</c:v>
                </c:pt>
                <c:pt idx="262">
                  <c:v>198.756912</c:v>
                </c:pt>
                <c:pt idx="263">
                  <c:v>197.53478999999999</c:v>
                </c:pt>
                <c:pt idx="264">
                  <c:v>199.10148599999999</c:v>
                </c:pt>
                <c:pt idx="265">
                  <c:v>199.10148599999999</c:v>
                </c:pt>
                <c:pt idx="266">
                  <c:v>199.10148599999999</c:v>
                </c:pt>
                <c:pt idx="267">
                  <c:v>199.398865</c:v>
                </c:pt>
                <c:pt idx="268">
                  <c:v>202.09393299999999</c:v>
                </c:pt>
                <c:pt idx="269">
                  <c:v>202.81929</c:v>
                </c:pt>
                <c:pt idx="270">
                  <c:v>198.42932099999999</c:v>
                </c:pt>
                <c:pt idx="271">
                  <c:v>197.78978000000001</c:v>
                </c:pt>
                <c:pt idx="272">
                  <c:v>199.809586</c:v>
                </c:pt>
                <c:pt idx="273">
                  <c:v>198.67626999999999</c:v>
                </c:pt>
                <c:pt idx="274">
                  <c:v>198.131226</c:v>
                </c:pt>
                <c:pt idx="275">
                  <c:v>199.84324599999999</c:v>
                </c:pt>
                <c:pt idx="276">
                  <c:v>200.56585699999999</c:v>
                </c:pt>
                <c:pt idx="277">
                  <c:v>199.32392899999999</c:v>
                </c:pt>
                <c:pt idx="278">
                  <c:v>198.774902</c:v>
                </c:pt>
                <c:pt idx="279">
                  <c:v>199.46978799999999</c:v>
                </c:pt>
                <c:pt idx="280">
                  <c:v>196.88668799999999</c:v>
                </c:pt>
                <c:pt idx="281">
                  <c:v>198.494888</c:v>
                </c:pt>
                <c:pt idx="282">
                  <c:v>197.99737500000001</c:v>
                </c:pt>
                <c:pt idx="283">
                  <c:v>199.87616</c:v>
                </c:pt>
                <c:pt idx="284">
                  <c:v>201.07397499999999</c:v>
                </c:pt>
                <c:pt idx="285">
                  <c:v>204.537125</c:v>
                </c:pt>
                <c:pt idx="286">
                  <c:v>203.70784</c:v>
                </c:pt>
                <c:pt idx="287">
                  <c:v>203.18077099999999</c:v>
                </c:pt>
                <c:pt idx="288">
                  <c:v>203.47988900000001</c:v>
                </c:pt>
                <c:pt idx="289">
                  <c:v>204.421539</c:v>
                </c:pt>
                <c:pt idx="290">
                  <c:v>205.945526</c:v>
                </c:pt>
                <c:pt idx="291">
                  <c:v>205.31784099999999</c:v>
                </c:pt>
                <c:pt idx="292">
                  <c:v>204.07835399999999</c:v>
                </c:pt>
                <c:pt idx="293">
                  <c:v>206.579117</c:v>
                </c:pt>
                <c:pt idx="294">
                  <c:v>206.36556999999999</c:v>
                </c:pt>
                <c:pt idx="295">
                  <c:v>208.68060299999999</c:v>
                </c:pt>
                <c:pt idx="296">
                  <c:v>208.68060299999999</c:v>
                </c:pt>
                <c:pt idx="297">
                  <c:v>208.69378699999999</c:v>
                </c:pt>
                <c:pt idx="298">
                  <c:v>207.66613799999999</c:v>
                </c:pt>
                <c:pt idx="299">
                  <c:v>206.453125</c:v>
                </c:pt>
                <c:pt idx="300">
                  <c:v>205.565247</c:v>
                </c:pt>
                <c:pt idx="301">
                  <c:v>203.42247</c:v>
                </c:pt>
                <c:pt idx="302">
                  <c:v>205.050308</c:v>
                </c:pt>
                <c:pt idx="303">
                  <c:v>203.85737599999999</c:v>
                </c:pt>
                <c:pt idx="304">
                  <c:v>202.47837799999999</c:v>
                </c:pt>
                <c:pt idx="305">
                  <c:v>203.48144500000001</c:v>
                </c:pt>
                <c:pt idx="306">
                  <c:v>201.339966</c:v>
                </c:pt>
                <c:pt idx="307">
                  <c:v>196.577957</c:v>
                </c:pt>
                <c:pt idx="308">
                  <c:v>197.37635800000001</c:v>
                </c:pt>
                <c:pt idx="309">
                  <c:v>197.651871</c:v>
                </c:pt>
                <c:pt idx="310">
                  <c:v>195.96606399999999</c:v>
                </c:pt>
                <c:pt idx="311">
                  <c:v>195.36433400000001</c:v>
                </c:pt>
                <c:pt idx="312">
                  <c:v>197.35588100000001</c:v>
                </c:pt>
                <c:pt idx="313">
                  <c:v>197.19966099999999</c:v>
                </c:pt>
                <c:pt idx="314">
                  <c:v>199.34909099999999</c:v>
                </c:pt>
                <c:pt idx="315">
                  <c:v>198.02130099999999</c:v>
                </c:pt>
                <c:pt idx="316">
                  <c:v>196.208786</c:v>
                </c:pt>
                <c:pt idx="317">
                  <c:v>196.78836100000001</c:v>
                </c:pt>
                <c:pt idx="318">
                  <c:v>195.53353899999999</c:v>
                </c:pt>
                <c:pt idx="319">
                  <c:v>195.20045500000001</c:v>
                </c:pt>
                <c:pt idx="320">
                  <c:v>196.84657300000001</c:v>
                </c:pt>
                <c:pt idx="321">
                  <c:v>196.00607299999999</c:v>
                </c:pt>
                <c:pt idx="322">
                  <c:v>195.369598</c:v>
                </c:pt>
                <c:pt idx="323">
                  <c:v>195.884399</c:v>
                </c:pt>
                <c:pt idx="324">
                  <c:v>194.04331999999999</c:v>
                </c:pt>
                <c:pt idx="325">
                  <c:v>193.83497600000001</c:v>
                </c:pt>
                <c:pt idx="326">
                  <c:v>191.54345699999999</c:v>
                </c:pt>
                <c:pt idx="327">
                  <c:v>191.54345699999999</c:v>
                </c:pt>
                <c:pt idx="328">
                  <c:v>187.25805700000001</c:v>
                </c:pt>
                <c:pt idx="329">
                  <c:v>187.50372300000001</c:v>
                </c:pt>
                <c:pt idx="330">
                  <c:v>185.11810299999999</c:v>
                </c:pt>
                <c:pt idx="331">
                  <c:v>185.339752</c:v>
                </c:pt>
                <c:pt idx="332">
                  <c:v>185.481888</c:v>
                </c:pt>
                <c:pt idx="333">
                  <c:v>184.18049600000001</c:v>
                </c:pt>
                <c:pt idx="334">
                  <c:v>183.75862100000001</c:v>
                </c:pt>
                <c:pt idx="335">
                  <c:v>178.92669699999999</c:v>
                </c:pt>
                <c:pt idx="336">
                  <c:v>178.92669699999999</c:v>
                </c:pt>
                <c:pt idx="337">
                  <c:v>175.95742799999999</c:v>
                </c:pt>
                <c:pt idx="338">
                  <c:v>175.00543200000001</c:v>
                </c:pt>
                <c:pt idx="339">
                  <c:v>176.202652</c:v>
                </c:pt>
                <c:pt idx="340">
                  <c:v>178.49731399999999</c:v>
                </c:pt>
                <c:pt idx="341">
                  <c:v>175.46957399999999</c:v>
                </c:pt>
                <c:pt idx="342">
                  <c:v>176.91888399999999</c:v>
                </c:pt>
                <c:pt idx="343">
                  <c:v>175.39889500000001</c:v>
                </c:pt>
                <c:pt idx="344">
                  <c:v>175.97547900000001</c:v>
                </c:pt>
                <c:pt idx="345">
                  <c:v>177.29585299999999</c:v>
                </c:pt>
                <c:pt idx="346">
                  <c:v>177.381912</c:v>
                </c:pt>
                <c:pt idx="347">
                  <c:v>180.25709499999999</c:v>
                </c:pt>
                <c:pt idx="348">
                  <c:v>181.22972100000001</c:v>
                </c:pt>
                <c:pt idx="349">
                  <c:v>180.01705899999999</c:v>
                </c:pt>
                <c:pt idx="350">
                  <c:v>182.03358499999999</c:v>
                </c:pt>
                <c:pt idx="351">
                  <c:v>182.03358499999999</c:v>
                </c:pt>
                <c:pt idx="352">
                  <c:v>181.54557800000001</c:v>
                </c:pt>
                <c:pt idx="353">
                  <c:v>179.087051</c:v>
                </c:pt>
                <c:pt idx="354">
                  <c:v>177.55296300000001</c:v>
                </c:pt>
                <c:pt idx="355">
                  <c:v>176.175781</c:v>
                </c:pt>
                <c:pt idx="356">
                  <c:v>176.67868000000001</c:v>
                </c:pt>
                <c:pt idx="357">
                  <c:v>176.38568100000001</c:v>
                </c:pt>
                <c:pt idx="358">
                  <c:v>178.93275499999999</c:v>
                </c:pt>
                <c:pt idx="359">
                  <c:v>181.27844200000001</c:v>
                </c:pt>
                <c:pt idx="360">
                  <c:v>179.98078899999999</c:v>
                </c:pt>
                <c:pt idx="361">
                  <c:v>177.797775</c:v>
                </c:pt>
                <c:pt idx="362">
                  <c:v>177.58998099999999</c:v>
                </c:pt>
                <c:pt idx="363">
                  <c:v>180.28225699999999</c:v>
                </c:pt>
                <c:pt idx="364">
                  <c:v>180.41293300000001</c:v>
                </c:pt>
                <c:pt idx="365">
                  <c:v>180.62507600000001</c:v>
                </c:pt>
                <c:pt idx="366">
                  <c:v>184.591171</c:v>
                </c:pt>
                <c:pt idx="367">
                  <c:v>183.270004</c:v>
                </c:pt>
                <c:pt idx="368">
                  <c:v>183.958054</c:v>
                </c:pt>
                <c:pt idx="369">
                  <c:v>184.687927</c:v>
                </c:pt>
                <c:pt idx="370">
                  <c:v>185.673935</c:v>
                </c:pt>
                <c:pt idx="371">
                  <c:v>183.78349299999999</c:v>
                </c:pt>
                <c:pt idx="372">
                  <c:v>183.460251</c:v>
                </c:pt>
                <c:pt idx="373">
                  <c:v>181.77323899999999</c:v>
                </c:pt>
                <c:pt idx="374">
                  <c:v>179.331726</c:v>
                </c:pt>
                <c:pt idx="375">
                  <c:v>180.37670900000001</c:v>
                </c:pt>
                <c:pt idx="376">
                  <c:v>180.37670900000001</c:v>
                </c:pt>
                <c:pt idx="377">
                  <c:v>182.46989400000001</c:v>
                </c:pt>
                <c:pt idx="378">
                  <c:v>183.16244499999999</c:v>
                </c:pt>
                <c:pt idx="379">
                  <c:v>183.343369</c:v>
                </c:pt>
                <c:pt idx="380">
                  <c:v>179.99797100000001</c:v>
                </c:pt>
                <c:pt idx="381">
                  <c:v>182.786835</c:v>
                </c:pt>
                <c:pt idx="382">
                  <c:v>184.13751199999999</c:v>
                </c:pt>
                <c:pt idx="383">
                  <c:v>182.142807</c:v>
                </c:pt>
                <c:pt idx="384">
                  <c:v>180.14631700000001</c:v>
                </c:pt>
                <c:pt idx="385">
                  <c:v>181.99447599999999</c:v>
                </c:pt>
                <c:pt idx="386">
                  <c:v>183.71914699999999</c:v>
                </c:pt>
                <c:pt idx="387">
                  <c:v>180.64212000000001</c:v>
                </c:pt>
                <c:pt idx="388">
                  <c:v>177.95687899999999</c:v>
                </c:pt>
                <c:pt idx="389">
                  <c:v>179.479645</c:v>
                </c:pt>
                <c:pt idx="390">
                  <c:v>178.81680299999999</c:v>
                </c:pt>
                <c:pt idx="391">
                  <c:v>179.764252</c:v>
                </c:pt>
                <c:pt idx="392">
                  <c:v>180.66609199999999</c:v>
                </c:pt>
                <c:pt idx="393">
                  <c:v>181.65849299999999</c:v>
                </c:pt>
                <c:pt idx="394">
                  <c:v>183.61114499999999</c:v>
                </c:pt>
                <c:pt idx="395">
                  <c:v>184.053528</c:v>
                </c:pt>
                <c:pt idx="396">
                  <c:v>184.14553799999999</c:v>
                </c:pt>
                <c:pt idx="397">
                  <c:v>185.20533800000001</c:v>
                </c:pt>
                <c:pt idx="398">
                  <c:v>185.65519699999999</c:v>
                </c:pt>
                <c:pt idx="399">
                  <c:v>185.85453799999999</c:v>
                </c:pt>
                <c:pt idx="400">
                  <c:v>187.53114299999999</c:v>
                </c:pt>
                <c:pt idx="401">
                  <c:v>187.95562699999999</c:v>
                </c:pt>
                <c:pt idx="402">
                  <c:v>188.56163000000001</c:v>
                </c:pt>
                <c:pt idx="403">
                  <c:v>189.64183</c:v>
                </c:pt>
                <c:pt idx="404">
                  <c:v>186.91116299999999</c:v>
                </c:pt>
                <c:pt idx="405">
                  <c:v>186.60406499999999</c:v>
                </c:pt>
                <c:pt idx="406">
                  <c:v>190.60199</c:v>
                </c:pt>
                <c:pt idx="407">
                  <c:v>189.74259900000001</c:v>
                </c:pt>
                <c:pt idx="408">
                  <c:v>188.706726</c:v>
                </c:pt>
                <c:pt idx="409">
                  <c:v>186.957291</c:v>
                </c:pt>
                <c:pt idx="410">
                  <c:v>183.63876300000001</c:v>
                </c:pt>
                <c:pt idx="411">
                  <c:v>182.813232</c:v>
                </c:pt>
                <c:pt idx="412">
                  <c:v>183.26286300000001</c:v>
                </c:pt>
                <c:pt idx="413">
                  <c:v>183.851135</c:v>
                </c:pt>
                <c:pt idx="414">
                  <c:v>183.05967699999999</c:v>
                </c:pt>
                <c:pt idx="415">
                  <c:v>185.475403</c:v>
                </c:pt>
                <c:pt idx="416">
                  <c:v>182.99118000000001</c:v>
                </c:pt>
                <c:pt idx="417">
                  <c:v>182.818558</c:v>
                </c:pt>
                <c:pt idx="418">
                  <c:v>183.42031900000001</c:v>
                </c:pt>
                <c:pt idx="419">
                  <c:v>184.90635700000001</c:v>
                </c:pt>
                <c:pt idx="420">
                  <c:v>182.61669900000001</c:v>
                </c:pt>
                <c:pt idx="421">
                  <c:v>185.91911300000001</c:v>
                </c:pt>
                <c:pt idx="422">
                  <c:v>185.18377699999999</c:v>
                </c:pt>
                <c:pt idx="423">
                  <c:v>186.11129800000001</c:v>
                </c:pt>
                <c:pt idx="424">
                  <c:v>183.64514199999999</c:v>
                </c:pt>
                <c:pt idx="425">
                  <c:v>184.104919</c:v>
                </c:pt>
                <c:pt idx="426">
                  <c:v>181.45906099999999</c:v>
                </c:pt>
                <c:pt idx="427">
                  <c:v>182.767822</c:v>
                </c:pt>
                <c:pt idx="428">
                  <c:v>183.887665</c:v>
                </c:pt>
                <c:pt idx="429">
                  <c:v>185.02938800000001</c:v>
                </c:pt>
                <c:pt idx="430">
                  <c:v>184.96267700000001</c:v>
                </c:pt>
                <c:pt idx="431">
                  <c:v>187.273743</c:v>
                </c:pt>
                <c:pt idx="432">
                  <c:v>186.03294399999999</c:v>
                </c:pt>
                <c:pt idx="433">
                  <c:v>186.39897199999999</c:v>
                </c:pt>
                <c:pt idx="434">
                  <c:v>184.689301</c:v>
                </c:pt>
                <c:pt idx="435">
                  <c:v>185.408691</c:v>
                </c:pt>
                <c:pt idx="436">
                  <c:v>185.17195100000001</c:v>
                </c:pt>
                <c:pt idx="437">
                  <c:v>181.55453499999999</c:v>
                </c:pt>
                <c:pt idx="438">
                  <c:v>182.47773699999999</c:v>
                </c:pt>
                <c:pt idx="439">
                  <c:v>181.98497</c:v>
                </c:pt>
                <c:pt idx="440">
                  <c:v>179.6035</c:v>
                </c:pt>
                <c:pt idx="441">
                  <c:v>179.6035</c:v>
                </c:pt>
                <c:pt idx="442">
                  <c:v>178.237976</c:v>
                </c:pt>
                <c:pt idx="443">
                  <c:v>175.261719</c:v>
                </c:pt>
                <c:pt idx="444">
                  <c:v>175.04684399999999</c:v>
                </c:pt>
                <c:pt idx="445">
                  <c:v>171.94664</c:v>
                </c:pt>
                <c:pt idx="446">
                  <c:v>168.47924800000001</c:v>
                </c:pt>
                <c:pt idx="447">
                  <c:v>169.462051</c:v>
                </c:pt>
                <c:pt idx="448">
                  <c:v>171.58698999999999</c:v>
                </c:pt>
                <c:pt idx="449">
                  <c:v>172.47671500000001</c:v>
                </c:pt>
                <c:pt idx="450">
                  <c:v>171.15306100000001</c:v>
                </c:pt>
                <c:pt idx="451">
                  <c:v>169.20156900000001</c:v>
                </c:pt>
                <c:pt idx="452">
                  <c:v>170.95735199999999</c:v>
                </c:pt>
                <c:pt idx="453">
                  <c:v>171.399933</c:v>
                </c:pt>
                <c:pt idx="454">
                  <c:v>172.22633400000001</c:v>
                </c:pt>
                <c:pt idx="455">
                  <c:v>171.237167</c:v>
                </c:pt>
                <c:pt idx="456">
                  <c:v>170.228622</c:v>
                </c:pt>
                <c:pt idx="457">
                  <c:v>168.259354</c:v>
                </c:pt>
                <c:pt idx="458">
                  <c:v>169.55860899999999</c:v>
                </c:pt>
                <c:pt idx="459">
                  <c:v>168.67950400000001</c:v>
                </c:pt>
                <c:pt idx="460">
                  <c:v>168.35690299999999</c:v>
                </c:pt>
                <c:pt idx="461">
                  <c:v>167.10003699999999</c:v>
                </c:pt>
                <c:pt idx="462">
                  <c:v>166.57974200000001</c:v>
                </c:pt>
                <c:pt idx="463">
                  <c:v>164.913376</c:v>
                </c:pt>
                <c:pt idx="464">
                  <c:v>163.52356</c:v>
                </c:pt>
                <c:pt idx="465">
                  <c:v>158.89827</c:v>
                </c:pt>
                <c:pt idx="466">
                  <c:v>158.31158400000001</c:v>
                </c:pt>
                <c:pt idx="467">
                  <c:v>158.51355000000001</c:v>
                </c:pt>
                <c:pt idx="468">
                  <c:v>162.408737</c:v>
                </c:pt>
                <c:pt idx="469">
                  <c:v>162.408737</c:v>
                </c:pt>
                <c:pt idx="470">
                  <c:v>160.06304900000001</c:v>
                </c:pt>
                <c:pt idx="471">
                  <c:v>159.11251799999999</c:v>
                </c:pt>
                <c:pt idx="472">
                  <c:v>160.524597</c:v>
                </c:pt>
                <c:pt idx="473">
                  <c:v>161.654404</c:v>
                </c:pt>
                <c:pt idx="474">
                  <c:v>162.307953</c:v>
                </c:pt>
                <c:pt idx="475">
                  <c:v>162.307953</c:v>
                </c:pt>
                <c:pt idx="476">
                  <c:v>161.60209699999999</c:v>
                </c:pt>
                <c:pt idx="477">
                  <c:v>165.10166899999999</c:v>
                </c:pt>
                <c:pt idx="478">
                  <c:v>164.87219200000001</c:v>
                </c:pt>
                <c:pt idx="479">
                  <c:v>165.28228799999999</c:v>
                </c:pt>
                <c:pt idx="480">
                  <c:v>165.55985999999999</c:v>
                </c:pt>
                <c:pt idx="481">
                  <c:v>166.23147599999999</c:v>
                </c:pt>
                <c:pt idx="482">
                  <c:v>165.180252</c:v>
                </c:pt>
                <c:pt idx="483">
                  <c:v>158.38864100000001</c:v>
                </c:pt>
                <c:pt idx="484">
                  <c:v>156.79473899999999</c:v>
                </c:pt>
                <c:pt idx="485">
                  <c:v>157.03753699999999</c:v>
                </c:pt>
                <c:pt idx="486">
                  <c:v>158.42411799999999</c:v>
                </c:pt>
                <c:pt idx="487">
                  <c:v>157.85917699999999</c:v>
                </c:pt>
                <c:pt idx="488">
                  <c:v>158.44395399999999</c:v>
                </c:pt>
                <c:pt idx="489">
                  <c:v>161.291855</c:v>
                </c:pt>
                <c:pt idx="490">
                  <c:v>158.304474</c:v>
                </c:pt>
                <c:pt idx="491">
                  <c:v>157.35983300000001</c:v>
                </c:pt>
                <c:pt idx="492">
                  <c:v>155.004333</c:v>
                </c:pt>
                <c:pt idx="493">
                  <c:v>153.696136</c:v>
                </c:pt>
                <c:pt idx="494">
                  <c:v>152.29191599999999</c:v>
                </c:pt>
                <c:pt idx="495">
                  <c:v>155.85992400000001</c:v>
                </c:pt>
                <c:pt idx="496">
                  <c:v>157.06907699999999</c:v>
                </c:pt>
                <c:pt idx="497">
                  <c:v>156.952057</c:v>
                </c:pt>
                <c:pt idx="498">
                  <c:v>158.59841900000001</c:v>
                </c:pt>
                <c:pt idx="499">
                  <c:v>160.85829200000001</c:v>
                </c:pt>
                <c:pt idx="500">
                  <c:v>159.677582</c:v>
                </c:pt>
                <c:pt idx="501">
                  <c:v>160.07714799999999</c:v>
                </c:pt>
                <c:pt idx="502">
                  <c:v>160.371048</c:v>
                </c:pt>
                <c:pt idx="503">
                  <c:v>161.14372299999999</c:v>
                </c:pt>
                <c:pt idx="504">
                  <c:v>163.40336600000001</c:v>
                </c:pt>
                <c:pt idx="505">
                  <c:v>165.68810999999999</c:v>
                </c:pt>
                <c:pt idx="506">
                  <c:v>162.091949</c:v>
                </c:pt>
                <c:pt idx="507">
                  <c:v>162.82659899999999</c:v>
                </c:pt>
                <c:pt idx="508">
                  <c:v>161.529068</c:v>
                </c:pt>
                <c:pt idx="509">
                  <c:v>160.68869000000001</c:v>
                </c:pt>
                <c:pt idx="510">
                  <c:v>162.33570900000001</c:v>
                </c:pt>
                <c:pt idx="511">
                  <c:v>163.18679800000001</c:v>
                </c:pt>
                <c:pt idx="512">
                  <c:v>164.39845299999999</c:v>
                </c:pt>
                <c:pt idx="513">
                  <c:v>164.53434799999999</c:v>
                </c:pt>
                <c:pt idx="514">
                  <c:v>167.324997</c:v>
                </c:pt>
                <c:pt idx="515">
                  <c:v>166.63945000000001</c:v>
                </c:pt>
                <c:pt idx="516">
                  <c:v>169.788467</c:v>
                </c:pt>
                <c:pt idx="517">
                  <c:v>169.788467</c:v>
                </c:pt>
                <c:pt idx="518">
                  <c:v>170.97744800000001</c:v>
                </c:pt>
                <c:pt idx="519">
                  <c:v>170.44664</c:v>
                </c:pt>
                <c:pt idx="520">
                  <c:v>167.723038</c:v>
                </c:pt>
                <c:pt idx="521">
                  <c:v>169.25900300000001</c:v>
                </c:pt>
                <c:pt idx="522">
                  <c:v>168.07988</c:v>
                </c:pt>
                <c:pt idx="523">
                  <c:v>167.97067300000001</c:v>
                </c:pt>
                <c:pt idx="524">
                  <c:v>170.99305699999999</c:v>
                </c:pt>
                <c:pt idx="525">
                  <c:v>167.69335899999999</c:v>
                </c:pt>
                <c:pt idx="526">
                  <c:v>169.08033800000001</c:v>
                </c:pt>
                <c:pt idx="527">
                  <c:v>168.77224699999999</c:v>
                </c:pt>
                <c:pt idx="528">
                  <c:v>171.287216</c:v>
                </c:pt>
                <c:pt idx="529">
                  <c:v>174.29321300000001</c:v>
                </c:pt>
                <c:pt idx="530">
                  <c:v>176.40356399999999</c:v>
                </c:pt>
                <c:pt idx="531">
                  <c:v>174.603409</c:v>
                </c:pt>
                <c:pt idx="532">
                  <c:v>174.67051699999999</c:v>
                </c:pt>
                <c:pt idx="533">
                  <c:v>177.565292</c:v>
                </c:pt>
                <c:pt idx="534">
                  <c:v>177.70916700000001</c:v>
                </c:pt>
                <c:pt idx="535">
                  <c:v>175.777771</c:v>
                </c:pt>
                <c:pt idx="536">
                  <c:v>173.77024800000001</c:v>
                </c:pt>
                <c:pt idx="537">
                  <c:v>174.24203499999999</c:v>
                </c:pt>
                <c:pt idx="538">
                  <c:v>175.612503</c:v>
                </c:pt>
                <c:pt idx="539">
                  <c:v>174.53401199999999</c:v>
                </c:pt>
                <c:pt idx="540">
                  <c:v>173.30656400000001</c:v>
                </c:pt>
                <c:pt idx="541">
                  <c:v>169.84404000000001</c:v>
                </c:pt>
                <c:pt idx="542">
                  <c:v>172.49314899999999</c:v>
                </c:pt>
                <c:pt idx="543">
                  <c:v>173.94589199999999</c:v>
                </c:pt>
                <c:pt idx="544">
                  <c:v>174.98297099999999</c:v>
                </c:pt>
                <c:pt idx="545">
                  <c:v>172.33860799999999</c:v>
                </c:pt>
                <c:pt idx="546">
                  <c:v>169.71482800000001</c:v>
                </c:pt>
                <c:pt idx="547">
                  <c:v>169.45687899999999</c:v>
                </c:pt>
                <c:pt idx="548">
                  <c:v>167.40034499999999</c:v>
                </c:pt>
                <c:pt idx="549">
                  <c:v>163.81279000000001</c:v>
                </c:pt>
                <c:pt idx="550">
                  <c:v>161.995239</c:v>
                </c:pt>
                <c:pt idx="551">
                  <c:v>165.43258700000001</c:v>
                </c:pt>
                <c:pt idx="552">
                  <c:v>170.65574599999999</c:v>
                </c:pt>
                <c:pt idx="553">
                  <c:v>170.65574599999999</c:v>
                </c:pt>
                <c:pt idx="554">
                  <c:v>171.43661499999999</c:v>
                </c:pt>
                <c:pt idx="555">
                  <c:v>168.857361</c:v>
                </c:pt>
                <c:pt idx="556">
                  <c:v>169.10548399999999</c:v>
                </c:pt>
                <c:pt idx="557">
                  <c:v>170.59816000000001</c:v>
                </c:pt>
                <c:pt idx="558">
                  <c:v>167.260696</c:v>
                </c:pt>
                <c:pt idx="559">
                  <c:v>167.07659899999999</c:v>
                </c:pt>
                <c:pt idx="560">
                  <c:v>166.19165000000001</c:v>
                </c:pt>
                <c:pt idx="561">
                  <c:v>162.887924</c:v>
                </c:pt>
                <c:pt idx="562">
                  <c:v>159.95790099999999</c:v>
                </c:pt>
                <c:pt idx="563">
                  <c:v>161.329544</c:v>
                </c:pt>
                <c:pt idx="564">
                  <c:v>161.342117</c:v>
                </c:pt>
                <c:pt idx="565">
                  <c:v>161.021591</c:v>
                </c:pt>
                <c:pt idx="566">
                  <c:v>163.826584</c:v>
                </c:pt>
                <c:pt idx="567">
                  <c:v>167.21099899999999</c:v>
                </c:pt>
                <c:pt idx="568">
                  <c:v>166.79028299999999</c:v>
                </c:pt>
                <c:pt idx="569">
                  <c:v>169.619934</c:v>
                </c:pt>
                <c:pt idx="570">
                  <c:v>171.36175499999999</c:v>
                </c:pt>
                <c:pt idx="571">
                  <c:v>170.13758899999999</c:v>
                </c:pt>
                <c:pt idx="572">
                  <c:v>174.06053199999999</c:v>
                </c:pt>
                <c:pt idx="573">
                  <c:v>172.50794999999999</c:v>
                </c:pt>
                <c:pt idx="574">
                  <c:v>174.934662</c:v>
                </c:pt>
                <c:pt idx="575">
                  <c:v>172.483093</c:v>
                </c:pt>
                <c:pt idx="576">
                  <c:v>169.17453</c:v>
                </c:pt>
                <c:pt idx="577">
                  <c:v>169.477081</c:v>
                </c:pt>
                <c:pt idx="578">
                  <c:v>173.91625999999999</c:v>
                </c:pt>
                <c:pt idx="579">
                  <c:v>169.26628099999999</c:v>
                </c:pt>
                <c:pt idx="580">
                  <c:v>169.570145</c:v>
                </c:pt>
                <c:pt idx="581">
                  <c:v>170.67686499999999</c:v>
                </c:pt>
                <c:pt idx="582">
                  <c:v>169.31141700000001</c:v>
                </c:pt>
                <c:pt idx="583">
                  <c:v>170.60626199999999</c:v>
                </c:pt>
                <c:pt idx="584">
                  <c:v>171.44691499999999</c:v>
                </c:pt>
                <c:pt idx="585">
                  <c:v>175.98481799999999</c:v>
                </c:pt>
                <c:pt idx="586">
                  <c:v>175.98481799999999</c:v>
                </c:pt>
                <c:pt idx="587">
                  <c:v>174.57304400000001</c:v>
                </c:pt>
                <c:pt idx="588">
                  <c:v>170.71929900000001</c:v>
                </c:pt>
                <c:pt idx="589">
                  <c:v>176.63613900000001</c:v>
                </c:pt>
                <c:pt idx="590">
                  <c:v>180.648865</c:v>
                </c:pt>
                <c:pt idx="591">
                  <c:v>179.37681599999999</c:v>
                </c:pt>
                <c:pt idx="592">
                  <c:v>183.75160199999999</c:v>
                </c:pt>
                <c:pt idx="593">
                  <c:v>181.793488</c:v>
                </c:pt>
                <c:pt idx="594">
                  <c:v>181.84371899999999</c:v>
                </c:pt>
                <c:pt idx="595">
                  <c:v>181.84371899999999</c:v>
                </c:pt>
                <c:pt idx="596">
                  <c:v>180.45716899999999</c:v>
                </c:pt>
                <c:pt idx="597">
                  <c:v>178.12747200000001</c:v>
                </c:pt>
                <c:pt idx="598">
                  <c:v>178.28566000000001</c:v>
                </c:pt>
                <c:pt idx="599">
                  <c:v>175.36665300000001</c:v>
                </c:pt>
                <c:pt idx="600">
                  <c:v>178.26206999999999</c:v>
                </c:pt>
                <c:pt idx="601">
                  <c:v>180.41925000000001</c:v>
                </c:pt>
                <c:pt idx="602">
                  <c:v>186.50943000000001</c:v>
                </c:pt>
                <c:pt idx="603">
                  <c:v>182.22077899999999</c:v>
                </c:pt>
                <c:pt idx="604">
                  <c:v>180.82598899999999</c:v>
                </c:pt>
                <c:pt idx="605">
                  <c:v>179.99993900000001</c:v>
                </c:pt>
                <c:pt idx="606">
                  <c:v>176.70439099999999</c:v>
                </c:pt>
                <c:pt idx="607">
                  <c:v>174.291336</c:v>
                </c:pt>
                <c:pt idx="608">
                  <c:v>177.75585899999999</c:v>
                </c:pt>
                <c:pt idx="609">
                  <c:v>178.57547</c:v>
                </c:pt>
                <c:pt idx="610">
                  <c:v>178.57547</c:v>
                </c:pt>
                <c:pt idx="611">
                  <c:v>180.30718999999999</c:v>
                </c:pt>
                <c:pt idx="612">
                  <c:v>180.98307800000001</c:v>
                </c:pt>
                <c:pt idx="613">
                  <c:v>182.82685900000001</c:v>
                </c:pt>
                <c:pt idx="614">
                  <c:v>182.262314</c:v>
                </c:pt>
                <c:pt idx="615">
                  <c:v>180.75737000000001</c:v>
                </c:pt>
                <c:pt idx="616">
                  <c:v>180.60861199999999</c:v>
                </c:pt>
                <c:pt idx="617">
                  <c:v>171.12570199999999</c:v>
                </c:pt>
                <c:pt idx="618">
                  <c:v>167.43615700000001</c:v>
                </c:pt>
                <c:pt idx="619">
                  <c:v>168.659851</c:v>
                </c:pt>
                <c:pt idx="620">
                  <c:v>168.543442</c:v>
                </c:pt>
                <c:pt idx="621">
                  <c:v>169.69085699999999</c:v>
                </c:pt>
                <c:pt idx="622">
                  <c:v>173.737167</c:v>
                </c:pt>
                <c:pt idx="623">
                  <c:v>177.39877300000001</c:v>
                </c:pt>
                <c:pt idx="624">
                  <c:v>174.07908599999999</c:v>
                </c:pt>
                <c:pt idx="625">
                  <c:v>174.98271199999999</c:v>
                </c:pt>
                <c:pt idx="626">
                  <c:v>173.90495300000001</c:v>
                </c:pt>
                <c:pt idx="627">
                  <c:v>169.949341</c:v>
                </c:pt>
                <c:pt idx="628">
                  <c:v>170.99641399999999</c:v>
                </c:pt>
                <c:pt idx="629">
                  <c:v>171.918655</c:v>
                </c:pt>
                <c:pt idx="630">
                  <c:v>172.30323799999999</c:v>
                </c:pt>
                <c:pt idx="631">
                  <c:v>176.36625699999999</c:v>
                </c:pt>
                <c:pt idx="632">
                  <c:v>174.64601099999999</c:v>
                </c:pt>
                <c:pt idx="633">
                  <c:v>170.93730199999999</c:v>
                </c:pt>
                <c:pt idx="634">
                  <c:v>170.701111</c:v>
                </c:pt>
                <c:pt idx="635">
                  <c:v>170.701111</c:v>
                </c:pt>
                <c:pt idx="636">
                  <c:v>174.495071</c:v>
                </c:pt>
                <c:pt idx="637">
                  <c:v>172.41253699999999</c:v>
                </c:pt>
                <c:pt idx="638">
                  <c:v>171.69880699999999</c:v>
                </c:pt>
                <c:pt idx="639">
                  <c:v>170.326492</c:v>
                </c:pt>
                <c:pt idx="640">
                  <c:v>171.73820499999999</c:v>
                </c:pt>
                <c:pt idx="641">
                  <c:v>174.68133499999999</c:v>
                </c:pt>
                <c:pt idx="642">
                  <c:v>174.64359999999999</c:v>
                </c:pt>
                <c:pt idx="643">
                  <c:v>176.560913</c:v>
                </c:pt>
                <c:pt idx="644">
                  <c:v>175.575119</c:v>
                </c:pt>
                <c:pt idx="645">
                  <c:v>175.511765</c:v>
                </c:pt>
                <c:pt idx="646">
                  <c:v>171.84689299999999</c:v>
                </c:pt>
                <c:pt idx="647">
                  <c:v>173.395355</c:v>
                </c:pt>
                <c:pt idx="648">
                  <c:v>176.998154</c:v>
                </c:pt>
                <c:pt idx="649">
                  <c:v>176.834686</c:v>
                </c:pt>
                <c:pt idx="650">
                  <c:v>176.53083799999999</c:v>
                </c:pt>
                <c:pt idx="651">
                  <c:v>175.783737</c:v>
                </c:pt>
                <c:pt idx="652">
                  <c:v>175.36738600000001</c:v>
                </c:pt>
                <c:pt idx="653">
                  <c:v>170.62983700000001</c:v>
                </c:pt>
                <c:pt idx="654">
                  <c:v>171.435135</c:v>
                </c:pt>
                <c:pt idx="655">
                  <c:v>168.970642</c:v>
                </c:pt>
                <c:pt idx="656">
                  <c:v>168.583755</c:v>
                </c:pt>
                <c:pt idx="657">
                  <c:v>165.58174099999999</c:v>
                </c:pt>
                <c:pt idx="658">
                  <c:v>164.680206</c:v>
                </c:pt>
                <c:pt idx="659">
                  <c:v>161.38706999999999</c:v>
                </c:pt>
                <c:pt idx="660">
                  <c:v>160.74482699999999</c:v>
                </c:pt>
                <c:pt idx="661">
                  <c:v>158.97718800000001</c:v>
                </c:pt>
                <c:pt idx="662">
                  <c:v>160.43843100000001</c:v>
                </c:pt>
                <c:pt idx="663">
                  <c:v>159.55505400000001</c:v>
                </c:pt>
                <c:pt idx="664">
                  <c:v>157.75308200000001</c:v>
                </c:pt>
                <c:pt idx="665">
                  <c:v>155.161743</c:v>
                </c:pt>
                <c:pt idx="666">
                  <c:v>155.93647799999999</c:v>
                </c:pt>
                <c:pt idx="667">
                  <c:v>153.84472700000001</c:v>
                </c:pt>
                <c:pt idx="668">
                  <c:v>154.013229</c:v>
                </c:pt>
                <c:pt idx="669">
                  <c:v>152.85253900000001</c:v>
                </c:pt>
                <c:pt idx="670">
                  <c:v>152.78718599999999</c:v>
                </c:pt>
                <c:pt idx="671">
                  <c:v>150.72087099999999</c:v>
                </c:pt>
                <c:pt idx="672">
                  <c:v>150.15303</c:v>
                </c:pt>
                <c:pt idx="673">
                  <c:v>149.48408499999999</c:v>
                </c:pt>
                <c:pt idx="674">
                  <c:v>152.221664</c:v>
                </c:pt>
                <c:pt idx="675">
                  <c:v>152.828247</c:v>
                </c:pt>
                <c:pt idx="676">
                  <c:v>152.73689300000001</c:v>
                </c:pt>
                <c:pt idx="677">
                  <c:v>155.96615600000001</c:v>
                </c:pt>
                <c:pt idx="678">
                  <c:v>156.65164200000001</c:v>
                </c:pt>
                <c:pt idx="679">
                  <c:v>153.52461199999999</c:v>
                </c:pt>
                <c:pt idx="680">
                  <c:v>152.86468500000001</c:v>
                </c:pt>
                <c:pt idx="681">
                  <c:v>153.353195</c:v>
                </c:pt>
                <c:pt idx="682">
                  <c:v>153.88995399999999</c:v>
                </c:pt>
                <c:pt idx="683">
                  <c:v>153.24929800000001</c:v>
                </c:pt>
                <c:pt idx="684">
                  <c:v>154.92829900000001</c:v>
                </c:pt>
                <c:pt idx="685">
                  <c:v>156.436554</c:v>
                </c:pt>
                <c:pt idx="686">
                  <c:v>156.70433</c:v>
                </c:pt>
                <c:pt idx="687">
                  <c:v>153.45195000000001</c:v>
                </c:pt>
                <c:pt idx="688">
                  <c:v>152.531418</c:v>
                </c:pt>
                <c:pt idx="689">
                  <c:v>154.77394100000001</c:v>
                </c:pt>
                <c:pt idx="690">
                  <c:v>155.02615399999999</c:v>
                </c:pt>
                <c:pt idx="691">
                  <c:v>155.287689</c:v>
                </c:pt>
                <c:pt idx="692">
                  <c:v>155.24456799999999</c:v>
                </c:pt>
                <c:pt idx="693">
                  <c:v>159.88188199999999</c:v>
                </c:pt>
                <c:pt idx="694">
                  <c:v>159.88188199999999</c:v>
                </c:pt>
                <c:pt idx="695">
                  <c:v>158.72551000000001</c:v>
                </c:pt>
                <c:pt idx="696">
                  <c:v>159.55741900000001</c:v>
                </c:pt>
                <c:pt idx="697">
                  <c:v>164.04104599999999</c:v>
                </c:pt>
                <c:pt idx="698">
                  <c:v>166.548721</c:v>
                </c:pt>
                <c:pt idx="699">
                  <c:v>168.52993799999999</c:v>
                </c:pt>
                <c:pt idx="700">
                  <c:v>171.176987</c:v>
                </c:pt>
                <c:pt idx="701">
                  <c:v>171.35762</c:v>
                </c:pt>
                <c:pt idx="702">
                  <c:v>172.782791</c:v>
                </c:pt>
                <c:pt idx="703">
                  <c:v>174.78987100000001</c:v>
                </c:pt>
                <c:pt idx="704">
                  <c:v>173.183426</c:v>
                </c:pt>
                <c:pt idx="705">
                  <c:v>173.16876199999999</c:v>
                </c:pt>
                <c:pt idx="706">
                  <c:v>172.673599</c:v>
                </c:pt>
                <c:pt idx="707">
                  <c:v>174.08813499999999</c:v>
                </c:pt>
                <c:pt idx="708">
                  <c:v>174.00756799999999</c:v>
                </c:pt>
                <c:pt idx="709">
                  <c:v>171.97020000000001</c:v>
                </c:pt>
                <c:pt idx="710">
                  <c:v>171.97172499999999</c:v>
                </c:pt>
                <c:pt idx="711">
                  <c:v>171.60630800000001</c:v>
                </c:pt>
                <c:pt idx="712">
                  <c:v>168.71688800000001</c:v>
                </c:pt>
                <c:pt idx="713">
                  <c:v>166.411102</c:v>
                </c:pt>
                <c:pt idx="714">
                  <c:v>165.232178</c:v>
                </c:pt>
                <c:pt idx="715">
                  <c:v>169.185699</c:v>
                </c:pt>
                <c:pt idx="716">
                  <c:v>168.320099</c:v>
                </c:pt>
                <c:pt idx="717">
                  <c:v>166.28507999999999</c:v>
                </c:pt>
                <c:pt idx="718">
                  <c:v>164.36204499999999</c:v>
                </c:pt>
                <c:pt idx="719">
                  <c:v>162.354736</c:v>
                </c:pt>
                <c:pt idx="720">
                  <c:v>160.35328699999999</c:v>
                </c:pt>
                <c:pt idx="721">
                  <c:v>160.571136</c:v>
                </c:pt>
                <c:pt idx="722">
                  <c:v>163.502182</c:v>
                </c:pt>
                <c:pt idx="723">
                  <c:v>163.765717</c:v>
                </c:pt>
                <c:pt idx="724">
                  <c:v>168.49273700000001</c:v>
                </c:pt>
                <c:pt idx="725">
                  <c:v>165.669083</c:v>
                </c:pt>
                <c:pt idx="726">
                  <c:v>165.84101899999999</c:v>
                </c:pt>
                <c:pt idx="727">
                  <c:v>167.76556400000001</c:v>
                </c:pt>
                <c:pt idx="728">
                  <c:v>170.942474</c:v>
                </c:pt>
                <c:pt idx="729">
                  <c:v>170.056656</c:v>
                </c:pt>
                <c:pt idx="730">
                  <c:v>168.289185</c:v>
                </c:pt>
                <c:pt idx="731">
                  <c:v>172.13369800000001</c:v>
                </c:pt>
                <c:pt idx="732">
                  <c:v>172.744202</c:v>
                </c:pt>
                <c:pt idx="733">
                  <c:v>177.82380699999999</c:v>
                </c:pt>
                <c:pt idx="734">
                  <c:v>177.82380699999999</c:v>
                </c:pt>
                <c:pt idx="735">
                  <c:v>178.93244899999999</c:v>
                </c:pt>
                <c:pt idx="736">
                  <c:v>179.913116</c:v>
                </c:pt>
                <c:pt idx="737">
                  <c:v>180.68193099999999</c:v>
                </c:pt>
                <c:pt idx="738">
                  <c:v>181.61558500000001</c:v>
                </c:pt>
                <c:pt idx="739">
                  <c:v>180.62789900000001</c:v>
                </c:pt>
                <c:pt idx="740">
                  <c:v>181.881348</c:v>
                </c:pt>
                <c:pt idx="741">
                  <c:v>184.01100199999999</c:v>
                </c:pt>
                <c:pt idx="742">
                  <c:v>184.85058599999999</c:v>
                </c:pt>
                <c:pt idx="743">
                  <c:v>183.86402899999999</c:v>
                </c:pt>
                <c:pt idx="744">
                  <c:v>184.88639800000001</c:v>
                </c:pt>
                <c:pt idx="745">
                  <c:v>188.61003099999999</c:v>
                </c:pt>
                <c:pt idx="746">
                  <c:v>189.062027</c:v>
                </c:pt>
                <c:pt idx="747">
                  <c:v>186.61897300000001</c:v>
                </c:pt>
                <c:pt idx="748">
                  <c:v>187.02413899999999</c:v>
                </c:pt>
                <c:pt idx="749">
                  <c:v>186.642212</c:v>
                </c:pt>
                <c:pt idx="750">
                  <c:v>184.65721099999999</c:v>
                </c:pt>
                <c:pt idx="751">
                  <c:v>185.19117700000001</c:v>
                </c:pt>
                <c:pt idx="752">
                  <c:v>185.14729299999999</c:v>
                </c:pt>
                <c:pt idx="753">
                  <c:v>182.665909</c:v>
                </c:pt>
                <c:pt idx="754">
                  <c:v>182.37835699999999</c:v>
                </c:pt>
                <c:pt idx="755">
                  <c:v>180.639816</c:v>
                </c:pt>
                <c:pt idx="756">
                  <c:v>179.32785000000001</c:v>
                </c:pt>
                <c:pt idx="757">
                  <c:v>175.85270700000001</c:v>
                </c:pt>
                <c:pt idx="758">
                  <c:v>172.798508</c:v>
                </c:pt>
                <c:pt idx="759">
                  <c:v>169.45002700000001</c:v>
                </c:pt>
                <c:pt idx="760">
                  <c:v>170.95593299999999</c:v>
                </c:pt>
                <c:pt idx="761">
                  <c:v>173.73260500000001</c:v>
                </c:pt>
                <c:pt idx="762">
                  <c:v>176.76527400000001</c:v>
                </c:pt>
                <c:pt idx="763">
                  <c:v>177.13417100000001</c:v>
                </c:pt>
                <c:pt idx="764">
                  <c:v>172.94006300000001</c:v>
                </c:pt>
                <c:pt idx="765">
                  <c:v>173.54658499999999</c:v>
                </c:pt>
                <c:pt idx="766">
                  <c:v>178.02597</c:v>
                </c:pt>
                <c:pt idx="767">
                  <c:v>179.10179099999999</c:v>
                </c:pt>
                <c:pt idx="768">
                  <c:v>179.11431899999999</c:v>
                </c:pt>
                <c:pt idx="769">
                  <c:v>175.95474200000001</c:v>
                </c:pt>
                <c:pt idx="770">
                  <c:v>175.95474200000001</c:v>
                </c:pt>
                <c:pt idx="771">
                  <c:v>175.95474200000001</c:v>
                </c:pt>
                <c:pt idx="772">
                  <c:v>173.54411300000001</c:v>
                </c:pt>
                <c:pt idx="773">
                  <c:v>174.19065900000001</c:v>
                </c:pt>
                <c:pt idx="774">
                  <c:v>175.56573499999999</c:v>
                </c:pt>
                <c:pt idx="775">
                  <c:v>173.75161700000001</c:v>
                </c:pt>
                <c:pt idx="776">
                  <c:v>175.54714999999999</c:v>
                </c:pt>
                <c:pt idx="777">
                  <c:v>176.55587800000001</c:v>
                </c:pt>
                <c:pt idx="778">
                  <c:v>179.12574799999999</c:v>
                </c:pt>
                <c:pt idx="779">
                  <c:v>178.57711800000001</c:v>
                </c:pt>
                <c:pt idx="780">
                  <c:v>177.132385</c:v>
                </c:pt>
                <c:pt idx="781">
                  <c:v>176.6241</c:v>
                </c:pt>
                <c:pt idx="782">
                  <c:v>176.305939</c:v>
                </c:pt>
                <c:pt idx="783">
                  <c:v>174.89636200000001</c:v>
                </c:pt>
                <c:pt idx="784">
                  <c:v>174.54345699999999</c:v>
                </c:pt>
                <c:pt idx="785">
                  <c:v>174.17323300000001</c:v>
                </c:pt>
                <c:pt idx="786">
                  <c:v>174.559753</c:v>
                </c:pt>
                <c:pt idx="787">
                  <c:v>173.705963</c:v>
                </c:pt>
                <c:pt idx="788">
                  <c:v>174.01454200000001</c:v>
                </c:pt>
                <c:pt idx="789">
                  <c:v>176.08904999999999</c:v>
                </c:pt>
                <c:pt idx="790">
                  <c:v>174.402008</c:v>
                </c:pt>
                <c:pt idx="791">
                  <c:v>174.039017</c:v>
                </c:pt>
                <c:pt idx="792">
                  <c:v>175.13005100000001</c:v>
                </c:pt>
                <c:pt idx="793">
                  <c:v>173.07337999999999</c:v>
                </c:pt>
                <c:pt idx="794">
                  <c:v>171.385391</c:v>
                </c:pt>
                <c:pt idx="795">
                  <c:v>167.86035200000001</c:v>
                </c:pt>
                <c:pt idx="796">
                  <c:v>169.42262299999999</c:v>
                </c:pt>
                <c:pt idx="797">
                  <c:v>169.67193599999999</c:v>
                </c:pt>
                <c:pt idx="798">
                  <c:v>167.97911099999999</c:v>
                </c:pt>
                <c:pt idx="799">
                  <c:v>165.88613900000001</c:v>
                </c:pt>
                <c:pt idx="800">
                  <c:v>165.42924500000001</c:v>
                </c:pt>
                <c:pt idx="801">
                  <c:v>166.290695</c:v>
                </c:pt>
                <c:pt idx="802">
                  <c:v>164.116119</c:v>
                </c:pt>
                <c:pt idx="803">
                  <c:v>164.35896299999999</c:v>
                </c:pt>
                <c:pt idx="804">
                  <c:v>161.393753</c:v>
                </c:pt>
                <c:pt idx="805">
                  <c:v>158.54193100000001</c:v>
                </c:pt>
                <c:pt idx="806">
                  <c:v>159.746048</c:v>
                </c:pt>
                <c:pt idx="807">
                  <c:v>157.94450399999999</c:v>
                </c:pt>
                <c:pt idx="808">
                  <c:v>157.08074999999999</c:v>
                </c:pt>
                <c:pt idx="809">
                  <c:v>160.98111</c:v>
                </c:pt>
                <c:pt idx="810">
                  <c:v>161.61554000000001</c:v>
                </c:pt>
                <c:pt idx="811">
                  <c:v>163.01651000000001</c:v>
                </c:pt>
                <c:pt idx="812">
                  <c:v>163.01651000000001</c:v>
                </c:pt>
                <c:pt idx="813">
                  <c:v>161.90426600000001</c:v>
                </c:pt>
                <c:pt idx="814">
                  <c:v>163.08140599999999</c:v>
                </c:pt>
                <c:pt idx="815">
                  <c:v>164.154831</c:v>
                </c:pt>
                <c:pt idx="816">
                  <c:v>163.12364199999999</c:v>
                </c:pt>
                <c:pt idx="817">
                  <c:v>163.12364199999999</c:v>
                </c:pt>
                <c:pt idx="818">
                  <c:v>163.67167699999999</c:v>
                </c:pt>
                <c:pt idx="819">
                  <c:v>164.070053</c:v>
                </c:pt>
                <c:pt idx="820">
                  <c:v>163.32341</c:v>
                </c:pt>
                <c:pt idx="821">
                  <c:v>166.71489</c:v>
                </c:pt>
                <c:pt idx="822">
                  <c:v>168.46565200000001</c:v>
                </c:pt>
                <c:pt idx="823">
                  <c:v>167.07354699999999</c:v>
                </c:pt>
                <c:pt idx="824">
                  <c:v>166.029617</c:v>
                </c:pt>
                <c:pt idx="825">
                  <c:v>166.99911499999999</c:v>
                </c:pt>
                <c:pt idx="826">
                  <c:v>167.582336</c:v>
                </c:pt>
                <c:pt idx="827">
                  <c:v>165.30075099999999</c:v>
                </c:pt>
                <c:pt idx="828">
                  <c:v>168.10672</c:v>
                </c:pt>
                <c:pt idx="829">
                  <c:v>167.270264</c:v>
                </c:pt>
                <c:pt idx="830">
                  <c:v>166.183502</c:v>
                </c:pt>
                <c:pt idx="831">
                  <c:v>163.40103099999999</c:v>
                </c:pt>
                <c:pt idx="832">
                  <c:v>162.46257</c:v>
                </c:pt>
                <c:pt idx="833">
                  <c:v>156.721405</c:v>
                </c:pt>
                <c:pt idx="834">
                  <c:v>158.49565100000001</c:v>
                </c:pt>
                <c:pt idx="835">
                  <c:v>159.89309700000001</c:v>
                </c:pt>
                <c:pt idx="836">
                  <c:v>158.97590600000001</c:v>
                </c:pt>
                <c:pt idx="837">
                  <c:v>164.55427599999999</c:v>
                </c:pt>
                <c:pt idx="838">
                  <c:v>162.53713999999999</c:v>
                </c:pt>
                <c:pt idx="839">
                  <c:v>161.19911200000001</c:v>
                </c:pt>
                <c:pt idx="840">
                  <c:v>158.81745900000001</c:v>
                </c:pt>
                <c:pt idx="841">
                  <c:v>160.236771</c:v>
                </c:pt>
                <c:pt idx="842">
                  <c:v>159.28964199999999</c:v>
                </c:pt>
                <c:pt idx="843">
                  <c:v>160.10214199999999</c:v>
                </c:pt>
                <c:pt idx="844">
                  <c:v>162.36525</c:v>
                </c:pt>
                <c:pt idx="845">
                  <c:v>165.368088</c:v>
                </c:pt>
                <c:pt idx="846">
                  <c:v>165.368088</c:v>
                </c:pt>
                <c:pt idx="847">
                  <c:v>167.32780500000001</c:v>
                </c:pt>
                <c:pt idx="848">
                  <c:v>164.79728700000001</c:v>
                </c:pt>
                <c:pt idx="849">
                  <c:v>164.124786</c:v>
                </c:pt>
                <c:pt idx="850">
                  <c:v>162.952271</c:v>
                </c:pt>
                <c:pt idx="851">
                  <c:v>163.01930200000001</c:v>
                </c:pt>
                <c:pt idx="852">
                  <c:v>160.82318100000001</c:v>
                </c:pt>
                <c:pt idx="853">
                  <c:v>164.25199900000001</c:v>
                </c:pt>
                <c:pt idx="854">
                  <c:v>164.149338</c:v>
                </c:pt>
                <c:pt idx="855">
                  <c:v>164.149338</c:v>
                </c:pt>
                <c:pt idx="856">
                  <c:v>160.96099899999999</c:v>
                </c:pt>
                <c:pt idx="857">
                  <c:v>164.38897700000001</c:v>
                </c:pt>
                <c:pt idx="858">
                  <c:v>165.41250600000001</c:v>
                </c:pt>
                <c:pt idx="859">
                  <c:v>165.500259</c:v>
                </c:pt>
                <c:pt idx="860">
                  <c:v>169.06939700000001</c:v>
                </c:pt>
                <c:pt idx="861">
                  <c:v>165.308426</c:v>
                </c:pt>
                <c:pt idx="862">
                  <c:v>167.54605100000001</c:v>
                </c:pt>
                <c:pt idx="863">
                  <c:v>172.29151899999999</c:v>
                </c:pt>
                <c:pt idx="864">
                  <c:v>172.114746</c:v>
                </c:pt>
                <c:pt idx="865">
                  <c:v>177.955063</c:v>
                </c:pt>
                <c:pt idx="866">
                  <c:v>178.29690600000001</c:v>
                </c:pt>
                <c:pt idx="867">
                  <c:v>176.022446</c:v>
                </c:pt>
                <c:pt idx="868">
                  <c:v>176.44302400000001</c:v>
                </c:pt>
                <c:pt idx="869">
                  <c:v>174.45950300000001</c:v>
                </c:pt>
                <c:pt idx="870">
                  <c:v>174.45950300000001</c:v>
                </c:pt>
                <c:pt idx="871">
                  <c:v>175.474594</c:v>
                </c:pt>
                <c:pt idx="872">
                  <c:v>171.978928</c:v>
                </c:pt>
                <c:pt idx="873">
                  <c:v>171.93872099999999</c:v>
                </c:pt>
                <c:pt idx="874">
                  <c:v>171.78019699999999</c:v>
                </c:pt>
                <c:pt idx="875">
                  <c:v>171.67981</c:v>
                </c:pt>
                <c:pt idx="876">
                  <c:v>175.57792699999999</c:v>
                </c:pt>
                <c:pt idx="877">
                  <c:v>172.59115600000001</c:v>
                </c:pt>
                <c:pt idx="878">
                  <c:v>172.789795</c:v>
                </c:pt>
                <c:pt idx="879">
                  <c:v>171.26109299999999</c:v>
                </c:pt>
                <c:pt idx="880">
                  <c:v>176.640671</c:v>
                </c:pt>
                <c:pt idx="881">
                  <c:v>176.173599</c:v>
                </c:pt>
                <c:pt idx="882">
                  <c:v>177.389252</c:v>
                </c:pt>
                <c:pt idx="883">
                  <c:v>174.617828</c:v>
                </c:pt>
                <c:pt idx="884">
                  <c:v>171.456863</c:v>
                </c:pt>
                <c:pt idx="885">
                  <c:v>169.270309</c:v>
                </c:pt>
                <c:pt idx="886">
                  <c:v>173.306961</c:v>
                </c:pt>
                <c:pt idx="887">
                  <c:v>176.96923799999999</c:v>
                </c:pt>
                <c:pt idx="888">
                  <c:v>178.94158899999999</c:v>
                </c:pt>
                <c:pt idx="889">
                  <c:v>180.680283</c:v>
                </c:pt>
                <c:pt idx="890">
                  <c:v>181.02735899999999</c:v>
                </c:pt>
                <c:pt idx="891">
                  <c:v>177.73384100000001</c:v>
                </c:pt>
                <c:pt idx="892">
                  <c:v>179.40553299999999</c:v>
                </c:pt>
                <c:pt idx="893">
                  <c:v>176.37603799999999</c:v>
                </c:pt>
                <c:pt idx="894">
                  <c:v>183.305542</c:v>
                </c:pt>
                <c:pt idx="895">
                  <c:v>183.305542</c:v>
                </c:pt>
                <c:pt idx="896">
                  <c:v>181.85084499999999</c:v>
                </c:pt>
                <c:pt idx="897">
                  <c:v>181.45246900000001</c:v>
                </c:pt>
                <c:pt idx="898">
                  <c:v>185.68023700000001</c:v>
                </c:pt>
                <c:pt idx="899">
                  <c:v>184.72447199999999</c:v>
                </c:pt>
                <c:pt idx="900">
                  <c:v>186.21577500000001</c:v>
                </c:pt>
                <c:pt idx="901">
                  <c:v>187.67394999999999</c:v>
                </c:pt>
                <c:pt idx="902">
                  <c:v>184.635727</c:v>
                </c:pt>
                <c:pt idx="903">
                  <c:v>187.89184599999999</c:v>
                </c:pt>
                <c:pt idx="904">
                  <c:v>186.94792200000001</c:v>
                </c:pt>
                <c:pt idx="905">
                  <c:v>182.68820199999999</c:v>
                </c:pt>
                <c:pt idx="906">
                  <c:v>183.591904</c:v>
                </c:pt>
                <c:pt idx="907">
                  <c:v>182.21078499999999</c:v>
                </c:pt>
                <c:pt idx="908">
                  <c:v>181.39887999999999</c:v>
                </c:pt>
                <c:pt idx="909">
                  <c:v>183.36024499999999</c:v>
                </c:pt>
                <c:pt idx="910">
                  <c:v>185.34498600000001</c:v>
                </c:pt>
                <c:pt idx="911">
                  <c:v>188.476654</c:v>
                </c:pt>
                <c:pt idx="912">
                  <c:v>187.71031199999999</c:v>
                </c:pt>
                <c:pt idx="913">
                  <c:v>189.81813</c:v>
                </c:pt>
                <c:pt idx="914">
                  <c:v>190.04537999999999</c:v>
                </c:pt>
                <c:pt idx="915">
                  <c:v>191.315811</c:v>
                </c:pt>
                <c:pt idx="916">
                  <c:v>190.99075300000001</c:v>
                </c:pt>
                <c:pt idx="917">
                  <c:v>189.159637</c:v>
                </c:pt>
                <c:pt idx="918">
                  <c:v>189.421356</c:v>
                </c:pt>
                <c:pt idx="919">
                  <c:v>192.18232699999999</c:v>
                </c:pt>
                <c:pt idx="920">
                  <c:v>190.532578</c:v>
                </c:pt>
                <c:pt idx="921">
                  <c:v>189.42070000000001</c:v>
                </c:pt>
                <c:pt idx="922">
                  <c:v>195.446259</c:v>
                </c:pt>
                <c:pt idx="923">
                  <c:v>196.39532500000001</c:v>
                </c:pt>
                <c:pt idx="924">
                  <c:v>193.79264800000001</c:v>
                </c:pt>
                <c:pt idx="925">
                  <c:v>195.95718400000001</c:v>
                </c:pt>
                <c:pt idx="926">
                  <c:v>194.47808800000001</c:v>
                </c:pt>
                <c:pt idx="927">
                  <c:v>196.17926</c:v>
                </c:pt>
                <c:pt idx="928">
                  <c:v>195.84115600000001</c:v>
                </c:pt>
                <c:pt idx="929">
                  <c:v>195.02020300000001</c:v>
                </c:pt>
                <c:pt idx="930">
                  <c:v>193.45446799999999</c:v>
                </c:pt>
                <c:pt idx="931">
                  <c:v>195.889374</c:v>
                </c:pt>
                <c:pt idx="932">
                  <c:v>198.23397800000001</c:v>
                </c:pt>
                <c:pt idx="933">
                  <c:v>199.69371000000001</c:v>
                </c:pt>
                <c:pt idx="934">
                  <c:v>199.32238799999999</c:v>
                </c:pt>
                <c:pt idx="935">
                  <c:v>198.429855</c:v>
                </c:pt>
                <c:pt idx="936">
                  <c:v>195.06126399999999</c:v>
                </c:pt>
                <c:pt idx="937">
                  <c:v>195.06126399999999</c:v>
                </c:pt>
                <c:pt idx="938">
                  <c:v>197.53544600000001</c:v>
                </c:pt>
                <c:pt idx="939">
                  <c:v>194.543564</c:v>
                </c:pt>
                <c:pt idx="940">
                  <c:v>197.38201900000001</c:v>
                </c:pt>
                <c:pt idx="941">
                  <c:v>198.47311400000001</c:v>
                </c:pt>
                <c:pt idx="942">
                  <c:v>195.432053</c:v>
                </c:pt>
                <c:pt idx="943">
                  <c:v>197.197891</c:v>
                </c:pt>
                <c:pt idx="944">
                  <c:v>198.015579</c:v>
                </c:pt>
                <c:pt idx="945">
                  <c:v>198.17378199999999</c:v>
                </c:pt>
                <c:pt idx="946">
                  <c:v>197.90387000000001</c:v>
                </c:pt>
                <c:pt idx="947">
                  <c:v>201.41545099999999</c:v>
                </c:pt>
                <c:pt idx="948">
                  <c:v>199.72709699999999</c:v>
                </c:pt>
                <c:pt idx="949">
                  <c:v>200.25503499999999</c:v>
                </c:pt>
                <c:pt idx="950">
                  <c:v>201.02874800000001</c:v>
                </c:pt>
                <c:pt idx="951">
                  <c:v>199.69191000000001</c:v>
                </c:pt>
                <c:pt idx="952">
                  <c:v>199.150497</c:v>
                </c:pt>
                <c:pt idx="953">
                  <c:v>201.02023299999999</c:v>
                </c:pt>
                <c:pt idx="954">
                  <c:v>202.313492</c:v>
                </c:pt>
                <c:pt idx="955">
                  <c:v>202.49527</c:v>
                </c:pt>
                <c:pt idx="956">
                  <c:v>201.30256700000001</c:v>
                </c:pt>
                <c:pt idx="957">
                  <c:v>202.290314</c:v>
                </c:pt>
                <c:pt idx="958">
                  <c:v>202.026917</c:v>
                </c:pt>
                <c:pt idx="959">
                  <c:v>201.84077500000001</c:v>
                </c:pt>
                <c:pt idx="960">
                  <c:v>203.37908899999999</c:v>
                </c:pt>
                <c:pt idx="961">
                  <c:v>202.36746199999999</c:v>
                </c:pt>
                <c:pt idx="962">
                  <c:v>201.552032</c:v>
                </c:pt>
                <c:pt idx="963">
                  <c:v>201.552032</c:v>
                </c:pt>
                <c:pt idx="964">
                  <c:v>199.476822</c:v>
                </c:pt>
                <c:pt idx="965">
                  <c:v>196.28668200000001</c:v>
                </c:pt>
                <c:pt idx="966">
                  <c:v>195.26904300000001</c:v>
                </c:pt>
                <c:pt idx="967">
                  <c:v>193.41091900000001</c:v>
                </c:pt>
                <c:pt idx="968">
                  <c:v>192.824005</c:v>
                </c:pt>
                <c:pt idx="969">
                  <c:v>191.266571</c:v>
                </c:pt>
                <c:pt idx="970">
                  <c:v>192.89001500000001</c:v>
                </c:pt>
                <c:pt idx="971">
                  <c:v>190.65190100000001</c:v>
                </c:pt>
                <c:pt idx="972">
                  <c:v>190.820358</c:v>
                </c:pt>
                <c:pt idx="973">
                  <c:v>190.72006200000001</c:v>
                </c:pt>
                <c:pt idx="974">
                  <c:v>191.25451699999999</c:v>
                </c:pt>
                <c:pt idx="975">
                  <c:v>191.18905599999999</c:v>
                </c:pt>
                <c:pt idx="976">
                  <c:v>189.54516599999999</c:v>
                </c:pt>
                <c:pt idx="977">
                  <c:v>187.71798699999999</c:v>
                </c:pt>
                <c:pt idx="978">
                  <c:v>186.16922</c:v>
                </c:pt>
                <c:pt idx="979">
                  <c:v>191.22970599999999</c:v>
                </c:pt>
                <c:pt idx="980">
                  <c:v>189.589035</c:v>
                </c:pt>
                <c:pt idx="981">
                  <c:v>189.78978000000001</c:v>
                </c:pt>
                <c:pt idx="982">
                  <c:v>186.49670399999999</c:v>
                </c:pt>
                <c:pt idx="983">
                  <c:v>185.94281000000001</c:v>
                </c:pt>
                <c:pt idx="984">
                  <c:v>183.06195099999999</c:v>
                </c:pt>
                <c:pt idx="985">
                  <c:v>185.39077800000001</c:v>
                </c:pt>
                <c:pt idx="986">
                  <c:v>184.899902</c:v>
                </c:pt>
                <c:pt idx="987">
                  <c:v>186.72242700000001</c:v>
                </c:pt>
                <c:pt idx="988">
                  <c:v>188.25701900000001</c:v>
                </c:pt>
                <c:pt idx="989">
                  <c:v>185.66899100000001</c:v>
                </c:pt>
                <c:pt idx="990">
                  <c:v>187.54489100000001</c:v>
                </c:pt>
                <c:pt idx="991">
                  <c:v>187.44450399999999</c:v>
                </c:pt>
                <c:pt idx="992">
                  <c:v>185.64271500000001</c:v>
                </c:pt>
                <c:pt idx="993">
                  <c:v>186.71658300000001</c:v>
                </c:pt>
                <c:pt idx="994">
                  <c:v>186.71658300000001</c:v>
                </c:pt>
                <c:pt idx="995">
                  <c:v>188.07235700000001</c:v>
                </c:pt>
                <c:pt idx="996">
                  <c:v>188.35252399999999</c:v>
                </c:pt>
                <c:pt idx="997">
                  <c:v>187.70983899999999</c:v>
                </c:pt>
                <c:pt idx="998">
                  <c:v>187.07844499999999</c:v>
                </c:pt>
                <c:pt idx="999">
                  <c:v>185.52709999999999</c:v>
                </c:pt>
                <c:pt idx="1000">
                  <c:v>184.772232</c:v>
                </c:pt>
                <c:pt idx="1001">
                  <c:v>182.996475</c:v>
                </c:pt>
                <c:pt idx="1002">
                  <c:v>183.99696399999999</c:v>
                </c:pt>
                <c:pt idx="1003">
                  <c:v>182.92443800000001</c:v>
                </c:pt>
                <c:pt idx="1004">
                  <c:v>182.73049900000001</c:v>
                </c:pt>
                <c:pt idx="1005">
                  <c:v>182.76092499999999</c:v>
                </c:pt>
                <c:pt idx="1006">
                  <c:v>179.23826600000001</c:v>
                </c:pt>
                <c:pt idx="1007">
                  <c:v>181.38504</c:v>
                </c:pt>
                <c:pt idx="1008">
                  <c:v>181.72088600000001</c:v>
                </c:pt>
                <c:pt idx="1009">
                  <c:v>179.49551400000001</c:v>
                </c:pt>
                <c:pt idx="1010">
                  <c:v>178.50315900000001</c:v>
                </c:pt>
                <c:pt idx="1011">
                  <c:v>176.90022300000001</c:v>
                </c:pt>
                <c:pt idx="1012">
                  <c:v>174.27865600000001</c:v>
                </c:pt>
                <c:pt idx="1013">
                  <c:v>176.141144</c:v>
                </c:pt>
                <c:pt idx="1014">
                  <c:v>178.81146200000001</c:v>
                </c:pt>
                <c:pt idx="1015">
                  <c:v>180.74409499999999</c:v>
                </c:pt>
                <c:pt idx="1016">
                  <c:v>178.58839399999999</c:v>
                </c:pt>
                <c:pt idx="1017">
                  <c:v>181.25396699999999</c:v>
                </c:pt>
                <c:pt idx="1018">
                  <c:v>177.318375</c:v>
                </c:pt>
                <c:pt idx="1019">
                  <c:v>178.612213</c:v>
                </c:pt>
                <c:pt idx="1020">
                  <c:v>177.53862000000001</c:v>
                </c:pt>
                <c:pt idx="1021">
                  <c:v>178.81907699999999</c:v>
                </c:pt>
                <c:pt idx="1022">
                  <c:v>175.38639800000001</c:v>
                </c:pt>
                <c:pt idx="1023">
                  <c:v>173.137833</c:v>
                </c:pt>
                <c:pt idx="1024">
                  <c:v>172.01960800000001</c:v>
                </c:pt>
                <c:pt idx="1025">
                  <c:v>179.158829</c:v>
                </c:pt>
                <c:pt idx="1026">
                  <c:v>175.252151</c:v>
                </c:pt>
                <c:pt idx="1027">
                  <c:v>172.909729</c:v>
                </c:pt>
                <c:pt idx="1028">
                  <c:v>173.46313499999999</c:v>
                </c:pt>
                <c:pt idx="1029">
                  <c:v>171.589203</c:v>
                </c:pt>
                <c:pt idx="1030">
                  <c:v>171.12318400000001</c:v>
                </c:pt>
                <c:pt idx="1031">
                  <c:v>174.57751500000001</c:v>
                </c:pt>
                <c:pt idx="1032">
                  <c:v>179.88284300000001</c:v>
                </c:pt>
                <c:pt idx="1033">
                  <c:v>179.19807399999999</c:v>
                </c:pt>
                <c:pt idx="1034">
                  <c:v>175.217209</c:v>
                </c:pt>
                <c:pt idx="1035">
                  <c:v>184.179382</c:v>
                </c:pt>
                <c:pt idx="1036">
                  <c:v>185.37443500000001</c:v>
                </c:pt>
                <c:pt idx="1037">
                  <c:v>187.17349200000001</c:v>
                </c:pt>
                <c:pt idx="1038">
                  <c:v>185.73173499999999</c:v>
                </c:pt>
                <c:pt idx="1039">
                  <c:v>185.73173499999999</c:v>
                </c:pt>
                <c:pt idx="1040">
                  <c:v>185.531296</c:v>
                </c:pt>
                <c:pt idx="1041">
                  <c:v>184.18684400000001</c:v>
                </c:pt>
                <c:pt idx="1042">
                  <c:v>185.79844700000001</c:v>
                </c:pt>
                <c:pt idx="1043">
                  <c:v>186.147964</c:v>
                </c:pt>
                <c:pt idx="1044">
                  <c:v>186.99382</c:v>
                </c:pt>
                <c:pt idx="1045">
                  <c:v>185.47062700000001</c:v>
                </c:pt>
                <c:pt idx="1046">
                  <c:v>186.19206199999999</c:v>
                </c:pt>
                <c:pt idx="1047">
                  <c:v>183.87344400000001</c:v>
                </c:pt>
                <c:pt idx="1048">
                  <c:v>182.75958299999999</c:v>
                </c:pt>
                <c:pt idx="1049">
                  <c:v>178.949387</c:v>
                </c:pt>
                <c:pt idx="1050">
                  <c:v>184.88343800000001</c:v>
                </c:pt>
                <c:pt idx="1051">
                  <c:v>180.21646100000001</c:v>
                </c:pt>
                <c:pt idx="1052">
                  <c:v>181.121185</c:v>
                </c:pt>
                <c:pt idx="1053">
                  <c:v>182.546402</c:v>
                </c:pt>
                <c:pt idx="1054">
                  <c:v>182.546402</c:v>
                </c:pt>
                <c:pt idx="1055">
                  <c:v>184.021469</c:v>
                </c:pt>
                <c:pt idx="1056">
                  <c:v>186.070267</c:v>
                </c:pt>
                <c:pt idx="1057">
                  <c:v>187.60986299999999</c:v>
                </c:pt>
                <c:pt idx="1058">
                  <c:v>188.551117</c:v>
                </c:pt>
                <c:pt idx="1059">
                  <c:v>187.16261299999999</c:v>
                </c:pt>
                <c:pt idx="1060">
                  <c:v>192.032974</c:v>
                </c:pt>
                <c:pt idx="1061">
                  <c:v>189.62643399999999</c:v>
                </c:pt>
                <c:pt idx="1062">
                  <c:v>192.837738</c:v>
                </c:pt>
                <c:pt idx="1063">
                  <c:v>191.68244899999999</c:v>
                </c:pt>
                <c:pt idx="1064">
                  <c:v>194.51518200000001</c:v>
                </c:pt>
                <c:pt idx="1065">
                  <c:v>190.33067299999999</c:v>
                </c:pt>
                <c:pt idx="1066">
                  <c:v>185.220642</c:v>
                </c:pt>
                <c:pt idx="1067">
                  <c:v>185.65007</c:v>
                </c:pt>
                <c:pt idx="1068">
                  <c:v>184.83904999999999</c:v>
                </c:pt>
                <c:pt idx="1069">
                  <c:v>185.091812</c:v>
                </c:pt>
                <c:pt idx="1070">
                  <c:v>185.091812</c:v>
                </c:pt>
                <c:pt idx="1071">
                  <c:v>185.70130900000001</c:v>
                </c:pt>
                <c:pt idx="1072">
                  <c:v>185.257385</c:v>
                </c:pt>
                <c:pt idx="1073">
                  <c:v>183.20945699999999</c:v>
                </c:pt>
                <c:pt idx="1074">
                  <c:v>183.20945699999999</c:v>
                </c:pt>
                <c:pt idx="1075">
                  <c:v>181.38887</c:v>
                </c:pt>
                <c:pt idx="1076">
                  <c:v>180.12356600000001</c:v>
                </c:pt>
                <c:pt idx="1077">
                  <c:v>183.54664600000001</c:v>
                </c:pt>
                <c:pt idx="1078">
                  <c:v>184.13279700000001</c:v>
                </c:pt>
                <c:pt idx="1079">
                  <c:v>183.287994</c:v>
                </c:pt>
                <c:pt idx="1080">
                  <c:v>180.63064600000001</c:v>
                </c:pt>
                <c:pt idx="1081">
                  <c:v>178.239563</c:v>
                </c:pt>
                <c:pt idx="1082">
                  <c:v>179.043396</c:v>
                </c:pt>
                <c:pt idx="1083">
                  <c:v>179.04437300000001</c:v>
                </c:pt>
                <c:pt idx="1084">
                  <c:v>175.735794</c:v>
                </c:pt>
                <c:pt idx="1085">
                  <c:v>176.967331</c:v>
                </c:pt>
                <c:pt idx="1086">
                  <c:v>176.651184</c:v>
                </c:pt>
                <c:pt idx="1087">
                  <c:v>176.900711</c:v>
                </c:pt>
                <c:pt idx="1088">
                  <c:v>174.632294</c:v>
                </c:pt>
                <c:pt idx="1089">
                  <c:v>173.98992899999999</c:v>
                </c:pt>
                <c:pt idx="1090">
                  <c:v>173.24558999999999</c:v>
                </c:pt>
                <c:pt idx="1091">
                  <c:v>169.34741199999999</c:v>
                </c:pt>
                <c:pt idx="1092">
                  <c:v>171.96343999999999</c:v>
                </c:pt>
                <c:pt idx="1093">
                  <c:v>171.421661</c:v>
                </c:pt>
                <c:pt idx="1094">
                  <c:v>171.274597</c:v>
                </c:pt>
                <c:pt idx="1095">
                  <c:v>170.73616000000001</c:v>
                </c:pt>
                <c:pt idx="1096">
                  <c:v>166.992279</c:v>
                </c:pt>
                <c:pt idx="1097">
                  <c:v>164.91387900000001</c:v>
                </c:pt>
                <c:pt idx="1098">
                  <c:v>165.889633</c:v>
                </c:pt>
                <c:pt idx="1099">
                  <c:v>165.03301999999999</c:v>
                </c:pt>
                <c:pt idx="1100">
                  <c:v>166.78964199999999</c:v>
                </c:pt>
                <c:pt idx="1101">
                  <c:v>165.51641799999999</c:v>
                </c:pt>
                <c:pt idx="1102">
                  <c:v>162.86187699999999</c:v>
                </c:pt>
                <c:pt idx="1103">
                  <c:v>159.41563400000001</c:v>
                </c:pt>
                <c:pt idx="1104">
                  <c:v>162.99534600000001</c:v>
                </c:pt>
                <c:pt idx="1105">
                  <c:v>163.39679000000001</c:v>
                </c:pt>
                <c:pt idx="1106">
                  <c:v>160.983475</c:v>
                </c:pt>
                <c:pt idx="1107">
                  <c:v>156.95550499999999</c:v>
                </c:pt>
                <c:pt idx="1108">
                  <c:v>156.68536399999999</c:v>
                </c:pt>
                <c:pt idx="1109">
                  <c:v>152.199341</c:v>
                </c:pt>
                <c:pt idx="1110">
                  <c:v>149.26458700000001</c:v>
                </c:pt>
                <c:pt idx="1111">
                  <c:v>146.111771</c:v>
                </c:pt>
                <c:pt idx="1112">
                  <c:v>146.111771</c:v>
                </c:pt>
                <c:pt idx="1113">
                  <c:v>150.201492</c:v>
                </c:pt>
                <c:pt idx="1114">
                  <c:v>148.31445299999999</c:v>
                </c:pt>
                <c:pt idx="1115">
                  <c:v>154.90336600000001</c:v>
                </c:pt>
                <c:pt idx="1116">
                  <c:v>157.09841900000001</c:v>
                </c:pt>
                <c:pt idx="1117">
                  <c:v>157.47601299999999</c:v>
                </c:pt>
                <c:pt idx="1118">
                  <c:v>158.49916099999999</c:v>
                </c:pt>
                <c:pt idx="1119">
                  <c:v>156.37588500000001</c:v>
                </c:pt>
                <c:pt idx="1120">
                  <c:v>156.35629299999999</c:v>
                </c:pt>
                <c:pt idx="1121">
                  <c:v>153.42922999999999</c:v>
                </c:pt>
                <c:pt idx="1122">
                  <c:v>152.88720699999999</c:v>
                </c:pt>
                <c:pt idx="1123">
                  <c:v>154.045715</c:v>
                </c:pt>
                <c:pt idx="1124">
                  <c:v>154.48173499999999</c:v>
                </c:pt>
                <c:pt idx="1125">
                  <c:v>153.188446</c:v>
                </c:pt>
                <c:pt idx="1126">
                  <c:v>151.602936</c:v>
                </c:pt>
                <c:pt idx="1127">
                  <c:v>151.602936</c:v>
                </c:pt>
                <c:pt idx="1128">
                  <c:v>152.28164699999999</c:v>
                </c:pt>
                <c:pt idx="1129">
                  <c:v>148.55938699999999</c:v>
                </c:pt>
                <c:pt idx="1130">
                  <c:v>148.69744900000001</c:v>
                </c:pt>
                <c:pt idx="1131">
                  <c:v>149.434845</c:v>
                </c:pt>
                <c:pt idx="1132">
                  <c:v>146.21019000000001</c:v>
                </c:pt>
                <c:pt idx="1133">
                  <c:v>148.485153</c:v>
                </c:pt>
                <c:pt idx="1134">
                  <c:v>147.12416099999999</c:v>
                </c:pt>
                <c:pt idx="1135">
                  <c:v>145.53317300000001</c:v>
                </c:pt>
                <c:pt idx="1136">
                  <c:v>147.22212200000001</c:v>
                </c:pt>
                <c:pt idx="1137">
                  <c:v>150.85034200000001</c:v>
                </c:pt>
                <c:pt idx="1138">
                  <c:v>150.870071</c:v>
                </c:pt>
                <c:pt idx="1139">
                  <c:v>148.88374300000001</c:v>
                </c:pt>
                <c:pt idx="1140">
                  <c:v>151.307816</c:v>
                </c:pt>
                <c:pt idx="1141">
                  <c:v>150.83686800000001</c:v>
                </c:pt>
                <c:pt idx="1142">
                  <c:v>152.85702499999999</c:v>
                </c:pt>
                <c:pt idx="1143">
                  <c:v>155.66890000000001</c:v>
                </c:pt>
                <c:pt idx="1144">
                  <c:v>155.01243600000001</c:v>
                </c:pt>
                <c:pt idx="1145">
                  <c:v>155.98010300000001</c:v>
                </c:pt>
                <c:pt idx="1146">
                  <c:v>155.94371000000001</c:v>
                </c:pt>
                <c:pt idx="1147">
                  <c:v>152.97134399999999</c:v>
                </c:pt>
                <c:pt idx="1148">
                  <c:v>153.704407</c:v>
                </c:pt>
                <c:pt idx="1149">
                  <c:v>157.526093</c:v>
                </c:pt>
                <c:pt idx="1150">
                  <c:v>155.59518399999999</c:v>
                </c:pt>
                <c:pt idx="1151">
                  <c:v>157.44786099999999</c:v>
                </c:pt>
                <c:pt idx="1152">
                  <c:v>156.63870199999999</c:v>
                </c:pt>
                <c:pt idx="1153">
                  <c:v>158.48889199999999</c:v>
                </c:pt>
                <c:pt idx="1154">
                  <c:v>158.887787</c:v>
                </c:pt>
                <c:pt idx="1155">
                  <c:v>154.53573600000001</c:v>
                </c:pt>
                <c:pt idx="1156">
                  <c:v>158.84938</c:v>
                </c:pt>
                <c:pt idx="1157">
                  <c:v>156.48661799999999</c:v>
                </c:pt>
                <c:pt idx="1158">
                  <c:v>156.49237099999999</c:v>
                </c:pt>
                <c:pt idx="1159">
                  <c:v>158.81002799999999</c:v>
                </c:pt>
                <c:pt idx="1160">
                  <c:v>159.09059099999999</c:v>
                </c:pt>
                <c:pt idx="1161">
                  <c:v>157.88269</c:v>
                </c:pt>
                <c:pt idx="1162">
                  <c:v>157.79963699999999</c:v>
                </c:pt>
                <c:pt idx="1163">
                  <c:v>156.84445199999999</c:v>
                </c:pt>
                <c:pt idx="1164">
                  <c:v>158.72885099999999</c:v>
                </c:pt>
                <c:pt idx="1165">
                  <c:v>154.88760400000001</c:v>
                </c:pt>
                <c:pt idx="1166">
                  <c:v>157.621735</c:v>
                </c:pt>
                <c:pt idx="1167">
                  <c:v>156.233124</c:v>
                </c:pt>
                <c:pt idx="1168">
                  <c:v>158.810349</c:v>
                </c:pt>
                <c:pt idx="1169">
                  <c:v>158.89836099999999</c:v>
                </c:pt>
                <c:pt idx="1170">
                  <c:v>160.873581</c:v>
                </c:pt>
                <c:pt idx="1171">
                  <c:v>159.83317600000001</c:v>
                </c:pt>
                <c:pt idx="1172">
                  <c:v>161.932816</c:v>
                </c:pt>
                <c:pt idx="1173">
                  <c:v>159.87408400000001</c:v>
                </c:pt>
                <c:pt idx="1174">
                  <c:v>157.40774500000001</c:v>
                </c:pt>
                <c:pt idx="1175">
                  <c:v>159.91793799999999</c:v>
                </c:pt>
                <c:pt idx="1176">
                  <c:v>160.04577599999999</c:v>
                </c:pt>
                <c:pt idx="1177">
                  <c:v>163.306183</c:v>
                </c:pt>
                <c:pt idx="1178">
                  <c:v>164.23384100000001</c:v>
                </c:pt>
                <c:pt idx="1179">
                  <c:v>161.90715</c:v>
                </c:pt>
                <c:pt idx="1180">
                  <c:v>162.47946200000001</c:v>
                </c:pt>
                <c:pt idx="1181">
                  <c:v>159.220596</c:v>
                </c:pt>
                <c:pt idx="1182">
                  <c:v>159.083282</c:v>
                </c:pt>
                <c:pt idx="1183">
                  <c:v>162.18786600000001</c:v>
                </c:pt>
                <c:pt idx="1184">
                  <c:v>162.21911600000001</c:v>
                </c:pt>
                <c:pt idx="1185">
                  <c:v>162.40060399999999</c:v>
                </c:pt>
                <c:pt idx="1186">
                  <c:v>160.00860599999999</c:v>
                </c:pt>
                <c:pt idx="1187">
                  <c:v>156.37728899999999</c:v>
                </c:pt>
                <c:pt idx="1188">
                  <c:v>158.301346</c:v>
                </c:pt>
                <c:pt idx="1189">
                  <c:v>156.201401</c:v>
                </c:pt>
                <c:pt idx="1190">
                  <c:v>153.49052399999999</c:v>
                </c:pt>
                <c:pt idx="1191">
                  <c:v>155.56626900000001</c:v>
                </c:pt>
                <c:pt idx="1192">
                  <c:v>154.210983</c:v>
                </c:pt>
                <c:pt idx="1193">
                  <c:v>155.15893600000001</c:v>
                </c:pt>
                <c:pt idx="1194">
                  <c:v>152.034851</c:v>
                </c:pt>
                <c:pt idx="1195">
                  <c:v>153.863922</c:v>
                </c:pt>
                <c:pt idx="1196">
                  <c:v>150.48561100000001</c:v>
                </c:pt>
                <c:pt idx="1197">
                  <c:v>149.66154499999999</c:v>
                </c:pt>
                <c:pt idx="1198">
                  <c:v>149.61215200000001</c:v>
                </c:pt>
                <c:pt idx="1199">
                  <c:v>147.82777400000001</c:v>
                </c:pt>
                <c:pt idx="1200">
                  <c:v>148.884567</c:v>
                </c:pt>
                <c:pt idx="1201">
                  <c:v>145.928406</c:v>
                </c:pt>
                <c:pt idx="1202">
                  <c:v>149.269836</c:v>
                </c:pt>
                <c:pt idx="1203">
                  <c:v>146.772659</c:v>
                </c:pt>
                <c:pt idx="1204">
                  <c:v>149.257507</c:v>
                </c:pt>
                <c:pt idx="1205">
                  <c:v>148.263443</c:v>
                </c:pt>
                <c:pt idx="1206">
                  <c:v>150.18585200000001</c:v>
                </c:pt>
                <c:pt idx="1207">
                  <c:v>149.490906</c:v>
                </c:pt>
                <c:pt idx="1208">
                  <c:v>148.59210200000001</c:v>
                </c:pt>
                <c:pt idx="1209">
                  <c:v>145.45669599999999</c:v>
                </c:pt>
                <c:pt idx="1210">
                  <c:v>143.65947</c:v>
                </c:pt>
                <c:pt idx="1211">
                  <c:v>144.312241</c:v>
                </c:pt>
                <c:pt idx="1212">
                  <c:v>147.25260900000001</c:v>
                </c:pt>
                <c:pt idx="1213">
                  <c:v>147.25260900000001</c:v>
                </c:pt>
                <c:pt idx="1214">
                  <c:v>150.45715300000001</c:v>
                </c:pt>
                <c:pt idx="1215">
                  <c:v>151.853882</c:v>
                </c:pt>
                <c:pt idx="1216">
                  <c:v>147.17654400000001</c:v>
                </c:pt>
                <c:pt idx="1217">
                  <c:v>145.91926599999999</c:v>
                </c:pt>
                <c:pt idx="1218">
                  <c:v>144.63395700000001</c:v>
                </c:pt>
                <c:pt idx="1219">
                  <c:v>141.592422</c:v>
                </c:pt>
                <c:pt idx="1220">
                  <c:v>137.819153</c:v>
                </c:pt>
                <c:pt idx="1221">
                  <c:v>135.92572000000001</c:v>
                </c:pt>
                <c:pt idx="1222">
                  <c:v>135.22045900000001</c:v>
                </c:pt>
                <c:pt idx="1223">
                  <c:v>136.77121</c:v>
                </c:pt>
                <c:pt idx="1224">
                  <c:v>132.91851800000001</c:v>
                </c:pt>
                <c:pt idx="1225">
                  <c:v>133.221115</c:v>
                </c:pt>
                <c:pt idx="1226">
                  <c:v>127.793159</c:v>
                </c:pt>
                <c:pt idx="1227">
                  <c:v>129.12107800000001</c:v>
                </c:pt>
                <c:pt idx="1228">
                  <c:v>126.465416</c:v>
                </c:pt>
                <c:pt idx="1229">
                  <c:v>125.567924</c:v>
                </c:pt>
                <c:pt idx="1230">
                  <c:v>126.27076700000001</c:v>
                </c:pt>
                <c:pt idx="1231">
                  <c:v>120.613579</c:v>
                </c:pt>
                <c:pt idx="1232">
                  <c:v>122.875092</c:v>
                </c:pt>
                <c:pt idx="1233">
                  <c:v>120.94884500000001</c:v>
                </c:pt>
                <c:pt idx="1234">
                  <c:v>121.103973</c:v>
                </c:pt>
                <c:pt idx="1235">
                  <c:v>122.958748</c:v>
                </c:pt>
                <c:pt idx="1236">
                  <c:v>124.82300600000001</c:v>
                </c:pt>
                <c:pt idx="1237">
                  <c:v>121.487511</c:v>
                </c:pt>
                <c:pt idx="1238">
                  <c:v>122.957314</c:v>
                </c:pt>
                <c:pt idx="1239">
                  <c:v>123.590424</c:v>
                </c:pt>
                <c:pt idx="1240">
                  <c:v>122.665779</c:v>
                </c:pt>
                <c:pt idx="1241">
                  <c:v>125.20019499999999</c:v>
                </c:pt>
                <c:pt idx="1242">
                  <c:v>125.20019499999999</c:v>
                </c:pt>
                <c:pt idx="1243">
                  <c:v>129.34457399999999</c:v>
                </c:pt>
                <c:pt idx="1244">
                  <c:v>126.454185</c:v>
                </c:pt>
                <c:pt idx="1245">
                  <c:v>121.674179</c:v>
                </c:pt>
                <c:pt idx="1246">
                  <c:v>117.151764</c:v>
                </c:pt>
                <c:pt idx="1247">
                  <c:v>123.905373</c:v>
                </c:pt>
                <c:pt idx="1248">
                  <c:v>125.482086</c:v>
                </c:pt>
                <c:pt idx="1249">
                  <c:v>122.815918</c:v>
                </c:pt>
                <c:pt idx="1250">
                  <c:v>122.815918</c:v>
                </c:pt>
                <c:pt idx="1251">
                  <c:v>122.84317799999999</c:v>
                </c:pt>
                <c:pt idx="1252">
                  <c:v>121.01050600000001</c:v>
                </c:pt>
                <c:pt idx="1253">
                  <c:v>122.596176</c:v>
                </c:pt>
                <c:pt idx="1254">
                  <c:v>124.286484</c:v>
                </c:pt>
                <c:pt idx="1255">
                  <c:v>122.602951</c:v>
                </c:pt>
                <c:pt idx="1256">
                  <c:v>120.80847900000001</c:v>
                </c:pt>
                <c:pt idx="1257">
                  <c:v>122.27449799999999</c:v>
                </c:pt>
                <c:pt idx="1258">
                  <c:v>118.749664</c:v>
                </c:pt>
                <c:pt idx="1259">
                  <c:v>115.195938</c:v>
                </c:pt>
                <c:pt idx="1260">
                  <c:v>108.14259300000001</c:v>
                </c:pt>
                <c:pt idx="1261">
                  <c:v>112.36628</c:v>
                </c:pt>
                <c:pt idx="1262">
                  <c:v>110.36515</c:v>
                </c:pt>
                <c:pt idx="1263">
                  <c:v>113.557999</c:v>
                </c:pt>
                <c:pt idx="1264">
                  <c:v>116.076942</c:v>
                </c:pt>
                <c:pt idx="1265">
                  <c:v>114.19409899999999</c:v>
                </c:pt>
                <c:pt idx="1266">
                  <c:v>120.851585</c:v>
                </c:pt>
                <c:pt idx="1267">
                  <c:v>116.568512</c:v>
                </c:pt>
                <c:pt idx="1268">
                  <c:v>108.440781</c:v>
                </c:pt>
                <c:pt idx="1269">
                  <c:v>98.861442999999994</c:v>
                </c:pt>
                <c:pt idx="1270">
                  <c:v>104.304131</c:v>
                </c:pt>
                <c:pt idx="1271">
                  <c:v>106.267433</c:v>
                </c:pt>
                <c:pt idx="1272">
                  <c:v>104.03288999999999</c:v>
                </c:pt>
                <c:pt idx="1273">
                  <c:v>116.042351</c:v>
                </c:pt>
                <c:pt idx="1274">
                  <c:v>110.678284</c:v>
                </c:pt>
                <c:pt idx="1275">
                  <c:v>128.57804899999999</c:v>
                </c:pt>
                <c:pt idx="1276">
                  <c:v>112.87803599999999</c:v>
                </c:pt>
                <c:pt idx="1277">
                  <c:v>132.45542900000001</c:v>
                </c:pt>
                <c:pt idx="1278">
                  <c:v>143.408997</c:v>
                </c:pt>
                <c:pt idx="1279">
                  <c:v>133.84896900000001</c:v>
                </c:pt>
                <c:pt idx="1280">
                  <c:v>152.40145899999999</c:v>
                </c:pt>
                <c:pt idx="1281">
                  <c:v>158.98980700000001</c:v>
                </c:pt>
                <c:pt idx="1282">
                  <c:v>166.75166300000001</c:v>
                </c:pt>
                <c:pt idx="1283">
                  <c:v>164.12792999999999</c:v>
                </c:pt>
                <c:pt idx="1284">
                  <c:v>165.82041899999999</c:v>
                </c:pt>
                <c:pt idx="1285">
                  <c:v>162.00434899999999</c:v>
                </c:pt>
                <c:pt idx="1286">
                  <c:v>160.15666200000001</c:v>
                </c:pt>
                <c:pt idx="1287">
                  <c:v>164.409729</c:v>
                </c:pt>
                <c:pt idx="1288">
                  <c:v>176.79368600000001</c:v>
                </c:pt>
                <c:pt idx="1289">
                  <c:v>176.79368600000001</c:v>
                </c:pt>
                <c:pt idx="1290">
                  <c:v>176.79368600000001</c:v>
                </c:pt>
                <c:pt idx="1291">
                  <c:v>178.200806</c:v>
                </c:pt>
                <c:pt idx="1292">
                  <c:v>181.204453</c:v>
                </c:pt>
                <c:pt idx="1293">
                  <c:v>178.80903599999999</c:v>
                </c:pt>
                <c:pt idx="1294">
                  <c:v>179.32504299999999</c:v>
                </c:pt>
                <c:pt idx="1295">
                  <c:v>177.88121000000001</c:v>
                </c:pt>
                <c:pt idx="1296">
                  <c:v>179.874481</c:v>
                </c:pt>
                <c:pt idx="1297">
                  <c:v>181.447845</c:v>
                </c:pt>
                <c:pt idx="1298">
                  <c:v>179.42068499999999</c:v>
                </c:pt>
                <c:pt idx="1299">
                  <c:v>175.06573499999999</c:v>
                </c:pt>
                <c:pt idx="1300">
                  <c:v>176.93194600000001</c:v>
                </c:pt>
                <c:pt idx="1301">
                  <c:v>179.139816</c:v>
                </c:pt>
                <c:pt idx="1302">
                  <c:v>180.443512</c:v>
                </c:pt>
                <c:pt idx="1303">
                  <c:v>179.71009799999999</c:v>
                </c:pt>
                <c:pt idx="1304">
                  <c:v>178.26767000000001</c:v>
                </c:pt>
                <c:pt idx="1305">
                  <c:v>176.916855</c:v>
                </c:pt>
                <c:pt idx="1306">
                  <c:v>179.66546600000001</c:v>
                </c:pt>
                <c:pt idx="1307">
                  <c:v>179.44276400000001</c:v>
                </c:pt>
                <c:pt idx="1308">
                  <c:v>181.14442399999999</c:v>
                </c:pt>
                <c:pt idx="1309">
                  <c:v>178.03845200000001</c:v>
                </c:pt>
                <c:pt idx="1310">
                  <c:v>184.09520000000001</c:v>
                </c:pt>
                <c:pt idx="1311">
                  <c:v>185.885513</c:v>
                </c:pt>
                <c:pt idx="1312">
                  <c:v>184.11852999999999</c:v>
                </c:pt>
                <c:pt idx="1313">
                  <c:v>181.995102</c:v>
                </c:pt>
                <c:pt idx="1314">
                  <c:v>184.84977699999999</c:v>
                </c:pt>
                <c:pt idx="1315">
                  <c:v>184.25367700000001</c:v>
                </c:pt>
                <c:pt idx="1316">
                  <c:v>181.49464399999999</c:v>
                </c:pt>
                <c:pt idx="1317">
                  <c:v>181.043961</c:v>
                </c:pt>
                <c:pt idx="1318">
                  <c:v>182.93815599999999</c:v>
                </c:pt>
                <c:pt idx="1319">
                  <c:v>182.46057099999999</c:v>
                </c:pt>
                <c:pt idx="1320">
                  <c:v>179.627197</c:v>
                </c:pt>
                <c:pt idx="1321">
                  <c:v>180.31723</c:v>
                </c:pt>
                <c:pt idx="1322">
                  <c:v>180.78362999999999</c:v>
                </c:pt>
                <c:pt idx="1323">
                  <c:v>181.428864</c:v>
                </c:pt>
                <c:pt idx="1324">
                  <c:v>181.76478599999999</c:v>
                </c:pt>
                <c:pt idx="1325">
                  <c:v>183.05371099999999</c:v>
                </c:pt>
                <c:pt idx="1326">
                  <c:v>184.40110799999999</c:v>
                </c:pt>
                <c:pt idx="1327">
                  <c:v>179.84788499999999</c:v>
                </c:pt>
                <c:pt idx="1328">
                  <c:v>179.84788499999999</c:v>
                </c:pt>
                <c:pt idx="1329">
                  <c:v>181.22996499999999</c:v>
                </c:pt>
                <c:pt idx="1330">
                  <c:v>182.27067600000001</c:v>
                </c:pt>
                <c:pt idx="1331">
                  <c:v>180.186905</c:v>
                </c:pt>
                <c:pt idx="1332">
                  <c:v>180.186905</c:v>
                </c:pt>
                <c:pt idx="1333">
                  <c:v>179.032669</c:v>
                </c:pt>
                <c:pt idx="1334">
                  <c:v>179.04852299999999</c:v>
                </c:pt>
                <c:pt idx="1335">
                  <c:v>177.77858000000001</c:v>
                </c:pt>
                <c:pt idx="1336">
                  <c:v>175.13635300000001</c:v>
                </c:pt>
                <c:pt idx="1337">
                  <c:v>174.01709</c:v>
                </c:pt>
                <c:pt idx="1338">
                  <c:v>175.057343</c:v>
                </c:pt>
                <c:pt idx="1339">
                  <c:v>174.489395</c:v>
                </c:pt>
                <c:pt idx="1340">
                  <c:v>172.56752</c:v>
                </c:pt>
                <c:pt idx="1341">
                  <c:v>172.11357100000001</c:v>
                </c:pt>
                <c:pt idx="1342">
                  <c:v>172.58819600000001</c:v>
                </c:pt>
                <c:pt idx="1343">
                  <c:v>172.81930500000001</c:v>
                </c:pt>
                <c:pt idx="1344">
                  <c:v>172.03627</c:v>
                </c:pt>
                <c:pt idx="1345">
                  <c:v>171.536438</c:v>
                </c:pt>
                <c:pt idx="1346">
                  <c:v>169.44490099999999</c:v>
                </c:pt>
                <c:pt idx="1347">
                  <c:v>169.40104700000001</c:v>
                </c:pt>
                <c:pt idx="1348">
                  <c:v>168.32098400000001</c:v>
                </c:pt>
                <c:pt idx="1349">
                  <c:v>168.40931699999999</c:v>
                </c:pt>
                <c:pt idx="1350">
                  <c:v>167.503738</c:v>
                </c:pt>
                <c:pt idx="1351">
                  <c:v>166.495361</c:v>
                </c:pt>
                <c:pt idx="1352">
                  <c:v>168.61738600000001</c:v>
                </c:pt>
                <c:pt idx="1353">
                  <c:v>169.03480500000001</c:v>
                </c:pt>
                <c:pt idx="1354">
                  <c:v>167.17544599999999</c:v>
                </c:pt>
                <c:pt idx="1355">
                  <c:v>164.636627</c:v>
                </c:pt>
                <c:pt idx="1356">
                  <c:v>164.636627</c:v>
                </c:pt>
                <c:pt idx="1357">
                  <c:v>165.26663199999999</c:v>
                </c:pt>
                <c:pt idx="1358">
                  <c:v>165.713898</c:v>
                </c:pt>
                <c:pt idx="1359">
                  <c:v>165.713898</c:v>
                </c:pt>
                <c:pt idx="1360">
                  <c:v>164.94113200000001</c:v>
                </c:pt>
                <c:pt idx="1361">
                  <c:v>166.01589999999999</c:v>
                </c:pt>
                <c:pt idx="1362">
                  <c:v>168.529526</c:v>
                </c:pt>
                <c:pt idx="1363">
                  <c:v>167.38119499999999</c:v>
                </c:pt>
                <c:pt idx="1364">
                  <c:v>170.41625999999999</c:v>
                </c:pt>
                <c:pt idx="1365">
                  <c:v>168.518326</c:v>
                </c:pt>
                <c:pt idx="1366">
                  <c:v>169.076324</c:v>
                </c:pt>
                <c:pt idx="1367">
                  <c:v>169.17010500000001</c:v>
                </c:pt>
                <c:pt idx="1368">
                  <c:v>168.26234400000001</c:v>
                </c:pt>
                <c:pt idx="1369">
                  <c:v>166.744812</c:v>
                </c:pt>
                <c:pt idx="1370">
                  <c:v>168.59188800000001</c:v>
                </c:pt>
                <c:pt idx="1371">
                  <c:v>167.26812699999999</c:v>
                </c:pt>
                <c:pt idx="1372">
                  <c:v>168.24913000000001</c:v>
                </c:pt>
                <c:pt idx="1373">
                  <c:v>166.96876499999999</c:v>
                </c:pt>
                <c:pt idx="1374">
                  <c:v>166.38137800000001</c:v>
                </c:pt>
                <c:pt idx="1375">
                  <c:v>167.24838299999999</c:v>
                </c:pt>
                <c:pt idx="1376">
                  <c:v>166.995667</c:v>
                </c:pt>
                <c:pt idx="1377">
                  <c:v>164.882507</c:v>
                </c:pt>
                <c:pt idx="1378">
                  <c:v>162.871048</c:v>
                </c:pt>
                <c:pt idx="1379">
                  <c:v>163.31723</c:v>
                </c:pt>
                <c:pt idx="1380">
                  <c:v>163.95017999999999</c:v>
                </c:pt>
                <c:pt idx="1381">
                  <c:v>162.49890099999999</c:v>
                </c:pt>
                <c:pt idx="1382">
                  <c:v>162.20652799999999</c:v>
                </c:pt>
                <c:pt idx="1383">
                  <c:v>161.47605899999999</c:v>
                </c:pt>
                <c:pt idx="1384">
                  <c:v>158.34271200000001</c:v>
                </c:pt>
                <c:pt idx="1385">
                  <c:v>157.45890800000001</c:v>
                </c:pt>
                <c:pt idx="1386">
                  <c:v>155.48788500000001</c:v>
                </c:pt>
                <c:pt idx="1387">
                  <c:v>156.40760800000001</c:v>
                </c:pt>
                <c:pt idx="1388">
                  <c:v>159.484512</c:v>
                </c:pt>
                <c:pt idx="1389">
                  <c:v>157.87445099999999</c:v>
                </c:pt>
                <c:pt idx="1390">
                  <c:v>157.12081900000001</c:v>
                </c:pt>
                <c:pt idx="1391">
                  <c:v>161.820526</c:v>
                </c:pt>
                <c:pt idx="1392">
                  <c:v>162.896545</c:v>
                </c:pt>
                <c:pt idx="1393">
                  <c:v>163.41333</c:v>
                </c:pt>
                <c:pt idx="1394">
                  <c:v>163.789368</c:v>
                </c:pt>
                <c:pt idx="1395">
                  <c:v>162.48551900000001</c:v>
                </c:pt>
                <c:pt idx="1396">
                  <c:v>161.544174</c:v>
                </c:pt>
                <c:pt idx="1397">
                  <c:v>162.72936999999999</c:v>
                </c:pt>
                <c:pt idx="1398">
                  <c:v>163.00868199999999</c:v>
                </c:pt>
                <c:pt idx="1399">
                  <c:v>162.26499899999999</c:v>
                </c:pt>
                <c:pt idx="1400">
                  <c:v>162.564682</c:v>
                </c:pt>
                <c:pt idx="1401">
                  <c:v>162.69686899999999</c:v>
                </c:pt>
                <c:pt idx="1402">
                  <c:v>161.24044799999999</c:v>
                </c:pt>
                <c:pt idx="1403">
                  <c:v>160.961761</c:v>
                </c:pt>
                <c:pt idx="1404">
                  <c:v>162.314301</c:v>
                </c:pt>
                <c:pt idx="1405">
                  <c:v>160.875305</c:v>
                </c:pt>
                <c:pt idx="1406">
                  <c:v>160.23130800000001</c:v>
                </c:pt>
                <c:pt idx="1407">
                  <c:v>160.46318099999999</c:v>
                </c:pt>
                <c:pt idx="1408">
                  <c:v>160.08184800000001</c:v>
                </c:pt>
                <c:pt idx="1409">
                  <c:v>159.00505100000001</c:v>
                </c:pt>
                <c:pt idx="1410">
                  <c:v>157.38441499999999</c:v>
                </c:pt>
                <c:pt idx="1411">
                  <c:v>155.02044699999999</c:v>
                </c:pt>
                <c:pt idx="1412">
                  <c:v>156.48988299999999</c:v>
                </c:pt>
                <c:pt idx="1413">
                  <c:v>157.28131099999999</c:v>
                </c:pt>
                <c:pt idx="1414">
                  <c:v>156.332336</c:v>
                </c:pt>
                <c:pt idx="1415">
                  <c:v>152.70744300000001</c:v>
                </c:pt>
                <c:pt idx="1416">
                  <c:v>151.280823</c:v>
                </c:pt>
                <c:pt idx="1417">
                  <c:v>149.96423300000001</c:v>
                </c:pt>
                <c:pt idx="1418">
                  <c:v>151.88935900000001</c:v>
                </c:pt>
                <c:pt idx="1419">
                  <c:v>155.534378</c:v>
                </c:pt>
                <c:pt idx="1420">
                  <c:v>157.38597100000001</c:v>
                </c:pt>
                <c:pt idx="1421">
                  <c:v>154.30728099999999</c:v>
                </c:pt>
                <c:pt idx="1422">
                  <c:v>154.690506</c:v>
                </c:pt>
                <c:pt idx="1423">
                  <c:v>155.21476699999999</c:v>
                </c:pt>
                <c:pt idx="1424">
                  <c:v>154.05014</c:v>
                </c:pt>
                <c:pt idx="1425">
                  <c:v>155.91804500000001</c:v>
                </c:pt>
                <c:pt idx="1426">
                  <c:v>160.648087</c:v>
                </c:pt>
                <c:pt idx="1427">
                  <c:v>158.49527</c:v>
                </c:pt>
                <c:pt idx="1428">
                  <c:v>161.73156700000001</c:v>
                </c:pt>
                <c:pt idx="1429">
                  <c:v>161.916641</c:v>
                </c:pt>
                <c:pt idx="1430">
                  <c:v>159.843918</c:v>
                </c:pt>
                <c:pt idx="1431">
                  <c:v>158.88172900000001</c:v>
                </c:pt>
                <c:pt idx="1432">
                  <c:v>155.66890000000001</c:v>
                </c:pt>
                <c:pt idx="1433">
                  <c:v>159.67486600000001</c:v>
                </c:pt>
                <c:pt idx="1434">
                  <c:v>158.822937</c:v>
                </c:pt>
                <c:pt idx="1435">
                  <c:v>158.33493000000001</c:v>
                </c:pt>
                <c:pt idx="1436">
                  <c:v>160.07780500000001</c:v>
                </c:pt>
                <c:pt idx="1437">
                  <c:v>160.93284600000001</c:v>
                </c:pt>
                <c:pt idx="1438">
                  <c:v>159.90068099999999</c:v>
                </c:pt>
                <c:pt idx="1439">
                  <c:v>159.64515700000001</c:v>
                </c:pt>
                <c:pt idx="1440">
                  <c:v>161.92332500000001</c:v>
                </c:pt>
                <c:pt idx="1441">
                  <c:v>161.27761799999999</c:v>
                </c:pt>
                <c:pt idx="1442">
                  <c:v>161.658951</c:v>
                </c:pt>
                <c:pt idx="1443">
                  <c:v>160.88510099999999</c:v>
                </c:pt>
                <c:pt idx="1444">
                  <c:v>162.851913</c:v>
                </c:pt>
                <c:pt idx="1445">
                  <c:v>161.512756</c:v>
                </c:pt>
                <c:pt idx="1446">
                  <c:v>161.38819899999999</c:v>
                </c:pt>
                <c:pt idx="1447">
                  <c:v>161.43064899999999</c:v>
                </c:pt>
                <c:pt idx="1448">
                  <c:v>161.59129300000001</c:v>
                </c:pt>
                <c:pt idx="1449">
                  <c:v>163.52032500000001</c:v>
                </c:pt>
                <c:pt idx="1450">
                  <c:v>164.56338500000001</c:v>
                </c:pt>
                <c:pt idx="1451">
                  <c:v>162.562027</c:v>
                </c:pt>
                <c:pt idx="1452">
                  <c:v>162.562027</c:v>
                </c:pt>
                <c:pt idx="1453">
                  <c:v>161.876678</c:v>
                </c:pt>
                <c:pt idx="1454">
                  <c:v>161.171707</c:v>
                </c:pt>
                <c:pt idx="1455">
                  <c:v>158.69416799999999</c:v>
                </c:pt>
                <c:pt idx="1456">
                  <c:v>156.45799299999999</c:v>
                </c:pt>
                <c:pt idx="1457">
                  <c:v>157.600266</c:v>
                </c:pt>
                <c:pt idx="1458">
                  <c:v>157.02096599999999</c:v>
                </c:pt>
                <c:pt idx="1459">
                  <c:v>156.64269999999999</c:v>
                </c:pt>
                <c:pt idx="1460">
                  <c:v>156.58775299999999</c:v>
                </c:pt>
                <c:pt idx="1461">
                  <c:v>155.661438</c:v>
                </c:pt>
                <c:pt idx="1462">
                  <c:v>158.72403</c:v>
                </c:pt>
                <c:pt idx="1463">
                  <c:v>158.64674400000001</c:v>
                </c:pt>
                <c:pt idx="1464">
                  <c:v>155.98864699999999</c:v>
                </c:pt>
                <c:pt idx="1465">
                  <c:v>155.98864699999999</c:v>
                </c:pt>
                <c:pt idx="1466">
                  <c:v>154.59053</c:v>
                </c:pt>
                <c:pt idx="1467">
                  <c:v>151.820572</c:v>
                </c:pt>
                <c:pt idx="1468">
                  <c:v>152.46878100000001</c:v>
                </c:pt>
                <c:pt idx="1469">
                  <c:v>153.609711</c:v>
                </c:pt>
                <c:pt idx="1470">
                  <c:v>152.90550200000001</c:v>
                </c:pt>
                <c:pt idx="1471">
                  <c:v>153.899429</c:v>
                </c:pt>
                <c:pt idx="1472">
                  <c:v>151.57708700000001</c:v>
                </c:pt>
                <c:pt idx="1473">
                  <c:v>152.12851000000001</c:v>
                </c:pt>
                <c:pt idx="1474">
                  <c:v>151.16987599999999</c:v>
                </c:pt>
                <c:pt idx="1475">
                  <c:v>149.29418899999999</c:v>
                </c:pt>
                <c:pt idx="1476">
                  <c:v>151.44270299999999</c:v>
                </c:pt>
                <c:pt idx="1477">
                  <c:v>150.883163</c:v>
                </c:pt>
                <c:pt idx="1478">
                  <c:v>150.89845299999999</c:v>
                </c:pt>
                <c:pt idx="1479">
                  <c:v>151.56257600000001</c:v>
                </c:pt>
                <c:pt idx="1480">
                  <c:v>150.17721599999999</c:v>
                </c:pt>
                <c:pt idx="1481">
                  <c:v>149.90695199999999</c:v>
                </c:pt>
                <c:pt idx="1482">
                  <c:v>147.52986100000001</c:v>
                </c:pt>
                <c:pt idx="1483">
                  <c:v>145.606964</c:v>
                </c:pt>
                <c:pt idx="1484">
                  <c:v>146.045883</c:v>
                </c:pt>
                <c:pt idx="1485">
                  <c:v>146.746689</c:v>
                </c:pt>
                <c:pt idx="1486">
                  <c:v>146.93948399999999</c:v>
                </c:pt>
                <c:pt idx="1487">
                  <c:v>142.99177599999999</c:v>
                </c:pt>
                <c:pt idx="1488">
                  <c:v>139.95382699999999</c:v>
                </c:pt>
                <c:pt idx="1489">
                  <c:v>140.00318899999999</c:v>
                </c:pt>
                <c:pt idx="1490">
                  <c:v>142.48985300000001</c:v>
                </c:pt>
                <c:pt idx="1491">
                  <c:v>143.219223</c:v>
                </c:pt>
                <c:pt idx="1492">
                  <c:v>142.650192</c:v>
                </c:pt>
                <c:pt idx="1493">
                  <c:v>146.58634900000001</c:v>
                </c:pt>
                <c:pt idx="1494">
                  <c:v>147.442139</c:v>
                </c:pt>
                <c:pt idx="1495">
                  <c:v>148.66879299999999</c:v>
                </c:pt>
                <c:pt idx="1496">
                  <c:v>146.790344</c:v>
                </c:pt>
                <c:pt idx="1497">
                  <c:v>147.75443999999999</c:v>
                </c:pt>
                <c:pt idx="1498">
                  <c:v>149.30841100000001</c:v>
                </c:pt>
                <c:pt idx="1499">
                  <c:v>148.561508</c:v>
                </c:pt>
                <c:pt idx="1500">
                  <c:v>149.84562700000001</c:v>
                </c:pt>
                <c:pt idx="1501">
                  <c:v>149.84562700000001</c:v>
                </c:pt>
                <c:pt idx="1502">
                  <c:v>149.58812</c:v>
                </c:pt>
                <c:pt idx="1503">
                  <c:v>149.66322299999999</c:v>
                </c:pt>
                <c:pt idx="1504">
                  <c:v>150.15463299999999</c:v>
                </c:pt>
                <c:pt idx="1505">
                  <c:v>147.81161499999999</c:v>
                </c:pt>
                <c:pt idx="1506">
                  <c:v>149.17675800000001</c:v>
                </c:pt>
                <c:pt idx="1507">
                  <c:v>147.10034200000001</c:v>
                </c:pt>
                <c:pt idx="1508">
                  <c:v>147.08509799999999</c:v>
                </c:pt>
                <c:pt idx="1509">
                  <c:v>145.07347100000001</c:v>
                </c:pt>
                <c:pt idx="1510">
                  <c:v>146.70416299999999</c:v>
                </c:pt>
                <c:pt idx="1511">
                  <c:v>144.75967399999999</c:v>
                </c:pt>
                <c:pt idx="1512">
                  <c:v>144.43623400000001</c:v>
                </c:pt>
                <c:pt idx="1513">
                  <c:v>147.35948200000001</c:v>
                </c:pt>
                <c:pt idx="1514">
                  <c:v>149.22373999999999</c:v>
                </c:pt>
                <c:pt idx="1515">
                  <c:v>149.74992399999999</c:v>
                </c:pt>
                <c:pt idx="1516">
                  <c:v>151.425613</c:v>
                </c:pt>
                <c:pt idx="1517">
                  <c:v>151.019531</c:v>
                </c:pt>
                <c:pt idx="1518">
                  <c:v>149.783005</c:v>
                </c:pt>
                <c:pt idx="1519">
                  <c:v>146.95013399999999</c:v>
                </c:pt>
                <c:pt idx="1520">
                  <c:v>148.34245300000001</c:v>
                </c:pt>
                <c:pt idx="1521">
                  <c:v>149.38081399999999</c:v>
                </c:pt>
                <c:pt idx="1522">
                  <c:v>148.38566599999999</c:v>
                </c:pt>
                <c:pt idx="1523">
                  <c:v>146.79066499999999</c:v>
                </c:pt>
                <c:pt idx="1524">
                  <c:v>142.92523199999999</c:v>
                </c:pt>
                <c:pt idx="1525">
                  <c:v>148.21812399999999</c:v>
                </c:pt>
                <c:pt idx="1526">
                  <c:v>145.66017199999999</c:v>
                </c:pt>
                <c:pt idx="1527">
                  <c:v>145.773911</c:v>
                </c:pt>
                <c:pt idx="1528">
                  <c:v>150.42997700000001</c:v>
                </c:pt>
                <c:pt idx="1529">
                  <c:v>152.47081</c:v>
                </c:pt>
                <c:pt idx="1530">
                  <c:v>154.87666300000001</c:v>
                </c:pt>
                <c:pt idx="1531">
                  <c:v>155.50735499999999</c:v>
                </c:pt>
                <c:pt idx="1532">
                  <c:v>154.17430100000001</c:v>
                </c:pt>
                <c:pt idx="1533">
                  <c:v>153.34683200000001</c:v>
                </c:pt>
                <c:pt idx="1534">
                  <c:v>153.812164</c:v>
                </c:pt>
                <c:pt idx="1535">
                  <c:v>152.139038</c:v>
                </c:pt>
                <c:pt idx="1536">
                  <c:v>152.44787600000001</c:v>
                </c:pt>
                <c:pt idx="1537">
                  <c:v>148.30838</c:v>
                </c:pt>
                <c:pt idx="1538">
                  <c:v>146.71482800000001</c:v>
                </c:pt>
                <c:pt idx="1539">
                  <c:v>146.52307099999999</c:v>
                </c:pt>
                <c:pt idx="1540">
                  <c:v>147.124741</c:v>
                </c:pt>
                <c:pt idx="1541">
                  <c:v>147.124741</c:v>
                </c:pt>
                <c:pt idx="1542">
                  <c:v>147.124741</c:v>
                </c:pt>
                <c:pt idx="1543">
                  <c:v>148.649734</c:v>
                </c:pt>
                <c:pt idx="1544">
                  <c:v>151.32922400000001</c:v>
                </c:pt>
                <c:pt idx="1545">
                  <c:v>151.78829999999999</c:v>
                </c:pt>
                <c:pt idx="1546">
                  <c:v>151.22439600000001</c:v>
                </c:pt>
                <c:pt idx="1547">
                  <c:v>152.22856100000001</c:v>
                </c:pt>
                <c:pt idx="1548">
                  <c:v>150.74597199999999</c:v>
                </c:pt>
                <c:pt idx="1549">
                  <c:v>150.143417</c:v>
                </c:pt>
                <c:pt idx="1550">
                  <c:v>151.87638899999999</c:v>
                </c:pt>
                <c:pt idx="1551">
                  <c:v>150.08909600000001</c:v>
                </c:pt>
                <c:pt idx="1552">
                  <c:v>151.66918899999999</c:v>
                </c:pt>
                <c:pt idx="1553">
                  <c:v>152.429947</c:v>
                </c:pt>
                <c:pt idx="1554">
                  <c:v>149.051041</c:v>
                </c:pt>
                <c:pt idx="1555">
                  <c:v>149.558029</c:v>
                </c:pt>
                <c:pt idx="1556">
                  <c:v>146.82794200000001</c:v>
                </c:pt>
                <c:pt idx="1557">
                  <c:v>148.274551</c:v>
                </c:pt>
                <c:pt idx="1558">
                  <c:v>146.81655900000001</c:v>
                </c:pt>
                <c:pt idx="1559">
                  <c:v>147.17422500000001</c:v>
                </c:pt>
                <c:pt idx="1560">
                  <c:v>152.89044200000001</c:v>
                </c:pt>
                <c:pt idx="1561">
                  <c:v>153.321899</c:v>
                </c:pt>
                <c:pt idx="1562">
                  <c:v>152.19072</c:v>
                </c:pt>
                <c:pt idx="1563">
                  <c:v>151.463638</c:v>
                </c:pt>
                <c:pt idx="1564">
                  <c:v>150.84541300000001</c:v>
                </c:pt>
                <c:pt idx="1565">
                  <c:v>148.735229</c:v>
                </c:pt>
                <c:pt idx="1566">
                  <c:v>148.431274</c:v>
                </c:pt>
                <c:pt idx="1567">
                  <c:v>151.904449</c:v>
                </c:pt>
                <c:pt idx="1568">
                  <c:v>151.904449</c:v>
                </c:pt>
                <c:pt idx="1569">
                  <c:v>150.164581</c:v>
                </c:pt>
                <c:pt idx="1570">
                  <c:v>147.901749</c:v>
                </c:pt>
                <c:pt idx="1571">
                  <c:v>149.31132500000001</c:v>
                </c:pt>
                <c:pt idx="1572">
                  <c:v>149.446594</c:v>
                </c:pt>
                <c:pt idx="1573">
                  <c:v>148.28697199999999</c:v>
                </c:pt>
                <c:pt idx="1574">
                  <c:v>146.797089</c:v>
                </c:pt>
                <c:pt idx="1575">
                  <c:v>146.27246099999999</c:v>
                </c:pt>
                <c:pt idx="1576">
                  <c:v>146.923157</c:v>
                </c:pt>
                <c:pt idx="1577">
                  <c:v>145.65441899999999</c:v>
                </c:pt>
                <c:pt idx="1578">
                  <c:v>145.88398699999999</c:v>
                </c:pt>
                <c:pt idx="1579">
                  <c:v>145.58401499999999</c:v>
                </c:pt>
                <c:pt idx="1580">
                  <c:v>143.12501499999999</c:v>
                </c:pt>
                <c:pt idx="1581">
                  <c:v>142.607437</c:v>
                </c:pt>
                <c:pt idx="1582">
                  <c:v>142.827866</c:v>
                </c:pt>
                <c:pt idx="1583">
                  <c:v>142.397797</c:v>
                </c:pt>
                <c:pt idx="1584">
                  <c:v>141.539444</c:v>
                </c:pt>
                <c:pt idx="1585">
                  <c:v>136.67945900000001</c:v>
                </c:pt>
                <c:pt idx="1586">
                  <c:v>136.67945900000001</c:v>
                </c:pt>
                <c:pt idx="1587">
                  <c:v>132.90498400000001</c:v>
                </c:pt>
                <c:pt idx="1588">
                  <c:v>132.40095500000001</c:v>
                </c:pt>
                <c:pt idx="1589">
                  <c:v>133.27346800000001</c:v>
                </c:pt>
                <c:pt idx="1590">
                  <c:v>133.27346800000001</c:v>
                </c:pt>
                <c:pt idx="1591">
                  <c:v>132.60807800000001</c:v>
                </c:pt>
                <c:pt idx="1592">
                  <c:v>133.23672500000001</c:v>
                </c:pt>
                <c:pt idx="1593">
                  <c:v>134.69387800000001</c:v>
                </c:pt>
                <c:pt idx="1594">
                  <c:v>134.366028</c:v>
                </c:pt>
                <c:pt idx="1595">
                  <c:v>135.998672</c:v>
                </c:pt>
                <c:pt idx="1596">
                  <c:v>136.60221899999999</c:v>
                </c:pt>
                <c:pt idx="1597">
                  <c:v>135.26457199999999</c:v>
                </c:pt>
                <c:pt idx="1598">
                  <c:v>134.39695699999999</c:v>
                </c:pt>
                <c:pt idx="1599">
                  <c:v>133.611816</c:v>
                </c:pt>
                <c:pt idx="1600">
                  <c:v>137.03375199999999</c:v>
                </c:pt>
                <c:pt idx="1601">
                  <c:v>138.17121900000001</c:v>
                </c:pt>
                <c:pt idx="1602">
                  <c:v>138.47184799999999</c:v>
                </c:pt>
                <c:pt idx="1603">
                  <c:v>137.82591199999999</c:v>
                </c:pt>
                <c:pt idx="1604">
                  <c:v>139.68533300000001</c:v>
                </c:pt>
                <c:pt idx="1605">
                  <c:v>139.193817</c:v>
                </c:pt>
                <c:pt idx="1606">
                  <c:v>139.513443</c:v>
                </c:pt>
                <c:pt idx="1607">
                  <c:v>138.80003400000001</c:v>
                </c:pt>
                <c:pt idx="1608">
                  <c:v>136.685562</c:v>
                </c:pt>
                <c:pt idx="1609">
                  <c:v>133.03919999999999</c:v>
                </c:pt>
                <c:pt idx="1610">
                  <c:v>134.10249300000001</c:v>
                </c:pt>
                <c:pt idx="1611">
                  <c:v>136.04212999999999</c:v>
                </c:pt>
                <c:pt idx="1612">
                  <c:v>135.71765099999999</c:v>
                </c:pt>
                <c:pt idx="1613">
                  <c:v>136.70056199999999</c:v>
                </c:pt>
                <c:pt idx="1614">
                  <c:v>136.70056199999999</c:v>
                </c:pt>
                <c:pt idx="1615">
                  <c:v>137.656128</c:v>
                </c:pt>
                <c:pt idx="1616">
                  <c:v>133.70256000000001</c:v>
                </c:pt>
                <c:pt idx="1617">
                  <c:v>133.70256000000001</c:v>
                </c:pt>
                <c:pt idx="1618">
                  <c:v>132.05571</c:v>
                </c:pt>
                <c:pt idx="1619">
                  <c:v>133.00528</c:v>
                </c:pt>
                <c:pt idx="1620">
                  <c:v>133.18647799999999</c:v>
                </c:pt>
                <c:pt idx="1621">
                  <c:v>133.15370200000001</c:v>
                </c:pt>
                <c:pt idx="1622">
                  <c:v>136.41055299999999</c:v>
                </c:pt>
                <c:pt idx="1623">
                  <c:v>137.895081</c:v>
                </c:pt>
                <c:pt idx="1624">
                  <c:v>139.34019499999999</c:v>
                </c:pt>
                <c:pt idx="1625">
                  <c:v>137.506485</c:v>
                </c:pt>
                <c:pt idx="1626">
                  <c:v>137.506485</c:v>
                </c:pt>
                <c:pt idx="1627">
                  <c:v>135.958313</c:v>
                </c:pt>
                <c:pt idx="1628">
                  <c:v>135.12188699999999</c:v>
                </c:pt>
                <c:pt idx="1629">
                  <c:v>130.31797800000001</c:v>
                </c:pt>
                <c:pt idx="1630">
                  <c:v>133.308807</c:v>
                </c:pt>
                <c:pt idx="1631">
                  <c:v>130.763992</c:v>
                </c:pt>
                <c:pt idx="1632">
                  <c:v>129.177795</c:v>
                </c:pt>
                <c:pt idx="1633">
                  <c:v>132.65588399999999</c:v>
                </c:pt>
                <c:pt idx="1634">
                  <c:v>133.11724899999999</c:v>
                </c:pt>
                <c:pt idx="1635">
                  <c:v>130.97586100000001</c:v>
                </c:pt>
                <c:pt idx="1636">
                  <c:v>130.39636200000001</c:v>
                </c:pt>
                <c:pt idx="1637">
                  <c:v>133.377365</c:v>
                </c:pt>
                <c:pt idx="1638">
                  <c:v>133.30522199999999</c:v>
                </c:pt>
                <c:pt idx="1639">
                  <c:v>129.638443</c:v>
                </c:pt>
                <c:pt idx="1640">
                  <c:v>128.95622299999999</c:v>
                </c:pt>
                <c:pt idx="1641">
                  <c:v>128.95622299999999</c:v>
                </c:pt>
                <c:pt idx="1642">
                  <c:v>130.135086</c:v>
                </c:pt>
                <c:pt idx="1643">
                  <c:v>133.88061500000001</c:v>
                </c:pt>
                <c:pt idx="1644">
                  <c:v>133.874954</c:v>
                </c:pt>
                <c:pt idx="1645">
                  <c:v>128.02380400000001</c:v>
                </c:pt>
                <c:pt idx="1646">
                  <c:v>129.00556900000001</c:v>
                </c:pt>
                <c:pt idx="1647">
                  <c:v>129.50413499999999</c:v>
                </c:pt>
                <c:pt idx="1648">
                  <c:v>126.920815</c:v>
                </c:pt>
                <c:pt idx="1649">
                  <c:v>122.27301</c:v>
                </c:pt>
                <c:pt idx="1650">
                  <c:v>123.3908</c:v>
                </c:pt>
                <c:pt idx="1651">
                  <c:v>124.413589</c:v>
                </c:pt>
                <c:pt idx="1652">
                  <c:v>122.323555</c:v>
                </c:pt>
                <c:pt idx="1653">
                  <c:v>122.283089</c:v>
                </c:pt>
                <c:pt idx="1654">
                  <c:v>121.27851099999999</c:v>
                </c:pt>
                <c:pt idx="1655">
                  <c:v>123.54922500000001</c:v>
                </c:pt>
                <c:pt idx="1656">
                  <c:v>121.48352800000001</c:v>
                </c:pt>
                <c:pt idx="1657">
                  <c:v>121.56540699999999</c:v>
                </c:pt>
                <c:pt idx="1658">
                  <c:v>121.791374</c:v>
                </c:pt>
                <c:pt idx="1659">
                  <c:v>119.419571</c:v>
                </c:pt>
                <c:pt idx="1660">
                  <c:v>117.30491600000001</c:v>
                </c:pt>
                <c:pt idx="1661">
                  <c:v>116.15033</c:v>
                </c:pt>
                <c:pt idx="1662">
                  <c:v>116.831711</c:v>
                </c:pt>
                <c:pt idx="1663">
                  <c:v>116.103424</c:v>
                </c:pt>
                <c:pt idx="1664">
                  <c:v>118.871376</c:v>
                </c:pt>
                <c:pt idx="1665">
                  <c:v>118.83974499999999</c:v>
                </c:pt>
                <c:pt idx="1666">
                  <c:v>118.83974499999999</c:v>
                </c:pt>
                <c:pt idx="1667">
                  <c:v>116.781105</c:v>
                </c:pt>
                <c:pt idx="1668">
                  <c:v>116.189407</c:v>
                </c:pt>
                <c:pt idx="1669">
                  <c:v>118.49250000000001</c:v>
                </c:pt>
                <c:pt idx="1670">
                  <c:v>119.24645200000001</c:v>
                </c:pt>
                <c:pt idx="1671">
                  <c:v>118.82120500000001</c:v>
                </c:pt>
                <c:pt idx="1672">
                  <c:v>121.90780599999999</c:v>
                </c:pt>
                <c:pt idx="1673">
                  <c:v>120.483818</c:v>
                </c:pt>
                <c:pt idx="1674">
                  <c:v>121.19375599999999</c:v>
                </c:pt>
                <c:pt idx="1675">
                  <c:v>118.60058600000001</c:v>
                </c:pt>
                <c:pt idx="1676">
                  <c:v>117.62323000000001</c:v>
                </c:pt>
                <c:pt idx="1677">
                  <c:v>119.596008</c:v>
                </c:pt>
                <c:pt idx="1678">
                  <c:v>116.918159</c:v>
                </c:pt>
                <c:pt idx="1679">
                  <c:v>118.702698</c:v>
                </c:pt>
                <c:pt idx="1680">
                  <c:v>118.237099</c:v>
                </c:pt>
                <c:pt idx="1681">
                  <c:v>119.466026</c:v>
                </c:pt>
                <c:pt idx="1682">
                  <c:v>119.869232</c:v>
                </c:pt>
                <c:pt idx="1683">
                  <c:v>122.23949399999999</c:v>
                </c:pt>
                <c:pt idx="1684">
                  <c:v>120.520004</c:v>
                </c:pt>
                <c:pt idx="1685">
                  <c:v>118.992676</c:v>
                </c:pt>
                <c:pt idx="1686">
                  <c:v>122.497467</c:v>
                </c:pt>
                <c:pt idx="1687">
                  <c:v>123.0942</c:v>
                </c:pt>
                <c:pt idx="1688">
                  <c:v>124.952347</c:v>
                </c:pt>
                <c:pt idx="1689">
                  <c:v>126.04755400000001</c:v>
                </c:pt>
                <c:pt idx="1690">
                  <c:v>126.645081</c:v>
                </c:pt>
                <c:pt idx="1691">
                  <c:v>123.84844200000001</c:v>
                </c:pt>
                <c:pt idx="1692">
                  <c:v>123.3274</c:v>
                </c:pt>
                <c:pt idx="1693">
                  <c:v>123.201088</c:v>
                </c:pt>
                <c:pt idx="1694">
                  <c:v>124.84204099999999</c:v>
                </c:pt>
                <c:pt idx="1695">
                  <c:v>124.205215</c:v>
                </c:pt>
                <c:pt idx="1696">
                  <c:v>123.48865499999999</c:v>
                </c:pt>
                <c:pt idx="1697">
                  <c:v>124.75254099999999</c:v>
                </c:pt>
                <c:pt idx="1698">
                  <c:v>123.099304</c:v>
                </c:pt>
                <c:pt idx="1699">
                  <c:v>121.29708100000001</c:v>
                </c:pt>
                <c:pt idx="1700">
                  <c:v>122.19156599999999</c:v>
                </c:pt>
                <c:pt idx="1701">
                  <c:v>120.505066</c:v>
                </c:pt>
                <c:pt idx="1702">
                  <c:v>120.311897</c:v>
                </c:pt>
                <c:pt idx="1703">
                  <c:v>121.505753</c:v>
                </c:pt>
                <c:pt idx="1704">
                  <c:v>119.207649</c:v>
                </c:pt>
                <c:pt idx="1705">
                  <c:v>119.117088</c:v>
                </c:pt>
                <c:pt idx="1706">
                  <c:v>117.969177</c:v>
                </c:pt>
                <c:pt idx="1707">
                  <c:v>115.70225499999999</c:v>
                </c:pt>
                <c:pt idx="1708">
                  <c:v>116.42358400000001</c:v>
                </c:pt>
                <c:pt idx="1709">
                  <c:v>116.653763</c:v>
                </c:pt>
                <c:pt idx="1710">
                  <c:v>116.653763</c:v>
                </c:pt>
                <c:pt idx="1711">
                  <c:v>115.942543</c:v>
                </c:pt>
                <c:pt idx="1712">
                  <c:v>116.23809799999999</c:v>
                </c:pt>
                <c:pt idx="1713">
                  <c:v>114.565735</c:v>
                </c:pt>
                <c:pt idx="1714">
                  <c:v>113.278038</c:v>
                </c:pt>
                <c:pt idx="1715">
                  <c:v>113.15793600000001</c:v>
                </c:pt>
                <c:pt idx="1716">
                  <c:v>111.60900100000001</c:v>
                </c:pt>
                <c:pt idx="1717">
                  <c:v>109.808868</c:v>
                </c:pt>
                <c:pt idx="1718">
                  <c:v>111.046143</c:v>
                </c:pt>
                <c:pt idx="1719">
                  <c:v>110.343796</c:v>
                </c:pt>
                <c:pt idx="1720">
                  <c:v>109.858086</c:v>
                </c:pt>
                <c:pt idx="1721">
                  <c:v>108.97824900000001</c:v>
                </c:pt>
                <c:pt idx="1722">
                  <c:v>112.164024</c:v>
                </c:pt>
                <c:pt idx="1723">
                  <c:v>111.030197</c:v>
                </c:pt>
                <c:pt idx="1724">
                  <c:v>108.573639</c:v>
                </c:pt>
                <c:pt idx="1725">
                  <c:v>110.04016900000001</c:v>
                </c:pt>
                <c:pt idx="1726">
                  <c:v>111.07197600000001</c:v>
                </c:pt>
                <c:pt idx="1727">
                  <c:v>112.16203299999999</c:v>
                </c:pt>
                <c:pt idx="1728">
                  <c:v>113.14490499999999</c:v>
                </c:pt>
                <c:pt idx="1729">
                  <c:v>112.450737</c:v>
                </c:pt>
                <c:pt idx="1730">
                  <c:v>113.43718</c:v>
                </c:pt>
                <c:pt idx="1731">
                  <c:v>114.851448</c:v>
                </c:pt>
                <c:pt idx="1732">
                  <c:v>118.375092</c:v>
                </c:pt>
                <c:pt idx="1733">
                  <c:v>119.19077299999999</c:v>
                </c:pt>
                <c:pt idx="1734">
                  <c:v>122.230087</c:v>
                </c:pt>
                <c:pt idx="1735">
                  <c:v>120.120796</c:v>
                </c:pt>
                <c:pt idx="1736">
                  <c:v>119.364784</c:v>
                </c:pt>
                <c:pt idx="1737">
                  <c:v>119.364784</c:v>
                </c:pt>
                <c:pt idx="1738">
                  <c:v>118.30471799999999</c:v>
                </c:pt>
                <c:pt idx="1739">
                  <c:v>117.191002</c:v>
                </c:pt>
                <c:pt idx="1740">
                  <c:v>122.699127</c:v>
                </c:pt>
                <c:pt idx="1741">
                  <c:v>124.603661</c:v>
                </c:pt>
                <c:pt idx="1742">
                  <c:v>125.76223</c:v>
                </c:pt>
                <c:pt idx="1743">
                  <c:v>128.672867</c:v>
                </c:pt>
                <c:pt idx="1744">
                  <c:v>127.236565</c:v>
                </c:pt>
                <c:pt idx="1745">
                  <c:v>129.20628400000001</c:v>
                </c:pt>
                <c:pt idx="1746">
                  <c:v>130.046188</c:v>
                </c:pt>
                <c:pt idx="1747">
                  <c:v>134.57952900000001</c:v>
                </c:pt>
                <c:pt idx="1748">
                  <c:v>132.39212000000001</c:v>
                </c:pt>
                <c:pt idx="1749">
                  <c:v>132.55038500000001</c:v>
                </c:pt>
                <c:pt idx="1750">
                  <c:v>132.53178399999999</c:v>
                </c:pt>
                <c:pt idx="1751">
                  <c:v>133.528595</c:v>
                </c:pt>
                <c:pt idx="1752">
                  <c:v>131.046997</c:v>
                </c:pt>
                <c:pt idx="1753">
                  <c:v>129.010605</c:v>
                </c:pt>
                <c:pt idx="1754">
                  <c:v>128.634827</c:v>
                </c:pt>
                <c:pt idx="1755">
                  <c:v>129.26251199999999</c:v>
                </c:pt>
                <c:pt idx="1756">
                  <c:v>129.52705399999999</c:v>
                </c:pt>
                <c:pt idx="1757">
                  <c:v>131.48493999999999</c:v>
                </c:pt>
                <c:pt idx="1758">
                  <c:v>133.924072</c:v>
                </c:pt>
                <c:pt idx="1759">
                  <c:v>133.924072</c:v>
                </c:pt>
                <c:pt idx="1760">
                  <c:v>134.43597399999999</c:v>
                </c:pt>
                <c:pt idx="1761">
                  <c:v>134.34039300000001</c:v>
                </c:pt>
                <c:pt idx="1762">
                  <c:v>132.25831600000001</c:v>
                </c:pt>
                <c:pt idx="1763">
                  <c:v>132.91879299999999</c:v>
                </c:pt>
                <c:pt idx="1764">
                  <c:v>133.126282</c:v>
                </c:pt>
                <c:pt idx="1765">
                  <c:v>133.044769</c:v>
                </c:pt>
                <c:pt idx="1766">
                  <c:v>133.471146</c:v>
                </c:pt>
                <c:pt idx="1767">
                  <c:v>133.39681999999999</c:v>
                </c:pt>
                <c:pt idx="1768">
                  <c:v>130.768066</c:v>
                </c:pt>
                <c:pt idx="1769">
                  <c:v>128.86369300000001</c:v>
                </c:pt>
                <c:pt idx="1770">
                  <c:v>131.15419</c:v>
                </c:pt>
                <c:pt idx="1771">
                  <c:v>132.87905900000001</c:v>
                </c:pt>
                <c:pt idx="1772">
                  <c:v>132.57122799999999</c:v>
                </c:pt>
                <c:pt idx="1773">
                  <c:v>131.42781099999999</c:v>
                </c:pt>
                <c:pt idx="1774">
                  <c:v>129.556747</c:v>
                </c:pt>
                <c:pt idx="1775">
                  <c:v>131.91001900000001</c:v>
                </c:pt>
                <c:pt idx="1776">
                  <c:v>132.51535000000001</c:v>
                </c:pt>
                <c:pt idx="1777">
                  <c:v>131.19349700000001</c:v>
                </c:pt>
                <c:pt idx="1778">
                  <c:v>131.603714</c:v>
                </c:pt>
                <c:pt idx="1779">
                  <c:v>131.670547</c:v>
                </c:pt>
                <c:pt idx="1780">
                  <c:v>132.75779700000001</c:v>
                </c:pt>
                <c:pt idx="1781">
                  <c:v>130.43836999999999</c:v>
                </c:pt>
                <c:pt idx="1782">
                  <c:v>130.33560199999999</c:v>
                </c:pt>
                <c:pt idx="1783">
                  <c:v>132.325928</c:v>
                </c:pt>
                <c:pt idx="1784">
                  <c:v>131.22073399999999</c:v>
                </c:pt>
                <c:pt idx="1785">
                  <c:v>131.82830799999999</c:v>
                </c:pt>
                <c:pt idx="1786">
                  <c:v>132.15287799999999</c:v>
                </c:pt>
                <c:pt idx="1787">
                  <c:v>130.88885500000001</c:v>
                </c:pt>
                <c:pt idx="1788">
                  <c:v>130.49891700000001</c:v>
                </c:pt>
                <c:pt idx="1789">
                  <c:v>132.01274100000001</c:v>
                </c:pt>
                <c:pt idx="1790">
                  <c:v>132.07762099999999</c:v>
                </c:pt>
                <c:pt idx="1791">
                  <c:v>133.82371499999999</c:v>
                </c:pt>
                <c:pt idx="1792">
                  <c:v>134.34139999999999</c:v>
                </c:pt>
                <c:pt idx="1793">
                  <c:v>135.14477500000001</c:v>
                </c:pt>
                <c:pt idx="1794">
                  <c:v>134.322067</c:v>
                </c:pt>
                <c:pt idx="1795">
                  <c:v>132.165359</c:v>
                </c:pt>
                <c:pt idx="1796">
                  <c:v>132.941284</c:v>
                </c:pt>
                <c:pt idx="1797">
                  <c:v>133.204849</c:v>
                </c:pt>
                <c:pt idx="1798">
                  <c:v>133.779968</c:v>
                </c:pt>
                <c:pt idx="1799">
                  <c:v>133.37330600000001</c:v>
                </c:pt>
                <c:pt idx="1800">
                  <c:v>132.77681000000001</c:v>
                </c:pt>
                <c:pt idx="1801">
                  <c:v>132.739182</c:v>
                </c:pt>
                <c:pt idx="1802">
                  <c:v>135.199219</c:v>
                </c:pt>
                <c:pt idx="1803">
                  <c:v>136.31459000000001</c:v>
                </c:pt>
                <c:pt idx="1804">
                  <c:v>135.755661</c:v>
                </c:pt>
                <c:pt idx="1805">
                  <c:v>134.81199599999999</c:v>
                </c:pt>
                <c:pt idx="1806">
                  <c:v>133.82504299999999</c:v>
                </c:pt>
                <c:pt idx="1807">
                  <c:v>133.43956</c:v>
                </c:pt>
                <c:pt idx="1808">
                  <c:v>131.86691300000001</c:v>
                </c:pt>
                <c:pt idx="1809">
                  <c:v>131.44993600000001</c:v>
                </c:pt>
                <c:pt idx="1810">
                  <c:v>131.08599899999999</c:v>
                </c:pt>
                <c:pt idx="1811">
                  <c:v>129.923157</c:v>
                </c:pt>
                <c:pt idx="1812">
                  <c:v>125.811081</c:v>
                </c:pt>
                <c:pt idx="1813">
                  <c:v>125.811081</c:v>
                </c:pt>
                <c:pt idx="1814">
                  <c:v>125.811081</c:v>
                </c:pt>
                <c:pt idx="1815">
                  <c:v>126.796791</c:v>
                </c:pt>
                <c:pt idx="1816">
                  <c:v>128.71618699999999</c:v>
                </c:pt>
                <c:pt idx="1817">
                  <c:v>130.46933000000001</c:v>
                </c:pt>
                <c:pt idx="1818">
                  <c:v>127.307755</c:v>
                </c:pt>
                <c:pt idx="1819">
                  <c:v>130.69841</c:v>
                </c:pt>
                <c:pt idx="1820">
                  <c:v>132.959473</c:v>
                </c:pt>
                <c:pt idx="1821">
                  <c:v>132.053528</c:v>
                </c:pt>
                <c:pt idx="1822">
                  <c:v>131.38443000000001</c:v>
                </c:pt>
                <c:pt idx="1823">
                  <c:v>131.71966599999999</c:v>
                </c:pt>
                <c:pt idx="1824">
                  <c:v>133.01483200000001</c:v>
                </c:pt>
                <c:pt idx="1825">
                  <c:v>130.13647499999999</c:v>
                </c:pt>
                <c:pt idx="1826">
                  <c:v>130.13647499999999</c:v>
                </c:pt>
                <c:pt idx="1827">
                  <c:v>125.468384</c:v>
                </c:pt>
                <c:pt idx="1828">
                  <c:v>127.019012</c:v>
                </c:pt>
                <c:pt idx="1829">
                  <c:v>126.30997499999999</c:v>
                </c:pt>
                <c:pt idx="1830">
                  <c:v>125.91052999999999</c:v>
                </c:pt>
                <c:pt idx="1831">
                  <c:v>126.262794</c:v>
                </c:pt>
                <c:pt idx="1832">
                  <c:v>124.151825</c:v>
                </c:pt>
                <c:pt idx="1833">
                  <c:v>124.028358</c:v>
                </c:pt>
                <c:pt idx="1834">
                  <c:v>123.401222</c:v>
                </c:pt>
                <c:pt idx="1835">
                  <c:v>123.426605</c:v>
                </c:pt>
                <c:pt idx="1836">
                  <c:v>121.615036</c:v>
                </c:pt>
                <c:pt idx="1837">
                  <c:v>122.64606499999999</c:v>
                </c:pt>
                <c:pt idx="1838">
                  <c:v>123.44696</c:v>
                </c:pt>
                <c:pt idx="1839">
                  <c:v>122.96942900000001</c:v>
                </c:pt>
                <c:pt idx="1840">
                  <c:v>122.30995900000001</c:v>
                </c:pt>
                <c:pt idx="1841">
                  <c:v>121.295586</c:v>
                </c:pt>
                <c:pt idx="1842">
                  <c:v>121.13365899999999</c:v>
                </c:pt>
                <c:pt idx="1843">
                  <c:v>118.818077</c:v>
                </c:pt>
                <c:pt idx="1844">
                  <c:v>118.818077</c:v>
                </c:pt>
                <c:pt idx="1845">
                  <c:v>118.305588</c:v>
                </c:pt>
                <c:pt idx="1846">
                  <c:v>117.73825100000001</c:v>
                </c:pt>
                <c:pt idx="1847">
                  <c:v>116.927696</c:v>
                </c:pt>
                <c:pt idx="1848">
                  <c:v>116.845116</c:v>
                </c:pt>
                <c:pt idx="1849">
                  <c:v>114.098068</c:v>
                </c:pt>
                <c:pt idx="1850">
                  <c:v>113.030197</c:v>
                </c:pt>
                <c:pt idx="1851">
                  <c:v>113.706818</c:v>
                </c:pt>
                <c:pt idx="1852">
                  <c:v>112.91718299999999</c:v>
                </c:pt>
                <c:pt idx="1853">
                  <c:v>112.63916</c:v>
                </c:pt>
                <c:pt idx="1854">
                  <c:v>113.394058</c:v>
                </c:pt>
                <c:pt idx="1855">
                  <c:v>114.79245</c:v>
                </c:pt>
                <c:pt idx="1856">
                  <c:v>113.216301</c:v>
                </c:pt>
                <c:pt idx="1857">
                  <c:v>113.110237</c:v>
                </c:pt>
                <c:pt idx="1858">
                  <c:v>112.730171</c:v>
                </c:pt>
                <c:pt idx="1859">
                  <c:v>113.944603</c:v>
                </c:pt>
                <c:pt idx="1860">
                  <c:v>112.821487</c:v>
                </c:pt>
                <c:pt idx="1861">
                  <c:v>113.667503</c:v>
                </c:pt>
                <c:pt idx="1862">
                  <c:v>112.383369</c:v>
                </c:pt>
                <c:pt idx="1863">
                  <c:v>111.926987</c:v>
                </c:pt>
                <c:pt idx="1864">
                  <c:v>113.061424</c:v>
                </c:pt>
                <c:pt idx="1865">
                  <c:v>115.299728</c:v>
                </c:pt>
                <c:pt idx="1866">
                  <c:v>115.174057</c:v>
                </c:pt>
                <c:pt idx="1867">
                  <c:v>115.32719400000001</c:v>
                </c:pt>
                <c:pt idx="1868">
                  <c:v>115.839157</c:v>
                </c:pt>
                <c:pt idx="1869">
                  <c:v>115.88924400000001</c:v>
                </c:pt>
                <c:pt idx="1870">
                  <c:v>116.007172</c:v>
                </c:pt>
                <c:pt idx="1871">
                  <c:v>114.207314</c:v>
                </c:pt>
                <c:pt idx="1872">
                  <c:v>114.207314</c:v>
                </c:pt>
                <c:pt idx="1873">
                  <c:v>112.768021</c:v>
                </c:pt>
                <c:pt idx="1874">
                  <c:v>110.147255</c:v>
                </c:pt>
                <c:pt idx="1875">
                  <c:v>110.147255</c:v>
                </c:pt>
                <c:pt idx="1876">
                  <c:v>112.71107499999999</c:v>
                </c:pt>
                <c:pt idx="1877">
                  <c:v>112.22970599999999</c:v>
                </c:pt>
                <c:pt idx="1878">
                  <c:v>113.419487</c:v>
                </c:pt>
                <c:pt idx="1879">
                  <c:v>115.647171</c:v>
                </c:pt>
                <c:pt idx="1880">
                  <c:v>112.61731</c:v>
                </c:pt>
                <c:pt idx="1881">
                  <c:v>115.56577299999999</c:v>
                </c:pt>
                <c:pt idx="1882">
                  <c:v>114.95090500000001</c:v>
                </c:pt>
                <c:pt idx="1883">
                  <c:v>114.80832700000001</c:v>
                </c:pt>
                <c:pt idx="1884">
                  <c:v>114.80832700000001</c:v>
                </c:pt>
                <c:pt idx="1885">
                  <c:v>115.562195</c:v>
                </c:pt>
                <c:pt idx="1886">
                  <c:v>116.32710299999999</c:v>
                </c:pt>
                <c:pt idx="1887">
                  <c:v>118.154999</c:v>
                </c:pt>
                <c:pt idx="1888">
                  <c:v>118.031586</c:v>
                </c:pt>
                <c:pt idx="1889">
                  <c:v>119.236496</c:v>
                </c:pt>
                <c:pt idx="1890">
                  <c:v>118.737396</c:v>
                </c:pt>
                <c:pt idx="1891">
                  <c:v>117.280098</c:v>
                </c:pt>
                <c:pt idx="1892">
                  <c:v>118.800102</c:v>
                </c:pt>
                <c:pt idx="1893">
                  <c:v>118.63314099999999</c:v>
                </c:pt>
                <c:pt idx="1894">
                  <c:v>119.112022</c:v>
                </c:pt>
                <c:pt idx="1895">
                  <c:v>118.505753</c:v>
                </c:pt>
                <c:pt idx="1896">
                  <c:v>119.579735</c:v>
                </c:pt>
                <c:pt idx="1897">
                  <c:v>119.732063</c:v>
                </c:pt>
                <c:pt idx="1898">
                  <c:v>119.21888</c:v>
                </c:pt>
                <c:pt idx="1899">
                  <c:v>119.21888</c:v>
                </c:pt>
                <c:pt idx="1900">
                  <c:v>119.588089</c:v>
                </c:pt>
                <c:pt idx="1901">
                  <c:v>117.767906</c:v>
                </c:pt>
                <c:pt idx="1902">
                  <c:v>118.277878</c:v>
                </c:pt>
                <c:pt idx="1903">
                  <c:v>119.153137</c:v>
                </c:pt>
                <c:pt idx="1904">
                  <c:v>119.11256400000001</c:v>
                </c:pt>
                <c:pt idx="1905">
                  <c:v>119.379227</c:v>
                </c:pt>
                <c:pt idx="1906">
                  <c:v>115.642036</c:v>
                </c:pt>
                <c:pt idx="1907">
                  <c:v>115.538895</c:v>
                </c:pt>
                <c:pt idx="1908">
                  <c:v>114.40943900000001</c:v>
                </c:pt>
                <c:pt idx="1909">
                  <c:v>114.766289</c:v>
                </c:pt>
                <c:pt idx="1910">
                  <c:v>115.578102</c:v>
                </c:pt>
                <c:pt idx="1911">
                  <c:v>115.772125</c:v>
                </c:pt>
                <c:pt idx="1912">
                  <c:v>117.243736</c:v>
                </c:pt>
                <c:pt idx="1913">
                  <c:v>117.577461</c:v>
                </c:pt>
                <c:pt idx="1914">
                  <c:v>118.199234</c:v>
                </c:pt>
                <c:pt idx="1915">
                  <c:v>118.152618</c:v>
                </c:pt>
                <c:pt idx="1916">
                  <c:v>118.177864</c:v>
                </c:pt>
                <c:pt idx="1917">
                  <c:v>117.814125</c:v>
                </c:pt>
                <c:pt idx="1918">
                  <c:v>116.103691</c:v>
                </c:pt>
                <c:pt idx="1919">
                  <c:v>116.307243</c:v>
                </c:pt>
                <c:pt idx="1920">
                  <c:v>115.91997499999999</c:v>
                </c:pt>
                <c:pt idx="1921">
                  <c:v>115.57888</c:v>
                </c:pt>
                <c:pt idx="1922">
                  <c:v>113.649895</c:v>
                </c:pt>
                <c:pt idx="1923">
                  <c:v>114.16864</c:v>
                </c:pt>
                <c:pt idx="1924">
                  <c:v>114.16864</c:v>
                </c:pt>
                <c:pt idx="1925">
                  <c:v>112.206749</c:v>
                </c:pt>
                <c:pt idx="1926">
                  <c:v>112.172455</c:v>
                </c:pt>
                <c:pt idx="1927">
                  <c:v>111.852524</c:v>
                </c:pt>
                <c:pt idx="1928">
                  <c:v>110.160408</c:v>
                </c:pt>
                <c:pt idx="1929">
                  <c:v>110.24005099999999</c:v>
                </c:pt>
                <c:pt idx="1930">
                  <c:v>110.92990899999999</c:v>
                </c:pt>
                <c:pt idx="1931">
                  <c:v>110.442734</c:v>
                </c:pt>
                <c:pt idx="1932">
                  <c:v>110.531471</c:v>
                </c:pt>
                <c:pt idx="1933">
                  <c:v>110.623459</c:v>
                </c:pt>
                <c:pt idx="1934">
                  <c:v>109.604561</c:v>
                </c:pt>
                <c:pt idx="1935">
                  <c:v>108.879265</c:v>
                </c:pt>
                <c:pt idx="1936">
                  <c:v>106.73841899999999</c:v>
                </c:pt>
                <c:pt idx="1937">
                  <c:v>106.862846</c:v>
                </c:pt>
                <c:pt idx="1938">
                  <c:v>105.715355</c:v>
                </c:pt>
                <c:pt idx="1939">
                  <c:v>106.675667</c:v>
                </c:pt>
                <c:pt idx="1940">
                  <c:v>106.303719</c:v>
                </c:pt>
                <c:pt idx="1941">
                  <c:v>106.19412199999999</c:v>
                </c:pt>
                <c:pt idx="1942">
                  <c:v>104.753929</c:v>
                </c:pt>
                <c:pt idx="1943">
                  <c:v>104.18396</c:v>
                </c:pt>
                <c:pt idx="1944">
                  <c:v>105.239876</c:v>
                </c:pt>
                <c:pt idx="1945">
                  <c:v>105.594269</c:v>
                </c:pt>
                <c:pt idx="1946">
                  <c:v>105.65759300000001</c:v>
                </c:pt>
                <c:pt idx="1947">
                  <c:v>104.037605</c:v>
                </c:pt>
                <c:pt idx="1948">
                  <c:v>103.84966300000001</c:v>
                </c:pt>
                <c:pt idx="1949">
                  <c:v>104.407753</c:v>
                </c:pt>
                <c:pt idx="1950">
                  <c:v>103.443916</c:v>
                </c:pt>
                <c:pt idx="1951">
                  <c:v>102.517242</c:v>
                </c:pt>
                <c:pt idx="1952">
                  <c:v>101.859047</c:v>
                </c:pt>
                <c:pt idx="1953">
                  <c:v>101.517303</c:v>
                </c:pt>
                <c:pt idx="1954">
                  <c:v>101.10236399999999</c:v>
                </c:pt>
                <c:pt idx="1955">
                  <c:v>102.124207</c:v>
                </c:pt>
                <c:pt idx="1956">
                  <c:v>101.240746</c:v>
                </c:pt>
                <c:pt idx="1957">
                  <c:v>100.59477200000001</c:v>
                </c:pt>
                <c:pt idx="1958">
                  <c:v>100.98954000000001</c:v>
                </c:pt>
                <c:pt idx="1959">
                  <c:v>101.36573</c:v>
                </c:pt>
                <c:pt idx="1960">
                  <c:v>101.61106100000001</c:v>
                </c:pt>
                <c:pt idx="1961">
                  <c:v>101.416107</c:v>
                </c:pt>
                <c:pt idx="1962">
                  <c:v>101.764259</c:v>
                </c:pt>
                <c:pt idx="1963">
                  <c:v>101.36328899999999</c:v>
                </c:pt>
                <c:pt idx="1964">
                  <c:v>100.83017700000001</c:v>
                </c:pt>
                <c:pt idx="1965">
                  <c:v>99.269722000000002</c:v>
                </c:pt>
                <c:pt idx="1966">
                  <c:v>98.015197999999998</c:v>
                </c:pt>
                <c:pt idx="1967">
                  <c:v>96.921806000000004</c:v>
                </c:pt>
                <c:pt idx="1968">
                  <c:v>97.151863000000006</c:v>
                </c:pt>
                <c:pt idx="1969">
                  <c:v>98.215355000000002</c:v>
                </c:pt>
                <c:pt idx="1970">
                  <c:v>98.335753999999994</c:v>
                </c:pt>
                <c:pt idx="1971">
                  <c:v>98.410385000000005</c:v>
                </c:pt>
                <c:pt idx="1972">
                  <c:v>97.820030000000003</c:v>
                </c:pt>
                <c:pt idx="1973">
                  <c:v>96.792029999999997</c:v>
                </c:pt>
                <c:pt idx="1974">
                  <c:v>96.448372000000006</c:v>
                </c:pt>
                <c:pt idx="1975">
                  <c:v>95.915710000000004</c:v>
                </c:pt>
                <c:pt idx="1976">
                  <c:v>96.712935999999999</c:v>
                </c:pt>
                <c:pt idx="1977">
                  <c:v>95.000771</c:v>
                </c:pt>
                <c:pt idx="1978">
                  <c:v>95.288589000000002</c:v>
                </c:pt>
                <c:pt idx="1979">
                  <c:v>94.494720000000001</c:v>
                </c:pt>
                <c:pt idx="1980">
                  <c:v>94.501594999999995</c:v>
                </c:pt>
                <c:pt idx="1981">
                  <c:v>96.442245</c:v>
                </c:pt>
                <c:pt idx="1982">
                  <c:v>95.839423999999994</c:v>
                </c:pt>
                <c:pt idx="1983">
                  <c:v>96.300567999999998</c:v>
                </c:pt>
                <c:pt idx="1984">
                  <c:v>96.300567999999998</c:v>
                </c:pt>
                <c:pt idx="1985">
                  <c:v>96.154471999999998</c:v>
                </c:pt>
                <c:pt idx="1986">
                  <c:v>95.954230999999993</c:v>
                </c:pt>
                <c:pt idx="1987">
                  <c:v>96.747878999999998</c:v>
                </c:pt>
                <c:pt idx="1988">
                  <c:v>97.595459000000005</c:v>
                </c:pt>
                <c:pt idx="1989">
                  <c:v>98.241104000000007</c:v>
                </c:pt>
                <c:pt idx="1990">
                  <c:v>97.905128000000005</c:v>
                </c:pt>
                <c:pt idx="1991">
                  <c:v>97.120948999999996</c:v>
                </c:pt>
                <c:pt idx="1992">
                  <c:v>97.214645000000004</c:v>
                </c:pt>
                <c:pt idx="1993">
                  <c:v>96.869118</c:v>
                </c:pt>
                <c:pt idx="1994">
                  <c:v>97.526877999999996</c:v>
                </c:pt>
                <c:pt idx="1995">
                  <c:v>99.472083999999995</c:v>
                </c:pt>
                <c:pt idx="1996">
                  <c:v>99.158980999999997</c:v>
                </c:pt>
                <c:pt idx="1997">
                  <c:v>99.663589000000002</c:v>
                </c:pt>
                <c:pt idx="1998">
                  <c:v>98.328284999999994</c:v>
                </c:pt>
                <c:pt idx="1999">
                  <c:v>98.375832000000003</c:v>
                </c:pt>
                <c:pt idx="2000">
                  <c:v>97.450691000000006</c:v>
                </c:pt>
                <c:pt idx="2001">
                  <c:v>95.912643000000003</c:v>
                </c:pt>
                <c:pt idx="2002">
                  <c:v>97.414658000000003</c:v>
                </c:pt>
                <c:pt idx="2003">
                  <c:v>95.793769999999995</c:v>
                </c:pt>
                <c:pt idx="2004">
                  <c:v>105.036446</c:v>
                </c:pt>
                <c:pt idx="2005">
                  <c:v>106.815941</c:v>
                </c:pt>
                <c:pt idx="2006">
                  <c:v>106.488876</c:v>
                </c:pt>
                <c:pt idx="2007">
                  <c:v>106.096588</c:v>
                </c:pt>
                <c:pt idx="2008">
                  <c:v>105.03235599999999</c:v>
                </c:pt>
                <c:pt idx="2009">
                  <c:v>104.74015</c:v>
                </c:pt>
                <c:pt idx="2010">
                  <c:v>103.07292200000001</c:v>
                </c:pt>
                <c:pt idx="2011">
                  <c:v>101.90400700000001</c:v>
                </c:pt>
                <c:pt idx="2012">
                  <c:v>102.189674</c:v>
                </c:pt>
                <c:pt idx="2013">
                  <c:v>100.87226099999999</c:v>
                </c:pt>
                <c:pt idx="2014">
                  <c:v>102.786942</c:v>
                </c:pt>
                <c:pt idx="2015">
                  <c:v>103.763535</c:v>
                </c:pt>
                <c:pt idx="2016">
                  <c:v>101.71305099999999</c:v>
                </c:pt>
                <c:pt idx="2017">
                  <c:v>101.71305099999999</c:v>
                </c:pt>
                <c:pt idx="2018">
                  <c:v>100.582909</c:v>
                </c:pt>
                <c:pt idx="2019">
                  <c:v>100.87119300000001</c:v>
                </c:pt>
                <c:pt idx="2020">
                  <c:v>101.31663500000001</c:v>
                </c:pt>
                <c:pt idx="2021">
                  <c:v>100.13575</c:v>
                </c:pt>
                <c:pt idx="2022">
                  <c:v>99.158484999999999</c:v>
                </c:pt>
                <c:pt idx="2023">
                  <c:v>99.158484999999999</c:v>
                </c:pt>
                <c:pt idx="2024">
                  <c:v>98.608497999999997</c:v>
                </c:pt>
                <c:pt idx="2025">
                  <c:v>99.777778999999995</c:v>
                </c:pt>
                <c:pt idx="2026">
                  <c:v>100.05162799999999</c:v>
                </c:pt>
                <c:pt idx="2027">
                  <c:v>97.705428999999995</c:v>
                </c:pt>
                <c:pt idx="2028">
                  <c:v>99.362305000000006</c:v>
                </c:pt>
                <c:pt idx="2029">
                  <c:v>100.090294</c:v>
                </c:pt>
                <c:pt idx="2030">
                  <c:v>100.541336</c:v>
                </c:pt>
                <c:pt idx="2031">
                  <c:v>100.453148</c:v>
                </c:pt>
                <c:pt idx="2032">
                  <c:v>99.877128999999996</c:v>
                </c:pt>
                <c:pt idx="2033">
                  <c:v>100.735657</c:v>
                </c:pt>
                <c:pt idx="2034">
                  <c:v>102.28170799999999</c:v>
                </c:pt>
                <c:pt idx="2035">
                  <c:v>101.414818</c:v>
                </c:pt>
                <c:pt idx="2036">
                  <c:v>101.06115</c:v>
                </c:pt>
                <c:pt idx="2037">
                  <c:v>101.499573</c:v>
                </c:pt>
                <c:pt idx="2038">
                  <c:v>101.907509</c:v>
                </c:pt>
                <c:pt idx="2039">
                  <c:v>100.526764</c:v>
                </c:pt>
                <c:pt idx="2040">
                  <c:v>100.010361</c:v>
                </c:pt>
                <c:pt idx="2041">
                  <c:v>99.303344999999993</c:v>
                </c:pt>
                <c:pt idx="2042">
                  <c:v>98.801056000000003</c:v>
                </c:pt>
                <c:pt idx="2043">
                  <c:v>98.786361999999997</c:v>
                </c:pt>
                <c:pt idx="2044">
                  <c:v>97.945060999999995</c:v>
                </c:pt>
                <c:pt idx="2045">
                  <c:v>100.905945</c:v>
                </c:pt>
                <c:pt idx="2046">
                  <c:v>99.857253999999998</c:v>
                </c:pt>
                <c:pt idx="2047">
                  <c:v>102.303391</c:v>
                </c:pt>
                <c:pt idx="2048">
                  <c:v>103.006371</c:v>
                </c:pt>
                <c:pt idx="2049">
                  <c:v>100.618538</c:v>
                </c:pt>
                <c:pt idx="2050">
                  <c:v>101.916855</c:v>
                </c:pt>
                <c:pt idx="2051">
                  <c:v>100.581215</c:v>
                </c:pt>
                <c:pt idx="2052">
                  <c:v>100.440887</c:v>
                </c:pt>
                <c:pt idx="2053">
                  <c:v>100.6474</c:v>
                </c:pt>
                <c:pt idx="2054">
                  <c:v>102.24037199999999</c:v>
                </c:pt>
                <c:pt idx="2055">
                  <c:v>103.171982</c:v>
                </c:pt>
                <c:pt idx="2056">
                  <c:v>103.862724</c:v>
                </c:pt>
                <c:pt idx="2057">
                  <c:v>102.41548899999999</c:v>
                </c:pt>
                <c:pt idx="2058">
                  <c:v>104.17897000000001</c:v>
                </c:pt>
                <c:pt idx="2059">
                  <c:v>103.67076900000001</c:v>
                </c:pt>
                <c:pt idx="2060">
                  <c:v>103.67076900000001</c:v>
                </c:pt>
                <c:pt idx="2061">
                  <c:v>103.67076900000001</c:v>
                </c:pt>
                <c:pt idx="2062">
                  <c:v>104.913803</c:v>
                </c:pt>
                <c:pt idx="2063">
                  <c:v>106.668282</c:v>
                </c:pt>
                <c:pt idx="2064">
                  <c:v>107.387497</c:v>
                </c:pt>
                <c:pt idx="2065">
                  <c:v>106.580116</c:v>
                </c:pt>
                <c:pt idx="2066">
                  <c:v>105.360184</c:v>
                </c:pt>
                <c:pt idx="2067">
                  <c:v>105.462547</c:v>
                </c:pt>
                <c:pt idx="2068">
                  <c:v>105.713455</c:v>
                </c:pt>
                <c:pt idx="2069">
                  <c:v>103.749741</c:v>
                </c:pt>
                <c:pt idx="2070">
                  <c:v>104.14593499999999</c:v>
                </c:pt>
                <c:pt idx="2071">
                  <c:v>102.83474699999999</c:v>
                </c:pt>
                <c:pt idx="2072">
                  <c:v>101.03132600000001</c:v>
                </c:pt>
                <c:pt idx="2073">
                  <c:v>100.829948</c:v>
                </c:pt>
                <c:pt idx="2074">
                  <c:v>99.84008</c:v>
                </c:pt>
                <c:pt idx="2075">
                  <c:v>99.519767999999999</c:v>
                </c:pt>
                <c:pt idx="2076">
                  <c:v>101.01428199999999</c:v>
                </c:pt>
                <c:pt idx="2077">
                  <c:v>100.42997</c:v>
                </c:pt>
                <c:pt idx="2078">
                  <c:v>100.831085</c:v>
                </c:pt>
                <c:pt idx="2079">
                  <c:v>100.573936</c:v>
                </c:pt>
                <c:pt idx="2080">
                  <c:v>100</c:v>
                </c:pt>
              </c:numCache>
            </c:numRef>
          </c:val>
          <c:smooth val="0"/>
          <c:extLst>
            <c:ext xmlns:c16="http://schemas.microsoft.com/office/drawing/2014/chart" uri="{C3380CC4-5D6E-409C-BE32-E72D297353CC}">
              <c16:uniqueId val="{00000005-55EF-4E81-8E08-C6A99EF77711}"/>
            </c:ext>
          </c:extLst>
        </c:ser>
        <c:dLbls>
          <c:showLegendKey val="0"/>
          <c:showVal val="0"/>
          <c:showCatName val="0"/>
          <c:showSerName val="0"/>
          <c:showPercent val="0"/>
          <c:showBubbleSize val="0"/>
        </c:dLbls>
        <c:smooth val="0"/>
        <c:axId val="1513231167"/>
        <c:axId val="1513233087"/>
      </c:lineChart>
      <c:dateAx>
        <c:axId val="151323116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513233087"/>
        <c:crosses val="autoZero"/>
        <c:auto val="1"/>
        <c:lblOffset val="100"/>
        <c:baseTimeUnit val="days"/>
        <c:majorUnit val="12"/>
        <c:majorTimeUnit val="months"/>
      </c:dateAx>
      <c:valAx>
        <c:axId val="1513233087"/>
        <c:scaling>
          <c:orientation val="minMax"/>
        </c:scaling>
        <c:delete val="1"/>
        <c:axPos val="l"/>
        <c:numFmt formatCode="General" sourceLinked="1"/>
        <c:majorTickMark val="none"/>
        <c:minorTickMark val="none"/>
        <c:tickLblPos val="nextTo"/>
        <c:crossAx val="1513231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Planilha1!$C$3</c:f>
              <c:strCache>
                <c:ptCount val="1"/>
                <c:pt idx="0">
                  <c:v>OPFIAIE BZ Equity</c:v>
                </c:pt>
              </c:strCache>
            </c:strRef>
          </c:tx>
          <c:spPr>
            <a:ln w="19050" cap="rnd">
              <a:solidFill>
                <a:schemeClr val="accent2">
                  <a:lumMod val="60000"/>
                  <a:lumOff val="4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Planilha1!$C$4:$C$2084</c:f>
              <c:numCache>
                <c:formatCode>General</c:formatCode>
                <c:ptCount val="2081"/>
                <c:pt idx="0">
                  <c:v>217.42095900000001</c:v>
                </c:pt>
                <c:pt idx="1">
                  <c:v>217.42095900000001</c:v>
                </c:pt>
                <c:pt idx="2">
                  <c:v>217.42095900000001</c:v>
                </c:pt>
                <c:pt idx="3">
                  <c:v>215.98492400000001</c:v>
                </c:pt>
                <c:pt idx="4">
                  <c:v>217.84832800000001</c:v>
                </c:pt>
                <c:pt idx="5">
                  <c:v>215.71601899999999</c:v>
                </c:pt>
                <c:pt idx="6">
                  <c:v>211.786102</c:v>
                </c:pt>
                <c:pt idx="7">
                  <c:v>209.85780299999999</c:v>
                </c:pt>
                <c:pt idx="8">
                  <c:v>209.55058299999999</c:v>
                </c:pt>
                <c:pt idx="9">
                  <c:v>208.153198</c:v>
                </c:pt>
                <c:pt idx="10">
                  <c:v>206.75181599999999</c:v>
                </c:pt>
                <c:pt idx="11">
                  <c:v>202.73109400000001</c:v>
                </c:pt>
                <c:pt idx="12">
                  <c:v>205.091049</c:v>
                </c:pt>
                <c:pt idx="13">
                  <c:v>202.46868900000001</c:v>
                </c:pt>
                <c:pt idx="14">
                  <c:v>204.66738900000001</c:v>
                </c:pt>
                <c:pt idx="15">
                  <c:v>207.57489000000001</c:v>
                </c:pt>
                <c:pt idx="16">
                  <c:v>205.29638700000001</c:v>
                </c:pt>
                <c:pt idx="17">
                  <c:v>206.53321800000001</c:v>
                </c:pt>
                <c:pt idx="18">
                  <c:v>207.06178299999999</c:v>
                </c:pt>
                <c:pt idx="19">
                  <c:v>206.540558</c:v>
                </c:pt>
                <c:pt idx="20">
                  <c:v>203.58093299999999</c:v>
                </c:pt>
                <c:pt idx="21">
                  <c:v>205.24200400000001</c:v>
                </c:pt>
                <c:pt idx="22">
                  <c:v>208.27124000000001</c:v>
                </c:pt>
                <c:pt idx="23">
                  <c:v>208.59612999999999</c:v>
                </c:pt>
                <c:pt idx="24">
                  <c:v>206.65245100000001</c:v>
                </c:pt>
                <c:pt idx="25">
                  <c:v>204.42463699999999</c:v>
                </c:pt>
                <c:pt idx="26">
                  <c:v>202.34936500000001</c:v>
                </c:pt>
                <c:pt idx="27">
                  <c:v>200.588593</c:v>
                </c:pt>
                <c:pt idx="28">
                  <c:v>199.36532600000001</c:v>
                </c:pt>
                <c:pt idx="29">
                  <c:v>200.116714</c:v>
                </c:pt>
                <c:pt idx="30">
                  <c:v>204.11219800000001</c:v>
                </c:pt>
                <c:pt idx="31">
                  <c:v>204.055542</c:v>
                </c:pt>
                <c:pt idx="32">
                  <c:v>204.65441899999999</c:v>
                </c:pt>
                <c:pt idx="33">
                  <c:v>204.83317600000001</c:v>
                </c:pt>
                <c:pt idx="34">
                  <c:v>205.25805700000001</c:v>
                </c:pt>
                <c:pt idx="35">
                  <c:v>206.62413000000001</c:v>
                </c:pt>
                <c:pt idx="36">
                  <c:v>207.802887</c:v>
                </c:pt>
                <c:pt idx="37">
                  <c:v>207.61587499999999</c:v>
                </c:pt>
                <c:pt idx="38">
                  <c:v>211.316711</c:v>
                </c:pt>
                <c:pt idx="39">
                  <c:v>210.519058</c:v>
                </c:pt>
                <c:pt idx="40">
                  <c:v>211.151093</c:v>
                </c:pt>
                <c:pt idx="41">
                  <c:v>210.11805699999999</c:v>
                </c:pt>
                <c:pt idx="42">
                  <c:v>205.87634299999999</c:v>
                </c:pt>
                <c:pt idx="43">
                  <c:v>207.939987</c:v>
                </c:pt>
                <c:pt idx="44">
                  <c:v>210.50820899999999</c:v>
                </c:pt>
                <c:pt idx="45">
                  <c:v>211.59283400000001</c:v>
                </c:pt>
                <c:pt idx="46">
                  <c:v>209.53628499999999</c:v>
                </c:pt>
                <c:pt idx="47">
                  <c:v>210.32862900000001</c:v>
                </c:pt>
                <c:pt idx="48">
                  <c:v>211.41407799999999</c:v>
                </c:pt>
                <c:pt idx="49">
                  <c:v>211.704025</c:v>
                </c:pt>
                <c:pt idx="50">
                  <c:v>212.78424100000001</c:v>
                </c:pt>
                <c:pt idx="51">
                  <c:v>215.243683</c:v>
                </c:pt>
                <c:pt idx="52">
                  <c:v>210.76333600000001</c:v>
                </c:pt>
                <c:pt idx="53">
                  <c:v>205.67854299999999</c:v>
                </c:pt>
                <c:pt idx="54">
                  <c:v>209.27087399999999</c:v>
                </c:pt>
                <c:pt idx="55">
                  <c:v>208.85154700000001</c:v>
                </c:pt>
                <c:pt idx="56">
                  <c:v>209.05105599999999</c:v>
                </c:pt>
                <c:pt idx="57">
                  <c:v>206.33223000000001</c:v>
                </c:pt>
                <c:pt idx="58">
                  <c:v>204.75488300000001</c:v>
                </c:pt>
                <c:pt idx="59">
                  <c:v>202.43042</c:v>
                </c:pt>
                <c:pt idx="60">
                  <c:v>200.090439</c:v>
                </c:pt>
                <c:pt idx="61">
                  <c:v>201.33750900000001</c:v>
                </c:pt>
                <c:pt idx="62">
                  <c:v>198.15228300000001</c:v>
                </c:pt>
                <c:pt idx="63">
                  <c:v>198.66824299999999</c:v>
                </c:pt>
                <c:pt idx="64">
                  <c:v>201.274124</c:v>
                </c:pt>
                <c:pt idx="65">
                  <c:v>201.274124</c:v>
                </c:pt>
                <c:pt idx="66">
                  <c:v>200.285706</c:v>
                </c:pt>
                <c:pt idx="67">
                  <c:v>202.12269599999999</c:v>
                </c:pt>
                <c:pt idx="68">
                  <c:v>202.12269599999999</c:v>
                </c:pt>
                <c:pt idx="69">
                  <c:v>203.75824</c:v>
                </c:pt>
                <c:pt idx="70">
                  <c:v>202.99603300000001</c:v>
                </c:pt>
                <c:pt idx="71">
                  <c:v>208.14421100000001</c:v>
                </c:pt>
                <c:pt idx="72">
                  <c:v>208.235367</c:v>
                </c:pt>
                <c:pt idx="73">
                  <c:v>208.63699299999999</c:v>
                </c:pt>
                <c:pt idx="74">
                  <c:v>210.60870399999999</c:v>
                </c:pt>
                <c:pt idx="75">
                  <c:v>213.70993000000001</c:v>
                </c:pt>
                <c:pt idx="76">
                  <c:v>211.512405</c:v>
                </c:pt>
                <c:pt idx="77">
                  <c:v>212.909988</c:v>
                </c:pt>
                <c:pt idx="78">
                  <c:v>209.96258499999999</c:v>
                </c:pt>
                <c:pt idx="79">
                  <c:v>215.29385400000001</c:v>
                </c:pt>
                <c:pt idx="80">
                  <c:v>216.59291099999999</c:v>
                </c:pt>
                <c:pt idx="81">
                  <c:v>215.717499</c:v>
                </c:pt>
                <c:pt idx="82">
                  <c:v>214.64209</c:v>
                </c:pt>
                <c:pt idx="83">
                  <c:v>212.40481600000001</c:v>
                </c:pt>
                <c:pt idx="84">
                  <c:v>213.22439600000001</c:v>
                </c:pt>
                <c:pt idx="85">
                  <c:v>214.49848900000001</c:v>
                </c:pt>
                <c:pt idx="86">
                  <c:v>213.75503499999999</c:v>
                </c:pt>
                <c:pt idx="87">
                  <c:v>212.98902899999999</c:v>
                </c:pt>
                <c:pt idx="88">
                  <c:v>209.778839</c:v>
                </c:pt>
                <c:pt idx="89">
                  <c:v>212.466171</c:v>
                </c:pt>
                <c:pt idx="90">
                  <c:v>213.95929000000001</c:v>
                </c:pt>
                <c:pt idx="91">
                  <c:v>216.03450000000001</c:v>
                </c:pt>
                <c:pt idx="92">
                  <c:v>222.66021699999999</c:v>
                </c:pt>
                <c:pt idx="93">
                  <c:v>216.75091599999999</c:v>
                </c:pt>
                <c:pt idx="94">
                  <c:v>214.55740399999999</c:v>
                </c:pt>
                <c:pt idx="95">
                  <c:v>213.45533800000001</c:v>
                </c:pt>
                <c:pt idx="96">
                  <c:v>218.14404300000001</c:v>
                </c:pt>
                <c:pt idx="97">
                  <c:v>215.50779700000001</c:v>
                </c:pt>
                <c:pt idx="98">
                  <c:v>212.55754099999999</c:v>
                </c:pt>
                <c:pt idx="99">
                  <c:v>213.84150700000001</c:v>
                </c:pt>
                <c:pt idx="100">
                  <c:v>210.29019199999999</c:v>
                </c:pt>
                <c:pt idx="101">
                  <c:v>209.39515700000001</c:v>
                </c:pt>
                <c:pt idx="102">
                  <c:v>209.02496300000001</c:v>
                </c:pt>
                <c:pt idx="103">
                  <c:v>203.48770099999999</c:v>
                </c:pt>
                <c:pt idx="104">
                  <c:v>195.83577</c:v>
                </c:pt>
                <c:pt idx="105">
                  <c:v>196.44468699999999</c:v>
                </c:pt>
                <c:pt idx="106">
                  <c:v>192.34629799999999</c:v>
                </c:pt>
                <c:pt idx="107">
                  <c:v>190.40450999999999</c:v>
                </c:pt>
                <c:pt idx="108">
                  <c:v>189.01004</c:v>
                </c:pt>
                <c:pt idx="109">
                  <c:v>186.930511</c:v>
                </c:pt>
                <c:pt idx="110">
                  <c:v>188.00708</c:v>
                </c:pt>
                <c:pt idx="111">
                  <c:v>186.70800800000001</c:v>
                </c:pt>
                <c:pt idx="112">
                  <c:v>187.92695599999999</c:v>
                </c:pt>
                <c:pt idx="113">
                  <c:v>187.69770800000001</c:v>
                </c:pt>
                <c:pt idx="114">
                  <c:v>187.94975299999999</c:v>
                </c:pt>
                <c:pt idx="115">
                  <c:v>186.73985300000001</c:v>
                </c:pt>
                <c:pt idx="116">
                  <c:v>185.95694</c:v>
                </c:pt>
                <c:pt idx="117">
                  <c:v>186.183243</c:v>
                </c:pt>
                <c:pt idx="118">
                  <c:v>188.21232599999999</c:v>
                </c:pt>
                <c:pt idx="119">
                  <c:v>189.88223300000001</c:v>
                </c:pt>
                <c:pt idx="120">
                  <c:v>192.27894599999999</c:v>
                </c:pt>
                <c:pt idx="121">
                  <c:v>192.73628199999999</c:v>
                </c:pt>
                <c:pt idx="122">
                  <c:v>195.17460600000001</c:v>
                </c:pt>
                <c:pt idx="123">
                  <c:v>192.13215600000001</c:v>
                </c:pt>
                <c:pt idx="124">
                  <c:v>187.62321499999999</c:v>
                </c:pt>
                <c:pt idx="125">
                  <c:v>187.878693</c:v>
                </c:pt>
                <c:pt idx="126">
                  <c:v>188.981964</c:v>
                </c:pt>
                <c:pt idx="127">
                  <c:v>197.01551799999999</c:v>
                </c:pt>
                <c:pt idx="128">
                  <c:v>199.91760300000001</c:v>
                </c:pt>
                <c:pt idx="129">
                  <c:v>196.15815699999999</c:v>
                </c:pt>
                <c:pt idx="130">
                  <c:v>194.595642</c:v>
                </c:pt>
                <c:pt idx="131">
                  <c:v>194.09051500000001</c:v>
                </c:pt>
                <c:pt idx="132">
                  <c:v>193.56492600000001</c:v>
                </c:pt>
                <c:pt idx="133">
                  <c:v>191.63090500000001</c:v>
                </c:pt>
                <c:pt idx="134">
                  <c:v>188.830185</c:v>
                </c:pt>
                <c:pt idx="135">
                  <c:v>189.08917199999999</c:v>
                </c:pt>
                <c:pt idx="136">
                  <c:v>187.65617399999999</c:v>
                </c:pt>
                <c:pt idx="137">
                  <c:v>187.60174599999999</c:v>
                </c:pt>
                <c:pt idx="138">
                  <c:v>189.208496</c:v>
                </c:pt>
                <c:pt idx="139">
                  <c:v>187.54390000000001</c:v>
                </c:pt>
                <c:pt idx="140">
                  <c:v>187.15325899999999</c:v>
                </c:pt>
                <c:pt idx="141">
                  <c:v>185.95002700000001</c:v>
                </c:pt>
                <c:pt idx="142">
                  <c:v>188.078979</c:v>
                </c:pt>
                <c:pt idx="143">
                  <c:v>190.673462</c:v>
                </c:pt>
                <c:pt idx="144">
                  <c:v>192.59544399999999</c:v>
                </c:pt>
                <c:pt idx="145">
                  <c:v>186.73608400000001</c:v>
                </c:pt>
                <c:pt idx="146">
                  <c:v>189.552505</c:v>
                </c:pt>
                <c:pt idx="147">
                  <c:v>191.92845199999999</c:v>
                </c:pt>
                <c:pt idx="148">
                  <c:v>190.66198700000001</c:v>
                </c:pt>
                <c:pt idx="149">
                  <c:v>191.10328699999999</c:v>
                </c:pt>
                <c:pt idx="150">
                  <c:v>192.648911</c:v>
                </c:pt>
                <c:pt idx="151">
                  <c:v>193.83847</c:v>
                </c:pt>
                <c:pt idx="152">
                  <c:v>192.91343699999999</c:v>
                </c:pt>
                <c:pt idx="153">
                  <c:v>193.15450999999999</c:v>
                </c:pt>
                <c:pt idx="154">
                  <c:v>192.052795</c:v>
                </c:pt>
                <c:pt idx="155">
                  <c:v>192.63514699999999</c:v>
                </c:pt>
                <c:pt idx="156">
                  <c:v>192.07643100000001</c:v>
                </c:pt>
                <c:pt idx="157">
                  <c:v>194.147873</c:v>
                </c:pt>
                <c:pt idx="158">
                  <c:v>191.084946</c:v>
                </c:pt>
                <c:pt idx="159">
                  <c:v>186.49897799999999</c:v>
                </c:pt>
                <c:pt idx="160">
                  <c:v>187.60844399999999</c:v>
                </c:pt>
                <c:pt idx="161">
                  <c:v>189.32243299999999</c:v>
                </c:pt>
                <c:pt idx="162">
                  <c:v>189.434235</c:v>
                </c:pt>
                <c:pt idx="163">
                  <c:v>191.75857500000001</c:v>
                </c:pt>
                <c:pt idx="164">
                  <c:v>193.92295799999999</c:v>
                </c:pt>
                <c:pt idx="165">
                  <c:v>195.679306</c:v>
                </c:pt>
                <c:pt idx="166">
                  <c:v>193.281586</c:v>
                </c:pt>
                <c:pt idx="167">
                  <c:v>192.81643700000001</c:v>
                </c:pt>
                <c:pt idx="168">
                  <c:v>190.38432299999999</c:v>
                </c:pt>
                <c:pt idx="169">
                  <c:v>193.104477</c:v>
                </c:pt>
                <c:pt idx="170">
                  <c:v>192.34809899999999</c:v>
                </c:pt>
                <c:pt idx="171">
                  <c:v>190.88578799999999</c:v>
                </c:pt>
                <c:pt idx="172">
                  <c:v>191.28898599999999</c:v>
                </c:pt>
                <c:pt idx="173">
                  <c:v>191.67233300000001</c:v>
                </c:pt>
                <c:pt idx="174">
                  <c:v>193.06080600000001</c:v>
                </c:pt>
                <c:pt idx="175">
                  <c:v>191.03865099999999</c:v>
                </c:pt>
                <c:pt idx="176">
                  <c:v>192.64334099999999</c:v>
                </c:pt>
                <c:pt idx="177">
                  <c:v>190.84146100000001</c:v>
                </c:pt>
                <c:pt idx="178">
                  <c:v>193.104218</c:v>
                </c:pt>
                <c:pt idx="179">
                  <c:v>193.50654599999999</c:v>
                </c:pt>
                <c:pt idx="180">
                  <c:v>191.40791300000001</c:v>
                </c:pt>
                <c:pt idx="181">
                  <c:v>192.507599</c:v>
                </c:pt>
                <c:pt idx="182">
                  <c:v>190.22894299999999</c:v>
                </c:pt>
                <c:pt idx="183">
                  <c:v>189.52536000000001</c:v>
                </c:pt>
                <c:pt idx="184">
                  <c:v>188.917755</c:v>
                </c:pt>
                <c:pt idx="185">
                  <c:v>187.274597</c:v>
                </c:pt>
                <c:pt idx="186">
                  <c:v>186.301163</c:v>
                </c:pt>
                <c:pt idx="187">
                  <c:v>184.66243</c:v>
                </c:pt>
                <c:pt idx="188">
                  <c:v>183.18469200000001</c:v>
                </c:pt>
                <c:pt idx="189">
                  <c:v>183.18469200000001</c:v>
                </c:pt>
                <c:pt idx="190">
                  <c:v>181.95692399999999</c:v>
                </c:pt>
                <c:pt idx="191">
                  <c:v>184.87676999999999</c:v>
                </c:pt>
                <c:pt idx="192">
                  <c:v>184.282715</c:v>
                </c:pt>
                <c:pt idx="193">
                  <c:v>182.52006499999999</c:v>
                </c:pt>
                <c:pt idx="194">
                  <c:v>182.74679599999999</c:v>
                </c:pt>
                <c:pt idx="195">
                  <c:v>180.14917</c:v>
                </c:pt>
                <c:pt idx="196">
                  <c:v>183.438919</c:v>
                </c:pt>
                <c:pt idx="197">
                  <c:v>183.22409099999999</c:v>
                </c:pt>
                <c:pt idx="198">
                  <c:v>183.60526999999999</c:v>
                </c:pt>
                <c:pt idx="199">
                  <c:v>183.38050799999999</c:v>
                </c:pt>
                <c:pt idx="200">
                  <c:v>182.399338</c:v>
                </c:pt>
                <c:pt idx="201">
                  <c:v>182.44252</c:v>
                </c:pt>
                <c:pt idx="202">
                  <c:v>182.69090299999999</c:v>
                </c:pt>
                <c:pt idx="203">
                  <c:v>183.471283</c:v>
                </c:pt>
                <c:pt idx="204">
                  <c:v>181.37808200000001</c:v>
                </c:pt>
                <c:pt idx="205">
                  <c:v>183.99221800000001</c:v>
                </c:pt>
                <c:pt idx="206">
                  <c:v>185.11389199999999</c:v>
                </c:pt>
                <c:pt idx="207">
                  <c:v>184.40541099999999</c:v>
                </c:pt>
                <c:pt idx="208">
                  <c:v>183.57925399999999</c:v>
                </c:pt>
                <c:pt idx="209">
                  <c:v>180.78474399999999</c:v>
                </c:pt>
                <c:pt idx="210">
                  <c:v>180.78474399999999</c:v>
                </c:pt>
                <c:pt idx="211">
                  <c:v>180.82006799999999</c:v>
                </c:pt>
                <c:pt idx="212">
                  <c:v>182.17179899999999</c:v>
                </c:pt>
                <c:pt idx="213">
                  <c:v>182.125854</c:v>
                </c:pt>
                <c:pt idx="214">
                  <c:v>182.66539</c:v>
                </c:pt>
                <c:pt idx="215">
                  <c:v>182.087051</c:v>
                </c:pt>
                <c:pt idx="216">
                  <c:v>181.02621500000001</c:v>
                </c:pt>
                <c:pt idx="217">
                  <c:v>178.86657700000001</c:v>
                </c:pt>
                <c:pt idx="218">
                  <c:v>181.19953899999999</c:v>
                </c:pt>
                <c:pt idx="219">
                  <c:v>179.03242499999999</c:v>
                </c:pt>
                <c:pt idx="220">
                  <c:v>180.426636</c:v>
                </c:pt>
                <c:pt idx="221">
                  <c:v>179.36518899999999</c:v>
                </c:pt>
                <c:pt idx="222">
                  <c:v>180.493179</c:v>
                </c:pt>
                <c:pt idx="223">
                  <c:v>182.122818</c:v>
                </c:pt>
                <c:pt idx="224">
                  <c:v>181.54118299999999</c:v>
                </c:pt>
                <c:pt idx="225">
                  <c:v>181.19920300000001</c:v>
                </c:pt>
                <c:pt idx="226">
                  <c:v>180.860962</c:v>
                </c:pt>
                <c:pt idx="227">
                  <c:v>181.833023</c:v>
                </c:pt>
                <c:pt idx="228">
                  <c:v>180.42494199999999</c:v>
                </c:pt>
                <c:pt idx="229">
                  <c:v>182.73539700000001</c:v>
                </c:pt>
                <c:pt idx="230">
                  <c:v>183.17828399999999</c:v>
                </c:pt>
                <c:pt idx="231">
                  <c:v>182.783005</c:v>
                </c:pt>
                <c:pt idx="232">
                  <c:v>181.547089</c:v>
                </c:pt>
                <c:pt idx="233">
                  <c:v>180.863586</c:v>
                </c:pt>
                <c:pt idx="234">
                  <c:v>182.206985</c:v>
                </c:pt>
                <c:pt idx="235">
                  <c:v>181.50112899999999</c:v>
                </c:pt>
                <c:pt idx="236">
                  <c:v>182.77816799999999</c:v>
                </c:pt>
                <c:pt idx="237">
                  <c:v>184.04368600000001</c:v>
                </c:pt>
                <c:pt idx="238">
                  <c:v>185.348557</c:v>
                </c:pt>
                <c:pt idx="239">
                  <c:v>183.35316499999999</c:v>
                </c:pt>
                <c:pt idx="240">
                  <c:v>183.91596999999999</c:v>
                </c:pt>
                <c:pt idx="241">
                  <c:v>182.15602100000001</c:v>
                </c:pt>
                <c:pt idx="242">
                  <c:v>181.91609199999999</c:v>
                </c:pt>
                <c:pt idx="243">
                  <c:v>182.63999899999999</c:v>
                </c:pt>
                <c:pt idx="244">
                  <c:v>181.42147800000001</c:v>
                </c:pt>
                <c:pt idx="245">
                  <c:v>177.347183</c:v>
                </c:pt>
                <c:pt idx="246">
                  <c:v>176.826065</c:v>
                </c:pt>
                <c:pt idx="247">
                  <c:v>183.43554700000001</c:v>
                </c:pt>
                <c:pt idx="248">
                  <c:v>184.655823</c:v>
                </c:pt>
                <c:pt idx="249">
                  <c:v>184.56868</c:v>
                </c:pt>
                <c:pt idx="250">
                  <c:v>187.52044699999999</c:v>
                </c:pt>
                <c:pt idx="251">
                  <c:v>191.13468900000001</c:v>
                </c:pt>
                <c:pt idx="252">
                  <c:v>189.866165</c:v>
                </c:pt>
                <c:pt idx="253">
                  <c:v>188.50895700000001</c:v>
                </c:pt>
                <c:pt idx="254">
                  <c:v>190.044556</c:v>
                </c:pt>
                <c:pt idx="255">
                  <c:v>187.097275</c:v>
                </c:pt>
                <c:pt idx="256">
                  <c:v>189.87815900000001</c:v>
                </c:pt>
                <c:pt idx="257">
                  <c:v>188.17247</c:v>
                </c:pt>
                <c:pt idx="258">
                  <c:v>186.367569</c:v>
                </c:pt>
                <c:pt idx="259">
                  <c:v>186.517853</c:v>
                </c:pt>
                <c:pt idx="260">
                  <c:v>189.21871899999999</c:v>
                </c:pt>
                <c:pt idx="261">
                  <c:v>191.26795999999999</c:v>
                </c:pt>
                <c:pt idx="262">
                  <c:v>190.663498</c:v>
                </c:pt>
                <c:pt idx="263">
                  <c:v>186.893158</c:v>
                </c:pt>
                <c:pt idx="264">
                  <c:v>185.09292600000001</c:v>
                </c:pt>
                <c:pt idx="265">
                  <c:v>185.09292600000001</c:v>
                </c:pt>
                <c:pt idx="266">
                  <c:v>185.09292600000001</c:v>
                </c:pt>
                <c:pt idx="267">
                  <c:v>184.93266299999999</c:v>
                </c:pt>
                <c:pt idx="268">
                  <c:v>185.232834</c:v>
                </c:pt>
                <c:pt idx="269">
                  <c:v>185.77963299999999</c:v>
                </c:pt>
                <c:pt idx="270">
                  <c:v>181.074997</c:v>
                </c:pt>
                <c:pt idx="271">
                  <c:v>180.514465</c:v>
                </c:pt>
                <c:pt idx="272">
                  <c:v>179.30749499999999</c:v>
                </c:pt>
                <c:pt idx="273">
                  <c:v>179.61938499999999</c:v>
                </c:pt>
                <c:pt idx="274">
                  <c:v>181.78071600000001</c:v>
                </c:pt>
                <c:pt idx="275">
                  <c:v>184.543396</c:v>
                </c:pt>
                <c:pt idx="276">
                  <c:v>184.744553</c:v>
                </c:pt>
                <c:pt idx="277">
                  <c:v>184.36077900000001</c:v>
                </c:pt>
                <c:pt idx="278">
                  <c:v>183.86828600000001</c:v>
                </c:pt>
                <c:pt idx="279">
                  <c:v>183.50868199999999</c:v>
                </c:pt>
                <c:pt idx="280">
                  <c:v>181.096619</c:v>
                </c:pt>
                <c:pt idx="281">
                  <c:v>180.72349500000001</c:v>
                </c:pt>
                <c:pt idx="282">
                  <c:v>181.974243</c:v>
                </c:pt>
                <c:pt idx="283">
                  <c:v>180.453461</c:v>
                </c:pt>
                <c:pt idx="284">
                  <c:v>183.904831</c:v>
                </c:pt>
                <c:pt idx="285">
                  <c:v>185.31079099999999</c:v>
                </c:pt>
                <c:pt idx="286">
                  <c:v>185.94181800000001</c:v>
                </c:pt>
                <c:pt idx="287">
                  <c:v>187.272751</c:v>
                </c:pt>
                <c:pt idx="288">
                  <c:v>187.07101399999999</c:v>
                </c:pt>
                <c:pt idx="289">
                  <c:v>186.92527799999999</c:v>
                </c:pt>
                <c:pt idx="290">
                  <c:v>185.31663499999999</c:v>
                </c:pt>
                <c:pt idx="291">
                  <c:v>183.533447</c:v>
                </c:pt>
                <c:pt idx="292">
                  <c:v>184.65098599999999</c:v>
                </c:pt>
                <c:pt idx="293">
                  <c:v>186.20091199999999</c:v>
                </c:pt>
                <c:pt idx="294">
                  <c:v>187.38436899999999</c:v>
                </c:pt>
                <c:pt idx="295">
                  <c:v>190.39657600000001</c:v>
                </c:pt>
                <c:pt idx="296">
                  <c:v>190.41291799999999</c:v>
                </c:pt>
                <c:pt idx="297">
                  <c:v>189.03208900000001</c:v>
                </c:pt>
                <c:pt idx="298">
                  <c:v>187.67967200000001</c:v>
                </c:pt>
                <c:pt idx="299">
                  <c:v>187.81727599999999</c:v>
                </c:pt>
                <c:pt idx="300">
                  <c:v>188.84278900000001</c:v>
                </c:pt>
                <c:pt idx="301">
                  <c:v>188.03909300000001</c:v>
                </c:pt>
                <c:pt idx="302">
                  <c:v>189.5009</c:v>
                </c:pt>
                <c:pt idx="303">
                  <c:v>189.00308200000001</c:v>
                </c:pt>
                <c:pt idx="304">
                  <c:v>190.87750199999999</c:v>
                </c:pt>
                <c:pt idx="305">
                  <c:v>189.516312</c:v>
                </c:pt>
                <c:pt idx="306">
                  <c:v>188.286621</c:v>
                </c:pt>
                <c:pt idx="307">
                  <c:v>186.92742899999999</c:v>
                </c:pt>
                <c:pt idx="308">
                  <c:v>185.74067700000001</c:v>
                </c:pt>
                <c:pt idx="309">
                  <c:v>184.64827</c:v>
                </c:pt>
                <c:pt idx="310">
                  <c:v>183.32505800000001</c:v>
                </c:pt>
                <c:pt idx="311">
                  <c:v>184.05587800000001</c:v>
                </c:pt>
                <c:pt idx="312">
                  <c:v>184.08431999999999</c:v>
                </c:pt>
                <c:pt idx="313">
                  <c:v>184.09080499999999</c:v>
                </c:pt>
                <c:pt idx="314">
                  <c:v>183.179779</c:v>
                </c:pt>
                <c:pt idx="315">
                  <c:v>184.36854600000001</c:v>
                </c:pt>
                <c:pt idx="316">
                  <c:v>182.412384</c:v>
                </c:pt>
                <c:pt idx="317">
                  <c:v>181.99246199999999</c:v>
                </c:pt>
                <c:pt idx="318">
                  <c:v>178.08715799999999</c:v>
                </c:pt>
                <c:pt idx="319">
                  <c:v>178.65211500000001</c:v>
                </c:pt>
                <c:pt idx="320">
                  <c:v>179.777435</c:v>
                </c:pt>
                <c:pt idx="321">
                  <c:v>179.15072599999999</c:v>
                </c:pt>
                <c:pt idx="322">
                  <c:v>178.358948</c:v>
                </c:pt>
                <c:pt idx="323">
                  <c:v>180.074814</c:v>
                </c:pt>
                <c:pt idx="324">
                  <c:v>178.50968900000001</c:v>
                </c:pt>
                <c:pt idx="325">
                  <c:v>178.09484900000001</c:v>
                </c:pt>
                <c:pt idx="326">
                  <c:v>180.40782200000001</c:v>
                </c:pt>
                <c:pt idx="327">
                  <c:v>180.40782200000001</c:v>
                </c:pt>
                <c:pt idx="328">
                  <c:v>179.135468</c:v>
                </c:pt>
                <c:pt idx="329">
                  <c:v>179.617706</c:v>
                </c:pt>
                <c:pt idx="330">
                  <c:v>179.39385999999999</c:v>
                </c:pt>
                <c:pt idx="331">
                  <c:v>179.98526000000001</c:v>
                </c:pt>
                <c:pt idx="332">
                  <c:v>178.77119400000001</c:v>
                </c:pt>
                <c:pt idx="333">
                  <c:v>178.52229299999999</c:v>
                </c:pt>
                <c:pt idx="334">
                  <c:v>178.20585600000001</c:v>
                </c:pt>
                <c:pt idx="335">
                  <c:v>173.458969</c:v>
                </c:pt>
                <c:pt idx="336">
                  <c:v>173.458969</c:v>
                </c:pt>
                <c:pt idx="337">
                  <c:v>173.26666299999999</c:v>
                </c:pt>
                <c:pt idx="338">
                  <c:v>174.259705</c:v>
                </c:pt>
                <c:pt idx="339">
                  <c:v>173.45980800000001</c:v>
                </c:pt>
                <c:pt idx="340">
                  <c:v>175.011414</c:v>
                </c:pt>
                <c:pt idx="341">
                  <c:v>178.32609600000001</c:v>
                </c:pt>
                <c:pt idx="342">
                  <c:v>181.25714099999999</c:v>
                </c:pt>
                <c:pt idx="343">
                  <c:v>179.836319</c:v>
                </c:pt>
                <c:pt idx="344">
                  <c:v>179.988495</c:v>
                </c:pt>
                <c:pt idx="345">
                  <c:v>180.656555</c:v>
                </c:pt>
                <c:pt idx="346">
                  <c:v>183.53054800000001</c:v>
                </c:pt>
                <c:pt idx="347">
                  <c:v>182.69927999999999</c:v>
                </c:pt>
                <c:pt idx="348">
                  <c:v>183.329453</c:v>
                </c:pt>
                <c:pt idx="349">
                  <c:v>183.053787</c:v>
                </c:pt>
                <c:pt idx="350">
                  <c:v>190.25486799999999</c:v>
                </c:pt>
                <c:pt idx="351">
                  <c:v>190.25486799999999</c:v>
                </c:pt>
                <c:pt idx="352">
                  <c:v>191.12254300000001</c:v>
                </c:pt>
                <c:pt idx="353">
                  <c:v>189.302277</c:v>
                </c:pt>
                <c:pt idx="354">
                  <c:v>189.86293000000001</c:v>
                </c:pt>
                <c:pt idx="355">
                  <c:v>187.33479299999999</c:v>
                </c:pt>
                <c:pt idx="356">
                  <c:v>186.42477400000001</c:v>
                </c:pt>
                <c:pt idx="357">
                  <c:v>185.78787199999999</c:v>
                </c:pt>
                <c:pt idx="358">
                  <c:v>187.40400700000001</c:v>
                </c:pt>
                <c:pt idx="359">
                  <c:v>186.52098100000001</c:v>
                </c:pt>
                <c:pt idx="360">
                  <c:v>185.67729199999999</c:v>
                </c:pt>
                <c:pt idx="361">
                  <c:v>184.34831199999999</c:v>
                </c:pt>
                <c:pt idx="362">
                  <c:v>181.64619400000001</c:v>
                </c:pt>
                <c:pt idx="363">
                  <c:v>184.53659099999999</c:v>
                </c:pt>
                <c:pt idx="364">
                  <c:v>185.99478099999999</c:v>
                </c:pt>
                <c:pt idx="365">
                  <c:v>184.46298200000001</c:v>
                </c:pt>
                <c:pt idx="366">
                  <c:v>186.16751099999999</c:v>
                </c:pt>
                <c:pt idx="367">
                  <c:v>188.48281900000001</c:v>
                </c:pt>
                <c:pt idx="368">
                  <c:v>188.23129299999999</c:v>
                </c:pt>
                <c:pt idx="369">
                  <c:v>191.23472599999999</c:v>
                </c:pt>
                <c:pt idx="370">
                  <c:v>192.19596899999999</c:v>
                </c:pt>
                <c:pt idx="371">
                  <c:v>193.12300099999999</c:v>
                </c:pt>
                <c:pt idx="372">
                  <c:v>194.559753</c:v>
                </c:pt>
                <c:pt idx="373">
                  <c:v>193.19982899999999</c:v>
                </c:pt>
                <c:pt idx="374">
                  <c:v>193.63668799999999</c:v>
                </c:pt>
                <c:pt idx="375">
                  <c:v>198.17095900000001</c:v>
                </c:pt>
                <c:pt idx="376">
                  <c:v>198.17095900000001</c:v>
                </c:pt>
                <c:pt idx="377">
                  <c:v>200.37472500000001</c:v>
                </c:pt>
                <c:pt idx="378">
                  <c:v>200.76812699999999</c:v>
                </c:pt>
                <c:pt idx="379">
                  <c:v>199.381317</c:v>
                </c:pt>
                <c:pt idx="380">
                  <c:v>198.28976399999999</c:v>
                </c:pt>
                <c:pt idx="381">
                  <c:v>195.89645400000001</c:v>
                </c:pt>
                <c:pt idx="382">
                  <c:v>192.53753699999999</c:v>
                </c:pt>
                <c:pt idx="383">
                  <c:v>188.44116199999999</c:v>
                </c:pt>
                <c:pt idx="384">
                  <c:v>186.90368699999999</c:v>
                </c:pt>
                <c:pt idx="385">
                  <c:v>187.72245799999999</c:v>
                </c:pt>
                <c:pt idx="386">
                  <c:v>187.64776599999999</c:v>
                </c:pt>
                <c:pt idx="387">
                  <c:v>187.465439</c:v>
                </c:pt>
                <c:pt idx="388">
                  <c:v>188.84030200000001</c:v>
                </c:pt>
                <c:pt idx="389">
                  <c:v>188.119598</c:v>
                </c:pt>
                <c:pt idx="390">
                  <c:v>189.42401100000001</c:v>
                </c:pt>
                <c:pt idx="391">
                  <c:v>190.04045099999999</c:v>
                </c:pt>
                <c:pt idx="392">
                  <c:v>191.29608200000001</c:v>
                </c:pt>
                <c:pt idx="393">
                  <c:v>193.42738299999999</c:v>
                </c:pt>
                <c:pt idx="394">
                  <c:v>192.002487</c:v>
                </c:pt>
                <c:pt idx="395">
                  <c:v>194.18559300000001</c:v>
                </c:pt>
                <c:pt idx="396">
                  <c:v>185.57867400000001</c:v>
                </c:pt>
                <c:pt idx="397">
                  <c:v>187.28199799999999</c:v>
                </c:pt>
                <c:pt idx="398">
                  <c:v>189.09776299999999</c:v>
                </c:pt>
                <c:pt idx="399">
                  <c:v>189.33783</c:v>
                </c:pt>
                <c:pt idx="400">
                  <c:v>191.12623600000001</c:v>
                </c:pt>
                <c:pt idx="401">
                  <c:v>189.03706399999999</c:v>
                </c:pt>
                <c:pt idx="402">
                  <c:v>191.358047</c:v>
                </c:pt>
                <c:pt idx="403">
                  <c:v>192.047943</c:v>
                </c:pt>
                <c:pt idx="404">
                  <c:v>190.59200999999999</c:v>
                </c:pt>
                <c:pt idx="405">
                  <c:v>188.03646900000001</c:v>
                </c:pt>
                <c:pt idx="406">
                  <c:v>187.269913</c:v>
                </c:pt>
                <c:pt idx="407">
                  <c:v>186.77536000000001</c:v>
                </c:pt>
                <c:pt idx="408">
                  <c:v>184.20372</c:v>
                </c:pt>
                <c:pt idx="409">
                  <c:v>184.50955200000001</c:v>
                </c:pt>
                <c:pt idx="410">
                  <c:v>183.85244800000001</c:v>
                </c:pt>
                <c:pt idx="411">
                  <c:v>186.97564700000001</c:v>
                </c:pt>
                <c:pt idx="412">
                  <c:v>187.325729</c:v>
                </c:pt>
                <c:pt idx="413">
                  <c:v>187.396423</c:v>
                </c:pt>
                <c:pt idx="414">
                  <c:v>187.78770399999999</c:v>
                </c:pt>
                <c:pt idx="415">
                  <c:v>189.63298</c:v>
                </c:pt>
                <c:pt idx="416">
                  <c:v>188.27477999999999</c:v>
                </c:pt>
                <c:pt idx="417">
                  <c:v>187.28566000000001</c:v>
                </c:pt>
                <c:pt idx="418">
                  <c:v>185.598129</c:v>
                </c:pt>
                <c:pt idx="419">
                  <c:v>184.269623</c:v>
                </c:pt>
                <c:pt idx="420">
                  <c:v>183.73306299999999</c:v>
                </c:pt>
                <c:pt idx="421">
                  <c:v>185.763901</c:v>
                </c:pt>
                <c:pt idx="422">
                  <c:v>185.64915500000001</c:v>
                </c:pt>
                <c:pt idx="423">
                  <c:v>184.21639999999999</c:v>
                </c:pt>
                <c:pt idx="424">
                  <c:v>182.45504800000001</c:v>
                </c:pt>
                <c:pt idx="425">
                  <c:v>181.862549</c:v>
                </c:pt>
                <c:pt idx="426">
                  <c:v>183.15936300000001</c:v>
                </c:pt>
                <c:pt idx="427">
                  <c:v>179.98448200000001</c:v>
                </c:pt>
                <c:pt idx="428">
                  <c:v>176.54454000000001</c:v>
                </c:pt>
                <c:pt idx="429">
                  <c:v>176.61759900000001</c:v>
                </c:pt>
                <c:pt idx="430">
                  <c:v>178.635223</c:v>
                </c:pt>
                <c:pt idx="431">
                  <c:v>176.28633099999999</c:v>
                </c:pt>
                <c:pt idx="432">
                  <c:v>178.14415</c:v>
                </c:pt>
                <c:pt idx="433">
                  <c:v>180.713303</c:v>
                </c:pt>
                <c:pt idx="434">
                  <c:v>182.69570899999999</c:v>
                </c:pt>
                <c:pt idx="435">
                  <c:v>182.024811</c:v>
                </c:pt>
                <c:pt idx="436">
                  <c:v>180.053268</c:v>
                </c:pt>
                <c:pt idx="437">
                  <c:v>181.24082899999999</c:v>
                </c:pt>
                <c:pt idx="438">
                  <c:v>180.40034499999999</c:v>
                </c:pt>
                <c:pt idx="439">
                  <c:v>179.12844799999999</c:v>
                </c:pt>
                <c:pt idx="440">
                  <c:v>178.448883</c:v>
                </c:pt>
                <c:pt idx="441">
                  <c:v>178.448883</c:v>
                </c:pt>
                <c:pt idx="442">
                  <c:v>179.104355</c:v>
                </c:pt>
                <c:pt idx="443">
                  <c:v>177.93364</c:v>
                </c:pt>
                <c:pt idx="444">
                  <c:v>181.40579199999999</c:v>
                </c:pt>
                <c:pt idx="445">
                  <c:v>180.273178</c:v>
                </c:pt>
                <c:pt idx="446">
                  <c:v>181.62651099999999</c:v>
                </c:pt>
                <c:pt idx="447">
                  <c:v>183.394409</c:v>
                </c:pt>
                <c:pt idx="448">
                  <c:v>183.24929800000001</c:v>
                </c:pt>
                <c:pt idx="449">
                  <c:v>183.780823</c:v>
                </c:pt>
                <c:pt idx="450">
                  <c:v>180.19982899999999</c:v>
                </c:pt>
                <c:pt idx="451">
                  <c:v>178.768021</c:v>
                </c:pt>
                <c:pt idx="452">
                  <c:v>181.202484</c:v>
                </c:pt>
                <c:pt idx="453">
                  <c:v>184.60067699999999</c:v>
                </c:pt>
                <c:pt idx="454">
                  <c:v>184.09295700000001</c:v>
                </c:pt>
                <c:pt idx="455">
                  <c:v>184.07873499999999</c:v>
                </c:pt>
                <c:pt idx="456">
                  <c:v>183.514633</c:v>
                </c:pt>
                <c:pt idx="457">
                  <c:v>182.90812700000001</c:v>
                </c:pt>
                <c:pt idx="458">
                  <c:v>184.71672100000001</c:v>
                </c:pt>
                <c:pt idx="459">
                  <c:v>184.512146</c:v>
                </c:pt>
                <c:pt idx="460">
                  <c:v>186.46957399999999</c:v>
                </c:pt>
                <c:pt idx="461">
                  <c:v>185.87522899999999</c:v>
                </c:pt>
                <c:pt idx="462">
                  <c:v>186.993439</c:v>
                </c:pt>
                <c:pt idx="463">
                  <c:v>189.436508</c:v>
                </c:pt>
                <c:pt idx="464">
                  <c:v>188.70495600000001</c:v>
                </c:pt>
                <c:pt idx="465">
                  <c:v>188.672256</c:v>
                </c:pt>
                <c:pt idx="466">
                  <c:v>189.30159</c:v>
                </c:pt>
                <c:pt idx="467">
                  <c:v>190.446381</c:v>
                </c:pt>
                <c:pt idx="468">
                  <c:v>189.82261700000001</c:v>
                </c:pt>
                <c:pt idx="469">
                  <c:v>189.82261700000001</c:v>
                </c:pt>
                <c:pt idx="470">
                  <c:v>188.66171299999999</c:v>
                </c:pt>
                <c:pt idx="471">
                  <c:v>189.67671200000001</c:v>
                </c:pt>
                <c:pt idx="472">
                  <c:v>189.43545499999999</c:v>
                </c:pt>
                <c:pt idx="473">
                  <c:v>191.69009399999999</c:v>
                </c:pt>
                <c:pt idx="474">
                  <c:v>192.091522</c:v>
                </c:pt>
                <c:pt idx="475">
                  <c:v>192.091522</c:v>
                </c:pt>
                <c:pt idx="476">
                  <c:v>191.746872</c:v>
                </c:pt>
                <c:pt idx="477">
                  <c:v>189.62464900000001</c:v>
                </c:pt>
                <c:pt idx="478">
                  <c:v>187.19262699999999</c:v>
                </c:pt>
                <c:pt idx="479">
                  <c:v>188.06539900000001</c:v>
                </c:pt>
                <c:pt idx="480">
                  <c:v>188.14097599999999</c:v>
                </c:pt>
                <c:pt idx="481">
                  <c:v>185.31497200000001</c:v>
                </c:pt>
                <c:pt idx="482">
                  <c:v>188.41223099999999</c:v>
                </c:pt>
                <c:pt idx="483">
                  <c:v>188.64442399999999</c:v>
                </c:pt>
                <c:pt idx="484">
                  <c:v>188.44683800000001</c:v>
                </c:pt>
                <c:pt idx="485">
                  <c:v>187.62077300000001</c:v>
                </c:pt>
                <c:pt idx="486">
                  <c:v>189.61170999999999</c:v>
                </c:pt>
                <c:pt idx="487">
                  <c:v>189.743042</c:v>
                </c:pt>
                <c:pt idx="488">
                  <c:v>191.716049</c:v>
                </c:pt>
                <c:pt idx="489">
                  <c:v>191.73715200000001</c:v>
                </c:pt>
                <c:pt idx="490">
                  <c:v>189.115387</c:v>
                </c:pt>
                <c:pt idx="491">
                  <c:v>185.839462</c:v>
                </c:pt>
                <c:pt idx="492">
                  <c:v>183.970932</c:v>
                </c:pt>
                <c:pt idx="493">
                  <c:v>185.80482499999999</c:v>
                </c:pt>
                <c:pt idx="494">
                  <c:v>187.77950999999999</c:v>
                </c:pt>
                <c:pt idx="495">
                  <c:v>185.33577</c:v>
                </c:pt>
                <c:pt idx="496">
                  <c:v>188.01393100000001</c:v>
                </c:pt>
                <c:pt idx="497">
                  <c:v>184.00237999999999</c:v>
                </c:pt>
                <c:pt idx="498">
                  <c:v>187.213684</c:v>
                </c:pt>
                <c:pt idx="499">
                  <c:v>189.81367499999999</c:v>
                </c:pt>
                <c:pt idx="500">
                  <c:v>187.957581</c:v>
                </c:pt>
                <c:pt idx="501">
                  <c:v>189.786621</c:v>
                </c:pt>
                <c:pt idx="502">
                  <c:v>187.136414</c:v>
                </c:pt>
                <c:pt idx="503">
                  <c:v>187.209518</c:v>
                </c:pt>
                <c:pt idx="504">
                  <c:v>188.41584800000001</c:v>
                </c:pt>
                <c:pt idx="505">
                  <c:v>194.59863300000001</c:v>
                </c:pt>
                <c:pt idx="506">
                  <c:v>197.36440999999999</c:v>
                </c:pt>
                <c:pt idx="507">
                  <c:v>200.06137100000001</c:v>
                </c:pt>
                <c:pt idx="508">
                  <c:v>200.77848800000001</c:v>
                </c:pt>
                <c:pt idx="509">
                  <c:v>197.468582</c:v>
                </c:pt>
                <c:pt idx="510">
                  <c:v>196.51724200000001</c:v>
                </c:pt>
                <c:pt idx="511">
                  <c:v>195.86106899999999</c:v>
                </c:pt>
                <c:pt idx="512">
                  <c:v>195.30950899999999</c:v>
                </c:pt>
                <c:pt idx="513">
                  <c:v>193.461151</c:v>
                </c:pt>
                <c:pt idx="514">
                  <c:v>194.99690200000001</c:v>
                </c:pt>
                <c:pt idx="515">
                  <c:v>195.94754</c:v>
                </c:pt>
                <c:pt idx="516">
                  <c:v>200.312408</c:v>
                </c:pt>
                <c:pt idx="517">
                  <c:v>200.312408</c:v>
                </c:pt>
                <c:pt idx="518">
                  <c:v>204.690201</c:v>
                </c:pt>
                <c:pt idx="519">
                  <c:v>203.90913399999999</c:v>
                </c:pt>
                <c:pt idx="520">
                  <c:v>201.64047199999999</c:v>
                </c:pt>
                <c:pt idx="521">
                  <c:v>201.41644299999999</c:v>
                </c:pt>
                <c:pt idx="522">
                  <c:v>201.197067</c:v>
                </c:pt>
                <c:pt idx="523">
                  <c:v>207.18467699999999</c:v>
                </c:pt>
                <c:pt idx="524">
                  <c:v>210.540909</c:v>
                </c:pt>
                <c:pt idx="525">
                  <c:v>214.24688699999999</c:v>
                </c:pt>
                <c:pt idx="526">
                  <c:v>212.177887</c:v>
                </c:pt>
                <c:pt idx="527">
                  <c:v>214.65036000000001</c:v>
                </c:pt>
                <c:pt idx="528">
                  <c:v>213.066742</c:v>
                </c:pt>
                <c:pt idx="529">
                  <c:v>211.13208</c:v>
                </c:pt>
                <c:pt idx="530">
                  <c:v>209.45245399999999</c:v>
                </c:pt>
                <c:pt idx="531">
                  <c:v>207.725708</c:v>
                </c:pt>
                <c:pt idx="532">
                  <c:v>210.948151</c:v>
                </c:pt>
                <c:pt idx="533">
                  <c:v>209.58970600000001</c:v>
                </c:pt>
                <c:pt idx="534">
                  <c:v>207.86215200000001</c:v>
                </c:pt>
                <c:pt idx="535">
                  <c:v>210.31632999999999</c:v>
                </c:pt>
                <c:pt idx="536">
                  <c:v>211.31303399999999</c:v>
                </c:pt>
                <c:pt idx="537">
                  <c:v>209.734802</c:v>
                </c:pt>
                <c:pt idx="538">
                  <c:v>205.72318999999999</c:v>
                </c:pt>
                <c:pt idx="539">
                  <c:v>205.410065</c:v>
                </c:pt>
                <c:pt idx="540">
                  <c:v>204.48306299999999</c:v>
                </c:pt>
                <c:pt idx="541">
                  <c:v>205.173981</c:v>
                </c:pt>
                <c:pt idx="542">
                  <c:v>205.46133399999999</c:v>
                </c:pt>
                <c:pt idx="543">
                  <c:v>203.97436500000001</c:v>
                </c:pt>
                <c:pt idx="544">
                  <c:v>203.96618699999999</c:v>
                </c:pt>
                <c:pt idx="545">
                  <c:v>202.264343</c:v>
                </c:pt>
                <c:pt idx="546">
                  <c:v>203.71229600000001</c:v>
                </c:pt>
                <c:pt idx="547">
                  <c:v>200.56729100000001</c:v>
                </c:pt>
                <c:pt idx="548">
                  <c:v>200.73666399999999</c:v>
                </c:pt>
                <c:pt idx="549">
                  <c:v>202.70474200000001</c:v>
                </c:pt>
                <c:pt idx="550">
                  <c:v>196.66520700000001</c:v>
                </c:pt>
                <c:pt idx="551">
                  <c:v>193.09916699999999</c:v>
                </c:pt>
                <c:pt idx="552">
                  <c:v>190.348175</c:v>
                </c:pt>
                <c:pt idx="553">
                  <c:v>191.117966</c:v>
                </c:pt>
                <c:pt idx="554">
                  <c:v>188.53817699999999</c:v>
                </c:pt>
                <c:pt idx="555">
                  <c:v>190.125381</c:v>
                </c:pt>
                <c:pt idx="556">
                  <c:v>186.90162699999999</c:v>
                </c:pt>
                <c:pt idx="557">
                  <c:v>186.26281700000001</c:v>
                </c:pt>
                <c:pt idx="558">
                  <c:v>186.397583</c:v>
                </c:pt>
                <c:pt idx="559">
                  <c:v>188.71945199999999</c:v>
                </c:pt>
                <c:pt idx="560">
                  <c:v>186.76908900000001</c:v>
                </c:pt>
                <c:pt idx="561">
                  <c:v>189.72309899999999</c:v>
                </c:pt>
                <c:pt idx="562">
                  <c:v>190.747208</c:v>
                </c:pt>
                <c:pt idx="563">
                  <c:v>193.52262899999999</c:v>
                </c:pt>
                <c:pt idx="564">
                  <c:v>199.185226</c:v>
                </c:pt>
                <c:pt idx="565">
                  <c:v>198.39994799999999</c:v>
                </c:pt>
                <c:pt idx="566">
                  <c:v>197.198318</c:v>
                </c:pt>
                <c:pt idx="567">
                  <c:v>195.208618</c:v>
                </c:pt>
                <c:pt idx="568">
                  <c:v>195.05888400000001</c:v>
                </c:pt>
                <c:pt idx="569">
                  <c:v>193.43924000000001</c:v>
                </c:pt>
                <c:pt idx="570">
                  <c:v>194.87998999999999</c:v>
                </c:pt>
                <c:pt idx="571">
                  <c:v>198.64679000000001</c:v>
                </c:pt>
                <c:pt idx="572">
                  <c:v>199.516357</c:v>
                </c:pt>
                <c:pt idx="573">
                  <c:v>199.070435</c:v>
                </c:pt>
                <c:pt idx="574">
                  <c:v>198.011414</c:v>
                </c:pt>
                <c:pt idx="575">
                  <c:v>194.66133099999999</c:v>
                </c:pt>
                <c:pt idx="576">
                  <c:v>195.516525</c:v>
                </c:pt>
                <c:pt idx="577">
                  <c:v>196.888687</c:v>
                </c:pt>
                <c:pt idx="578">
                  <c:v>196.159119</c:v>
                </c:pt>
                <c:pt idx="579">
                  <c:v>195.86416600000001</c:v>
                </c:pt>
                <c:pt idx="580">
                  <c:v>192.94198600000001</c:v>
                </c:pt>
                <c:pt idx="581">
                  <c:v>190.79574600000001</c:v>
                </c:pt>
                <c:pt idx="582">
                  <c:v>195.15181000000001</c:v>
                </c:pt>
                <c:pt idx="583">
                  <c:v>198.56514000000001</c:v>
                </c:pt>
                <c:pt idx="584">
                  <c:v>197.96301299999999</c:v>
                </c:pt>
                <c:pt idx="585">
                  <c:v>198.21388200000001</c:v>
                </c:pt>
                <c:pt idx="586">
                  <c:v>198.21388200000001</c:v>
                </c:pt>
                <c:pt idx="587">
                  <c:v>199.96038799999999</c:v>
                </c:pt>
                <c:pt idx="588">
                  <c:v>190.954849</c:v>
                </c:pt>
                <c:pt idx="589">
                  <c:v>179.59300200000001</c:v>
                </c:pt>
                <c:pt idx="590">
                  <c:v>183.785156</c:v>
                </c:pt>
                <c:pt idx="591">
                  <c:v>181.06770299999999</c:v>
                </c:pt>
                <c:pt idx="592">
                  <c:v>179.66027800000001</c:v>
                </c:pt>
                <c:pt idx="593">
                  <c:v>178.34382600000001</c:v>
                </c:pt>
                <c:pt idx="594">
                  <c:v>184.95330799999999</c:v>
                </c:pt>
                <c:pt idx="595">
                  <c:v>184.95330799999999</c:v>
                </c:pt>
                <c:pt idx="596">
                  <c:v>184.31800799999999</c:v>
                </c:pt>
                <c:pt idx="597">
                  <c:v>187.72457900000001</c:v>
                </c:pt>
                <c:pt idx="598">
                  <c:v>187.30523700000001</c:v>
                </c:pt>
                <c:pt idx="599">
                  <c:v>187.85510300000001</c:v>
                </c:pt>
                <c:pt idx="600">
                  <c:v>187.060913</c:v>
                </c:pt>
                <c:pt idx="601">
                  <c:v>178.97396900000001</c:v>
                </c:pt>
                <c:pt idx="602">
                  <c:v>177.31601000000001</c:v>
                </c:pt>
                <c:pt idx="603">
                  <c:v>176.984894</c:v>
                </c:pt>
                <c:pt idx="604">
                  <c:v>178.22171</c:v>
                </c:pt>
                <c:pt idx="605">
                  <c:v>182.53410299999999</c:v>
                </c:pt>
                <c:pt idx="606">
                  <c:v>180.72148100000001</c:v>
                </c:pt>
                <c:pt idx="607">
                  <c:v>176.88954200000001</c:v>
                </c:pt>
                <c:pt idx="608">
                  <c:v>179.58019999999999</c:v>
                </c:pt>
                <c:pt idx="609">
                  <c:v>177.97422800000001</c:v>
                </c:pt>
                <c:pt idx="610">
                  <c:v>177.97422800000001</c:v>
                </c:pt>
                <c:pt idx="611">
                  <c:v>178.07823200000001</c:v>
                </c:pt>
                <c:pt idx="612">
                  <c:v>181.24191300000001</c:v>
                </c:pt>
                <c:pt idx="613">
                  <c:v>185.37107800000001</c:v>
                </c:pt>
                <c:pt idx="614">
                  <c:v>183.925781</c:v>
                </c:pt>
                <c:pt idx="615">
                  <c:v>183.35665900000001</c:v>
                </c:pt>
                <c:pt idx="616">
                  <c:v>174.841522</c:v>
                </c:pt>
                <c:pt idx="617">
                  <c:v>176.348679</c:v>
                </c:pt>
                <c:pt idx="618">
                  <c:v>176.27247600000001</c:v>
                </c:pt>
                <c:pt idx="619">
                  <c:v>178.64608799999999</c:v>
                </c:pt>
                <c:pt idx="620">
                  <c:v>175.81196600000001</c:v>
                </c:pt>
                <c:pt idx="621">
                  <c:v>176.92588799999999</c:v>
                </c:pt>
                <c:pt idx="622">
                  <c:v>175.50404399999999</c:v>
                </c:pt>
                <c:pt idx="623">
                  <c:v>176.71189899999999</c:v>
                </c:pt>
                <c:pt idx="624">
                  <c:v>180.531982</c:v>
                </c:pt>
                <c:pt idx="625">
                  <c:v>183.458282</c:v>
                </c:pt>
                <c:pt idx="626">
                  <c:v>185.35278299999999</c:v>
                </c:pt>
                <c:pt idx="627">
                  <c:v>184.97955300000001</c:v>
                </c:pt>
                <c:pt idx="628">
                  <c:v>187.699814</c:v>
                </c:pt>
                <c:pt idx="629">
                  <c:v>186.75443999999999</c:v>
                </c:pt>
                <c:pt idx="630">
                  <c:v>187.242447</c:v>
                </c:pt>
                <c:pt idx="631">
                  <c:v>192.327011</c:v>
                </c:pt>
                <c:pt idx="632">
                  <c:v>190.839966</c:v>
                </c:pt>
                <c:pt idx="633">
                  <c:v>187.72349500000001</c:v>
                </c:pt>
                <c:pt idx="634">
                  <c:v>184.390839</c:v>
                </c:pt>
                <c:pt idx="635">
                  <c:v>184.390839</c:v>
                </c:pt>
                <c:pt idx="636">
                  <c:v>184.81028699999999</c:v>
                </c:pt>
                <c:pt idx="637">
                  <c:v>185.867142</c:v>
                </c:pt>
                <c:pt idx="638">
                  <c:v>186.0401</c:v>
                </c:pt>
                <c:pt idx="639">
                  <c:v>187.45799299999999</c:v>
                </c:pt>
                <c:pt idx="640">
                  <c:v>186.15129099999999</c:v>
                </c:pt>
                <c:pt idx="641">
                  <c:v>185.135818</c:v>
                </c:pt>
                <c:pt idx="642">
                  <c:v>188.349594</c:v>
                </c:pt>
                <c:pt idx="643">
                  <c:v>194.39561499999999</c:v>
                </c:pt>
                <c:pt idx="644">
                  <c:v>191.64875799999999</c:v>
                </c:pt>
                <c:pt idx="645">
                  <c:v>189.21623199999999</c:v>
                </c:pt>
                <c:pt idx="646">
                  <c:v>190.24392700000001</c:v>
                </c:pt>
                <c:pt idx="647">
                  <c:v>193.99479700000001</c:v>
                </c:pt>
                <c:pt idx="648">
                  <c:v>197.66241500000001</c:v>
                </c:pt>
                <c:pt idx="649">
                  <c:v>198.70246900000001</c:v>
                </c:pt>
                <c:pt idx="650">
                  <c:v>201.436386</c:v>
                </c:pt>
                <c:pt idx="651">
                  <c:v>201.42907700000001</c:v>
                </c:pt>
                <c:pt idx="652">
                  <c:v>198.966522</c:v>
                </c:pt>
                <c:pt idx="653">
                  <c:v>199.065811</c:v>
                </c:pt>
                <c:pt idx="654">
                  <c:v>197.123367</c:v>
                </c:pt>
                <c:pt idx="655">
                  <c:v>192.73493999999999</c:v>
                </c:pt>
                <c:pt idx="656">
                  <c:v>196.46328700000001</c:v>
                </c:pt>
                <c:pt idx="657">
                  <c:v>196.023224</c:v>
                </c:pt>
                <c:pt idx="658">
                  <c:v>198.026993</c:v>
                </c:pt>
                <c:pt idx="659">
                  <c:v>195.190292</c:v>
                </c:pt>
                <c:pt idx="660">
                  <c:v>189.02304100000001</c:v>
                </c:pt>
                <c:pt idx="661">
                  <c:v>188.560318</c:v>
                </c:pt>
                <c:pt idx="662">
                  <c:v>188.00514200000001</c:v>
                </c:pt>
                <c:pt idx="663">
                  <c:v>187.242828</c:v>
                </c:pt>
                <c:pt idx="664">
                  <c:v>187.58329800000001</c:v>
                </c:pt>
                <c:pt idx="665">
                  <c:v>183.315247</c:v>
                </c:pt>
                <c:pt idx="666">
                  <c:v>189.55905200000001</c:v>
                </c:pt>
                <c:pt idx="667">
                  <c:v>192.60209699999999</c:v>
                </c:pt>
                <c:pt idx="668">
                  <c:v>193.396545</c:v>
                </c:pt>
                <c:pt idx="669">
                  <c:v>193.77551299999999</c:v>
                </c:pt>
                <c:pt idx="670">
                  <c:v>191.64587399999999</c:v>
                </c:pt>
                <c:pt idx="671">
                  <c:v>188.024002</c:v>
                </c:pt>
                <c:pt idx="672">
                  <c:v>186.918747</c:v>
                </c:pt>
                <c:pt idx="673">
                  <c:v>185.10290499999999</c:v>
                </c:pt>
                <c:pt idx="674">
                  <c:v>186.18957499999999</c:v>
                </c:pt>
                <c:pt idx="675">
                  <c:v>187.41593900000001</c:v>
                </c:pt>
                <c:pt idx="676">
                  <c:v>184.53360000000001</c:v>
                </c:pt>
                <c:pt idx="677">
                  <c:v>188.925217</c:v>
                </c:pt>
                <c:pt idx="678">
                  <c:v>192.013519</c:v>
                </c:pt>
                <c:pt idx="679">
                  <c:v>188.989395</c:v>
                </c:pt>
                <c:pt idx="680">
                  <c:v>185.344391</c:v>
                </c:pt>
                <c:pt idx="681">
                  <c:v>184.051376</c:v>
                </c:pt>
                <c:pt idx="682">
                  <c:v>185.854828</c:v>
                </c:pt>
                <c:pt idx="683">
                  <c:v>183.09545900000001</c:v>
                </c:pt>
                <c:pt idx="684">
                  <c:v>181.838776</c:v>
                </c:pt>
                <c:pt idx="685">
                  <c:v>185.64044200000001</c:v>
                </c:pt>
                <c:pt idx="686">
                  <c:v>188.480942</c:v>
                </c:pt>
                <c:pt idx="687">
                  <c:v>189.59124800000001</c:v>
                </c:pt>
                <c:pt idx="688">
                  <c:v>182.358002</c:v>
                </c:pt>
                <c:pt idx="689">
                  <c:v>179.14376799999999</c:v>
                </c:pt>
                <c:pt idx="690">
                  <c:v>180.012497</c:v>
                </c:pt>
                <c:pt idx="691">
                  <c:v>179.860489</c:v>
                </c:pt>
                <c:pt idx="692">
                  <c:v>177.530182</c:v>
                </c:pt>
                <c:pt idx="693">
                  <c:v>183.67480499999999</c:v>
                </c:pt>
                <c:pt idx="694">
                  <c:v>183.67480499999999</c:v>
                </c:pt>
                <c:pt idx="695">
                  <c:v>180.75207499999999</c:v>
                </c:pt>
                <c:pt idx="696">
                  <c:v>181.27719099999999</c:v>
                </c:pt>
                <c:pt idx="697">
                  <c:v>187.58578499999999</c:v>
                </c:pt>
                <c:pt idx="698">
                  <c:v>190.47020000000001</c:v>
                </c:pt>
                <c:pt idx="699">
                  <c:v>195.15368699999999</c:v>
                </c:pt>
                <c:pt idx="700">
                  <c:v>194.239487</c:v>
                </c:pt>
                <c:pt idx="701">
                  <c:v>191.59948700000001</c:v>
                </c:pt>
                <c:pt idx="702">
                  <c:v>189.88857999999999</c:v>
                </c:pt>
                <c:pt idx="703">
                  <c:v>192.64532500000001</c:v>
                </c:pt>
                <c:pt idx="704">
                  <c:v>188.53041099999999</c:v>
                </c:pt>
                <c:pt idx="705">
                  <c:v>187.96792600000001</c:v>
                </c:pt>
                <c:pt idx="706">
                  <c:v>188.70112599999999</c:v>
                </c:pt>
                <c:pt idx="707">
                  <c:v>188.14720199999999</c:v>
                </c:pt>
                <c:pt idx="708">
                  <c:v>186.51063500000001</c:v>
                </c:pt>
                <c:pt idx="709">
                  <c:v>181.06179800000001</c:v>
                </c:pt>
                <c:pt idx="710">
                  <c:v>176.01083399999999</c:v>
                </c:pt>
                <c:pt idx="711">
                  <c:v>182.87982199999999</c:v>
                </c:pt>
                <c:pt idx="712">
                  <c:v>183.81698600000001</c:v>
                </c:pt>
                <c:pt idx="713">
                  <c:v>184.33192399999999</c:v>
                </c:pt>
                <c:pt idx="714">
                  <c:v>185.73220800000001</c:v>
                </c:pt>
                <c:pt idx="715">
                  <c:v>190.07998699999999</c:v>
                </c:pt>
                <c:pt idx="716">
                  <c:v>188.64759799999999</c:v>
                </c:pt>
                <c:pt idx="717">
                  <c:v>190.04693599999999</c:v>
                </c:pt>
                <c:pt idx="718">
                  <c:v>182.491974</c:v>
                </c:pt>
                <c:pt idx="719">
                  <c:v>178.833145</c:v>
                </c:pt>
                <c:pt idx="720">
                  <c:v>180.61979700000001</c:v>
                </c:pt>
                <c:pt idx="721">
                  <c:v>180.005966</c:v>
                </c:pt>
                <c:pt idx="722">
                  <c:v>187.03839099999999</c:v>
                </c:pt>
                <c:pt idx="723">
                  <c:v>189.986771</c:v>
                </c:pt>
                <c:pt idx="724">
                  <c:v>197.982269</c:v>
                </c:pt>
                <c:pt idx="725">
                  <c:v>199.01216099999999</c:v>
                </c:pt>
                <c:pt idx="726">
                  <c:v>201.70040900000001</c:v>
                </c:pt>
                <c:pt idx="727">
                  <c:v>197.13514699999999</c:v>
                </c:pt>
                <c:pt idx="728">
                  <c:v>200.908646</c:v>
                </c:pt>
                <c:pt idx="729">
                  <c:v>197.76149000000001</c:v>
                </c:pt>
                <c:pt idx="730">
                  <c:v>194.16828899999999</c:v>
                </c:pt>
                <c:pt idx="731">
                  <c:v>194.515961</c:v>
                </c:pt>
                <c:pt idx="732">
                  <c:v>193.48736600000001</c:v>
                </c:pt>
                <c:pt idx="733">
                  <c:v>197.075333</c:v>
                </c:pt>
                <c:pt idx="734">
                  <c:v>197.075333</c:v>
                </c:pt>
                <c:pt idx="735">
                  <c:v>198.698059</c:v>
                </c:pt>
                <c:pt idx="736">
                  <c:v>197.44117700000001</c:v>
                </c:pt>
                <c:pt idx="737">
                  <c:v>199.210556</c:v>
                </c:pt>
                <c:pt idx="738">
                  <c:v>198.72723400000001</c:v>
                </c:pt>
                <c:pt idx="739">
                  <c:v>195.846146</c:v>
                </c:pt>
                <c:pt idx="740">
                  <c:v>196.579544</c:v>
                </c:pt>
                <c:pt idx="741">
                  <c:v>201.818939</c:v>
                </c:pt>
                <c:pt idx="742">
                  <c:v>205.48460399999999</c:v>
                </c:pt>
                <c:pt idx="743">
                  <c:v>206.29837000000001</c:v>
                </c:pt>
                <c:pt idx="744">
                  <c:v>212.16310100000001</c:v>
                </c:pt>
                <c:pt idx="745">
                  <c:v>214.280991</c:v>
                </c:pt>
                <c:pt idx="746">
                  <c:v>212.529663</c:v>
                </c:pt>
                <c:pt idx="747">
                  <c:v>211.72183200000001</c:v>
                </c:pt>
                <c:pt idx="748">
                  <c:v>218.001678</c:v>
                </c:pt>
                <c:pt idx="749">
                  <c:v>219.14584400000001</c:v>
                </c:pt>
                <c:pt idx="750">
                  <c:v>212.86938499999999</c:v>
                </c:pt>
                <c:pt idx="751">
                  <c:v>213.94447299999999</c:v>
                </c:pt>
                <c:pt idx="752">
                  <c:v>214.445007</c:v>
                </c:pt>
                <c:pt idx="753">
                  <c:v>213.45117200000001</c:v>
                </c:pt>
                <c:pt idx="754">
                  <c:v>217.44072</c:v>
                </c:pt>
                <c:pt idx="755">
                  <c:v>213.10408000000001</c:v>
                </c:pt>
                <c:pt idx="756">
                  <c:v>218.15887499999999</c:v>
                </c:pt>
                <c:pt idx="757">
                  <c:v>212.66645800000001</c:v>
                </c:pt>
                <c:pt idx="758">
                  <c:v>213.09376499999999</c:v>
                </c:pt>
                <c:pt idx="759">
                  <c:v>200.70665</c:v>
                </c:pt>
                <c:pt idx="760">
                  <c:v>199.96516399999999</c:v>
                </c:pt>
                <c:pt idx="761">
                  <c:v>203.62814299999999</c:v>
                </c:pt>
                <c:pt idx="762">
                  <c:v>208.36578399999999</c:v>
                </c:pt>
                <c:pt idx="763">
                  <c:v>209.12235999999999</c:v>
                </c:pt>
                <c:pt idx="764">
                  <c:v>201.187927</c:v>
                </c:pt>
                <c:pt idx="765">
                  <c:v>203.63945000000001</c:v>
                </c:pt>
                <c:pt idx="766">
                  <c:v>216.856888</c:v>
                </c:pt>
                <c:pt idx="767">
                  <c:v>227.93553199999999</c:v>
                </c:pt>
                <c:pt idx="768">
                  <c:v>233.66345200000001</c:v>
                </c:pt>
                <c:pt idx="769">
                  <c:v>241.873581</c:v>
                </c:pt>
                <c:pt idx="770">
                  <c:v>241.873581</c:v>
                </c:pt>
                <c:pt idx="771">
                  <c:v>241.873581</c:v>
                </c:pt>
                <c:pt idx="772">
                  <c:v>237.224197</c:v>
                </c:pt>
                <c:pt idx="773">
                  <c:v>237.30755600000001</c:v>
                </c:pt>
                <c:pt idx="774">
                  <c:v>242.94986</c:v>
                </c:pt>
                <c:pt idx="775">
                  <c:v>244.40025299999999</c:v>
                </c:pt>
                <c:pt idx="776">
                  <c:v>247.95915199999999</c:v>
                </c:pt>
                <c:pt idx="777">
                  <c:v>252.30345199999999</c:v>
                </c:pt>
                <c:pt idx="778">
                  <c:v>254.78178399999999</c:v>
                </c:pt>
                <c:pt idx="779">
                  <c:v>256.74618500000003</c:v>
                </c:pt>
                <c:pt idx="780">
                  <c:v>248.709518</c:v>
                </c:pt>
                <c:pt idx="781">
                  <c:v>250.589111</c:v>
                </c:pt>
                <c:pt idx="782">
                  <c:v>251.96292099999999</c:v>
                </c:pt>
                <c:pt idx="783">
                  <c:v>253.05462600000001</c:v>
                </c:pt>
                <c:pt idx="784">
                  <c:v>249.41859400000001</c:v>
                </c:pt>
                <c:pt idx="785">
                  <c:v>249.15913399999999</c:v>
                </c:pt>
                <c:pt idx="786">
                  <c:v>249.021637</c:v>
                </c:pt>
                <c:pt idx="787">
                  <c:v>246.211029</c:v>
                </c:pt>
                <c:pt idx="788">
                  <c:v>250.40505999999999</c:v>
                </c:pt>
                <c:pt idx="789">
                  <c:v>247.99704</c:v>
                </c:pt>
                <c:pt idx="790">
                  <c:v>246.996048</c:v>
                </c:pt>
                <c:pt idx="791">
                  <c:v>240.79276999999999</c:v>
                </c:pt>
                <c:pt idx="792">
                  <c:v>238.58766199999999</c:v>
                </c:pt>
                <c:pt idx="793">
                  <c:v>238.54878199999999</c:v>
                </c:pt>
                <c:pt idx="794">
                  <c:v>240.757935</c:v>
                </c:pt>
                <c:pt idx="795">
                  <c:v>241.661652</c:v>
                </c:pt>
                <c:pt idx="796">
                  <c:v>243.89904799999999</c:v>
                </c:pt>
                <c:pt idx="797">
                  <c:v>244.296494</c:v>
                </c:pt>
                <c:pt idx="798">
                  <c:v>243.93289200000001</c:v>
                </c:pt>
                <c:pt idx="799">
                  <c:v>246.908737</c:v>
                </c:pt>
                <c:pt idx="800">
                  <c:v>248.03517199999999</c:v>
                </c:pt>
                <c:pt idx="801">
                  <c:v>249.00001499999999</c:v>
                </c:pt>
                <c:pt idx="802">
                  <c:v>251.16629</c:v>
                </c:pt>
                <c:pt idx="803">
                  <c:v>253.81179800000001</c:v>
                </c:pt>
                <c:pt idx="804">
                  <c:v>252.76068100000001</c:v>
                </c:pt>
                <c:pt idx="805">
                  <c:v>249.54490699999999</c:v>
                </c:pt>
                <c:pt idx="806">
                  <c:v>251.14312699999999</c:v>
                </c:pt>
                <c:pt idx="807">
                  <c:v>253.95683299999999</c:v>
                </c:pt>
                <c:pt idx="808">
                  <c:v>253.92709400000001</c:v>
                </c:pt>
                <c:pt idx="809">
                  <c:v>260.18029799999999</c:v>
                </c:pt>
                <c:pt idx="810">
                  <c:v>261.79834</c:v>
                </c:pt>
                <c:pt idx="811">
                  <c:v>261.13742100000002</c:v>
                </c:pt>
                <c:pt idx="812">
                  <c:v>259.59832799999998</c:v>
                </c:pt>
                <c:pt idx="813">
                  <c:v>259.06753500000002</c:v>
                </c:pt>
                <c:pt idx="814">
                  <c:v>259.25787400000002</c:v>
                </c:pt>
                <c:pt idx="815">
                  <c:v>259.58294699999999</c:v>
                </c:pt>
                <c:pt idx="816">
                  <c:v>256.46032700000001</c:v>
                </c:pt>
                <c:pt idx="817">
                  <c:v>256.65747099999999</c:v>
                </c:pt>
                <c:pt idx="818">
                  <c:v>257.19430499999999</c:v>
                </c:pt>
                <c:pt idx="819">
                  <c:v>256.47949199999999</c:v>
                </c:pt>
                <c:pt idx="820">
                  <c:v>251.04693599999999</c:v>
                </c:pt>
                <c:pt idx="821">
                  <c:v>254.41686999999999</c:v>
                </c:pt>
                <c:pt idx="822">
                  <c:v>257.51428199999998</c:v>
                </c:pt>
                <c:pt idx="823">
                  <c:v>261.30868500000003</c:v>
                </c:pt>
                <c:pt idx="824">
                  <c:v>258.87069700000001</c:v>
                </c:pt>
                <c:pt idx="825">
                  <c:v>262.23202500000002</c:v>
                </c:pt>
                <c:pt idx="826">
                  <c:v>265.49816900000002</c:v>
                </c:pt>
                <c:pt idx="827">
                  <c:v>265.97167999999999</c:v>
                </c:pt>
                <c:pt idx="828">
                  <c:v>268.699341</c:v>
                </c:pt>
                <c:pt idx="829">
                  <c:v>271.78860500000002</c:v>
                </c:pt>
                <c:pt idx="830">
                  <c:v>265.17572000000001</c:v>
                </c:pt>
                <c:pt idx="831">
                  <c:v>264.20480300000003</c:v>
                </c:pt>
                <c:pt idx="832">
                  <c:v>265.714294</c:v>
                </c:pt>
                <c:pt idx="833">
                  <c:v>259.76162699999998</c:v>
                </c:pt>
                <c:pt idx="834">
                  <c:v>258.90228300000001</c:v>
                </c:pt>
                <c:pt idx="835">
                  <c:v>260.74047899999999</c:v>
                </c:pt>
                <c:pt idx="836">
                  <c:v>259.75726300000002</c:v>
                </c:pt>
                <c:pt idx="837">
                  <c:v>268.82412699999998</c:v>
                </c:pt>
                <c:pt idx="838">
                  <c:v>268.38726800000001</c:v>
                </c:pt>
                <c:pt idx="839">
                  <c:v>268.26461799999998</c:v>
                </c:pt>
                <c:pt idx="840">
                  <c:v>270.55813599999999</c:v>
                </c:pt>
                <c:pt idx="841">
                  <c:v>273.25329599999998</c:v>
                </c:pt>
                <c:pt idx="842">
                  <c:v>274.29632600000002</c:v>
                </c:pt>
                <c:pt idx="843">
                  <c:v>277.25656099999998</c:v>
                </c:pt>
                <c:pt idx="844">
                  <c:v>280.76318400000002</c:v>
                </c:pt>
                <c:pt idx="845">
                  <c:v>278.56140099999999</c:v>
                </c:pt>
                <c:pt idx="846">
                  <c:v>278.56140099999999</c:v>
                </c:pt>
                <c:pt idx="847">
                  <c:v>278.36782799999997</c:v>
                </c:pt>
                <c:pt idx="848">
                  <c:v>275.47442599999999</c:v>
                </c:pt>
                <c:pt idx="849">
                  <c:v>277.40213</c:v>
                </c:pt>
                <c:pt idx="850">
                  <c:v>279.44198599999999</c:v>
                </c:pt>
                <c:pt idx="851">
                  <c:v>276.47915599999999</c:v>
                </c:pt>
                <c:pt idx="852">
                  <c:v>279.53710899999999</c:v>
                </c:pt>
                <c:pt idx="853">
                  <c:v>277.22311400000001</c:v>
                </c:pt>
                <c:pt idx="854">
                  <c:v>271.39187600000002</c:v>
                </c:pt>
                <c:pt idx="855">
                  <c:v>271.39187600000002</c:v>
                </c:pt>
                <c:pt idx="856">
                  <c:v>265.90759300000002</c:v>
                </c:pt>
                <c:pt idx="857">
                  <c:v>267.09765599999997</c:v>
                </c:pt>
                <c:pt idx="858">
                  <c:v>265.02041600000001</c:v>
                </c:pt>
                <c:pt idx="859">
                  <c:v>267.92095899999998</c:v>
                </c:pt>
                <c:pt idx="860">
                  <c:v>273.19576999999998</c:v>
                </c:pt>
                <c:pt idx="861">
                  <c:v>276.764679</c:v>
                </c:pt>
                <c:pt idx="862">
                  <c:v>277.409424</c:v>
                </c:pt>
                <c:pt idx="863">
                  <c:v>274.76077299999997</c:v>
                </c:pt>
                <c:pt idx="864">
                  <c:v>274.94833399999999</c:v>
                </c:pt>
                <c:pt idx="865">
                  <c:v>274.26071200000001</c:v>
                </c:pt>
                <c:pt idx="866">
                  <c:v>272.421021</c:v>
                </c:pt>
                <c:pt idx="867">
                  <c:v>271.83975199999998</c:v>
                </c:pt>
                <c:pt idx="868">
                  <c:v>272.87924199999998</c:v>
                </c:pt>
                <c:pt idx="869">
                  <c:v>269.01110799999998</c:v>
                </c:pt>
                <c:pt idx="870">
                  <c:v>269.01110799999998</c:v>
                </c:pt>
                <c:pt idx="871">
                  <c:v>271.46267699999999</c:v>
                </c:pt>
                <c:pt idx="872">
                  <c:v>269.98590100000001</c:v>
                </c:pt>
                <c:pt idx="873">
                  <c:v>262.89685100000003</c:v>
                </c:pt>
                <c:pt idx="874">
                  <c:v>264.06854199999998</c:v>
                </c:pt>
                <c:pt idx="875">
                  <c:v>263.43032799999997</c:v>
                </c:pt>
                <c:pt idx="876">
                  <c:v>265.52771000000001</c:v>
                </c:pt>
                <c:pt idx="877">
                  <c:v>265.285461</c:v>
                </c:pt>
                <c:pt idx="878">
                  <c:v>266.80215500000003</c:v>
                </c:pt>
                <c:pt idx="879">
                  <c:v>267.53543100000002</c:v>
                </c:pt>
                <c:pt idx="880">
                  <c:v>271.17935199999999</c:v>
                </c:pt>
                <c:pt idx="881">
                  <c:v>271.11337300000002</c:v>
                </c:pt>
                <c:pt idx="882">
                  <c:v>272.78265399999998</c:v>
                </c:pt>
                <c:pt idx="883">
                  <c:v>273.88156099999998</c:v>
                </c:pt>
                <c:pt idx="884">
                  <c:v>270.06805400000002</c:v>
                </c:pt>
                <c:pt idx="885">
                  <c:v>263.07549999999998</c:v>
                </c:pt>
                <c:pt idx="886">
                  <c:v>269.52539100000001</c:v>
                </c:pt>
                <c:pt idx="887">
                  <c:v>268.94921900000003</c:v>
                </c:pt>
                <c:pt idx="888">
                  <c:v>269.693848</c:v>
                </c:pt>
                <c:pt idx="889">
                  <c:v>273.89309700000001</c:v>
                </c:pt>
                <c:pt idx="890">
                  <c:v>277.08660900000001</c:v>
                </c:pt>
                <c:pt idx="891">
                  <c:v>278.58166499999999</c:v>
                </c:pt>
                <c:pt idx="892">
                  <c:v>283.95126299999998</c:v>
                </c:pt>
                <c:pt idx="893">
                  <c:v>281.29629499999999</c:v>
                </c:pt>
                <c:pt idx="894">
                  <c:v>281.81091300000003</c:v>
                </c:pt>
                <c:pt idx="895">
                  <c:v>281.81091300000003</c:v>
                </c:pt>
                <c:pt idx="896">
                  <c:v>282.55618299999998</c:v>
                </c:pt>
                <c:pt idx="897">
                  <c:v>282.34683200000001</c:v>
                </c:pt>
                <c:pt idx="898">
                  <c:v>283.67388899999997</c:v>
                </c:pt>
                <c:pt idx="899">
                  <c:v>277.75701900000001</c:v>
                </c:pt>
                <c:pt idx="900">
                  <c:v>278.86996499999998</c:v>
                </c:pt>
                <c:pt idx="901">
                  <c:v>279.91528299999999</c:v>
                </c:pt>
                <c:pt idx="902">
                  <c:v>280.82382200000001</c:v>
                </c:pt>
                <c:pt idx="903">
                  <c:v>283.19012500000002</c:v>
                </c:pt>
                <c:pt idx="904">
                  <c:v>283.70138500000002</c:v>
                </c:pt>
                <c:pt idx="905">
                  <c:v>278.33862299999998</c:v>
                </c:pt>
                <c:pt idx="906">
                  <c:v>273.30664100000001</c:v>
                </c:pt>
                <c:pt idx="907">
                  <c:v>269.95495599999998</c:v>
                </c:pt>
                <c:pt idx="908">
                  <c:v>268.96438599999999</c:v>
                </c:pt>
                <c:pt idx="909">
                  <c:v>269.62423699999999</c:v>
                </c:pt>
                <c:pt idx="910">
                  <c:v>272.90087899999997</c:v>
                </c:pt>
                <c:pt idx="911">
                  <c:v>278.22689800000001</c:v>
                </c:pt>
                <c:pt idx="912">
                  <c:v>278.562164</c:v>
                </c:pt>
                <c:pt idx="913">
                  <c:v>279.76312300000001</c:v>
                </c:pt>
                <c:pt idx="914">
                  <c:v>282.93725599999999</c:v>
                </c:pt>
                <c:pt idx="915">
                  <c:v>282.31909200000001</c:v>
                </c:pt>
                <c:pt idx="916">
                  <c:v>279.96337899999997</c:v>
                </c:pt>
                <c:pt idx="917">
                  <c:v>278.94604500000003</c:v>
                </c:pt>
                <c:pt idx="918">
                  <c:v>283.12033100000002</c:v>
                </c:pt>
                <c:pt idx="919">
                  <c:v>282.75259399999999</c:v>
                </c:pt>
                <c:pt idx="920">
                  <c:v>279.70556599999998</c:v>
                </c:pt>
                <c:pt idx="921">
                  <c:v>278.42901599999999</c:v>
                </c:pt>
                <c:pt idx="922">
                  <c:v>275.76995799999997</c:v>
                </c:pt>
                <c:pt idx="923">
                  <c:v>278.44598400000001</c:v>
                </c:pt>
                <c:pt idx="924">
                  <c:v>275.71228000000002</c:v>
                </c:pt>
                <c:pt idx="925">
                  <c:v>279.84732100000002</c:v>
                </c:pt>
                <c:pt idx="926">
                  <c:v>282.87240600000001</c:v>
                </c:pt>
                <c:pt idx="927">
                  <c:v>288.100525</c:v>
                </c:pt>
                <c:pt idx="928">
                  <c:v>289.27920499999999</c:v>
                </c:pt>
                <c:pt idx="929">
                  <c:v>286.79666099999997</c:v>
                </c:pt>
                <c:pt idx="930">
                  <c:v>284.22491500000001</c:v>
                </c:pt>
                <c:pt idx="931">
                  <c:v>286.30725100000001</c:v>
                </c:pt>
                <c:pt idx="932">
                  <c:v>292.47589099999999</c:v>
                </c:pt>
                <c:pt idx="933">
                  <c:v>293.39581299999998</c:v>
                </c:pt>
                <c:pt idx="934">
                  <c:v>297.61331200000001</c:v>
                </c:pt>
                <c:pt idx="935">
                  <c:v>297.29165599999999</c:v>
                </c:pt>
                <c:pt idx="936">
                  <c:v>299.26782200000002</c:v>
                </c:pt>
                <c:pt idx="937">
                  <c:v>294.57379200000003</c:v>
                </c:pt>
                <c:pt idx="938">
                  <c:v>297.79156499999999</c:v>
                </c:pt>
                <c:pt idx="939">
                  <c:v>298.32379200000003</c:v>
                </c:pt>
                <c:pt idx="940">
                  <c:v>298.396637</c:v>
                </c:pt>
                <c:pt idx="941">
                  <c:v>295.29608200000001</c:v>
                </c:pt>
                <c:pt idx="942">
                  <c:v>295.18536399999999</c:v>
                </c:pt>
                <c:pt idx="943">
                  <c:v>296.32321200000001</c:v>
                </c:pt>
                <c:pt idx="944">
                  <c:v>295.70431500000001</c:v>
                </c:pt>
                <c:pt idx="945">
                  <c:v>295.988586</c:v>
                </c:pt>
                <c:pt idx="946">
                  <c:v>296.14926100000002</c:v>
                </c:pt>
                <c:pt idx="947">
                  <c:v>297.99142499999999</c:v>
                </c:pt>
                <c:pt idx="948">
                  <c:v>296.09085099999999</c:v>
                </c:pt>
                <c:pt idx="949">
                  <c:v>295.26452599999999</c:v>
                </c:pt>
                <c:pt idx="950">
                  <c:v>296.41958599999998</c:v>
                </c:pt>
                <c:pt idx="951">
                  <c:v>298.28530899999998</c:v>
                </c:pt>
                <c:pt idx="952">
                  <c:v>298.785034</c:v>
                </c:pt>
                <c:pt idx="953">
                  <c:v>302.62231400000002</c:v>
                </c:pt>
                <c:pt idx="954">
                  <c:v>304.40371699999997</c:v>
                </c:pt>
                <c:pt idx="955">
                  <c:v>305.65029900000002</c:v>
                </c:pt>
                <c:pt idx="956">
                  <c:v>306.17538500000001</c:v>
                </c:pt>
                <c:pt idx="957">
                  <c:v>303.06451399999997</c:v>
                </c:pt>
                <c:pt idx="958">
                  <c:v>303.294464</c:v>
                </c:pt>
                <c:pt idx="959">
                  <c:v>302.577606</c:v>
                </c:pt>
                <c:pt idx="960">
                  <c:v>302.50680499999999</c:v>
                </c:pt>
                <c:pt idx="961">
                  <c:v>303.50228900000002</c:v>
                </c:pt>
                <c:pt idx="962">
                  <c:v>306.54092400000002</c:v>
                </c:pt>
                <c:pt idx="963">
                  <c:v>306.54092400000002</c:v>
                </c:pt>
                <c:pt idx="964">
                  <c:v>308.77789300000001</c:v>
                </c:pt>
                <c:pt idx="965">
                  <c:v>308.03951999999998</c:v>
                </c:pt>
                <c:pt idx="966">
                  <c:v>307.65548699999999</c:v>
                </c:pt>
                <c:pt idx="967">
                  <c:v>309.84713699999998</c:v>
                </c:pt>
                <c:pt idx="968">
                  <c:v>308.21920799999998</c:v>
                </c:pt>
                <c:pt idx="969">
                  <c:v>307.01443499999999</c:v>
                </c:pt>
                <c:pt idx="970">
                  <c:v>306.01934799999998</c:v>
                </c:pt>
                <c:pt idx="971">
                  <c:v>305.713684</c:v>
                </c:pt>
                <c:pt idx="972">
                  <c:v>303.84121699999997</c:v>
                </c:pt>
                <c:pt idx="973">
                  <c:v>301.67279100000002</c:v>
                </c:pt>
                <c:pt idx="974">
                  <c:v>304.189301</c:v>
                </c:pt>
                <c:pt idx="975">
                  <c:v>304.22924799999998</c:v>
                </c:pt>
                <c:pt idx="976">
                  <c:v>303.013397</c:v>
                </c:pt>
                <c:pt idx="977">
                  <c:v>297.583282</c:v>
                </c:pt>
                <c:pt idx="978">
                  <c:v>297.64968900000002</c:v>
                </c:pt>
                <c:pt idx="979">
                  <c:v>300.61596700000001</c:v>
                </c:pt>
                <c:pt idx="980">
                  <c:v>302.18090799999999</c:v>
                </c:pt>
                <c:pt idx="981">
                  <c:v>306.33657799999997</c:v>
                </c:pt>
                <c:pt idx="982">
                  <c:v>307.53860500000002</c:v>
                </c:pt>
                <c:pt idx="983">
                  <c:v>311.57150300000001</c:v>
                </c:pt>
                <c:pt idx="984">
                  <c:v>312.25</c:v>
                </c:pt>
                <c:pt idx="985">
                  <c:v>313.97876000000002</c:v>
                </c:pt>
                <c:pt idx="986">
                  <c:v>314.17156999999997</c:v>
                </c:pt>
                <c:pt idx="987">
                  <c:v>315.47988900000001</c:v>
                </c:pt>
                <c:pt idx="988">
                  <c:v>317.068848</c:v>
                </c:pt>
                <c:pt idx="989">
                  <c:v>319.857574</c:v>
                </c:pt>
                <c:pt idx="990">
                  <c:v>319.39386000000002</c:v>
                </c:pt>
                <c:pt idx="991">
                  <c:v>319.99704000000003</c:v>
                </c:pt>
                <c:pt idx="992">
                  <c:v>316.43710299999998</c:v>
                </c:pt>
                <c:pt idx="993">
                  <c:v>314.69519000000003</c:v>
                </c:pt>
                <c:pt idx="994">
                  <c:v>314.69519000000003</c:v>
                </c:pt>
                <c:pt idx="995">
                  <c:v>320.49838299999999</c:v>
                </c:pt>
                <c:pt idx="996">
                  <c:v>323.00289900000001</c:v>
                </c:pt>
                <c:pt idx="997">
                  <c:v>322.07885700000003</c:v>
                </c:pt>
                <c:pt idx="998">
                  <c:v>322.66708399999999</c:v>
                </c:pt>
                <c:pt idx="999">
                  <c:v>322.495026</c:v>
                </c:pt>
                <c:pt idx="1000">
                  <c:v>319.33862299999998</c:v>
                </c:pt>
                <c:pt idx="1001">
                  <c:v>319.22781400000002</c:v>
                </c:pt>
                <c:pt idx="1002">
                  <c:v>318.63073700000001</c:v>
                </c:pt>
                <c:pt idx="1003">
                  <c:v>316.40148900000003</c:v>
                </c:pt>
                <c:pt idx="1004">
                  <c:v>318.849243</c:v>
                </c:pt>
                <c:pt idx="1005">
                  <c:v>316.23074300000002</c:v>
                </c:pt>
                <c:pt idx="1006">
                  <c:v>314.13656600000002</c:v>
                </c:pt>
                <c:pt idx="1007">
                  <c:v>311.73916600000001</c:v>
                </c:pt>
                <c:pt idx="1008">
                  <c:v>315.613159</c:v>
                </c:pt>
                <c:pt idx="1009">
                  <c:v>309.86114500000002</c:v>
                </c:pt>
                <c:pt idx="1010">
                  <c:v>312.87051400000001</c:v>
                </c:pt>
                <c:pt idx="1011">
                  <c:v>311.55007899999998</c:v>
                </c:pt>
                <c:pt idx="1012">
                  <c:v>309.054779</c:v>
                </c:pt>
                <c:pt idx="1013">
                  <c:v>317.69079599999998</c:v>
                </c:pt>
                <c:pt idx="1014">
                  <c:v>324.60232500000001</c:v>
                </c:pt>
                <c:pt idx="1015">
                  <c:v>325.55850199999998</c:v>
                </c:pt>
                <c:pt idx="1016">
                  <c:v>326.86691300000001</c:v>
                </c:pt>
                <c:pt idx="1017">
                  <c:v>331.43548600000003</c:v>
                </c:pt>
                <c:pt idx="1018">
                  <c:v>329.17089800000002</c:v>
                </c:pt>
                <c:pt idx="1019">
                  <c:v>328.92181399999998</c:v>
                </c:pt>
                <c:pt idx="1020">
                  <c:v>324.380585</c:v>
                </c:pt>
                <c:pt idx="1021">
                  <c:v>327.42605600000002</c:v>
                </c:pt>
                <c:pt idx="1022">
                  <c:v>324.25900300000001</c:v>
                </c:pt>
                <c:pt idx="1023">
                  <c:v>328.301422</c:v>
                </c:pt>
                <c:pt idx="1024">
                  <c:v>318.94738799999999</c:v>
                </c:pt>
                <c:pt idx="1025">
                  <c:v>319.16961700000002</c:v>
                </c:pt>
                <c:pt idx="1026">
                  <c:v>315.38891599999999</c:v>
                </c:pt>
                <c:pt idx="1027">
                  <c:v>323.28277600000001</c:v>
                </c:pt>
                <c:pt idx="1028">
                  <c:v>321.00826999999998</c:v>
                </c:pt>
                <c:pt idx="1029">
                  <c:v>320.26535000000001</c:v>
                </c:pt>
                <c:pt idx="1030">
                  <c:v>311.73913599999997</c:v>
                </c:pt>
                <c:pt idx="1031">
                  <c:v>314.466522</c:v>
                </c:pt>
                <c:pt idx="1032">
                  <c:v>313.854309</c:v>
                </c:pt>
                <c:pt idx="1033">
                  <c:v>314.476562</c:v>
                </c:pt>
                <c:pt idx="1034">
                  <c:v>313.74005099999999</c:v>
                </c:pt>
                <c:pt idx="1035">
                  <c:v>315.26052900000002</c:v>
                </c:pt>
                <c:pt idx="1036">
                  <c:v>314.04623400000003</c:v>
                </c:pt>
                <c:pt idx="1037">
                  <c:v>317.14361600000001</c:v>
                </c:pt>
                <c:pt idx="1038">
                  <c:v>312.05105600000002</c:v>
                </c:pt>
                <c:pt idx="1039">
                  <c:v>312.05105600000002</c:v>
                </c:pt>
                <c:pt idx="1040">
                  <c:v>312.55593900000002</c:v>
                </c:pt>
                <c:pt idx="1041">
                  <c:v>309.44451900000001</c:v>
                </c:pt>
                <c:pt idx="1042">
                  <c:v>307.53692599999999</c:v>
                </c:pt>
                <c:pt idx="1043">
                  <c:v>306.24996900000002</c:v>
                </c:pt>
                <c:pt idx="1044">
                  <c:v>303.12338299999999</c:v>
                </c:pt>
                <c:pt idx="1045">
                  <c:v>300.48355099999998</c:v>
                </c:pt>
                <c:pt idx="1046">
                  <c:v>295.38980099999998</c:v>
                </c:pt>
                <c:pt idx="1047">
                  <c:v>292.05789199999998</c:v>
                </c:pt>
                <c:pt idx="1048">
                  <c:v>289.250092</c:v>
                </c:pt>
                <c:pt idx="1049">
                  <c:v>284.77459700000003</c:v>
                </c:pt>
                <c:pt idx="1050">
                  <c:v>286.34683200000001</c:v>
                </c:pt>
                <c:pt idx="1051">
                  <c:v>281.65472399999999</c:v>
                </c:pt>
                <c:pt idx="1052">
                  <c:v>285.13809199999997</c:v>
                </c:pt>
                <c:pt idx="1053">
                  <c:v>290.83676100000002</c:v>
                </c:pt>
                <c:pt idx="1054">
                  <c:v>291.64608800000002</c:v>
                </c:pt>
                <c:pt idx="1055">
                  <c:v>288.21862800000002</c:v>
                </c:pt>
                <c:pt idx="1056">
                  <c:v>287.93597399999999</c:v>
                </c:pt>
                <c:pt idx="1057">
                  <c:v>287.30001800000002</c:v>
                </c:pt>
                <c:pt idx="1058">
                  <c:v>286.258759</c:v>
                </c:pt>
                <c:pt idx="1059">
                  <c:v>285.41357399999998</c:v>
                </c:pt>
                <c:pt idx="1060">
                  <c:v>285.78753699999999</c:v>
                </c:pt>
                <c:pt idx="1061">
                  <c:v>288.66577100000001</c:v>
                </c:pt>
                <c:pt idx="1062">
                  <c:v>292.32656900000001</c:v>
                </c:pt>
                <c:pt idx="1063">
                  <c:v>293.55990600000001</c:v>
                </c:pt>
                <c:pt idx="1064">
                  <c:v>294.01580799999999</c:v>
                </c:pt>
                <c:pt idx="1065">
                  <c:v>289.80282599999998</c:v>
                </c:pt>
                <c:pt idx="1066">
                  <c:v>284.12960800000002</c:v>
                </c:pt>
                <c:pt idx="1067">
                  <c:v>283.59979199999998</c:v>
                </c:pt>
                <c:pt idx="1068">
                  <c:v>278.864441</c:v>
                </c:pt>
                <c:pt idx="1069">
                  <c:v>273.23101800000001</c:v>
                </c:pt>
                <c:pt idx="1070">
                  <c:v>274.37545799999998</c:v>
                </c:pt>
                <c:pt idx="1071">
                  <c:v>271.29040500000002</c:v>
                </c:pt>
                <c:pt idx="1072">
                  <c:v>272.14004499999999</c:v>
                </c:pt>
                <c:pt idx="1073">
                  <c:v>268.42413299999998</c:v>
                </c:pt>
                <c:pt idx="1074">
                  <c:v>268.70309400000002</c:v>
                </c:pt>
                <c:pt idx="1075">
                  <c:v>266.00021400000003</c:v>
                </c:pt>
                <c:pt idx="1076">
                  <c:v>264.926941</c:v>
                </c:pt>
                <c:pt idx="1077">
                  <c:v>265.73370399999999</c:v>
                </c:pt>
                <c:pt idx="1078">
                  <c:v>266.24240099999997</c:v>
                </c:pt>
                <c:pt idx="1079">
                  <c:v>265.41918900000002</c:v>
                </c:pt>
                <c:pt idx="1080">
                  <c:v>263.07843000000003</c:v>
                </c:pt>
                <c:pt idx="1081">
                  <c:v>261.57781999999997</c:v>
                </c:pt>
                <c:pt idx="1082">
                  <c:v>260.25158699999997</c:v>
                </c:pt>
                <c:pt idx="1083">
                  <c:v>262.75476099999997</c:v>
                </c:pt>
                <c:pt idx="1084">
                  <c:v>263.32549999999998</c:v>
                </c:pt>
                <c:pt idx="1085">
                  <c:v>262.98590100000001</c:v>
                </c:pt>
                <c:pt idx="1086">
                  <c:v>261.66149899999999</c:v>
                </c:pt>
                <c:pt idx="1087">
                  <c:v>263.44689899999997</c:v>
                </c:pt>
                <c:pt idx="1088">
                  <c:v>263.42837500000002</c:v>
                </c:pt>
                <c:pt idx="1089">
                  <c:v>262.96170000000001</c:v>
                </c:pt>
                <c:pt idx="1090">
                  <c:v>263.44070399999998</c:v>
                </c:pt>
                <c:pt idx="1091">
                  <c:v>263.09115600000001</c:v>
                </c:pt>
                <c:pt idx="1092">
                  <c:v>265.03292800000003</c:v>
                </c:pt>
                <c:pt idx="1093">
                  <c:v>262.72610500000002</c:v>
                </c:pt>
                <c:pt idx="1094">
                  <c:v>262.17028800000003</c:v>
                </c:pt>
                <c:pt idx="1095">
                  <c:v>265.03601099999997</c:v>
                </c:pt>
                <c:pt idx="1096">
                  <c:v>261.52432299999998</c:v>
                </c:pt>
                <c:pt idx="1097">
                  <c:v>257.03994799999998</c:v>
                </c:pt>
                <c:pt idx="1098">
                  <c:v>253.785889</c:v>
                </c:pt>
                <c:pt idx="1099">
                  <c:v>249.35252399999999</c:v>
                </c:pt>
                <c:pt idx="1100">
                  <c:v>258.50476099999997</c:v>
                </c:pt>
                <c:pt idx="1101">
                  <c:v>256.69107100000002</c:v>
                </c:pt>
                <c:pt idx="1102">
                  <c:v>254.13331600000001</c:v>
                </c:pt>
                <c:pt idx="1103">
                  <c:v>249.002365</c:v>
                </c:pt>
                <c:pt idx="1104">
                  <c:v>248.665314</c:v>
                </c:pt>
                <c:pt idx="1105">
                  <c:v>250.189728</c:v>
                </c:pt>
                <c:pt idx="1106">
                  <c:v>248.99165300000001</c:v>
                </c:pt>
                <c:pt idx="1107">
                  <c:v>247.34161399999999</c:v>
                </c:pt>
                <c:pt idx="1108">
                  <c:v>247.358597</c:v>
                </c:pt>
                <c:pt idx="1109">
                  <c:v>243.29226700000001</c:v>
                </c:pt>
                <c:pt idx="1110">
                  <c:v>240.69512900000001</c:v>
                </c:pt>
                <c:pt idx="1111">
                  <c:v>237.171753</c:v>
                </c:pt>
                <c:pt idx="1112">
                  <c:v>237.171753</c:v>
                </c:pt>
                <c:pt idx="1113">
                  <c:v>239.39793399999999</c:v>
                </c:pt>
                <c:pt idx="1114">
                  <c:v>236.80226099999999</c:v>
                </c:pt>
                <c:pt idx="1115">
                  <c:v>239.375168</c:v>
                </c:pt>
                <c:pt idx="1116">
                  <c:v>237.792923</c:v>
                </c:pt>
                <c:pt idx="1117">
                  <c:v>238.32981899999999</c:v>
                </c:pt>
                <c:pt idx="1118">
                  <c:v>236.56187399999999</c:v>
                </c:pt>
                <c:pt idx="1119">
                  <c:v>235.748154</c:v>
                </c:pt>
                <c:pt idx="1120">
                  <c:v>235.551331</c:v>
                </c:pt>
                <c:pt idx="1121">
                  <c:v>234.01438899999999</c:v>
                </c:pt>
                <c:pt idx="1122">
                  <c:v>234.68931599999999</c:v>
                </c:pt>
                <c:pt idx="1123">
                  <c:v>232.48490899999999</c:v>
                </c:pt>
                <c:pt idx="1124">
                  <c:v>232.41137699999999</c:v>
                </c:pt>
                <c:pt idx="1125">
                  <c:v>232.787476</c:v>
                </c:pt>
                <c:pt idx="1126">
                  <c:v>231.738281</c:v>
                </c:pt>
                <c:pt idx="1127">
                  <c:v>231.738281</c:v>
                </c:pt>
                <c:pt idx="1128">
                  <c:v>232.739822</c:v>
                </c:pt>
                <c:pt idx="1129">
                  <c:v>229.807526</c:v>
                </c:pt>
                <c:pt idx="1130">
                  <c:v>226.80661000000001</c:v>
                </c:pt>
                <c:pt idx="1131">
                  <c:v>227.51400799999999</c:v>
                </c:pt>
                <c:pt idx="1132">
                  <c:v>225.824738</c:v>
                </c:pt>
                <c:pt idx="1133">
                  <c:v>227.22457900000001</c:v>
                </c:pt>
                <c:pt idx="1134">
                  <c:v>224.84158300000001</c:v>
                </c:pt>
                <c:pt idx="1135">
                  <c:v>222.98211699999999</c:v>
                </c:pt>
                <c:pt idx="1136">
                  <c:v>223.28187600000001</c:v>
                </c:pt>
                <c:pt idx="1137">
                  <c:v>222.57429500000001</c:v>
                </c:pt>
                <c:pt idx="1138">
                  <c:v>222.32408100000001</c:v>
                </c:pt>
                <c:pt idx="1139">
                  <c:v>223.62956199999999</c:v>
                </c:pt>
                <c:pt idx="1140">
                  <c:v>221.06146200000001</c:v>
                </c:pt>
                <c:pt idx="1141">
                  <c:v>222.017471</c:v>
                </c:pt>
                <c:pt idx="1142">
                  <c:v>222.12879899999999</c:v>
                </c:pt>
                <c:pt idx="1143">
                  <c:v>222.070099</c:v>
                </c:pt>
                <c:pt idx="1144">
                  <c:v>222.75924699999999</c:v>
                </c:pt>
                <c:pt idx="1145">
                  <c:v>220.99586500000001</c:v>
                </c:pt>
                <c:pt idx="1146">
                  <c:v>219.72709699999999</c:v>
                </c:pt>
                <c:pt idx="1147">
                  <c:v>214.45050000000001</c:v>
                </c:pt>
                <c:pt idx="1148">
                  <c:v>212.45388800000001</c:v>
                </c:pt>
                <c:pt idx="1149">
                  <c:v>212.47326699999999</c:v>
                </c:pt>
                <c:pt idx="1150">
                  <c:v>214.210083</c:v>
                </c:pt>
                <c:pt idx="1151">
                  <c:v>215.20463599999999</c:v>
                </c:pt>
                <c:pt idx="1152">
                  <c:v>215.11142000000001</c:v>
                </c:pt>
                <c:pt idx="1153">
                  <c:v>219.35986299999999</c:v>
                </c:pt>
                <c:pt idx="1154">
                  <c:v>219.319489</c:v>
                </c:pt>
                <c:pt idx="1155">
                  <c:v>219.47366299999999</c:v>
                </c:pt>
                <c:pt idx="1156">
                  <c:v>224.45597799999999</c:v>
                </c:pt>
                <c:pt idx="1157">
                  <c:v>226.00647000000001</c:v>
                </c:pt>
                <c:pt idx="1158">
                  <c:v>228.66578699999999</c:v>
                </c:pt>
                <c:pt idx="1159">
                  <c:v>230.18907200000001</c:v>
                </c:pt>
                <c:pt idx="1160">
                  <c:v>230.604401</c:v>
                </c:pt>
                <c:pt idx="1161">
                  <c:v>228.26966899999999</c:v>
                </c:pt>
                <c:pt idx="1162">
                  <c:v>228.24795499999999</c:v>
                </c:pt>
                <c:pt idx="1163">
                  <c:v>228.076797</c:v>
                </c:pt>
                <c:pt idx="1164">
                  <c:v>232.97769199999999</c:v>
                </c:pt>
                <c:pt idx="1165">
                  <c:v>231.158691</c:v>
                </c:pt>
                <c:pt idx="1166">
                  <c:v>226.89292900000001</c:v>
                </c:pt>
                <c:pt idx="1167">
                  <c:v>224.181366</c:v>
                </c:pt>
                <c:pt idx="1168">
                  <c:v>227.43963600000001</c:v>
                </c:pt>
                <c:pt idx="1169">
                  <c:v>222.80014</c:v>
                </c:pt>
                <c:pt idx="1170">
                  <c:v>221.70105000000001</c:v>
                </c:pt>
                <c:pt idx="1171">
                  <c:v>220.21144100000001</c:v>
                </c:pt>
                <c:pt idx="1172">
                  <c:v>223.042587</c:v>
                </c:pt>
                <c:pt idx="1173">
                  <c:v>222.82652300000001</c:v>
                </c:pt>
                <c:pt idx="1174">
                  <c:v>219.018204</c:v>
                </c:pt>
                <c:pt idx="1175">
                  <c:v>219.22901899999999</c:v>
                </c:pt>
                <c:pt idx="1176">
                  <c:v>216.25947600000001</c:v>
                </c:pt>
                <c:pt idx="1177">
                  <c:v>213.927841</c:v>
                </c:pt>
                <c:pt idx="1178">
                  <c:v>214.988541</c:v>
                </c:pt>
                <c:pt idx="1179">
                  <c:v>212.30535900000001</c:v>
                </c:pt>
                <c:pt idx="1180">
                  <c:v>213.04260300000001</c:v>
                </c:pt>
                <c:pt idx="1181">
                  <c:v>211.69958500000001</c:v>
                </c:pt>
                <c:pt idx="1182">
                  <c:v>213.62655599999999</c:v>
                </c:pt>
                <c:pt idx="1183">
                  <c:v>213.714417</c:v>
                </c:pt>
                <c:pt idx="1184">
                  <c:v>217.965912</c:v>
                </c:pt>
                <c:pt idx="1185">
                  <c:v>218.82681299999999</c:v>
                </c:pt>
                <c:pt idx="1186">
                  <c:v>218.04788199999999</c:v>
                </c:pt>
                <c:pt idx="1187">
                  <c:v>216.72453300000001</c:v>
                </c:pt>
                <c:pt idx="1188">
                  <c:v>221.54586800000001</c:v>
                </c:pt>
                <c:pt idx="1189">
                  <c:v>218.260086</c:v>
                </c:pt>
                <c:pt idx="1190">
                  <c:v>218.44575499999999</c:v>
                </c:pt>
                <c:pt idx="1191">
                  <c:v>219.39489699999999</c:v>
                </c:pt>
                <c:pt idx="1192">
                  <c:v>220.56944300000001</c:v>
                </c:pt>
                <c:pt idx="1193">
                  <c:v>221.34515400000001</c:v>
                </c:pt>
                <c:pt idx="1194">
                  <c:v>218.64688100000001</c:v>
                </c:pt>
                <c:pt idx="1195">
                  <c:v>219.43760700000001</c:v>
                </c:pt>
                <c:pt idx="1196">
                  <c:v>215.52220199999999</c:v>
                </c:pt>
                <c:pt idx="1197">
                  <c:v>215.53016700000001</c:v>
                </c:pt>
                <c:pt idx="1198">
                  <c:v>213.81575000000001</c:v>
                </c:pt>
                <c:pt idx="1199">
                  <c:v>216.167877</c:v>
                </c:pt>
                <c:pt idx="1200">
                  <c:v>216.865891</c:v>
                </c:pt>
                <c:pt idx="1201">
                  <c:v>217.476471</c:v>
                </c:pt>
                <c:pt idx="1202">
                  <c:v>217.11097699999999</c:v>
                </c:pt>
                <c:pt idx="1203">
                  <c:v>215.808243</c:v>
                </c:pt>
                <c:pt idx="1204">
                  <c:v>217.33244300000001</c:v>
                </c:pt>
                <c:pt idx="1205">
                  <c:v>217.75662199999999</c:v>
                </c:pt>
                <c:pt idx="1206">
                  <c:v>219.521286</c:v>
                </c:pt>
                <c:pt idx="1207">
                  <c:v>219.703125</c:v>
                </c:pt>
                <c:pt idx="1208">
                  <c:v>215.240433</c:v>
                </c:pt>
                <c:pt idx="1209">
                  <c:v>208.56665000000001</c:v>
                </c:pt>
                <c:pt idx="1210">
                  <c:v>205.71972700000001</c:v>
                </c:pt>
                <c:pt idx="1211">
                  <c:v>203.43936199999999</c:v>
                </c:pt>
                <c:pt idx="1212">
                  <c:v>204.901352</c:v>
                </c:pt>
                <c:pt idx="1213">
                  <c:v>204.901352</c:v>
                </c:pt>
                <c:pt idx="1214">
                  <c:v>206.19618199999999</c:v>
                </c:pt>
                <c:pt idx="1215">
                  <c:v>209.888428</c:v>
                </c:pt>
                <c:pt idx="1216">
                  <c:v>211.06025700000001</c:v>
                </c:pt>
                <c:pt idx="1217">
                  <c:v>210.07295199999999</c:v>
                </c:pt>
                <c:pt idx="1218">
                  <c:v>208.12042199999999</c:v>
                </c:pt>
                <c:pt idx="1219">
                  <c:v>207.69915800000001</c:v>
                </c:pt>
                <c:pt idx="1220">
                  <c:v>204.84492499999999</c:v>
                </c:pt>
                <c:pt idx="1221">
                  <c:v>200.85591099999999</c:v>
                </c:pt>
                <c:pt idx="1222">
                  <c:v>197.60443100000001</c:v>
                </c:pt>
                <c:pt idx="1223">
                  <c:v>198.46890300000001</c:v>
                </c:pt>
                <c:pt idx="1224">
                  <c:v>197.81736799999999</c:v>
                </c:pt>
                <c:pt idx="1225">
                  <c:v>193.01876799999999</c:v>
                </c:pt>
                <c:pt idx="1226">
                  <c:v>193.509399</c:v>
                </c:pt>
                <c:pt idx="1227">
                  <c:v>199.806625</c:v>
                </c:pt>
                <c:pt idx="1228">
                  <c:v>203.12101699999999</c:v>
                </c:pt>
                <c:pt idx="1229">
                  <c:v>201.73457300000001</c:v>
                </c:pt>
                <c:pt idx="1230">
                  <c:v>201.78469799999999</c:v>
                </c:pt>
                <c:pt idx="1231">
                  <c:v>197.254684</c:v>
                </c:pt>
                <c:pt idx="1232">
                  <c:v>198.629684</c:v>
                </c:pt>
                <c:pt idx="1233">
                  <c:v>199.55436700000001</c:v>
                </c:pt>
                <c:pt idx="1234">
                  <c:v>199.480301</c:v>
                </c:pt>
                <c:pt idx="1235">
                  <c:v>199.73554999999999</c:v>
                </c:pt>
                <c:pt idx="1236">
                  <c:v>201.36908</c:v>
                </c:pt>
                <c:pt idx="1237">
                  <c:v>197.48402400000001</c:v>
                </c:pt>
                <c:pt idx="1238">
                  <c:v>192.85192900000001</c:v>
                </c:pt>
                <c:pt idx="1239">
                  <c:v>189.72593699999999</c:v>
                </c:pt>
                <c:pt idx="1240">
                  <c:v>189.00671399999999</c:v>
                </c:pt>
                <c:pt idx="1241">
                  <c:v>196.44653299999999</c:v>
                </c:pt>
                <c:pt idx="1242">
                  <c:v>196.44653299999999</c:v>
                </c:pt>
                <c:pt idx="1243">
                  <c:v>199.57325700000001</c:v>
                </c:pt>
                <c:pt idx="1244">
                  <c:v>198.53967299999999</c:v>
                </c:pt>
                <c:pt idx="1245">
                  <c:v>200.445694</c:v>
                </c:pt>
                <c:pt idx="1246">
                  <c:v>194.57247899999999</c:v>
                </c:pt>
                <c:pt idx="1247">
                  <c:v>190.55259699999999</c:v>
                </c:pt>
                <c:pt idx="1248">
                  <c:v>189.340485</c:v>
                </c:pt>
                <c:pt idx="1249">
                  <c:v>189.86888099999999</c:v>
                </c:pt>
                <c:pt idx="1250">
                  <c:v>189.86888099999999</c:v>
                </c:pt>
                <c:pt idx="1251">
                  <c:v>188.87033099999999</c:v>
                </c:pt>
                <c:pt idx="1252">
                  <c:v>185.93490600000001</c:v>
                </c:pt>
                <c:pt idx="1253">
                  <c:v>183.061218</c:v>
                </c:pt>
                <c:pt idx="1254">
                  <c:v>181.18696600000001</c:v>
                </c:pt>
                <c:pt idx="1255">
                  <c:v>177.12498500000001</c:v>
                </c:pt>
                <c:pt idx="1256">
                  <c:v>175.589798</c:v>
                </c:pt>
                <c:pt idx="1257">
                  <c:v>175.156555</c:v>
                </c:pt>
                <c:pt idx="1258">
                  <c:v>177.527603</c:v>
                </c:pt>
                <c:pt idx="1259">
                  <c:v>169.895386</c:v>
                </c:pt>
                <c:pt idx="1260">
                  <c:v>162.20105000000001</c:v>
                </c:pt>
                <c:pt idx="1261">
                  <c:v>163.41017199999999</c:v>
                </c:pt>
                <c:pt idx="1262">
                  <c:v>164.28143299999999</c:v>
                </c:pt>
                <c:pt idx="1263">
                  <c:v>167.86923200000001</c:v>
                </c:pt>
                <c:pt idx="1264">
                  <c:v>166.747345</c:v>
                </c:pt>
                <c:pt idx="1265">
                  <c:v>165.14671300000001</c:v>
                </c:pt>
                <c:pt idx="1266">
                  <c:v>170.39471399999999</c:v>
                </c:pt>
                <c:pt idx="1267">
                  <c:v>165.62084999999999</c:v>
                </c:pt>
                <c:pt idx="1268">
                  <c:v>158.17259200000001</c:v>
                </c:pt>
                <c:pt idx="1269">
                  <c:v>149.68647799999999</c:v>
                </c:pt>
                <c:pt idx="1270">
                  <c:v>148.75105300000001</c:v>
                </c:pt>
                <c:pt idx="1271">
                  <c:v>147.652725</c:v>
                </c:pt>
                <c:pt idx="1272">
                  <c:v>144.71292099999999</c:v>
                </c:pt>
                <c:pt idx="1273">
                  <c:v>154.20114100000001</c:v>
                </c:pt>
                <c:pt idx="1274">
                  <c:v>151.538025</c:v>
                </c:pt>
                <c:pt idx="1275">
                  <c:v>164.67358400000001</c:v>
                </c:pt>
                <c:pt idx="1276">
                  <c:v>164.480301</c:v>
                </c:pt>
                <c:pt idx="1277">
                  <c:v>178.734161</c:v>
                </c:pt>
                <c:pt idx="1278">
                  <c:v>183.68298300000001</c:v>
                </c:pt>
                <c:pt idx="1279">
                  <c:v>180.42576600000001</c:v>
                </c:pt>
                <c:pt idx="1280">
                  <c:v>189.836365</c:v>
                </c:pt>
                <c:pt idx="1281">
                  <c:v>195.11663799999999</c:v>
                </c:pt>
                <c:pt idx="1282">
                  <c:v>191.22950700000001</c:v>
                </c:pt>
                <c:pt idx="1283">
                  <c:v>187.39392100000001</c:v>
                </c:pt>
                <c:pt idx="1284">
                  <c:v>187.21504200000001</c:v>
                </c:pt>
                <c:pt idx="1285">
                  <c:v>185.79963699999999</c:v>
                </c:pt>
                <c:pt idx="1286">
                  <c:v>186.059845</c:v>
                </c:pt>
                <c:pt idx="1287">
                  <c:v>189.357483</c:v>
                </c:pt>
                <c:pt idx="1288">
                  <c:v>197.62101699999999</c:v>
                </c:pt>
                <c:pt idx="1289">
                  <c:v>197.62101699999999</c:v>
                </c:pt>
                <c:pt idx="1290">
                  <c:v>197.62101699999999</c:v>
                </c:pt>
                <c:pt idx="1291">
                  <c:v>199.66520700000001</c:v>
                </c:pt>
                <c:pt idx="1292">
                  <c:v>199.772446</c:v>
                </c:pt>
                <c:pt idx="1293">
                  <c:v>197.881348</c:v>
                </c:pt>
                <c:pt idx="1294">
                  <c:v>198.50230400000001</c:v>
                </c:pt>
                <c:pt idx="1295">
                  <c:v>196.76068100000001</c:v>
                </c:pt>
                <c:pt idx="1296">
                  <c:v>198.62956199999999</c:v>
                </c:pt>
                <c:pt idx="1297">
                  <c:v>201.200851</c:v>
                </c:pt>
                <c:pt idx="1298">
                  <c:v>198.18225100000001</c:v>
                </c:pt>
                <c:pt idx="1299">
                  <c:v>195.733948</c:v>
                </c:pt>
                <c:pt idx="1300">
                  <c:v>197.09054599999999</c:v>
                </c:pt>
                <c:pt idx="1301">
                  <c:v>197.787781</c:v>
                </c:pt>
                <c:pt idx="1302">
                  <c:v>198.80879200000001</c:v>
                </c:pt>
                <c:pt idx="1303">
                  <c:v>198.086411</c:v>
                </c:pt>
                <c:pt idx="1304">
                  <c:v>193.41262800000001</c:v>
                </c:pt>
                <c:pt idx="1305">
                  <c:v>193.237335</c:v>
                </c:pt>
                <c:pt idx="1306">
                  <c:v>194.76078799999999</c:v>
                </c:pt>
                <c:pt idx="1307">
                  <c:v>194.55900600000001</c:v>
                </c:pt>
                <c:pt idx="1308">
                  <c:v>195.669815</c:v>
                </c:pt>
                <c:pt idx="1309">
                  <c:v>194.167633</c:v>
                </c:pt>
                <c:pt idx="1310">
                  <c:v>196.86880500000001</c:v>
                </c:pt>
                <c:pt idx="1311">
                  <c:v>199.03950499999999</c:v>
                </c:pt>
                <c:pt idx="1312">
                  <c:v>201.63531499999999</c:v>
                </c:pt>
                <c:pt idx="1313">
                  <c:v>202.363586</c:v>
                </c:pt>
                <c:pt idx="1314">
                  <c:v>204.703903</c:v>
                </c:pt>
                <c:pt idx="1315">
                  <c:v>203.80873099999999</c:v>
                </c:pt>
                <c:pt idx="1316">
                  <c:v>203.69842499999999</c:v>
                </c:pt>
                <c:pt idx="1317">
                  <c:v>201.81918300000001</c:v>
                </c:pt>
                <c:pt idx="1318">
                  <c:v>200.84188800000001</c:v>
                </c:pt>
                <c:pt idx="1319">
                  <c:v>200.29534899999999</c:v>
                </c:pt>
                <c:pt idx="1320">
                  <c:v>196.685181</c:v>
                </c:pt>
                <c:pt idx="1321">
                  <c:v>197.16699199999999</c:v>
                </c:pt>
                <c:pt idx="1322">
                  <c:v>193.57411200000001</c:v>
                </c:pt>
                <c:pt idx="1323">
                  <c:v>194.57974200000001</c:v>
                </c:pt>
                <c:pt idx="1324">
                  <c:v>191.385513</c:v>
                </c:pt>
                <c:pt idx="1325">
                  <c:v>190.90850800000001</c:v>
                </c:pt>
                <c:pt idx="1326">
                  <c:v>191.68609599999999</c:v>
                </c:pt>
                <c:pt idx="1327">
                  <c:v>188.04934700000001</c:v>
                </c:pt>
                <c:pt idx="1328">
                  <c:v>189.40585300000001</c:v>
                </c:pt>
                <c:pt idx="1329">
                  <c:v>190.65626499999999</c:v>
                </c:pt>
                <c:pt idx="1330">
                  <c:v>191.849243</c:v>
                </c:pt>
                <c:pt idx="1331">
                  <c:v>191.97169500000001</c:v>
                </c:pt>
                <c:pt idx="1332">
                  <c:v>192.06639100000001</c:v>
                </c:pt>
                <c:pt idx="1333">
                  <c:v>191.81950399999999</c:v>
                </c:pt>
                <c:pt idx="1334">
                  <c:v>191.040131</c:v>
                </c:pt>
                <c:pt idx="1335">
                  <c:v>190.104691</c:v>
                </c:pt>
                <c:pt idx="1336">
                  <c:v>188.86642499999999</c:v>
                </c:pt>
                <c:pt idx="1337">
                  <c:v>188.986572</c:v>
                </c:pt>
                <c:pt idx="1338">
                  <c:v>189.76744099999999</c:v>
                </c:pt>
                <c:pt idx="1339">
                  <c:v>188.655563</c:v>
                </c:pt>
                <c:pt idx="1340">
                  <c:v>187.80467200000001</c:v>
                </c:pt>
                <c:pt idx="1341">
                  <c:v>187.188446</c:v>
                </c:pt>
                <c:pt idx="1342">
                  <c:v>188.712616</c:v>
                </c:pt>
                <c:pt idx="1343">
                  <c:v>191.12159700000001</c:v>
                </c:pt>
                <c:pt idx="1344">
                  <c:v>190.06420900000001</c:v>
                </c:pt>
                <c:pt idx="1345">
                  <c:v>188.26123000000001</c:v>
                </c:pt>
                <c:pt idx="1346">
                  <c:v>190.217636</c:v>
                </c:pt>
                <c:pt idx="1347">
                  <c:v>190.214111</c:v>
                </c:pt>
                <c:pt idx="1348">
                  <c:v>191.47820999999999</c:v>
                </c:pt>
                <c:pt idx="1349">
                  <c:v>192.379898</c:v>
                </c:pt>
                <c:pt idx="1350">
                  <c:v>192.52969400000001</c:v>
                </c:pt>
                <c:pt idx="1351">
                  <c:v>190.26036099999999</c:v>
                </c:pt>
                <c:pt idx="1352">
                  <c:v>189.09420800000001</c:v>
                </c:pt>
                <c:pt idx="1353">
                  <c:v>186.02207899999999</c:v>
                </c:pt>
                <c:pt idx="1354">
                  <c:v>185.37399300000001</c:v>
                </c:pt>
                <c:pt idx="1355">
                  <c:v>185.88092</c:v>
                </c:pt>
                <c:pt idx="1356">
                  <c:v>187.28628499999999</c:v>
                </c:pt>
                <c:pt idx="1357">
                  <c:v>186.30413799999999</c:v>
                </c:pt>
                <c:pt idx="1358">
                  <c:v>185.092285</c:v>
                </c:pt>
                <c:pt idx="1359">
                  <c:v>185.092285</c:v>
                </c:pt>
                <c:pt idx="1360">
                  <c:v>184.77934300000001</c:v>
                </c:pt>
                <c:pt idx="1361">
                  <c:v>186.269409</c:v>
                </c:pt>
                <c:pt idx="1362">
                  <c:v>185.88059999999999</c:v>
                </c:pt>
                <c:pt idx="1363">
                  <c:v>186.43298300000001</c:v>
                </c:pt>
                <c:pt idx="1364">
                  <c:v>184.902908</c:v>
                </c:pt>
                <c:pt idx="1365">
                  <c:v>182.24319499999999</c:v>
                </c:pt>
                <c:pt idx="1366">
                  <c:v>180.11755400000001</c:v>
                </c:pt>
                <c:pt idx="1367">
                  <c:v>179.11644000000001</c:v>
                </c:pt>
                <c:pt idx="1368">
                  <c:v>177.161102</c:v>
                </c:pt>
                <c:pt idx="1369">
                  <c:v>176.17309599999999</c:v>
                </c:pt>
                <c:pt idx="1370">
                  <c:v>176.53083799999999</c:v>
                </c:pt>
                <c:pt idx="1371">
                  <c:v>174.89094499999999</c:v>
                </c:pt>
                <c:pt idx="1372">
                  <c:v>174.57002299999999</c:v>
                </c:pt>
                <c:pt idx="1373">
                  <c:v>174.23317</c:v>
                </c:pt>
                <c:pt idx="1374">
                  <c:v>173.090912</c:v>
                </c:pt>
                <c:pt idx="1375">
                  <c:v>173.851303</c:v>
                </c:pt>
                <c:pt idx="1376">
                  <c:v>175.546448</c:v>
                </c:pt>
                <c:pt idx="1377">
                  <c:v>176.79269400000001</c:v>
                </c:pt>
                <c:pt idx="1378">
                  <c:v>174.41700700000001</c:v>
                </c:pt>
                <c:pt idx="1379">
                  <c:v>177.289322</c:v>
                </c:pt>
                <c:pt idx="1380">
                  <c:v>178.26551799999999</c:v>
                </c:pt>
                <c:pt idx="1381">
                  <c:v>175.551086</c:v>
                </c:pt>
                <c:pt idx="1382">
                  <c:v>173.00915499999999</c:v>
                </c:pt>
                <c:pt idx="1383">
                  <c:v>172.24636799999999</c:v>
                </c:pt>
                <c:pt idx="1384">
                  <c:v>170.435226</c:v>
                </c:pt>
                <c:pt idx="1385">
                  <c:v>167.28407300000001</c:v>
                </c:pt>
                <c:pt idx="1386">
                  <c:v>166.37065100000001</c:v>
                </c:pt>
                <c:pt idx="1387">
                  <c:v>169.050003</c:v>
                </c:pt>
                <c:pt idx="1388">
                  <c:v>168.855469</c:v>
                </c:pt>
                <c:pt idx="1389">
                  <c:v>169.090912</c:v>
                </c:pt>
                <c:pt idx="1390">
                  <c:v>168.738495</c:v>
                </c:pt>
                <c:pt idx="1391">
                  <c:v>171.10290499999999</c:v>
                </c:pt>
                <c:pt idx="1392">
                  <c:v>171.281464</c:v>
                </c:pt>
                <c:pt idx="1393">
                  <c:v>171.30658</c:v>
                </c:pt>
                <c:pt idx="1394">
                  <c:v>172.27839700000001</c:v>
                </c:pt>
                <c:pt idx="1395">
                  <c:v>172.99203499999999</c:v>
                </c:pt>
                <c:pt idx="1396">
                  <c:v>171.233643</c:v>
                </c:pt>
                <c:pt idx="1397">
                  <c:v>173.88471999999999</c:v>
                </c:pt>
                <c:pt idx="1398">
                  <c:v>174.295807</c:v>
                </c:pt>
                <c:pt idx="1399">
                  <c:v>174.250641</c:v>
                </c:pt>
                <c:pt idx="1400">
                  <c:v>173.29688999999999</c:v>
                </c:pt>
                <c:pt idx="1401">
                  <c:v>172.173676</c:v>
                </c:pt>
                <c:pt idx="1402">
                  <c:v>171.58755500000001</c:v>
                </c:pt>
                <c:pt idx="1403">
                  <c:v>171.083237</c:v>
                </c:pt>
                <c:pt idx="1404">
                  <c:v>169.95228599999999</c:v>
                </c:pt>
                <c:pt idx="1405">
                  <c:v>169.018372</c:v>
                </c:pt>
                <c:pt idx="1406">
                  <c:v>168.544983</c:v>
                </c:pt>
                <c:pt idx="1407">
                  <c:v>167.41297900000001</c:v>
                </c:pt>
                <c:pt idx="1408">
                  <c:v>166.33036799999999</c:v>
                </c:pt>
                <c:pt idx="1409">
                  <c:v>166.60691800000001</c:v>
                </c:pt>
                <c:pt idx="1410">
                  <c:v>166.165604</c:v>
                </c:pt>
                <c:pt idx="1411">
                  <c:v>165.41317699999999</c:v>
                </c:pt>
                <c:pt idx="1412">
                  <c:v>167.44404599999999</c:v>
                </c:pt>
                <c:pt idx="1413">
                  <c:v>166.617142</c:v>
                </c:pt>
                <c:pt idx="1414">
                  <c:v>167.48684700000001</c:v>
                </c:pt>
                <c:pt idx="1415">
                  <c:v>164.70121800000001</c:v>
                </c:pt>
                <c:pt idx="1416">
                  <c:v>163.963898</c:v>
                </c:pt>
                <c:pt idx="1417">
                  <c:v>163.25053399999999</c:v>
                </c:pt>
                <c:pt idx="1418">
                  <c:v>162.78028900000001</c:v>
                </c:pt>
                <c:pt idx="1419">
                  <c:v>163.85672</c:v>
                </c:pt>
                <c:pt idx="1420">
                  <c:v>163.31922900000001</c:v>
                </c:pt>
                <c:pt idx="1421">
                  <c:v>163.48765599999999</c:v>
                </c:pt>
                <c:pt idx="1422">
                  <c:v>162.26487700000001</c:v>
                </c:pt>
                <c:pt idx="1423">
                  <c:v>157.32548499999999</c:v>
                </c:pt>
                <c:pt idx="1424">
                  <c:v>157.54849200000001</c:v>
                </c:pt>
                <c:pt idx="1425">
                  <c:v>157.74177599999999</c:v>
                </c:pt>
                <c:pt idx="1426">
                  <c:v>158.34637499999999</c:v>
                </c:pt>
                <c:pt idx="1427">
                  <c:v>158.74310299999999</c:v>
                </c:pt>
                <c:pt idx="1428">
                  <c:v>159.624527</c:v>
                </c:pt>
                <c:pt idx="1429">
                  <c:v>161.374481</c:v>
                </c:pt>
                <c:pt idx="1430">
                  <c:v>161.71044900000001</c:v>
                </c:pt>
                <c:pt idx="1431">
                  <c:v>158.923294</c:v>
                </c:pt>
                <c:pt idx="1432">
                  <c:v>156.60936000000001</c:v>
                </c:pt>
                <c:pt idx="1433">
                  <c:v>158.95919799999999</c:v>
                </c:pt>
                <c:pt idx="1434">
                  <c:v>159.63694799999999</c:v>
                </c:pt>
                <c:pt idx="1435">
                  <c:v>158.53836100000001</c:v>
                </c:pt>
                <c:pt idx="1436">
                  <c:v>159.99527</c:v>
                </c:pt>
                <c:pt idx="1437">
                  <c:v>160.80990600000001</c:v>
                </c:pt>
                <c:pt idx="1438">
                  <c:v>160.312546</c:v>
                </c:pt>
                <c:pt idx="1439">
                  <c:v>161.662308</c:v>
                </c:pt>
                <c:pt idx="1440">
                  <c:v>161.395218</c:v>
                </c:pt>
                <c:pt idx="1441">
                  <c:v>160.382172</c:v>
                </c:pt>
                <c:pt idx="1442">
                  <c:v>157.776184</c:v>
                </c:pt>
                <c:pt idx="1443">
                  <c:v>157.35348500000001</c:v>
                </c:pt>
                <c:pt idx="1444">
                  <c:v>156.62973</c:v>
                </c:pt>
                <c:pt idx="1445">
                  <c:v>156.33914200000001</c:v>
                </c:pt>
                <c:pt idx="1446">
                  <c:v>155.93946800000001</c:v>
                </c:pt>
                <c:pt idx="1447">
                  <c:v>156.53216599999999</c:v>
                </c:pt>
                <c:pt idx="1448">
                  <c:v>155.16717499999999</c:v>
                </c:pt>
                <c:pt idx="1449">
                  <c:v>155.67816199999999</c:v>
                </c:pt>
                <c:pt idx="1450">
                  <c:v>156.55200199999999</c:v>
                </c:pt>
                <c:pt idx="1451">
                  <c:v>157.27578700000001</c:v>
                </c:pt>
                <c:pt idx="1452">
                  <c:v>156.90063499999999</c:v>
                </c:pt>
                <c:pt idx="1453">
                  <c:v>159.449051</c:v>
                </c:pt>
                <c:pt idx="1454">
                  <c:v>158.50555399999999</c:v>
                </c:pt>
                <c:pt idx="1455">
                  <c:v>158.375305</c:v>
                </c:pt>
                <c:pt idx="1456">
                  <c:v>158.76783800000001</c:v>
                </c:pt>
                <c:pt idx="1457">
                  <c:v>157.01345800000001</c:v>
                </c:pt>
                <c:pt idx="1458">
                  <c:v>155.84141500000001</c:v>
                </c:pt>
                <c:pt idx="1459">
                  <c:v>156.096191</c:v>
                </c:pt>
                <c:pt idx="1460">
                  <c:v>154.88201900000001</c:v>
                </c:pt>
                <c:pt idx="1461">
                  <c:v>154.68009900000001</c:v>
                </c:pt>
                <c:pt idx="1462">
                  <c:v>156.24383499999999</c:v>
                </c:pt>
                <c:pt idx="1463">
                  <c:v>154.164795</c:v>
                </c:pt>
                <c:pt idx="1464">
                  <c:v>155.75325000000001</c:v>
                </c:pt>
                <c:pt idx="1465">
                  <c:v>155.75325000000001</c:v>
                </c:pt>
                <c:pt idx="1466">
                  <c:v>156.40954600000001</c:v>
                </c:pt>
                <c:pt idx="1467">
                  <c:v>156.288422</c:v>
                </c:pt>
                <c:pt idx="1468">
                  <c:v>156.232651</c:v>
                </c:pt>
                <c:pt idx="1469">
                  <c:v>155.89149499999999</c:v>
                </c:pt>
                <c:pt idx="1470">
                  <c:v>154.520859</c:v>
                </c:pt>
                <c:pt idx="1471">
                  <c:v>155.81332399999999</c:v>
                </c:pt>
                <c:pt idx="1472">
                  <c:v>156.06539900000001</c:v>
                </c:pt>
                <c:pt idx="1473">
                  <c:v>153.08200099999999</c:v>
                </c:pt>
                <c:pt idx="1474">
                  <c:v>151.21075400000001</c:v>
                </c:pt>
                <c:pt idx="1475">
                  <c:v>152.031631</c:v>
                </c:pt>
                <c:pt idx="1476">
                  <c:v>151.578339</c:v>
                </c:pt>
                <c:pt idx="1477">
                  <c:v>150.71369899999999</c:v>
                </c:pt>
                <c:pt idx="1478">
                  <c:v>153.17422500000001</c:v>
                </c:pt>
                <c:pt idx="1479">
                  <c:v>154.785629</c:v>
                </c:pt>
                <c:pt idx="1480">
                  <c:v>155.44575499999999</c:v>
                </c:pt>
                <c:pt idx="1481">
                  <c:v>156.196045</c:v>
                </c:pt>
                <c:pt idx="1482">
                  <c:v>156.36389199999999</c:v>
                </c:pt>
                <c:pt idx="1483">
                  <c:v>155.50225800000001</c:v>
                </c:pt>
                <c:pt idx="1484">
                  <c:v>157.55178799999999</c:v>
                </c:pt>
                <c:pt idx="1485">
                  <c:v>157.516144</c:v>
                </c:pt>
                <c:pt idx="1486">
                  <c:v>158.83959999999999</c:v>
                </c:pt>
                <c:pt idx="1487">
                  <c:v>159.493561</c:v>
                </c:pt>
                <c:pt idx="1488">
                  <c:v>160.622635</c:v>
                </c:pt>
                <c:pt idx="1489">
                  <c:v>160.638824</c:v>
                </c:pt>
                <c:pt idx="1490">
                  <c:v>158.44345100000001</c:v>
                </c:pt>
                <c:pt idx="1491">
                  <c:v>156.43589800000001</c:v>
                </c:pt>
                <c:pt idx="1492">
                  <c:v>157.11450199999999</c:v>
                </c:pt>
                <c:pt idx="1493">
                  <c:v>160.14987199999999</c:v>
                </c:pt>
                <c:pt idx="1494">
                  <c:v>160.261978</c:v>
                </c:pt>
                <c:pt idx="1495">
                  <c:v>161.65656999999999</c:v>
                </c:pt>
                <c:pt idx="1496">
                  <c:v>161.503433</c:v>
                </c:pt>
                <c:pt idx="1497">
                  <c:v>162.58918800000001</c:v>
                </c:pt>
                <c:pt idx="1498">
                  <c:v>163.942429</c:v>
                </c:pt>
                <c:pt idx="1499">
                  <c:v>163.681915</c:v>
                </c:pt>
                <c:pt idx="1500">
                  <c:v>163.25029000000001</c:v>
                </c:pt>
                <c:pt idx="1501">
                  <c:v>163.25029000000001</c:v>
                </c:pt>
                <c:pt idx="1502">
                  <c:v>163.69953899999999</c:v>
                </c:pt>
                <c:pt idx="1503">
                  <c:v>163.229095</c:v>
                </c:pt>
                <c:pt idx="1504">
                  <c:v>164.82458500000001</c:v>
                </c:pt>
                <c:pt idx="1505">
                  <c:v>165.63426200000001</c:v>
                </c:pt>
                <c:pt idx="1506">
                  <c:v>165.20214799999999</c:v>
                </c:pt>
                <c:pt idx="1507">
                  <c:v>163.601868</c:v>
                </c:pt>
                <c:pt idx="1508">
                  <c:v>162.85533100000001</c:v>
                </c:pt>
                <c:pt idx="1509">
                  <c:v>162.81303399999999</c:v>
                </c:pt>
                <c:pt idx="1510">
                  <c:v>161.121994</c:v>
                </c:pt>
                <c:pt idx="1511">
                  <c:v>160.192215</c:v>
                </c:pt>
                <c:pt idx="1512">
                  <c:v>160.225357</c:v>
                </c:pt>
                <c:pt idx="1513">
                  <c:v>158.766617</c:v>
                </c:pt>
                <c:pt idx="1514">
                  <c:v>158.419983</c:v>
                </c:pt>
                <c:pt idx="1515">
                  <c:v>159.29151899999999</c:v>
                </c:pt>
                <c:pt idx="1516">
                  <c:v>158.98393200000001</c:v>
                </c:pt>
                <c:pt idx="1517">
                  <c:v>159.928009</c:v>
                </c:pt>
                <c:pt idx="1518">
                  <c:v>158.60405</c:v>
                </c:pt>
                <c:pt idx="1519">
                  <c:v>159.230209</c:v>
                </c:pt>
                <c:pt idx="1520">
                  <c:v>158.34732099999999</c:v>
                </c:pt>
                <c:pt idx="1521">
                  <c:v>159.577347</c:v>
                </c:pt>
                <c:pt idx="1522">
                  <c:v>158.883545</c:v>
                </c:pt>
                <c:pt idx="1523">
                  <c:v>158.45848100000001</c:v>
                </c:pt>
                <c:pt idx="1524">
                  <c:v>158.483429</c:v>
                </c:pt>
                <c:pt idx="1525">
                  <c:v>156.549881</c:v>
                </c:pt>
                <c:pt idx="1526">
                  <c:v>155.79504399999999</c:v>
                </c:pt>
                <c:pt idx="1527">
                  <c:v>156.23323099999999</c:v>
                </c:pt>
                <c:pt idx="1528">
                  <c:v>156.109283</c:v>
                </c:pt>
                <c:pt idx="1529">
                  <c:v>155.300217</c:v>
                </c:pt>
                <c:pt idx="1530">
                  <c:v>156.26989699999999</c:v>
                </c:pt>
                <c:pt idx="1531">
                  <c:v>156.68832399999999</c:v>
                </c:pt>
                <c:pt idx="1532">
                  <c:v>155.31053199999999</c:v>
                </c:pt>
                <c:pt idx="1533">
                  <c:v>153.34779399999999</c:v>
                </c:pt>
                <c:pt idx="1534">
                  <c:v>152.407318</c:v>
                </c:pt>
                <c:pt idx="1535">
                  <c:v>151.80664100000001</c:v>
                </c:pt>
                <c:pt idx="1536">
                  <c:v>152.528839</c:v>
                </c:pt>
                <c:pt idx="1537">
                  <c:v>148.80308500000001</c:v>
                </c:pt>
                <c:pt idx="1538">
                  <c:v>149.84376499999999</c:v>
                </c:pt>
                <c:pt idx="1539">
                  <c:v>149.972351</c:v>
                </c:pt>
                <c:pt idx="1540">
                  <c:v>146.700729</c:v>
                </c:pt>
                <c:pt idx="1541">
                  <c:v>146.700729</c:v>
                </c:pt>
                <c:pt idx="1542">
                  <c:v>146.700729</c:v>
                </c:pt>
                <c:pt idx="1543">
                  <c:v>144.17695599999999</c:v>
                </c:pt>
                <c:pt idx="1544">
                  <c:v>144.63755800000001</c:v>
                </c:pt>
                <c:pt idx="1545">
                  <c:v>144.68005400000001</c:v>
                </c:pt>
                <c:pt idx="1546">
                  <c:v>144.67413300000001</c:v>
                </c:pt>
                <c:pt idx="1547">
                  <c:v>144.10232500000001</c:v>
                </c:pt>
                <c:pt idx="1548">
                  <c:v>143.47593699999999</c:v>
                </c:pt>
                <c:pt idx="1549">
                  <c:v>142.68833900000001</c:v>
                </c:pt>
                <c:pt idx="1550">
                  <c:v>141.83021500000001</c:v>
                </c:pt>
                <c:pt idx="1551">
                  <c:v>140.90060399999999</c:v>
                </c:pt>
                <c:pt idx="1552">
                  <c:v>140.505707</c:v>
                </c:pt>
                <c:pt idx="1553">
                  <c:v>142.85299699999999</c:v>
                </c:pt>
                <c:pt idx="1554">
                  <c:v>142.55084199999999</c:v>
                </c:pt>
                <c:pt idx="1555">
                  <c:v>141.75853000000001</c:v>
                </c:pt>
                <c:pt idx="1556">
                  <c:v>141.65100100000001</c:v>
                </c:pt>
                <c:pt idx="1557">
                  <c:v>140.35320999999999</c:v>
                </c:pt>
                <c:pt idx="1558">
                  <c:v>139.37912</c:v>
                </c:pt>
                <c:pt idx="1559">
                  <c:v>140.125046</c:v>
                </c:pt>
                <c:pt idx="1560">
                  <c:v>141.32096899999999</c:v>
                </c:pt>
                <c:pt idx="1561">
                  <c:v>140.519913</c:v>
                </c:pt>
                <c:pt idx="1562">
                  <c:v>140.63291899999999</c:v>
                </c:pt>
                <c:pt idx="1563">
                  <c:v>140.51808199999999</c:v>
                </c:pt>
                <c:pt idx="1564">
                  <c:v>142.112717</c:v>
                </c:pt>
                <c:pt idx="1565">
                  <c:v>140.33218400000001</c:v>
                </c:pt>
                <c:pt idx="1566">
                  <c:v>140.69813500000001</c:v>
                </c:pt>
                <c:pt idx="1567">
                  <c:v>141.52761799999999</c:v>
                </c:pt>
                <c:pt idx="1568">
                  <c:v>139.85879499999999</c:v>
                </c:pt>
                <c:pt idx="1569">
                  <c:v>138.45282</c:v>
                </c:pt>
                <c:pt idx="1570">
                  <c:v>137.35083</c:v>
                </c:pt>
                <c:pt idx="1571">
                  <c:v>139.08004800000001</c:v>
                </c:pt>
                <c:pt idx="1572">
                  <c:v>139.040955</c:v>
                </c:pt>
                <c:pt idx="1573">
                  <c:v>137.60360700000001</c:v>
                </c:pt>
                <c:pt idx="1574">
                  <c:v>134.804169</c:v>
                </c:pt>
                <c:pt idx="1575">
                  <c:v>134.06161499999999</c:v>
                </c:pt>
                <c:pt idx="1576">
                  <c:v>132.96383700000001</c:v>
                </c:pt>
                <c:pt idx="1577">
                  <c:v>131.255066</c:v>
                </c:pt>
                <c:pt idx="1578">
                  <c:v>131.23048399999999</c:v>
                </c:pt>
                <c:pt idx="1579">
                  <c:v>130.52174400000001</c:v>
                </c:pt>
                <c:pt idx="1580">
                  <c:v>128.97648599999999</c:v>
                </c:pt>
                <c:pt idx="1581">
                  <c:v>127.62344400000001</c:v>
                </c:pt>
                <c:pt idx="1582">
                  <c:v>126.88808400000001</c:v>
                </c:pt>
                <c:pt idx="1583">
                  <c:v>123.70824399999999</c:v>
                </c:pt>
                <c:pt idx="1584">
                  <c:v>127.158073</c:v>
                </c:pt>
                <c:pt idx="1585">
                  <c:v>127.48395499999999</c:v>
                </c:pt>
                <c:pt idx="1586">
                  <c:v>127.29351</c:v>
                </c:pt>
                <c:pt idx="1587">
                  <c:v>126.537132</c:v>
                </c:pt>
                <c:pt idx="1588">
                  <c:v>126.462997</c:v>
                </c:pt>
                <c:pt idx="1589">
                  <c:v>124.049408</c:v>
                </c:pt>
                <c:pt idx="1590">
                  <c:v>123.83342</c:v>
                </c:pt>
                <c:pt idx="1591">
                  <c:v>124.283783</c:v>
                </c:pt>
                <c:pt idx="1592">
                  <c:v>126.980682</c:v>
                </c:pt>
                <c:pt idx="1593">
                  <c:v>128.499054</c:v>
                </c:pt>
                <c:pt idx="1594">
                  <c:v>128.16819799999999</c:v>
                </c:pt>
                <c:pt idx="1595">
                  <c:v>131.49633800000001</c:v>
                </c:pt>
                <c:pt idx="1596">
                  <c:v>131.75581399999999</c:v>
                </c:pt>
                <c:pt idx="1597">
                  <c:v>130.78211999999999</c:v>
                </c:pt>
                <c:pt idx="1598">
                  <c:v>130.79359400000001</c:v>
                </c:pt>
                <c:pt idx="1599">
                  <c:v>131.52546699999999</c:v>
                </c:pt>
                <c:pt idx="1600">
                  <c:v>131.85614000000001</c:v>
                </c:pt>
                <c:pt idx="1601">
                  <c:v>134.09060700000001</c:v>
                </c:pt>
                <c:pt idx="1602">
                  <c:v>133.99603300000001</c:v>
                </c:pt>
                <c:pt idx="1603">
                  <c:v>133.63235499999999</c:v>
                </c:pt>
                <c:pt idx="1604">
                  <c:v>135.42482000000001</c:v>
                </c:pt>
                <c:pt idx="1605">
                  <c:v>134.412643</c:v>
                </c:pt>
                <c:pt idx="1606">
                  <c:v>134.538422</c:v>
                </c:pt>
                <c:pt idx="1607">
                  <c:v>133.38450599999999</c:v>
                </c:pt>
                <c:pt idx="1608">
                  <c:v>133.55801400000001</c:v>
                </c:pt>
                <c:pt idx="1609">
                  <c:v>132.398132</c:v>
                </c:pt>
                <c:pt idx="1610">
                  <c:v>129.62828099999999</c:v>
                </c:pt>
                <c:pt idx="1611">
                  <c:v>131.180283</c:v>
                </c:pt>
                <c:pt idx="1612">
                  <c:v>130.313309</c:v>
                </c:pt>
                <c:pt idx="1613">
                  <c:v>128.057739</c:v>
                </c:pt>
                <c:pt idx="1614">
                  <c:v>130.13763399999999</c:v>
                </c:pt>
                <c:pt idx="1615">
                  <c:v>130.83750900000001</c:v>
                </c:pt>
                <c:pt idx="1616">
                  <c:v>129.39793399999999</c:v>
                </c:pt>
                <c:pt idx="1617">
                  <c:v>129.39793399999999</c:v>
                </c:pt>
                <c:pt idx="1618">
                  <c:v>127.950165</c:v>
                </c:pt>
                <c:pt idx="1619">
                  <c:v>126.759277</c:v>
                </c:pt>
                <c:pt idx="1620">
                  <c:v>128.383759</c:v>
                </c:pt>
                <c:pt idx="1621">
                  <c:v>130.41326900000001</c:v>
                </c:pt>
                <c:pt idx="1622">
                  <c:v>132.542801</c:v>
                </c:pt>
                <c:pt idx="1623">
                  <c:v>133.58012400000001</c:v>
                </c:pt>
                <c:pt idx="1624">
                  <c:v>133.58819600000001</c:v>
                </c:pt>
                <c:pt idx="1625">
                  <c:v>131.12649500000001</c:v>
                </c:pt>
                <c:pt idx="1626">
                  <c:v>131.12649500000001</c:v>
                </c:pt>
                <c:pt idx="1627">
                  <c:v>127.17453</c:v>
                </c:pt>
                <c:pt idx="1628">
                  <c:v>124.001869</c:v>
                </c:pt>
                <c:pt idx="1629">
                  <c:v>121.457161</c:v>
                </c:pt>
                <c:pt idx="1630">
                  <c:v>122.30446600000001</c:v>
                </c:pt>
                <c:pt idx="1631">
                  <c:v>124.400673</c:v>
                </c:pt>
                <c:pt idx="1632">
                  <c:v>123.907135</c:v>
                </c:pt>
                <c:pt idx="1633">
                  <c:v>127.154633</c:v>
                </c:pt>
                <c:pt idx="1634">
                  <c:v>127.783432</c:v>
                </c:pt>
                <c:pt idx="1635">
                  <c:v>125.59880099999999</c:v>
                </c:pt>
                <c:pt idx="1636">
                  <c:v>127.442184</c:v>
                </c:pt>
                <c:pt idx="1637">
                  <c:v>128.723343</c:v>
                </c:pt>
                <c:pt idx="1638">
                  <c:v>131.34072900000001</c:v>
                </c:pt>
                <c:pt idx="1639">
                  <c:v>128.57524100000001</c:v>
                </c:pt>
                <c:pt idx="1640">
                  <c:v>128.26748699999999</c:v>
                </c:pt>
                <c:pt idx="1641">
                  <c:v>128.26748699999999</c:v>
                </c:pt>
                <c:pt idx="1642">
                  <c:v>128.477127</c:v>
                </c:pt>
                <c:pt idx="1643">
                  <c:v>132.15052800000001</c:v>
                </c:pt>
                <c:pt idx="1644">
                  <c:v>135.50174000000001</c:v>
                </c:pt>
                <c:pt idx="1645">
                  <c:v>137.427841</c:v>
                </c:pt>
                <c:pt idx="1646">
                  <c:v>140.43121300000001</c:v>
                </c:pt>
                <c:pt idx="1647">
                  <c:v>142.00001499999999</c:v>
                </c:pt>
                <c:pt idx="1648">
                  <c:v>142.14849899999999</c:v>
                </c:pt>
                <c:pt idx="1649">
                  <c:v>145.09657300000001</c:v>
                </c:pt>
                <c:pt idx="1650">
                  <c:v>146.84039300000001</c:v>
                </c:pt>
                <c:pt idx="1651">
                  <c:v>147.26713599999999</c:v>
                </c:pt>
                <c:pt idx="1652">
                  <c:v>147.885864</c:v>
                </c:pt>
                <c:pt idx="1653">
                  <c:v>149.23286400000001</c:v>
                </c:pt>
                <c:pt idx="1654">
                  <c:v>148.361694</c:v>
                </c:pt>
                <c:pt idx="1655">
                  <c:v>149.969177</c:v>
                </c:pt>
                <c:pt idx="1656">
                  <c:v>149.98452800000001</c:v>
                </c:pt>
                <c:pt idx="1657">
                  <c:v>149.385773</c:v>
                </c:pt>
                <c:pt idx="1658">
                  <c:v>149.50559999999999</c:v>
                </c:pt>
                <c:pt idx="1659">
                  <c:v>148.46408099999999</c:v>
                </c:pt>
                <c:pt idx="1660">
                  <c:v>150.705566</c:v>
                </c:pt>
                <c:pt idx="1661">
                  <c:v>150.16447400000001</c:v>
                </c:pt>
                <c:pt idx="1662">
                  <c:v>146.37822</c:v>
                </c:pt>
                <c:pt idx="1663">
                  <c:v>147.401489</c:v>
                </c:pt>
                <c:pt idx="1664">
                  <c:v>146.97515899999999</c:v>
                </c:pt>
                <c:pt idx="1665">
                  <c:v>150.21186800000001</c:v>
                </c:pt>
                <c:pt idx="1666">
                  <c:v>150.21186800000001</c:v>
                </c:pt>
                <c:pt idx="1667">
                  <c:v>151.48561100000001</c:v>
                </c:pt>
                <c:pt idx="1668">
                  <c:v>153.75718699999999</c:v>
                </c:pt>
                <c:pt idx="1669">
                  <c:v>153.322845</c:v>
                </c:pt>
                <c:pt idx="1670">
                  <c:v>153.256393</c:v>
                </c:pt>
                <c:pt idx="1671">
                  <c:v>155.550873</c:v>
                </c:pt>
                <c:pt idx="1672">
                  <c:v>156.16572600000001</c:v>
                </c:pt>
                <c:pt idx="1673">
                  <c:v>154.27874800000001</c:v>
                </c:pt>
                <c:pt idx="1674">
                  <c:v>152.812714</c:v>
                </c:pt>
                <c:pt idx="1675">
                  <c:v>151.74648999999999</c:v>
                </c:pt>
                <c:pt idx="1676">
                  <c:v>151.33194</c:v>
                </c:pt>
                <c:pt idx="1677">
                  <c:v>150.17382799999999</c:v>
                </c:pt>
                <c:pt idx="1678">
                  <c:v>147.37535099999999</c:v>
                </c:pt>
                <c:pt idx="1679">
                  <c:v>145.40664699999999</c:v>
                </c:pt>
                <c:pt idx="1680">
                  <c:v>143.61308299999999</c:v>
                </c:pt>
                <c:pt idx="1681">
                  <c:v>142.05645799999999</c:v>
                </c:pt>
                <c:pt idx="1682">
                  <c:v>142.54536400000001</c:v>
                </c:pt>
                <c:pt idx="1683">
                  <c:v>144.222534</c:v>
                </c:pt>
                <c:pt idx="1684">
                  <c:v>148.61431899999999</c:v>
                </c:pt>
                <c:pt idx="1685">
                  <c:v>148.94270299999999</c:v>
                </c:pt>
                <c:pt idx="1686">
                  <c:v>147.78315699999999</c:v>
                </c:pt>
                <c:pt idx="1687">
                  <c:v>144.295242</c:v>
                </c:pt>
                <c:pt idx="1688">
                  <c:v>142.26113900000001</c:v>
                </c:pt>
                <c:pt idx="1689">
                  <c:v>143.019318</c:v>
                </c:pt>
                <c:pt idx="1690">
                  <c:v>142.664108</c:v>
                </c:pt>
                <c:pt idx="1691">
                  <c:v>145.19241299999999</c:v>
                </c:pt>
                <c:pt idx="1692">
                  <c:v>145.370193</c:v>
                </c:pt>
                <c:pt idx="1693">
                  <c:v>145.60981799999999</c:v>
                </c:pt>
                <c:pt idx="1694">
                  <c:v>144.77046200000001</c:v>
                </c:pt>
                <c:pt idx="1695">
                  <c:v>145.75704999999999</c:v>
                </c:pt>
                <c:pt idx="1696">
                  <c:v>147.47051999999999</c:v>
                </c:pt>
                <c:pt idx="1697">
                  <c:v>147.84960899999999</c:v>
                </c:pt>
                <c:pt idx="1698">
                  <c:v>146.94464099999999</c:v>
                </c:pt>
                <c:pt idx="1699">
                  <c:v>147.92877200000001</c:v>
                </c:pt>
                <c:pt idx="1700">
                  <c:v>148.29972799999999</c:v>
                </c:pt>
                <c:pt idx="1701">
                  <c:v>150.753387</c:v>
                </c:pt>
                <c:pt idx="1702">
                  <c:v>150.904572</c:v>
                </c:pt>
                <c:pt idx="1703">
                  <c:v>151.367233</c:v>
                </c:pt>
                <c:pt idx="1704">
                  <c:v>152.310059</c:v>
                </c:pt>
                <c:pt idx="1705">
                  <c:v>152.06196600000001</c:v>
                </c:pt>
                <c:pt idx="1706">
                  <c:v>151.84120200000001</c:v>
                </c:pt>
                <c:pt idx="1707">
                  <c:v>150.22328200000001</c:v>
                </c:pt>
                <c:pt idx="1708">
                  <c:v>149.21012899999999</c:v>
                </c:pt>
                <c:pt idx="1709">
                  <c:v>151.14001500000001</c:v>
                </c:pt>
                <c:pt idx="1710">
                  <c:v>150.23483300000001</c:v>
                </c:pt>
                <c:pt idx="1711">
                  <c:v>151.14743000000001</c:v>
                </c:pt>
                <c:pt idx="1712">
                  <c:v>151.35249300000001</c:v>
                </c:pt>
                <c:pt idx="1713">
                  <c:v>151.49762000000001</c:v>
                </c:pt>
                <c:pt idx="1714">
                  <c:v>153.01960800000001</c:v>
                </c:pt>
                <c:pt idx="1715">
                  <c:v>151.73461900000001</c:v>
                </c:pt>
                <c:pt idx="1716">
                  <c:v>150.85000600000001</c:v>
                </c:pt>
                <c:pt idx="1717">
                  <c:v>151.492874</c:v>
                </c:pt>
                <c:pt idx="1718">
                  <c:v>152.73567199999999</c:v>
                </c:pt>
                <c:pt idx="1719">
                  <c:v>152.86134300000001</c:v>
                </c:pt>
                <c:pt idx="1720">
                  <c:v>154.323151</c:v>
                </c:pt>
                <c:pt idx="1721">
                  <c:v>154.283997</c:v>
                </c:pt>
                <c:pt idx="1722">
                  <c:v>153.72013899999999</c:v>
                </c:pt>
                <c:pt idx="1723">
                  <c:v>153.03244000000001</c:v>
                </c:pt>
                <c:pt idx="1724">
                  <c:v>153.331253</c:v>
                </c:pt>
                <c:pt idx="1725">
                  <c:v>153.67041</c:v>
                </c:pt>
                <c:pt idx="1726">
                  <c:v>152.16116299999999</c:v>
                </c:pt>
                <c:pt idx="1727">
                  <c:v>153.64068599999999</c:v>
                </c:pt>
                <c:pt idx="1728">
                  <c:v>154.04345699999999</c:v>
                </c:pt>
                <c:pt idx="1729">
                  <c:v>152.39854399999999</c:v>
                </c:pt>
                <c:pt idx="1730">
                  <c:v>154.23297099999999</c:v>
                </c:pt>
                <c:pt idx="1731">
                  <c:v>158.05732699999999</c:v>
                </c:pt>
                <c:pt idx="1732">
                  <c:v>156.06239299999999</c:v>
                </c:pt>
                <c:pt idx="1733">
                  <c:v>155.43360899999999</c:v>
                </c:pt>
                <c:pt idx="1734">
                  <c:v>154.443253</c:v>
                </c:pt>
                <c:pt idx="1735">
                  <c:v>153.67327900000001</c:v>
                </c:pt>
                <c:pt idx="1736">
                  <c:v>151.636719</c:v>
                </c:pt>
                <c:pt idx="1737">
                  <c:v>151.636719</c:v>
                </c:pt>
                <c:pt idx="1738">
                  <c:v>149.86737099999999</c:v>
                </c:pt>
                <c:pt idx="1739">
                  <c:v>149.41012599999999</c:v>
                </c:pt>
                <c:pt idx="1740">
                  <c:v>149.13793899999999</c:v>
                </c:pt>
                <c:pt idx="1741">
                  <c:v>149.01156599999999</c:v>
                </c:pt>
                <c:pt idx="1742">
                  <c:v>148.574997</c:v>
                </c:pt>
                <c:pt idx="1743">
                  <c:v>148.768539</c:v>
                </c:pt>
                <c:pt idx="1744">
                  <c:v>150.71106</c:v>
                </c:pt>
                <c:pt idx="1745">
                  <c:v>152.50770600000001</c:v>
                </c:pt>
                <c:pt idx="1746">
                  <c:v>151.19491600000001</c:v>
                </c:pt>
                <c:pt idx="1747">
                  <c:v>152.31141700000001</c:v>
                </c:pt>
                <c:pt idx="1748">
                  <c:v>151.204803</c:v>
                </c:pt>
                <c:pt idx="1749">
                  <c:v>151.59565699999999</c:v>
                </c:pt>
                <c:pt idx="1750">
                  <c:v>148.500809</c:v>
                </c:pt>
                <c:pt idx="1751">
                  <c:v>146.221619</c:v>
                </c:pt>
                <c:pt idx="1752">
                  <c:v>146.451187</c:v>
                </c:pt>
                <c:pt idx="1753">
                  <c:v>145.39181500000001</c:v>
                </c:pt>
                <c:pt idx="1754">
                  <c:v>142.95645099999999</c:v>
                </c:pt>
                <c:pt idx="1755">
                  <c:v>139.95877100000001</c:v>
                </c:pt>
                <c:pt idx="1756">
                  <c:v>140.456085</c:v>
                </c:pt>
                <c:pt idx="1757">
                  <c:v>140.20988500000001</c:v>
                </c:pt>
                <c:pt idx="1758">
                  <c:v>141.966003</c:v>
                </c:pt>
                <c:pt idx="1759">
                  <c:v>141.966003</c:v>
                </c:pt>
                <c:pt idx="1760">
                  <c:v>141.012451</c:v>
                </c:pt>
                <c:pt idx="1761">
                  <c:v>141.817902</c:v>
                </c:pt>
                <c:pt idx="1762">
                  <c:v>142.33627300000001</c:v>
                </c:pt>
                <c:pt idx="1763">
                  <c:v>141.990036</c:v>
                </c:pt>
                <c:pt idx="1764">
                  <c:v>142.12686199999999</c:v>
                </c:pt>
                <c:pt idx="1765">
                  <c:v>141.712952</c:v>
                </c:pt>
                <c:pt idx="1766">
                  <c:v>141.951324</c:v>
                </c:pt>
                <c:pt idx="1767">
                  <c:v>141.826584</c:v>
                </c:pt>
                <c:pt idx="1768">
                  <c:v>142.34437600000001</c:v>
                </c:pt>
                <c:pt idx="1769">
                  <c:v>141.777344</c:v>
                </c:pt>
                <c:pt idx="1770">
                  <c:v>140.51431299999999</c:v>
                </c:pt>
                <c:pt idx="1771">
                  <c:v>140.12445099999999</c:v>
                </c:pt>
                <c:pt idx="1772">
                  <c:v>139.97699</c:v>
                </c:pt>
                <c:pt idx="1773">
                  <c:v>139.473038</c:v>
                </c:pt>
                <c:pt idx="1774">
                  <c:v>136.93237300000001</c:v>
                </c:pt>
                <c:pt idx="1775">
                  <c:v>136.02435299999999</c:v>
                </c:pt>
                <c:pt idx="1776">
                  <c:v>134.637756</c:v>
                </c:pt>
                <c:pt idx="1777">
                  <c:v>134.366028</c:v>
                </c:pt>
                <c:pt idx="1778">
                  <c:v>133.786179</c:v>
                </c:pt>
                <c:pt idx="1779">
                  <c:v>134.30779999999999</c:v>
                </c:pt>
                <c:pt idx="1780">
                  <c:v>136.17681899999999</c:v>
                </c:pt>
                <c:pt idx="1781">
                  <c:v>134.43322800000001</c:v>
                </c:pt>
                <c:pt idx="1782">
                  <c:v>135.60626199999999</c:v>
                </c:pt>
                <c:pt idx="1783">
                  <c:v>137.01464799999999</c:v>
                </c:pt>
                <c:pt idx="1784">
                  <c:v>136.39402799999999</c:v>
                </c:pt>
                <c:pt idx="1785">
                  <c:v>137.444885</c:v>
                </c:pt>
                <c:pt idx="1786">
                  <c:v>139.37312299999999</c:v>
                </c:pt>
                <c:pt idx="1787">
                  <c:v>140.057526</c:v>
                </c:pt>
                <c:pt idx="1788">
                  <c:v>138.90026900000001</c:v>
                </c:pt>
                <c:pt idx="1789">
                  <c:v>139.10583500000001</c:v>
                </c:pt>
                <c:pt idx="1790">
                  <c:v>140.103531</c:v>
                </c:pt>
                <c:pt idx="1791">
                  <c:v>139.220337</c:v>
                </c:pt>
                <c:pt idx="1792">
                  <c:v>138.80181899999999</c:v>
                </c:pt>
                <c:pt idx="1793">
                  <c:v>140.458755</c:v>
                </c:pt>
                <c:pt idx="1794">
                  <c:v>138.479263</c:v>
                </c:pt>
                <c:pt idx="1795">
                  <c:v>137.80175800000001</c:v>
                </c:pt>
                <c:pt idx="1796">
                  <c:v>136.77839700000001</c:v>
                </c:pt>
                <c:pt idx="1797">
                  <c:v>135.20774800000001</c:v>
                </c:pt>
                <c:pt idx="1798">
                  <c:v>137.33248900000001</c:v>
                </c:pt>
                <c:pt idx="1799">
                  <c:v>137.25502</c:v>
                </c:pt>
                <c:pt idx="1800">
                  <c:v>135.39833100000001</c:v>
                </c:pt>
                <c:pt idx="1801">
                  <c:v>135.63490300000001</c:v>
                </c:pt>
                <c:pt idx="1802">
                  <c:v>135.986908</c:v>
                </c:pt>
                <c:pt idx="1803">
                  <c:v>137.59127799999999</c:v>
                </c:pt>
                <c:pt idx="1804">
                  <c:v>138.00335699999999</c:v>
                </c:pt>
                <c:pt idx="1805">
                  <c:v>136.55059800000001</c:v>
                </c:pt>
                <c:pt idx="1806">
                  <c:v>137.38047800000001</c:v>
                </c:pt>
                <c:pt idx="1807">
                  <c:v>136.90121500000001</c:v>
                </c:pt>
                <c:pt idx="1808">
                  <c:v>135.50082399999999</c:v>
                </c:pt>
                <c:pt idx="1809">
                  <c:v>135.717026</c:v>
                </c:pt>
                <c:pt idx="1810">
                  <c:v>134.891953</c:v>
                </c:pt>
                <c:pt idx="1811">
                  <c:v>135.84617600000001</c:v>
                </c:pt>
                <c:pt idx="1812">
                  <c:v>129.08955399999999</c:v>
                </c:pt>
                <c:pt idx="1813">
                  <c:v>129.08955399999999</c:v>
                </c:pt>
                <c:pt idx="1814">
                  <c:v>129.08955399999999</c:v>
                </c:pt>
                <c:pt idx="1815">
                  <c:v>128.32914700000001</c:v>
                </c:pt>
                <c:pt idx="1816">
                  <c:v>130.28421</c:v>
                </c:pt>
                <c:pt idx="1817">
                  <c:v>129.23040800000001</c:v>
                </c:pt>
                <c:pt idx="1818">
                  <c:v>129.01757799999999</c:v>
                </c:pt>
                <c:pt idx="1819">
                  <c:v>130.718887</c:v>
                </c:pt>
                <c:pt idx="1820">
                  <c:v>131.633835</c:v>
                </c:pt>
                <c:pt idx="1821">
                  <c:v>133.40660099999999</c:v>
                </c:pt>
                <c:pt idx="1822">
                  <c:v>134.25070199999999</c:v>
                </c:pt>
                <c:pt idx="1823">
                  <c:v>135.040955</c:v>
                </c:pt>
                <c:pt idx="1824">
                  <c:v>134.62982199999999</c:v>
                </c:pt>
                <c:pt idx="1825">
                  <c:v>134.45631399999999</c:v>
                </c:pt>
                <c:pt idx="1826">
                  <c:v>135.92253099999999</c:v>
                </c:pt>
                <c:pt idx="1827">
                  <c:v>137.19335899999999</c:v>
                </c:pt>
                <c:pt idx="1828">
                  <c:v>135.54414399999999</c:v>
                </c:pt>
                <c:pt idx="1829">
                  <c:v>135.01509100000001</c:v>
                </c:pt>
                <c:pt idx="1830">
                  <c:v>133.70718400000001</c:v>
                </c:pt>
                <c:pt idx="1831">
                  <c:v>133.631531</c:v>
                </c:pt>
                <c:pt idx="1832">
                  <c:v>132.737854</c:v>
                </c:pt>
                <c:pt idx="1833">
                  <c:v>132.05502300000001</c:v>
                </c:pt>
                <c:pt idx="1834">
                  <c:v>132.192398</c:v>
                </c:pt>
                <c:pt idx="1835">
                  <c:v>130.633881</c:v>
                </c:pt>
                <c:pt idx="1836">
                  <c:v>130.91859400000001</c:v>
                </c:pt>
                <c:pt idx="1837">
                  <c:v>131.11639400000001</c:v>
                </c:pt>
                <c:pt idx="1838">
                  <c:v>130.79101600000001</c:v>
                </c:pt>
                <c:pt idx="1839">
                  <c:v>129.56607099999999</c:v>
                </c:pt>
                <c:pt idx="1840">
                  <c:v>128.19143700000001</c:v>
                </c:pt>
                <c:pt idx="1841">
                  <c:v>128.24825999999999</c:v>
                </c:pt>
                <c:pt idx="1842">
                  <c:v>129.41610700000001</c:v>
                </c:pt>
                <c:pt idx="1843">
                  <c:v>128.520996</c:v>
                </c:pt>
                <c:pt idx="1844">
                  <c:v>128.402771</c:v>
                </c:pt>
                <c:pt idx="1845">
                  <c:v>128.49949599999999</c:v>
                </c:pt>
                <c:pt idx="1846">
                  <c:v>125.115021</c:v>
                </c:pt>
                <c:pt idx="1847">
                  <c:v>125.236046</c:v>
                </c:pt>
                <c:pt idx="1848">
                  <c:v>124.646011</c:v>
                </c:pt>
                <c:pt idx="1849">
                  <c:v>123.626167</c:v>
                </c:pt>
                <c:pt idx="1850">
                  <c:v>123.10335499999999</c:v>
                </c:pt>
                <c:pt idx="1851">
                  <c:v>122.93034400000001</c:v>
                </c:pt>
                <c:pt idx="1852">
                  <c:v>120.78276099999999</c:v>
                </c:pt>
                <c:pt idx="1853">
                  <c:v>120.503151</c:v>
                </c:pt>
                <c:pt idx="1854">
                  <c:v>119.866928</c:v>
                </c:pt>
                <c:pt idx="1855">
                  <c:v>119.67340900000001</c:v>
                </c:pt>
                <c:pt idx="1856">
                  <c:v>118.824471</c:v>
                </c:pt>
                <c:pt idx="1857">
                  <c:v>119.005219</c:v>
                </c:pt>
                <c:pt idx="1858">
                  <c:v>119.025108</c:v>
                </c:pt>
                <c:pt idx="1859">
                  <c:v>116.566666</c:v>
                </c:pt>
                <c:pt idx="1860">
                  <c:v>116.11747</c:v>
                </c:pt>
                <c:pt idx="1861">
                  <c:v>117.929619</c:v>
                </c:pt>
                <c:pt idx="1862">
                  <c:v>118.34787</c:v>
                </c:pt>
                <c:pt idx="1863">
                  <c:v>119.50382999999999</c:v>
                </c:pt>
                <c:pt idx="1864">
                  <c:v>118.88265199999999</c:v>
                </c:pt>
                <c:pt idx="1865">
                  <c:v>120.68943</c:v>
                </c:pt>
                <c:pt idx="1866">
                  <c:v>119.98967</c:v>
                </c:pt>
                <c:pt idx="1867">
                  <c:v>122.018967</c:v>
                </c:pt>
                <c:pt idx="1868">
                  <c:v>121.986656</c:v>
                </c:pt>
                <c:pt idx="1869">
                  <c:v>122.753952</c:v>
                </c:pt>
                <c:pt idx="1870">
                  <c:v>122.636185</c:v>
                </c:pt>
                <c:pt idx="1871">
                  <c:v>121.84034</c:v>
                </c:pt>
                <c:pt idx="1872">
                  <c:v>121.81193500000001</c:v>
                </c:pt>
                <c:pt idx="1873">
                  <c:v>120.0886</c:v>
                </c:pt>
                <c:pt idx="1874">
                  <c:v>118.501938</c:v>
                </c:pt>
                <c:pt idx="1875">
                  <c:v>118.501938</c:v>
                </c:pt>
                <c:pt idx="1876">
                  <c:v>118.879257</c:v>
                </c:pt>
                <c:pt idx="1877">
                  <c:v>117.931129</c:v>
                </c:pt>
                <c:pt idx="1878">
                  <c:v>118.344482</c:v>
                </c:pt>
                <c:pt idx="1879">
                  <c:v>118.347527</c:v>
                </c:pt>
                <c:pt idx="1880">
                  <c:v>116.70417</c:v>
                </c:pt>
                <c:pt idx="1881">
                  <c:v>118.384056</c:v>
                </c:pt>
                <c:pt idx="1882">
                  <c:v>119.163673</c:v>
                </c:pt>
                <c:pt idx="1883">
                  <c:v>117.404831</c:v>
                </c:pt>
                <c:pt idx="1884">
                  <c:v>117.404831</c:v>
                </c:pt>
                <c:pt idx="1885">
                  <c:v>117.40445699999999</c:v>
                </c:pt>
                <c:pt idx="1886">
                  <c:v>116.07738500000001</c:v>
                </c:pt>
                <c:pt idx="1887">
                  <c:v>115.41282699999999</c:v>
                </c:pt>
                <c:pt idx="1888">
                  <c:v>114.88723</c:v>
                </c:pt>
                <c:pt idx="1889">
                  <c:v>114.362213</c:v>
                </c:pt>
                <c:pt idx="1890">
                  <c:v>114.770416</c:v>
                </c:pt>
                <c:pt idx="1891">
                  <c:v>114.101395</c:v>
                </c:pt>
                <c:pt idx="1892">
                  <c:v>114.07083900000001</c:v>
                </c:pt>
                <c:pt idx="1893">
                  <c:v>112.601181</c:v>
                </c:pt>
                <c:pt idx="1894">
                  <c:v>115.867332</c:v>
                </c:pt>
                <c:pt idx="1895">
                  <c:v>116.864075</c:v>
                </c:pt>
                <c:pt idx="1896">
                  <c:v>117.43454699999999</c:v>
                </c:pt>
                <c:pt idx="1897">
                  <c:v>116.914383</c:v>
                </c:pt>
                <c:pt idx="1898">
                  <c:v>118.11093099999999</c:v>
                </c:pt>
                <c:pt idx="1899">
                  <c:v>118.11093099999999</c:v>
                </c:pt>
                <c:pt idx="1900">
                  <c:v>116.684387</c:v>
                </c:pt>
                <c:pt idx="1901">
                  <c:v>116.340469</c:v>
                </c:pt>
                <c:pt idx="1902">
                  <c:v>115.864372</c:v>
                </c:pt>
                <c:pt idx="1903">
                  <c:v>114.32579</c:v>
                </c:pt>
                <c:pt idx="1904">
                  <c:v>114.05379499999999</c:v>
                </c:pt>
                <c:pt idx="1905">
                  <c:v>114.116241</c:v>
                </c:pt>
                <c:pt idx="1906">
                  <c:v>113.077393</c:v>
                </c:pt>
                <c:pt idx="1907">
                  <c:v>112.337349</c:v>
                </c:pt>
                <c:pt idx="1908">
                  <c:v>112.505066</c:v>
                </c:pt>
                <c:pt idx="1909">
                  <c:v>111.975044</c:v>
                </c:pt>
                <c:pt idx="1910">
                  <c:v>110.011284</c:v>
                </c:pt>
                <c:pt idx="1911">
                  <c:v>109.694878</c:v>
                </c:pt>
                <c:pt idx="1912">
                  <c:v>110.58226000000001</c:v>
                </c:pt>
                <c:pt idx="1913">
                  <c:v>109.817932</c:v>
                </c:pt>
                <c:pt idx="1914">
                  <c:v>110.345596</c:v>
                </c:pt>
                <c:pt idx="1915">
                  <c:v>109.720062</c:v>
                </c:pt>
                <c:pt idx="1916">
                  <c:v>109.398422</c:v>
                </c:pt>
                <c:pt idx="1917">
                  <c:v>109.741478</c:v>
                </c:pt>
                <c:pt idx="1918">
                  <c:v>109.060303</c:v>
                </c:pt>
                <c:pt idx="1919">
                  <c:v>108.996475</c:v>
                </c:pt>
                <c:pt idx="1920">
                  <c:v>108.73921199999999</c:v>
                </c:pt>
                <c:pt idx="1921">
                  <c:v>107.378891</c:v>
                </c:pt>
                <c:pt idx="1922">
                  <c:v>106.905029</c:v>
                </c:pt>
                <c:pt idx="1923">
                  <c:v>108.03391999999999</c:v>
                </c:pt>
                <c:pt idx="1924">
                  <c:v>108.03391999999999</c:v>
                </c:pt>
                <c:pt idx="1925">
                  <c:v>107.90342699999999</c:v>
                </c:pt>
                <c:pt idx="1926">
                  <c:v>107.07562299999999</c:v>
                </c:pt>
                <c:pt idx="1927">
                  <c:v>103.980904</c:v>
                </c:pt>
                <c:pt idx="1928">
                  <c:v>106.900215</c:v>
                </c:pt>
                <c:pt idx="1929">
                  <c:v>106.812675</c:v>
                </c:pt>
                <c:pt idx="1930">
                  <c:v>106.137299</c:v>
                </c:pt>
                <c:pt idx="1931">
                  <c:v>105.55796100000001</c:v>
                </c:pt>
                <c:pt idx="1932">
                  <c:v>104.733566</c:v>
                </c:pt>
                <c:pt idx="1933">
                  <c:v>104.217079</c:v>
                </c:pt>
                <c:pt idx="1934">
                  <c:v>102.946899</c:v>
                </c:pt>
                <c:pt idx="1935">
                  <c:v>103.575768</c:v>
                </c:pt>
                <c:pt idx="1936">
                  <c:v>103.037857</c:v>
                </c:pt>
                <c:pt idx="1937">
                  <c:v>103.85726200000001</c:v>
                </c:pt>
                <c:pt idx="1938">
                  <c:v>103.96974899999999</c:v>
                </c:pt>
                <c:pt idx="1939">
                  <c:v>103.99588</c:v>
                </c:pt>
                <c:pt idx="1940">
                  <c:v>103.773888</c:v>
                </c:pt>
                <c:pt idx="1941">
                  <c:v>104.65464</c:v>
                </c:pt>
                <c:pt idx="1942">
                  <c:v>103.059952</c:v>
                </c:pt>
                <c:pt idx="1943">
                  <c:v>102.631485</c:v>
                </c:pt>
                <c:pt idx="1944">
                  <c:v>102.712761</c:v>
                </c:pt>
                <c:pt idx="1945">
                  <c:v>102.98241400000001</c:v>
                </c:pt>
                <c:pt idx="1946">
                  <c:v>107.05944100000001</c:v>
                </c:pt>
                <c:pt idx="1947">
                  <c:v>106.298637</c:v>
                </c:pt>
                <c:pt idx="1948">
                  <c:v>103.95629099999999</c:v>
                </c:pt>
                <c:pt idx="1949">
                  <c:v>104.994423</c:v>
                </c:pt>
                <c:pt idx="1950">
                  <c:v>104.35141</c:v>
                </c:pt>
                <c:pt idx="1951">
                  <c:v>104.02372699999999</c:v>
                </c:pt>
                <c:pt idx="1952">
                  <c:v>105.018028</c:v>
                </c:pt>
                <c:pt idx="1953">
                  <c:v>105.15774500000001</c:v>
                </c:pt>
                <c:pt idx="1954">
                  <c:v>105.030289</c:v>
                </c:pt>
                <c:pt idx="1955">
                  <c:v>104.748138</c:v>
                </c:pt>
                <c:pt idx="1956">
                  <c:v>103.19396999999999</c:v>
                </c:pt>
                <c:pt idx="1957">
                  <c:v>103.35509500000001</c:v>
                </c:pt>
                <c:pt idx="1958">
                  <c:v>104.580414</c:v>
                </c:pt>
                <c:pt idx="1959">
                  <c:v>104.441971</c:v>
                </c:pt>
                <c:pt idx="1960">
                  <c:v>104.334915</c:v>
                </c:pt>
                <c:pt idx="1961">
                  <c:v>104.054276</c:v>
                </c:pt>
                <c:pt idx="1962">
                  <c:v>103.5886</c:v>
                </c:pt>
                <c:pt idx="1963">
                  <c:v>103.608116</c:v>
                </c:pt>
                <c:pt idx="1964">
                  <c:v>102.638885</c:v>
                </c:pt>
                <c:pt idx="1965">
                  <c:v>103.131241</c:v>
                </c:pt>
                <c:pt idx="1966">
                  <c:v>103.48635899999999</c:v>
                </c:pt>
                <c:pt idx="1967">
                  <c:v>103.556427</c:v>
                </c:pt>
                <c:pt idx="1968">
                  <c:v>104.01503</c:v>
                </c:pt>
                <c:pt idx="1969">
                  <c:v>104.723083</c:v>
                </c:pt>
                <c:pt idx="1970">
                  <c:v>104.31193500000001</c:v>
                </c:pt>
                <c:pt idx="1971">
                  <c:v>104.48754099999999</c:v>
                </c:pt>
                <c:pt idx="1972">
                  <c:v>103.973236</c:v>
                </c:pt>
                <c:pt idx="1973">
                  <c:v>103.201424</c:v>
                </c:pt>
                <c:pt idx="1974">
                  <c:v>103.459801</c:v>
                </c:pt>
                <c:pt idx="1975">
                  <c:v>103.179108</c:v>
                </c:pt>
                <c:pt idx="1976">
                  <c:v>103.22743199999999</c:v>
                </c:pt>
                <c:pt idx="1977">
                  <c:v>103.24511699999999</c:v>
                </c:pt>
                <c:pt idx="1978">
                  <c:v>103.460159</c:v>
                </c:pt>
                <c:pt idx="1979">
                  <c:v>103.197067</c:v>
                </c:pt>
                <c:pt idx="1980">
                  <c:v>103.683182</c:v>
                </c:pt>
                <c:pt idx="1981">
                  <c:v>105.362572</c:v>
                </c:pt>
                <c:pt idx="1982">
                  <c:v>104.39495100000001</c:v>
                </c:pt>
                <c:pt idx="1983">
                  <c:v>104.84683200000001</c:v>
                </c:pt>
                <c:pt idx="1984">
                  <c:v>104.84683200000001</c:v>
                </c:pt>
                <c:pt idx="1985">
                  <c:v>105.816216</c:v>
                </c:pt>
                <c:pt idx="1986">
                  <c:v>104.575768</c:v>
                </c:pt>
                <c:pt idx="1987">
                  <c:v>105.00814800000001</c:v>
                </c:pt>
                <c:pt idx="1988">
                  <c:v>105.77001199999999</c:v>
                </c:pt>
                <c:pt idx="1989">
                  <c:v>105.69770800000001</c:v>
                </c:pt>
                <c:pt idx="1990">
                  <c:v>105.286377</c:v>
                </c:pt>
                <c:pt idx="1991">
                  <c:v>105.26205400000001</c:v>
                </c:pt>
                <c:pt idx="1992">
                  <c:v>103.709152</c:v>
                </c:pt>
                <c:pt idx="1993">
                  <c:v>103.094223</c:v>
                </c:pt>
                <c:pt idx="1994">
                  <c:v>102.469078</c:v>
                </c:pt>
                <c:pt idx="1995">
                  <c:v>103.585876</c:v>
                </c:pt>
                <c:pt idx="1996">
                  <c:v>103.18590500000001</c:v>
                </c:pt>
                <c:pt idx="1997">
                  <c:v>102.945312</c:v>
                </c:pt>
                <c:pt idx="1998">
                  <c:v>103.222931</c:v>
                </c:pt>
                <c:pt idx="1999">
                  <c:v>101.53479</c:v>
                </c:pt>
                <c:pt idx="2000">
                  <c:v>102.47511299999999</c:v>
                </c:pt>
                <c:pt idx="2001">
                  <c:v>102.764427</c:v>
                </c:pt>
                <c:pt idx="2002">
                  <c:v>101.23689299999999</c:v>
                </c:pt>
                <c:pt idx="2003">
                  <c:v>102.49751999999999</c:v>
                </c:pt>
                <c:pt idx="2004">
                  <c:v>95.145142000000007</c:v>
                </c:pt>
                <c:pt idx="2005">
                  <c:v>96.563713000000007</c:v>
                </c:pt>
                <c:pt idx="2006">
                  <c:v>97.608879000000002</c:v>
                </c:pt>
                <c:pt idx="2007">
                  <c:v>97.979736000000003</c:v>
                </c:pt>
                <c:pt idx="2008">
                  <c:v>98.989151000000007</c:v>
                </c:pt>
                <c:pt idx="2009">
                  <c:v>99.323166000000001</c:v>
                </c:pt>
                <c:pt idx="2010">
                  <c:v>100.176727</c:v>
                </c:pt>
                <c:pt idx="2011">
                  <c:v>100.789627</c:v>
                </c:pt>
                <c:pt idx="2012">
                  <c:v>100.870728</c:v>
                </c:pt>
                <c:pt idx="2013">
                  <c:v>100.501266</c:v>
                </c:pt>
                <c:pt idx="2014">
                  <c:v>100.12088</c:v>
                </c:pt>
                <c:pt idx="2015">
                  <c:v>100.424522</c:v>
                </c:pt>
                <c:pt idx="2016">
                  <c:v>100.67858099999999</c:v>
                </c:pt>
                <c:pt idx="2017">
                  <c:v>100.67858099999999</c:v>
                </c:pt>
                <c:pt idx="2018">
                  <c:v>100.130432</c:v>
                </c:pt>
                <c:pt idx="2019">
                  <c:v>100.779015</c:v>
                </c:pt>
                <c:pt idx="2020">
                  <c:v>99.449721999999994</c:v>
                </c:pt>
                <c:pt idx="2021">
                  <c:v>97.385277000000002</c:v>
                </c:pt>
                <c:pt idx="2022">
                  <c:v>97.126389000000003</c:v>
                </c:pt>
                <c:pt idx="2023">
                  <c:v>97.126389000000003</c:v>
                </c:pt>
                <c:pt idx="2024">
                  <c:v>95.068770999999998</c:v>
                </c:pt>
                <c:pt idx="2025">
                  <c:v>93.784737000000007</c:v>
                </c:pt>
                <c:pt idx="2026">
                  <c:v>94.498717999999997</c:v>
                </c:pt>
                <c:pt idx="2027">
                  <c:v>95.255913000000007</c:v>
                </c:pt>
                <c:pt idx="2028">
                  <c:v>95.984504999999999</c:v>
                </c:pt>
                <c:pt idx="2029">
                  <c:v>95.581619000000003</c:v>
                </c:pt>
                <c:pt idx="2030">
                  <c:v>95.256050000000002</c:v>
                </c:pt>
                <c:pt idx="2031">
                  <c:v>94.855339000000001</c:v>
                </c:pt>
                <c:pt idx="2032">
                  <c:v>94.661338999999998</c:v>
                </c:pt>
                <c:pt idx="2033">
                  <c:v>93.860434999999995</c:v>
                </c:pt>
                <c:pt idx="2034">
                  <c:v>95.669846000000007</c:v>
                </c:pt>
                <c:pt idx="2035">
                  <c:v>94.992148999999998</c:v>
                </c:pt>
                <c:pt idx="2036">
                  <c:v>96.178145999999998</c:v>
                </c:pt>
                <c:pt idx="2037">
                  <c:v>94.764174999999994</c:v>
                </c:pt>
                <c:pt idx="2038">
                  <c:v>94.540062000000006</c:v>
                </c:pt>
                <c:pt idx="2039">
                  <c:v>94.814025999999998</c:v>
                </c:pt>
                <c:pt idx="2040">
                  <c:v>94.599350000000001</c:v>
                </c:pt>
                <c:pt idx="2041">
                  <c:v>93.992896999999999</c:v>
                </c:pt>
                <c:pt idx="2042">
                  <c:v>94.335792999999995</c:v>
                </c:pt>
                <c:pt idx="2043">
                  <c:v>93.113487000000006</c:v>
                </c:pt>
                <c:pt idx="2044">
                  <c:v>93.304259999999999</c:v>
                </c:pt>
                <c:pt idx="2045">
                  <c:v>93.759651000000005</c:v>
                </c:pt>
                <c:pt idx="2046">
                  <c:v>93.594002000000003</c:v>
                </c:pt>
                <c:pt idx="2047">
                  <c:v>96.018416999999999</c:v>
                </c:pt>
                <c:pt idx="2048">
                  <c:v>95.865989999999996</c:v>
                </c:pt>
                <c:pt idx="2049">
                  <c:v>95.312393</c:v>
                </c:pt>
                <c:pt idx="2050">
                  <c:v>95.730103</c:v>
                </c:pt>
                <c:pt idx="2051">
                  <c:v>94.935035999999997</c:v>
                </c:pt>
                <c:pt idx="2052">
                  <c:v>95.490050999999994</c:v>
                </c:pt>
                <c:pt idx="2053">
                  <c:v>95.103142000000005</c:v>
                </c:pt>
                <c:pt idx="2054">
                  <c:v>94.656349000000006</c:v>
                </c:pt>
                <c:pt idx="2055">
                  <c:v>95.719543000000002</c:v>
                </c:pt>
                <c:pt idx="2056">
                  <c:v>96.273964000000007</c:v>
                </c:pt>
                <c:pt idx="2057">
                  <c:v>96.540099999999995</c:v>
                </c:pt>
                <c:pt idx="2058">
                  <c:v>96.884940999999998</c:v>
                </c:pt>
                <c:pt idx="2059">
                  <c:v>96.354477000000003</c:v>
                </c:pt>
                <c:pt idx="2060">
                  <c:v>96.354477000000003</c:v>
                </c:pt>
                <c:pt idx="2061">
                  <c:v>96.354477000000003</c:v>
                </c:pt>
                <c:pt idx="2062">
                  <c:v>97.006118999999998</c:v>
                </c:pt>
                <c:pt idx="2063">
                  <c:v>98.260788000000005</c:v>
                </c:pt>
                <c:pt idx="2064">
                  <c:v>99.662880000000001</c:v>
                </c:pt>
                <c:pt idx="2065">
                  <c:v>99.905951999999999</c:v>
                </c:pt>
                <c:pt idx="2066">
                  <c:v>99.427825999999996</c:v>
                </c:pt>
                <c:pt idx="2067">
                  <c:v>99.467178000000004</c:v>
                </c:pt>
                <c:pt idx="2068">
                  <c:v>99.589973000000001</c:v>
                </c:pt>
                <c:pt idx="2069">
                  <c:v>99.598206000000005</c:v>
                </c:pt>
                <c:pt idx="2070">
                  <c:v>99.778671000000003</c:v>
                </c:pt>
                <c:pt idx="2071">
                  <c:v>99.258246999999997</c:v>
                </c:pt>
                <c:pt idx="2072">
                  <c:v>99.298385999999994</c:v>
                </c:pt>
                <c:pt idx="2073">
                  <c:v>99.175880000000006</c:v>
                </c:pt>
                <c:pt idx="2074">
                  <c:v>98.346794000000003</c:v>
                </c:pt>
                <c:pt idx="2075">
                  <c:v>97.257423000000003</c:v>
                </c:pt>
                <c:pt idx="2076">
                  <c:v>97.412750000000003</c:v>
                </c:pt>
                <c:pt idx="2077">
                  <c:v>98.792243999999997</c:v>
                </c:pt>
                <c:pt idx="2078">
                  <c:v>99.435455000000005</c:v>
                </c:pt>
                <c:pt idx="2079">
                  <c:v>99.878082000000006</c:v>
                </c:pt>
                <c:pt idx="2080">
                  <c:v>100</c:v>
                </c:pt>
              </c:numCache>
            </c:numRef>
          </c:val>
          <c:smooth val="0"/>
          <c:extLst>
            <c:ext xmlns:c16="http://schemas.microsoft.com/office/drawing/2014/chart" uri="{C3380CC4-5D6E-409C-BE32-E72D297353CC}">
              <c16:uniqueId val="{00000000-55EF-4E81-8E08-C6A99EF77711}"/>
            </c:ext>
          </c:extLst>
        </c:ser>
        <c:ser>
          <c:idx val="1"/>
          <c:order val="1"/>
          <c:tx>
            <c:strRef>
              <c:f>Planilha1!$D$3</c:f>
              <c:strCache>
                <c:ptCount val="1"/>
                <c:pt idx="0">
                  <c:v>SPX Index</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Planilha1!$D$4:$D$2084</c:f>
              <c:numCache>
                <c:formatCode>General</c:formatCode>
                <c:ptCount val="2081"/>
                <c:pt idx="0">
                  <c:v>268.20642099999998</c:v>
                </c:pt>
                <c:pt idx="1">
                  <c:v>269.37393200000002</c:v>
                </c:pt>
                <c:pt idx="2">
                  <c:v>268.73513800000001</c:v>
                </c:pt>
                <c:pt idx="3">
                  <c:v>268.07971199999997</c:v>
                </c:pt>
                <c:pt idx="4">
                  <c:v>268.07971199999997</c:v>
                </c:pt>
                <c:pt idx="5">
                  <c:v>268.09899899999999</c:v>
                </c:pt>
                <c:pt idx="6">
                  <c:v>265.33255000000003</c:v>
                </c:pt>
                <c:pt idx="7">
                  <c:v>266.05725100000001</c:v>
                </c:pt>
                <c:pt idx="8">
                  <c:v>265.966949</c:v>
                </c:pt>
                <c:pt idx="9">
                  <c:v>264.193512</c:v>
                </c:pt>
                <c:pt idx="10">
                  <c:v>266.71795700000001</c:v>
                </c:pt>
                <c:pt idx="11">
                  <c:v>265.749481</c:v>
                </c:pt>
                <c:pt idx="12">
                  <c:v>264.71481299999999</c:v>
                </c:pt>
                <c:pt idx="13">
                  <c:v>262.81597900000003</c:v>
                </c:pt>
                <c:pt idx="14">
                  <c:v>264.83099399999998</c:v>
                </c:pt>
                <c:pt idx="15">
                  <c:v>266.17431599999998</c:v>
                </c:pt>
                <c:pt idx="16">
                  <c:v>264.77749599999999</c:v>
                </c:pt>
                <c:pt idx="17">
                  <c:v>266.02218599999998</c:v>
                </c:pt>
                <c:pt idx="18">
                  <c:v>263.59243800000002</c:v>
                </c:pt>
                <c:pt idx="19">
                  <c:v>267.49264499999998</c:v>
                </c:pt>
                <c:pt idx="20">
                  <c:v>268.25857500000001</c:v>
                </c:pt>
                <c:pt idx="21">
                  <c:v>266.84072900000001</c:v>
                </c:pt>
                <c:pt idx="22">
                  <c:v>265.21285999999998</c:v>
                </c:pt>
                <c:pt idx="23">
                  <c:v>262.907623</c:v>
                </c:pt>
                <c:pt idx="24">
                  <c:v>262.907623</c:v>
                </c:pt>
                <c:pt idx="25">
                  <c:v>260.30688500000002</c:v>
                </c:pt>
                <c:pt idx="26">
                  <c:v>260.858002</c:v>
                </c:pt>
                <c:pt idx="27">
                  <c:v>256.16687000000002</c:v>
                </c:pt>
                <c:pt idx="28">
                  <c:v>255.87356600000001</c:v>
                </c:pt>
                <c:pt idx="29">
                  <c:v>255.47108499999999</c:v>
                </c:pt>
                <c:pt idx="30">
                  <c:v>259.46994000000001</c:v>
                </c:pt>
                <c:pt idx="31">
                  <c:v>259.46994000000001</c:v>
                </c:pt>
                <c:pt idx="32">
                  <c:v>259.06573500000002</c:v>
                </c:pt>
                <c:pt idx="33">
                  <c:v>261.97467</c:v>
                </c:pt>
                <c:pt idx="34">
                  <c:v>260.53179899999998</c:v>
                </c:pt>
                <c:pt idx="35">
                  <c:v>257.29098499999998</c:v>
                </c:pt>
                <c:pt idx="36">
                  <c:v>257.864441</c:v>
                </c:pt>
                <c:pt idx="37">
                  <c:v>258.97409099999999</c:v>
                </c:pt>
                <c:pt idx="38">
                  <c:v>261.77560399999999</c:v>
                </c:pt>
                <c:pt idx="39">
                  <c:v>264.70208700000001</c:v>
                </c:pt>
                <c:pt idx="40">
                  <c:v>264.80950899999999</c:v>
                </c:pt>
                <c:pt idx="41">
                  <c:v>261.917236</c:v>
                </c:pt>
                <c:pt idx="42">
                  <c:v>260.02236900000003</c:v>
                </c:pt>
                <c:pt idx="43">
                  <c:v>257.22653200000002</c:v>
                </c:pt>
                <c:pt idx="44">
                  <c:v>257.44924900000001</c:v>
                </c:pt>
                <c:pt idx="45">
                  <c:v>265.272919</c:v>
                </c:pt>
                <c:pt idx="46">
                  <c:v>266.30191000000002</c:v>
                </c:pt>
                <c:pt idx="47">
                  <c:v>265.29397599999999</c:v>
                </c:pt>
                <c:pt idx="48">
                  <c:v>265.30096400000002</c:v>
                </c:pt>
                <c:pt idx="49">
                  <c:v>266.74514799999997</c:v>
                </c:pt>
                <c:pt idx="50">
                  <c:v>264.58459499999998</c:v>
                </c:pt>
                <c:pt idx="51">
                  <c:v>265.37112400000001</c:v>
                </c:pt>
                <c:pt idx="52">
                  <c:v>267.01171900000003</c:v>
                </c:pt>
                <c:pt idx="53">
                  <c:v>266.34704599999998</c:v>
                </c:pt>
                <c:pt idx="54">
                  <c:v>266.845978</c:v>
                </c:pt>
                <c:pt idx="55">
                  <c:v>265.240906</c:v>
                </c:pt>
                <c:pt idx="56">
                  <c:v>265.121216</c:v>
                </c:pt>
                <c:pt idx="57">
                  <c:v>264.47366299999999</c:v>
                </c:pt>
                <c:pt idx="58">
                  <c:v>262.99880999999999</c:v>
                </c:pt>
                <c:pt idx="59">
                  <c:v>262.99880999999999</c:v>
                </c:pt>
                <c:pt idx="60">
                  <c:v>264.00238000000002</c:v>
                </c:pt>
                <c:pt idx="61">
                  <c:v>262.500336</c:v>
                </c:pt>
                <c:pt idx="62">
                  <c:v>261.70983899999999</c:v>
                </c:pt>
                <c:pt idx="63">
                  <c:v>260.80538899999999</c:v>
                </c:pt>
                <c:pt idx="64">
                  <c:v>259.41995200000002</c:v>
                </c:pt>
                <c:pt idx="65">
                  <c:v>259.41427599999997</c:v>
                </c:pt>
                <c:pt idx="66">
                  <c:v>258.390106</c:v>
                </c:pt>
                <c:pt idx="67">
                  <c:v>257.38174400000003</c:v>
                </c:pt>
                <c:pt idx="68">
                  <c:v>260.82556199999999</c:v>
                </c:pt>
                <c:pt idx="69">
                  <c:v>262.41308600000002</c:v>
                </c:pt>
                <c:pt idx="70">
                  <c:v>262.35214200000001</c:v>
                </c:pt>
                <c:pt idx="71">
                  <c:v>263.11325099999999</c:v>
                </c:pt>
                <c:pt idx="72">
                  <c:v>262.858521</c:v>
                </c:pt>
                <c:pt idx="73">
                  <c:v>261.87469499999997</c:v>
                </c:pt>
                <c:pt idx="74">
                  <c:v>259.942993</c:v>
                </c:pt>
                <c:pt idx="75">
                  <c:v>253.52975499999999</c:v>
                </c:pt>
                <c:pt idx="76">
                  <c:v>250.457718</c:v>
                </c:pt>
                <c:pt idx="77">
                  <c:v>251.164017</c:v>
                </c:pt>
                <c:pt idx="78">
                  <c:v>250.140289</c:v>
                </c:pt>
                <c:pt idx="79">
                  <c:v>254.884918</c:v>
                </c:pt>
                <c:pt idx="80">
                  <c:v>255.728882</c:v>
                </c:pt>
                <c:pt idx="81">
                  <c:v>255.316757</c:v>
                </c:pt>
                <c:pt idx="82">
                  <c:v>254.64158599999999</c:v>
                </c:pt>
                <c:pt idx="83">
                  <c:v>254.71788000000001</c:v>
                </c:pt>
                <c:pt idx="84">
                  <c:v>254.17247</c:v>
                </c:pt>
                <c:pt idx="85">
                  <c:v>256.530304</c:v>
                </c:pt>
                <c:pt idx="86">
                  <c:v>256.65219100000002</c:v>
                </c:pt>
                <c:pt idx="87">
                  <c:v>257.12088</c:v>
                </c:pt>
                <c:pt idx="88">
                  <c:v>256.10372899999999</c:v>
                </c:pt>
                <c:pt idx="89">
                  <c:v>256.147583</c:v>
                </c:pt>
                <c:pt idx="90">
                  <c:v>254.95462000000001</c:v>
                </c:pt>
                <c:pt idx="91">
                  <c:v>256.90954599999998</c:v>
                </c:pt>
                <c:pt idx="92">
                  <c:v>254.944534</c:v>
                </c:pt>
                <c:pt idx="93">
                  <c:v>253.410934</c:v>
                </c:pt>
                <c:pt idx="94">
                  <c:v>253.9366</c:v>
                </c:pt>
                <c:pt idx="95">
                  <c:v>252.143021</c:v>
                </c:pt>
                <c:pt idx="96">
                  <c:v>249.72335799999999</c:v>
                </c:pt>
                <c:pt idx="97">
                  <c:v>252.14038099999999</c:v>
                </c:pt>
                <c:pt idx="98">
                  <c:v>249.89872700000001</c:v>
                </c:pt>
                <c:pt idx="99">
                  <c:v>250.31961100000001</c:v>
                </c:pt>
                <c:pt idx="100">
                  <c:v>250.28497300000001</c:v>
                </c:pt>
                <c:pt idx="101">
                  <c:v>252.640625</c:v>
                </c:pt>
                <c:pt idx="102">
                  <c:v>251.574814</c:v>
                </c:pt>
                <c:pt idx="103">
                  <c:v>251.890488</c:v>
                </c:pt>
                <c:pt idx="104">
                  <c:v>250.87728899999999</c:v>
                </c:pt>
                <c:pt idx="105">
                  <c:v>251.345078</c:v>
                </c:pt>
                <c:pt idx="106">
                  <c:v>250.71549999999999</c:v>
                </c:pt>
                <c:pt idx="107">
                  <c:v>250.01315299999999</c:v>
                </c:pt>
                <c:pt idx="108">
                  <c:v>250.499359</c:v>
                </c:pt>
                <c:pt idx="109">
                  <c:v>246.317688</c:v>
                </c:pt>
                <c:pt idx="110">
                  <c:v>247.033188</c:v>
                </c:pt>
                <c:pt idx="111">
                  <c:v>246.96786499999999</c:v>
                </c:pt>
                <c:pt idx="112">
                  <c:v>246.65789799999999</c:v>
                </c:pt>
                <c:pt idx="113">
                  <c:v>245.33122299999999</c:v>
                </c:pt>
                <c:pt idx="114">
                  <c:v>243.50607299999999</c:v>
                </c:pt>
                <c:pt idx="115">
                  <c:v>240.93647799999999</c:v>
                </c:pt>
                <c:pt idx="116">
                  <c:v>239.86364699999999</c:v>
                </c:pt>
                <c:pt idx="117">
                  <c:v>237.11779799999999</c:v>
                </c:pt>
                <c:pt idx="118">
                  <c:v>241.28239400000001</c:v>
                </c:pt>
                <c:pt idx="119">
                  <c:v>242.01280199999999</c:v>
                </c:pt>
                <c:pt idx="120">
                  <c:v>242.40124499999999</c:v>
                </c:pt>
                <c:pt idx="121">
                  <c:v>247.639084</c:v>
                </c:pt>
                <c:pt idx="122">
                  <c:v>247.639084</c:v>
                </c:pt>
                <c:pt idx="123">
                  <c:v>245.164627</c:v>
                </c:pt>
                <c:pt idx="124">
                  <c:v>245.174271</c:v>
                </c:pt>
                <c:pt idx="125">
                  <c:v>246.64825400000001</c:v>
                </c:pt>
                <c:pt idx="126">
                  <c:v>246.25543200000001</c:v>
                </c:pt>
                <c:pt idx="127">
                  <c:v>247.03450000000001</c:v>
                </c:pt>
                <c:pt idx="128">
                  <c:v>244.229904</c:v>
                </c:pt>
                <c:pt idx="129">
                  <c:v>246.431229</c:v>
                </c:pt>
                <c:pt idx="130">
                  <c:v>245.39085399999999</c:v>
                </c:pt>
                <c:pt idx="131">
                  <c:v>245.878815</c:v>
                </c:pt>
                <c:pt idx="132">
                  <c:v>243.511337</c:v>
                </c:pt>
                <c:pt idx="133">
                  <c:v>243.02775600000001</c:v>
                </c:pt>
                <c:pt idx="134">
                  <c:v>239.16918899999999</c:v>
                </c:pt>
                <c:pt idx="135">
                  <c:v>238.25814800000001</c:v>
                </c:pt>
                <c:pt idx="136">
                  <c:v>234.31057699999999</c:v>
                </c:pt>
                <c:pt idx="137">
                  <c:v>234.30049099999999</c:v>
                </c:pt>
                <c:pt idx="138">
                  <c:v>233.21101400000001</c:v>
                </c:pt>
                <c:pt idx="139">
                  <c:v>227.95826700000001</c:v>
                </c:pt>
                <c:pt idx="140">
                  <c:v>229.73519899999999</c:v>
                </c:pt>
                <c:pt idx="141">
                  <c:v>227.38085899999999</c:v>
                </c:pt>
                <c:pt idx="142">
                  <c:v>234.40571600000001</c:v>
                </c:pt>
                <c:pt idx="143">
                  <c:v>238.79521199999999</c:v>
                </c:pt>
                <c:pt idx="144">
                  <c:v>242.11056500000001</c:v>
                </c:pt>
                <c:pt idx="145">
                  <c:v>238.34626800000001</c:v>
                </c:pt>
                <c:pt idx="146">
                  <c:v>239.53439299999999</c:v>
                </c:pt>
                <c:pt idx="147">
                  <c:v>239.33973700000001</c:v>
                </c:pt>
                <c:pt idx="148">
                  <c:v>236.714462</c:v>
                </c:pt>
                <c:pt idx="149">
                  <c:v>237.938095</c:v>
                </c:pt>
                <c:pt idx="150">
                  <c:v>243.57666</c:v>
                </c:pt>
                <c:pt idx="151">
                  <c:v>243.956772</c:v>
                </c:pt>
                <c:pt idx="152">
                  <c:v>241.35209699999999</c:v>
                </c:pt>
                <c:pt idx="153">
                  <c:v>243.08781400000001</c:v>
                </c:pt>
                <c:pt idx="154">
                  <c:v>245.00285299999999</c:v>
                </c:pt>
                <c:pt idx="155">
                  <c:v>248.46333300000001</c:v>
                </c:pt>
                <c:pt idx="156">
                  <c:v>246.88587999999999</c:v>
                </c:pt>
                <c:pt idx="157">
                  <c:v>246.19009399999999</c:v>
                </c:pt>
                <c:pt idx="158">
                  <c:v>244.839325</c:v>
                </c:pt>
                <c:pt idx="159">
                  <c:v>247.003815</c:v>
                </c:pt>
                <c:pt idx="160">
                  <c:v>244.50787399999999</c:v>
                </c:pt>
                <c:pt idx="161">
                  <c:v>244.326797</c:v>
                </c:pt>
                <c:pt idx="162">
                  <c:v>244.07865899999999</c:v>
                </c:pt>
                <c:pt idx="163">
                  <c:v>242.75593599999999</c:v>
                </c:pt>
                <c:pt idx="164">
                  <c:v>242.75593599999999</c:v>
                </c:pt>
                <c:pt idx="165">
                  <c:v>241.527908</c:v>
                </c:pt>
                <c:pt idx="166">
                  <c:v>240.04077100000001</c:v>
                </c:pt>
                <c:pt idx="167">
                  <c:v>239.400238</c:v>
                </c:pt>
                <c:pt idx="168">
                  <c:v>240.381866</c:v>
                </c:pt>
                <c:pt idx="169">
                  <c:v>240.163971</c:v>
                </c:pt>
                <c:pt idx="170">
                  <c:v>239.78692599999999</c:v>
                </c:pt>
                <c:pt idx="171">
                  <c:v>238.84738200000001</c:v>
                </c:pt>
                <c:pt idx="172">
                  <c:v>239.58174099999999</c:v>
                </c:pt>
                <c:pt idx="173">
                  <c:v>239.95658900000001</c:v>
                </c:pt>
                <c:pt idx="174">
                  <c:v>240.564255</c:v>
                </c:pt>
                <c:pt idx="175">
                  <c:v>240.564255</c:v>
                </c:pt>
                <c:pt idx="176">
                  <c:v>239.95922899999999</c:v>
                </c:pt>
                <c:pt idx="177">
                  <c:v>238.134064</c:v>
                </c:pt>
                <c:pt idx="178">
                  <c:v>238.22789</c:v>
                </c:pt>
                <c:pt idx="179">
                  <c:v>237.67065400000001</c:v>
                </c:pt>
                <c:pt idx="180">
                  <c:v>235.66662600000001</c:v>
                </c:pt>
                <c:pt idx="181">
                  <c:v>235.02958699999999</c:v>
                </c:pt>
                <c:pt idx="182">
                  <c:v>234.424576</c:v>
                </c:pt>
                <c:pt idx="183">
                  <c:v>234.68630999999999</c:v>
                </c:pt>
                <c:pt idx="184">
                  <c:v>234.733215</c:v>
                </c:pt>
                <c:pt idx="185">
                  <c:v>231.98474100000001</c:v>
                </c:pt>
                <c:pt idx="186">
                  <c:v>231.636627</c:v>
                </c:pt>
                <c:pt idx="187">
                  <c:v>231.37840299999999</c:v>
                </c:pt>
                <c:pt idx="188">
                  <c:v>229.535706</c:v>
                </c:pt>
                <c:pt idx="189">
                  <c:v>230.91542100000001</c:v>
                </c:pt>
                <c:pt idx="190">
                  <c:v>232.62922699999999</c:v>
                </c:pt>
                <c:pt idx="191">
                  <c:v>232.57135</c:v>
                </c:pt>
                <c:pt idx="192">
                  <c:v>232.57135</c:v>
                </c:pt>
                <c:pt idx="193">
                  <c:v>230.954453</c:v>
                </c:pt>
                <c:pt idx="194">
                  <c:v>232.671753</c:v>
                </c:pt>
                <c:pt idx="195">
                  <c:v>233.30308500000001</c:v>
                </c:pt>
                <c:pt idx="196">
                  <c:v>232.720856</c:v>
                </c:pt>
                <c:pt idx="197">
                  <c:v>232.50778199999999</c:v>
                </c:pt>
                <c:pt idx="198">
                  <c:v>232.23727400000001</c:v>
                </c:pt>
                <c:pt idx="199">
                  <c:v>232.72172499999999</c:v>
                </c:pt>
                <c:pt idx="200">
                  <c:v>230.026749</c:v>
                </c:pt>
                <c:pt idx="201">
                  <c:v>228.91928100000001</c:v>
                </c:pt>
                <c:pt idx="202">
                  <c:v>228.97453300000001</c:v>
                </c:pt>
                <c:pt idx="203">
                  <c:v>228.597488</c:v>
                </c:pt>
                <c:pt idx="204">
                  <c:v>227.439606</c:v>
                </c:pt>
                <c:pt idx="205">
                  <c:v>227.44091800000001</c:v>
                </c:pt>
                <c:pt idx="206">
                  <c:v>227.135773</c:v>
                </c:pt>
                <c:pt idx="207">
                  <c:v>224.81433100000001</c:v>
                </c:pt>
                <c:pt idx="208">
                  <c:v>222.026398</c:v>
                </c:pt>
                <c:pt idx="209">
                  <c:v>220.01797500000001</c:v>
                </c:pt>
                <c:pt idx="210">
                  <c:v>220.776443</c:v>
                </c:pt>
                <c:pt idx="211">
                  <c:v>224.30488600000001</c:v>
                </c:pt>
                <c:pt idx="212">
                  <c:v>223.59419299999999</c:v>
                </c:pt>
                <c:pt idx="213">
                  <c:v>221.334564</c:v>
                </c:pt>
                <c:pt idx="214">
                  <c:v>222.35214199999999</c:v>
                </c:pt>
                <c:pt idx="215">
                  <c:v>222.30479399999999</c:v>
                </c:pt>
                <c:pt idx="216">
                  <c:v>219.67643699999999</c:v>
                </c:pt>
                <c:pt idx="217">
                  <c:v>217.77499399999999</c:v>
                </c:pt>
                <c:pt idx="218">
                  <c:v>219.69923399999999</c:v>
                </c:pt>
                <c:pt idx="219">
                  <c:v>220.18545499999999</c:v>
                </c:pt>
                <c:pt idx="220">
                  <c:v>221.46565200000001</c:v>
                </c:pt>
                <c:pt idx="221">
                  <c:v>221.922043</c:v>
                </c:pt>
                <c:pt idx="222">
                  <c:v>224.622299</c:v>
                </c:pt>
                <c:pt idx="223">
                  <c:v>227.938965</c:v>
                </c:pt>
                <c:pt idx="224">
                  <c:v>226.254547</c:v>
                </c:pt>
                <c:pt idx="225">
                  <c:v>228.414658</c:v>
                </c:pt>
                <c:pt idx="226">
                  <c:v>228.08496099999999</c:v>
                </c:pt>
                <c:pt idx="227">
                  <c:v>228.170456</c:v>
                </c:pt>
                <c:pt idx="228">
                  <c:v>225.665741</c:v>
                </c:pt>
                <c:pt idx="229">
                  <c:v>228.48393200000001</c:v>
                </c:pt>
                <c:pt idx="230">
                  <c:v>228.23490899999999</c:v>
                </c:pt>
                <c:pt idx="231">
                  <c:v>229.89917</c:v>
                </c:pt>
                <c:pt idx="232">
                  <c:v>230.363022</c:v>
                </c:pt>
                <c:pt idx="233">
                  <c:v>230.10609400000001</c:v>
                </c:pt>
                <c:pt idx="234">
                  <c:v>228.137146</c:v>
                </c:pt>
                <c:pt idx="235">
                  <c:v>228.77767900000001</c:v>
                </c:pt>
                <c:pt idx="236">
                  <c:v>229.478714</c:v>
                </c:pt>
                <c:pt idx="237">
                  <c:v>229.800949</c:v>
                </c:pt>
                <c:pt idx="238">
                  <c:v>229.059586</c:v>
                </c:pt>
                <c:pt idx="239">
                  <c:v>227.03801000000001</c:v>
                </c:pt>
                <c:pt idx="240">
                  <c:v>225.76263399999999</c:v>
                </c:pt>
                <c:pt idx="241">
                  <c:v>224.345215</c:v>
                </c:pt>
                <c:pt idx="242">
                  <c:v>225.809113</c:v>
                </c:pt>
                <c:pt idx="243">
                  <c:v>226.45929000000001</c:v>
                </c:pt>
                <c:pt idx="244">
                  <c:v>226.89596599999999</c:v>
                </c:pt>
                <c:pt idx="245">
                  <c:v>224.38247699999999</c:v>
                </c:pt>
                <c:pt idx="246">
                  <c:v>224.634567</c:v>
                </c:pt>
                <c:pt idx="247">
                  <c:v>226.110748</c:v>
                </c:pt>
                <c:pt idx="248">
                  <c:v>223.804642</c:v>
                </c:pt>
                <c:pt idx="249">
                  <c:v>222.65991199999999</c:v>
                </c:pt>
                <c:pt idx="250">
                  <c:v>224.952866</c:v>
                </c:pt>
                <c:pt idx="251">
                  <c:v>225.221619</c:v>
                </c:pt>
                <c:pt idx="252">
                  <c:v>223.43241900000001</c:v>
                </c:pt>
                <c:pt idx="253">
                  <c:v>222.27015700000001</c:v>
                </c:pt>
                <c:pt idx="254">
                  <c:v>222.63931299999999</c:v>
                </c:pt>
                <c:pt idx="255">
                  <c:v>222.26007100000001</c:v>
                </c:pt>
                <c:pt idx="256">
                  <c:v>223.104919</c:v>
                </c:pt>
                <c:pt idx="257">
                  <c:v>223.02731299999999</c:v>
                </c:pt>
                <c:pt idx="258">
                  <c:v>218.41378800000001</c:v>
                </c:pt>
                <c:pt idx="259">
                  <c:v>218.13801599999999</c:v>
                </c:pt>
                <c:pt idx="260">
                  <c:v>219.455917</c:v>
                </c:pt>
                <c:pt idx="261">
                  <c:v>219.455917</c:v>
                </c:pt>
                <c:pt idx="262">
                  <c:v>220.515152</c:v>
                </c:pt>
                <c:pt idx="263">
                  <c:v>219.23889199999999</c:v>
                </c:pt>
                <c:pt idx="264">
                  <c:v>217.15858499999999</c:v>
                </c:pt>
                <c:pt idx="265">
                  <c:v>220.16923499999999</c:v>
                </c:pt>
                <c:pt idx="266">
                  <c:v>220.37835699999999</c:v>
                </c:pt>
                <c:pt idx="267">
                  <c:v>219.12008700000001</c:v>
                </c:pt>
                <c:pt idx="268">
                  <c:v>218.99513200000001</c:v>
                </c:pt>
                <c:pt idx="269">
                  <c:v>217.20504800000001</c:v>
                </c:pt>
                <c:pt idx="270">
                  <c:v>216.704376</c:v>
                </c:pt>
                <c:pt idx="271">
                  <c:v>217.39707899999999</c:v>
                </c:pt>
                <c:pt idx="272">
                  <c:v>215.098862</c:v>
                </c:pt>
                <c:pt idx="273">
                  <c:v>212.44465600000001</c:v>
                </c:pt>
                <c:pt idx="274">
                  <c:v>215.92222599999999</c:v>
                </c:pt>
                <c:pt idx="275">
                  <c:v>216.05200199999999</c:v>
                </c:pt>
                <c:pt idx="276">
                  <c:v>214.43158</c:v>
                </c:pt>
                <c:pt idx="277">
                  <c:v>214.57144199999999</c:v>
                </c:pt>
                <c:pt idx="278">
                  <c:v>213.44863900000001</c:v>
                </c:pt>
                <c:pt idx="279">
                  <c:v>213.27546699999999</c:v>
                </c:pt>
                <c:pt idx="280">
                  <c:v>212.65422100000001</c:v>
                </c:pt>
                <c:pt idx="281">
                  <c:v>212.188614</c:v>
                </c:pt>
                <c:pt idx="282">
                  <c:v>209.60760500000001</c:v>
                </c:pt>
                <c:pt idx="283">
                  <c:v>207.778076</c:v>
                </c:pt>
                <c:pt idx="284">
                  <c:v>208.95173600000001</c:v>
                </c:pt>
                <c:pt idx="285">
                  <c:v>209.73431400000001</c:v>
                </c:pt>
                <c:pt idx="286">
                  <c:v>209.73431400000001</c:v>
                </c:pt>
                <c:pt idx="287">
                  <c:v>209.57692</c:v>
                </c:pt>
                <c:pt idx="288">
                  <c:v>209.71765099999999</c:v>
                </c:pt>
                <c:pt idx="289">
                  <c:v>208.536102</c:v>
                </c:pt>
                <c:pt idx="290">
                  <c:v>208.84475699999999</c:v>
                </c:pt>
                <c:pt idx="291">
                  <c:v>205.93800400000001</c:v>
                </c:pt>
                <c:pt idx="292">
                  <c:v>205.562714</c:v>
                </c:pt>
                <c:pt idx="293">
                  <c:v>206.26989699999999</c:v>
                </c:pt>
                <c:pt idx="294">
                  <c:v>207.93678299999999</c:v>
                </c:pt>
                <c:pt idx="295">
                  <c:v>209.120529</c:v>
                </c:pt>
                <c:pt idx="296">
                  <c:v>209.71327199999999</c:v>
                </c:pt>
                <c:pt idx="297">
                  <c:v>209.63566599999999</c:v>
                </c:pt>
                <c:pt idx="298">
                  <c:v>209.33622700000001</c:v>
                </c:pt>
                <c:pt idx="299">
                  <c:v>208.454117</c:v>
                </c:pt>
                <c:pt idx="300">
                  <c:v>208.108643</c:v>
                </c:pt>
                <c:pt idx="301">
                  <c:v>205.98667900000001</c:v>
                </c:pt>
                <c:pt idx="302">
                  <c:v>209.05651900000001</c:v>
                </c:pt>
                <c:pt idx="303">
                  <c:v>207.83725000000001</c:v>
                </c:pt>
                <c:pt idx="304">
                  <c:v>206.90034499999999</c:v>
                </c:pt>
                <c:pt idx="305">
                  <c:v>206.916122</c:v>
                </c:pt>
                <c:pt idx="306">
                  <c:v>206.36985799999999</c:v>
                </c:pt>
                <c:pt idx="307">
                  <c:v>203.59068300000001</c:v>
                </c:pt>
                <c:pt idx="308">
                  <c:v>202.65860000000001</c:v>
                </c:pt>
                <c:pt idx="309">
                  <c:v>201.866364</c:v>
                </c:pt>
                <c:pt idx="310">
                  <c:v>201.043015</c:v>
                </c:pt>
                <c:pt idx="311">
                  <c:v>199.45372</c:v>
                </c:pt>
                <c:pt idx="312">
                  <c:v>200.23587000000001</c:v>
                </c:pt>
                <c:pt idx="313">
                  <c:v>200.34986900000001</c:v>
                </c:pt>
                <c:pt idx="314">
                  <c:v>201.439346</c:v>
                </c:pt>
                <c:pt idx="315">
                  <c:v>200.26306199999999</c:v>
                </c:pt>
                <c:pt idx="316">
                  <c:v>199.50808699999999</c:v>
                </c:pt>
                <c:pt idx="317">
                  <c:v>199.69705200000001</c:v>
                </c:pt>
                <c:pt idx="318">
                  <c:v>199.50151099999999</c:v>
                </c:pt>
                <c:pt idx="319">
                  <c:v>199.89215100000001</c:v>
                </c:pt>
                <c:pt idx="320">
                  <c:v>199.77290300000001</c:v>
                </c:pt>
                <c:pt idx="321">
                  <c:v>199.77290300000001</c:v>
                </c:pt>
                <c:pt idx="322">
                  <c:v>198.96489</c:v>
                </c:pt>
                <c:pt idx="323">
                  <c:v>199.36779799999999</c:v>
                </c:pt>
                <c:pt idx="324">
                  <c:v>197.90521200000001</c:v>
                </c:pt>
                <c:pt idx="325">
                  <c:v>197.65181000000001</c:v>
                </c:pt>
                <c:pt idx="326">
                  <c:v>197.416809</c:v>
                </c:pt>
                <c:pt idx="327">
                  <c:v>197.10202000000001</c:v>
                </c:pt>
                <c:pt idx="328">
                  <c:v>193.412689</c:v>
                </c:pt>
                <c:pt idx="329">
                  <c:v>193.57446300000001</c:v>
                </c:pt>
                <c:pt idx="330">
                  <c:v>190.598007</c:v>
                </c:pt>
                <c:pt idx="331">
                  <c:v>192.15133700000001</c:v>
                </c:pt>
                <c:pt idx="332">
                  <c:v>191.95843500000001</c:v>
                </c:pt>
                <c:pt idx="333">
                  <c:v>191.414795</c:v>
                </c:pt>
                <c:pt idx="334">
                  <c:v>191.07983400000001</c:v>
                </c:pt>
                <c:pt idx="335">
                  <c:v>189.30159</c:v>
                </c:pt>
                <c:pt idx="336">
                  <c:v>185.79771400000001</c:v>
                </c:pt>
                <c:pt idx="337">
                  <c:v>183.86601300000001</c:v>
                </c:pt>
                <c:pt idx="338">
                  <c:v>182.68315100000001</c:v>
                </c:pt>
                <c:pt idx="339">
                  <c:v>180.515152</c:v>
                </c:pt>
                <c:pt idx="340">
                  <c:v>181.38584900000001</c:v>
                </c:pt>
                <c:pt idx="341">
                  <c:v>183.55779999999999</c:v>
                </c:pt>
                <c:pt idx="342">
                  <c:v>186.228241</c:v>
                </c:pt>
                <c:pt idx="343">
                  <c:v>184.884918</c:v>
                </c:pt>
                <c:pt idx="344">
                  <c:v>185.197067</c:v>
                </c:pt>
                <c:pt idx="345">
                  <c:v>187.55754099999999</c:v>
                </c:pt>
                <c:pt idx="346">
                  <c:v>189.16217</c:v>
                </c:pt>
                <c:pt idx="347">
                  <c:v>191.73133899999999</c:v>
                </c:pt>
                <c:pt idx="348">
                  <c:v>191.75018299999999</c:v>
                </c:pt>
                <c:pt idx="349">
                  <c:v>189.74002100000001</c:v>
                </c:pt>
                <c:pt idx="350">
                  <c:v>190.69709800000001</c:v>
                </c:pt>
                <c:pt idx="351">
                  <c:v>191.895737</c:v>
                </c:pt>
                <c:pt idx="352">
                  <c:v>191.07545500000001</c:v>
                </c:pt>
                <c:pt idx="353">
                  <c:v>190.08549500000001</c:v>
                </c:pt>
                <c:pt idx="354">
                  <c:v>188.89473000000001</c:v>
                </c:pt>
                <c:pt idx="355">
                  <c:v>186.68902600000001</c:v>
                </c:pt>
                <c:pt idx="356">
                  <c:v>186.932785</c:v>
                </c:pt>
                <c:pt idx="357">
                  <c:v>185.429001</c:v>
                </c:pt>
                <c:pt idx="358">
                  <c:v>188.01306199999999</c:v>
                </c:pt>
                <c:pt idx="359">
                  <c:v>187.998154</c:v>
                </c:pt>
                <c:pt idx="360">
                  <c:v>188.508926</c:v>
                </c:pt>
                <c:pt idx="361">
                  <c:v>187.404526</c:v>
                </c:pt>
                <c:pt idx="362">
                  <c:v>187.361572</c:v>
                </c:pt>
                <c:pt idx="363">
                  <c:v>190.16352800000001</c:v>
                </c:pt>
                <c:pt idx="364">
                  <c:v>189.40154999999999</c:v>
                </c:pt>
                <c:pt idx="365">
                  <c:v>189.83734100000001</c:v>
                </c:pt>
                <c:pt idx="366">
                  <c:v>193.00276199999999</c:v>
                </c:pt>
                <c:pt idx="367">
                  <c:v>194.83317600000001</c:v>
                </c:pt>
                <c:pt idx="368">
                  <c:v>195.25318899999999</c:v>
                </c:pt>
                <c:pt idx="369">
                  <c:v>195.11245700000001</c:v>
                </c:pt>
                <c:pt idx="370">
                  <c:v>197.51414500000001</c:v>
                </c:pt>
                <c:pt idx="371">
                  <c:v>195.86303699999999</c:v>
                </c:pt>
                <c:pt idx="372">
                  <c:v>195.620148</c:v>
                </c:pt>
                <c:pt idx="373">
                  <c:v>196.74075300000001</c:v>
                </c:pt>
                <c:pt idx="374">
                  <c:v>195.426804</c:v>
                </c:pt>
                <c:pt idx="375">
                  <c:v>195.14840699999999</c:v>
                </c:pt>
                <c:pt idx="376">
                  <c:v>195.77709999999999</c:v>
                </c:pt>
                <c:pt idx="377">
                  <c:v>197.151566</c:v>
                </c:pt>
                <c:pt idx="378">
                  <c:v>197.981934</c:v>
                </c:pt>
                <c:pt idx="379">
                  <c:v>197.981934</c:v>
                </c:pt>
                <c:pt idx="380">
                  <c:v>197.626373</c:v>
                </c:pt>
                <c:pt idx="381">
                  <c:v>197.942474</c:v>
                </c:pt>
                <c:pt idx="382">
                  <c:v>197.18663000000001</c:v>
                </c:pt>
                <c:pt idx="383">
                  <c:v>194.36669900000001</c:v>
                </c:pt>
                <c:pt idx="384">
                  <c:v>193.15664699999999</c:v>
                </c:pt>
                <c:pt idx="385">
                  <c:v>191.86769100000001</c:v>
                </c:pt>
                <c:pt idx="386">
                  <c:v>194.48507699999999</c:v>
                </c:pt>
                <c:pt idx="387">
                  <c:v>192.36047400000001</c:v>
                </c:pt>
                <c:pt idx="388">
                  <c:v>192.89622499999999</c:v>
                </c:pt>
                <c:pt idx="389">
                  <c:v>191.57832300000001</c:v>
                </c:pt>
                <c:pt idx="390">
                  <c:v>191.60682700000001</c:v>
                </c:pt>
                <c:pt idx="391">
                  <c:v>193.096146</c:v>
                </c:pt>
                <c:pt idx="392">
                  <c:v>194.56617700000001</c:v>
                </c:pt>
                <c:pt idx="393">
                  <c:v>196.839844</c:v>
                </c:pt>
                <c:pt idx="394">
                  <c:v>195.714417</c:v>
                </c:pt>
                <c:pt idx="395">
                  <c:v>195.923981</c:v>
                </c:pt>
                <c:pt idx="396">
                  <c:v>195.874878</c:v>
                </c:pt>
                <c:pt idx="397">
                  <c:v>197.26336699999999</c:v>
                </c:pt>
                <c:pt idx="398">
                  <c:v>198.09899899999999</c:v>
                </c:pt>
                <c:pt idx="399">
                  <c:v>196.32733200000001</c:v>
                </c:pt>
                <c:pt idx="400">
                  <c:v>197.37339800000001</c:v>
                </c:pt>
                <c:pt idx="401">
                  <c:v>197.87759399999999</c:v>
                </c:pt>
                <c:pt idx="402">
                  <c:v>200.654572</c:v>
                </c:pt>
                <c:pt idx="403">
                  <c:v>201.190765</c:v>
                </c:pt>
                <c:pt idx="404">
                  <c:v>200.89570599999999</c:v>
                </c:pt>
                <c:pt idx="405">
                  <c:v>198.930679</c:v>
                </c:pt>
                <c:pt idx="406">
                  <c:v>200.217026</c:v>
                </c:pt>
                <c:pt idx="407">
                  <c:v>200.248154</c:v>
                </c:pt>
                <c:pt idx="408">
                  <c:v>199.68609599999999</c:v>
                </c:pt>
                <c:pt idx="409">
                  <c:v>198.88377399999999</c:v>
                </c:pt>
                <c:pt idx="410">
                  <c:v>198.819321</c:v>
                </c:pt>
                <c:pt idx="411">
                  <c:v>200.17186000000001</c:v>
                </c:pt>
                <c:pt idx="412">
                  <c:v>199.70098899999999</c:v>
                </c:pt>
                <c:pt idx="413">
                  <c:v>198.289703</c:v>
                </c:pt>
                <c:pt idx="414">
                  <c:v>197.52816799999999</c:v>
                </c:pt>
                <c:pt idx="415">
                  <c:v>197.73071300000001</c:v>
                </c:pt>
                <c:pt idx="416">
                  <c:v>196.06997699999999</c:v>
                </c:pt>
                <c:pt idx="417">
                  <c:v>194.62756300000001</c:v>
                </c:pt>
                <c:pt idx="418">
                  <c:v>193.324127</c:v>
                </c:pt>
                <c:pt idx="419">
                  <c:v>192.860275</c:v>
                </c:pt>
                <c:pt idx="420">
                  <c:v>193.414444</c:v>
                </c:pt>
                <c:pt idx="421">
                  <c:v>194.95901499999999</c:v>
                </c:pt>
                <c:pt idx="422">
                  <c:v>195.34350599999999</c:v>
                </c:pt>
                <c:pt idx="423">
                  <c:v>195.34350599999999</c:v>
                </c:pt>
                <c:pt idx="424">
                  <c:v>195.115082</c:v>
                </c:pt>
                <c:pt idx="425">
                  <c:v>192.75022899999999</c:v>
                </c:pt>
                <c:pt idx="426">
                  <c:v>191.89179999999999</c:v>
                </c:pt>
                <c:pt idx="427">
                  <c:v>191.95974699999999</c:v>
                </c:pt>
                <c:pt idx="428">
                  <c:v>189.78561400000001</c:v>
                </c:pt>
                <c:pt idx="429">
                  <c:v>190.64097599999999</c:v>
                </c:pt>
                <c:pt idx="430">
                  <c:v>192.11232000000001</c:v>
                </c:pt>
                <c:pt idx="431">
                  <c:v>191.402084</c:v>
                </c:pt>
                <c:pt idx="432">
                  <c:v>192.41133099999999</c:v>
                </c:pt>
                <c:pt idx="433">
                  <c:v>193.326752</c:v>
                </c:pt>
                <c:pt idx="434">
                  <c:v>193.326752</c:v>
                </c:pt>
                <c:pt idx="435">
                  <c:v>194.03919999999999</c:v>
                </c:pt>
                <c:pt idx="436">
                  <c:v>191.70459</c:v>
                </c:pt>
                <c:pt idx="437">
                  <c:v>191.54763800000001</c:v>
                </c:pt>
                <c:pt idx="438">
                  <c:v>190.22885099999999</c:v>
                </c:pt>
                <c:pt idx="439">
                  <c:v>188.472092</c:v>
                </c:pt>
                <c:pt idx="440">
                  <c:v>188.25595100000001</c:v>
                </c:pt>
                <c:pt idx="441">
                  <c:v>187.09806800000001</c:v>
                </c:pt>
                <c:pt idx="442">
                  <c:v>187.81402600000001</c:v>
                </c:pt>
                <c:pt idx="443">
                  <c:v>187.37297100000001</c:v>
                </c:pt>
                <c:pt idx="444">
                  <c:v>187.74913000000001</c:v>
                </c:pt>
                <c:pt idx="445">
                  <c:v>185.05940200000001</c:v>
                </c:pt>
                <c:pt idx="446">
                  <c:v>183.25353999999999</c:v>
                </c:pt>
                <c:pt idx="447">
                  <c:v>184.379852</c:v>
                </c:pt>
                <c:pt idx="448">
                  <c:v>184.37678500000001</c:v>
                </c:pt>
                <c:pt idx="449">
                  <c:v>184.37678500000001</c:v>
                </c:pt>
                <c:pt idx="450">
                  <c:v>182.001846</c:v>
                </c:pt>
                <c:pt idx="451">
                  <c:v>180.42176799999999</c:v>
                </c:pt>
                <c:pt idx="452">
                  <c:v>181.751938</c:v>
                </c:pt>
                <c:pt idx="453">
                  <c:v>183.814728</c:v>
                </c:pt>
                <c:pt idx="454">
                  <c:v>183.786224</c:v>
                </c:pt>
                <c:pt idx="455">
                  <c:v>184.05235300000001</c:v>
                </c:pt>
                <c:pt idx="456">
                  <c:v>182.33021500000001</c:v>
                </c:pt>
                <c:pt idx="457">
                  <c:v>180.18765300000001</c:v>
                </c:pt>
                <c:pt idx="458">
                  <c:v>181.34420800000001</c:v>
                </c:pt>
                <c:pt idx="459">
                  <c:v>180.809326</c:v>
                </c:pt>
                <c:pt idx="460">
                  <c:v>181.09605400000001</c:v>
                </c:pt>
                <c:pt idx="461">
                  <c:v>181.403839</c:v>
                </c:pt>
                <c:pt idx="462">
                  <c:v>180.59406999999999</c:v>
                </c:pt>
                <c:pt idx="463">
                  <c:v>181.424881</c:v>
                </c:pt>
                <c:pt idx="464">
                  <c:v>181.342896</c:v>
                </c:pt>
                <c:pt idx="465">
                  <c:v>178.053406</c:v>
                </c:pt>
                <c:pt idx="466">
                  <c:v>179.34806800000001</c:v>
                </c:pt>
                <c:pt idx="467">
                  <c:v>180.61204499999999</c:v>
                </c:pt>
                <c:pt idx="468">
                  <c:v>182.729187</c:v>
                </c:pt>
                <c:pt idx="469">
                  <c:v>182.79977400000001</c:v>
                </c:pt>
                <c:pt idx="470">
                  <c:v>181.303436</c:v>
                </c:pt>
                <c:pt idx="471">
                  <c:v>177.82411200000001</c:v>
                </c:pt>
                <c:pt idx="472">
                  <c:v>178.50979599999999</c:v>
                </c:pt>
                <c:pt idx="473">
                  <c:v>181.377533</c:v>
                </c:pt>
                <c:pt idx="474">
                  <c:v>181.223206</c:v>
                </c:pt>
                <c:pt idx="475">
                  <c:v>181.059662</c:v>
                </c:pt>
                <c:pt idx="476">
                  <c:v>182.14389</c:v>
                </c:pt>
                <c:pt idx="477">
                  <c:v>182.15924100000001</c:v>
                </c:pt>
                <c:pt idx="478">
                  <c:v>182.003601</c:v>
                </c:pt>
                <c:pt idx="479">
                  <c:v>181.403839</c:v>
                </c:pt>
                <c:pt idx="480">
                  <c:v>181.779999</c:v>
                </c:pt>
                <c:pt idx="481">
                  <c:v>179.40068099999999</c:v>
                </c:pt>
                <c:pt idx="482">
                  <c:v>180.145554</c:v>
                </c:pt>
                <c:pt idx="483">
                  <c:v>180.15301500000001</c:v>
                </c:pt>
                <c:pt idx="484">
                  <c:v>179.97369399999999</c:v>
                </c:pt>
                <c:pt idx="485">
                  <c:v>179.33184800000001</c:v>
                </c:pt>
                <c:pt idx="486">
                  <c:v>179.77990700000001</c:v>
                </c:pt>
                <c:pt idx="487">
                  <c:v>180.82818599999999</c:v>
                </c:pt>
                <c:pt idx="488">
                  <c:v>180.16177400000001</c:v>
                </c:pt>
                <c:pt idx="489">
                  <c:v>177.59788499999999</c:v>
                </c:pt>
                <c:pt idx="490">
                  <c:v>176.58862300000001</c:v>
                </c:pt>
                <c:pt idx="491">
                  <c:v>174.10978700000001</c:v>
                </c:pt>
                <c:pt idx="492">
                  <c:v>174.384232</c:v>
                </c:pt>
                <c:pt idx="493">
                  <c:v>174.09750399999999</c:v>
                </c:pt>
                <c:pt idx="494">
                  <c:v>173.12114</c:v>
                </c:pt>
                <c:pt idx="495">
                  <c:v>172.605988</c:v>
                </c:pt>
                <c:pt idx="496">
                  <c:v>175.495193</c:v>
                </c:pt>
                <c:pt idx="497">
                  <c:v>173.246094</c:v>
                </c:pt>
                <c:pt idx="498">
                  <c:v>171.714676</c:v>
                </c:pt>
                <c:pt idx="499">
                  <c:v>173.62796</c:v>
                </c:pt>
                <c:pt idx="500">
                  <c:v>170.63133199999999</c:v>
                </c:pt>
                <c:pt idx="501">
                  <c:v>171.83085600000001</c:v>
                </c:pt>
                <c:pt idx="502">
                  <c:v>169.045547</c:v>
                </c:pt>
                <c:pt idx="503">
                  <c:v>169.30114699999999</c:v>
                </c:pt>
                <c:pt idx="504">
                  <c:v>171.78833</c:v>
                </c:pt>
                <c:pt idx="505">
                  <c:v>175.01907299999999</c:v>
                </c:pt>
                <c:pt idx="506">
                  <c:v>174.771805</c:v>
                </c:pt>
                <c:pt idx="507">
                  <c:v>177.49221800000001</c:v>
                </c:pt>
                <c:pt idx="508">
                  <c:v>177.37033099999999</c:v>
                </c:pt>
                <c:pt idx="509">
                  <c:v>174.55171200000001</c:v>
                </c:pt>
                <c:pt idx="510">
                  <c:v>173.23819</c:v>
                </c:pt>
                <c:pt idx="511">
                  <c:v>174.06068400000001</c:v>
                </c:pt>
                <c:pt idx="512">
                  <c:v>174.59072900000001</c:v>
                </c:pt>
                <c:pt idx="513">
                  <c:v>174.05586199999999</c:v>
                </c:pt>
                <c:pt idx="514">
                  <c:v>175.909515</c:v>
                </c:pt>
                <c:pt idx="515">
                  <c:v>174.97699</c:v>
                </c:pt>
                <c:pt idx="516">
                  <c:v>175.252747</c:v>
                </c:pt>
                <c:pt idx="517">
                  <c:v>178.83686800000001</c:v>
                </c:pt>
                <c:pt idx="518">
                  <c:v>179.33315999999999</c:v>
                </c:pt>
                <c:pt idx="519">
                  <c:v>181.84049999999999</c:v>
                </c:pt>
                <c:pt idx="520">
                  <c:v>181.33763099999999</c:v>
                </c:pt>
                <c:pt idx="521">
                  <c:v>181.38848899999999</c:v>
                </c:pt>
                <c:pt idx="522">
                  <c:v>179.33535800000001</c:v>
                </c:pt>
                <c:pt idx="523">
                  <c:v>178.94252</c:v>
                </c:pt>
                <c:pt idx="524">
                  <c:v>180.53663599999999</c:v>
                </c:pt>
                <c:pt idx="525">
                  <c:v>182.55950899999999</c:v>
                </c:pt>
                <c:pt idx="526">
                  <c:v>180.23938000000001</c:v>
                </c:pt>
                <c:pt idx="527">
                  <c:v>181.352982</c:v>
                </c:pt>
                <c:pt idx="528">
                  <c:v>183.250473</c:v>
                </c:pt>
                <c:pt idx="529">
                  <c:v>180.59581</c:v>
                </c:pt>
                <c:pt idx="530">
                  <c:v>178.72769199999999</c:v>
                </c:pt>
                <c:pt idx="531">
                  <c:v>176.14845299999999</c:v>
                </c:pt>
                <c:pt idx="532">
                  <c:v>178.46289100000001</c:v>
                </c:pt>
                <c:pt idx="533">
                  <c:v>178.01876799999999</c:v>
                </c:pt>
                <c:pt idx="534">
                  <c:v>176.08049</c:v>
                </c:pt>
                <c:pt idx="535">
                  <c:v>176.112503</c:v>
                </c:pt>
                <c:pt idx="536">
                  <c:v>176.23788500000001</c:v>
                </c:pt>
                <c:pt idx="537">
                  <c:v>174.168533</c:v>
                </c:pt>
                <c:pt idx="538">
                  <c:v>170.93472299999999</c:v>
                </c:pt>
                <c:pt idx="539">
                  <c:v>172.250427</c:v>
                </c:pt>
                <c:pt idx="540">
                  <c:v>174.97348</c:v>
                </c:pt>
                <c:pt idx="541">
                  <c:v>175.32946799999999</c:v>
                </c:pt>
                <c:pt idx="542">
                  <c:v>175.32946799999999</c:v>
                </c:pt>
                <c:pt idx="543">
                  <c:v>174.63149999999999</c:v>
                </c:pt>
                <c:pt idx="544">
                  <c:v>174.037003</c:v>
                </c:pt>
                <c:pt idx="545">
                  <c:v>171.82910200000001</c:v>
                </c:pt>
                <c:pt idx="546">
                  <c:v>170.638351</c:v>
                </c:pt>
                <c:pt idx="547">
                  <c:v>170.76944</c:v>
                </c:pt>
                <c:pt idx="548">
                  <c:v>166.95602400000001</c:v>
                </c:pt>
                <c:pt idx="549">
                  <c:v>168.92323300000001</c:v>
                </c:pt>
                <c:pt idx="550">
                  <c:v>167.659256</c:v>
                </c:pt>
                <c:pt idx="551">
                  <c:v>168.332672</c:v>
                </c:pt>
                <c:pt idx="552">
                  <c:v>168.332672</c:v>
                </c:pt>
                <c:pt idx="553">
                  <c:v>168.761459</c:v>
                </c:pt>
                <c:pt idx="554">
                  <c:v>165.86523399999999</c:v>
                </c:pt>
                <c:pt idx="555">
                  <c:v>167.883286</c:v>
                </c:pt>
                <c:pt idx="556">
                  <c:v>168.56591800000001</c:v>
                </c:pt>
                <c:pt idx="557">
                  <c:v>168.56591800000001</c:v>
                </c:pt>
                <c:pt idx="558">
                  <c:v>167.58253500000001</c:v>
                </c:pt>
                <c:pt idx="559">
                  <c:v>170.03990200000001</c:v>
                </c:pt>
                <c:pt idx="560">
                  <c:v>167.548767</c:v>
                </c:pt>
                <c:pt idx="561">
                  <c:v>167.37515300000001</c:v>
                </c:pt>
                <c:pt idx="562">
                  <c:v>168.89648399999999</c:v>
                </c:pt>
                <c:pt idx="563">
                  <c:v>170.798813</c:v>
                </c:pt>
                <c:pt idx="564">
                  <c:v>175.164185</c:v>
                </c:pt>
                <c:pt idx="565">
                  <c:v>176.23088100000001</c:v>
                </c:pt>
                <c:pt idx="566">
                  <c:v>174.95550499999999</c:v>
                </c:pt>
                <c:pt idx="567">
                  <c:v>172.49243200000001</c:v>
                </c:pt>
                <c:pt idx="568">
                  <c:v>173.76956200000001</c:v>
                </c:pt>
                <c:pt idx="569">
                  <c:v>172.472275</c:v>
                </c:pt>
                <c:pt idx="570">
                  <c:v>172.79406700000001</c:v>
                </c:pt>
                <c:pt idx="571">
                  <c:v>175.318512</c:v>
                </c:pt>
                <c:pt idx="572">
                  <c:v>178.51286300000001</c:v>
                </c:pt>
                <c:pt idx="573">
                  <c:v>178.72637900000001</c:v>
                </c:pt>
                <c:pt idx="574">
                  <c:v>178.88157699999999</c:v>
                </c:pt>
                <c:pt idx="575">
                  <c:v>173.511765</c:v>
                </c:pt>
                <c:pt idx="576">
                  <c:v>173.788422</c:v>
                </c:pt>
                <c:pt idx="577">
                  <c:v>176.51452599999999</c:v>
                </c:pt>
                <c:pt idx="578">
                  <c:v>176.564514</c:v>
                </c:pt>
                <c:pt idx="579">
                  <c:v>176.564514</c:v>
                </c:pt>
                <c:pt idx="580">
                  <c:v>175.526321</c:v>
                </c:pt>
                <c:pt idx="581">
                  <c:v>173.174622</c:v>
                </c:pt>
                <c:pt idx="582">
                  <c:v>173.84979200000001</c:v>
                </c:pt>
                <c:pt idx="583">
                  <c:v>173.026443</c:v>
                </c:pt>
                <c:pt idx="584">
                  <c:v>173.562622</c:v>
                </c:pt>
                <c:pt idx="585">
                  <c:v>175.00679</c:v>
                </c:pt>
                <c:pt idx="586">
                  <c:v>173.49511699999999</c:v>
                </c:pt>
                <c:pt idx="587">
                  <c:v>175.05940200000001</c:v>
                </c:pt>
                <c:pt idx="588">
                  <c:v>173.45652799999999</c:v>
                </c:pt>
                <c:pt idx="589">
                  <c:v>164.34608499999999</c:v>
                </c:pt>
                <c:pt idx="590">
                  <c:v>167.833313</c:v>
                </c:pt>
                <c:pt idx="591">
                  <c:v>166.899033</c:v>
                </c:pt>
                <c:pt idx="592">
                  <c:v>165.309753</c:v>
                </c:pt>
                <c:pt idx="593">
                  <c:v>163.08869899999999</c:v>
                </c:pt>
                <c:pt idx="594">
                  <c:v>164.833618</c:v>
                </c:pt>
                <c:pt idx="595">
                  <c:v>169.06045499999999</c:v>
                </c:pt>
                <c:pt idx="596">
                  <c:v>169.75666799999999</c:v>
                </c:pt>
                <c:pt idx="597">
                  <c:v>171.03161600000001</c:v>
                </c:pt>
                <c:pt idx="598">
                  <c:v>166.92095900000001</c:v>
                </c:pt>
                <c:pt idx="599">
                  <c:v>167.942474</c:v>
                </c:pt>
                <c:pt idx="600">
                  <c:v>169.192429</c:v>
                </c:pt>
                <c:pt idx="601">
                  <c:v>166.484283</c:v>
                </c:pt>
                <c:pt idx="602">
                  <c:v>164.529358</c:v>
                </c:pt>
                <c:pt idx="603">
                  <c:v>160.716385</c:v>
                </c:pt>
                <c:pt idx="604">
                  <c:v>162.004471</c:v>
                </c:pt>
                <c:pt idx="605">
                  <c:v>163.092636</c:v>
                </c:pt>
                <c:pt idx="606">
                  <c:v>161.24993900000001</c:v>
                </c:pt>
                <c:pt idx="607">
                  <c:v>157.09017900000001</c:v>
                </c:pt>
                <c:pt idx="608">
                  <c:v>160.897446</c:v>
                </c:pt>
                <c:pt idx="609">
                  <c:v>156.825378</c:v>
                </c:pt>
                <c:pt idx="610">
                  <c:v>157.343155</c:v>
                </c:pt>
                <c:pt idx="611">
                  <c:v>158.375641</c:v>
                </c:pt>
                <c:pt idx="612">
                  <c:v>159.57122799999999</c:v>
                </c:pt>
                <c:pt idx="613">
                  <c:v>164.168533</c:v>
                </c:pt>
                <c:pt idx="614">
                  <c:v>165.86785900000001</c:v>
                </c:pt>
                <c:pt idx="615">
                  <c:v>166.203247</c:v>
                </c:pt>
                <c:pt idx="616">
                  <c:v>161.270996</c:v>
                </c:pt>
                <c:pt idx="617">
                  <c:v>157.20198099999999</c:v>
                </c:pt>
                <c:pt idx="618">
                  <c:v>159.60673499999999</c:v>
                </c:pt>
                <c:pt idx="619">
                  <c:v>163.051422</c:v>
                </c:pt>
                <c:pt idx="620">
                  <c:v>159.90574599999999</c:v>
                </c:pt>
                <c:pt idx="621">
                  <c:v>160.24551400000001</c:v>
                </c:pt>
                <c:pt idx="622">
                  <c:v>161.919861</c:v>
                </c:pt>
                <c:pt idx="623">
                  <c:v>164.75907900000001</c:v>
                </c:pt>
                <c:pt idx="624">
                  <c:v>166.15940900000001</c:v>
                </c:pt>
                <c:pt idx="625">
                  <c:v>169.053009</c:v>
                </c:pt>
                <c:pt idx="626">
                  <c:v>170.98031599999999</c:v>
                </c:pt>
                <c:pt idx="627">
                  <c:v>169.81585699999999</c:v>
                </c:pt>
                <c:pt idx="628">
                  <c:v>171.04432700000001</c:v>
                </c:pt>
                <c:pt idx="629">
                  <c:v>173.002319</c:v>
                </c:pt>
                <c:pt idx="630">
                  <c:v>172.41835</c:v>
                </c:pt>
                <c:pt idx="631">
                  <c:v>180.21000699999999</c:v>
                </c:pt>
                <c:pt idx="632">
                  <c:v>178.322586</c:v>
                </c:pt>
                <c:pt idx="633">
                  <c:v>175.64032</c:v>
                </c:pt>
                <c:pt idx="634">
                  <c:v>174.48683199999999</c:v>
                </c:pt>
                <c:pt idx="635">
                  <c:v>171.34420800000001</c:v>
                </c:pt>
                <c:pt idx="636">
                  <c:v>172.04875200000001</c:v>
                </c:pt>
                <c:pt idx="637">
                  <c:v>172.04875200000001</c:v>
                </c:pt>
                <c:pt idx="638">
                  <c:v>173.916</c:v>
                </c:pt>
                <c:pt idx="639">
                  <c:v>173.396469</c:v>
                </c:pt>
                <c:pt idx="640">
                  <c:v>174.76258899999999</c:v>
                </c:pt>
                <c:pt idx="641">
                  <c:v>176.71137999999999</c:v>
                </c:pt>
                <c:pt idx="642">
                  <c:v>177.897324</c:v>
                </c:pt>
                <c:pt idx="643">
                  <c:v>184.09925799999999</c:v>
                </c:pt>
                <c:pt idx="644">
                  <c:v>181.54106100000001</c:v>
                </c:pt>
                <c:pt idx="645">
                  <c:v>181.01319899999999</c:v>
                </c:pt>
                <c:pt idx="646">
                  <c:v>181.419174</c:v>
                </c:pt>
                <c:pt idx="647">
                  <c:v>185.38647499999999</c:v>
                </c:pt>
                <c:pt idx="648">
                  <c:v>187.80920399999999</c:v>
                </c:pt>
                <c:pt idx="649">
                  <c:v>187.383926</c:v>
                </c:pt>
                <c:pt idx="650">
                  <c:v>188.75006099999999</c:v>
                </c:pt>
                <c:pt idx="651">
                  <c:v>188.396683</c:v>
                </c:pt>
                <c:pt idx="652">
                  <c:v>187.65181000000001</c:v>
                </c:pt>
                <c:pt idx="653">
                  <c:v>184.45657299999999</c:v>
                </c:pt>
                <c:pt idx="654">
                  <c:v>184.586792</c:v>
                </c:pt>
                <c:pt idx="655">
                  <c:v>180.73873900000001</c:v>
                </c:pt>
                <c:pt idx="656">
                  <c:v>181.50993299999999</c:v>
                </c:pt>
                <c:pt idx="657">
                  <c:v>181.734848</c:v>
                </c:pt>
                <c:pt idx="658">
                  <c:v>182.030777</c:v>
                </c:pt>
                <c:pt idx="659">
                  <c:v>182.172394</c:v>
                </c:pt>
                <c:pt idx="660">
                  <c:v>179.367355</c:v>
                </c:pt>
                <c:pt idx="661">
                  <c:v>180.57038900000001</c:v>
                </c:pt>
                <c:pt idx="662">
                  <c:v>181.08158900000001</c:v>
                </c:pt>
                <c:pt idx="663">
                  <c:v>178.54487599999999</c:v>
                </c:pt>
                <c:pt idx="664">
                  <c:v>176.404495</c:v>
                </c:pt>
                <c:pt idx="665">
                  <c:v>171.90801999999999</c:v>
                </c:pt>
                <c:pt idx="666">
                  <c:v>173.915558</c:v>
                </c:pt>
                <c:pt idx="667">
                  <c:v>173.68713399999999</c:v>
                </c:pt>
                <c:pt idx="668">
                  <c:v>175.32333399999999</c:v>
                </c:pt>
                <c:pt idx="669">
                  <c:v>173.61129800000001</c:v>
                </c:pt>
                <c:pt idx="670">
                  <c:v>172.59371899999999</c:v>
                </c:pt>
                <c:pt idx="671">
                  <c:v>167.95344499999999</c:v>
                </c:pt>
                <c:pt idx="672">
                  <c:v>169.36998</c:v>
                </c:pt>
                <c:pt idx="673">
                  <c:v>166.17913799999999</c:v>
                </c:pt>
                <c:pt idx="674">
                  <c:v>166.67894000000001</c:v>
                </c:pt>
                <c:pt idx="675">
                  <c:v>167.42514</c:v>
                </c:pt>
                <c:pt idx="676">
                  <c:v>168.987244</c:v>
                </c:pt>
                <c:pt idx="677">
                  <c:v>170.95796200000001</c:v>
                </c:pt>
                <c:pt idx="678">
                  <c:v>171.10000600000001</c:v>
                </c:pt>
                <c:pt idx="679">
                  <c:v>168.577316</c:v>
                </c:pt>
                <c:pt idx="680">
                  <c:v>167.97711200000001</c:v>
                </c:pt>
                <c:pt idx="681">
                  <c:v>167.71142599999999</c:v>
                </c:pt>
                <c:pt idx="682">
                  <c:v>167.71142599999999</c:v>
                </c:pt>
                <c:pt idx="683">
                  <c:v>165.95993000000001</c:v>
                </c:pt>
                <c:pt idx="684">
                  <c:v>167.42645300000001</c:v>
                </c:pt>
                <c:pt idx="685">
                  <c:v>167.54570000000001</c:v>
                </c:pt>
                <c:pt idx="686">
                  <c:v>170.98996</c:v>
                </c:pt>
                <c:pt idx="687">
                  <c:v>171.49984699999999</c:v>
                </c:pt>
                <c:pt idx="688">
                  <c:v>166.41369599999999</c:v>
                </c:pt>
                <c:pt idx="689">
                  <c:v>164.84239199999999</c:v>
                </c:pt>
                <c:pt idx="690">
                  <c:v>165.05722</c:v>
                </c:pt>
                <c:pt idx="691">
                  <c:v>161.11360199999999</c:v>
                </c:pt>
                <c:pt idx="692">
                  <c:v>161.11360199999999</c:v>
                </c:pt>
                <c:pt idx="693">
                  <c:v>160.759781</c:v>
                </c:pt>
                <c:pt idx="694">
                  <c:v>166.162048</c:v>
                </c:pt>
                <c:pt idx="695">
                  <c:v>163.77220199999999</c:v>
                </c:pt>
                <c:pt idx="696">
                  <c:v>164.392563</c:v>
                </c:pt>
                <c:pt idx="697">
                  <c:v>171.022842</c:v>
                </c:pt>
                <c:pt idx="698">
                  <c:v>176.15063499999999</c:v>
                </c:pt>
                <c:pt idx="699">
                  <c:v>180.445007</c:v>
                </c:pt>
                <c:pt idx="700">
                  <c:v>182.41395600000001</c:v>
                </c:pt>
                <c:pt idx="701">
                  <c:v>180.69314600000001</c:v>
                </c:pt>
                <c:pt idx="702">
                  <c:v>180.12802099999999</c:v>
                </c:pt>
                <c:pt idx="703">
                  <c:v>183.12158199999999</c:v>
                </c:pt>
                <c:pt idx="704">
                  <c:v>179.807526</c:v>
                </c:pt>
                <c:pt idx="705">
                  <c:v>181.16313199999999</c:v>
                </c:pt>
                <c:pt idx="706">
                  <c:v>182.30699200000001</c:v>
                </c:pt>
                <c:pt idx="707">
                  <c:v>182.30699200000001</c:v>
                </c:pt>
                <c:pt idx="708">
                  <c:v>177.90521200000001</c:v>
                </c:pt>
                <c:pt idx="709">
                  <c:v>174.43684400000001</c:v>
                </c:pt>
                <c:pt idx="710">
                  <c:v>172.80371099999999</c:v>
                </c:pt>
                <c:pt idx="711">
                  <c:v>174.21850599999999</c:v>
                </c:pt>
                <c:pt idx="712">
                  <c:v>171.044769</c:v>
                </c:pt>
                <c:pt idx="713">
                  <c:v>171.01977500000001</c:v>
                </c:pt>
                <c:pt idx="714">
                  <c:v>172.02333100000001</c:v>
                </c:pt>
                <c:pt idx="715">
                  <c:v>179.264771</c:v>
                </c:pt>
                <c:pt idx="716">
                  <c:v>175.720551</c:v>
                </c:pt>
                <c:pt idx="717">
                  <c:v>176.416763</c:v>
                </c:pt>
                <c:pt idx="718">
                  <c:v>172.303909</c:v>
                </c:pt>
                <c:pt idx="719">
                  <c:v>172.527512</c:v>
                </c:pt>
                <c:pt idx="720">
                  <c:v>175.41540499999999</c:v>
                </c:pt>
                <c:pt idx="721">
                  <c:v>174.98530600000001</c:v>
                </c:pt>
                <c:pt idx="722">
                  <c:v>180.77688599999999</c:v>
                </c:pt>
                <c:pt idx="723">
                  <c:v>181.808502</c:v>
                </c:pt>
                <c:pt idx="724">
                  <c:v>188.529526</c:v>
                </c:pt>
                <c:pt idx="725">
                  <c:v>183.06281999999999</c:v>
                </c:pt>
                <c:pt idx="726">
                  <c:v>182.18159499999999</c:v>
                </c:pt>
                <c:pt idx="727">
                  <c:v>181.15348800000001</c:v>
                </c:pt>
                <c:pt idx="728">
                  <c:v>187.97404499999999</c:v>
                </c:pt>
                <c:pt idx="729">
                  <c:v>183.43461600000001</c:v>
                </c:pt>
                <c:pt idx="730">
                  <c:v>183.05055200000001</c:v>
                </c:pt>
                <c:pt idx="731">
                  <c:v>188.35195899999999</c:v>
                </c:pt>
                <c:pt idx="732">
                  <c:v>187.284851</c:v>
                </c:pt>
                <c:pt idx="733">
                  <c:v>192.628342</c:v>
                </c:pt>
                <c:pt idx="734">
                  <c:v>195.51274100000001</c:v>
                </c:pt>
                <c:pt idx="735">
                  <c:v>195.63374300000001</c:v>
                </c:pt>
                <c:pt idx="736">
                  <c:v>192.541977</c:v>
                </c:pt>
                <c:pt idx="737">
                  <c:v>192.581436</c:v>
                </c:pt>
                <c:pt idx="738">
                  <c:v>194.94892899999999</c:v>
                </c:pt>
                <c:pt idx="739">
                  <c:v>192.79451</c:v>
                </c:pt>
                <c:pt idx="740">
                  <c:v>193.455658</c:v>
                </c:pt>
                <c:pt idx="741">
                  <c:v>196.77671799999999</c:v>
                </c:pt>
                <c:pt idx="742">
                  <c:v>197.299744</c:v>
                </c:pt>
                <c:pt idx="743">
                  <c:v>196.464111</c:v>
                </c:pt>
                <c:pt idx="744">
                  <c:v>198.39186100000001</c:v>
                </c:pt>
                <c:pt idx="745">
                  <c:v>200.913681</c:v>
                </c:pt>
                <c:pt idx="746">
                  <c:v>199.30114699999999</c:v>
                </c:pt>
                <c:pt idx="747">
                  <c:v>198.623795</c:v>
                </c:pt>
                <c:pt idx="748">
                  <c:v>201.782196</c:v>
                </c:pt>
                <c:pt idx="749">
                  <c:v>203.06019599999999</c:v>
                </c:pt>
                <c:pt idx="750">
                  <c:v>200.601517</c:v>
                </c:pt>
                <c:pt idx="751">
                  <c:v>199.178391</c:v>
                </c:pt>
                <c:pt idx="752">
                  <c:v>198.174408</c:v>
                </c:pt>
                <c:pt idx="753">
                  <c:v>195.37200899999999</c:v>
                </c:pt>
                <c:pt idx="754">
                  <c:v>197.79954499999999</c:v>
                </c:pt>
                <c:pt idx="755">
                  <c:v>195.58857699999999</c:v>
                </c:pt>
                <c:pt idx="756">
                  <c:v>195.67364499999999</c:v>
                </c:pt>
                <c:pt idx="757">
                  <c:v>193.41795300000001</c:v>
                </c:pt>
                <c:pt idx="758">
                  <c:v>191.05879200000001</c:v>
                </c:pt>
                <c:pt idx="759">
                  <c:v>186.87579299999999</c:v>
                </c:pt>
                <c:pt idx="760">
                  <c:v>182.958923</c:v>
                </c:pt>
                <c:pt idx="761">
                  <c:v>184.326797</c:v>
                </c:pt>
                <c:pt idx="762">
                  <c:v>186.74733000000001</c:v>
                </c:pt>
                <c:pt idx="763">
                  <c:v>187.552277</c:v>
                </c:pt>
                <c:pt idx="764">
                  <c:v>182.85325599999999</c:v>
                </c:pt>
                <c:pt idx="765">
                  <c:v>184.18562299999999</c:v>
                </c:pt>
                <c:pt idx="766">
                  <c:v>189.78779599999999</c:v>
                </c:pt>
                <c:pt idx="767">
                  <c:v>191.30561800000001</c:v>
                </c:pt>
                <c:pt idx="768">
                  <c:v>192.316193</c:v>
                </c:pt>
                <c:pt idx="769">
                  <c:v>188.79652400000001</c:v>
                </c:pt>
                <c:pt idx="770">
                  <c:v>191.763779</c:v>
                </c:pt>
                <c:pt idx="771">
                  <c:v>192.23332199999999</c:v>
                </c:pt>
                <c:pt idx="772">
                  <c:v>188.026657</c:v>
                </c:pt>
                <c:pt idx="773">
                  <c:v>185.25581399999999</c:v>
                </c:pt>
                <c:pt idx="774">
                  <c:v>188.73075900000001</c:v>
                </c:pt>
                <c:pt idx="775">
                  <c:v>190.66464199999999</c:v>
                </c:pt>
                <c:pt idx="776">
                  <c:v>190.66464199999999</c:v>
                </c:pt>
                <c:pt idx="777">
                  <c:v>192.040863</c:v>
                </c:pt>
                <c:pt idx="778">
                  <c:v>196.19491600000001</c:v>
                </c:pt>
                <c:pt idx="779">
                  <c:v>196.022186</c:v>
                </c:pt>
                <c:pt idx="780">
                  <c:v>192.979523</c:v>
                </c:pt>
                <c:pt idx="781">
                  <c:v>193.72352599999999</c:v>
                </c:pt>
                <c:pt idx="782">
                  <c:v>197.46942100000001</c:v>
                </c:pt>
                <c:pt idx="783">
                  <c:v>201.112717</c:v>
                </c:pt>
                <c:pt idx="784">
                  <c:v>198.23490899999999</c:v>
                </c:pt>
                <c:pt idx="785">
                  <c:v>196.583359</c:v>
                </c:pt>
                <c:pt idx="786">
                  <c:v>197.313782</c:v>
                </c:pt>
                <c:pt idx="787">
                  <c:v>196.30145300000001</c:v>
                </c:pt>
                <c:pt idx="788">
                  <c:v>201.20916700000001</c:v>
                </c:pt>
                <c:pt idx="789">
                  <c:v>199.330963</c:v>
                </c:pt>
                <c:pt idx="790">
                  <c:v>197.97228999999999</c:v>
                </c:pt>
                <c:pt idx="791">
                  <c:v>194.30268899999999</c:v>
                </c:pt>
                <c:pt idx="792">
                  <c:v>189.68434099999999</c:v>
                </c:pt>
                <c:pt idx="793">
                  <c:v>190.71112099999999</c:v>
                </c:pt>
                <c:pt idx="794">
                  <c:v>190.99697900000001</c:v>
                </c:pt>
                <c:pt idx="795">
                  <c:v>193.35043300000001</c:v>
                </c:pt>
                <c:pt idx="796">
                  <c:v>192.81599399999999</c:v>
                </c:pt>
                <c:pt idx="797">
                  <c:v>196.53338600000001</c:v>
                </c:pt>
                <c:pt idx="798">
                  <c:v>198.726822</c:v>
                </c:pt>
                <c:pt idx="799">
                  <c:v>200.67121900000001</c:v>
                </c:pt>
                <c:pt idx="800">
                  <c:v>204.43026699999999</c:v>
                </c:pt>
                <c:pt idx="801">
                  <c:v>204.43026699999999</c:v>
                </c:pt>
                <c:pt idx="802">
                  <c:v>204.262787</c:v>
                </c:pt>
                <c:pt idx="803">
                  <c:v>207.21426400000001</c:v>
                </c:pt>
                <c:pt idx="804">
                  <c:v>206.632034</c:v>
                </c:pt>
                <c:pt idx="805">
                  <c:v>204.75645399999999</c:v>
                </c:pt>
                <c:pt idx="806">
                  <c:v>205.05195599999999</c:v>
                </c:pt>
                <c:pt idx="807">
                  <c:v>205.88583399999999</c:v>
                </c:pt>
                <c:pt idx="808">
                  <c:v>206.084442</c:v>
                </c:pt>
                <c:pt idx="809">
                  <c:v>210.16001900000001</c:v>
                </c:pt>
                <c:pt idx="810">
                  <c:v>210.29243500000001</c:v>
                </c:pt>
                <c:pt idx="811">
                  <c:v>208.96049500000001</c:v>
                </c:pt>
                <c:pt idx="812">
                  <c:v>209.510727</c:v>
                </c:pt>
                <c:pt idx="813">
                  <c:v>210.13897700000001</c:v>
                </c:pt>
                <c:pt idx="814">
                  <c:v>209.84480300000001</c:v>
                </c:pt>
                <c:pt idx="815">
                  <c:v>210.05699200000001</c:v>
                </c:pt>
                <c:pt idx="816">
                  <c:v>207.18971300000001</c:v>
                </c:pt>
                <c:pt idx="817">
                  <c:v>207.18971300000001</c:v>
                </c:pt>
                <c:pt idx="818">
                  <c:v>205.908188</c:v>
                </c:pt>
                <c:pt idx="819">
                  <c:v>203.83313000000001</c:v>
                </c:pt>
                <c:pt idx="820">
                  <c:v>200.272705</c:v>
                </c:pt>
                <c:pt idx="821">
                  <c:v>202.57968099999999</c:v>
                </c:pt>
                <c:pt idx="822">
                  <c:v>204.68542500000001</c:v>
                </c:pt>
                <c:pt idx="823">
                  <c:v>206.49086</c:v>
                </c:pt>
                <c:pt idx="824">
                  <c:v>203.16935699999999</c:v>
                </c:pt>
                <c:pt idx="825">
                  <c:v>204.698578</c:v>
                </c:pt>
                <c:pt idx="826">
                  <c:v>206.58599899999999</c:v>
                </c:pt>
                <c:pt idx="827">
                  <c:v>204.63194300000001</c:v>
                </c:pt>
                <c:pt idx="828">
                  <c:v>206.11206100000001</c:v>
                </c:pt>
                <c:pt idx="829">
                  <c:v>205.478104</c:v>
                </c:pt>
                <c:pt idx="830">
                  <c:v>201.30957000000001</c:v>
                </c:pt>
                <c:pt idx="831">
                  <c:v>198.975403</c:v>
                </c:pt>
                <c:pt idx="832">
                  <c:v>200.67079200000001</c:v>
                </c:pt>
                <c:pt idx="833">
                  <c:v>197.862244</c:v>
                </c:pt>
                <c:pt idx="834">
                  <c:v>200.227982</c:v>
                </c:pt>
                <c:pt idx="835">
                  <c:v>204.09794600000001</c:v>
                </c:pt>
                <c:pt idx="836">
                  <c:v>201.43890400000001</c:v>
                </c:pt>
                <c:pt idx="837">
                  <c:v>206.12301600000001</c:v>
                </c:pt>
                <c:pt idx="838">
                  <c:v>206.12301600000001</c:v>
                </c:pt>
                <c:pt idx="839">
                  <c:v>205.651276</c:v>
                </c:pt>
                <c:pt idx="840">
                  <c:v>205.31106600000001</c:v>
                </c:pt>
                <c:pt idx="841">
                  <c:v>205.96957399999999</c:v>
                </c:pt>
                <c:pt idx="842">
                  <c:v>206.25805700000001</c:v>
                </c:pt>
                <c:pt idx="843">
                  <c:v>205.56227100000001</c:v>
                </c:pt>
                <c:pt idx="844">
                  <c:v>206.098465</c:v>
                </c:pt>
                <c:pt idx="845">
                  <c:v>205.30491599999999</c:v>
                </c:pt>
                <c:pt idx="846">
                  <c:v>205.30711400000001</c:v>
                </c:pt>
                <c:pt idx="847">
                  <c:v>203.83488500000001</c:v>
                </c:pt>
                <c:pt idx="848">
                  <c:v>203.722656</c:v>
                </c:pt>
                <c:pt idx="849">
                  <c:v>205.41233800000001</c:v>
                </c:pt>
                <c:pt idx="850">
                  <c:v>206.133545</c:v>
                </c:pt>
                <c:pt idx="851">
                  <c:v>205.950714</c:v>
                </c:pt>
                <c:pt idx="852">
                  <c:v>205.184799</c:v>
                </c:pt>
                <c:pt idx="853">
                  <c:v>204.330307</c:v>
                </c:pt>
                <c:pt idx="854">
                  <c:v>203.018539</c:v>
                </c:pt>
                <c:pt idx="855">
                  <c:v>202.27410900000001</c:v>
                </c:pt>
                <c:pt idx="856">
                  <c:v>201.91064499999999</c:v>
                </c:pt>
                <c:pt idx="857">
                  <c:v>201.517822</c:v>
                </c:pt>
                <c:pt idx="858">
                  <c:v>199.55632</c:v>
                </c:pt>
                <c:pt idx="859">
                  <c:v>200.56951900000001</c:v>
                </c:pt>
                <c:pt idx="860">
                  <c:v>200.205185</c:v>
                </c:pt>
                <c:pt idx="861">
                  <c:v>199.259064</c:v>
                </c:pt>
                <c:pt idx="862">
                  <c:v>199.47302199999999</c:v>
                </c:pt>
                <c:pt idx="863">
                  <c:v>198.877197</c:v>
                </c:pt>
                <c:pt idx="864">
                  <c:v>198.15116900000001</c:v>
                </c:pt>
                <c:pt idx="865">
                  <c:v>196.69691499999999</c:v>
                </c:pt>
                <c:pt idx="866">
                  <c:v>196.03533899999999</c:v>
                </c:pt>
                <c:pt idx="867">
                  <c:v>194.58371</c:v>
                </c:pt>
                <c:pt idx="868">
                  <c:v>191.31921399999999</c:v>
                </c:pt>
                <c:pt idx="869">
                  <c:v>190.74269100000001</c:v>
                </c:pt>
                <c:pt idx="870">
                  <c:v>191.20478800000001</c:v>
                </c:pt>
                <c:pt idx="871">
                  <c:v>192.52664200000001</c:v>
                </c:pt>
                <c:pt idx="872">
                  <c:v>192.895782</c:v>
                </c:pt>
                <c:pt idx="873">
                  <c:v>191.308258</c:v>
                </c:pt>
                <c:pt idx="874">
                  <c:v>190.52654999999999</c:v>
                </c:pt>
                <c:pt idx="875">
                  <c:v>188.542236</c:v>
                </c:pt>
                <c:pt idx="876">
                  <c:v>191.022842</c:v>
                </c:pt>
                <c:pt idx="877">
                  <c:v>188.85264599999999</c:v>
                </c:pt>
                <c:pt idx="878">
                  <c:v>191.12893700000001</c:v>
                </c:pt>
                <c:pt idx="879">
                  <c:v>190.829498</c:v>
                </c:pt>
                <c:pt idx="880">
                  <c:v>194.796356</c:v>
                </c:pt>
                <c:pt idx="881">
                  <c:v>195.338684</c:v>
                </c:pt>
                <c:pt idx="882">
                  <c:v>195.05371099999999</c:v>
                </c:pt>
                <c:pt idx="883">
                  <c:v>192.715149</c:v>
                </c:pt>
                <c:pt idx="884">
                  <c:v>190.89788799999999</c:v>
                </c:pt>
                <c:pt idx="885">
                  <c:v>191.053101</c:v>
                </c:pt>
                <c:pt idx="886">
                  <c:v>194.35266100000001</c:v>
                </c:pt>
                <c:pt idx="887">
                  <c:v>196.139679</c:v>
                </c:pt>
                <c:pt idx="888">
                  <c:v>196.44438199999999</c:v>
                </c:pt>
                <c:pt idx="889">
                  <c:v>194.79371599999999</c:v>
                </c:pt>
                <c:pt idx="890">
                  <c:v>195.91958600000001</c:v>
                </c:pt>
                <c:pt idx="891">
                  <c:v>195.474594</c:v>
                </c:pt>
                <c:pt idx="892">
                  <c:v>196.995926</c:v>
                </c:pt>
                <c:pt idx="893">
                  <c:v>197.90741</c:v>
                </c:pt>
                <c:pt idx="894">
                  <c:v>198.168701</c:v>
                </c:pt>
                <c:pt idx="895">
                  <c:v>198.843872</c:v>
                </c:pt>
                <c:pt idx="896">
                  <c:v>198.843872</c:v>
                </c:pt>
                <c:pt idx="897">
                  <c:v>198.91052199999999</c:v>
                </c:pt>
                <c:pt idx="898">
                  <c:v>198.34671</c:v>
                </c:pt>
                <c:pt idx="899">
                  <c:v>198.28488200000001</c:v>
                </c:pt>
                <c:pt idx="900">
                  <c:v>198.55276499999999</c:v>
                </c:pt>
                <c:pt idx="901">
                  <c:v>197.70133999999999</c:v>
                </c:pt>
                <c:pt idx="902">
                  <c:v>195.975266</c:v>
                </c:pt>
                <c:pt idx="903">
                  <c:v>197.12350499999999</c:v>
                </c:pt>
                <c:pt idx="904">
                  <c:v>196.68682899999999</c:v>
                </c:pt>
                <c:pt idx="905">
                  <c:v>196.39309700000001</c:v>
                </c:pt>
                <c:pt idx="906">
                  <c:v>194.733215</c:v>
                </c:pt>
                <c:pt idx="907">
                  <c:v>193.16059899999999</c:v>
                </c:pt>
                <c:pt idx="908">
                  <c:v>192.91815199999999</c:v>
                </c:pt>
                <c:pt idx="909">
                  <c:v>195.014252</c:v>
                </c:pt>
                <c:pt idx="910">
                  <c:v>196.40098599999999</c:v>
                </c:pt>
                <c:pt idx="911">
                  <c:v>195.88758899999999</c:v>
                </c:pt>
                <c:pt idx="912">
                  <c:v>195.57324199999999</c:v>
                </c:pt>
                <c:pt idx="913">
                  <c:v>194.997589</c:v>
                </c:pt>
                <c:pt idx="914">
                  <c:v>194.517517</c:v>
                </c:pt>
                <c:pt idx="915">
                  <c:v>194.32461499999999</c:v>
                </c:pt>
                <c:pt idx="916">
                  <c:v>194.507431</c:v>
                </c:pt>
                <c:pt idx="917">
                  <c:v>194.18211400000001</c:v>
                </c:pt>
                <c:pt idx="918">
                  <c:v>193.02293399999999</c:v>
                </c:pt>
                <c:pt idx="919">
                  <c:v>193.92126500000001</c:v>
                </c:pt>
                <c:pt idx="920">
                  <c:v>192.343369</c:v>
                </c:pt>
                <c:pt idx="921">
                  <c:v>192.69850199999999</c:v>
                </c:pt>
                <c:pt idx="922">
                  <c:v>193.74589499999999</c:v>
                </c:pt>
                <c:pt idx="923">
                  <c:v>192.934372</c:v>
                </c:pt>
                <c:pt idx="924">
                  <c:v>192.97032200000001</c:v>
                </c:pt>
                <c:pt idx="925">
                  <c:v>193.88398699999999</c:v>
                </c:pt>
                <c:pt idx="926">
                  <c:v>193.423203</c:v>
                </c:pt>
                <c:pt idx="927">
                  <c:v>191.48056</c:v>
                </c:pt>
                <c:pt idx="928">
                  <c:v>191.09518399999999</c:v>
                </c:pt>
                <c:pt idx="929">
                  <c:v>189.53308100000001</c:v>
                </c:pt>
                <c:pt idx="930">
                  <c:v>186.702179</c:v>
                </c:pt>
                <c:pt idx="931">
                  <c:v>189.71283</c:v>
                </c:pt>
                <c:pt idx="932">
                  <c:v>191.153931</c:v>
                </c:pt>
                <c:pt idx="933">
                  <c:v>191.77955600000001</c:v>
                </c:pt>
                <c:pt idx="934">
                  <c:v>191.55639600000001</c:v>
                </c:pt>
                <c:pt idx="935">
                  <c:v>192.23245199999999</c:v>
                </c:pt>
                <c:pt idx="936">
                  <c:v>191.571304</c:v>
                </c:pt>
                <c:pt idx="937">
                  <c:v>189.43487500000001</c:v>
                </c:pt>
                <c:pt idx="938">
                  <c:v>191.07063299999999</c:v>
                </c:pt>
                <c:pt idx="939">
                  <c:v>190.430969</c:v>
                </c:pt>
                <c:pt idx="940">
                  <c:v>190.816788</c:v>
                </c:pt>
                <c:pt idx="941">
                  <c:v>190.816788</c:v>
                </c:pt>
                <c:pt idx="942">
                  <c:v>189.396286</c:v>
                </c:pt>
                <c:pt idx="943">
                  <c:v>188.412476</c:v>
                </c:pt>
                <c:pt idx="944">
                  <c:v>188.162567</c:v>
                </c:pt>
                <c:pt idx="945">
                  <c:v>188.11039700000001</c:v>
                </c:pt>
                <c:pt idx="946">
                  <c:v>187.67591899999999</c:v>
                </c:pt>
                <c:pt idx="947">
                  <c:v>187.05291700000001</c:v>
                </c:pt>
                <c:pt idx="948">
                  <c:v>185.97219799999999</c:v>
                </c:pt>
                <c:pt idx="949">
                  <c:v>186.17387400000001</c:v>
                </c:pt>
                <c:pt idx="950">
                  <c:v>185.22468599999999</c:v>
                </c:pt>
                <c:pt idx="951">
                  <c:v>182.66693100000001</c:v>
                </c:pt>
                <c:pt idx="952">
                  <c:v>185.096237</c:v>
                </c:pt>
                <c:pt idx="953">
                  <c:v>185.17690999999999</c:v>
                </c:pt>
                <c:pt idx="954">
                  <c:v>186.18045000000001</c:v>
                </c:pt>
                <c:pt idx="955">
                  <c:v>186.55573999999999</c:v>
                </c:pt>
                <c:pt idx="956">
                  <c:v>186.21772799999999</c:v>
                </c:pt>
                <c:pt idx="957">
                  <c:v>185.855591</c:v>
                </c:pt>
                <c:pt idx="958">
                  <c:v>184.99496500000001</c:v>
                </c:pt>
                <c:pt idx="959">
                  <c:v>185.332977</c:v>
                </c:pt>
                <c:pt idx="960">
                  <c:v>185.30053699999999</c:v>
                </c:pt>
                <c:pt idx="961">
                  <c:v>185.44828799999999</c:v>
                </c:pt>
                <c:pt idx="962">
                  <c:v>183.82437100000001</c:v>
                </c:pt>
                <c:pt idx="963">
                  <c:v>184.49383499999999</c:v>
                </c:pt>
                <c:pt idx="964">
                  <c:v>184.22728000000001</c:v>
                </c:pt>
                <c:pt idx="965">
                  <c:v>184.318039</c:v>
                </c:pt>
                <c:pt idx="966">
                  <c:v>184.318039</c:v>
                </c:pt>
                <c:pt idx="967">
                  <c:v>184.176422</c:v>
                </c:pt>
                <c:pt idx="968">
                  <c:v>183.96203600000001</c:v>
                </c:pt>
                <c:pt idx="969">
                  <c:v>183.61743200000001</c:v>
                </c:pt>
                <c:pt idx="970">
                  <c:v>184.008499</c:v>
                </c:pt>
                <c:pt idx="971">
                  <c:v>182.20263700000001</c:v>
                </c:pt>
                <c:pt idx="972">
                  <c:v>182.34556599999999</c:v>
                </c:pt>
                <c:pt idx="973">
                  <c:v>180.44105500000001</c:v>
                </c:pt>
                <c:pt idx="974">
                  <c:v>180.97373999999999</c:v>
                </c:pt>
                <c:pt idx="975">
                  <c:v>182.528381</c:v>
                </c:pt>
                <c:pt idx="976">
                  <c:v>182.991364</c:v>
                </c:pt>
                <c:pt idx="977">
                  <c:v>180.301636</c:v>
                </c:pt>
                <c:pt idx="978">
                  <c:v>178.133194</c:v>
                </c:pt>
                <c:pt idx="979">
                  <c:v>182.03779599999999</c:v>
                </c:pt>
                <c:pt idx="980">
                  <c:v>183.630585</c:v>
                </c:pt>
                <c:pt idx="981">
                  <c:v>185.56710799999999</c:v>
                </c:pt>
                <c:pt idx="982">
                  <c:v>184.20886200000001</c:v>
                </c:pt>
                <c:pt idx="983">
                  <c:v>182.716904</c:v>
                </c:pt>
                <c:pt idx="984">
                  <c:v>182.58845500000001</c:v>
                </c:pt>
                <c:pt idx="985">
                  <c:v>183.81603999999999</c:v>
                </c:pt>
                <c:pt idx="986">
                  <c:v>183.312286</c:v>
                </c:pt>
                <c:pt idx="987">
                  <c:v>184.640717</c:v>
                </c:pt>
                <c:pt idx="988">
                  <c:v>183.400406</c:v>
                </c:pt>
                <c:pt idx="989">
                  <c:v>183.55561800000001</c:v>
                </c:pt>
                <c:pt idx="990">
                  <c:v>183.595078</c:v>
                </c:pt>
                <c:pt idx="991">
                  <c:v>183.26844800000001</c:v>
                </c:pt>
                <c:pt idx="992">
                  <c:v>181.287216</c:v>
                </c:pt>
                <c:pt idx="993">
                  <c:v>182.97250399999999</c:v>
                </c:pt>
                <c:pt idx="994">
                  <c:v>181.285461</c:v>
                </c:pt>
                <c:pt idx="995">
                  <c:v>182.52706900000001</c:v>
                </c:pt>
                <c:pt idx="996">
                  <c:v>183.500809</c:v>
                </c:pt>
                <c:pt idx="997">
                  <c:v>182.84098800000001</c:v>
                </c:pt>
                <c:pt idx="998">
                  <c:v>180.83476300000001</c:v>
                </c:pt>
                <c:pt idx="999">
                  <c:v>181.577011</c:v>
                </c:pt>
                <c:pt idx="1000">
                  <c:v>180.98075900000001</c:v>
                </c:pt>
                <c:pt idx="1001">
                  <c:v>181.016266</c:v>
                </c:pt>
                <c:pt idx="1002">
                  <c:v>179.62953200000001</c:v>
                </c:pt>
                <c:pt idx="1003">
                  <c:v>178.874573</c:v>
                </c:pt>
                <c:pt idx="1004">
                  <c:v>178.61106899999999</c:v>
                </c:pt>
                <c:pt idx="1005">
                  <c:v>178.78512599999999</c:v>
                </c:pt>
                <c:pt idx="1006">
                  <c:v>176.24052399999999</c:v>
                </c:pt>
                <c:pt idx="1007">
                  <c:v>174.180801</c:v>
                </c:pt>
                <c:pt idx="1008">
                  <c:v>173.552109</c:v>
                </c:pt>
                <c:pt idx="1009">
                  <c:v>174.10188299999999</c:v>
                </c:pt>
                <c:pt idx="1010">
                  <c:v>174.25314299999999</c:v>
                </c:pt>
                <c:pt idx="1011">
                  <c:v>171.402512</c:v>
                </c:pt>
                <c:pt idx="1012">
                  <c:v>170.50900300000001</c:v>
                </c:pt>
                <c:pt idx="1013">
                  <c:v>171.44636499999999</c:v>
                </c:pt>
                <c:pt idx="1014">
                  <c:v>172.76469399999999</c:v>
                </c:pt>
                <c:pt idx="1015">
                  <c:v>171.55947900000001</c:v>
                </c:pt>
                <c:pt idx="1016">
                  <c:v>171.66293300000001</c:v>
                </c:pt>
                <c:pt idx="1017">
                  <c:v>174.23472599999999</c:v>
                </c:pt>
                <c:pt idx="1018">
                  <c:v>173.734497</c:v>
                </c:pt>
                <c:pt idx="1019">
                  <c:v>174.00762900000001</c:v>
                </c:pt>
                <c:pt idx="1020">
                  <c:v>172.88526899999999</c:v>
                </c:pt>
                <c:pt idx="1021">
                  <c:v>172.7099</c:v>
                </c:pt>
                <c:pt idx="1022">
                  <c:v>170.93296799999999</c:v>
                </c:pt>
                <c:pt idx="1023">
                  <c:v>169.90837099999999</c:v>
                </c:pt>
                <c:pt idx="1024">
                  <c:v>167.53694200000001</c:v>
                </c:pt>
                <c:pt idx="1025">
                  <c:v>168.439651</c:v>
                </c:pt>
                <c:pt idx="1026">
                  <c:v>165.21855199999999</c:v>
                </c:pt>
                <c:pt idx="1027">
                  <c:v>167.46546900000001</c:v>
                </c:pt>
                <c:pt idx="1028">
                  <c:v>169.68258700000001</c:v>
                </c:pt>
                <c:pt idx="1029">
                  <c:v>171.06492600000001</c:v>
                </c:pt>
                <c:pt idx="1030">
                  <c:v>167.089752</c:v>
                </c:pt>
                <c:pt idx="1031">
                  <c:v>167.887238</c:v>
                </c:pt>
                <c:pt idx="1032">
                  <c:v>172.10005200000001</c:v>
                </c:pt>
                <c:pt idx="1033">
                  <c:v>170.16835</c:v>
                </c:pt>
                <c:pt idx="1034">
                  <c:v>169.954849</c:v>
                </c:pt>
                <c:pt idx="1035">
                  <c:v>171.279312</c:v>
                </c:pt>
                <c:pt idx="1036">
                  <c:v>171.59761</c:v>
                </c:pt>
                <c:pt idx="1037">
                  <c:v>172.35871900000001</c:v>
                </c:pt>
                <c:pt idx="1038">
                  <c:v>172.41395600000001</c:v>
                </c:pt>
                <c:pt idx="1039">
                  <c:v>172.51216099999999</c:v>
                </c:pt>
                <c:pt idx="1040">
                  <c:v>171.70327800000001</c:v>
                </c:pt>
                <c:pt idx="1041">
                  <c:v>171.41830400000001</c:v>
                </c:pt>
                <c:pt idx="1042">
                  <c:v>171.47749300000001</c:v>
                </c:pt>
                <c:pt idx="1043">
                  <c:v>171.66864000000001</c:v>
                </c:pt>
                <c:pt idx="1044">
                  <c:v>170.40772999999999</c:v>
                </c:pt>
                <c:pt idx="1045">
                  <c:v>169.74615499999999</c:v>
                </c:pt>
                <c:pt idx="1046">
                  <c:v>167.92363</c:v>
                </c:pt>
                <c:pt idx="1047">
                  <c:v>167.75439499999999</c:v>
                </c:pt>
                <c:pt idx="1048">
                  <c:v>165.45486500000001</c:v>
                </c:pt>
                <c:pt idx="1049">
                  <c:v>162.84098800000001</c:v>
                </c:pt>
                <c:pt idx="1050">
                  <c:v>166.047607</c:v>
                </c:pt>
                <c:pt idx="1051">
                  <c:v>164.44255100000001</c:v>
                </c:pt>
                <c:pt idx="1052">
                  <c:v>168.77636699999999</c:v>
                </c:pt>
                <c:pt idx="1053">
                  <c:v>169.02801500000001</c:v>
                </c:pt>
                <c:pt idx="1054">
                  <c:v>168.41905199999999</c:v>
                </c:pt>
                <c:pt idx="1055">
                  <c:v>168.92761200000001</c:v>
                </c:pt>
                <c:pt idx="1056">
                  <c:v>168.87413000000001</c:v>
                </c:pt>
                <c:pt idx="1057">
                  <c:v>166.55311599999999</c:v>
                </c:pt>
                <c:pt idx="1058">
                  <c:v>165.20890800000001</c:v>
                </c:pt>
                <c:pt idx="1059">
                  <c:v>165.20890800000001</c:v>
                </c:pt>
                <c:pt idx="1060">
                  <c:v>166.40536499999999</c:v>
                </c:pt>
                <c:pt idx="1061">
                  <c:v>167.032318</c:v>
                </c:pt>
                <c:pt idx="1062">
                  <c:v>166.653076</c:v>
                </c:pt>
                <c:pt idx="1063">
                  <c:v>166.58380099999999</c:v>
                </c:pt>
                <c:pt idx="1064">
                  <c:v>167.68293800000001</c:v>
                </c:pt>
                <c:pt idx="1065">
                  <c:v>166.76705899999999</c:v>
                </c:pt>
                <c:pt idx="1066">
                  <c:v>164.32723999999999</c:v>
                </c:pt>
                <c:pt idx="1067">
                  <c:v>163.394272</c:v>
                </c:pt>
                <c:pt idx="1068">
                  <c:v>162.24516299999999</c:v>
                </c:pt>
                <c:pt idx="1069">
                  <c:v>164.67491100000001</c:v>
                </c:pt>
                <c:pt idx="1070">
                  <c:v>163.62138400000001</c:v>
                </c:pt>
                <c:pt idx="1071">
                  <c:v>163.40216100000001</c:v>
                </c:pt>
                <c:pt idx="1072">
                  <c:v>163.76693700000001</c:v>
                </c:pt>
                <c:pt idx="1073">
                  <c:v>162.35083</c:v>
                </c:pt>
                <c:pt idx="1074">
                  <c:v>161.77868699999999</c:v>
                </c:pt>
                <c:pt idx="1075">
                  <c:v>161.65811199999999</c:v>
                </c:pt>
                <c:pt idx="1076">
                  <c:v>161.993942</c:v>
                </c:pt>
                <c:pt idx="1077">
                  <c:v>162.62922699999999</c:v>
                </c:pt>
                <c:pt idx="1078">
                  <c:v>163.20223999999999</c:v>
                </c:pt>
                <c:pt idx="1079">
                  <c:v>162.26795999999999</c:v>
                </c:pt>
                <c:pt idx="1080">
                  <c:v>161.98080400000001</c:v>
                </c:pt>
                <c:pt idx="1081">
                  <c:v>159.91450499999999</c:v>
                </c:pt>
                <c:pt idx="1082">
                  <c:v>160.61466999999999</c:v>
                </c:pt>
                <c:pt idx="1083">
                  <c:v>160.81809999999999</c:v>
                </c:pt>
                <c:pt idx="1084">
                  <c:v>161.02503999999999</c:v>
                </c:pt>
                <c:pt idx="1085">
                  <c:v>162.31530799999999</c:v>
                </c:pt>
                <c:pt idx="1086">
                  <c:v>161.864182</c:v>
                </c:pt>
                <c:pt idx="1087">
                  <c:v>162.17808500000001</c:v>
                </c:pt>
                <c:pt idx="1088">
                  <c:v>160.757599</c:v>
                </c:pt>
                <c:pt idx="1089">
                  <c:v>160.858002</c:v>
                </c:pt>
                <c:pt idx="1090">
                  <c:v>160.57038900000001</c:v>
                </c:pt>
                <c:pt idx="1091">
                  <c:v>158.78074599999999</c:v>
                </c:pt>
                <c:pt idx="1092">
                  <c:v>159.51379399999999</c:v>
                </c:pt>
                <c:pt idx="1093">
                  <c:v>159.13235499999999</c:v>
                </c:pt>
                <c:pt idx="1094">
                  <c:v>159.13235499999999</c:v>
                </c:pt>
                <c:pt idx="1095">
                  <c:v>159.38488799999999</c:v>
                </c:pt>
                <c:pt idx="1096">
                  <c:v>156.84993</c:v>
                </c:pt>
                <c:pt idx="1097">
                  <c:v>155.97088600000001</c:v>
                </c:pt>
                <c:pt idx="1098">
                  <c:v>157.037567</c:v>
                </c:pt>
                <c:pt idx="1099">
                  <c:v>156.42027300000001</c:v>
                </c:pt>
                <c:pt idx="1100">
                  <c:v>158.250259</c:v>
                </c:pt>
                <c:pt idx="1101">
                  <c:v>159.012238</c:v>
                </c:pt>
                <c:pt idx="1102">
                  <c:v>157.18138099999999</c:v>
                </c:pt>
                <c:pt idx="1103">
                  <c:v>155.07080099999999</c:v>
                </c:pt>
                <c:pt idx="1104">
                  <c:v>156.63378900000001</c:v>
                </c:pt>
                <c:pt idx="1105">
                  <c:v>155.44433599999999</c:v>
                </c:pt>
                <c:pt idx="1106">
                  <c:v>155.66223099999999</c:v>
                </c:pt>
                <c:pt idx="1107">
                  <c:v>153.862076</c:v>
                </c:pt>
                <c:pt idx="1108">
                  <c:v>153.90635700000001</c:v>
                </c:pt>
                <c:pt idx="1109">
                  <c:v>150.96847500000001</c:v>
                </c:pt>
                <c:pt idx="1110">
                  <c:v>147.71186800000001</c:v>
                </c:pt>
                <c:pt idx="1111">
                  <c:v>145.12867700000001</c:v>
                </c:pt>
                <c:pt idx="1112">
                  <c:v>143.36270099999999</c:v>
                </c:pt>
                <c:pt idx="1113">
                  <c:v>145.12297100000001</c:v>
                </c:pt>
                <c:pt idx="1114">
                  <c:v>143.40962200000001</c:v>
                </c:pt>
                <c:pt idx="1115">
                  <c:v>148.65535</c:v>
                </c:pt>
                <c:pt idx="1116">
                  <c:v>149.10649100000001</c:v>
                </c:pt>
                <c:pt idx="1117">
                  <c:v>151.93081699999999</c:v>
                </c:pt>
                <c:pt idx="1118">
                  <c:v>151.409088</c:v>
                </c:pt>
                <c:pt idx="1119">
                  <c:v>150.62300099999999</c:v>
                </c:pt>
                <c:pt idx="1120">
                  <c:v>150.954453</c:v>
                </c:pt>
                <c:pt idx="1121">
                  <c:v>150.244202</c:v>
                </c:pt>
                <c:pt idx="1122">
                  <c:v>152.73838799999999</c:v>
                </c:pt>
                <c:pt idx="1123">
                  <c:v>152.71778900000001</c:v>
                </c:pt>
                <c:pt idx="1124">
                  <c:v>152.95146199999999</c:v>
                </c:pt>
                <c:pt idx="1125">
                  <c:v>153.971237</c:v>
                </c:pt>
                <c:pt idx="1126">
                  <c:v>154.948486</c:v>
                </c:pt>
                <c:pt idx="1127">
                  <c:v>152.445526</c:v>
                </c:pt>
                <c:pt idx="1128">
                  <c:v>151.117096</c:v>
                </c:pt>
                <c:pt idx="1129">
                  <c:v>149.91670199999999</c:v>
                </c:pt>
                <c:pt idx="1130">
                  <c:v>147.35192900000001</c:v>
                </c:pt>
                <c:pt idx="1131">
                  <c:v>149.44232199999999</c:v>
                </c:pt>
                <c:pt idx="1132">
                  <c:v>146.80345199999999</c:v>
                </c:pt>
                <c:pt idx="1133">
                  <c:v>148.22219799999999</c:v>
                </c:pt>
                <c:pt idx="1134">
                  <c:v>147.44180299999999</c:v>
                </c:pt>
                <c:pt idx="1135">
                  <c:v>146.23481799999999</c:v>
                </c:pt>
                <c:pt idx="1136">
                  <c:v>146.942001</c:v>
                </c:pt>
                <c:pt idx="1137">
                  <c:v>144.612213</c:v>
                </c:pt>
                <c:pt idx="1138">
                  <c:v>142.33812</c:v>
                </c:pt>
                <c:pt idx="1139">
                  <c:v>141.914154</c:v>
                </c:pt>
                <c:pt idx="1140">
                  <c:v>145.36234999999999</c:v>
                </c:pt>
                <c:pt idx="1141">
                  <c:v>143.84936500000001</c:v>
                </c:pt>
                <c:pt idx="1142">
                  <c:v>145.53334000000001</c:v>
                </c:pt>
                <c:pt idx="1143">
                  <c:v>147.17918399999999</c:v>
                </c:pt>
                <c:pt idx="1144">
                  <c:v>148.42781099999999</c:v>
                </c:pt>
                <c:pt idx="1145">
                  <c:v>149.11657700000001</c:v>
                </c:pt>
                <c:pt idx="1146">
                  <c:v>148.34231600000001</c:v>
                </c:pt>
                <c:pt idx="1147">
                  <c:v>146.47595200000001</c:v>
                </c:pt>
                <c:pt idx="1148">
                  <c:v>146.397919</c:v>
                </c:pt>
                <c:pt idx="1149">
                  <c:v>149.018372</c:v>
                </c:pt>
                <c:pt idx="1150">
                  <c:v>146.07566800000001</c:v>
                </c:pt>
                <c:pt idx="1151">
                  <c:v>150.24595600000001</c:v>
                </c:pt>
                <c:pt idx="1152">
                  <c:v>151.47792100000001</c:v>
                </c:pt>
                <c:pt idx="1153">
                  <c:v>156.99241599999999</c:v>
                </c:pt>
                <c:pt idx="1154">
                  <c:v>154.616592</c:v>
                </c:pt>
                <c:pt idx="1155">
                  <c:v>153.461792</c:v>
                </c:pt>
                <c:pt idx="1156">
                  <c:v>153.79937699999999</c:v>
                </c:pt>
                <c:pt idx="1157">
                  <c:v>152.77084400000001</c:v>
                </c:pt>
                <c:pt idx="1158">
                  <c:v>152.515671</c:v>
                </c:pt>
                <c:pt idx="1159">
                  <c:v>150.97636399999999</c:v>
                </c:pt>
                <c:pt idx="1160">
                  <c:v>150.435349</c:v>
                </c:pt>
                <c:pt idx="1161">
                  <c:v>148.93945299999999</c:v>
                </c:pt>
                <c:pt idx="1162">
                  <c:v>148.428696</c:v>
                </c:pt>
                <c:pt idx="1163">
                  <c:v>147.96133399999999</c:v>
                </c:pt>
                <c:pt idx="1164">
                  <c:v>148.615891</c:v>
                </c:pt>
                <c:pt idx="1165">
                  <c:v>148.27436800000001</c:v>
                </c:pt>
                <c:pt idx="1166">
                  <c:v>147.87364199999999</c:v>
                </c:pt>
                <c:pt idx="1167">
                  <c:v>147.899078</c:v>
                </c:pt>
                <c:pt idx="1168">
                  <c:v>148.20246900000001</c:v>
                </c:pt>
                <c:pt idx="1169">
                  <c:v>146.15678399999999</c:v>
                </c:pt>
                <c:pt idx="1170">
                  <c:v>147.330872</c:v>
                </c:pt>
                <c:pt idx="1171">
                  <c:v>146.92796300000001</c:v>
                </c:pt>
                <c:pt idx="1172">
                  <c:v>146.83502200000001</c:v>
                </c:pt>
                <c:pt idx="1173">
                  <c:v>145.897232</c:v>
                </c:pt>
                <c:pt idx="1174">
                  <c:v>144.965149</c:v>
                </c:pt>
                <c:pt idx="1175">
                  <c:v>144.44342</c:v>
                </c:pt>
                <c:pt idx="1176">
                  <c:v>143.41355899999999</c:v>
                </c:pt>
                <c:pt idx="1177">
                  <c:v>142.32188400000001</c:v>
                </c:pt>
                <c:pt idx="1178">
                  <c:v>142.857651</c:v>
                </c:pt>
                <c:pt idx="1179">
                  <c:v>141.10394299999999</c:v>
                </c:pt>
                <c:pt idx="1180">
                  <c:v>142.02333100000001</c:v>
                </c:pt>
                <c:pt idx="1181">
                  <c:v>140.98075900000001</c:v>
                </c:pt>
                <c:pt idx="1182">
                  <c:v>141.85891699999999</c:v>
                </c:pt>
                <c:pt idx="1183">
                  <c:v>143.628387</c:v>
                </c:pt>
                <c:pt idx="1184">
                  <c:v>142.80766299999999</c:v>
                </c:pt>
                <c:pt idx="1185">
                  <c:v>142.56828300000001</c:v>
                </c:pt>
                <c:pt idx="1186">
                  <c:v>141.379715</c:v>
                </c:pt>
                <c:pt idx="1187">
                  <c:v>140.97811899999999</c:v>
                </c:pt>
                <c:pt idx="1188">
                  <c:v>141.459946</c:v>
                </c:pt>
                <c:pt idx="1189">
                  <c:v>140.186768</c:v>
                </c:pt>
                <c:pt idx="1190">
                  <c:v>138.332245</c:v>
                </c:pt>
                <c:pt idx="1191">
                  <c:v>139.63961800000001</c:v>
                </c:pt>
                <c:pt idx="1192">
                  <c:v>138.193253</c:v>
                </c:pt>
                <c:pt idx="1193">
                  <c:v>138.9776</c:v>
                </c:pt>
                <c:pt idx="1194">
                  <c:v>137.89819299999999</c:v>
                </c:pt>
                <c:pt idx="1195">
                  <c:v>139.406372</c:v>
                </c:pt>
                <c:pt idx="1196">
                  <c:v>137.22697400000001</c:v>
                </c:pt>
                <c:pt idx="1197">
                  <c:v>137.22697400000001</c:v>
                </c:pt>
                <c:pt idx="1198">
                  <c:v>136.60659799999999</c:v>
                </c:pt>
                <c:pt idx="1199">
                  <c:v>135.923981</c:v>
                </c:pt>
                <c:pt idx="1200">
                  <c:v>133.86119099999999</c:v>
                </c:pt>
                <c:pt idx="1201">
                  <c:v>131.92379800000001</c:v>
                </c:pt>
                <c:pt idx="1202">
                  <c:v>135.199265</c:v>
                </c:pt>
                <c:pt idx="1203">
                  <c:v>133.73361199999999</c:v>
                </c:pt>
                <c:pt idx="1204">
                  <c:v>137.283096</c:v>
                </c:pt>
                <c:pt idx="1205">
                  <c:v>136.69429</c:v>
                </c:pt>
                <c:pt idx="1206">
                  <c:v>135.81218000000001</c:v>
                </c:pt>
                <c:pt idx="1207">
                  <c:v>136.58380099999999</c:v>
                </c:pt>
                <c:pt idx="1208">
                  <c:v>136.502701</c:v>
                </c:pt>
                <c:pt idx="1209">
                  <c:v>136.995926</c:v>
                </c:pt>
                <c:pt idx="1210">
                  <c:v>134.44648699999999</c:v>
                </c:pt>
                <c:pt idx="1211">
                  <c:v>133.33815000000001</c:v>
                </c:pt>
                <c:pt idx="1212">
                  <c:v>131.61909499999999</c:v>
                </c:pt>
                <c:pt idx="1213">
                  <c:v>139.86320499999999</c:v>
                </c:pt>
                <c:pt idx="1214">
                  <c:v>140.61029099999999</c:v>
                </c:pt>
                <c:pt idx="1215">
                  <c:v>141.71554599999999</c:v>
                </c:pt>
                <c:pt idx="1216">
                  <c:v>140.02937299999999</c:v>
                </c:pt>
                <c:pt idx="1217">
                  <c:v>136.45271299999999</c:v>
                </c:pt>
                <c:pt idx="1218">
                  <c:v>136.91394</c:v>
                </c:pt>
                <c:pt idx="1219">
                  <c:v>135.07037399999999</c:v>
                </c:pt>
                <c:pt idx="1220">
                  <c:v>133.97036700000001</c:v>
                </c:pt>
                <c:pt idx="1221">
                  <c:v>133.46968100000001</c:v>
                </c:pt>
                <c:pt idx="1222">
                  <c:v>132.83045999999999</c:v>
                </c:pt>
                <c:pt idx="1223">
                  <c:v>133.111053</c:v>
                </c:pt>
                <c:pt idx="1224">
                  <c:v>131.16619900000001</c:v>
                </c:pt>
                <c:pt idx="1225">
                  <c:v>129.57385300000001</c:v>
                </c:pt>
                <c:pt idx="1226">
                  <c:v>129.57385300000001</c:v>
                </c:pt>
                <c:pt idx="1227">
                  <c:v>129.26959199999999</c:v>
                </c:pt>
                <c:pt idx="1228">
                  <c:v>130.28234900000001</c:v>
                </c:pt>
                <c:pt idx="1229">
                  <c:v>128.14854399999999</c:v>
                </c:pt>
                <c:pt idx="1230">
                  <c:v>129.50633199999999</c:v>
                </c:pt>
                <c:pt idx="1231">
                  <c:v>125.551315</c:v>
                </c:pt>
                <c:pt idx="1232">
                  <c:v>125.06028000000001</c:v>
                </c:pt>
                <c:pt idx="1233">
                  <c:v>123.635406</c:v>
                </c:pt>
                <c:pt idx="1234">
                  <c:v>125.832787</c:v>
                </c:pt>
                <c:pt idx="1235">
                  <c:v>128.472092</c:v>
                </c:pt>
                <c:pt idx="1236">
                  <c:v>128.44929500000001</c:v>
                </c:pt>
                <c:pt idx="1237">
                  <c:v>126.318123</c:v>
                </c:pt>
                <c:pt idx="1238">
                  <c:v>124.881409</c:v>
                </c:pt>
                <c:pt idx="1239">
                  <c:v>125.75913199999999</c:v>
                </c:pt>
                <c:pt idx="1240">
                  <c:v>124.632385</c:v>
                </c:pt>
                <c:pt idx="1241">
                  <c:v>124.104958</c:v>
                </c:pt>
                <c:pt idx="1242">
                  <c:v>127.687752</c:v>
                </c:pt>
                <c:pt idx="1243">
                  <c:v>128.875</c:v>
                </c:pt>
                <c:pt idx="1244">
                  <c:v>125.537727</c:v>
                </c:pt>
                <c:pt idx="1245">
                  <c:v>126.19931</c:v>
                </c:pt>
                <c:pt idx="1246">
                  <c:v>124.369331</c:v>
                </c:pt>
                <c:pt idx="1247">
                  <c:v>122.662109</c:v>
                </c:pt>
                <c:pt idx="1248">
                  <c:v>122.72830999999999</c:v>
                </c:pt>
                <c:pt idx="1249">
                  <c:v>119.977203</c:v>
                </c:pt>
                <c:pt idx="1250">
                  <c:v>123.773949</c:v>
                </c:pt>
                <c:pt idx="1251">
                  <c:v>126.02744300000001</c:v>
                </c:pt>
                <c:pt idx="1252">
                  <c:v>122.738831</c:v>
                </c:pt>
                <c:pt idx="1253">
                  <c:v>122.029022</c:v>
                </c:pt>
                <c:pt idx="1254">
                  <c:v>124.777939</c:v>
                </c:pt>
                <c:pt idx="1255">
                  <c:v>121.07633199999999</c:v>
                </c:pt>
                <c:pt idx="1256">
                  <c:v>122.312248</c:v>
                </c:pt>
                <c:pt idx="1257">
                  <c:v>120.565567</c:v>
                </c:pt>
                <c:pt idx="1258">
                  <c:v>116.594765</c:v>
                </c:pt>
                <c:pt idx="1259">
                  <c:v>116.781975</c:v>
                </c:pt>
                <c:pt idx="1260">
                  <c:v>109.10824599999999</c:v>
                </c:pt>
                <c:pt idx="1261">
                  <c:v>110.785217</c:v>
                </c:pt>
                <c:pt idx="1262">
                  <c:v>108.31250799999999</c:v>
                </c:pt>
                <c:pt idx="1263">
                  <c:v>113.31448399999999</c:v>
                </c:pt>
                <c:pt idx="1264">
                  <c:v>115.15849300000001</c:v>
                </c:pt>
                <c:pt idx="1265">
                  <c:v>111.423996</c:v>
                </c:pt>
                <c:pt idx="1266">
                  <c:v>115.30843400000001</c:v>
                </c:pt>
                <c:pt idx="1267">
                  <c:v>108.53434799999999</c:v>
                </c:pt>
                <c:pt idx="1268">
                  <c:v>107.296684</c:v>
                </c:pt>
                <c:pt idx="1269">
                  <c:v>98.092856999999995</c:v>
                </c:pt>
                <c:pt idx="1270">
                  <c:v>101.053093</c:v>
                </c:pt>
                <c:pt idx="1271">
                  <c:v>105.633301</c:v>
                </c:pt>
                <c:pt idx="1272">
                  <c:v>105.138321</c:v>
                </c:pt>
                <c:pt idx="1273">
                  <c:v>110.88561199999999</c:v>
                </c:pt>
                <c:pt idx="1274">
                  <c:v>104.613533</c:v>
                </c:pt>
                <c:pt idx="1275">
                  <c:v>118.857468</c:v>
                </c:pt>
                <c:pt idx="1276">
                  <c:v>108.75707199999999</c:v>
                </c:pt>
                <c:pt idx="1277">
                  <c:v>120.18852200000001</c:v>
                </c:pt>
                <c:pt idx="1278">
                  <c:v>126.363716</c:v>
                </c:pt>
                <c:pt idx="1279">
                  <c:v>120.415627</c:v>
                </c:pt>
                <c:pt idx="1280">
                  <c:v>130.31565900000001</c:v>
                </c:pt>
                <c:pt idx="1281">
                  <c:v>132.57661400000001</c:v>
                </c:pt>
                <c:pt idx="1282">
                  <c:v>137.231796</c:v>
                </c:pt>
                <c:pt idx="1283">
                  <c:v>131.67477400000001</c:v>
                </c:pt>
                <c:pt idx="1284">
                  <c:v>135.48292499999999</c:v>
                </c:pt>
                <c:pt idx="1285">
                  <c:v>129.51992799999999</c:v>
                </c:pt>
                <c:pt idx="1286">
                  <c:v>130.59581</c:v>
                </c:pt>
                <c:pt idx="1287">
                  <c:v>136.62983700000001</c:v>
                </c:pt>
                <c:pt idx="1288">
                  <c:v>137.148056</c:v>
                </c:pt>
                <c:pt idx="1289">
                  <c:v>141.43057300000001</c:v>
                </c:pt>
                <c:pt idx="1290">
                  <c:v>146.334778</c:v>
                </c:pt>
                <c:pt idx="1291">
                  <c:v>147.89030500000001</c:v>
                </c:pt>
                <c:pt idx="1292">
                  <c:v>148.45675700000001</c:v>
                </c:pt>
                <c:pt idx="1293">
                  <c:v>147.761414</c:v>
                </c:pt>
                <c:pt idx="1294">
                  <c:v>148.19413800000001</c:v>
                </c:pt>
                <c:pt idx="1295">
                  <c:v>148.19413800000001</c:v>
                </c:pt>
                <c:pt idx="1296">
                  <c:v>147.92143200000001</c:v>
                </c:pt>
                <c:pt idx="1297">
                  <c:v>148.16301000000001</c:v>
                </c:pt>
                <c:pt idx="1298">
                  <c:v>147.211624</c:v>
                </c:pt>
                <c:pt idx="1299">
                  <c:v>146.96348599999999</c:v>
                </c:pt>
                <c:pt idx="1300">
                  <c:v>145.89460800000001</c:v>
                </c:pt>
                <c:pt idx="1301">
                  <c:v>146.68682899999999</c:v>
                </c:pt>
                <c:pt idx="1302">
                  <c:v>146.20062300000001</c:v>
                </c:pt>
                <c:pt idx="1303">
                  <c:v>144.57406599999999</c:v>
                </c:pt>
                <c:pt idx="1304">
                  <c:v>142.44026199999999</c:v>
                </c:pt>
                <c:pt idx="1305">
                  <c:v>141.41435200000001</c:v>
                </c:pt>
                <c:pt idx="1306">
                  <c:v>143.963348</c:v>
                </c:pt>
                <c:pt idx="1307">
                  <c:v>143.513519</c:v>
                </c:pt>
                <c:pt idx="1308">
                  <c:v>143.63803100000001</c:v>
                </c:pt>
                <c:pt idx="1309">
                  <c:v>142.20834400000001</c:v>
                </c:pt>
                <c:pt idx="1310">
                  <c:v>144.48112499999999</c:v>
                </c:pt>
                <c:pt idx="1311">
                  <c:v>145.79946899999999</c:v>
                </c:pt>
                <c:pt idx="1312">
                  <c:v>145.63330099999999</c:v>
                </c:pt>
                <c:pt idx="1313">
                  <c:v>145.591217</c:v>
                </c:pt>
                <c:pt idx="1314">
                  <c:v>145.97834800000001</c:v>
                </c:pt>
                <c:pt idx="1315">
                  <c:v>145.97834800000001</c:v>
                </c:pt>
                <c:pt idx="1316">
                  <c:v>145.416718</c:v>
                </c:pt>
                <c:pt idx="1317">
                  <c:v>144.21017499999999</c:v>
                </c:pt>
                <c:pt idx="1318">
                  <c:v>143.94099399999999</c:v>
                </c:pt>
                <c:pt idx="1319">
                  <c:v>144.15931699999999</c:v>
                </c:pt>
                <c:pt idx="1320">
                  <c:v>143.16059899999999</c:v>
                </c:pt>
                <c:pt idx="1321">
                  <c:v>143.570526</c:v>
                </c:pt>
                <c:pt idx="1322">
                  <c:v>142.62133800000001</c:v>
                </c:pt>
                <c:pt idx="1323">
                  <c:v>141.92555200000001</c:v>
                </c:pt>
                <c:pt idx="1324">
                  <c:v>142.324524</c:v>
                </c:pt>
                <c:pt idx="1325">
                  <c:v>141.82341</c:v>
                </c:pt>
                <c:pt idx="1326">
                  <c:v>142.831772</c:v>
                </c:pt>
                <c:pt idx="1327">
                  <c:v>141.644958</c:v>
                </c:pt>
                <c:pt idx="1328">
                  <c:v>141.22889699999999</c:v>
                </c:pt>
                <c:pt idx="1329">
                  <c:v>142.05006399999999</c:v>
                </c:pt>
                <c:pt idx="1330">
                  <c:v>142.045242</c:v>
                </c:pt>
                <c:pt idx="1331">
                  <c:v>141.320526</c:v>
                </c:pt>
                <c:pt idx="1332">
                  <c:v>141.34814499999999</c:v>
                </c:pt>
                <c:pt idx="1333">
                  <c:v>141.22583</c:v>
                </c:pt>
                <c:pt idx="1334">
                  <c:v>140.53093000000001</c:v>
                </c:pt>
                <c:pt idx="1335">
                  <c:v>139.907059</c:v>
                </c:pt>
                <c:pt idx="1336">
                  <c:v>139.96755999999999</c:v>
                </c:pt>
                <c:pt idx="1337">
                  <c:v>139.92063899999999</c:v>
                </c:pt>
                <c:pt idx="1338">
                  <c:v>138.92761200000001</c:v>
                </c:pt>
                <c:pt idx="1339">
                  <c:v>138.91752600000001</c:v>
                </c:pt>
                <c:pt idx="1340">
                  <c:v>137.73642000000001</c:v>
                </c:pt>
                <c:pt idx="1341">
                  <c:v>137.33702099999999</c:v>
                </c:pt>
                <c:pt idx="1342">
                  <c:v>137.48783900000001</c:v>
                </c:pt>
                <c:pt idx="1343">
                  <c:v>137.924072</c:v>
                </c:pt>
                <c:pt idx="1344">
                  <c:v>136.67543000000001</c:v>
                </c:pt>
                <c:pt idx="1345">
                  <c:v>136.470688</c:v>
                </c:pt>
                <c:pt idx="1346">
                  <c:v>135.61312899999999</c:v>
                </c:pt>
                <c:pt idx="1347">
                  <c:v>136.519363</c:v>
                </c:pt>
                <c:pt idx="1348">
                  <c:v>137.70791600000001</c:v>
                </c:pt>
                <c:pt idx="1349">
                  <c:v>138.26252700000001</c:v>
                </c:pt>
                <c:pt idx="1350">
                  <c:v>138.26252700000001</c:v>
                </c:pt>
                <c:pt idx="1351">
                  <c:v>137.687759</c:v>
                </c:pt>
                <c:pt idx="1352">
                  <c:v>137.386124</c:v>
                </c:pt>
                <c:pt idx="1353">
                  <c:v>136.36239599999999</c:v>
                </c:pt>
                <c:pt idx="1354">
                  <c:v>136.06646699999999</c:v>
                </c:pt>
                <c:pt idx="1355">
                  <c:v>136.28216599999999</c:v>
                </c:pt>
                <c:pt idx="1356">
                  <c:v>136.79600500000001</c:v>
                </c:pt>
                <c:pt idx="1357">
                  <c:v>136.877106</c:v>
                </c:pt>
                <c:pt idx="1358">
                  <c:v>136.80827300000001</c:v>
                </c:pt>
                <c:pt idx="1359">
                  <c:v>135.763519</c:v>
                </c:pt>
                <c:pt idx="1360">
                  <c:v>135.64996300000001</c:v>
                </c:pt>
                <c:pt idx="1361">
                  <c:v>135.55351300000001</c:v>
                </c:pt>
                <c:pt idx="1362">
                  <c:v>135.34175099999999</c:v>
                </c:pt>
                <c:pt idx="1363">
                  <c:v>135.60787999999999</c:v>
                </c:pt>
                <c:pt idx="1364">
                  <c:v>135.26151999999999</c:v>
                </c:pt>
                <c:pt idx="1365">
                  <c:v>134.89324999999999</c:v>
                </c:pt>
                <c:pt idx="1366">
                  <c:v>134.79853800000001</c:v>
                </c:pt>
                <c:pt idx="1367">
                  <c:v>134.958572</c:v>
                </c:pt>
                <c:pt idx="1368">
                  <c:v>134.46052599999999</c:v>
                </c:pt>
                <c:pt idx="1369">
                  <c:v>133.17375200000001</c:v>
                </c:pt>
                <c:pt idx="1370">
                  <c:v>133.57753</c:v>
                </c:pt>
                <c:pt idx="1371">
                  <c:v>133.14437899999999</c:v>
                </c:pt>
                <c:pt idx="1372">
                  <c:v>133.25529499999999</c:v>
                </c:pt>
                <c:pt idx="1373">
                  <c:v>132.515671</c:v>
                </c:pt>
                <c:pt idx="1374">
                  <c:v>131.97816499999999</c:v>
                </c:pt>
                <c:pt idx="1375">
                  <c:v>131.725189</c:v>
                </c:pt>
                <c:pt idx="1376">
                  <c:v>131.35122699999999</c:v>
                </c:pt>
                <c:pt idx="1377">
                  <c:v>131.82165499999999</c:v>
                </c:pt>
                <c:pt idx="1378">
                  <c:v>130.921997</c:v>
                </c:pt>
                <c:pt idx="1379">
                  <c:v>131.43714900000001</c:v>
                </c:pt>
                <c:pt idx="1380">
                  <c:v>131.07501199999999</c:v>
                </c:pt>
                <c:pt idx="1381">
                  <c:v>131.33763099999999</c:v>
                </c:pt>
                <c:pt idx="1382">
                  <c:v>130.042969</c:v>
                </c:pt>
                <c:pt idx="1383">
                  <c:v>130.223602</c:v>
                </c:pt>
                <c:pt idx="1384">
                  <c:v>128.81449900000001</c:v>
                </c:pt>
                <c:pt idx="1385">
                  <c:v>127.99334</c:v>
                </c:pt>
                <c:pt idx="1386">
                  <c:v>126.838531</c:v>
                </c:pt>
                <c:pt idx="1387">
                  <c:v>128.843445</c:v>
                </c:pt>
                <c:pt idx="1388">
                  <c:v>129.423035</c:v>
                </c:pt>
                <c:pt idx="1389">
                  <c:v>127.608841</c:v>
                </c:pt>
                <c:pt idx="1390">
                  <c:v>126.599586</c:v>
                </c:pt>
                <c:pt idx="1391">
                  <c:v>128.907455</c:v>
                </c:pt>
                <c:pt idx="1392">
                  <c:v>130.50726299999999</c:v>
                </c:pt>
                <c:pt idx="1393">
                  <c:v>129.85180700000001</c:v>
                </c:pt>
                <c:pt idx="1394">
                  <c:v>130.54583700000001</c:v>
                </c:pt>
                <c:pt idx="1395">
                  <c:v>130.86369300000001</c:v>
                </c:pt>
                <c:pt idx="1396">
                  <c:v>130.06269800000001</c:v>
                </c:pt>
                <c:pt idx="1397">
                  <c:v>131.166641</c:v>
                </c:pt>
                <c:pt idx="1398">
                  <c:v>131.17935199999999</c:v>
                </c:pt>
                <c:pt idx="1399">
                  <c:v>131.82472200000001</c:v>
                </c:pt>
                <c:pt idx="1400">
                  <c:v>131.82208299999999</c:v>
                </c:pt>
                <c:pt idx="1401">
                  <c:v>131.77693199999999</c:v>
                </c:pt>
                <c:pt idx="1402">
                  <c:v>131.437592</c:v>
                </c:pt>
                <c:pt idx="1403">
                  <c:v>131.85102800000001</c:v>
                </c:pt>
                <c:pt idx="1404">
                  <c:v>131.946594</c:v>
                </c:pt>
                <c:pt idx="1405">
                  <c:v>131.56779499999999</c:v>
                </c:pt>
                <c:pt idx="1406">
                  <c:v>130.62344400000001</c:v>
                </c:pt>
                <c:pt idx="1407">
                  <c:v>130.581345</c:v>
                </c:pt>
                <c:pt idx="1408">
                  <c:v>130.593628</c:v>
                </c:pt>
                <c:pt idx="1409">
                  <c:v>130.474808</c:v>
                </c:pt>
                <c:pt idx="1410">
                  <c:v>128.79916399999999</c:v>
                </c:pt>
                <c:pt idx="1411">
                  <c:v>127.417686</c:v>
                </c:pt>
                <c:pt idx="1412">
                  <c:v>128.30285599999999</c:v>
                </c:pt>
                <c:pt idx="1413">
                  <c:v>128.30285599999999</c:v>
                </c:pt>
                <c:pt idx="1414">
                  <c:v>128.22044399999999</c:v>
                </c:pt>
                <c:pt idx="1415">
                  <c:v>126.614059</c:v>
                </c:pt>
                <c:pt idx="1416">
                  <c:v>125.790695</c:v>
                </c:pt>
                <c:pt idx="1417">
                  <c:v>126.194923</c:v>
                </c:pt>
                <c:pt idx="1418">
                  <c:v>124.823975</c:v>
                </c:pt>
                <c:pt idx="1419">
                  <c:v>128.14897199999999</c:v>
                </c:pt>
                <c:pt idx="1420">
                  <c:v>128.21386699999999</c:v>
                </c:pt>
                <c:pt idx="1421">
                  <c:v>127.165154</c:v>
                </c:pt>
                <c:pt idx="1422">
                  <c:v>128.17967200000001</c:v>
                </c:pt>
                <c:pt idx="1423">
                  <c:v>126.6465</c:v>
                </c:pt>
                <c:pt idx="1424">
                  <c:v>124.84545900000001</c:v>
                </c:pt>
                <c:pt idx="1425">
                  <c:v>124.53855900000001</c:v>
                </c:pt>
                <c:pt idx="1426">
                  <c:v>128.29672199999999</c:v>
                </c:pt>
                <c:pt idx="1427">
                  <c:v>126.430359</c:v>
                </c:pt>
                <c:pt idx="1428">
                  <c:v>127.96045700000001</c:v>
                </c:pt>
                <c:pt idx="1429">
                  <c:v>128.81274400000001</c:v>
                </c:pt>
                <c:pt idx="1430">
                  <c:v>126.440437</c:v>
                </c:pt>
                <c:pt idx="1431">
                  <c:v>126.343552</c:v>
                </c:pt>
                <c:pt idx="1432">
                  <c:v>124.72007000000001</c:v>
                </c:pt>
                <c:pt idx="1433">
                  <c:v>128.547943</c:v>
                </c:pt>
                <c:pt idx="1434">
                  <c:v>129.49099699999999</c:v>
                </c:pt>
                <c:pt idx="1435">
                  <c:v>130.66684000000001</c:v>
                </c:pt>
                <c:pt idx="1436">
                  <c:v>132.104874</c:v>
                </c:pt>
                <c:pt idx="1437">
                  <c:v>132.44639599999999</c:v>
                </c:pt>
                <c:pt idx="1438">
                  <c:v>132.660797</c:v>
                </c:pt>
                <c:pt idx="1439">
                  <c:v>131.687927</c:v>
                </c:pt>
                <c:pt idx="1440">
                  <c:v>132.38458299999999</c:v>
                </c:pt>
                <c:pt idx="1441">
                  <c:v>131.76684599999999</c:v>
                </c:pt>
                <c:pt idx="1442">
                  <c:v>130.870712</c:v>
                </c:pt>
                <c:pt idx="1443">
                  <c:v>130.50155599999999</c:v>
                </c:pt>
                <c:pt idx="1444">
                  <c:v>131.312637</c:v>
                </c:pt>
                <c:pt idx="1445">
                  <c:v>130.843964</c:v>
                </c:pt>
                <c:pt idx="1446">
                  <c:v>131.70414700000001</c:v>
                </c:pt>
                <c:pt idx="1447">
                  <c:v>132.153976</c:v>
                </c:pt>
                <c:pt idx="1448">
                  <c:v>132.13073700000001</c:v>
                </c:pt>
                <c:pt idx="1449">
                  <c:v>131.523087</c:v>
                </c:pt>
                <c:pt idx="1450">
                  <c:v>131.223206</c:v>
                </c:pt>
                <c:pt idx="1451">
                  <c:v>130.63395700000001</c:v>
                </c:pt>
                <c:pt idx="1452">
                  <c:v>130.47262599999999</c:v>
                </c:pt>
                <c:pt idx="1453">
                  <c:v>131.106583</c:v>
                </c:pt>
                <c:pt idx="1454">
                  <c:v>131.34376499999999</c:v>
                </c:pt>
                <c:pt idx="1455">
                  <c:v>131.34376499999999</c:v>
                </c:pt>
                <c:pt idx="1456">
                  <c:v>130.34371899999999</c:v>
                </c:pt>
                <c:pt idx="1457">
                  <c:v>129.963165</c:v>
                </c:pt>
                <c:pt idx="1458">
                  <c:v>128.973648</c:v>
                </c:pt>
                <c:pt idx="1459">
                  <c:v>128.23535200000001</c:v>
                </c:pt>
                <c:pt idx="1460">
                  <c:v>127.74694100000001</c:v>
                </c:pt>
                <c:pt idx="1461">
                  <c:v>127.90477799999999</c:v>
                </c:pt>
                <c:pt idx="1462">
                  <c:v>129.13104200000001</c:v>
                </c:pt>
                <c:pt idx="1463">
                  <c:v>129.35507200000001</c:v>
                </c:pt>
                <c:pt idx="1464">
                  <c:v>129.51817299999999</c:v>
                </c:pt>
                <c:pt idx="1465">
                  <c:v>128.30285599999999</c:v>
                </c:pt>
                <c:pt idx="1466">
                  <c:v>127.920998</c:v>
                </c:pt>
                <c:pt idx="1467">
                  <c:v>126.689903</c:v>
                </c:pt>
                <c:pt idx="1468">
                  <c:v>126.571968</c:v>
                </c:pt>
                <c:pt idx="1469">
                  <c:v>126.776276</c:v>
                </c:pt>
                <c:pt idx="1470">
                  <c:v>126.258934</c:v>
                </c:pt>
                <c:pt idx="1471">
                  <c:v>126.516724</c:v>
                </c:pt>
                <c:pt idx="1472">
                  <c:v>126.56100499999999</c:v>
                </c:pt>
                <c:pt idx="1473">
                  <c:v>125.973961</c:v>
                </c:pt>
                <c:pt idx="1474">
                  <c:v>124.66526</c:v>
                </c:pt>
                <c:pt idx="1475">
                  <c:v>123.90503699999999</c:v>
                </c:pt>
                <c:pt idx="1476">
                  <c:v>122.90192399999999</c:v>
                </c:pt>
                <c:pt idx="1477">
                  <c:v>120.32312</c:v>
                </c:pt>
                <c:pt idx="1478">
                  <c:v>120.656761</c:v>
                </c:pt>
                <c:pt idx="1479">
                  <c:v>122.270157</c:v>
                </c:pt>
                <c:pt idx="1480">
                  <c:v>122.01411400000001</c:v>
                </c:pt>
                <c:pt idx="1481">
                  <c:v>122.863342</c:v>
                </c:pt>
                <c:pt idx="1482">
                  <c:v>123.901093</c:v>
                </c:pt>
                <c:pt idx="1483">
                  <c:v>123.901093</c:v>
                </c:pt>
                <c:pt idx="1484">
                  <c:v>123.73361199999999</c:v>
                </c:pt>
                <c:pt idx="1485">
                  <c:v>125.225571</c:v>
                </c:pt>
                <c:pt idx="1486">
                  <c:v>125.580254</c:v>
                </c:pt>
                <c:pt idx="1487">
                  <c:v>124.522339</c:v>
                </c:pt>
                <c:pt idx="1488">
                  <c:v>125.368492</c:v>
                </c:pt>
                <c:pt idx="1489">
                  <c:v>126.104607</c:v>
                </c:pt>
                <c:pt idx="1490">
                  <c:v>124.992767</c:v>
                </c:pt>
                <c:pt idx="1491">
                  <c:v>124.267174</c:v>
                </c:pt>
                <c:pt idx="1492">
                  <c:v>123.278969</c:v>
                </c:pt>
                <c:pt idx="1493">
                  <c:v>126.327324</c:v>
                </c:pt>
                <c:pt idx="1494">
                  <c:v>125.859093</c:v>
                </c:pt>
                <c:pt idx="1495">
                  <c:v>126.240517</c:v>
                </c:pt>
                <c:pt idx="1496">
                  <c:v>126.443512</c:v>
                </c:pt>
                <c:pt idx="1497">
                  <c:v>128.56636</c:v>
                </c:pt>
                <c:pt idx="1498">
                  <c:v>129.143753</c:v>
                </c:pt>
                <c:pt idx="1499">
                  <c:v>127.910912</c:v>
                </c:pt>
                <c:pt idx="1500">
                  <c:v>128.183167</c:v>
                </c:pt>
                <c:pt idx="1501">
                  <c:v>129.152084</c:v>
                </c:pt>
                <c:pt idx="1502">
                  <c:v>129.02932699999999</c:v>
                </c:pt>
                <c:pt idx="1503">
                  <c:v>128.89122</c:v>
                </c:pt>
                <c:pt idx="1504">
                  <c:v>128.29014599999999</c:v>
                </c:pt>
                <c:pt idx="1505">
                  <c:v>128.33749399999999</c:v>
                </c:pt>
                <c:pt idx="1506">
                  <c:v>128.61940000000001</c:v>
                </c:pt>
                <c:pt idx="1507">
                  <c:v>127.49221799999999</c:v>
                </c:pt>
                <c:pt idx="1508">
                  <c:v>127.363319</c:v>
                </c:pt>
                <c:pt idx="1509">
                  <c:v>127.162521</c:v>
                </c:pt>
                <c:pt idx="1510">
                  <c:v>127.452324</c:v>
                </c:pt>
                <c:pt idx="1511">
                  <c:v>127.38743599999999</c:v>
                </c:pt>
                <c:pt idx="1512">
                  <c:v>127.46766700000001</c:v>
                </c:pt>
                <c:pt idx="1513">
                  <c:v>126.630714</c:v>
                </c:pt>
                <c:pt idx="1514">
                  <c:v>126.625893</c:v>
                </c:pt>
                <c:pt idx="1515">
                  <c:v>126.18703499999999</c:v>
                </c:pt>
                <c:pt idx="1516">
                  <c:v>126.95734400000001</c:v>
                </c:pt>
                <c:pt idx="1517">
                  <c:v>126.824501</c:v>
                </c:pt>
                <c:pt idx="1518">
                  <c:v>126.239204</c:v>
                </c:pt>
                <c:pt idx="1519">
                  <c:v>125.976585</c:v>
                </c:pt>
                <c:pt idx="1520">
                  <c:v>125.70652</c:v>
                </c:pt>
                <c:pt idx="1521">
                  <c:v>125.70433</c:v>
                </c:pt>
                <c:pt idx="1522">
                  <c:v>124.266739</c:v>
                </c:pt>
                <c:pt idx="1523">
                  <c:v>123.435486</c:v>
                </c:pt>
                <c:pt idx="1524">
                  <c:v>122.993996</c:v>
                </c:pt>
                <c:pt idx="1525">
                  <c:v>123.567886</c:v>
                </c:pt>
                <c:pt idx="1526">
                  <c:v>122.686661</c:v>
                </c:pt>
                <c:pt idx="1527">
                  <c:v>122.789688</c:v>
                </c:pt>
                <c:pt idx="1528">
                  <c:v>125.164627</c:v>
                </c:pt>
                <c:pt idx="1529">
                  <c:v>123.82086200000001</c:v>
                </c:pt>
                <c:pt idx="1530">
                  <c:v>124.186508</c:v>
                </c:pt>
                <c:pt idx="1531">
                  <c:v>124.20272799999999</c:v>
                </c:pt>
                <c:pt idx="1532">
                  <c:v>123.74413300000001</c:v>
                </c:pt>
                <c:pt idx="1533">
                  <c:v>123.130341</c:v>
                </c:pt>
                <c:pt idx="1534">
                  <c:v>123.23732</c:v>
                </c:pt>
                <c:pt idx="1535">
                  <c:v>122.38678</c:v>
                </c:pt>
                <c:pt idx="1536">
                  <c:v>122.02639000000001</c:v>
                </c:pt>
                <c:pt idx="1537">
                  <c:v>120.262619</c:v>
                </c:pt>
                <c:pt idx="1538">
                  <c:v>120.519531</c:v>
                </c:pt>
                <c:pt idx="1539">
                  <c:v>121.50685900000001</c:v>
                </c:pt>
                <c:pt idx="1540">
                  <c:v>122.304794</c:v>
                </c:pt>
                <c:pt idx="1541">
                  <c:v>122.443336</c:v>
                </c:pt>
                <c:pt idx="1542">
                  <c:v>122.92034099999999</c:v>
                </c:pt>
                <c:pt idx="1543">
                  <c:v>122.078568</c:v>
                </c:pt>
                <c:pt idx="1544">
                  <c:v>122.42448400000001</c:v>
                </c:pt>
                <c:pt idx="1545">
                  <c:v>122.491119</c:v>
                </c:pt>
                <c:pt idx="1546">
                  <c:v>122.588013</c:v>
                </c:pt>
                <c:pt idx="1547">
                  <c:v>122.437195</c:v>
                </c:pt>
                <c:pt idx="1548">
                  <c:v>121.657242</c:v>
                </c:pt>
                <c:pt idx="1549">
                  <c:v>122.08777600000001</c:v>
                </c:pt>
                <c:pt idx="1550">
                  <c:v>121.87119300000001</c:v>
                </c:pt>
                <c:pt idx="1551">
                  <c:v>121.688805</c:v>
                </c:pt>
                <c:pt idx="1552">
                  <c:v>121.688805</c:v>
                </c:pt>
                <c:pt idx="1553">
                  <c:v>120.379234</c:v>
                </c:pt>
                <c:pt idx="1554">
                  <c:v>120.699287</c:v>
                </c:pt>
                <c:pt idx="1555">
                  <c:v>120.335396</c:v>
                </c:pt>
                <c:pt idx="1556">
                  <c:v>118.803978</c:v>
                </c:pt>
                <c:pt idx="1557">
                  <c:v>118.719803</c:v>
                </c:pt>
                <c:pt idx="1558">
                  <c:v>118.639572</c:v>
                </c:pt>
                <c:pt idx="1559">
                  <c:v>119.76018500000001</c:v>
                </c:pt>
                <c:pt idx="1560">
                  <c:v>120.02718400000001</c:v>
                </c:pt>
                <c:pt idx="1561">
                  <c:v>119.46468400000001</c:v>
                </c:pt>
                <c:pt idx="1562">
                  <c:v>118.660614</c:v>
                </c:pt>
                <c:pt idx="1563">
                  <c:v>118.55407700000001</c:v>
                </c:pt>
                <c:pt idx="1564">
                  <c:v>117.54351</c:v>
                </c:pt>
                <c:pt idx="1565">
                  <c:v>115.743782</c:v>
                </c:pt>
                <c:pt idx="1566">
                  <c:v>115.912575</c:v>
                </c:pt>
                <c:pt idx="1567">
                  <c:v>116.829323</c:v>
                </c:pt>
                <c:pt idx="1568">
                  <c:v>115.84594</c:v>
                </c:pt>
                <c:pt idx="1569">
                  <c:v>115.68679</c:v>
                </c:pt>
                <c:pt idx="1570">
                  <c:v>115.432503</c:v>
                </c:pt>
                <c:pt idx="1571">
                  <c:v>117.090187</c:v>
                </c:pt>
                <c:pt idx="1572">
                  <c:v>117.090187</c:v>
                </c:pt>
                <c:pt idx="1573">
                  <c:v>115.566666</c:v>
                </c:pt>
                <c:pt idx="1574">
                  <c:v>114.695953</c:v>
                </c:pt>
                <c:pt idx="1575">
                  <c:v>114.441666</c:v>
                </c:pt>
                <c:pt idx="1576">
                  <c:v>113.227676</c:v>
                </c:pt>
                <c:pt idx="1577">
                  <c:v>113.82611799999999</c:v>
                </c:pt>
                <c:pt idx="1578">
                  <c:v>113.842781</c:v>
                </c:pt>
                <c:pt idx="1579">
                  <c:v>113.330704</c:v>
                </c:pt>
                <c:pt idx="1580">
                  <c:v>112.86816399999999</c:v>
                </c:pt>
                <c:pt idx="1581">
                  <c:v>111.784386</c:v>
                </c:pt>
                <c:pt idx="1582">
                  <c:v>111.00618</c:v>
                </c:pt>
                <c:pt idx="1583">
                  <c:v>107.321236</c:v>
                </c:pt>
                <c:pt idx="1584">
                  <c:v>110.045593</c:v>
                </c:pt>
                <c:pt idx="1585">
                  <c:v>109.90617399999999</c:v>
                </c:pt>
                <c:pt idx="1586">
                  <c:v>108.980667</c:v>
                </c:pt>
                <c:pt idx="1587">
                  <c:v>109.116135</c:v>
                </c:pt>
                <c:pt idx="1588">
                  <c:v>108.189751</c:v>
                </c:pt>
                <c:pt idx="1589">
                  <c:v>103.077736</c:v>
                </c:pt>
                <c:pt idx="1590">
                  <c:v>105.95027899999999</c:v>
                </c:pt>
                <c:pt idx="1591">
                  <c:v>108.177475</c:v>
                </c:pt>
                <c:pt idx="1592">
                  <c:v>109.91100299999999</c:v>
                </c:pt>
                <c:pt idx="1593">
                  <c:v>111.629623</c:v>
                </c:pt>
                <c:pt idx="1594">
                  <c:v>111.619972</c:v>
                </c:pt>
                <c:pt idx="1595">
                  <c:v>113.9879</c:v>
                </c:pt>
                <c:pt idx="1596">
                  <c:v>116.205887</c:v>
                </c:pt>
                <c:pt idx="1597">
                  <c:v>116.229118</c:v>
                </c:pt>
                <c:pt idx="1598">
                  <c:v>115.602615</c:v>
                </c:pt>
                <c:pt idx="1599">
                  <c:v>115.643822</c:v>
                </c:pt>
                <c:pt idx="1600">
                  <c:v>115.440399</c:v>
                </c:pt>
                <c:pt idx="1601">
                  <c:v>118.19676200000001</c:v>
                </c:pt>
                <c:pt idx="1602">
                  <c:v>118.376953</c:v>
                </c:pt>
                <c:pt idx="1603">
                  <c:v>118.376953</c:v>
                </c:pt>
                <c:pt idx="1604">
                  <c:v>122.33635700000001</c:v>
                </c:pt>
                <c:pt idx="1605">
                  <c:v>121.012321</c:v>
                </c:pt>
                <c:pt idx="1606">
                  <c:v>120.029816</c:v>
                </c:pt>
                <c:pt idx="1607">
                  <c:v>120.29418200000001</c:v>
                </c:pt>
                <c:pt idx="1608">
                  <c:v>117.592613</c:v>
                </c:pt>
                <c:pt idx="1609">
                  <c:v>117.210312</c:v>
                </c:pt>
                <c:pt idx="1610">
                  <c:v>115.41759500000001</c:v>
                </c:pt>
                <c:pt idx="1611">
                  <c:v>116.17913799999999</c:v>
                </c:pt>
                <c:pt idx="1612">
                  <c:v>116.17913799999999</c:v>
                </c:pt>
                <c:pt idx="1613">
                  <c:v>115.826645</c:v>
                </c:pt>
                <c:pt idx="1614">
                  <c:v>117.967911</c:v>
                </c:pt>
                <c:pt idx="1615">
                  <c:v>119.964485</c:v>
                </c:pt>
                <c:pt idx="1616">
                  <c:v>119.698364</c:v>
                </c:pt>
                <c:pt idx="1617">
                  <c:v>118.443596</c:v>
                </c:pt>
                <c:pt idx="1618">
                  <c:v>119.34674800000001</c:v>
                </c:pt>
                <c:pt idx="1619">
                  <c:v>119.523872</c:v>
                </c:pt>
                <c:pt idx="1620">
                  <c:v>121.925995</c:v>
                </c:pt>
                <c:pt idx="1621">
                  <c:v>123.05800600000001</c:v>
                </c:pt>
                <c:pt idx="1622">
                  <c:v>123.367531</c:v>
                </c:pt>
                <c:pt idx="1623">
                  <c:v>120.80538199999999</c:v>
                </c:pt>
                <c:pt idx="1624">
                  <c:v>120.05392500000001</c:v>
                </c:pt>
                <c:pt idx="1625">
                  <c:v>119.38533</c:v>
                </c:pt>
                <c:pt idx="1626">
                  <c:v>120.14424099999999</c:v>
                </c:pt>
                <c:pt idx="1627">
                  <c:v>118.889038</c:v>
                </c:pt>
                <c:pt idx="1628">
                  <c:v>117.612785</c:v>
                </c:pt>
                <c:pt idx="1629">
                  <c:v>115.798592</c:v>
                </c:pt>
                <c:pt idx="1630">
                  <c:v>116.563202</c:v>
                </c:pt>
                <c:pt idx="1631">
                  <c:v>118.61853000000001</c:v>
                </c:pt>
                <c:pt idx="1632">
                  <c:v>116.449646</c:v>
                </c:pt>
                <c:pt idx="1633">
                  <c:v>120.158272</c:v>
                </c:pt>
                <c:pt idx="1634">
                  <c:v>120.824234</c:v>
                </c:pt>
                <c:pt idx="1635">
                  <c:v>121.345963</c:v>
                </c:pt>
                <c:pt idx="1636">
                  <c:v>121.38980100000001</c:v>
                </c:pt>
                <c:pt idx="1637">
                  <c:v>123.162346</c:v>
                </c:pt>
                <c:pt idx="1638">
                  <c:v>123.19347399999999</c:v>
                </c:pt>
                <c:pt idx="1639">
                  <c:v>120.60108200000001</c:v>
                </c:pt>
                <c:pt idx="1640">
                  <c:v>121.317459</c:v>
                </c:pt>
                <c:pt idx="1641">
                  <c:v>119.618134</c:v>
                </c:pt>
                <c:pt idx="1642">
                  <c:v>122.130737</c:v>
                </c:pt>
                <c:pt idx="1643">
                  <c:v>126.28085299999999</c:v>
                </c:pt>
                <c:pt idx="1644">
                  <c:v>126.460167</c:v>
                </c:pt>
                <c:pt idx="1645">
                  <c:v>126.510147</c:v>
                </c:pt>
                <c:pt idx="1646">
                  <c:v>127.213379</c:v>
                </c:pt>
                <c:pt idx="1647">
                  <c:v>128.26121499999999</c:v>
                </c:pt>
                <c:pt idx="1648">
                  <c:v>128.17001300000001</c:v>
                </c:pt>
                <c:pt idx="1649">
                  <c:v>128.22087099999999</c:v>
                </c:pt>
                <c:pt idx="1650">
                  <c:v>127.755707</c:v>
                </c:pt>
                <c:pt idx="1651">
                  <c:v>127.756584</c:v>
                </c:pt>
                <c:pt idx="1652">
                  <c:v>127.404533</c:v>
                </c:pt>
                <c:pt idx="1653">
                  <c:v>127.82498200000001</c:v>
                </c:pt>
                <c:pt idx="1654">
                  <c:v>127.99202</c:v>
                </c:pt>
                <c:pt idx="1655">
                  <c:v>128.44360399999999</c:v>
                </c:pt>
                <c:pt idx="1656">
                  <c:v>128.49095199999999</c:v>
                </c:pt>
                <c:pt idx="1657">
                  <c:v>127.49134100000001</c:v>
                </c:pt>
                <c:pt idx="1658">
                  <c:v>127.331757</c:v>
                </c:pt>
                <c:pt idx="1659">
                  <c:v>126.651764</c:v>
                </c:pt>
                <c:pt idx="1660">
                  <c:v>127.36113</c:v>
                </c:pt>
                <c:pt idx="1661">
                  <c:v>127.32605700000001</c:v>
                </c:pt>
                <c:pt idx="1662">
                  <c:v>126.657021</c:v>
                </c:pt>
                <c:pt idx="1663">
                  <c:v>126.611862</c:v>
                </c:pt>
                <c:pt idx="1664">
                  <c:v>126.14012099999999</c:v>
                </c:pt>
                <c:pt idx="1665">
                  <c:v>125.90117600000001</c:v>
                </c:pt>
                <c:pt idx="1666">
                  <c:v>126.180458</c:v>
                </c:pt>
                <c:pt idx="1667">
                  <c:v>126.64299</c:v>
                </c:pt>
                <c:pt idx="1668">
                  <c:v>126.998993</c:v>
                </c:pt>
                <c:pt idx="1669">
                  <c:v>127.209435</c:v>
                </c:pt>
                <c:pt idx="1670">
                  <c:v>127.209435</c:v>
                </c:pt>
                <c:pt idx="1671">
                  <c:v>127.19233699999999</c:v>
                </c:pt>
                <c:pt idx="1672">
                  <c:v>127.75833900000001</c:v>
                </c:pt>
                <c:pt idx="1673">
                  <c:v>127.034065</c:v>
                </c:pt>
                <c:pt idx="1674">
                  <c:v>126.99987</c:v>
                </c:pt>
                <c:pt idx="1675">
                  <c:v>126.033142</c:v>
                </c:pt>
                <c:pt idx="1676">
                  <c:v>125.256699</c:v>
                </c:pt>
                <c:pt idx="1677">
                  <c:v>125.468895</c:v>
                </c:pt>
                <c:pt idx="1678">
                  <c:v>125.51887499999999</c:v>
                </c:pt>
                <c:pt idx="1679">
                  <c:v>125.259766</c:v>
                </c:pt>
                <c:pt idx="1680">
                  <c:v>124.95637499999999</c:v>
                </c:pt>
                <c:pt idx="1681">
                  <c:v>124.542503</c:v>
                </c:pt>
                <c:pt idx="1682">
                  <c:v>123.563942</c:v>
                </c:pt>
                <c:pt idx="1683">
                  <c:v>124.510498</c:v>
                </c:pt>
                <c:pt idx="1684">
                  <c:v>123.720024</c:v>
                </c:pt>
                <c:pt idx="1685">
                  <c:v>124.217636</c:v>
                </c:pt>
                <c:pt idx="1686">
                  <c:v>125.107635</c:v>
                </c:pt>
                <c:pt idx="1687">
                  <c:v>125.28826100000001</c:v>
                </c:pt>
                <c:pt idx="1688">
                  <c:v>125.321144</c:v>
                </c:pt>
                <c:pt idx="1689">
                  <c:v>124.968216</c:v>
                </c:pt>
                <c:pt idx="1690">
                  <c:v>124.527596</c:v>
                </c:pt>
                <c:pt idx="1691">
                  <c:v>123.95195</c:v>
                </c:pt>
                <c:pt idx="1692">
                  <c:v>123.344292</c:v>
                </c:pt>
                <c:pt idx="1693">
                  <c:v>123.47275500000001</c:v>
                </c:pt>
                <c:pt idx="1694">
                  <c:v>122.872551</c:v>
                </c:pt>
                <c:pt idx="1695">
                  <c:v>123.58367200000001</c:v>
                </c:pt>
                <c:pt idx="1696">
                  <c:v>124.40001700000001</c:v>
                </c:pt>
                <c:pt idx="1697">
                  <c:v>124.778374</c:v>
                </c:pt>
                <c:pt idx="1698">
                  <c:v>123.652946</c:v>
                </c:pt>
                <c:pt idx="1699">
                  <c:v>123.064583</c:v>
                </c:pt>
                <c:pt idx="1700">
                  <c:v>122.838791</c:v>
                </c:pt>
                <c:pt idx="1701">
                  <c:v>122.955414</c:v>
                </c:pt>
                <c:pt idx="1702">
                  <c:v>123.443375</c:v>
                </c:pt>
                <c:pt idx="1703">
                  <c:v>123.177254</c:v>
                </c:pt>
                <c:pt idx="1704">
                  <c:v>122.689728</c:v>
                </c:pt>
                <c:pt idx="1705">
                  <c:v>122.815994</c:v>
                </c:pt>
                <c:pt idx="1706">
                  <c:v>122.68358600000001</c:v>
                </c:pt>
                <c:pt idx="1707">
                  <c:v>121.61953699999999</c:v>
                </c:pt>
                <c:pt idx="1708">
                  <c:v>122.488495</c:v>
                </c:pt>
                <c:pt idx="1709">
                  <c:v>122.064537</c:v>
                </c:pt>
                <c:pt idx="1710">
                  <c:v>120.996971</c:v>
                </c:pt>
                <c:pt idx="1711">
                  <c:v>119.979393</c:v>
                </c:pt>
                <c:pt idx="1712">
                  <c:v>118.953918</c:v>
                </c:pt>
                <c:pt idx="1713">
                  <c:v>118.953918</c:v>
                </c:pt>
                <c:pt idx="1714">
                  <c:v>119.545357</c:v>
                </c:pt>
                <c:pt idx="1715">
                  <c:v>119.17971</c:v>
                </c:pt>
                <c:pt idx="1716">
                  <c:v>119.089394</c:v>
                </c:pt>
                <c:pt idx="1717">
                  <c:v>118.358101</c:v>
                </c:pt>
                <c:pt idx="1718">
                  <c:v>119.38533</c:v>
                </c:pt>
                <c:pt idx="1719">
                  <c:v>119.122711</c:v>
                </c:pt>
                <c:pt idx="1720">
                  <c:v>120.780396</c:v>
                </c:pt>
                <c:pt idx="1721">
                  <c:v>120.55592300000001</c:v>
                </c:pt>
                <c:pt idx="1722">
                  <c:v>121.32579</c:v>
                </c:pt>
                <c:pt idx="1723">
                  <c:v>121.118416</c:v>
                </c:pt>
                <c:pt idx="1724">
                  <c:v>121.607697</c:v>
                </c:pt>
                <c:pt idx="1725">
                  <c:v>121.866806</c:v>
                </c:pt>
                <c:pt idx="1726">
                  <c:v>121.990883</c:v>
                </c:pt>
                <c:pt idx="1727">
                  <c:v>121.69012499999999</c:v>
                </c:pt>
                <c:pt idx="1728">
                  <c:v>122.18203</c:v>
                </c:pt>
                <c:pt idx="1729">
                  <c:v>121.969398</c:v>
                </c:pt>
                <c:pt idx="1730">
                  <c:v>121.83918799999999</c:v>
                </c:pt>
                <c:pt idx="1731">
                  <c:v>121.45951100000001</c:v>
                </c:pt>
                <c:pt idx="1732">
                  <c:v>121.546318</c:v>
                </c:pt>
                <c:pt idx="1733">
                  <c:v>120.51383199999999</c:v>
                </c:pt>
                <c:pt idx="1734">
                  <c:v>120.429214</c:v>
                </c:pt>
                <c:pt idx="1735">
                  <c:v>119.892151</c:v>
                </c:pt>
                <c:pt idx="1736">
                  <c:v>118.605377</c:v>
                </c:pt>
                <c:pt idx="1737">
                  <c:v>119.426979</c:v>
                </c:pt>
                <c:pt idx="1738">
                  <c:v>117.92976400000001</c:v>
                </c:pt>
                <c:pt idx="1739">
                  <c:v>119.30948600000001</c:v>
                </c:pt>
                <c:pt idx="1740">
                  <c:v>119.30948600000001</c:v>
                </c:pt>
                <c:pt idx="1741">
                  <c:v>119.591393</c:v>
                </c:pt>
                <c:pt idx="1742">
                  <c:v>119.833839</c:v>
                </c:pt>
                <c:pt idx="1743">
                  <c:v>119.445831</c:v>
                </c:pt>
                <c:pt idx="1744">
                  <c:v>119.821564</c:v>
                </c:pt>
                <c:pt idx="1745">
                  <c:v>118.94296300000001</c:v>
                </c:pt>
                <c:pt idx="1746">
                  <c:v>119.256874</c:v>
                </c:pt>
                <c:pt idx="1747">
                  <c:v>119.35902400000001</c:v>
                </c:pt>
                <c:pt idx="1748">
                  <c:v>118.87632000000001</c:v>
                </c:pt>
                <c:pt idx="1749">
                  <c:v>119.695297</c:v>
                </c:pt>
                <c:pt idx="1750">
                  <c:v>119.58963799999999</c:v>
                </c:pt>
                <c:pt idx="1751">
                  <c:v>119.38576500000001</c:v>
                </c:pt>
                <c:pt idx="1752">
                  <c:v>118.277435</c:v>
                </c:pt>
                <c:pt idx="1753">
                  <c:v>117.14323400000001</c:v>
                </c:pt>
                <c:pt idx="1754">
                  <c:v>117.174362</c:v>
                </c:pt>
                <c:pt idx="1755">
                  <c:v>116.77057600000001</c:v>
                </c:pt>
                <c:pt idx="1756">
                  <c:v>115.293526</c:v>
                </c:pt>
                <c:pt idx="1757">
                  <c:v>115.55394699999999</c:v>
                </c:pt>
                <c:pt idx="1758">
                  <c:v>116.39265399999999</c:v>
                </c:pt>
                <c:pt idx="1759">
                  <c:v>116.096718</c:v>
                </c:pt>
                <c:pt idx="1760">
                  <c:v>117.05510700000001</c:v>
                </c:pt>
                <c:pt idx="1761">
                  <c:v>116.924896</c:v>
                </c:pt>
                <c:pt idx="1762">
                  <c:v>115.717484</c:v>
                </c:pt>
                <c:pt idx="1763">
                  <c:v>115.50528</c:v>
                </c:pt>
                <c:pt idx="1764">
                  <c:v>117.07177</c:v>
                </c:pt>
                <c:pt idx="1765">
                  <c:v>117.06519299999999</c:v>
                </c:pt>
                <c:pt idx="1766">
                  <c:v>118.073128</c:v>
                </c:pt>
                <c:pt idx="1767">
                  <c:v>118.75312</c:v>
                </c:pt>
                <c:pt idx="1768">
                  <c:v>118.65448000000001</c:v>
                </c:pt>
                <c:pt idx="1769">
                  <c:v>117.402779</c:v>
                </c:pt>
                <c:pt idx="1770">
                  <c:v>116.458412</c:v>
                </c:pt>
                <c:pt idx="1771">
                  <c:v>116.795563</c:v>
                </c:pt>
                <c:pt idx="1772">
                  <c:v>115.839798</c:v>
                </c:pt>
                <c:pt idx="1773">
                  <c:v>116.483406</c:v>
                </c:pt>
                <c:pt idx="1774">
                  <c:v>114.567055</c:v>
                </c:pt>
                <c:pt idx="1775">
                  <c:v>114.186066</c:v>
                </c:pt>
                <c:pt idx="1776">
                  <c:v>116.745148</c:v>
                </c:pt>
                <c:pt idx="1777">
                  <c:v>115.949409</c:v>
                </c:pt>
                <c:pt idx="1778">
                  <c:v>114.623611</c:v>
                </c:pt>
                <c:pt idx="1779">
                  <c:v>113.195671</c:v>
                </c:pt>
                <c:pt idx="1780">
                  <c:v>115.78192900000001</c:v>
                </c:pt>
                <c:pt idx="1781">
                  <c:v>114.209305</c:v>
                </c:pt>
                <c:pt idx="1782">
                  <c:v>114.543381</c:v>
                </c:pt>
                <c:pt idx="1783">
                  <c:v>116.55706000000001</c:v>
                </c:pt>
                <c:pt idx="1784">
                  <c:v>113.47538</c:v>
                </c:pt>
                <c:pt idx="1785">
                  <c:v>115.905563</c:v>
                </c:pt>
                <c:pt idx="1786">
                  <c:v>118.897362</c:v>
                </c:pt>
                <c:pt idx="1787">
                  <c:v>119.117012</c:v>
                </c:pt>
                <c:pt idx="1788">
                  <c:v>118.940765</c:v>
                </c:pt>
                <c:pt idx="1789">
                  <c:v>120.65456399999999</c:v>
                </c:pt>
                <c:pt idx="1790">
                  <c:v>120.449387</c:v>
                </c:pt>
                <c:pt idx="1791">
                  <c:v>120.543648</c:v>
                </c:pt>
                <c:pt idx="1792">
                  <c:v>121.23767100000001</c:v>
                </c:pt>
                <c:pt idx="1793">
                  <c:v>122.01411400000001</c:v>
                </c:pt>
                <c:pt idx="1794">
                  <c:v>122.169754</c:v>
                </c:pt>
                <c:pt idx="1795">
                  <c:v>120.082863</c:v>
                </c:pt>
                <c:pt idx="1796">
                  <c:v>119.549301</c:v>
                </c:pt>
                <c:pt idx="1797">
                  <c:v>119.60717</c:v>
                </c:pt>
                <c:pt idx="1798">
                  <c:v>119.29238100000001</c:v>
                </c:pt>
                <c:pt idx="1799">
                  <c:v>117.990707</c:v>
                </c:pt>
                <c:pt idx="1800">
                  <c:v>117.395325</c:v>
                </c:pt>
                <c:pt idx="1801">
                  <c:v>118.980667</c:v>
                </c:pt>
                <c:pt idx="1802">
                  <c:v>120.31566599999999</c:v>
                </c:pt>
                <c:pt idx="1803">
                  <c:v>121.86417400000001</c:v>
                </c:pt>
                <c:pt idx="1804">
                  <c:v>120.44806699999999</c:v>
                </c:pt>
                <c:pt idx="1805">
                  <c:v>118.547943</c:v>
                </c:pt>
                <c:pt idx="1806">
                  <c:v>118.432632</c:v>
                </c:pt>
                <c:pt idx="1807">
                  <c:v>119.087204</c:v>
                </c:pt>
                <c:pt idx="1808">
                  <c:v>119.78692599999999</c:v>
                </c:pt>
                <c:pt idx="1809">
                  <c:v>119.78692599999999</c:v>
                </c:pt>
                <c:pt idx="1810">
                  <c:v>119.74221</c:v>
                </c:pt>
                <c:pt idx="1811">
                  <c:v>118.314262</c:v>
                </c:pt>
                <c:pt idx="1812">
                  <c:v>116.749527</c:v>
                </c:pt>
                <c:pt idx="1813">
                  <c:v>116.44525899999999</c:v>
                </c:pt>
                <c:pt idx="1814">
                  <c:v>114.847206</c:v>
                </c:pt>
                <c:pt idx="1815">
                  <c:v>113.157089</c:v>
                </c:pt>
                <c:pt idx="1816">
                  <c:v>117.57025899999999</c:v>
                </c:pt>
                <c:pt idx="1817">
                  <c:v>118.161255</c:v>
                </c:pt>
                <c:pt idx="1818">
                  <c:v>116.135735</c:v>
                </c:pt>
                <c:pt idx="1819">
                  <c:v>121.098251</c:v>
                </c:pt>
                <c:pt idx="1820">
                  <c:v>123.72221399999999</c:v>
                </c:pt>
                <c:pt idx="1821">
                  <c:v>123.80244399999999</c:v>
                </c:pt>
                <c:pt idx="1822">
                  <c:v>123.74194300000001</c:v>
                </c:pt>
                <c:pt idx="1823">
                  <c:v>125.10543800000001</c:v>
                </c:pt>
                <c:pt idx="1824">
                  <c:v>125.953354</c:v>
                </c:pt>
                <c:pt idx="1825">
                  <c:v>124.47937</c:v>
                </c:pt>
                <c:pt idx="1826">
                  <c:v>124.404404</c:v>
                </c:pt>
                <c:pt idx="1827">
                  <c:v>124.474113</c:v>
                </c:pt>
                <c:pt idx="1828">
                  <c:v>124.204041</c:v>
                </c:pt>
                <c:pt idx="1829">
                  <c:v>123.21013600000001</c:v>
                </c:pt>
                <c:pt idx="1830">
                  <c:v>122.67218800000001</c:v>
                </c:pt>
                <c:pt idx="1831">
                  <c:v>122.870796</c:v>
                </c:pt>
                <c:pt idx="1832">
                  <c:v>121.724754</c:v>
                </c:pt>
                <c:pt idx="1833">
                  <c:v>122.155289</c:v>
                </c:pt>
                <c:pt idx="1834">
                  <c:v>122.155289</c:v>
                </c:pt>
                <c:pt idx="1835">
                  <c:v>121.33631099999999</c:v>
                </c:pt>
                <c:pt idx="1836">
                  <c:v>120.488846</c:v>
                </c:pt>
                <c:pt idx="1837">
                  <c:v>120.623001</c:v>
                </c:pt>
                <c:pt idx="1838">
                  <c:v>120.466042</c:v>
                </c:pt>
                <c:pt idx="1839">
                  <c:v>120.266121</c:v>
                </c:pt>
                <c:pt idx="1840">
                  <c:v>119.426102</c:v>
                </c:pt>
                <c:pt idx="1841">
                  <c:v>118.946907</c:v>
                </c:pt>
                <c:pt idx="1842">
                  <c:v>118.190628</c:v>
                </c:pt>
                <c:pt idx="1843">
                  <c:v>117.21732299999999</c:v>
                </c:pt>
                <c:pt idx="1844">
                  <c:v>117.82804899999999</c:v>
                </c:pt>
                <c:pt idx="1845">
                  <c:v>117.612343</c:v>
                </c:pt>
                <c:pt idx="1846">
                  <c:v>117.519402</c:v>
                </c:pt>
                <c:pt idx="1847">
                  <c:v>117.643913</c:v>
                </c:pt>
                <c:pt idx="1848">
                  <c:v>117.697838</c:v>
                </c:pt>
                <c:pt idx="1849">
                  <c:v>117.4646</c:v>
                </c:pt>
                <c:pt idx="1850">
                  <c:v>117.56192799999999</c:v>
                </c:pt>
                <c:pt idx="1851">
                  <c:v>117.94291699999999</c:v>
                </c:pt>
                <c:pt idx="1852">
                  <c:v>117.313782</c:v>
                </c:pt>
                <c:pt idx="1853">
                  <c:v>116.270332</c:v>
                </c:pt>
                <c:pt idx="1854">
                  <c:v>116.745583</c:v>
                </c:pt>
                <c:pt idx="1855">
                  <c:v>116.800827</c:v>
                </c:pt>
                <c:pt idx="1856">
                  <c:v>116.620193</c:v>
                </c:pt>
                <c:pt idx="1857">
                  <c:v>116.24797100000001</c:v>
                </c:pt>
                <c:pt idx="1858">
                  <c:v>115.61138200000001</c:v>
                </c:pt>
                <c:pt idx="1859">
                  <c:v>115.273354</c:v>
                </c:pt>
                <c:pt idx="1860">
                  <c:v>115.286507</c:v>
                </c:pt>
                <c:pt idx="1861">
                  <c:v>115.71923099999999</c:v>
                </c:pt>
                <c:pt idx="1862">
                  <c:v>115.84111799999999</c:v>
                </c:pt>
                <c:pt idx="1863">
                  <c:v>116.076111</c:v>
                </c:pt>
                <c:pt idx="1864">
                  <c:v>115.133064</c:v>
                </c:pt>
                <c:pt idx="1865">
                  <c:v>115.175591</c:v>
                </c:pt>
                <c:pt idx="1866">
                  <c:v>114.052345</c:v>
                </c:pt>
                <c:pt idx="1867">
                  <c:v>114.096191</c:v>
                </c:pt>
                <c:pt idx="1868">
                  <c:v>113.86206799999999</c:v>
                </c:pt>
                <c:pt idx="1869">
                  <c:v>113.86206799999999</c:v>
                </c:pt>
                <c:pt idx="1870">
                  <c:v>113.947563</c:v>
                </c:pt>
                <c:pt idx="1871">
                  <c:v>113.207069</c:v>
                </c:pt>
                <c:pt idx="1872">
                  <c:v>113.062828</c:v>
                </c:pt>
                <c:pt idx="1873">
                  <c:v>113.360512</c:v>
                </c:pt>
                <c:pt idx="1874">
                  <c:v>112.43895000000001</c:v>
                </c:pt>
                <c:pt idx="1875">
                  <c:v>113.063705</c:v>
                </c:pt>
                <c:pt idx="1876">
                  <c:v>113.325439</c:v>
                </c:pt>
                <c:pt idx="1877">
                  <c:v>113.21408099999999</c:v>
                </c:pt>
                <c:pt idx="1878">
                  <c:v>113.31579600000001</c:v>
                </c:pt>
                <c:pt idx="1879">
                  <c:v>113.74369799999999</c:v>
                </c:pt>
                <c:pt idx="1880">
                  <c:v>113.57972700000001</c:v>
                </c:pt>
                <c:pt idx="1881">
                  <c:v>113.601212</c:v>
                </c:pt>
                <c:pt idx="1882">
                  <c:v>113.45697</c:v>
                </c:pt>
                <c:pt idx="1883">
                  <c:v>113.106667</c:v>
                </c:pt>
                <c:pt idx="1884">
                  <c:v>113.085182</c:v>
                </c:pt>
                <c:pt idx="1885">
                  <c:v>112.905434</c:v>
                </c:pt>
                <c:pt idx="1886">
                  <c:v>112.798897</c:v>
                </c:pt>
                <c:pt idx="1887">
                  <c:v>113.160156</c:v>
                </c:pt>
                <c:pt idx="1888">
                  <c:v>112.25393699999999</c:v>
                </c:pt>
                <c:pt idx="1889">
                  <c:v>112.11145</c:v>
                </c:pt>
                <c:pt idx="1890">
                  <c:v>112.636681</c:v>
                </c:pt>
                <c:pt idx="1891">
                  <c:v>112.454735</c:v>
                </c:pt>
                <c:pt idx="1892">
                  <c:v>112.90323600000001</c:v>
                </c:pt>
                <c:pt idx="1893">
                  <c:v>112.328468</c:v>
                </c:pt>
                <c:pt idx="1894">
                  <c:v>112.291641</c:v>
                </c:pt>
                <c:pt idx="1895">
                  <c:v>112.208336</c:v>
                </c:pt>
                <c:pt idx="1896">
                  <c:v>112.132927</c:v>
                </c:pt>
                <c:pt idx="1897">
                  <c:v>111.936958</c:v>
                </c:pt>
                <c:pt idx="1898">
                  <c:v>111.838745</c:v>
                </c:pt>
                <c:pt idx="1899">
                  <c:v>112.02771</c:v>
                </c:pt>
                <c:pt idx="1900">
                  <c:v>111.826035</c:v>
                </c:pt>
                <c:pt idx="1901">
                  <c:v>111.566925</c:v>
                </c:pt>
                <c:pt idx="1902">
                  <c:v>111.76860000000001</c:v>
                </c:pt>
                <c:pt idx="1903">
                  <c:v>111.88872499999999</c:v>
                </c:pt>
                <c:pt idx="1904">
                  <c:v>111.260468</c:v>
                </c:pt>
                <c:pt idx="1905">
                  <c:v>111.121925</c:v>
                </c:pt>
                <c:pt idx="1906">
                  <c:v>110.88254499999999</c:v>
                </c:pt>
                <c:pt idx="1907">
                  <c:v>110.454643</c:v>
                </c:pt>
                <c:pt idx="1908">
                  <c:v>110.046913</c:v>
                </c:pt>
                <c:pt idx="1909">
                  <c:v>109.91450500000001</c:v>
                </c:pt>
                <c:pt idx="1910">
                  <c:v>109.467316</c:v>
                </c:pt>
                <c:pt idx="1911">
                  <c:v>109.45942700000001</c:v>
                </c:pt>
                <c:pt idx="1912">
                  <c:v>109.703186</c:v>
                </c:pt>
                <c:pt idx="1913">
                  <c:v>109.632164</c:v>
                </c:pt>
                <c:pt idx="1914">
                  <c:v>109.967117</c:v>
                </c:pt>
                <c:pt idx="1915">
                  <c:v>109.897408</c:v>
                </c:pt>
                <c:pt idx="1916">
                  <c:v>109.77552799999999</c:v>
                </c:pt>
                <c:pt idx="1917">
                  <c:v>109.615944</c:v>
                </c:pt>
                <c:pt idx="1918">
                  <c:v>109.413826</c:v>
                </c:pt>
                <c:pt idx="1919">
                  <c:v>109.53439299999999</c:v>
                </c:pt>
                <c:pt idx="1920">
                  <c:v>109.45153000000001</c:v>
                </c:pt>
                <c:pt idx="1921">
                  <c:v>109.08457199999999</c:v>
                </c:pt>
                <c:pt idx="1922">
                  <c:v>107.914856</c:v>
                </c:pt>
                <c:pt idx="1923">
                  <c:v>108.07576</c:v>
                </c:pt>
                <c:pt idx="1924">
                  <c:v>108.09504699999999</c:v>
                </c:pt>
                <c:pt idx="1925">
                  <c:v>107.757904</c:v>
                </c:pt>
                <c:pt idx="1926">
                  <c:v>108.57775100000001</c:v>
                </c:pt>
                <c:pt idx="1927">
                  <c:v>108.57775100000001</c:v>
                </c:pt>
                <c:pt idx="1928">
                  <c:v>108.36293000000001</c:v>
                </c:pt>
                <c:pt idx="1929">
                  <c:v>107.746506</c:v>
                </c:pt>
                <c:pt idx="1930">
                  <c:v>107.251526</c:v>
                </c:pt>
                <c:pt idx="1931">
                  <c:v>107.161209</c:v>
                </c:pt>
                <c:pt idx="1932">
                  <c:v>107.109039</c:v>
                </c:pt>
                <c:pt idx="1933">
                  <c:v>106.930161</c:v>
                </c:pt>
                <c:pt idx="1934">
                  <c:v>107.15244300000001</c:v>
                </c:pt>
                <c:pt idx="1935">
                  <c:v>107.523781</c:v>
                </c:pt>
                <c:pt idx="1936">
                  <c:v>106.465431</c:v>
                </c:pt>
                <c:pt idx="1937">
                  <c:v>106.341797</c:v>
                </c:pt>
                <c:pt idx="1938">
                  <c:v>106.53733099999999</c:v>
                </c:pt>
                <c:pt idx="1939">
                  <c:v>108.20772599999999</c:v>
                </c:pt>
                <c:pt idx="1940">
                  <c:v>108.054276</c:v>
                </c:pt>
                <c:pt idx="1941">
                  <c:v>108.1082</c:v>
                </c:pt>
                <c:pt idx="1942">
                  <c:v>107.033188</c:v>
                </c:pt>
                <c:pt idx="1943">
                  <c:v>106.896835</c:v>
                </c:pt>
                <c:pt idx="1944">
                  <c:v>108.466835</c:v>
                </c:pt>
                <c:pt idx="1945">
                  <c:v>108.506294</c:v>
                </c:pt>
                <c:pt idx="1946">
                  <c:v>108.768906</c:v>
                </c:pt>
                <c:pt idx="1947">
                  <c:v>108.59002700000001</c:v>
                </c:pt>
                <c:pt idx="1948">
                  <c:v>108.385284</c:v>
                </c:pt>
                <c:pt idx="1949">
                  <c:v>108.62247499999999</c:v>
                </c:pt>
                <c:pt idx="1950">
                  <c:v>108.568985</c:v>
                </c:pt>
                <c:pt idx="1951">
                  <c:v>108.303741</c:v>
                </c:pt>
                <c:pt idx="1952">
                  <c:v>108.38265199999999</c:v>
                </c:pt>
                <c:pt idx="1953">
                  <c:v>108.52821400000001</c:v>
                </c:pt>
                <c:pt idx="1954">
                  <c:v>108.63387299999999</c:v>
                </c:pt>
                <c:pt idx="1955">
                  <c:v>108.60317999999999</c:v>
                </c:pt>
                <c:pt idx="1956">
                  <c:v>108.286644</c:v>
                </c:pt>
                <c:pt idx="1957">
                  <c:v>108.40194700000001</c:v>
                </c:pt>
                <c:pt idx="1958">
                  <c:v>108.441841</c:v>
                </c:pt>
                <c:pt idx="1959">
                  <c:v>108.458504</c:v>
                </c:pt>
                <c:pt idx="1960">
                  <c:v>107.878906</c:v>
                </c:pt>
                <c:pt idx="1961">
                  <c:v>107.81446099999999</c:v>
                </c:pt>
                <c:pt idx="1962">
                  <c:v>107.82016</c:v>
                </c:pt>
                <c:pt idx="1963">
                  <c:v>107.31860399999999</c:v>
                </c:pt>
                <c:pt idx="1964">
                  <c:v>107.117805</c:v>
                </c:pt>
                <c:pt idx="1965">
                  <c:v>106.340919</c:v>
                </c:pt>
                <c:pt idx="1966">
                  <c:v>106.424217</c:v>
                </c:pt>
                <c:pt idx="1967">
                  <c:v>106.325577</c:v>
                </c:pt>
                <c:pt idx="1968">
                  <c:v>105.649086</c:v>
                </c:pt>
                <c:pt idx="1969">
                  <c:v>106.64825399999999</c:v>
                </c:pt>
                <c:pt idx="1970">
                  <c:v>106.493492</c:v>
                </c:pt>
                <c:pt idx="1971">
                  <c:v>106.493492</c:v>
                </c:pt>
                <c:pt idx="1972">
                  <c:v>106.24797100000001</c:v>
                </c:pt>
                <c:pt idx="1973">
                  <c:v>106.08532</c:v>
                </c:pt>
                <c:pt idx="1974">
                  <c:v>107.00556899999999</c:v>
                </c:pt>
                <c:pt idx="1975">
                  <c:v>106.07128899999999</c:v>
                </c:pt>
                <c:pt idx="1976">
                  <c:v>106.93454</c:v>
                </c:pt>
                <c:pt idx="1977">
                  <c:v>106.90078699999999</c:v>
                </c:pt>
                <c:pt idx="1978">
                  <c:v>106.734184</c:v>
                </c:pt>
                <c:pt idx="1979">
                  <c:v>106.78285200000001</c:v>
                </c:pt>
                <c:pt idx="1980">
                  <c:v>106.845108</c:v>
                </c:pt>
                <c:pt idx="1981">
                  <c:v>107.565437</c:v>
                </c:pt>
                <c:pt idx="1982">
                  <c:v>106.674995</c:v>
                </c:pt>
                <c:pt idx="1983">
                  <c:v>106.644745</c:v>
                </c:pt>
                <c:pt idx="1984">
                  <c:v>106.884125</c:v>
                </c:pt>
                <c:pt idx="1985">
                  <c:v>106.990662</c:v>
                </c:pt>
                <c:pt idx="1986">
                  <c:v>106.510147</c:v>
                </c:pt>
                <c:pt idx="1987">
                  <c:v>106.61449399999999</c:v>
                </c:pt>
                <c:pt idx="1988">
                  <c:v>106.703056</c:v>
                </c:pt>
                <c:pt idx="1989">
                  <c:v>106.674561</c:v>
                </c:pt>
                <c:pt idx="1990">
                  <c:v>106.50752300000001</c:v>
                </c:pt>
                <c:pt idx="1991">
                  <c:v>106.804329</c:v>
                </c:pt>
                <c:pt idx="1992">
                  <c:v>106.93454</c:v>
                </c:pt>
                <c:pt idx="1993">
                  <c:v>106.53952</c:v>
                </c:pt>
                <c:pt idx="1994">
                  <c:v>105.73896000000001</c:v>
                </c:pt>
                <c:pt idx="1995">
                  <c:v>105.787628</c:v>
                </c:pt>
                <c:pt idx="1996">
                  <c:v>105.915207</c:v>
                </c:pt>
                <c:pt idx="1997">
                  <c:v>105.915207</c:v>
                </c:pt>
                <c:pt idx="1998">
                  <c:v>105.882324</c:v>
                </c:pt>
                <c:pt idx="1999">
                  <c:v>105.41409299999999</c:v>
                </c:pt>
                <c:pt idx="2000">
                  <c:v>105.152351</c:v>
                </c:pt>
                <c:pt idx="2001">
                  <c:v>104.959442</c:v>
                </c:pt>
                <c:pt idx="2002">
                  <c:v>104.420624</c:v>
                </c:pt>
                <c:pt idx="2003">
                  <c:v>103.718704</c:v>
                </c:pt>
                <c:pt idx="2004">
                  <c:v>103.337715</c:v>
                </c:pt>
                <c:pt idx="2005">
                  <c:v>105.25099899999999</c:v>
                </c:pt>
                <c:pt idx="2006">
                  <c:v>105.323334</c:v>
                </c:pt>
                <c:pt idx="2007">
                  <c:v>104.822655</c:v>
                </c:pt>
                <c:pt idx="2008">
                  <c:v>104.977859</c:v>
                </c:pt>
                <c:pt idx="2009">
                  <c:v>105.205399</c:v>
                </c:pt>
                <c:pt idx="2010">
                  <c:v>105.086586</c:v>
                </c:pt>
                <c:pt idx="2011">
                  <c:v>105.19444300000001</c:v>
                </c:pt>
                <c:pt idx="2012">
                  <c:v>105.19049800000001</c:v>
                </c:pt>
                <c:pt idx="2013">
                  <c:v>104.762154</c:v>
                </c:pt>
                <c:pt idx="2014">
                  <c:v>104.701218</c:v>
                </c:pt>
                <c:pt idx="2015">
                  <c:v>104.834496</c:v>
                </c:pt>
                <c:pt idx="2016">
                  <c:v>104.70998400000001</c:v>
                </c:pt>
                <c:pt idx="2017">
                  <c:v>104.528915</c:v>
                </c:pt>
                <c:pt idx="2018">
                  <c:v>104.729271</c:v>
                </c:pt>
                <c:pt idx="2019">
                  <c:v>104.671402</c:v>
                </c:pt>
                <c:pt idx="2020">
                  <c:v>104.72226000000001</c:v>
                </c:pt>
                <c:pt idx="2021">
                  <c:v>104.088295</c:v>
                </c:pt>
                <c:pt idx="2022">
                  <c:v>102.972069</c:v>
                </c:pt>
                <c:pt idx="2023">
                  <c:v>103.285545</c:v>
                </c:pt>
                <c:pt idx="2024">
                  <c:v>102.51084899999999</c:v>
                </c:pt>
                <c:pt idx="2025">
                  <c:v>102.687096</c:v>
                </c:pt>
                <c:pt idx="2026">
                  <c:v>102.986099</c:v>
                </c:pt>
                <c:pt idx="2027">
                  <c:v>102.106621</c:v>
                </c:pt>
                <c:pt idx="2028">
                  <c:v>102.80722799999999</c:v>
                </c:pt>
                <c:pt idx="2029">
                  <c:v>103.195229</c:v>
                </c:pt>
                <c:pt idx="2030">
                  <c:v>103.343414</c:v>
                </c:pt>
                <c:pt idx="2031">
                  <c:v>103.272392</c:v>
                </c:pt>
                <c:pt idx="2032">
                  <c:v>103.35788700000001</c:v>
                </c:pt>
                <c:pt idx="2033">
                  <c:v>103.158844</c:v>
                </c:pt>
                <c:pt idx="2034">
                  <c:v>103.47494500000001</c:v>
                </c:pt>
                <c:pt idx="2035">
                  <c:v>103.417068</c:v>
                </c:pt>
                <c:pt idx="2036">
                  <c:v>103.587181</c:v>
                </c:pt>
                <c:pt idx="2037">
                  <c:v>103.821297</c:v>
                </c:pt>
                <c:pt idx="2038">
                  <c:v>103.517471</c:v>
                </c:pt>
                <c:pt idx="2039">
                  <c:v>103.405235</c:v>
                </c:pt>
                <c:pt idx="2040">
                  <c:v>102.66078899999999</c:v>
                </c:pt>
                <c:pt idx="2041">
                  <c:v>102.76557200000001</c:v>
                </c:pt>
                <c:pt idx="2042">
                  <c:v>102.852386</c:v>
                </c:pt>
                <c:pt idx="2043">
                  <c:v>102.96154799999999</c:v>
                </c:pt>
                <c:pt idx="2044">
                  <c:v>102.767326</c:v>
                </c:pt>
                <c:pt idx="2045">
                  <c:v>104.058487</c:v>
                </c:pt>
                <c:pt idx="2046">
                  <c:v>104.268051</c:v>
                </c:pt>
                <c:pt idx="2047">
                  <c:v>104.405281</c:v>
                </c:pt>
                <c:pt idx="2048">
                  <c:v>104.57538599999999</c:v>
                </c:pt>
                <c:pt idx="2049">
                  <c:v>103.70687100000001</c:v>
                </c:pt>
                <c:pt idx="2050">
                  <c:v>104.058487</c:v>
                </c:pt>
                <c:pt idx="2051">
                  <c:v>104.02034</c:v>
                </c:pt>
                <c:pt idx="2052">
                  <c:v>103.681442</c:v>
                </c:pt>
                <c:pt idx="2053">
                  <c:v>103.598579</c:v>
                </c:pt>
                <c:pt idx="2054">
                  <c:v>103.83577</c:v>
                </c:pt>
                <c:pt idx="2055">
                  <c:v>104.13915299999999</c:v>
                </c:pt>
                <c:pt idx="2056">
                  <c:v>104.481567</c:v>
                </c:pt>
                <c:pt idx="2057">
                  <c:v>104.428955</c:v>
                </c:pt>
                <c:pt idx="2058">
                  <c:v>105.04450199999999</c:v>
                </c:pt>
                <c:pt idx="2059">
                  <c:v>103.62751799999999</c:v>
                </c:pt>
                <c:pt idx="2060">
                  <c:v>103.895393</c:v>
                </c:pt>
                <c:pt idx="2061">
                  <c:v>103.789734</c:v>
                </c:pt>
                <c:pt idx="2062">
                  <c:v>103.634972</c:v>
                </c:pt>
                <c:pt idx="2063">
                  <c:v>103.591568</c:v>
                </c:pt>
                <c:pt idx="2064">
                  <c:v>103.70380400000001</c:v>
                </c:pt>
                <c:pt idx="2065">
                  <c:v>103.08036</c:v>
                </c:pt>
                <c:pt idx="2066">
                  <c:v>103.08036</c:v>
                </c:pt>
                <c:pt idx="2067">
                  <c:v>102.907623</c:v>
                </c:pt>
                <c:pt idx="2068">
                  <c:v>102.996628</c:v>
                </c:pt>
                <c:pt idx="2069">
                  <c:v>102.48498499999999</c:v>
                </c:pt>
                <c:pt idx="2070">
                  <c:v>102.075935</c:v>
                </c:pt>
                <c:pt idx="2071">
                  <c:v>101.543251</c:v>
                </c:pt>
                <c:pt idx="2072">
                  <c:v>101.18242600000001</c:v>
                </c:pt>
                <c:pt idx="2073">
                  <c:v>100.603706</c:v>
                </c:pt>
                <c:pt idx="2074">
                  <c:v>100.533997</c:v>
                </c:pt>
                <c:pt idx="2075">
                  <c:v>100.5112</c:v>
                </c:pt>
                <c:pt idx="2076">
                  <c:v>100.72427399999999</c:v>
                </c:pt>
                <c:pt idx="2077">
                  <c:v>99.997810000000001</c:v>
                </c:pt>
                <c:pt idx="2078">
                  <c:v>99.940810999999997</c:v>
                </c:pt>
                <c:pt idx="2079">
                  <c:v>99.911002999999994</c:v>
                </c:pt>
                <c:pt idx="2080">
                  <c:v>100</c:v>
                </c:pt>
              </c:numCache>
            </c:numRef>
          </c:val>
          <c:smooth val="0"/>
          <c:extLst>
            <c:ext xmlns:c16="http://schemas.microsoft.com/office/drawing/2014/chart" uri="{C3380CC4-5D6E-409C-BE32-E72D297353CC}">
              <c16:uniqueId val="{00000001-55EF-4E81-8E08-C6A99EF77711}"/>
            </c:ext>
          </c:extLst>
        </c:ser>
        <c:ser>
          <c:idx val="2"/>
          <c:order val="2"/>
          <c:tx>
            <c:strRef>
              <c:f>Planilha1!$E$3</c:f>
              <c:strCache>
                <c:ptCount val="1"/>
                <c:pt idx="0">
                  <c:v>ACWI US Equity</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Planilha1!$E$4:$E$2084</c:f>
              <c:numCache>
                <c:formatCode>General</c:formatCode>
                <c:ptCount val="2081"/>
                <c:pt idx="0">
                  <c:v>203.63485700000001</c:v>
                </c:pt>
                <c:pt idx="1">
                  <c:v>203.91447400000001</c:v>
                </c:pt>
                <c:pt idx="2">
                  <c:v>204.161179</c:v>
                </c:pt>
                <c:pt idx="3">
                  <c:v>203.322372</c:v>
                </c:pt>
                <c:pt idx="4">
                  <c:v>203.322372</c:v>
                </c:pt>
                <c:pt idx="5">
                  <c:v>203.35526999999999</c:v>
                </c:pt>
                <c:pt idx="6">
                  <c:v>201.01973000000001</c:v>
                </c:pt>
                <c:pt idx="7">
                  <c:v>201.20065299999999</c:v>
                </c:pt>
                <c:pt idx="8">
                  <c:v>201.16776999999999</c:v>
                </c:pt>
                <c:pt idx="9">
                  <c:v>199.55592300000001</c:v>
                </c:pt>
                <c:pt idx="10">
                  <c:v>201.16776999999999</c:v>
                </c:pt>
                <c:pt idx="11">
                  <c:v>200.47697400000001</c:v>
                </c:pt>
                <c:pt idx="12">
                  <c:v>199.50657699999999</c:v>
                </c:pt>
                <c:pt idx="13">
                  <c:v>197.713821</c:v>
                </c:pt>
                <c:pt idx="14">
                  <c:v>199.32565299999999</c:v>
                </c:pt>
                <c:pt idx="15">
                  <c:v>200.60855100000001</c:v>
                </c:pt>
                <c:pt idx="16">
                  <c:v>199.07894899999999</c:v>
                </c:pt>
                <c:pt idx="17">
                  <c:v>199.67105100000001</c:v>
                </c:pt>
                <c:pt idx="18">
                  <c:v>198.35526999999999</c:v>
                </c:pt>
                <c:pt idx="19">
                  <c:v>200.75657699999999</c:v>
                </c:pt>
                <c:pt idx="20">
                  <c:v>200.77302599999999</c:v>
                </c:pt>
                <c:pt idx="21">
                  <c:v>199.67105100000001</c:v>
                </c:pt>
                <c:pt idx="22">
                  <c:v>198.947372</c:v>
                </c:pt>
                <c:pt idx="23">
                  <c:v>196.71052599999999</c:v>
                </c:pt>
                <c:pt idx="24">
                  <c:v>196.71052599999999</c:v>
                </c:pt>
                <c:pt idx="25">
                  <c:v>195.04934700000001</c:v>
                </c:pt>
                <c:pt idx="26">
                  <c:v>195.03289799999999</c:v>
                </c:pt>
                <c:pt idx="27">
                  <c:v>191.90789799999999</c:v>
                </c:pt>
                <c:pt idx="28">
                  <c:v>191.365128</c:v>
                </c:pt>
                <c:pt idx="29">
                  <c:v>191.39802599999999</c:v>
                </c:pt>
                <c:pt idx="30">
                  <c:v>194.35855100000001</c:v>
                </c:pt>
                <c:pt idx="31">
                  <c:v>194.35855100000001</c:v>
                </c:pt>
                <c:pt idx="32">
                  <c:v>194.34210200000001</c:v>
                </c:pt>
                <c:pt idx="33">
                  <c:v>196.23355100000001</c:v>
                </c:pt>
                <c:pt idx="34">
                  <c:v>194.884872</c:v>
                </c:pt>
                <c:pt idx="35">
                  <c:v>192.87829600000001</c:v>
                </c:pt>
                <c:pt idx="36">
                  <c:v>193.25657699999999</c:v>
                </c:pt>
                <c:pt idx="37">
                  <c:v>193.78289799999999</c:v>
                </c:pt>
                <c:pt idx="38">
                  <c:v>195.78947400000001</c:v>
                </c:pt>
                <c:pt idx="39">
                  <c:v>197.286179</c:v>
                </c:pt>
                <c:pt idx="40">
                  <c:v>197.12170399999999</c:v>
                </c:pt>
                <c:pt idx="41">
                  <c:v>195.47697400000001</c:v>
                </c:pt>
                <c:pt idx="42">
                  <c:v>194.276321</c:v>
                </c:pt>
                <c:pt idx="43">
                  <c:v>192.76315299999999</c:v>
                </c:pt>
                <c:pt idx="44">
                  <c:v>192.74670399999999</c:v>
                </c:pt>
                <c:pt idx="45">
                  <c:v>198.651321</c:v>
                </c:pt>
                <c:pt idx="46">
                  <c:v>201.16776999999999</c:v>
                </c:pt>
                <c:pt idx="47">
                  <c:v>200.75657699999999</c:v>
                </c:pt>
                <c:pt idx="48">
                  <c:v>200.98684700000001</c:v>
                </c:pt>
                <c:pt idx="49">
                  <c:v>202.25329600000001</c:v>
                </c:pt>
                <c:pt idx="50">
                  <c:v>200.822372</c:v>
                </c:pt>
                <c:pt idx="51">
                  <c:v>202.02302599999999</c:v>
                </c:pt>
                <c:pt idx="52">
                  <c:v>202.5</c:v>
                </c:pt>
                <c:pt idx="53">
                  <c:v>202.25329600000001</c:v>
                </c:pt>
                <c:pt idx="54">
                  <c:v>202.13815299999999</c:v>
                </c:pt>
                <c:pt idx="55">
                  <c:v>201.06907699999999</c:v>
                </c:pt>
                <c:pt idx="56">
                  <c:v>200.70723000000001</c:v>
                </c:pt>
                <c:pt idx="57">
                  <c:v>200.27960200000001</c:v>
                </c:pt>
                <c:pt idx="58">
                  <c:v>198.93092300000001</c:v>
                </c:pt>
                <c:pt idx="59">
                  <c:v>198.93092300000001</c:v>
                </c:pt>
                <c:pt idx="60">
                  <c:v>199.07894899999999</c:v>
                </c:pt>
                <c:pt idx="61">
                  <c:v>198.78289799999999</c:v>
                </c:pt>
                <c:pt idx="62">
                  <c:v>198.09210200000001</c:v>
                </c:pt>
                <c:pt idx="63">
                  <c:v>197.384872</c:v>
                </c:pt>
                <c:pt idx="64">
                  <c:v>196.64473000000001</c:v>
                </c:pt>
                <c:pt idx="65">
                  <c:v>196.64473000000001</c:v>
                </c:pt>
                <c:pt idx="66">
                  <c:v>196.10197400000001</c:v>
                </c:pt>
                <c:pt idx="67">
                  <c:v>195.13157699999999</c:v>
                </c:pt>
                <c:pt idx="68">
                  <c:v>196.95723000000001</c:v>
                </c:pt>
                <c:pt idx="69">
                  <c:v>197.87829600000001</c:v>
                </c:pt>
                <c:pt idx="70">
                  <c:v>198.27302599999999</c:v>
                </c:pt>
                <c:pt idx="71">
                  <c:v>199.75329600000001</c:v>
                </c:pt>
                <c:pt idx="72">
                  <c:v>199.50657699999999</c:v>
                </c:pt>
                <c:pt idx="73">
                  <c:v>200.03289799999999</c:v>
                </c:pt>
                <c:pt idx="74">
                  <c:v>197.8125</c:v>
                </c:pt>
                <c:pt idx="75">
                  <c:v>195.47697400000001</c:v>
                </c:pt>
                <c:pt idx="76">
                  <c:v>193.223679</c:v>
                </c:pt>
                <c:pt idx="77">
                  <c:v>193.25657699999999</c:v>
                </c:pt>
                <c:pt idx="78">
                  <c:v>192.51644899999999</c:v>
                </c:pt>
                <c:pt idx="79">
                  <c:v>195.46052599999999</c:v>
                </c:pt>
                <c:pt idx="80">
                  <c:v>196.33223000000001</c:v>
                </c:pt>
                <c:pt idx="81">
                  <c:v>196.447372</c:v>
                </c:pt>
                <c:pt idx="82">
                  <c:v>195.427628</c:v>
                </c:pt>
                <c:pt idx="83">
                  <c:v>195.77302599999999</c:v>
                </c:pt>
                <c:pt idx="84">
                  <c:v>195.3125</c:v>
                </c:pt>
                <c:pt idx="85">
                  <c:v>197.05592300000001</c:v>
                </c:pt>
                <c:pt idx="86">
                  <c:v>197.48355100000001</c:v>
                </c:pt>
                <c:pt idx="87">
                  <c:v>198.4375</c:v>
                </c:pt>
                <c:pt idx="88">
                  <c:v>197.286179</c:v>
                </c:pt>
                <c:pt idx="89">
                  <c:v>197.36842300000001</c:v>
                </c:pt>
                <c:pt idx="90">
                  <c:v>196.57894899999999</c:v>
                </c:pt>
                <c:pt idx="91">
                  <c:v>198.651321</c:v>
                </c:pt>
                <c:pt idx="92">
                  <c:v>197.63157699999999</c:v>
                </c:pt>
                <c:pt idx="93">
                  <c:v>196.39802599999999</c:v>
                </c:pt>
                <c:pt idx="94">
                  <c:v>196.59539799999999</c:v>
                </c:pt>
                <c:pt idx="95">
                  <c:v>195.78947400000001</c:v>
                </c:pt>
                <c:pt idx="96">
                  <c:v>195.27960200000001</c:v>
                </c:pt>
                <c:pt idx="97">
                  <c:v>196.51315299999999</c:v>
                </c:pt>
                <c:pt idx="98">
                  <c:v>194.86842300000001</c:v>
                </c:pt>
                <c:pt idx="99">
                  <c:v>195.838821</c:v>
                </c:pt>
                <c:pt idx="100">
                  <c:v>195.37829600000001</c:v>
                </c:pt>
                <c:pt idx="101">
                  <c:v>196.62829600000001</c:v>
                </c:pt>
                <c:pt idx="102">
                  <c:v>196.64473000000001</c:v>
                </c:pt>
                <c:pt idx="103">
                  <c:v>197.10526999999999</c:v>
                </c:pt>
                <c:pt idx="104">
                  <c:v>194.93420399999999</c:v>
                </c:pt>
                <c:pt idx="105">
                  <c:v>195.75657699999999</c:v>
                </c:pt>
                <c:pt idx="106">
                  <c:v>194.42434700000001</c:v>
                </c:pt>
                <c:pt idx="107">
                  <c:v>193.68420399999999</c:v>
                </c:pt>
                <c:pt idx="108">
                  <c:v>194.45723000000001</c:v>
                </c:pt>
                <c:pt idx="109">
                  <c:v>191.052628</c:v>
                </c:pt>
                <c:pt idx="110">
                  <c:v>191.59539799999999</c:v>
                </c:pt>
                <c:pt idx="111">
                  <c:v>191.79276999999999</c:v>
                </c:pt>
                <c:pt idx="112">
                  <c:v>191.134872</c:v>
                </c:pt>
                <c:pt idx="113">
                  <c:v>190.18092300000001</c:v>
                </c:pt>
                <c:pt idx="114">
                  <c:v>188.536179</c:v>
                </c:pt>
                <c:pt idx="115">
                  <c:v>186.89144899999999</c:v>
                </c:pt>
                <c:pt idx="116">
                  <c:v>186.62829600000001</c:v>
                </c:pt>
                <c:pt idx="117">
                  <c:v>184.72039799999999</c:v>
                </c:pt>
                <c:pt idx="118">
                  <c:v>187.911179</c:v>
                </c:pt>
                <c:pt idx="119">
                  <c:v>188.14144899999999</c:v>
                </c:pt>
                <c:pt idx="120">
                  <c:v>188.71710200000001</c:v>
                </c:pt>
                <c:pt idx="121">
                  <c:v>192.401321</c:v>
                </c:pt>
                <c:pt idx="122">
                  <c:v>192.401321</c:v>
                </c:pt>
                <c:pt idx="123">
                  <c:v>191.052628</c:v>
                </c:pt>
                <c:pt idx="124">
                  <c:v>190.88815299999999</c:v>
                </c:pt>
                <c:pt idx="125">
                  <c:v>191.94079600000001</c:v>
                </c:pt>
                <c:pt idx="126">
                  <c:v>191.5625</c:v>
                </c:pt>
                <c:pt idx="127">
                  <c:v>192.26973000000001</c:v>
                </c:pt>
                <c:pt idx="128">
                  <c:v>189.70394899999999</c:v>
                </c:pt>
                <c:pt idx="129">
                  <c:v>191.21710200000001</c:v>
                </c:pt>
                <c:pt idx="130">
                  <c:v>190.23026999999999</c:v>
                </c:pt>
                <c:pt idx="131">
                  <c:v>190.70723000000001</c:v>
                </c:pt>
                <c:pt idx="132">
                  <c:v>188.81579600000001</c:v>
                </c:pt>
                <c:pt idx="133">
                  <c:v>188.15789799999999</c:v>
                </c:pt>
                <c:pt idx="134">
                  <c:v>185.213821</c:v>
                </c:pt>
                <c:pt idx="135">
                  <c:v>184.72039799999999</c:v>
                </c:pt>
                <c:pt idx="136">
                  <c:v>181.92434700000001</c:v>
                </c:pt>
                <c:pt idx="137">
                  <c:v>181.79276999999999</c:v>
                </c:pt>
                <c:pt idx="138">
                  <c:v>180.98684700000001</c:v>
                </c:pt>
                <c:pt idx="139">
                  <c:v>177.25329600000001</c:v>
                </c:pt>
                <c:pt idx="140">
                  <c:v>177.58223000000001</c:v>
                </c:pt>
                <c:pt idx="141">
                  <c:v>176.38157699999999</c:v>
                </c:pt>
                <c:pt idx="142">
                  <c:v>181.134872</c:v>
                </c:pt>
                <c:pt idx="143">
                  <c:v>184.375</c:v>
                </c:pt>
                <c:pt idx="144">
                  <c:v>187.713821</c:v>
                </c:pt>
                <c:pt idx="145">
                  <c:v>184.6875</c:v>
                </c:pt>
                <c:pt idx="146">
                  <c:v>185.3125</c:v>
                </c:pt>
                <c:pt idx="147">
                  <c:v>185.47697400000001</c:v>
                </c:pt>
                <c:pt idx="148">
                  <c:v>183.30592300000001</c:v>
                </c:pt>
                <c:pt idx="149">
                  <c:v>184.24342300000001</c:v>
                </c:pt>
                <c:pt idx="150">
                  <c:v>187.94407699999999</c:v>
                </c:pt>
                <c:pt idx="151">
                  <c:v>188.58552599999999</c:v>
                </c:pt>
                <c:pt idx="152">
                  <c:v>186.661179</c:v>
                </c:pt>
                <c:pt idx="153">
                  <c:v>187.89473000000001</c:v>
                </c:pt>
                <c:pt idx="154">
                  <c:v>189.50657699999999</c:v>
                </c:pt>
                <c:pt idx="155">
                  <c:v>191.92434700000001</c:v>
                </c:pt>
                <c:pt idx="156">
                  <c:v>190.90460200000001</c:v>
                </c:pt>
                <c:pt idx="157">
                  <c:v>191.10197400000001</c:v>
                </c:pt>
                <c:pt idx="158">
                  <c:v>189.72039799999999</c:v>
                </c:pt>
                <c:pt idx="159">
                  <c:v>190.46052599999999</c:v>
                </c:pt>
                <c:pt idx="160">
                  <c:v>188.536179</c:v>
                </c:pt>
                <c:pt idx="161">
                  <c:v>188.58552599999999</c:v>
                </c:pt>
                <c:pt idx="162">
                  <c:v>188.58552599999999</c:v>
                </c:pt>
                <c:pt idx="163">
                  <c:v>187.51644899999999</c:v>
                </c:pt>
                <c:pt idx="164">
                  <c:v>187.51644899999999</c:v>
                </c:pt>
                <c:pt idx="165">
                  <c:v>186.16776999999999</c:v>
                </c:pt>
                <c:pt idx="166">
                  <c:v>185.18092300000001</c:v>
                </c:pt>
                <c:pt idx="167">
                  <c:v>184.86842300000001</c:v>
                </c:pt>
                <c:pt idx="168">
                  <c:v>185.23026999999999</c:v>
                </c:pt>
                <c:pt idx="169">
                  <c:v>184.96710200000001</c:v>
                </c:pt>
                <c:pt idx="170">
                  <c:v>185.18092300000001</c:v>
                </c:pt>
                <c:pt idx="171">
                  <c:v>184.62170399999999</c:v>
                </c:pt>
                <c:pt idx="172">
                  <c:v>184.45723000000001</c:v>
                </c:pt>
                <c:pt idx="173">
                  <c:v>185.197372</c:v>
                </c:pt>
                <c:pt idx="174">
                  <c:v>185.57565299999999</c:v>
                </c:pt>
                <c:pt idx="175">
                  <c:v>185.57565299999999</c:v>
                </c:pt>
                <c:pt idx="176">
                  <c:v>184.81907699999999</c:v>
                </c:pt>
                <c:pt idx="177">
                  <c:v>183.651321</c:v>
                </c:pt>
                <c:pt idx="178">
                  <c:v>183.99670399999999</c:v>
                </c:pt>
                <c:pt idx="179">
                  <c:v>184.572372</c:v>
                </c:pt>
                <c:pt idx="180">
                  <c:v>182.8125</c:v>
                </c:pt>
                <c:pt idx="181">
                  <c:v>184.72039799999999</c:v>
                </c:pt>
                <c:pt idx="182">
                  <c:v>184.177628</c:v>
                </c:pt>
                <c:pt idx="183">
                  <c:v>185.098679</c:v>
                </c:pt>
                <c:pt idx="184">
                  <c:v>184.91776999999999</c:v>
                </c:pt>
                <c:pt idx="185">
                  <c:v>182.8125</c:v>
                </c:pt>
                <c:pt idx="186">
                  <c:v>183.05920399999999</c:v>
                </c:pt>
                <c:pt idx="187">
                  <c:v>182.697372</c:v>
                </c:pt>
                <c:pt idx="188">
                  <c:v>181.447372</c:v>
                </c:pt>
                <c:pt idx="189">
                  <c:v>181.90789799999999</c:v>
                </c:pt>
                <c:pt idx="190">
                  <c:v>183.76644899999999</c:v>
                </c:pt>
                <c:pt idx="191">
                  <c:v>183.71710200000001</c:v>
                </c:pt>
                <c:pt idx="192">
                  <c:v>183.71710200000001</c:v>
                </c:pt>
                <c:pt idx="193">
                  <c:v>182.53289799999999</c:v>
                </c:pt>
                <c:pt idx="194">
                  <c:v>183.75</c:v>
                </c:pt>
                <c:pt idx="195">
                  <c:v>184.62170399999999</c:v>
                </c:pt>
                <c:pt idx="196">
                  <c:v>184.588821</c:v>
                </c:pt>
                <c:pt idx="197">
                  <c:v>184.473679</c:v>
                </c:pt>
                <c:pt idx="198">
                  <c:v>184.04605100000001</c:v>
                </c:pt>
                <c:pt idx="199">
                  <c:v>184.42434700000001</c:v>
                </c:pt>
                <c:pt idx="200">
                  <c:v>182.33552599999999</c:v>
                </c:pt>
                <c:pt idx="201">
                  <c:v>181.33223000000001</c:v>
                </c:pt>
                <c:pt idx="202">
                  <c:v>181.21710200000001</c:v>
                </c:pt>
                <c:pt idx="203">
                  <c:v>180.98684700000001</c:v>
                </c:pt>
                <c:pt idx="204">
                  <c:v>179.901321</c:v>
                </c:pt>
                <c:pt idx="205">
                  <c:v>180</c:v>
                </c:pt>
                <c:pt idx="206">
                  <c:v>179.95065299999999</c:v>
                </c:pt>
                <c:pt idx="207">
                  <c:v>178.338821</c:v>
                </c:pt>
                <c:pt idx="208">
                  <c:v>176.41447400000001</c:v>
                </c:pt>
                <c:pt idx="209">
                  <c:v>174.24342300000001</c:v>
                </c:pt>
                <c:pt idx="210">
                  <c:v>174.70394899999999</c:v>
                </c:pt>
                <c:pt idx="211">
                  <c:v>177.384872</c:v>
                </c:pt>
                <c:pt idx="212">
                  <c:v>176.61184700000001</c:v>
                </c:pt>
                <c:pt idx="213">
                  <c:v>174.98355100000001</c:v>
                </c:pt>
                <c:pt idx="214">
                  <c:v>175.526321</c:v>
                </c:pt>
                <c:pt idx="215">
                  <c:v>175.625</c:v>
                </c:pt>
                <c:pt idx="216">
                  <c:v>173.68420399999999</c:v>
                </c:pt>
                <c:pt idx="217">
                  <c:v>171.94079600000001</c:v>
                </c:pt>
                <c:pt idx="218">
                  <c:v>173.009872</c:v>
                </c:pt>
                <c:pt idx="219">
                  <c:v>173.25657699999999</c:v>
                </c:pt>
                <c:pt idx="220">
                  <c:v>173.89802599999999</c:v>
                </c:pt>
                <c:pt idx="221">
                  <c:v>174.81907699999999</c:v>
                </c:pt>
                <c:pt idx="222">
                  <c:v>176.52960200000001</c:v>
                </c:pt>
                <c:pt idx="223">
                  <c:v>179.29276999999999</c:v>
                </c:pt>
                <c:pt idx="224">
                  <c:v>178.240128</c:v>
                </c:pt>
                <c:pt idx="225">
                  <c:v>180.29605100000001</c:v>
                </c:pt>
                <c:pt idx="226">
                  <c:v>180.03289799999999</c:v>
                </c:pt>
                <c:pt idx="227">
                  <c:v>179.65460200000001</c:v>
                </c:pt>
                <c:pt idx="228">
                  <c:v>178.25657699999999</c:v>
                </c:pt>
                <c:pt idx="229">
                  <c:v>180.06579600000001</c:v>
                </c:pt>
                <c:pt idx="230">
                  <c:v>179.63815299999999</c:v>
                </c:pt>
                <c:pt idx="231">
                  <c:v>180.70723000000001</c:v>
                </c:pt>
                <c:pt idx="232">
                  <c:v>181.134872</c:v>
                </c:pt>
                <c:pt idx="233">
                  <c:v>181.16776999999999</c:v>
                </c:pt>
                <c:pt idx="234">
                  <c:v>179.85197400000001</c:v>
                </c:pt>
                <c:pt idx="235">
                  <c:v>180.098679</c:v>
                </c:pt>
                <c:pt idx="236">
                  <c:v>180.46052599999999</c:v>
                </c:pt>
                <c:pt idx="237">
                  <c:v>180.88815299999999</c:v>
                </c:pt>
                <c:pt idx="238">
                  <c:v>180.49342300000001</c:v>
                </c:pt>
                <c:pt idx="239">
                  <c:v>178.68420399999999</c:v>
                </c:pt>
                <c:pt idx="240">
                  <c:v>178.05920399999999</c:v>
                </c:pt>
                <c:pt idx="241">
                  <c:v>177.33552599999999</c:v>
                </c:pt>
                <c:pt idx="242">
                  <c:v>178.240128</c:v>
                </c:pt>
                <c:pt idx="243">
                  <c:v>178.947372</c:v>
                </c:pt>
                <c:pt idx="244">
                  <c:v>179.177628</c:v>
                </c:pt>
                <c:pt idx="245">
                  <c:v>177.384872</c:v>
                </c:pt>
                <c:pt idx="246">
                  <c:v>177.74670399999999</c:v>
                </c:pt>
                <c:pt idx="247">
                  <c:v>178.61842300000001</c:v>
                </c:pt>
                <c:pt idx="248">
                  <c:v>176.776321</c:v>
                </c:pt>
                <c:pt idx="249">
                  <c:v>175.411179</c:v>
                </c:pt>
                <c:pt idx="250">
                  <c:v>176.84210200000001</c:v>
                </c:pt>
                <c:pt idx="251">
                  <c:v>177.10526999999999</c:v>
                </c:pt>
                <c:pt idx="252">
                  <c:v>175.411179</c:v>
                </c:pt>
                <c:pt idx="253">
                  <c:v>174.73684700000001</c:v>
                </c:pt>
                <c:pt idx="254">
                  <c:v>175.47697400000001</c:v>
                </c:pt>
                <c:pt idx="255">
                  <c:v>175.13157699999999</c:v>
                </c:pt>
                <c:pt idx="256">
                  <c:v>175.60855100000001</c:v>
                </c:pt>
                <c:pt idx="257">
                  <c:v>175.53454600000001</c:v>
                </c:pt>
                <c:pt idx="258">
                  <c:v>172.56579600000001</c:v>
                </c:pt>
                <c:pt idx="259">
                  <c:v>172.51644899999999</c:v>
                </c:pt>
                <c:pt idx="260">
                  <c:v>173.009872</c:v>
                </c:pt>
                <c:pt idx="261">
                  <c:v>173.009872</c:v>
                </c:pt>
                <c:pt idx="262">
                  <c:v>173.4375</c:v>
                </c:pt>
                <c:pt idx="263">
                  <c:v>172.05592300000001</c:v>
                </c:pt>
                <c:pt idx="264">
                  <c:v>170.18092300000001</c:v>
                </c:pt>
                <c:pt idx="265">
                  <c:v>172.927628</c:v>
                </c:pt>
                <c:pt idx="266">
                  <c:v>172.713821</c:v>
                </c:pt>
                <c:pt idx="267">
                  <c:v>171.79276999999999</c:v>
                </c:pt>
                <c:pt idx="268">
                  <c:v>171.82565299999999</c:v>
                </c:pt>
                <c:pt idx="269">
                  <c:v>170.95394899999999</c:v>
                </c:pt>
                <c:pt idx="270">
                  <c:v>169.96710200000001</c:v>
                </c:pt>
                <c:pt idx="271">
                  <c:v>170.625</c:v>
                </c:pt>
                <c:pt idx="272">
                  <c:v>169.93420399999999</c:v>
                </c:pt>
                <c:pt idx="273">
                  <c:v>167.84539799999999</c:v>
                </c:pt>
                <c:pt idx="274">
                  <c:v>170.04934700000001</c:v>
                </c:pt>
                <c:pt idx="275">
                  <c:v>170.32894899999999</c:v>
                </c:pt>
                <c:pt idx="276">
                  <c:v>169.21052599999999</c:v>
                </c:pt>
                <c:pt idx="277">
                  <c:v>169.0625</c:v>
                </c:pt>
                <c:pt idx="278">
                  <c:v>168.38815299999999</c:v>
                </c:pt>
                <c:pt idx="279">
                  <c:v>167.82894899999999</c:v>
                </c:pt>
                <c:pt idx="280">
                  <c:v>167.48355100000001</c:v>
                </c:pt>
                <c:pt idx="281">
                  <c:v>167.22039799999999</c:v>
                </c:pt>
                <c:pt idx="282">
                  <c:v>165.55920399999999</c:v>
                </c:pt>
                <c:pt idx="283">
                  <c:v>164.12829600000001</c:v>
                </c:pt>
                <c:pt idx="284">
                  <c:v>165.39473000000001</c:v>
                </c:pt>
                <c:pt idx="285">
                  <c:v>166.85855100000001</c:v>
                </c:pt>
                <c:pt idx="286">
                  <c:v>166.85855100000001</c:v>
                </c:pt>
                <c:pt idx="287">
                  <c:v>166.51315299999999</c:v>
                </c:pt>
                <c:pt idx="288">
                  <c:v>166.59539799999999</c:v>
                </c:pt>
                <c:pt idx="289">
                  <c:v>165.822372</c:v>
                </c:pt>
                <c:pt idx="290">
                  <c:v>166.57894899999999</c:v>
                </c:pt>
                <c:pt idx="291">
                  <c:v>164.60526999999999</c:v>
                </c:pt>
                <c:pt idx="292">
                  <c:v>164.45723000000001</c:v>
                </c:pt>
                <c:pt idx="293">
                  <c:v>164.63815299999999</c:v>
                </c:pt>
                <c:pt idx="294">
                  <c:v>165.95394899999999</c:v>
                </c:pt>
                <c:pt idx="295">
                  <c:v>167.384872</c:v>
                </c:pt>
                <c:pt idx="296">
                  <c:v>167.697372</c:v>
                </c:pt>
                <c:pt idx="297">
                  <c:v>167.697372</c:v>
                </c:pt>
                <c:pt idx="298">
                  <c:v>167.22039799999999</c:v>
                </c:pt>
                <c:pt idx="299">
                  <c:v>166.41447400000001</c:v>
                </c:pt>
                <c:pt idx="300">
                  <c:v>166.16776999999999</c:v>
                </c:pt>
                <c:pt idx="301">
                  <c:v>164.11184700000001</c:v>
                </c:pt>
                <c:pt idx="302">
                  <c:v>168.009872</c:v>
                </c:pt>
                <c:pt idx="303">
                  <c:v>166.80920399999999</c:v>
                </c:pt>
                <c:pt idx="304">
                  <c:v>166.06907699999999</c:v>
                </c:pt>
                <c:pt idx="305">
                  <c:v>166.776321</c:v>
                </c:pt>
                <c:pt idx="306">
                  <c:v>165.70723000000001</c:v>
                </c:pt>
                <c:pt idx="307">
                  <c:v>163.45394899999999</c:v>
                </c:pt>
                <c:pt idx="308">
                  <c:v>162.927628</c:v>
                </c:pt>
                <c:pt idx="309">
                  <c:v>162.35197400000001</c:v>
                </c:pt>
                <c:pt idx="310">
                  <c:v>161.82565299999999</c:v>
                </c:pt>
                <c:pt idx="311">
                  <c:v>160.78947400000001</c:v>
                </c:pt>
                <c:pt idx="312">
                  <c:v>161.10197400000001</c:v>
                </c:pt>
                <c:pt idx="313">
                  <c:v>161.41447400000001</c:v>
                </c:pt>
                <c:pt idx="314">
                  <c:v>162.41776999999999</c:v>
                </c:pt>
                <c:pt idx="315">
                  <c:v>161.21710200000001</c:v>
                </c:pt>
                <c:pt idx="316">
                  <c:v>160.80592300000001</c:v>
                </c:pt>
                <c:pt idx="317">
                  <c:v>160.822372</c:v>
                </c:pt>
                <c:pt idx="318">
                  <c:v>160.55920399999999</c:v>
                </c:pt>
                <c:pt idx="319">
                  <c:v>160.98684700000001</c:v>
                </c:pt>
                <c:pt idx="320">
                  <c:v>160.59210200000001</c:v>
                </c:pt>
                <c:pt idx="321">
                  <c:v>160.59210200000001</c:v>
                </c:pt>
                <c:pt idx="322">
                  <c:v>160.14802599999999</c:v>
                </c:pt>
                <c:pt idx="323">
                  <c:v>160.57565299999999</c:v>
                </c:pt>
                <c:pt idx="324">
                  <c:v>159.45723000000001</c:v>
                </c:pt>
                <c:pt idx="325">
                  <c:v>158.75</c:v>
                </c:pt>
                <c:pt idx="326">
                  <c:v>158.865128</c:v>
                </c:pt>
                <c:pt idx="327">
                  <c:v>158.536179</c:v>
                </c:pt>
                <c:pt idx="328">
                  <c:v>155.14802599999999</c:v>
                </c:pt>
                <c:pt idx="329">
                  <c:v>155.115128</c:v>
                </c:pt>
                <c:pt idx="330">
                  <c:v>153.35526999999999</c:v>
                </c:pt>
                <c:pt idx="331">
                  <c:v>154.276321</c:v>
                </c:pt>
                <c:pt idx="332">
                  <c:v>154.30920399999999</c:v>
                </c:pt>
                <c:pt idx="333">
                  <c:v>154.39144899999999</c:v>
                </c:pt>
                <c:pt idx="334">
                  <c:v>154.259872</c:v>
                </c:pt>
                <c:pt idx="335">
                  <c:v>152.5</c:v>
                </c:pt>
                <c:pt idx="336">
                  <c:v>149.53947400000001</c:v>
                </c:pt>
                <c:pt idx="337">
                  <c:v>148.05920399999999</c:v>
                </c:pt>
                <c:pt idx="338">
                  <c:v>147.401321</c:v>
                </c:pt>
                <c:pt idx="339">
                  <c:v>145.70723000000001</c:v>
                </c:pt>
                <c:pt idx="340">
                  <c:v>146.23355100000001</c:v>
                </c:pt>
                <c:pt idx="341">
                  <c:v>147.74670399999999</c:v>
                </c:pt>
                <c:pt idx="342">
                  <c:v>149.65460200000001</c:v>
                </c:pt>
                <c:pt idx="343">
                  <c:v>148.56907699999999</c:v>
                </c:pt>
                <c:pt idx="344">
                  <c:v>148.68420399999999</c:v>
                </c:pt>
                <c:pt idx="345">
                  <c:v>150.47697400000001</c:v>
                </c:pt>
                <c:pt idx="346">
                  <c:v>151.84210200000001</c:v>
                </c:pt>
                <c:pt idx="347">
                  <c:v>154.04605100000001</c:v>
                </c:pt>
                <c:pt idx="348">
                  <c:v>153.98026999999999</c:v>
                </c:pt>
                <c:pt idx="349">
                  <c:v>152.58223000000001</c:v>
                </c:pt>
                <c:pt idx="350">
                  <c:v>153.45394899999999</c:v>
                </c:pt>
                <c:pt idx="351">
                  <c:v>154.63815299999999</c:v>
                </c:pt>
                <c:pt idx="352">
                  <c:v>153.93092300000001</c:v>
                </c:pt>
                <c:pt idx="353">
                  <c:v>152.64802599999999</c:v>
                </c:pt>
                <c:pt idx="354">
                  <c:v>152.10526999999999</c:v>
                </c:pt>
                <c:pt idx="355">
                  <c:v>150.24670399999999</c:v>
                </c:pt>
                <c:pt idx="356">
                  <c:v>149.86842300000001</c:v>
                </c:pt>
                <c:pt idx="357">
                  <c:v>149.22697400000001</c:v>
                </c:pt>
                <c:pt idx="358">
                  <c:v>151.25</c:v>
                </c:pt>
                <c:pt idx="359">
                  <c:v>151.92434700000001</c:v>
                </c:pt>
                <c:pt idx="360">
                  <c:v>152.35197400000001</c:v>
                </c:pt>
                <c:pt idx="361">
                  <c:v>151.41447400000001</c:v>
                </c:pt>
                <c:pt idx="362">
                  <c:v>151.348679</c:v>
                </c:pt>
                <c:pt idx="363">
                  <c:v>153.58552599999999</c:v>
                </c:pt>
                <c:pt idx="364">
                  <c:v>153.38815299999999</c:v>
                </c:pt>
                <c:pt idx="365">
                  <c:v>153.48684700000001</c:v>
                </c:pt>
                <c:pt idx="366">
                  <c:v>156.06907699999999</c:v>
                </c:pt>
                <c:pt idx="367">
                  <c:v>157.088821</c:v>
                </c:pt>
                <c:pt idx="368">
                  <c:v>157.43420399999999</c:v>
                </c:pt>
                <c:pt idx="369">
                  <c:v>157.598679</c:v>
                </c:pt>
                <c:pt idx="370">
                  <c:v>158.88157699999999</c:v>
                </c:pt>
                <c:pt idx="371">
                  <c:v>157.43420399999999</c:v>
                </c:pt>
                <c:pt idx="372">
                  <c:v>157.384872</c:v>
                </c:pt>
                <c:pt idx="373">
                  <c:v>158.14144899999999</c:v>
                </c:pt>
                <c:pt idx="374">
                  <c:v>156.79276999999999</c:v>
                </c:pt>
                <c:pt idx="375">
                  <c:v>156.72697400000001</c:v>
                </c:pt>
                <c:pt idx="376">
                  <c:v>157.31907699999999</c:v>
                </c:pt>
                <c:pt idx="377">
                  <c:v>158.240128</c:v>
                </c:pt>
                <c:pt idx="378">
                  <c:v>159.161179</c:v>
                </c:pt>
                <c:pt idx="379">
                  <c:v>159.161179</c:v>
                </c:pt>
                <c:pt idx="380">
                  <c:v>158.71710200000001</c:v>
                </c:pt>
                <c:pt idx="381">
                  <c:v>159.21052599999999</c:v>
                </c:pt>
                <c:pt idx="382">
                  <c:v>158.81579600000001</c:v>
                </c:pt>
                <c:pt idx="383">
                  <c:v>156.59539799999999</c:v>
                </c:pt>
                <c:pt idx="384">
                  <c:v>155.39473000000001</c:v>
                </c:pt>
                <c:pt idx="385">
                  <c:v>154.45723000000001</c:v>
                </c:pt>
                <c:pt idx="386">
                  <c:v>156.447372</c:v>
                </c:pt>
                <c:pt idx="387">
                  <c:v>154.62170399999999</c:v>
                </c:pt>
                <c:pt idx="388">
                  <c:v>154.96710200000001</c:v>
                </c:pt>
                <c:pt idx="389">
                  <c:v>154.161179</c:v>
                </c:pt>
                <c:pt idx="390">
                  <c:v>154.22697400000001</c:v>
                </c:pt>
                <c:pt idx="391">
                  <c:v>155.24670399999999</c:v>
                </c:pt>
                <c:pt idx="392">
                  <c:v>156.447372</c:v>
                </c:pt>
                <c:pt idx="393">
                  <c:v>158.38815299999999</c:v>
                </c:pt>
                <c:pt idx="394">
                  <c:v>158.07565299999999</c:v>
                </c:pt>
                <c:pt idx="395">
                  <c:v>158.66776999999999</c:v>
                </c:pt>
                <c:pt idx="396">
                  <c:v>158.42105100000001</c:v>
                </c:pt>
                <c:pt idx="397">
                  <c:v>159.09539799999999</c:v>
                </c:pt>
                <c:pt idx="398">
                  <c:v>160.01644899999999</c:v>
                </c:pt>
                <c:pt idx="399">
                  <c:v>158.947372</c:v>
                </c:pt>
                <c:pt idx="400">
                  <c:v>159.276321</c:v>
                </c:pt>
                <c:pt idx="401">
                  <c:v>159.65460200000001</c:v>
                </c:pt>
                <c:pt idx="402">
                  <c:v>162.33552599999999</c:v>
                </c:pt>
                <c:pt idx="403">
                  <c:v>163.47039799999999</c:v>
                </c:pt>
                <c:pt idx="404">
                  <c:v>163.15789799999999</c:v>
                </c:pt>
                <c:pt idx="405">
                  <c:v>161.463821</c:v>
                </c:pt>
                <c:pt idx="406">
                  <c:v>162.48355100000001</c:v>
                </c:pt>
                <c:pt idx="407">
                  <c:v>162.26973000000001</c:v>
                </c:pt>
                <c:pt idx="408">
                  <c:v>161.74342300000001</c:v>
                </c:pt>
                <c:pt idx="409">
                  <c:v>161.16776999999999</c:v>
                </c:pt>
                <c:pt idx="410">
                  <c:v>161.08552599999999</c:v>
                </c:pt>
                <c:pt idx="411">
                  <c:v>162.17105100000001</c:v>
                </c:pt>
                <c:pt idx="412">
                  <c:v>161.973679</c:v>
                </c:pt>
                <c:pt idx="413">
                  <c:v>161.06907699999999</c:v>
                </c:pt>
                <c:pt idx="414">
                  <c:v>160.65789799999999</c:v>
                </c:pt>
                <c:pt idx="415">
                  <c:v>161.10197400000001</c:v>
                </c:pt>
                <c:pt idx="416">
                  <c:v>159.29276999999999</c:v>
                </c:pt>
                <c:pt idx="417">
                  <c:v>157.401321</c:v>
                </c:pt>
                <c:pt idx="418">
                  <c:v>156.16776999999999</c:v>
                </c:pt>
                <c:pt idx="419">
                  <c:v>155.77302599999999</c:v>
                </c:pt>
                <c:pt idx="420">
                  <c:v>155.46052599999999</c:v>
                </c:pt>
                <c:pt idx="421">
                  <c:v>157.401321</c:v>
                </c:pt>
                <c:pt idx="422">
                  <c:v>158.17434700000001</c:v>
                </c:pt>
                <c:pt idx="423">
                  <c:v>158.17434700000001</c:v>
                </c:pt>
                <c:pt idx="424">
                  <c:v>157.79605100000001</c:v>
                </c:pt>
                <c:pt idx="425">
                  <c:v>156.06907699999999</c:v>
                </c:pt>
                <c:pt idx="426">
                  <c:v>155.80592300000001</c:v>
                </c:pt>
                <c:pt idx="427">
                  <c:v>155.822372</c:v>
                </c:pt>
                <c:pt idx="428">
                  <c:v>154.19407699999999</c:v>
                </c:pt>
                <c:pt idx="429">
                  <c:v>154.45723000000001</c:v>
                </c:pt>
                <c:pt idx="430">
                  <c:v>156.06907699999999</c:v>
                </c:pt>
                <c:pt idx="431">
                  <c:v>156.036179</c:v>
                </c:pt>
                <c:pt idx="432">
                  <c:v>156.57894899999999</c:v>
                </c:pt>
                <c:pt idx="433">
                  <c:v>158.026321</c:v>
                </c:pt>
                <c:pt idx="434">
                  <c:v>158.026321</c:v>
                </c:pt>
                <c:pt idx="435">
                  <c:v>158.48684700000001</c:v>
                </c:pt>
                <c:pt idx="436">
                  <c:v>156.71052599999999</c:v>
                </c:pt>
                <c:pt idx="437">
                  <c:v>156.33223000000001</c:v>
                </c:pt>
                <c:pt idx="438">
                  <c:v>155.13157699999999</c:v>
                </c:pt>
                <c:pt idx="439">
                  <c:v>154.01315299999999</c:v>
                </c:pt>
                <c:pt idx="440">
                  <c:v>153.79934700000001</c:v>
                </c:pt>
                <c:pt idx="441">
                  <c:v>152.697372</c:v>
                </c:pt>
                <c:pt idx="442">
                  <c:v>155.08223000000001</c:v>
                </c:pt>
                <c:pt idx="443">
                  <c:v>154.34210200000001</c:v>
                </c:pt>
                <c:pt idx="444">
                  <c:v>154.75329600000001</c:v>
                </c:pt>
                <c:pt idx="445">
                  <c:v>152.48355100000001</c:v>
                </c:pt>
                <c:pt idx="446">
                  <c:v>150.69079600000001</c:v>
                </c:pt>
                <c:pt idx="447">
                  <c:v>151.776321</c:v>
                </c:pt>
                <c:pt idx="448">
                  <c:v>152.401321</c:v>
                </c:pt>
                <c:pt idx="449">
                  <c:v>152.401321</c:v>
                </c:pt>
                <c:pt idx="450">
                  <c:v>150.427628</c:v>
                </c:pt>
                <c:pt idx="451">
                  <c:v>149.81907699999999</c:v>
                </c:pt>
                <c:pt idx="452">
                  <c:v>151.21710200000001</c:v>
                </c:pt>
                <c:pt idx="453">
                  <c:v>153.14144899999999</c:v>
                </c:pt>
                <c:pt idx="454">
                  <c:v>152.911179</c:v>
                </c:pt>
                <c:pt idx="455">
                  <c:v>152.8125</c:v>
                </c:pt>
                <c:pt idx="456">
                  <c:v>152.05592300000001</c:v>
                </c:pt>
                <c:pt idx="457">
                  <c:v>150.64144899999999</c:v>
                </c:pt>
                <c:pt idx="458">
                  <c:v>151.85855100000001</c:v>
                </c:pt>
                <c:pt idx="459">
                  <c:v>150.822372</c:v>
                </c:pt>
                <c:pt idx="460">
                  <c:v>151.25</c:v>
                </c:pt>
                <c:pt idx="461">
                  <c:v>151.62829600000001</c:v>
                </c:pt>
                <c:pt idx="462">
                  <c:v>151.25</c:v>
                </c:pt>
                <c:pt idx="463">
                  <c:v>151.89144899999999</c:v>
                </c:pt>
                <c:pt idx="464">
                  <c:v>151.82565299999999</c:v>
                </c:pt>
                <c:pt idx="465">
                  <c:v>149.29276999999999</c:v>
                </c:pt>
                <c:pt idx="466">
                  <c:v>149.83552599999999</c:v>
                </c:pt>
                <c:pt idx="467">
                  <c:v>150.37829600000001</c:v>
                </c:pt>
                <c:pt idx="468">
                  <c:v>152.088821</c:v>
                </c:pt>
                <c:pt idx="469">
                  <c:v>152.286179</c:v>
                </c:pt>
                <c:pt idx="470">
                  <c:v>151.39802599999999</c:v>
                </c:pt>
                <c:pt idx="471">
                  <c:v>148.848679</c:v>
                </c:pt>
                <c:pt idx="472">
                  <c:v>149.22697400000001</c:v>
                </c:pt>
                <c:pt idx="473">
                  <c:v>151.661179</c:v>
                </c:pt>
                <c:pt idx="474">
                  <c:v>151.59539799999999</c:v>
                </c:pt>
                <c:pt idx="475">
                  <c:v>151.49670399999999</c:v>
                </c:pt>
                <c:pt idx="476">
                  <c:v>152.05592300000001</c:v>
                </c:pt>
                <c:pt idx="477">
                  <c:v>152.36842300000001</c:v>
                </c:pt>
                <c:pt idx="478">
                  <c:v>152.088821</c:v>
                </c:pt>
                <c:pt idx="479">
                  <c:v>151.80920399999999</c:v>
                </c:pt>
                <c:pt idx="480">
                  <c:v>152.25329600000001</c:v>
                </c:pt>
                <c:pt idx="481">
                  <c:v>150.24670399999999</c:v>
                </c:pt>
                <c:pt idx="482">
                  <c:v>150.49342300000001</c:v>
                </c:pt>
                <c:pt idx="483">
                  <c:v>150.197372</c:v>
                </c:pt>
                <c:pt idx="484">
                  <c:v>150.098679</c:v>
                </c:pt>
                <c:pt idx="485">
                  <c:v>149.50657699999999</c:v>
                </c:pt>
                <c:pt idx="486">
                  <c:v>150.27960200000001</c:v>
                </c:pt>
                <c:pt idx="487">
                  <c:v>150.80592300000001</c:v>
                </c:pt>
                <c:pt idx="488">
                  <c:v>149.93420399999999</c:v>
                </c:pt>
                <c:pt idx="489">
                  <c:v>148.45394899999999</c:v>
                </c:pt>
                <c:pt idx="490">
                  <c:v>147.25329600000001</c:v>
                </c:pt>
                <c:pt idx="491">
                  <c:v>145.47697400000001</c:v>
                </c:pt>
                <c:pt idx="492">
                  <c:v>145.34539799999999</c:v>
                </c:pt>
                <c:pt idx="493">
                  <c:v>144.83552599999999</c:v>
                </c:pt>
                <c:pt idx="494">
                  <c:v>144.490128</c:v>
                </c:pt>
                <c:pt idx="495">
                  <c:v>144.11184700000001</c:v>
                </c:pt>
                <c:pt idx="496">
                  <c:v>145.67434700000001</c:v>
                </c:pt>
                <c:pt idx="497">
                  <c:v>143.76644899999999</c:v>
                </c:pt>
                <c:pt idx="498">
                  <c:v>142.384872</c:v>
                </c:pt>
                <c:pt idx="499">
                  <c:v>143.947372</c:v>
                </c:pt>
                <c:pt idx="500">
                  <c:v>141.64473000000001</c:v>
                </c:pt>
                <c:pt idx="501">
                  <c:v>143.634872</c:v>
                </c:pt>
                <c:pt idx="502">
                  <c:v>141.677628</c:v>
                </c:pt>
                <c:pt idx="503">
                  <c:v>142.03947400000001</c:v>
                </c:pt>
                <c:pt idx="504">
                  <c:v>143.93092300000001</c:v>
                </c:pt>
                <c:pt idx="505">
                  <c:v>146.28289799999999</c:v>
                </c:pt>
                <c:pt idx="506">
                  <c:v>145.97039799999999</c:v>
                </c:pt>
                <c:pt idx="507">
                  <c:v>148.30592300000001</c:v>
                </c:pt>
                <c:pt idx="508">
                  <c:v>148.40460200000001</c:v>
                </c:pt>
                <c:pt idx="509">
                  <c:v>146.20065299999999</c:v>
                </c:pt>
                <c:pt idx="510">
                  <c:v>145.411179</c:v>
                </c:pt>
                <c:pt idx="511">
                  <c:v>145.098679</c:v>
                </c:pt>
                <c:pt idx="512">
                  <c:v>145.85526999999999</c:v>
                </c:pt>
                <c:pt idx="513">
                  <c:v>145</c:v>
                </c:pt>
                <c:pt idx="514">
                  <c:v>146.95723000000001</c:v>
                </c:pt>
                <c:pt idx="515">
                  <c:v>146.25</c:v>
                </c:pt>
                <c:pt idx="516">
                  <c:v>146.64473000000001</c:v>
                </c:pt>
                <c:pt idx="517">
                  <c:v>149.19407699999999</c:v>
                </c:pt>
                <c:pt idx="518">
                  <c:v>149.572372</c:v>
                </c:pt>
                <c:pt idx="519">
                  <c:v>151.10197400000001</c:v>
                </c:pt>
                <c:pt idx="520">
                  <c:v>151.00329600000001</c:v>
                </c:pt>
                <c:pt idx="521">
                  <c:v>150.92105100000001</c:v>
                </c:pt>
                <c:pt idx="522">
                  <c:v>149.34210200000001</c:v>
                </c:pt>
                <c:pt idx="523">
                  <c:v>149.473679</c:v>
                </c:pt>
                <c:pt idx="524">
                  <c:v>150.13157699999999</c:v>
                </c:pt>
                <c:pt idx="525">
                  <c:v>151.43092300000001</c:v>
                </c:pt>
                <c:pt idx="526">
                  <c:v>149.83552599999999</c:v>
                </c:pt>
                <c:pt idx="527">
                  <c:v>151.08552599999999</c:v>
                </c:pt>
                <c:pt idx="528">
                  <c:v>152.84539799999999</c:v>
                </c:pt>
                <c:pt idx="529">
                  <c:v>151.61184700000001</c:v>
                </c:pt>
                <c:pt idx="530">
                  <c:v>150.08223000000001</c:v>
                </c:pt>
                <c:pt idx="531">
                  <c:v>148.47039799999999</c:v>
                </c:pt>
                <c:pt idx="532">
                  <c:v>150.27960200000001</c:v>
                </c:pt>
                <c:pt idx="533">
                  <c:v>150.197372</c:v>
                </c:pt>
                <c:pt idx="534">
                  <c:v>148.93092300000001</c:v>
                </c:pt>
                <c:pt idx="535">
                  <c:v>148.58552599999999</c:v>
                </c:pt>
                <c:pt idx="536">
                  <c:v>148.78289799999999</c:v>
                </c:pt>
                <c:pt idx="537">
                  <c:v>147.48355100000001</c:v>
                </c:pt>
                <c:pt idx="538">
                  <c:v>145.23026999999999</c:v>
                </c:pt>
                <c:pt idx="539">
                  <c:v>145.80592300000001</c:v>
                </c:pt>
                <c:pt idx="540">
                  <c:v>147.41776999999999</c:v>
                </c:pt>
                <c:pt idx="541">
                  <c:v>147.51644899999999</c:v>
                </c:pt>
                <c:pt idx="542">
                  <c:v>147.51644899999999</c:v>
                </c:pt>
                <c:pt idx="543">
                  <c:v>146.85855100000001</c:v>
                </c:pt>
                <c:pt idx="544">
                  <c:v>145.838821</c:v>
                </c:pt>
                <c:pt idx="545">
                  <c:v>144.32565299999999</c:v>
                </c:pt>
                <c:pt idx="546">
                  <c:v>143.51973000000001</c:v>
                </c:pt>
                <c:pt idx="547">
                  <c:v>143.20723000000001</c:v>
                </c:pt>
                <c:pt idx="548">
                  <c:v>139.96710200000001</c:v>
                </c:pt>
                <c:pt idx="549">
                  <c:v>141.41447400000001</c:v>
                </c:pt>
                <c:pt idx="550">
                  <c:v>139.63815299999999</c:v>
                </c:pt>
                <c:pt idx="551">
                  <c:v>139.60526999999999</c:v>
                </c:pt>
                <c:pt idx="552">
                  <c:v>139.60526999999999</c:v>
                </c:pt>
                <c:pt idx="553">
                  <c:v>140.44407699999999</c:v>
                </c:pt>
                <c:pt idx="554">
                  <c:v>138.04276999999999</c:v>
                </c:pt>
                <c:pt idx="555">
                  <c:v>139.85197400000001</c:v>
                </c:pt>
                <c:pt idx="556">
                  <c:v>139.901321</c:v>
                </c:pt>
                <c:pt idx="557">
                  <c:v>139.901321</c:v>
                </c:pt>
                <c:pt idx="558">
                  <c:v>139.259872</c:v>
                </c:pt>
                <c:pt idx="559">
                  <c:v>140.95394899999999</c:v>
                </c:pt>
                <c:pt idx="560">
                  <c:v>139.12829600000001</c:v>
                </c:pt>
                <c:pt idx="561">
                  <c:v>138.81579600000001</c:v>
                </c:pt>
                <c:pt idx="562">
                  <c:v>139.67105100000001</c:v>
                </c:pt>
                <c:pt idx="563">
                  <c:v>141.036179</c:v>
                </c:pt>
                <c:pt idx="564">
                  <c:v>144.588821</c:v>
                </c:pt>
                <c:pt idx="565">
                  <c:v>145.14802599999999</c:v>
                </c:pt>
                <c:pt idx="566">
                  <c:v>144.93420399999999</c:v>
                </c:pt>
                <c:pt idx="567">
                  <c:v>143.651321</c:v>
                </c:pt>
                <c:pt idx="568">
                  <c:v>144.34210200000001</c:v>
                </c:pt>
                <c:pt idx="569">
                  <c:v>143.240128</c:v>
                </c:pt>
                <c:pt idx="570">
                  <c:v>143.50329600000001</c:v>
                </c:pt>
                <c:pt idx="571">
                  <c:v>145.04934700000001</c:v>
                </c:pt>
                <c:pt idx="572">
                  <c:v>147.56579600000001</c:v>
                </c:pt>
                <c:pt idx="573">
                  <c:v>147.697372</c:v>
                </c:pt>
                <c:pt idx="574">
                  <c:v>147.48355100000001</c:v>
                </c:pt>
                <c:pt idx="575">
                  <c:v>143.40460200000001</c:v>
                </c:pt>
                <c:pt idx="576">
                  <c:v>143.10855100000001</c:v>
                </c:pt>
                <c:pt idx="577">
                  <c:v>145.213821</c:v>
                </c:pt>
                <c:pt idx="578">
                  <c:v>145.098679</c:v>
                </c:pt>
                <c:pt idx="579">
                  <c:v>145.098679</c:v>
                </c:pt>
                <c:pt idx="580">
                  <c:v>143.98026999999999</c:v>
                </c:pt>
                <c:pt idx="581">
                  <c:v>142.20394899999999</c:v>
                </c:pt>
                <c:pt idx="582">
                  <c:v>142.99342300000001</c:v>
                </c:pt>
                <c:pt idx="583">
                  <c:v>142.713821</c:v>
                </c:pt>
                <c:pt idx="584">
                  <c:v>143.05920399999999</c:v>
                </c:pt>
                <c:pt idx="585">
                  <c:v>144.14473000000001</c:v>
                </c:pt>
                <c:pt idx="586">
                  <c:v>142.76315299999999</c:v>
                </c:pt>
                <c:pt idx="587">
                  <c:v>144.0625</c:v>
                </c:pt>
                <c:pt idx="588">
                  <c:v>141.90789799999999</c:v>
                </c:pt>
                <c:pt idx="589">
                  <c:v>134.6875</c:v>
                </c:pt>
                <c:pt idx="590">
                  <c:v>137.22039799999999</c:v>
                </c:pt>
                <c:pt idx="591">
                  <c:v>136.26644899999999</c:v>
                </c:pt>
                <c:pt idx="592">
                  <c:v>135.411179</c:v>
                </c:pt>
                <c:pt idx="593">
                  <c:v>132.302628</c:v>
                </c:pt>
                <c:pt idx="594">
                  <c:v>133.47039799999999</c:v>
                </c:pt>
                <c:pt idx="595">
                  <c:v>136.26644899999999</c:v>
                </c:pt>
                <c:pt idx="596">
                  <c:v>136.134872</c:v>
                </c:pt>
                <c:pt idx="597">
                  <c:v>137.03947400000001</c:v>
                </c:pt>
                <c:pt idx="598">
                  <c:v>134.884872</c:v>
                </c:pt>
                <c:pt idx="599">
                  <c:v>135.70723000000001</c:v>
                </c:pt>
                <c:pt idx="600">
                  <c:v>135.69079600000001</c:v>
                </c:pt>
                <c:pt idx="601">
                  <c:v>133.338821</c:v>
                </c:pt>
                <c:pt idx="602">
                  <c:v>132.94407699999999</c:v>
                </c:pt>
                <c:pt idx="603">
                  <c:v>130.18092300000001</c:v>
                </c:pt>
                <c:pt idx="604">
                  <c:v>130.80592300000001</c:v>
                </c:pt>
                <c:pt idx="605">
                  <c:v>132.15460200000001</c:v>
                </c:pt>
                <c:pt idx="606">
                  <c:v>130.92105100000001</c:v>
                </c:pt>
                <c:pt idx="607">
                  <c:v>127.615135</c:v>
                </c:pt>
                <c:pt idx="608">
                  <c:v>130.37829600000001</c:v>
                </c:pt>
                <c:pt idx="609">
                  <c:v>127.5</c:v>
                </c:pt>
                <c:pt idx="610">
                  <c:v>127.845398</c:v>
                </c:pt>
                <c:pt idx="611">
                  <c:v>128.93092300000001</c:v>
                </c:pt>
                <c:pt idx="612">
                  <c:v>129.96710200000001</c:v>
                </c:pt>
                <c:pt idx="613">
                  <c:v>133.35526999999999</c:v>
                </c:pt>
                <c:pt idx="614">
                  <c:v>134.91776999999999</c:v>
                </c:pt>
                <c:pt idx="615">
                  <c:v>135.526321</c:v>
                </c:pt>
                <c:pt idx="616">
                  <c:v>131.052628</c:v>
                </c:pt>
                <c:pt idx="617">
                  <c:v>128.009872</c:v>
                </c:pt>
                <c:pt idx="618">
                  <c:v>129.44079600000001</c:v>
                </c:pt>
                <c:pt idx="619">
                  <c:v>131.92434700000001</c:v>
                </c:pt>
                <c:pt idx="620">
                  <c:v>129.276321</c:v>
                </c:pt>
                <c:pt idx="621">
                  <c:v>129.70394899999999</c:v>
                </c:pt>
                <c:pt idx="622">
                  <c:v>131.26644899999999</c:v>
                </c:pt>
                <c:pt idx="623">
                  <c:v>134.07894899999999</c:v>
                </c:pt>
                <c:pt idx="624">
                  <c:v>135.08223000000001</c:v>
                </c:pt>
                <c:pt idx="625">
                  <c:v>137.33552599999999</c:v>
                </c:pt>
                <c:pt idx="626">
                  <c:v>139.04605100000001</c:v>
                </c:pt>
                <c:pt idx="627">
                  <c:v>138.14144899999999</c:v>
                </c:pt>
                <c:pt idx="628">
                  <c:v>139.39144899999999</c:v>
                </c:pt>
                <c:pt idx="629">
                  <c:v>140.85526999999999</c:v>
                </c:pt>
                <c:pt idx="630">
                  <c:v>140.29605100000001</c:v>
                </c:pt>
                <c:pt idx="631">
                  <c:v>146.06907699999999</c:v>
                </c:pt>
                <c:pt idx="632">
                  <c:v>144.29276999999999</c:v>
                </c:pt>
                <c:pt idx="633">
                  <c:v>141.677628</c:v>
                </c:pt>
                <c:pt idx="634">
                  <c:v>141.01973000000001</c:v>
                </c:pt>
                <c:pt idx="635">
                  <c:v>138.947372</c:v>
                </c:pt>
                <c:pt idx="636">
                  <c:v>139.72039799999999</c:v>
                </c:pt>
                <c:pt idx="637">
                  <c:v>139.72039799999999</c:v>
                </c:pt>
                <c:pt idx="638">
                  <c:v>140.9375</c:v>
                </c:pt>
                <c:pt idx="639">
                  <c:v>141.28289799999999</c:v>
                </c:pt>
                <c:pt idx="640">
                  <c:v>142.20394899999999</c:v>
                </c:pt>
                <c:pt idx="641">
                  <c:v>143.68420399999999</c:v>
                </c:pt>
                <c:pt idx="642">
                  <c:v>144.572372</c:v>
                </c:pt>
                <c:pt idx="643">
                  <c:v>149.01315299999999</c:v>
                </c:pt>
                <c:pt idx="644">
                  <c:v>146.84210200000001</c:v>
                </c:pt>
                <c:pt idx="645">
                  <c:v>146.463821</c:v>
                </c:pt>
                <c:pt idx="646">
                  <c:v>146.48026999999999</c:v>
                </c:pt>
                <c:pt idx="647">
                  <c:v>149.29276999999999</c:v>
                </c:pt>
                <c:pt idx="648">
                  <c:v>151.31579600000001</c:v>
                </c:pt>
                <c:pt idx="649">
                  <c:v>151.365128</c:v>
                </c:pt>
                <c:pt idx="650">
                  <c:v>152.46710200000001</c:v>
                </c:pt>
                <c:pt idx="651">
                  <c:v>152.35197400000001</c:v>
                </c:pt>
                <c:pt idx="652">
                  <c:v>152.384872</c:v>
                </c:pt>
                <c:pt idx="653">
                  <c:v>150.3125</c:v>
                </c:pt>
                <c:pt idx="654">
                  <c:v>150.18092300000001</c:v>
                </c:pt>
                <c:pt idx="655">
                  <c:v>147.10526999999999</c:v>
                </c:pt>
                <c:pt idx="656">
                  <c:v>147.8125</c:v>
                </c:pt>
                <c:pt idx="657">
                  <c:v>147.74670399999999</c:v>
                </c:pt>
                <c:pt idx="658">
                  <c:v>148.20723000000001</c:v>
                </c:pt>
                <c:pt idx="659">
                  <c:v>147.97697400000001</c:v>
                </c:pt>
                <c:pt idx="660">
                  <c:v>146.10197400000001</c:v>
                </c:pt>
                <c:pt idx="661">
                  <c:v>147.25329600000001</c:v>
                </c:pt>
                <c:pt idx="662">
                  <c:v>147.73026999999999</c:v>
                </c:pt>
                <c:pt idx="663">
                  <c:v>145.87170399999999</c:v>
                </c:pt>
                <c:pt idx="664">
                  <c:v>144.490128</c:v>
                </c:pt>
                <c:pt idx="665">
                  <c:v>141.036179</c:v>
                </c:pt>
                <c:pt idx="666">
                  <c:v>142.76315299999999</c:v>
                </c:pt>
                <c:pt idx="667">
                  <c:v>142.31907699999999</c:v>
                </c:pt>
                <c:pt idx="668">
                  <c:v>143.536179</c:v>
                </c:pt>
                <c:pt idx="669">
                  <c:v>142.088821</c:v>
                </c:pt>
                <c:pt idx="670">
                  <c:v>141.64473000000001</c:v>
                </c:pt>
                <c:pt idx="671">
                  <c:v>138.14144899999999</c:v>
                </c:pt>
                <c:pt idx="672">
                  <c:v>138.51973000000001</c:v>
                </c:pt>
                <c:pt idx="673">
                  <c:v>136.20065299999999</c:v>
                </c:pt>
                <c:pt idx="674">
                  <c:v>137.13815299999999</c:v>
                </c:pt>
                <c:pt idx="675">
                  <c:v>137.697372</c:v>
                </c:pt>
                <c:pt idx="676">
                  <c:v>138.552628</c:v>
                </c:pt>
                <c:pt idx="677">
                  <c:v>140.54276999999999</c:v>
                </c:pt>
                <c:pt idx="678">
                  <c:v>140.64144899999999</c:v>
                </c:pt>
                <c:pt idx="679">
                  <c:v>138.4375</c:v>
                </c:pt>
                <c:pt idx="680">
                  <c:v>138.240128</c:v>
                </c:pt>
                <c:pt idx="681">
                  <c:v>138.947372</c:v>
                </c:pt>
                <c:pt idx="682">
                  <c:v>138.947372</c:v>
                </c:pt>
                <c:pt idx="683">
                  <c:v>137.97697400000001</c:v>
                </c:pt>
                <c:pt idx="684">
                  <c:v>139.07894899999999</c:v>
                </c:pt>
                <c:pt idx="685">
                  <c:v>139.45723000000001</c:v>
                </c:pt>
                <c:pt idx="686">
                  <c:v>141.54605100000001</c:v>
                </c:pt>
                <c:pt idx="687">
                  <c:v>141.95723000000001</c:v>
                </c:pt>
                <c:pt idx="688">
                  <c:v>137.76315299999999</c:v>
                </c:pt>
                <c:pt idx="689">
                  <c:v>136.973679</c:v>
                </c:pt>
                <c:pt idx="690">
                  <c:v>137.76315299999999</c:v>
                </c:pt>
                <c:pt idx="691">
                  <c:v>134.75329600000001</c:v>
                </c:pt>
                <c:pt idx="692">
                  <c:v>134.75329600000001</c:v>
                </c:pt>
                <c:pt idx="693">
                  <c:v>134.81907699999999</c:v>
                </c:pt>
                <c:pt idx="694">
                  <c:v>138.88157699999999</c:v>
                </c:pt>
                <c:pt idx="695">
                  <c:v>136.79276999999999</c:v>
                </c:pt>
                <c:pt idx="696">
                  <c:v>137.20394899999999</c:v>
                </c:pt>
                <c:pt idx="697">
                  <c:v>142.48355100000001</c:v>
                </c:pt>
                <c:pt idx="698">
                  <c:v>146.28289799999999</c:v>
                </c:pt>
                <c:pt idx="699">
                  <c:v>151.16776999999999</c:v>
                </c:pt>
                <c:pt idx="700">
                  <c:v>152.598679</c:v>
                </c:pt>
                <c:pt idx="701">
                  <c:v>151.447372</c:v>
                </c:pt>
                <c:pt idx="702">
                  <c:v>150.90460200000001</c:v>
                </c:pt>
                <c:pt idx="703">
                  <c:v>153.45394899999999</c:v>
                </c:pt>
                <c:pt idx="704">
                  <c:v>150.427628</c:v>
                </c:pt>
                <c:pt idx="705">
                  <c:v>151.54605100000001</c:v>
                </c:pt>
                <c:pt idx="706">
                  <c:v>152.23684700000001</c:v>
                </c:pt>
                <c:pt idx="707">
                  <c:v>152.23684700000001</c:v>
                </c:pt>
                <c:pt idx="708">
                  <c:v>149.19407699999999</c:v>
                </c:pt>
                <c:pt idx="709">
                  <c:v>146.776321</c:v>
                </c:pt>
                <c:pt idx="710">
                  <c:v>145.77302599999999</c:v>
                </c:pt>
                <c:pt idx="711">
                  <c:v>146.990128</c:v>
                </c:pt>
                <c:pt idx="712">
                  <c:v>144.65460200000001</c:v>
                </c:pt>
                <c:pt idx="713">
                  <c:v>144.24342300000001</c:v>
                </c:pt>
                <c:pt idx="714">
                  <c:v>144.11184700000001</c:v>
                </c:pt>
                <c:pt idx="715">
                  <c:v>149.09539799999999</c:v>
                </c:pt>
                <c:pt idx="716">
                  <c:v>146.134872</c:v>
                </c:pt>
                <c:pt idx="717">
                  <c:v>146.61184700000001</c:v>
                </c:pt>
                <c:pt idx="718">
                  <c:v>142.84539799999999</c:v>
                </c:pt>
                <c:pt idx="719">
                  <c:v>143.04276999999999</c:v>
                </c:pt>
                <c:pt idx="720">
                  <c:v>144.85197400000001</c:v>
                </c:pt>
                <c:pt idx="721">
                  <c:v>144.34210200000001</c:v>
                </c:pt>
                <c:pt idx="722">
                  <c:v>149.0625</c:v>
                </c:pt>
                <c:pt idx="723">
                  <c:v>150.55920399999999</c:v>
                </c:pt>
                <c:pt idx="724">
                  <c:v>155.87170399999999</c:v>
                </c:pt>
                <c:pt idx="725">
                  <c:v>152.286179</c:v>
                </c:pt>
                <c:pt idx="726">
                  <c:v>151.365128</c:v>
                </c:pt>
                <c:pt idx="727">
                  <c:v>150.87170399999999</c:v>
                </c:pt>
                <c:pt idx="728">
                  <c:v>154.93420399999999</c:v>
                </c:pt>
                <c:pt idx="729">
                  <c:v>151.759872</c:v>
                </c:pt>
                <c:pt idx="730">
                  <c:v>151.18420399999999</c:v>
                </c:pt>
                <c:pt idx="731">
                  <c:v>155.47697400000001</c:v>
                </c:pt>
                <c:pt idx="732">
                  <c:v>155.23026999999999</c:v>
                </c:pt>
                <c:pt idx="733">
                  <c:v>158.79934700000001</c:v>
                </c:pt>
                <c:pt idx="734">
                  <c:v>161.29934700000001</c:v>
                </c:pt>
                <c:pt idx="735">
                  <c:v>161.151321</c:v>
                </c:pt>
                <c:pt idx="736">
                  <c:v>159.45723000000001</c:v>
                </c:pt>
                <c:pt idx="737">
                  <c:v>159.72039799999999</c:v>
                </c:pt>
                <c:pt idx="738">
                  <c:v>161.41447400000001</c:v>
                </c:pt>
                <c:pt idx="739">
                  <c:v>159.490128</c:v>
                </c:pt>
                <c:pt idx="740">
                  <c:v>160.37829600000001</c:v>
                </c:pt>
                <c:pt idx="741">
                  <c:v>162.697372</c:v>
                </c:pt>
                <c:pt idx="742">
                  <c:v>162.84539799999999</c:v>
                </c:pt>
                <c:pt idx="743">
                  <c:v>162.5</c:v>
                </c:pt>
                <c:pt idx="744">
                  <c:v>164.39144899999999</c:v>
                </c:pt>
                <c:pt idx="745">
                  <c:v>166.776321</c:v>
                </c:pt>
                <c:pt idx="746">
                  <c:v>165.18092300000001</c:v>
                </c:pt>
                <c:pt idx="747">
                  <c:v>164.11184700000001</c:v>
                </c:pt>
                <c:pt idx="748">
                  <c:v>166.79276999999999</c:v>
                </c:pt>
                <c:pt idx="749">
                  <c:v>167.73026999999999</c:v>
                </c:pt>
                <c:pt idx="750">
                  <c:v>165.08223000000001</c:v>
                </c:pt>
                <c:pt idx="751">
                  <c:v>164.44079600000001</c:v>
                </c:pt>
                <c:pt idx="752">
                  <c:v>164.12829600000001</c:v>
                </c:pt>
                <c:pt idx="753">
                  <c:v>162.25329600000001</c:v>
                </c:pt>
                <c:pt idx="754">
                  <c:v>164.09539799999999</c:v>
                </c:pt>
                <c:pt idx="755">
                  <c:v>162.13815299999999</c:v>
                </c:pt>
                <c:pt idx="756">
                  <c:v>162.713821</c:v>
                </c:pt>
                <c:pt idx="757">
                  <c:v>160.9375</c:v>
                </c:pt>
                <c:pt idx="758">
                  <c:v>159.30920399999999</c:v>
                </c:pt>
                <c:pt idx="759">
                  <c:v>154.09539799999999</c:v>
                </c:pt>
                <c:pt idx="760">
                  <c:v>151.72697400000001</c:v>
                </c:pt>
                <c:pt idx="761">
                  <c:v>152.713821</c:v>
                </c:pt>
                <c:pt idx="762">
                  <c:v>154.85197400000001</c:v>
                </c:pt>
                <c:pt idx="763">
                  <c:v>156.08552599999999</c:v>
                </c:pt>
                <c:pt idx="764">
                  <c:v>151.49670399999999</c:v>
                </c:pt>
                <c:pt idx="765">
                  <c:v>151.677628</c:v>
                </c:pt>
                <c:pt idx="766">
                  <c:v>156.54605100000001</c:v>
                </c:pt>
                <c:pt idx="767">
                  <c:v>158.89802599999999</c:v>
                </c:pt>
                <c:pt idx="768">
                  <c:v>160.526321</c:v>
                </c:pt>
                <c:pt idx="769">
                  <c:v>158.25657699999999</c:v>
                </c:pt>
                <c:pt idx="770">
                  <c:v>160.98684700000001</c:v>
                </c:pt>
                <c:pt idx="771">
                  <c:v>162.12170399999999</c:v>
                </c:pt>
                <c:pt idx="772">
                  <c:v>158.60197400000001</c:v>
                </c:pt>
                <c:pt idx="773">
                  <c:v>157.94407699999999</c:v>
                </c:pt>
                <c:pt idx="774">
                  <c:v>160.213821</c:v>
                </c:pt>
                <c:pt idx="775">
                  <c:v>162.088821</c:v>
                </c:pt>
                <c:pt idx="776">
                  <c:v>162.088821</c:v>
                </c:pt>
                <c:pt idx="777">
                  <c:v>163.30592300000001</c:v>
                </c:pt>
                <c:pt idx="778">
                  <c:v>166.52960200000001</c:v>
                </c:pt>
                <c:pt idx="779">
                  <c:v>166.151321</c:v>
                </c:pt>
                <c:pt idx="780">
                  <c:v>163.28947400000001</c:v>
                </c:pt>
                <c:pt idx="781">
                  <c:v>163.89802599999999</c:v>
                </c:pt>
                <c:pt idx="782">
                  <c:v>167.072372</c:v>
                </c:pt>
                <c:pt idx="783">
                  <c:v>169.52302599999999</c:v>
                </c:pt>
                <c:pt idx="784">
                  <c:v>166.89144899999999</c:v>
                </c:pt>
                <c:pt idx="785">
                  <c:v>165.60855100000001</c:v>
                </c:pt>
                <c:pt idx="786">
                  <c:v>165.9375</c:v>
                </c:pt>
                <c:pt idx="787">
                  <c:v>165.197372</c:v>
                </c:pt>
                <c:pt idx="788">
                  <c:v>168.42105100000001</c:v>
                </c:pt>
                <c:pt idx="789">
                  <c:v>167.35197400000001</c:v>
                </c:pt>
                <c:pt idx="790">
                  <c:v>166.06907699999999</c:v>
                </c:pt>
                <c:pt idx="791">
                  <c:v>162.713821</c:v>
                </c:pt>
                <c:pt idx="792">
                  <c:v>160.14802599999999</c:v>
                </c:pt>
                <c:pt idx="793">
                  <c:v>160.97039799999999</c:v>
                </c:pt>
                <c:pt idx="794">
                  <c:v>161.776321</c:v>
                </c:pt>
                <c:pt idx="795">
                  <c:v>163.42105100000001</c:v>
                </c:pt>
                <c:pt idx="796">
                  <c:v>163.68420399999999</c:v>
                </c:pt>
                <c:pt idx="797">
                  <c:v>166.51315299999999</c:v>
                </c:pt>
                <c:pt idx="798">
                  <c:v>167.82894899999999</c:v>
                </c:pt>
                <c:pt idx="799">
                  <c:v>168.848679</c:v>
                </c:pt>
                <c:pt idx="800">
                  <c:v>171.82565299999999</c:v>
                </c:pt>
                <c:pt idx="801">
                  <c:v>171.82565299999999</c:v>
                </c:pt>
                <c:pt idx="802">
                  <c:v>171.776321</c:v>
                </c:pt>
                <c:pt idx="803">
                  <c:v>174.11184700000001</c:v>
                </c:pt>
                <c:pt idx="804">
                  <c:v>173.05920399999999</c:v>
                </c:pt>
                <c:pt idx="805">
                  <c:v>171.01973000000001</c:v>
                </c:pt>
                <c:pt idx="806">
                  <c:v>171.51315299999999</c:v>
                </c:pt>
                <c:pt idx="807">
                  <c:v>171.54605100000001</c:v>
                </c:pt>
                <c:pt idx="808">
                  <c:v>171.90789799999999</c:v>
                </c:pt>
                <c:pt idx="809">
                  <c:v>174.75329600000001</c:v>
                </c:pt>
                <c:pt idx="810">
                  <c:v>174.901321</c:v>
                </c:pt>
                <c:pt idx="811">
                  <c:v>173.98026999999999</c:v>
                </c:pt>
                <c:pt idx="812">
                  <c:v>174.259872</c:v>
                </c:pt>
                <c:pt idx="813">
                  <c:v>174.588821</c:v>
                </c:pt>
                <c:pt idx="814">
                  <c:v>174.572372</c:v>
                </c:pt>
                <c:pt idx="815">
                  <c:v>174.75329600000001</c:v>
                </c:pt>
                <c:pt idx="816">
                  <c:v>172.86184700000001</c:v>
                </c:pt>
                <c:pt idx="817">
                  <c:v>172.86184700000001</c:v>
                </c:pt>
                <c:pt idx="818">
                  <c:v>171.759872</c:v>
                </c:pt>
                <c:pt idx="819">
                  <c:v>170.16447400000001</c:v>
                </c:pt>
                <c:pt idx="820">
                  <c:v>167.43420399999999</c:v>
                </c:pt>
                <c:pt idx="821">
                  <c:v>169.02960200000001</c:v>
                </c:pt>
                <c:pt idx="822">
                  <c:v>170.70723000000001</c:v>
                </c:pt>
                <c:pt idx="823">
                  <c:v>171.52960200000001</c:v>
                </c:pt>
                <c:pt idx="824">
                  <c:v>169.42434700000001</c:v>
                </c:pt>
                <c:pt idx="825">
                  <c:v>170.34539799999999</c:v>
                </c:pt>
                <c:pt idx="826">
                  <c:v>173.73355100000001</c:v>
                </c:pt>
                <c:pt idx="827">
                  <c:v>172.79605100000001</c:v>
                </c:pt>
                <c:pt idx="828">
                  <c:v>174.177628</c:v>
                </c:pt>
                <c:pt idx="829">
                  <c:v>173.68420399999999</c:v>
                </c:pt>
                <c:pt idx="830">
                  <c:v>170</c:v>
                </c:pt>
                <c:pt idx="831">
                  <c:v>168.30592300000001</c:v>
                </c:pt>
                <c:pt idx="832">
                  <c:v>169.75329600000001</c:v>
                </c:pt>
                <c:pt idx="833">
                  <c:v>167.33552599999999</c:v>
                </c:pt>
                <c:pt idx="834">
                  <c:v>169.21052599999999</c:v>
                </c:pt>
                <c:pt idx="835">
                  <c:v>171.54605100000001</c:v>
                </c:pt>
                <c:pt idx="836">
                  <c:v>170.01644899999999</c:v>
                </c:pt>
                <c:pt idx="837">
                  <c:v>174.259872</c:v>
                </c:pt>
                <c:pt idx="838">
                  <c:v>174.259872</c:v>
                </c:pt>
                <c:pt idx="839">
                  <c:v>174.19407699999999</c:v>
                </c:pt>
                <c:pt idx="840">
                  <c:v>174.24342300000001</c:v>
                </c:pt>
                <c:pt idx="841">
                  <c:v>175.29605100000001</c:v>
                </c:pt>
                <c:pt idx="842">
                  <c:v>175.92105100000001</c:v>
                </c:pt>
                <c:pt idx="843">
                  <c:v>175.87170399999999</c:v>
                </c:pt>
                <c:pt idx="844">
                  <c:v>176.365128</c:v>
                </c:pt>
                <c:pt idx="845">
                  <c:v>176.00329600000001</c:v>
                </c:pt>
                <c:pt idx="846">
                  <c:v>176.10197400000001</c:v>
                </c:pt>
                <c:pt idx="847">
                  <c:v>174.884872</c:v>
                </c:pt>
                <c:pt idx="848">
                  <c:v>174.30920399999999</c:v>
                </c:pt>
                <c:pt idx="849">
                  <c:v>175.90460200000001</c:v>
                </c:pt>
                <c:pt idx="850">
                  <c:v>176.348679</c:v>
                </c:pt>
                <c:pt idx="851">
                  <c:v>176.01973000000001</c:v>
                </c:pt>
                <c:pt idx="852">
                  <c:v>175.67434700000001</c:v>
                </c:pt>
                <c:pt idx="853">
                  <c:v>175.29605100000001</c:v>
                </c:pt>
                <c:pt idx="854">
                  <c:v>174.177628</c:v>
                </c:pt>
                <c:pt idx="855">
                  <c:v>174.07894899999999</c:v>
                </c:pt>
                <c:pt idx="856">
                  <c:v>173.20723000000001</c:v>
                </c:pt>
                <c:pt idx="857">
                  <c:v>173.68420399999999</c:v>
                </c:pt>
                <c:pt idx="858">
                  <c:v>172.1875</c:v>
                </c:pt>
                <c:pt idx="859">
                  <c:v>173.04276999999999</c:v>
                </c:pt>
                <c:pt idx="860">
                  <c:v>173.14144899999999</c:v>
                </c:pt>
                <c:pt idx="861">
                  <c:v>172.54934700000001</c:v>
                </c:pt>
                <c:pt idx="862">
                  <c:v>172.53289799999999</c:v>
                </c:pt>
                <c:pt idx="863">
                  <c:v>172.5</c:v>
                </c:pt>
                <c:pt idx="864">
                  <c:v>171.990128</c:v>
                </c:pt>
                <c:pt idx="865">
                  <c:v>170.54276999999999</c:v>
                </c:pt>
                <c:pt idx="866">
                  <c:v>170.44407699999999</c:v>
                </c:pt>
                <c:pt idx="867">
                  <c:v>169.0625</c:v>
                </c:pt>
                <c:pt idx="868">
                  <c:v>166.90789799999999</c:v>
                </c:pt>
                <c:pt idx="869">
                  <c:v>165.65789799999999</c:v>
                </c:pt>
                <c:pt idx="870">
                  <c:v>165.87170399999999</c:v>
                </c:pt>
                <c:pt idx="871">
                  <c:v>166.85855100000001</c:v>
                </c:pt>
                <c:pt idx="872">
                  <c:v>167.03947400000001</c:v>
                </c:pt>
                <c:pt idx="873">
                  <c:v>165.23026999999999</c:v>
                </c:pt>
                <c:pt idx="874">
                  <c:v>165.098679</c:v>
                </c:pt>
                <c:pt idx="875">
                  <c:v>163.68420399999999</c:v>
                </c:pt>
                <c:pt idx="876">
                  <c:v>165.723679</c:v>
                </c:pt>
                <c:pt idx="877">
                  <c:v>164.34210200000001</c:v>
                </c:pt>
                <c:pt idx="878">
                  <c:v>165.526321</c:v>
                </c:pt>
                <c:pt idx="879">
                  <c:v>165.80592300000001</c:v>
                </c:pt>
                <c:pt idx="880">
                  <c:v>169.14473000000001</c:v>
                </c:pt>
                <c:pt idx="881">
                  <c:v>169.32565299999999</c:v>
                </c:pt>
                <c:pt idx="882">
                  <c:v>169.802628</c:v>
                </c:pt>
                <c:pt idx="883">
                  <c:v>167.96052599999999</c:v>
                </c:pt>
                <c:pt idx="884">
                  <c:v>166.43092300000001</c:v>
                </c:pt>
                <c:pt idx="885">
                  <c:v>166.036179</c:v>
                </c:pt>
                <c:pt idx="886">
                  <c:v>169.01315299999999</c:v>
                </c:pt>
                <c:pt idx="887">
                  <c:v>170.70723000000001</c:v>
                </c:pt>
                <c:pt idx="888">
                  <c:v>171.151321</c:v>
                </c:pt>
                <c:pt idx="889">
                  <c:v>170.13157699999999</c:v>
                </c:pt>
                <c:pt idx="890">
                  <c:v>171.151321</c:v>
                </c:pt>
                <c:pt idx="891">
                  <c:v>170.526321</c:v>
                </c:pt>
                <c:pt idx="892">
                  <c:v>171.52960200000001</c:v>
                </c:pt>
                <c:pt idx="893">
                  <c:v>171.990128</c:v>
                </c:pt>
                <c:pt idx="894">
                  <c:v>172.911179</c:v>
                </c:pt>
                <c:pt idx="895">
                  <c:v>173.17434700000001</c:v>
                </c:pt>
                <c:pt idx="896">
                  <c:v>173.17434700000001</c:v>
                </c:pt>
                <c:pt idx="897">
                  <c:v>172.77960200000001</c:v>
                </c:pt>
                <c:pt idx="898">
                  <c:v>172.302628</c:v>
                </c:pt>
                <c:pt idx="899">
                  <c:v>171.59539799999999</c:v>
                </c:pt>
                <c:pt idx="900">
                  <c:v>171.48026999999999</c:v>
                </c:pt>
                <c:pt idx="901">
                  <c:v>171.01973000000001</c:v>
                </c:pt>
                <c:pt idx="902">
                  <c:v>169.39144899999999</c:v>
                </c:pt>
                <c:pt idx="903">
                  <c:v>170.47697400000001</c:v>
                </c:pt>
                <c:pt idx="904">
                  <c:v>170.26315299999999</c:v>
                </c:pt>
                <c:pt idx="905">
                  <c:v>169.490128</c:v>
                </c:pt>
                <c:pt idx="906">
                  <c:v>167.79605100000001</c:v>
                </c:pt>
                <c:pt idx="907">
                  <c:v>166.80920399999999</c:v>
                </c:pt>
                <c:pt idx="908">
                  <c:v>167.697372</c:v>
                </c:pt>
                <c:pt idx="909">
                  <c:v>168.848679</c:v>
                </c:pt>
                <c:pt idx="910">
                  <c:v>170.427628</c:v>
                </c:pt>
                <c:pt idx="911">
                  <c:v>170.65789799999999</c:v>
                </c:pt>
                <c:pt idx="912">
                  <c:v>170.23026999999999</c:v>
                </c:pt>
                <c:pt idx="913">
                  <c:v>170.14802599999999</c:v>
                </c:pt>
                <c:pt idx="914">
                  <c:v>169.62170399999999</c:v>
                </c:pt>
                <c:pt idx="915">
                  <c:v>169.40789799999999</c:v>
                </c:pt>
                <c:pt idx="916">
                  <c:v>169.32565299999999</c:v>
                </c:pt>
                <c:pt idx="917">
                  <c:v>169.60526999999999</c:v>
                </c:pt>
                <c:pt idx="918">
                  <c:v>168.88157699999999</c:v>
                </c:pt>
                <c:pt idx="919">
                  <c:v>169.22697400000001</c:v>
                </c:pt>
                <c:pt idx="920">
                  <c:v>168.026321</c:v>
                </c:pt>
                <c:pt idx="921">
                  <c:v>167.94407699999999</c:v>
                </c:pt>
                <c:pt idx="922">
                  <c:v>168.89802599999999</c:v>
                </c:pt>
                <c:pt idx="923">
                  <c:v>167.97697400000001</c:v>
                </c:pt>
                <c:pt idx="924">
                  <c:v>167.20394899999999</c:v>
                </c:pt>
                <c:pt idx="925">
                  <c:v>168.338821</c:v>
                </c:pt>
                <c:pt idx="926">
                  <c:v>168.4375</c:v>
                </c:pt>
                <c:pt idx="927">
                  <c:v>167.384872</c:v>
                </c:pt>
                <c:pt idx="928">
                  <c:v>167.10526999999999</c:v>
                </c:pt>
                <c:pt idx="929">
                  <c:v>165.36184700000001</c:v>
                </c:pt>
                <c:pt idx="930">
                  <c:v>163.552628</c:v>
                </c:pt>
                <c:pt idx="931">
                  <c:v>166.06907699999999</c:v>
                </c:pt>
                <c:pt idx="932">
                  <c:v>167.33552599999999</c:v>
                </c:pt>
                <c:pt idx="933">
                  <c:v>168.04276999999999</c:v>
                </c:pt>
                <c:pt idx="934">
                  <c:v>167.8125</c:v>
                </c:pt>
                <c:pt idx="935">
                  <c:v>168.38815299999999</c:v>
                </c:pt>
                <c:pt idx="936">
                  <c:v>167.89473000000001</c:v>
                </c:pt>
                <c:pt idx="937">
                  <c:v>165.70723000000001</c:v>
                </c:pt>
                <c:pt idx="938">
                  <c:v>167.54934700000001</c:v>
                </c:pt>
                <c:pt idx="939">
                  <c:v>167.1875</c:v>
                </c:pt>
                <c:pt idx="940">
                  <c:v>167.89473000000001</c:v>
                </c:pt>
                <c:pt idx="941">
                  <c:v>167.89473000000001</c:v>
                </c:pt>
                <c:pt idx="942">
                  <c:v>167.12170399999999</c:v>
                </c:pt>
                <c:pt idx="943">
                  <c:v>166.43092300000001</c:v>
                </c:pt>
                <c:pt idx="944">
                  <c:v>167.088821</c:v>
                </c:pt>
                <c:pt idx="945">
                  <c:v>167.02302599999999</c:v>
                </c:pt>
                <c:pt idx="946">
                  <c:v>167.072372</c:v>
                </c:pt>
                <c:pt idx="947">
                  <c:v>166.39802599999999</c:v>
                </c:pt>
                <c:pt idx="948">
                  <c:v>165.23026999999999</c:v>
                </c:pt>
                <c:pt idx="949">
                  <c:v>165.54276999999999</c:v>
                </c:pt>
                <c:pt idx="950">
                  <c:v>164.86842300000001</c:v>
                </c:pt>
                <c:pt idx="951">
                  <c:v>162.94407699999999</c:v>
                </c:pt>
                <c:pt idx="952">
                  <c:v>165.13157699999999</c:v>
                </c:pt>
                <c:pt idx="953">
                  <c:v>165.44407699999999</c:v>
                </c:pt>
                <c:pt idx="954">
                  <c:v>166.51315299999999</c:v>
                </c:pt>
                <c:pt idx="955">
                  <c:v>166.84210200000001</c:v>
                </c:pt>
                <c:pt idx="956">
                  <c:v>166.41447400000001</c:v>
                </c:pt>
                <c:pt idx="957">
                  <c:v>166.10197400000001</c:v>
                </c:pt>
                <c:pt idx="958">
                  <c:v>166.463821</c:v>
                </c:pt>
                <c:pt idx="959">
                  <c:v>166.89144899999999</c:v>
                </c:pt>
                <c:pt idx="960">
                  <c:v>166.973679</c:v>
                </c:pt>
                <c:pt idx="961">
                  <c:v>166.92434700000001</c:v>
                </c:pt>
                <c:pt idx="962">
                  <c:v>165.39473000000001</c:v>
                </c:pt>
                <c:pt idx="963">
                  <c:v>166.26644899999999</c:v>
                </c:pt>
                <c:pt idx="964">
                  <c:v>166.08552599999999</c:v>
                </c:pt>
                <c:pt idx="965">
                  <c:v>165.54276999999999</c:v>
                </c:pt>
                <c:pt idx="966">
                  <c:v>165.54276999999999</c:v>
                </c:pt>
                <c:pt idx="967">
                  <c:v>165.04934700000001</c:v>
                </c:pt>
                <c:pt idx="968">
                  <c:v>164.86842300000001</c:v>
                </c:pt>
                <c:pt idx="969">
                  <c:v>164.473679</c:v>
                </c:pt>
                <c:pt idx="970">
                  <c:v>164.473679</c:v>
                </c:pt>
                <c:pt idx="971">
                  <c:v>163.19079600000001</c:v>
                </c:pt>
                <c:pt idx="972">
                  <c:v>163.37170399999999</c:v>
                </c:pt>
                <c:pt idx="973">
                  <c:v>161.51315299999999</c:v>
                </c:pt>
                <c:pt idx="974">
                  <c:v>162.26973000000001</c:v>
                </c:pt>
                <c:pt idx="975">
                  <c:v>162.713821</c:v>
                </c:pt>
                <c:pt idx="976">
                  <c:v>162.96052599999999</c:v>
                </c:pt>
                <c:pt idx="977">
                  <c:v>160.427628</c:v>
                </c:pt>
                <c:pt idx="978">
                  <c:v>159.14473000000001</c:v>
                </c:pt>
                <c:pt idx="979">
                  <c:v>162.5</c:v>
                </c:pt>
                <c:pt idx="980">
                  <c:v>163.848679</c:v>
                </c:pt>
                <c:pt idx="981">
                  <c:v>165.47697400000001</c:v>
                </c:pt>
                <c:pt idx="982">
                  <c:v>163.99670399999999</c:v>
                </c:pt>
                <c:pt idx="983">
                  <c:v>162.82894899999999</c:v>
                </c:pt>
                <c:pt idx="984">
                  <c:v>162.23684700000001</c:v>
                </c:pt>
                <c:pt idx="985">
                  <c:v>163.78289799999999</c:v>
                </c:pt>
                <c:pt idx="986">
                  <c:v>163.14144899999999</c:v>
                </c:pt>
                <c:pt idx="987">
                  <c:v>164.67105100000001</c:v>
                </c:pt>
                <c:pt idx="988">
                  <c:v>164.276321</c:v>
                </c:pt>
                <c:pt idx="989">
                  <c:v>164.01315299999999</c:v>
                </c:pt>
                <c:pt idx="990">
                  <c:v>164.07894899999999</c:v>
                </c:pt>
                <c:pt idx="991">
                  <c:v>163.73355100000001</c:v>
                </c:pt>
                <c:pt idx="992">
                  <c:v>161.973679</c:v>
                </c:pt>
                <c:pt idx="993">
                  <c:v>162.96052599999999</c:v>
                </c:pt>
                <c:pt idx="994">
                  <c:v>161.52960200000001</c:v>
                </c:pt>
                <c:pt idx="995">
                  <c:v>163.27302599999999</c:v>
                </c:pt>
                <c:pt idx="996">
                  <c:v>163.947372</c:v>
                </c:pt>
                <c:pt idx="997">
                  <c:v>163.30592300000001</c:v>
                </c:pt>
                <c:pt idx="998">
                  <c:v>161.776321</c:v>
                </c:pt>
                <c:pt idx="999">
                  <c:v>161.875</c:v>
                </c:pt>
                <c:pt idx="1000">
                  <c:v>161.11842300000001</c:v>
                </c:pt>
                <c:pt idx="1001">
                  <c:v>161.5625</c:v>
                </c:pt>
                <c:pt idx="1002">
                  <c:v>160.838821</c:v>
                </c:pt>
                <c:pt idx="1003">
                  <c:v>159.85197400000001</c:v>
                </c:pt>
                <c:pt idx="1004">
                  <c:v>160.115128</c:v>
                </c:pt>
                <c:pt idx="1005">
                  <c:v>160.29605100000001</c:v>
                </c:pt>
                <c:pt idx="1006">
                  <c:v>158.536179</c:v>
                </c:pt>
                <c:pt idx="1007">
                  <c:v>156.49670399999999</c:v>
                </c:pt>
                <c:pt idx="1008">
                  <c:v>156.18420399999999</c:v>
                </c:pt>
                <c:pt idx="1009">
                  <c:v>156.43092300000001</c:v>
                </c:pt>
                <c:pt idx="1010">
                  <c:v>156.79276999999999</c:v>
                </c:pt>
                <c:pt idx="1011">
                  <c:v>154.22697400000001</c:v>
                </c:pt>
                <c:pt idx="1012">
                  <c:v>153.536179</c:v>
                </c:pt>
                <c:pt idx="1013">
                  <c:v>154.81907699999999</c:v>
                </c:pt>
                <c:pt idx="1014">
                  <c:v>156.59539799999999</c:v>
                </c:pt>
                <c:pt idx="1015">
                  <c:v>155.80592300000001</c:v>
                </c:pt>
                <c:pt idx="1016">
                  <c:v>155.69079600000001</c:v>
                </c:pt>
                <c:pt idx="1017">
                  <c:v>157.8125</c:v>
                </c:pt>
                <c:pt idx="1018">
                  <c:v>157.35197400000001</c:v>
                </c:pt>
                <c:pt idx="1019">
                  <c:v>157.36842300000001</c:v>
                </c:pt>
                <c:pt idx="1020">
                  <c:v>156.52960200000001</c:v>
                </c:pt>
                <c:pt idx="1021">
                  <c:v>156.82565299999999</c:v>
                </c:pt>
                <c:pt idx="1022">
                  <c:v>154.81907699999999</c:v>
                </c:pt>
                <c:pt idx="1023">
                  <c:v>154.12829600000001</c:v>
                </c:pt>
                <c:pt idx="1024">
                  <c:v>151.54605100000001</c:v>
                </c:pt>
                <c:pt idx="1025">
                  <c:v>152.89473000000001</c:v>
                </c:pt>
                <c:pt idx="1026">
                  <c:v>150.77302599999999</c:v>
                </c:pt>
                <c:pt idx="1027">
                  <c:v>152.96052599999999</c:v>
                </c:pt>
                <c:pt idx="1028">
                  <c:v>154.65460200000001</c:v>
                </c:pt>
                <c:pt idx="1029">
                  <c:v>155.65789799999999</c:v>
                </c:pt>
                <c:pt idx="1030">
                  <c:v>152.15460200000001</c:v>
                </c:pt>
                <c:pt idx="1031">
                  <c:v>153.51973000000001</c:v>
                </c:pt>
                <c:pt idx="1032">
                  <c:v>156.990128</c:v>
                </c:pt>
                <c:pt idx="1033">
                  <c:v>156.10197400000001</c:v>
                </c:pt>
                <c:pt idx="1034">
                  <c:v>155.98684700000001</c:v>
                </c:pt>
                <c:pt idx="1035">
                  <c:v>157.615128</c:v>
                </c:pt>
                <c:pt idx="1036">
                  <c:v>157.33552599999999</c:v>
                </c:pt>
                <c:pt idx="1037">
                  <c:v>158.4375</c:v>
                </c:pt>
                <c:pt idx="1038">
                  <c:v>158.75</c:v>
                </c:pt>
                <c:pt idx="1039">
                  <c:v>158.45394899999999</c:v>
                </c:pt>
                <c:pt idx="1040">
                  <c:v>157.697372</c:v>
                </c:pt>
                <c:pt idx="1041">
                  <c:v>156.92434700000001</c:v>
                </c:pt>
                <c:pt idx="1042">
                  <c:v>156.89144899999999</c:v>
                </c:pt>
                <c:pt idx="1043">
                  <c:v>156.57894899999999</c:v>
                </c:pt>
                <c:pt idx="1044">
                  <c:v>155.411179</c:v>
                </c:pt>
                <c:pt idx="1045">
                  <c:v>154.52302599999999</c:v>
                </c:pt>
                <c:pt idx="1046">
                  <c:v>153.47039799999999</c:v>
                </c:pt>
                <c:pt idx="1047">
                  <c:v>153.20723000000001</c:v>
                </c:pt>
                <c:pt idx="1048">
                  <c:v>151.28289799999999</c:v>
                </c:pt>
                <c:pt idx="1049">
                  <c:v>148.75</c:v>
                </c:pt>
                <c:pt idx="1050">
                  <c:v>151.72697400000001</c:v>
                </c:pt>
                <c:pt idx="1051">
                  <c:v>150.46052599999999</c:v>
                </c:pt>
                <c:pt idx="1052">
                  <c:v>154.259872</c:v>
                </c:pt>
                <c:pt idx="1053">
                  <c:v>154.73684700000001</c:v>
                </c:pt>
                <c:pt idx="1054">
                  <c:v>154.22697400000001</c:v>
                </c:pt>
                <c:pt idx="1055">
                  <c:v>154.95065299999999</c:v>
                </c:pt>
                <c:pt idx="1056">
                  <c:v>154.91776999999999</c:v>
                </c:pt>
                <c:pt idx="1057">
                  <c:v>153.009872</c:v>
                </c:pt>
                <c:pt idx="1058">
                  <c:v>151.59539799999999</c:v>
                </c:pt>
                <c:pt idx="1059">
                  <c:v>151.59539799999999</c:v>
                </c:pt>
                <c:pt idx="1060">
                  <c:v>153.20723000000001</c:v>
                </c:pt>
                <c:pt idx="1061">
                  <c:v>152.97697400000001</c:v>
                </c:pt>
                <c:pt idx="1062">
                  <c:v>152.87829600000001</c:v>
                </c:pt>
                <c:pt idx="1063">
                  <c:v>152.33552599999999</c:v>
                </c:pt>
                <c:pt idx="1064">
                  <c:v>153.68420399999999</c:v>
                </c:pt>
                <c:pt idx="1065">
                  <c:v>152.33552599999999</c:v>
                </c:pt>
                <c:pt idx="1066">
                  <c:v>150.75657699999999</c:v>
                </c:pt>
                <c:pt idx="1067">
                  <c:v>149.91776999999999</c:v>
                </c:pt>
                <c:pt idx="1068">
                  <c:v>148.38815299999999</c:v>
                </c:pt>
                <c:pt idx="1069">
                  <c:v>149.21052599999999</c:v>
                </c:pt>
                <c:pt idx="1070">
                  <c:v>149.11184700000001</c:v>
                </c:pt>
                <c:pt idx="1071">
                  <c:v>148.61842300000001</c:v>
                </c:pt>
                <c:pt idx="1072">
                  <c:v>148.322372</c:v>
                </c:pt>
                <c:pt idx="1073">
                  <c:v>147.35197400000001</c:v>
                </c:pt>
                <c:pt idx="1074">
                  <c:v>147.17105100000001</c:v>
                </c:pt>
                <c:pt idx="1075">
                  <c:v>146.48026999999999</c:v>
                </c:pt>
                <c:pt idx="1076">
                  <c:v>146.72697400000001</c:v>
                </c:pt>
                <c:pt idx="1077">
                  <c:v>147.66447400000001</c:v>
                </c:pt>
                <c:pt idx="1078">
                  <c:v>148.338821</c:v>
                </c:pt>
                <c:pt idx="1079">
                  <c:v>147.286179</c:v>
                </c:pt>
                <c:pt idx="1080">
                  <c:v>146.92434700000001</c:v>
                </c:pt>
                <c:pt idx="1081">
                  <c:v>145.08223000000001</c:v>
                </c:pt>
                <c:pt idx="1082">
                  <c:v>146.64473000000001</c:v>
                </c:pt>
                <c:pt idx="1083">
                  <c:v>147.02302599999999</c:v>
                </c:pt>
                <c:pt idx="1084">
                  <c:v>146.62829600000001</c:v>
                </c:pt>
                <c:pt idx="1085">
                  <c:v>147.66447400000001</c:v>
                </c:pt>
                <c:pt idx="1086">
                  <c:v>147.15460200000001</c:v>
                </c:pt>
                <c:pt idx="1087">
                  <c:v>147.5</c:v>
                </c:pt>
                <c:pt idx="1088">
                  <c:v>146.21710200000001</c:v>
                </c:pt>
                <c:pt idx="1089">
                  <c:v>145.97039799999999</c:v>
                </c:pt>
                <c:pt idx="1090">
                  <c:v>145.67434700000001</c:v>
                </c:pt>
                <c:pt idx="1091">
                  <c:v>143.634872</c:v>
                </c:pt>
                <c:pt idx="1092">
                  <c:v>145.411179</c:v>
                </c:pt>
                <c:pt idx="1093">
                  <c:v>144.52302599999999</c:v>
                </c:pt>
                <c:pt idx="1094">
                  <c:v>144.52302599999999</c:v>
                </c:pt>
                <c:pt idx="1095">
                  <c:v>144.67105100000001</c:v>
                </c:pt>
                <c:pt idx="1096">
                  <c:v>142.54934700000001</c:v>
                </c:pt>
                <c:pt idx="1097">
                  <c:v>142.02302599999999</c:v>
                </c:pt>
                <c:pt idx="1098">
                  <c:v>142.36842300000001</c:v>
                </c:pt>
                <c:pt idx="1099">
                  <c:v>141.64473000000001</c:v>
                </c:pt>
                <c:pt idx="1100">
                  <c:v>142.84539799999999</c:v>
                </c:pt>
                <c:pt idx="1101">
                  <c:v>143.19079600000001</c:v>
                </c:pt>
                <c:pt idx="1102">
                  <c:v>141.447372</c:v>
                </c:pt>
                <c:pt idx="1103">
                  <c:v>139.572372</c:v>
                </c:pt>
                <c:pt idx="1104">
                  <c:v>141.10197400000001</c:v>
                </c:pt>
                <c:pt idx="1105">
                  <c:v>139.93420399999999</c:v>
                </c:pt>
                <c:pt idx="1106">
                  <c:v>140.04934700000001</c:v>
                </c:pt>
                <c:pt idx="1107">
                  <c:v>138.04276999999999</c:v>
                </c:pt>
                <c:pt idx="1108">
                  <c:v>137.86184700000001</c:v>
                </c:pt>
                <c:pt idx="1109">
                  <c:v>135.115128</c:v>
                </c:pt>
                <c:pt idx="1110">
                  <c:v>132.31907699999999</c:v>
                </c:pt>
                <c:pt idx="1111">
                  <c:v>129.93420399999999</c:v>
                </c:pt>
                <c:pt idx="1112">
                  <c:v>128.51973000000001</c:v>
                </c:pt>
                <c:pt idx="1113">
                  <c:v>129.63815299999999</c:v>
                </c:pt>
                <c:pt idx="1114">
                  <c:v>128.61842300000001</c:v>
                </c:pt>
                <c:pt idx="1115">
                  <c:v>132.86184700000001</c:v>
                </c:pt>
                <c:pt idx="1116">
                  <c:v>133.30592300000001</c:v>
                </c:pt>
                <c:pt idx="1117">
                  <c:v>135.59210200000001</c:v>
                </c:pt>
                <c:pt idx="1118">
                  <c:v>135.01644899999999</c:v>
                </c:pt>
                <c:pt idx="1119">
                  <c:v>134.588821</c:v>
                </c:pt>
                <c:pt idx="1120">
                  <c:v>134.91776999999999</c:v>
                </c:pt>
                <c:pt idx="1121">
                  <c:v>134.276321</c:v>
                </c:pt>
                <c:pt idx="1122">
                  <c:v>135.60855100000001</c:v>
                </c:pt>
                <c:pt idx="1123">
                  <c:v>135.526321</c:v>
                </c:pt>
                <c:pt idx="1124">
                  <c:v>136.23355100000001</c:v>
                </c:pt>
                <c:pt idx="1125">
                  <c:v>136.89144899999999</c:v>
                </c:pt>
                <c:pt idx="1126">
                  <c:v>137.8125</c:v>
                </c:pt>
                <c:pt idx="1127">
                  <c:v>136.21710200000001</c:v>
                </c:pt>
                <c:pt idx="1128">
                  <c:v>135.06579600000001</c:v>
                </c:pt>
                <c:pt idx="1129">
                  <c:v>133.98026999999999</c:v>
                </c:pt>
                <c:pt idx="1130">
                  <c:v>132.17105100000001</c:v>
                </c:pt>
                <c:pt idx="1131">
                  <c:v>133.60197400000001</c:v>
                </c:pt>
                <c:pt idx="1132">
                  <c:v>131.43092300000001</c:v>
                </c:pt>
                <c:pt idx="1133">
                  <c:v>132.43420399999999</c:v>
                </c:pt>
                <c:pt idx="1134">
                  <c:v>131.447372</c:v>
                </c:pt>
                <c:pt idx="1135">
                  <c:v>130.85526999999999</c:v>
                </c:pt>
                <c:pt idx="1136">
                  <c:v>131.31579600000001</c:v>
                </c:pt>
                <c:pt idx="1137">
                  <c:v>129.259872</c:v>
                </c:pt>
                <c:pt idx="1138">
                  <c:v>127.861839</c:v>
                </c:pt>
                <c:pt idx="1139">
                  <c:v>127.79605100000001</c:v>
                </c:pt>
                <c:pt idx="1140">
                  <c:v>130.213821</c:v>
                </c:pt>
                <c:pt idx="1141">
                  <c:v>129.60526999999999</c:v>
                </c:pt>
                <c:pt idx="1142">
                  <c:v>131.41447400000001</c:v>
                </c:pt>
                <c:pt idx="1143">
                  <c:v>132.66447400000001</c:v>
                </c:pt>
                <c:pt idx="1144">
                  <c:v>133.38815299999999</c:v>
                </c:pt>
                <c:pt idx="1145">
                  <c:v>133.75</c:v>
                </c:pt>
                <c:pt idx="1146">
                  <c:v>132.86184700000001</c:v>
                </c:pt>
                <c:pt idx="1147">
                  <c:v>131.25</c:v>
                </c:pt>
                <c:pt idx="1148">
                  <c:v>130.77302599999999</c:v>
                </c:pt>
                <c:pt idx="1149">
                  <c:v>132.73026999999999</c:v>
                </c:pt>
                <c:pt idx="1150">
                  <c:v>130.18092300000001</c:v>
                </c:pt>
                <c:pt idx="1151">
                  <c:v>133.30592300000001</c:v>
                </c:pt>
                <c:pt idx="1152">
                  <c:v>133.963821</c:v>
                </c:pt>
                <c:pt idx="1153">
                  <c:v>138.17434700000001</c:v>
                </c:pt>
                <c:pt idx="1154">
                  <c:v>136.61184700000001</c:v>
                </c:pt>
                <c:pt idx="1155">
                  <c:v>135.44407699999999</c:v>
                </c:pt>
                <c:pt idx="1156">
                  <c:v>136.26644899999999</c:v>
                </c:pt>
                <c:pt idx="1157">
                  <c:v>135.23026999999999</c:v>
                </c:pt>
                <c:pt idx="1158">
                  <c:v>135.64144899999999</c:v>
                </c:pt>
                <c:pt idx="1159">
                  <c:v>134.53947400000001</c:v>
                </c:pt>
                <c:pt idx="1160">
                  <c:v>134.01315299999999</c:v>
                </c:pt>
                <c:pt idx="1161">
                  <c:v>132.598679</c:v>
                </c:pt>
                <c:pt idx="1162">
                  <c:v>132.384872</c:v>
                </c:pt>
                <c:pt idx="1163">
                  <c:v>132.25329600000001</c:v>
                </c:pt>
                <c:pt idx="1164">
                  <c:v>132.97697400000001</c:v>
                </c:pt>
                <c:pt idx="1165">
                  <c:v>132.82894899999999</c:v>
                </c:pt>
                <c:pt idx="1166">
                  <c:v>131.875</c:v>
                </c:pt>
                <c:pt idx="1167">
                  <c:v>132.17105100000001</c:v>
                </c:pt>
                <c:pt idx="1168">
                  <c:v>132.45065299999999</c:v>
                </c:pt>
                <c:pt idx="1169">
                  <c:v>130.39473000000001</c:v>
                </c:pt>
                <c:pt idx="1170">
                  <c:v>130.85526999999999</c:v>
                </c:pt>
                <c:pt idx="1171">
                  <c:v>130.526321</c:v>
                </c:pt>
                <c:pt idx="1172">
                  <c:v>131.11842300000001</c:v>
                </c:pt>
                <c:pt idx="1173">
                  <c:v>130.65789799999999</c:v>
                </c:pt>
                <c:pt idx="1174">
                  <c:v>129.76973000000001</c:v>
                </c:pt>
                <c:pt idx="1175">
                  <c:v>129.09539799999999</c:v>
                </c:pt>
                <c:pt idx="1176">
                  <c:v>127.746712</c:v>
                </c:pt>
                <c:pt idx="1177">
                  <c:v>128.125</c:v>
                </c:pt>
                <c:pt idx="1178">
                  <c:v>128.963821</c:v>
                </c:pt>
                <c:pt idx="1179">
                  <c:v>127.450661</c:v>
                </c:pt>
                <c:pt idx="1180">
                  <c:v>128.322372</c:v>
                </c:pt>
                <c:pt idx="1181">
                  <c:v>126.907898</c:v>
                </c:pt>
                <c:pt idx="1182">
                  <c:v>127.664474</c:v>
                </c:pt>
                <c:pt idx="1183">
                  <c:v>128.99670399999999</c:v>
                </c:pt>
                <c:pt idx="1184">
                  <c:v>128.58552599999999</c:v>
                </c:pt>
                <c:pt idx="1185">
                  <c:v>128.19079600000001</c:v>
                </c:pt>
                <c:pt idx="1186">
                  <c:v>127.072365</c:v>
                </c:pt>
                <c:pt idx="1187">
                  <c:v>126.628288</c:v>
                </c:pt>
                <c:pt idx="1188">
                  <c:v>127.401314</c:v>
                </c:pt>
                <c:pt idx="1189">
                  <c:v>126.151314</c:v>
                </c:pt>
                <c:pt idx="1190">
                  <c:v>124.60526299999999</c:v>
                </c:pt>
                <c:pt idx="1191">
                  <c:v>125.70723700000001</c:v>
                </c:pt>
                <c:pt idx="1192">
                  <c:v>124.70394899999999</c:v>
                </c:pt>
                <c:pt idx="1193">
                  <c:v>125.476974</c:v>
                </c:pt>
                <c:pt idx="1194">
                  <c:v>124.19407699999999</c:v>
                </c:pt>
                <c:pt idx="1195">
                  <c:v>125.657898</c:v>
                </c:pt>
                <c:pt idx="1196">
                  <c:v>123.289474</c:v>
                </c:pt>
                <c:pt idx="1197">
                  <c:v>123.289474</c:v>
                </c:pt>
                <c:pt idx="1198">
                  <c:v>122.154602</c:v>
                </c:pt>
                <c:pt idx="1199">
                  <c:v>121.25</c:v>
                </c:pt>
                <c:pt idx="1200">
                  <c:v>120.460526</c:v>
                </c:pt>
                <c:pt idx="1201">
                  <c:v>119.095398</c:v>
                </c:pt>
                <c:pt idx="1202">
                  <c:v>121.447365</c:v>
                </c:pt>
                <c:pt idx="1203">
                  <c:v>120.164474</c:v>
                </c:pt>
                <c:pt idx="1204">
                  <c:v>123.059212</c:v>
                </c:pt>
                <c:pt idx="1205">
                  <c:v>122.48355100000001</c:v>
                </c:pt>
                <c:pt idx="1206">
                  <c:v>121.26644899999999</c:v>
                </c:pt>
                <c:pt idx="1207">
                  <c:v>121.95723700000001</c:v>
                </c:pt>
                <c:pt idx="1208">
                  <c:v>122.10526299999999</c:v>
                </c:pt>
                <c:pt idx="1209">
                  <c:v>122.17105100000001</c:v>
                </c:pt>
                <c:pt idx="1210">
                  <c:v>120.18092300000001</c:v>
                </c:pt>
                <c:pt idx="1211">
                  <c:v>120.378288</c:v>
                </c:pt>
                <c:pt idx="1212">
                  <c:v>118.66776299999999</c:v>
                </c:pt>
                <c:pt idx="1213">
                  <c:v>125.740135</c:v>
                </c:pt>
                <c:pt idx="1214">
                  <c:v>126.085526</c:v>
                </c:pt>
                <c:pt idx="1215">
                  <c:v>127.20394899999999</c:v>
                </c:pt>
                <c:pt idx="1216">
                  <c:v>125.740135</c:v>
                </c:pt>
                <c:pt idx="1217">
                  <c:v>122.927635</c:v>
                </c:pt>
                <c:pt idx="1218">
                  <c:v>123.601974</c:v>
                </c:pt>
                <c:pt idx="1219">
                  <c:v>121.611839</c:v>
                </c:pt>
                <c:pt idx="1220">
                  <c:v>120.29605100000001</c:v>
                </c:pt>
                <c:pt idx="1221">
                  <c:v>118.782898</c:v>
                </c:pt>
                <c:pt idx="1222">
                  <c:v>118.503288</c:v>
                </c:pt>
                <c:pt idx="1223">
                  <c:v>118.404602</c:v>
                </c:pt>
                <c:pt idx="1224">
                  <c:v>116.940788</c:v>
                </c:pt>
                <c:pt idx="1225">
                  <c:v>114.786186</c:v>
                </c:pt>
                <c:pt idx="1226">
                  <c:v>114.786186</c:v>
                </c:pt>
                <c:pt idx="1227">
                  <c:v>114.91776299999999</c:v>
                </c:pt>
                <c:pt idx="1228">
                  <c:v>115.9375</c:v>
                </c:pt>
                <c:pt idx="1229">
                  <c:v>114.029602</c:v>
                </c:pt>
                <c:pt idx="1230">
                  <c:v>115.197365</c:v>
                </c:pt>
                <c:pt idx="1231">
                  <c:v>111.414474</c:v>
                </c:pt>
                <c:pt idx="1232">
                  <c:v>111.315788</c:v>
                </c:pt>
                <c:pt idx="1233">
                  <c:v>110.625</c:v>
                </c:pt>
                <c:pt idx="1234">
                  <c:v>112.10526299999999</c:v>
                </c:pt>
                <c:pt idx="1235">
                  <c:v>114.029602</c:v>
                </c:pt>
                <c:pt idx="1236">
                  <c:v>113.914474</c:v>
                </c:pt>
                <c:pt idx="1237">
                  <c:v>112.05592300000001</c:v>
                </c:pt>
                <c:pt idx="1238">
                  <c:v>110.592102</c:v>
                </c:pt>
                <c:pt idx="1239">
                  <c:v>111.184212</c:v>
                </c:pt>
                <c:pt idx="1240">
                  <c:v>110.411186</c:v>
                </c:pt>
                <c:pt idx="1241">
                  <c:v>110.049339</c:v>
                </c:pt>
                <c:pt idx="1242">
                  <c:v>113.026314</c:v>
                </c:pt>
                <c:pt idx="1243">
                  <c:v>114.802635</c:v>
                </c:pt>
                <c:pt idx="1244">
                  <c:v>111.842102</c:v>
                </c:pt>
                <c:pt idx="1245">
                  <c:v>111.825661</c:v>
                </c:pt>
                <c:pt idx="1246">
                  <c:v>110.032898</c:v>
                </c:pt>
                <c:pt idx="1247">
                  <c:v>108.914474</c:v>
                </c:pt>
                <c:pt idx="1248">
                  <c:v>109.029602</c:v>
                </c:pt>
                <c:pt idx="1249">
                  <c:v>106.529602</c:v>
                </c:pt>
                <c:pt idx="1250">
                  <c:v>109.901314</c:v>
                </c:pt>
                <c:pt idx="1251">
                  <c:v>111.529602</c:v>
                </c:pt>
                <c:pt idx="1252">
                  <c:v>108.56907699999999</c:v>
                </c:pt>
                <c:pt idx="1253">
                  <c:v>108.10855100000001</c:v>
                </c:pt>
                <c:pt idx="1254">
                  <c:v>110.871712</c:v>
                </c:pt>
                <c:pt idx="1255">
                  <c:v>108.092102</c:v>
                </c:pt>
                <c:pt idx="1256">
                  <c:v>108.963814</c:v>
                </c:pt>
                <c:pt idx="1257">
                  <c:v>107.401314</c:v>
                </c:pt>
                <c:pt idx="1258">
                  <c:v>104.86842300000001</c:v>
                </c:pt>
                <c:pt idx="1259">
                  <c:v>104.753288</c:v>
                </c:pt>
                <c:pt idx="1260">
                  <c:v>98.667762999999994</c:v>
                </c:pt>
                <c:pt idx="1261">
                  <c:v>100.164474</c:v>
                </c:pt>
                <c:pt idx="1262">
                  <c:v>98.190787999999998</c:v>
                </c:pt>
                <c:pt idx="1263">
                  <c:v>102.911186</c:v>
                </c:pt>
                <c:pt idx="1264">
                  <c:v>103.684212</c:v>
                </c:pt>
                <c:pt idx="1265">
                  <c:v>101.447365</c:v>
                </c:pt>
                <c:pt idx="1266">
                  <c:v>104.50657699999999</c:v>
                </c:pt>
                <c:pt idx="1267">
                  <c:v>99.276313999999999</c:v>
                </c:pt>
                <c:pt idx="1268">
                  <c:v>96.628287999999998</c:v>
                </c:pt>
                <c:pt idx="1269">
                  <c:v>89.358551000000006</c:v>
                </c:pt>
                <c:pt idx="1270">
                  <c:v>90.970398000000003</c:v>
                </c:pt>
                <c:pt idx="1271">
                  <c:v>93.947365000000005</c:v>
                </c:pt>
                <c:pt idx="1272">
                  <c:v>93.355262999999994</c:v>
                </c:pt>
                <c:pt idx="1273">
                  <c:v>99.325660999999997</c:v>
                </c:pt>
                <c:pt idx="1274">
                  <c:v>93.486839000000003</c:v>
                </c:pt>
                <c:pt idx="1275">
                  <c:v>105.29605100000001</c:v>
                </c:pt>
                <c:pt idx="1276">
                  <c:v>98.256576999999993</c:v>
                </c:pt>
                <c:pt idx="1277">
                  <c:v>108.963814</c:v>
                </c:pt>
                <c:pt idx="1278">
                  <c:v>114.901314</c:v>
                </c:pt>
                <c:pt idx="1279">
                  <c:v>109.851974</c:v>
                </c:pt>
                <c:pt idx="1280">
                  <c:v>118.799339</c:v>
                </c:pt>
                <c:pt idx="1281">
                  <c:v>120.95394899999999</c:v>
                </c:pt>
                <c:pt idx="1282">
                  <c:v>124.76973700000001</c:v>
                </c:pt>
                <c:pt idx="1283">
                  <c:v>119.851974</c:v>
                </c:pt>
                <c:pt idx="1284">
                  <c:v>122.779602</c:v>
                </c:pt>
                <c:pt idx="1285">
                  <c:v>118.848686</c:v>
                </c:pt>
                <c:pt idx="1286">
                  <c:v>120.115135</c:v>
                </c:pt>
                <c:pt idx="1287">
                  <c:v>124.473686</c:v>
                </c:pt>
                <c:pt idx="1288">
                  <c:v>124.35855100000001</c:v>
                </c:pt>
                <c:pt idx="1289">
                  <c:v>127.63157699999999</c:v>
                </c:pt>
                <c:pt idx="1290">
                  <c:v>132.17105100000001</c:v>
                </c:pt>
                <c:pt idx="1291">
                  <c:v>133.20723000000001</c:v>
                </c:pt>
                <c:pt idx="1292">
                  <c:v>133.98026999999999</c:v>
                </c:pt>
                <c:pt idx="1293">
                  <c:v>133.42105100000001</c:v>
                </c:pt>
                <c:pt idx="1294">
                  <c:v>133.947372</c:v>
                </c:pt>
                <c:pt idx="1295">
                  <c:v>133.947372</c:v>
                </c:pt>
                <c:pt idx="1296">
                  <c:v>133.81579600000001</c:v>
                </c:pt>
                <c:pt idx="1297">
                  <c:v>134.42434700000001</c:v>
                </c:pt>
                <c:pt idx="1298">
                  <c:v>133.536179</c:v>
                </c:pt>
                <c:pt idx="1299">
                  <c:v>132.86184700000001</c:v>
                </c:pt>
                <c:pt idx="1300">
                  <c:v>132.20394899999999</c:v>
                </c:pt>
                <c:pt idx="1301">
                  <c:v>133.07565299999999</c:v>
                </c:pt>
                <c:pt idx="1302">
                  <c:v>132.8125</c:v>
                </c:pt>
                <c:pt idx="1303">
                  <c:v>131.5625</c:v>
                </c:pt>
                <c:pt idx="1304">
                  <c:v>129.34210200000001</c:v>
                </c:pt>
                <c:pt idx="1305">
                  <c:v>128.47039799999999</c:v>
                </c:pt>
                <c:pt idx="1306">
                  <c:v>130.77302599999999</c:v>
                </c:pt>
                <c:pt idx="1307">
                  <c:v>130.77302599999999</c:v>
                </c:pt>
                <c:pt idx="1308">
                  <c:v>130.78947400000001</c:v>
                </c:pt>
                <c:pt idx="1309">
                  <c:v>129.572372</c:v>
                </c:pt>
                <c:pt idx="1310">
                  <c:v>132.02302599999999</c:v>
                </c:pt>
                <c:pt idx="1311">
                  <c:v>133.125</c:v>
                </c:pt>
                <c:pt idx="1312">
                  <c:v>133.10855100000001</c:v>
                </c:pt>
                <c:pt idx="1313">
                  <c:v>133.009872</c:v>
                </c:pt>
                <c:pt idx="1314">
                  <c:v>133.73355100000001</c:v>
                </c:pt>
                <c:pt idx="1315">
                  <c:v>133.73355100000001</c:v>
                </c:pt>
                <c:pt idx="1316">
                  <c:v>133.37170399999999</c:v>
                </c:pt>
                <c:pt idx="1317">
                  <c:v>132.401321</c:v>
                </c:pt>
                <c:pt idx="1318">
                  <c:v>132.48355100000001</c:v>
                </c:pt>
                <c:pt idx="1319">
                  <c:v>132.598679</c:v>
                </c:pt>
                <c:pt idx="1320">
                  <c:v>131.61184700000001</c:v>
                </c:pt>
                <c:pt idx="1321">
                  <c:v>131.90789799999999</c:v>
                </c:pt>
                <c:pt idx="1322">
                  <c:v>131.16776999999999</c:v>
                </c:pt>
                <c:pt idx="1323">
                  <c:v>130.526321</c:v>
                </c:pt>
                <c:pt idx="1324">
                  <c:v>130.85526999999999</c:v>
                </c:pt>
                <c:pt idx="1325">
                  <c:v>130.55920399999999</c:v>
                </c:pt>
                <c:pt idx="1326">
                  <c:v>131.69407699999999</c:v>
                </c:pt>
                <c:pt idx="1327">
                  <c:v>130.34539799999999</c:v>
                </c:pt>
                <c:pt idx="1328">
                  <c:v>130.04934700000001</c:v>
                </c:pt>
                <c:pt idx="1329">
                  <c:v>130.838821</c:v>
                </c:pt>
                <c:pt idx="1330">
                  <c:v>130.75657699999999</c:v>
                </c:pt>
                <c:pt idx="1331">
                  <c:v>130.04934700000001</c:v>
                </c:pt>
                <c:pt idx="1332">
                  <c:v>130.01644899999999</c:v>
                </c:pt>
                <c:pt idx="1333">
                  <c:v>129.72039799999999</c:v>
                </c:pt>
                <c:pt idx="1334">
                  <c:v>129.490128</c:v>
                </c:pt>
                <c:pt idx="1335">
                  <c:v>129.19407699999999</c:v>
                </c:pt>
                <c:pt idx="1336">
                  <c:v>129.11184700000001</c:v>
                </c:pt>
                <c:pt idx="1337">
                  <c:v>129.12829600000001</c:v>
                </c:pt>
                <c:pt idx="1338">
                  <c:v>129.73684700000001</c:v>
                </c:pt>
                <c:pt idx="1339">
                  <c:v>129.32565299999999</c:v>
                </c:pt>
                <c:pt idx="1340">
                  <c:v>128.19079600000001</c:v>
                </c:pt>
                <c:pt idx="1341">
                  <c:v>127.58223700000001</c:v>
                </c:pt>
                <c:pt idx="1342">
                  <c:v>127.664474</c:v>
                </c:pt>
                <c:pt idx="1343">
                  <c:v>128.07565299999999</c:v>
                </c:pt>
                <c:pt idx="1344">
                  <c:v>127.072365</c:v>
                </c:pt>
                <c:pt idx="1345">
                  <c:v>126.940788</c:v>
                </c:pt>
                <c:pt idx="1346">
                  <c:v>126.06907699999999</c:v>
                </c:pt>
                <c:pt idx="1347">
                  <c:v>126.710526</c:v>
                </c:pt>
                <c:pt idx="1348">
                  <c:v>127.532898</c:v>
                </c:pt>
                <c:pt idx="1349">
                  <c:v>128.322372</c:v>
                </c:pt>
                <c:pt idx="1350">
                  <c:v>128.322372</c:v>
                </c:pt>
                <c:pt idx="1351">
                  <c:v>127.845398</c:v>
                </c:pt>
                <c:pt idx="1352">
                  <c:v>127.746712</c:v>
                </c:pt>
                <c:pt idx="1353">
                  <c:v>126.776314</c:v>
                </c:pt>
                <c:pt idx="1354">
                  <c:v>126.661186</c:v>
                </c:pt>
                <c:pt idx="1355">
                  <c:v>126.710526</c:v>
                </c:pt>
                <c:pt idx="1356">
                  <c:v>127.253288</c:v>
                </c:pt>
                <c:pt idx="1357">
                  <c:v>127.401314</c:v>
                </c:pt>
                <c:pt idx="1358">
                  <c:v>127.286186</c:v>
                </c:pt>
                <c:pt idx="1359">
                  <c:v>126.447365</c:v>
                </c:pt>
                <c:pt idx="1360">
                  <c:v>126.43092300000001</c:v>
                </c:pt>
                <c:pt idx="1361">
                  <c:v>126.54605100000001</c:v>
                </c:pt>
                <c:pt idx="1362">
                  <c:v>126.628288</c:v>
                </c:pt>
                <c:pt idx="1363">
                  <c:v>126.924339</c:v>
                </c:pt>
                <c:pt idx="1364">
                  <c:v>126.924339</c:v>
                </c:pt>
                <c:pt idx="1365">
                  <c:v>126.398026</c:v>
                </c:pt>
                <c:pt idx="1366">
                  <c:v>126.463814</c:v>
                </c:pt>
                <c:pt idx="1367">
                  <c:v>126.43092300000001</c:v>
                </c:pt>
                <c:pt idx="1368">
                  <c:v>125.888161</c:v>
                </c:pt>
                <c:pt idx="1369">
                  <c:v>124.621712</c:v>
                </c:pt>
                <c:pt idx="1370">
                  <c:v>124.91776299999999</c:v>
                </c:pt>
                <c:pt idx="1371">
                  <c:v>124.621712</c:v>
                </c:pt>
                <c:pt idx="1372">
                  <c:v>124.76973700000001</c:v>
                </c:pt>
                <c:pt idx="1373">
                  <c:v>124.029602</c:v>
                </c:pt>
                <c:pt idx="1374">
                  <c:v>123.684212</c:v>
                </c:pt>
                <c:pt idx="1375">
                  <c:v>123.404602</c:v>
                </c:pt>
                <c:pt idx="1376">
                  <c:v>122.960526</c:v>
                </c:pt>
                <c:pt idx="1377">
                  <c:v>123.35526299999999</c:v>
                </c:pt>
                <c:pt idx="1378">
                  <c:v>122.467102</c:v>
                </c:pt>
                <c:pt idx="1379">
                  <c:v>122.878288</c:v>
                </c:pt>
                <c:pt idx="1380">
                  <c:v>122.58223700000001</c:v>
                </c:pt>
                <c:pt idx="1381">
                  <c:v>122.549339</c:v>
                </c:pt>
                <c:pt idx="1382">
                  <c:v>121.33223700000001</c:v>
                </c:pt>
                <c:pt idx="1383">
                  <c:v>121.661186</c:v>
                </c:pt>
                <c:pt idx="1384">
                  <c:v>120.032898</c:v>
                </c:pt>
                <c:pt idx="1385">
                  <c:v>119.095398</c:v>
                </c:pt>
                <c:pt idx="1386">
                  <c:v>118.075661</c:v>
                </c:pt>
                <c:pt idx="1387">
                  <c:v>119.654602</c:v>
                </c:pt>
                <c:pt idx="1388">
                  <c:v>120.13157699999999</c:v>
                </c:pt>
                <c:pt idx="1389">
                  <c:v>118.88157699999999</c:v>
                </c:pt>
                <c:pt idx="1390">
                  <c:v>117.89473700000001</c:v>
                </c:pt>
                <c:pt idx="1391">
                  <c:v>119.901314</c:v>
                </c:pt>
                <c:pt idx="1392">
                  <c:v>121.299339</c:v>
                </c:pt>
                <c:pt idx="1393">
                  <c:v>120.723686</c:v>
                </c:pt>
                <c:pt idx="1394">
                  <c:v>121.398026</c:v>
                </c:pt>
                <c:pt idx="1395">
                  <c:v>121.529602</c:v>
                </c:pt>
                <c:pt idx="1396">
                  <c:v>121.200661</c:v>
                </c:pt>
                <c:pt idx="1397">
                  <c:v>121.924339</c:v>
                </c:pt>
                <c:pt idx="1398">
                  <c:v>122.088814</c:v>
                </c:pt>
                <c:pt idx="1399">
                  <c:v>122.549339</c:v>
                </c:pt>
                <c:pt idx="1400">
                  <c:v>122.41776299999999</c:v>
                </c:pt>
                <c:pt idx="1401">
                  <c:v>122.48355100000001</c:v>
                </c:pt>
                <c:pt idx="1402">
                  <c:v>122.286186</c:v>
                </c:pt>
                <c:pt idx="1403">
                  <c:v>122.79605100000001</c:v>
                </c:pt>
                <c:pt idx="1404">
                  <c:v>122.664474</c:v>
                </c:pt>
                <c:pt idx="1405">
                  <c:v>122.138161</c:v>
                </c:pt>
                <c:pt idx="1406">
                  <c:v>121.200661</c:v>
                </c:pt>
                <c:pt idx="1407">
                  <c:v>121.184212</c:v>
                </c:pt>
                <c:pt idx="1408">
                  <c:v>121.036186</c:v>
                </c:pt>
                <c:pt idx="1409">
                  <c:v>120.871712</c:v>
                </c:pt>
                <c:pt idx="1410">
                  <c:v>119.572365</c:v>
                </c:pt>
                <c:pt idx="1411">
                  <c:v>117.99342300000001</c:v>
                </c:pt>
                <c:pt idx="1412">
                  <c:v>118.634865</c:v>
                </c:pt>
                <c:pt idx="1413">
                  <c:v>118.634865</c:v>
                </c:pt>
                <c:pt idx="1414">
                  <c:v>118.404602</c:v>
                </c:pt>
                <c:pt idx="1415">
                  <c:v>117.088814</c:v>
                </c:pt>
                <c:pt idx="1416">
                  <c:v>116.611839</c:v>
                </c:pt>
                <c:pt idx="1417">
                  <c:v>116.924339</c:v>
                </c:pt>
                <c:pt idx="1418">
                  <c:v>115.85526299999999</c:v>
                </c:pt>
                <c:pt idx="1419">
                  <c:v>118.322365</c:v>
                </c:pt>
                <c:pt idx="1420">
                  <c:v>118.503288</c:v>
                </c:pt>
                <c:pt idx="1421">
                  <c:v>117.532898</c:v>
                </c:pt>
                <c:pt idx="1422">
                  <c:v>118.157898</c:v>
                </c:pt>
                <c:pt idx="1423">
                  <c:v>117.17105100000001</c:v>
                </c:pt>
                <c:pt idx="1424">
                  <c:v>115.592102</c:v>
                </c:pt>
                <c:pt idx="1425">
                  <c:v>115.378288</c:v>
                </c:pt>
                <c:pt idx="1426">
                  <c:v>118.76644899999999</c:v>
                </c:pt>
                <c:pt idx="1427">
                  <c:v>117.05592300000001</c:v>
                </c:pt>
                <c:pt idx="1428">
                  <c:v>118.388161</c:v>
                </c:pt>
                <c:pt idx="1429">
                  <c:v>119.19407699999999</c:v>
                </c:pt>
                <c:pt idx="1430">
                  <c:v>117.467102</c:v>
                </c:pt>
                <c:pt idx="1431">
                  <c:v>117.05592300000001</c:v>
                </c:pt>
                <c:pt idx="1432">
                  <c:v>115.740135</c:v>
                </c:pt>
                <c:pt idx="1433">
                  <c:v>119.259865</c:v>
                </c:pt>
                <c:pt idx="1434">
                  <c:v>120.32894899999999</c:v>
                </c:pt>
                <c:pt idx="1435">
                  <c:v>121.315788</c:v>
                </c:pt>
                <c:pt idx="1436">
                  <c:v>122.450661</c:v>
                </c:pt>
                <c:pt idx="1437">
                  <c:v>123.04276299999999</c:v>
                </c:pt>
                <c:pt idx="1438">
                  <c:v>123.125</c:v>
                </c:pt>
                <c:pt idx="1439">
                  <c:v>122.51644899999999</c:v>
                </c:pt>
                <c:pt idx="1440">
                  <c:v>123.4375</c:v>
                </c:pt>
                <c:pt idx="1441">
                  <c:v>123.04276299999999</c:v>
                </c:pt>
                <c:pt idx="1442">
                  <c:v>122.36842300000001</c:v>
                </c:pt>
                <c:pt idx="1443">
                  <c:v>122.072365</c:v>
                </c:pt>
                <c:pt idx="1444">
                  <c:v>122.779602</c:v>
                </c:pt>
                <c:pt idx="1445">
                  <c:v>122.20394899999999</c:v>
                </c:pt>
                <c:pt idx="1446">
                  <c:v>122.746712</c:v>
                </c:pt>
                <c:pt idx="1447">
                  <c:v>123.20723700000001</c:v>
                </c:pt>
                <c:pt idx="1448">
                  <c:v>123.10855100000001</c:v>
                </c:pt>
                <c:pt idx="1449">
                  <c:v>122.746712</c:v>
                </c:pt>
                <c:pt idx="1450">
                  <c:v>122.598686</c:v>
                </c:pt>
                <c:pt idx="1451">
                  <c:v>121.973686</c:v>
                </c:pt>
                <c:pt idx="1452">
                  <c:v>122.039474</c:v>
                </c:pt>
                <c:pt idx="1453">
                  <c:v>122.68092300000001</c:v>
                </c:pt>
                <c:pt idx="1454">
                  <c:v>123.25657699999999</c:v>
                </c:pt>
                <c:pt idx="1455">
                  <c:v>123.25657699999999</c:v>
                </c:pt>
                <c:pt idx="1456">
                  <c:v>122.48355100000001</c:v>
                </c:pt>
                <c:pt idx="1457">
                  <c:v>122.1875</c:v>
                </c:pt>
                <c:pt idx="1458">
                  <c:v>121.23355100000001</c:v>
                </c:pt>
                <c:pt idx="1459">
                  <c:v>120.723686</c:v>
                </c:pt>
                <c:pt idx="1460">
                  <c:v>120.263161</c:v>
                </c:pt>
                <c:pt idx="1461">
                  <c:v>120.18092300000001</c:v>
                </c:pt>
                <c:pt idx="1462">
                  <c:v>121.151314</c:v>
                </c:pt>
                <c:pt idx="1463">
                  <c:v>121.282898</c:v>
                </c:pt>
                <c:pt idx="1464">
                  <c:v>121.611839</c:v>
                </c:pt>
                <c:pt idx="1465">
                  <c:v>120.246712</c:v>
                </c:pt>
                <c:pt idx="1466">
                  <c:v>119.851974</c:v>
                </c:pt>
                <c:pt idx="1467">
                  <c:v>118.322365</c:v>
                </c:pt>
                <c:pt idx="1468">
                  <c:v>119.70394899999999</c:v>
                </c:pt>
                <c:pt idx="1469">
                  <c:v>120.23026299999999</c:v>
                </c:pt>
                <c:pt idx="1470">
                  <c:v>119.81907699999999</c:v>
                </c:pt>
                <c:pt idx="1471">
                  <c:v>120.509865</c:v>
                </c:pt>
                <c:pt idx="1472">
                  <c:v>120.164474</c:v>
                </c:pt>
                <c:pt idx="1473">
                  <c:v>119.654602</c:v>
                </c:pt>
                <c:pt idx="1474">
                  <c:v>118.404602</c:v>
                </c:pt>
                <c:pt idx="1475">
                  <c:v>117.779602</c:v>
                </c:pt>
                <c:pt idx="1476">
                  <c:v>117.36842300000001</c:v>
                </c:pt>
                <c:pt idx="1477">
                  <c:v>115.49342300000001</c:v>
                </c:pt>
                <c:pt idx="1478">
                  <c:v>115.279602</c:v>
                </c:pt>
                <c:pt idx="1479">
                  <c:v>116.414474</c:v>
                </c:pt>
                <c:pt idx="1480">
                  <c:v>115.904602</c:v>
                </c:pt>
                <c:pt idx="1481">
                  <c:v>116.57894899999999</c:v>
                </c:pt>
                <c:pt idx="1482">
                  <c:v>117.58223700000001</c:v>
                </c:pt>
                <c:pt idx="1483">
                  <c:v>117.58223700000001</c:v>
                </c:pt>
                <c:pt idx="1484">
                  <c:v>116.940788</c:v>
                </c:pt>
                <c:pt idx="1485">
                  <c:v>118.273026</c:v>
                </c:pt>
                <c:pt idx="1486">
                  <c:v>118.75</c:v>
                </c:pt>
                <c:pt idx="1487">
                  <c:v>117.68092300000001</c:v>
                </c:pt>
                <c:pt idx="1488">
                  <c:v>118.404602</c:v>
                </c:pt>
                <c:pt idx="1489">
                  <c:v>119.309212</c:v>
                </c:pt>
                <c:pt idx="1490">
                  <c:v>118.42105100000001</c:v>
                </c:pt>
                <c:pt idx="1491">
                  <c:v>117.94407699999999</c:v>
                </c:pt>
                <c:pt idx="1492">
                  <c:v>116.85855100000001</c:v>
                </c:pt>
                <c:pt idx="1493">
                  <c:v>119.86842300000001</c:v>
                </c:pt>
                <c:pt idx="1494">
                  <c:v>119.128288</c:v>
                </c:pt>
                <c:pt idx="1495">
                  <c:v>119.736839</c:v>
                </c:pt>
                <c:pt idx="1496">
                  <c:v>119.802635</c:v>
                </c:pt>
                <c:pt idx="1497">
                  <c:v>121.875</c:v>
                </c:pt>
                <c:pt idx="1498">
                  <c:v>122.89473700000001</c:v>
                </c:pt>
                <c:pt idx="1499">
                  <c:v>121.611839</c:v>
                </c:pt>
                <c:pt idx="1500">
                  <c:v>121.89144899999999</c:v>
                </c:pt>
                <c:pt idx="1501">
                  <c:v>122.73026299999999</c:v>
                </c:pt>
                <c:pt idx="1502">
                  <c:v>122.615135</c:v>
                </c:pt>
                <c:pt idx="1503">
                  <c:v>122.31907699999999</c:v>
                </c:pt>
                <c:pt idx="1504">
                  <c:v>121.85855100000001</c:v>
                </c:pt>
                <c:pt idx="1505">
                  <c:v>121.89144899999999</c:v>
                </c:pt>
                <c:pt idx="1506">
                  <c:v>122.565788</c:v>
                </c:pt>
                <c:pt idx="1507">
                  <c:v>121.907898</c:v>
                </c:pt>
                <c:pt idx="1508">
                  <c:v>121.924339</c:v>
                </c:pt>
                <c:pt idx="1509">
                  <c:v>121.89144899999999</c:v>
                </c:pt>
                <c:pt idx="1510">
                  <c:v>121.842102</c:v>
                </c:pt>
                <c:pt idx="1511">
                  <c:v>121.710526</c:v>
                </c:pt>
                <c:pt idx="1512">
                  <c:v>121.759865</c:v>
                </c:pt>
                <c:pt idx="1513">
                  <c:v>120.904602</c:v>
                </c:pt>
                <c:pt idx="1514">
                  <c:v>121.282898</c:v>
                </c:pt>
                <c:pt idx="1515">
                  <c:v>120.773026</c:v>
                </c:pt>
                <c:pt idx="1516">
                  <c:v>121.414474</c:v>
                </c:pt>
                <c:pt idx="1517">
                  <c:v>121.26644899999999</c:v>
                </c:pt>
                <c:pt idx="1518">
                  <c:v>120.80592300000001</c:v>
                </c:pt>
                <c:pt idx="1519">
                  <c:v>120.625</c:v>
                </c:pt>
                <c:pt idx="1520">
                  <c:v>120.065788</c:v>
                </c:pt>
                <c:pt idx="1521">
                  <c:v>120.115135</c:v>
                </c:pt>
                <c:pt idx="1522">
                  <c:v>118.66776299999999</c:v>
                </c:pt>
                <c:pt idx="1523">
                  <c:v>117.927635</c:v>
                </c:pt>
                <c:pt idx="1524">
                  <c:v>117.58223700000001</c:v>
                </c:pt>
                <c:pt idx="1525">
                  <c:v>118.125</c:v>
                </c:pt>
                <c:pt idx="1526">
                  <c:v>117.31907699999999</c:v>
                </c:pt>
                <c:pt idx="1527">
                  <c:v>117.335526</c:v>
                </c:pt>
                <c:pt idx="1528">
                  <c:v>119.81907699999999</c:v>
                </c:pt>
                <c:pt idx="1529">
                  <c:v>118.98026299999999</c:v>
                </c:pt>
                <c:pt idx="1530">
                  <c:v>119.276314</c:v>
                </c:pt>
                <c:pt idx="1531">
                  <c:v>119.177635</c:v>
                </c:pt>
                <c:pt idx="1532">
                  <c:v>118.51973700000001</c:v>
                </c:pt>
                <c:pt idx="1533">
                  <c:v>117.565788</c:v>
                </c:pt>
                <c:pt idx="1534">
                  <c:v>117.68092300000001</c:v>
                </c:pt>
                <c:pt idx="1535">
                  <c:v>117.00657699999999</c:v>
                </c:pt>
                <c:pt idx="1536">
                  <c:v>116.5625</c:v>
                </c:pt>
                <c:pt idx="1537">
                  <c:v>115.032898</c:v>
                </c:pt>
                <c:pt idx="1538">
                  <c:v>115.32894899999999</c:v>
                </c:pt>
                <c:pt idx="1539">
                  <c:v>116.54605100000001</c:v>
                </c:pt>
                <c:pt idx="1540">
                  <c:v>117.121712</c:v>
                </c:pt>
                <c:pt idx="1541">
                  <c:v>117.10526299999999</c:v>
                </c:pt>
                <c:pt idx="1542">
                  <c:v>117.450661</c:v>
                </c:pt>
                <c:pt idx="1543">
                  <c:v>116.825661</c:v>
                </c:pt>
                <c:pt idx="1544">
                  <c:v>117.236839</c:v>
                </c:pt>
                <c:pt idx="1545">
                  <c:v>117.48355100000001</c:v>
                </c:pt>
                <c:pt idx="1546">
                  <c:v>117.401314</c:v>
                </c:pt>
                <c:pt idx="1547">
                  <c:v>117.10526299999999</c:v>
                </c:pt>
                <c:pt idx="1548">
                  <c:v>116.398026</c:v>
                </c:pt>
                <c:pt idx="1549">
                  <c:v>116.677635</c:v>
                </c:pt>
                <c:pt idx="1550">
                  <c:v>116.365135</c:v>
                </c:pt>
                <c:pt idx="1551">
                  <c:v>115.970398</c:v>
                </c:pt>
                <c:pt idx="1552">
                  <c:v>115.970398</c:v>
                </c:pt>
                <c:pt idx="1553">
                  <c:v>114.786186</c:v>
                </c:pt>
                <c:pt idx="1554">
                  <c:v>114.851974</c:v>
                </c:pt>
                <c:pt idx="1555">
                  <c:v>114.786186</c:v>
                </c:pt>
                <c:pt idx="1556">
                  <c:v>113.388161</c:v>
                </c:pt>
                <c:pt idx="1557">
                  <c:v>113.536186</c:v>
                </c:pt>
                <c:pt idx="1558">
                  <c:v>113.56907699999999</c:v>
                </c:pt>
                <c:pt idx="1559">
                  <c:v>114.76973700000001</c:v>
                </c:pt>
                <c:pt idx="1560">
                  <c:v>115.213814</c:v>
                </c:pt>
                <c:pt idx="1561">
                  <c:v>114.539474</c:v>
                </c:pt>
                <c:pt idx="1562">
                  <c:v>113.88157699999999</c:v>
                </c:pt>
                <c:pt idx="1563">
                  <c:v>114.013161</c:v>
                </c:pt>
                <c:pt idx="1564">
                  <c:v>113.273026</c:v>
                </c:pt>
                <c:pt idx="1565">
                  <c:v>111.69407699999999</c:v>
                </c:pt>
                <c:pt idx="1566">
                  <c:v>111.677635</c:v>
                </c:pt>
                <c:pt idx="1567">
                  <c:v>112.450661</c:v>
                </c:pt>
                <c:pt idx="1568">
                  <c:v>111.217102</c:v>
                </c:pt>
                <c:pt idx="1569">
                  <c:v>111.01973700000001</c:v>
                </c:pt>
                <c:pt idx="1570">
                  <c:v>110.740135</c:v>
                </c:pt>
                <c:pt idx="1571">
                  <c:v>112.220398</c:v>
                </c:pt>
                <c:pt idx="1572">
                  <c:v>112.220398</c:v>
                </c:pt>
                <c:pt idx="1573">
                  <c:v>111.052635</c:v>
                </c:pt>
                <c:pt idx="1574">
                  <c:v>110.246712</c:v>
                </c:pt>
                <c:pt idx="1575">
                  <c:v>109.934212</c:v>
                </c:pt>
                <c:pt idx="1576">
                  <c:v>108.947365</c:v>
                </c:pt>
                <c:pt idx="1577">
                  <c:v>109.572365</c:v>
                </c:pt>
                <c:pt idx="1578">
                  <c:v>109.967102</c:v>
                </c:pt>
                <c:pt idx="1579">
                  <c:v>109.45723700000001</c:v>
                </c:pt>
                <c:pt idx="1580">
                  <c:v>108.45394899999999</c:v>
                </c:pt>
                <c:pt idx="1581">
                  <c:v>107.664474</c:v>
                </c:pt>
                <c:pt idx="1582">
                  <c:v>107.00657699999999</c:v>
                </c:pt>
                <c:pt idx="1583">
                  <c:v>103.700661</c:v>
                </c:pt>
                <c:pt idx="1584">
                  <c:v>105.49342300000001</c:v>
                </c:pt>
                <c:pt idx="1585">
                  <c:v>105.526314</c:v>
                </c:pt>
                <c:pt idx="1586">
                  <c:v>105.01644899999999</c:v>
                </c:pt>
                <c:pt idx="1587">
                  <c:v>104.835526</c:v>
                </c:pt>
                <c:pt idx="1588">
                  <c:v>104.342102</c:v>
                </c:pt>
                <c:pt idx="1589">
                  <c:v>100.625</c:v>
                </c:pt>
                <c:pt idx="1590">
                  <c:v>102.450661</c:v>
                </c:pt>
                <c:pt idx="1591">
                  <c:v>104.424339</c:v>
                </c:pt>
                <c:pt idx="1592">
                  <c:v>105.345398</c:v>
                </c:pt>
                <c:pt idx="1593">
                  <c:v>106.825661</c:v>
                </c:pt>
                <c:pt idx="1594">
                  <c:v>107.861839</c:v>
                </c:pt>
                <c:pt idx="1595">
                  <c:v>109.523026</c:v>
                </c:pt>
                <c:pt idx="1596">
                  <c:v>111.315788</c:v>
                </c:pt>
                <c:pt idx="1597">
                  <c:v>111.414474</c:v>
                </c:pt>
                <c:pt idx="1598">
                  <c:v>110.246712</c:v>
                </c:pt>
                <c:pt idx="1599">
                  <c:v>110.098686</c:v>
                </c:pt>
                <c:pt idx="1600">
                  <c:v>110.427635</c:v>
                </c:pt>
                <c:pt idx="1601">
                  <c:v>112.58223700000001</c:v>
                </c:pt>
                <c:pt idx="1602">
                  <c:v>113.075661</c:v>
                </c:pt>
                <c:pt idx="1603">
                  <c:v>113.075661</c:v>
                </c:pt>
                <c:pt idx="1604">
                  <c:v>116.33223700000001</c:v>
                </c:pt>
                <c:pt idx="1605">
                  <c:v>114.851974</c:v>
                </c:pt>
                <c:pt idx="1606">
                  <c:v>114.50657699999999</c:v>
                </c:pt>
                <c:pt idx="1607">
                  <c:v>114.98355100000001</c:v>
                </c:pt>
                <c:pt idx="1608">
                  <c:v>112.697365</c:v>
                </c:pt>
                <c:pt idx="1609">
                  <c:v>112.565788</c:v>
                </c:pt>
                <c:pt idx="1610">
                  <c:v>110.9375</c:v>
                </c:pt>
                <c:pt idx="1611">
                  <c:v>111.677635</c:v>
                </c:pt>
                <c:pt idx="1612">
                  <c:v>111.677635</c:v>
                </c:pt>
                <c:pt idx="1613">
                  <c:v>110.657898</c:v>
                </c:pt>
                <c:pt idx="1614">
                  <c:v>112.713814</c:v>
                </c:pt>
                <c:pt idx="1615">
                  <c:v>114.440788</c:v>
                </c:pt>
                <c:pt idx="1616">
                  <c:v>114.14473700000001</c:v>
                </c:pt>
                <c:pt idx="1617">
                  <c:v>113.059212</c:v>
                </c:pt>
                <c:pt idx="1618">
                  <c:v>113.470398</c:v>
                </c:pt>
                <c:pt idx="1619">
                  <c:v>113.30592300000001</c:v>
                </c:pt>
                <c:pt idx="1620">
                  <c:v>115.427635</c:v>
                </c:pt>
                <c:pt idx="1621">
                  <c:v>116.414474</c:v>
                </c:pt>
                <c:pt idx="1622">
                  <c:v>117.36842300000001</c:v>
                </c:pt>
                <c:pt idx="1623">
                  <c:v>115.263161</c:v>
                </c:pt>
                <c:pt idx="1624">
                  <c:v>114.76973700000001</c:v>
                </c:pt>
                <c:pt idx="1625">
                  <c:v>114.424339</c:v>
                </c:pt>
                <c:pt idx="1626">
                  <c:v>114.638161</c:v>
                </c:pt>
                <c:pt idx="1627">
                  <c:v>113.059212</c:v>
                </c:pt>
                <c:pt idx="1628">
                  <c:v>111.825661</c:v>
                </c:pt>
                <c:pt idx="1629">
                  <c:v>110.246712</c:v>
                </c:pt>
                <c:pt idx="1630">
                  <c:v>110.970398</c:v>
                </c:pt>
                <c:pt idx="1631">
                  <c:v>112.48355100000001</c:v>
                </c:pt>
                <c:pt idx="1632">
                  <c:v>110.904602</c:v>
                </c:pt>
                <c:pt idx="1633">
                  <c:v>114.0625</c:v>
                </c:pt>
                <c:pt idx="1634">
                  <c:v>114.950661</c:v>
                </c:pt>
                <c:pt idx="1635">
                  <c:v>115.246712</c:v>
                </c:pt>
                <c:pt idx="1636">
                  <c:v>115.01644899999999</c:v>
                </c:pt>
                <c:pt idx="1637">
                  <c:v>116.89144899999999</c:v>
                </c:pt>
                <c:pt idx="1638">
                  <c:v>117.20394899999999</c:v>
                </c:pt>
                <c:pt idx="1639">
                  <c:v>114.884865</c:v>
                </c:pt>
                <c:pt idx="1640">
                  <c:v>115.509865</c:v>
                </c:pt>
                <c:pt idx="1641">
                  <c:v>114.128288</c:v>
                </c:pt>
                <c:pt idx="1642">
                  <c:v>116.085526</c:v>
                </c:pt>
                <c:pt idx="1643">
                  <c:v>119.55592300000001</c:v>
                </c:pt>
                <c:pt idx="1644">
                  <c:v>119.786186</c:v>
                </c:pt>
                <c:pt idx="1645">
                  <c:v>119.98355100000001</c:v>
                </c:pt>
                <c:pt idx="1646">
                  <c:v>120.690788</c:v>
                </c:pt>
                <c:pt idx="1647">
                  <c:v>121.990135</c:v>
                </c:pt>
                <c:pt idx="1648">
                  <c:v>122.072365</c:v>
                </c:pt>
                <c:pt idx="1649">
                  <c:v>122.48355100000001</c:v>
                </c:pt>
                <c:pt idx="1650">
                  <c:v>122.138161</c:v>
                </c:pt>
                <c:pt idx="1651">
                  <c:v>122.434212</c:v>
                </c:pt>
                <c:pt idx="1652">
                  <c:v>122.434212</c:v>
                </c:pt>
                <c:pt idx="1653">
                  <c:v>122.51644899999999</c:v>
                </c:pt>
                <c:pt idx="1654">
                  <c:v>122.26973700000001</c:v>
                </c:pt>
                <c:pt idx="1655">
                  <c:v>122.845398</c:v>
                </c:pt>
                <c:pt idx="1656">
                  <c:v>122.779602</c:v>
                </c:pt>
                <c:pt idx="1657">
                  <c:v>121.628288</c:v>
                </c:pt>
                <c:pt idx="1658">
                  <c:v>121.315788</c:v>
                </c:pt>
                <c:pt idx="1659">
                  <c:v>120.460526</c:v>
                </c:pt>
                <c:pt idx="1660">
                  <c:v>120.85526299999999</c:v>
                </c:pt>
                <c:pt idx="1661">
                  <c:v>120.75657699999999</c:v>
                </c:pt>
                <c:pt idx="1662">
                  <c:v>119.934212</c:v>
                </c:pt>
                <c:pt idx="1663">
                  <c:v>119.70394899999999</c:v>
                </c:pt>
                <c:pt idx="1664">
                  <c:v>119.342102</c:v>
                </c:pt>
                <c:pt idx="1665">
                  <c:v>119.14473700000001</c:v>
                </c:pt>
                <c:pt idx="1666">
                  <c:v>119.638161</c:v>
                </c:pt>
                <c:pt idx="1667">
                  <c:v>120.065788</c:v>
                </c:pt>
                <c:pt idx="1668">
                  <c:v>120.723686</c:v>
                </c:pt>
                <c:pt idx="1669">
                  <c:v>121.398026</c:v>
                </c:pt>
                <c:pt idx="1670">
                  <c:v>121.398026</c:v>
                </c:pt>
                <c:pt idx="1671">
                  <c:v>121.776314</c:v>
                </c:pt>
                <c:pt idx="1672">
                  <c:v>122.82894899999999</c:v>
                </c:pt>
                <c:pt idx="1673">
                  <c:v>122.10526299999999</c:v>
                </c:pt>
                <c:pt idx="1674">
                  <c:v>122.039474</c:v>
                </c:pt>
                <c:pt idx="1675">
                  <c:v>120.871712</c:v>
                </c:pt>
                <c:pt idx="1676">
                  <c:v>119.950661</c:v>
                </c:pt>
                <c:pt idx="1677">
                  <c:v>120.526314</c:v>
                </c:pt>
                <c:pt idx="1678">
                  <c:v>120.345398</c:v>
                </c:pt>
                <c:pt idx="1679">
                  <c:v>119.786186</c:v>
                </c:pt>
                <c:pt idx="1680">
                  <c:v>119.342102</c:v>
                </c:pt>
                <c:pt idx="1681">
                  <c:v>118.799339</c:v>
                </c:pt>
                <c:pt idx="1682">
                  <c:v>117.911186</c:v>
                </c:pt>
                <c:pt idx="1683">
                  <c:v>119.325661</c:v>
                </c:pt>
                <c:pt idx="1684">
                  <c:v>118.782898</c:v>
                </c:pt>
                <c:pt idx="1685">
                  <c:v>119.490135</c:v>
                </c:pt>
                <c:pt idx="1686">
                  <c:v>120.92105100000001</c:v>
                </c:pt>
                <c:pt idx="1687">
                  <c:v>121.23355100000001</c:v>
                </c:pt>
                <c:pt idx="1688">
                  <c:v>121.217102</c:v>
                </c:pt>
                <c:pt idx="1689">
                  <c:v>120.657898</c:v>
                </c:pt>
                <c:pt idx="1690">
                  <c:v>120.674339</c:v>
                </c:pt>
                <c:pt idx="1691">
                  <c:v>120.23026299999999</c:v>
                </c:pt>
                <c:pt idx="1692">
                  <c:v>120.29605100000001</c:v>
                </c:pt>
                <c:pt idx="1693">
                  <c:v>120.559212</c:v>
                </c:pt>
                <c:pt idx="1694">
                  <c:v>120.246712</c:v>
                </c:pt>
                <c:pt idx="1695">
                  <c:v>120.64144899999999</c:v>
                </c:pt>
                <c:pt idx="1696">
                  <c:v>121.003288</c:v>
                </c:pt>
                <c:pt idx="1697">
                  <c:v>121.513161</c:v>
                </c:pt>
                <c:pt idx="1698">
                  <c:v>120.32894899999999</c:v>
                </c:pt>
                <c:pt idx="1699">
                  <c:v>119.720398</c:v>
                </c:pt>
                <c:pt idx="1700">
                  <c:v>119.720398</c:v>
                </c:pt>
                <c:pt idx="1701">
                  <c:v>119.309212</c:v>
                </c:pt>
                <c:pt idx="1702">
                  <c:v>119.86842300000001</c:v>
                </c:pt>
                <c:pt idx="1703">
                  <c:v>119.802635</c:v>
                </c:pt>
                <c:pt idx="1704">
                  <c:v>119.342102</c:v>
                </c:pt>
                <c:pt idx="1705">
                  <c:v>119.50657699999999</c:v>
                </c:pt>
                <c:pt idx="1706">
                  <c:v>119.325661</c:v>
                </c:pt>
                <c:pt idx="1707">
                  <c:v>118.20723700000001</c:v>
                </c:pt>
                <c:pt idx="1708">
                  <c:v>119.621712</c:v>
                </c:pt>
                <c:pt idx="1709">
                  <c:v>119.375</c:v>
                </c:pt>
                <c:pt idx="1710">
                  <c:v>118.223686</c:v>
                </c:pt>
                <c:pt idx="1711">
                  <c:v>117.36842300000001</c:v>
                </c:pt>
                <c:pt idx="1712">
                  <c:v>116.529602</c:v>
                </c:pt>
                <c:pt idx="1713">
                  <c:v>116.529602</c:v>
                </c:pt>
                <c:pt idx="1714">
                  <c:v>116.628288</c:v>
                </c:pt>
                <c:pt idx="1715">
                  <c:v>116.973686</c:v>
                </c:pt>
                <c:pt idx="1716">
                  <c:v>116.414474</c:v>
                </c:pt>
                <c:pt idx="1717">
                  <c:v>115.80592300000001</c:v>
                </c:pt>
                <c:pt idx="1718">
                  <c:v>116.940788</c:v>
                </c:pt>
                <c:pt idx="1719">
                  <c:v>116.776314</c:v>
                </c:pt>
                <c:pt idx="1720">
                  <c:v>118.45394899999999</c:v>
                </c:pt>
                <c:pt idx="1721">
                  <c:v>117.82894899999999</c:v>
                </c:pt>
                <c:pt idx="1722">
                  <c:v>118.717102</c:v>
                </c:pt>
                <c:pt idx="1723">
                  <c:v>118.4375</c:v>
                </c:pt>
                <c:pt idx="1724">
                  <c:v>120.575661</c:v>
                </c:pt>
                <c:pt idx="1725">
                  <c:v>121.101974</c:v>
                </c:pt>
                <c:pt idx="1726">
                  <c:v>121.57894899999999</c:v>
                </c:pt>
                <c:pt idx="1727">
                  <c:v>121.611839</c:v>
                </c:pt>
                <c:pt idx="1728">
                  <c:v>121.85855100000001</c:v>
                </c:pt>
                <c:pt idx="1729">
                  <c:v>122.023026</c:v>
                </c:pt>
                <c:pt idx="1730">
                  <c:v>121.628288</c:v>
                </c:pt>
                <c:pt idx="1731">
                  <c:v>121.38157699999999</c:v>
                </c:pt>
                <c:pt idx="1732">
                  <c:v>121.924339</c:v>
                </c:pt>
                <c:pt idx="1733">
                  <c:v>120.773026</c:v>
                </c:pt>
                <c:pt idx="1734">
                  <c:v>120.904602</c:v>
                </c:pt>
                <c:pt idx="1735">
                  <c:v>120.197365</c:v>
                </c:pt>
                <c:pt idx="1736">
                  <c:v>118.963814</c:v>
                </c:pt>
                <c:pt idx="1737">
                  <c:v>119.638161</c:v>
                </c:pt>
                <c:pt idx="1738">
                  <c:v>118.092102</c:v>
                </c:pt>
                <c:pt idx="1739">
                  <c:v>119.91776299999999</c:v>
                </c:pt>
                <c:pt idx="1740">
                  <c:v>119.91776299999999</c:v>
                </c:pt>
                <c:pt idx="1741">
                  <c:v>120.263161</c:v>
                </c:pt>
                <c:pt idx="1742">
                  <c:v>120.70723700000001</c:v>
                </c:pt>
                <c:pt idx="1743">
                  <c:v>120.95394899999999</c:v>
                </c:pt>
                <c:pt idx="1744">
                  <c:v>121.085526</c:v>
                </c:pt>
                <c:pt idx="1745">
                  <c:v>120.3125</c:v>
                </c:pt>
                <c:pt idx="1746">
                  <c:v>120.723686</c:v>
                </c:pt>
                <c:pt idx="1747">
                  <c:v>120.871712</c:v>
                </c:pt>
                <c:pt idx="1748">
                  <c:v>120.32894899999999</c:v>
                </c:pt>
                <c:pt idx="1749">
                  <c:v>121.38157699999999</c:v>
                </c:pt>
                <c:pt idx="1750">
                  <c:v>121.200661</c:v>
                </c:pt>
                <c:pt idx="1751">
                  <c:v>120.9375</c:v>
                </c:pt>
                <c:pt idx="1752">
                  <c:v>119.720398</c:v>
                </c:pt>
                <c:pt idx="1753">
                  <c:v>119.029602</c:v>
                </c:pt>
                <c:pt idx="1754">
                  <c:v>118.98026299999999</c:v>
                </c:pt>
                <c:pt idx="1755">
                  <c:v>118.782898</c:v>
                </c:pt>
                <c:pt idx="1756">
                  <c:v>117.79605100000001</c:v>
                </c:pt>
                <c:pt idx="1757">
                  <c:v>117.779602</c:v>
                </c:pt>
                <c:pt idx="1758">
                  <c:v>118.273026</c:v>
                </c:pt>
                <c:pt idx="1759">
                  <c:v>118.404602</c:v>
                </c:pt>
                <c:pt idx="1760">
                  <c:v>119.095398</c:v>
                </c:pt>
                <c:pt idx="1761">
                  <c:v>118.848686</c:v>
                </c:pt>
                <c:pt idx="1762">
                  <c:v>117.89473700000001</c:v>
                </c:pt>
                <c:pt idx="1763">
                  <c:v>117.878288</c:v>
                </c:pt>
                <c:pt idx="1764">
                  <c:v>119.013161</c:v>
                </c:pt>
                <c:pt idx="1765">
                  <c:v>119.177635</c:v>
                </c:pt>
                <c:pt idx="1766">
                  <c:v>120.115135</c:v>
                </c:pt>
                <c:pt idx="1767">
                  <c:v>120.625</c:v>
                </c:pt>
                <c:pt idx="1768">
                  <c:v>120.23026299999999</c:v>
                </c:pt>
                <c:pt idx="1769">
                  <c:v>119.35855100000001</c:v>
                </c:pt>
                <c:pt idx="1770">
                  <c:v>118.782898</c:v>
                </c:pt>
                <c:pt idx="1771">
                  <c:v>119.04605100000001</c:v>
                </c:pt>
                <c:pt idx="1772">
                  <c:v>118.388161</c:v>
                </c:pt>
                <c:pt idx="1773">
                  <c:v>118.914474</c:v>
                </c:pt>
                <c:pt idx="1774">
                  <c:v>117.088814</c:v>
                </c:pt>
                <c:pt idx="1775">
                  <c:v>116.48026299999999</c:v>
                </c:pt>
                <c:pt idx="1776">
                  <c:v>118.45394899999999</c:v>
                </c:pt>
                <c:pt idx="1777">
                  <c:v>117.615135</c:v>
                </c:pt>
                <c:pt idx="1778">
                  <c:v>116.79276299999999</c:v>
                </c:pt>
                <c:pt idx="1779">
                  <c:v>115.559212</c:v>
                </c:pt>
                <c:pt idx="1780">
                  <c:v>117.927635</c:v>
                </c:pt>
                <c:pt idx="1781">
                  <c:v>116.365135</c:v>
                </c:pt>
                <c:pt idx="1782">
                  <c:v>116.282898</c:v>
                </c:pt>
                <c:pt idx="1783">
                  <c:v>117.976974</c:v>
                </c:pt>
                <c:pt idx="1784">
                  <c:v>115.279602</c:v>
                </c:pt>
                <c:pt idx="1785">
                  <c:v>117.286186</c:v>
                </c:pt>
                <c:pt idx="1786">
                  <c:v>120.13157699999999</c:v>
                </c:pt>
                <c:pt idx="1787">
                  <c:v>120.01644899999999</c:v>
                </c:pt>
                <c:pt idx="1788">
                  <c:v>119.851974</c:v>
                </c:pt>
                <c:pt idx="1789">
                  <c:v>121.134865</c:v>
                </c:pt>
                <c:pt idx="1790">
                  <c:v>121.184212</c:v>
                </c:pt>
                <c:pt idx="1791">
                  <c:v>121.23355100000001</c:v>
                </c:pt>
                <c:pt idx="1792">
                  <c:v>121.48026299999999</c:v>
                </c:pt>
                <c:pt idx="1793">
                  <c:v>122.302635</c:v>
                </c:pt>
                <c:pt idx="1794">
                  <c:v>122.253288</c:v>
                </c:pt>
                <c:pt idx="1795">
                  <c:v>120.690788</c:v>
                </c:pt>
                <c:pt idx="1796">
                  <c:v>120.246712</c:v>
                </c:pt>
                <c:pt idx="1797">
                  <c:v>120.32894899999999</c:v>
                </c:pt>
                <c:pt idx="1798">
                  <c:v>119.70394899999999</c:v>
                </c:pt>
                <c:pt idx="1799">
                  <c:v>118.76644899999999</c:v>
                </c:pt>
                <c:pt idx="1800">
                  <c:v>118.223686</c:v>
                </c:pt>
                <c:pt idx="1801">
                  <c:v>119.720398</c:v>
                </c:pt>
                <c:pt idx="1802">
                  <c:v>121.11842300000001</c:v>
                </c:pt>
                <c:pt idx="1803">
                  <c:v>122.99342300000001</c:v>
                </c:pt>
                <c:pt idx="1804">
                  <c:v>121.69407699999999</c:v>
                </c:pt>
                <c:pt idx="1805">
                  <c:v>120.197365</c:v>
                </c:pt>
                <c:pt idx="1806">
                  <c:v>119.950661</c:v>
                </c:pt>
                <c:pt idx="1807">
                  <c:v>120.476974</c:v>
                </c:pt>
                <c:pt idx="1808">
                  <c:v>121.496712</c:v>
                </c:pt>
                <c:pt idx="1809">
                  <c:v>121.496712</c:v>
                </c:pt>
                <c:pt idx="1810">
                  <c:v>121.365135</c:v>
                </c:pt>
                <c:pt idx="1811">
                  <c:v>120.01644899999999</c:v>
                </c:pt>
                <c:pt idx="1812">
                  <c:v>118.009865</c:v>
                </c:pt>
                <c:pt idx="1813">
                  <c:v>117.79605100000001</c:v>
                </c:pt>
                <c:pt idx="1814">
                  <c:v>116.184212</c:v>
                </c:pt>
                <c:pt idx="1815">
                  <c:v>114.851974</c:v>
                </c:pt>
                <c:pt idx="1816">
                  <c:v>118.75</c:v>
                </c:pt>
                <c:pt idx="1817">
                  <c:v>120.148026</c:v>
                </c:pt>
                <c:pt idx="1818">
                  <c:v>117.648026</c:v>
                </c:pt>
                <c:pt idx="1819">
                  <c:v>122.51644899999999</c:v>
                </c:pt>
                <c:pt idx="1820">
                  <c:v>125.246712</c:v>
                </c:pt>
                <c:pt idx="1821">
                  <c:v>125.32894899999999</c:v>
                </c:pt>
                <c:pt idx="1822">
                  <c:v>125.197365</c:v>
                </c:pt>
                <c:pt idx="1823">
                  <c:v>126.43092300000001</c:v>
                </c:pt>
                <c:pt idx="1824">
                  <c:v>127.532898</c:v>
                </c:pt>
                <c:pt idx="1825">
                  <c:v>126.16776299999999</c:v>
                </c:pt>
                <c:pt idx="1826">
                  <c:v>126.282898</c:v>
                </c:pt>
                <c:pt idx="1827">
                  <c:v>126.16776299999999</c:v>
                </c:pt>
                <c:pt idx="1828">
                  <c:v>125.773026</c:v>
                </c:pt>
                <c:pt idx="1829">
                  <c:v>124.86842300000001</c:v>
                </c:pt>
                <c:pt idx="1830">
                  <c:v>124.276314</c:v>
                </c:pt>
                <c:pt idx="1831">
                  <c:v>124.440788</c:v>
                </c:pt>
                <c:pt idx="1832">
                  <c:v>123.470398</c:v>
                </c:pt>
                <c:pt idx="1833">
                  <c:v>123.684212</c:v>
                </c:pt>
                <c:pt idx="1834">
                  <c:v>123.684212</c:v>
                </c:pt>
                <c:pt idx="1835">
                  <c:v>122.746712</c:v>
                </c:pt>
                <c:pt idx="1836">
                  <c:v>121.907898</c:v>
                </c:pt>
                <c:pt idx="1837">
                  <c:v>122.1875</c:v>
                </c:pt>
                <c:pt idx="1838">
                  <c:v>122.039474</c:v>
                </c:pt>
                <c:pt idx="1839">
                  <c:v>121.924339</c:v>
                </c:pt>
                <c:pt idx="1840">
                  <c:v>121.134865</c:v>
                </c:pt>
                <c:pt idx="1841">
                  <c:v>120.29605100000001</c:v>
                </c:pt>
                <c:pt idx="1842">
                  <c:v>119.6875</c:v>
                </c:pt>
                <c:pt idx="1843">
                  <c:v>118.56907699999999</c:v>
                </c:pt>
                <c:pt idx="1844">
                  <c:v>118.684212</c:v>
                </c:pt>
                <c:pt idx="1845">
                  <c:v>118.42105100000001</c:v>
                </c:pt>
                <c:pt idx="1846">
                  <c:v>118.289474</c:v>
                </c:pt>
                <c:pt idx="1847">
                  <c:v>118.42105100000001</c:v>
                </c:pt>
                <c:pt idx="1848">
                  <c:v>118.289474</c:v>
                </c:pt>
                <c:pt idx="1849">
                  <c:v>117.89473700000001</c:v>
                </c:pt>
                <c:pt idx="1850">
                  <c:v>117.976974</c:v>
                </c:pt>
                <c:pt idx="1851">
                  <c:v>119.45723700000001</c:v>
                </c:pt>
                <c:pt idx="1852">
                  <c:v>118.371712</c:v>
                </c:pt>
                <c:pt idx="1853">
                  <c:v>117.89473700000001</c:v>
                </c:pt>
                <c:pt idx="1854">
                  <c:v>118.503288</c:v>
                </c:pt>
                <c:pt idx="1855">
                  <c:v>118.223686</c:v>
                </c:pt>
                <c:pt idx="1856">
                  <c:v>118.223686</c:v>
                </c:pt>
                <c:pt idx="1857">
                  <c:v>117.779602</c:v>
                </c:pt>
                <c:pt idx="1858">
                  <c:v>117.10526299999999</c:v>
                </c:pt>
                <c:pt idx="1859">
                  <c:v>116.79276299999999</c:v>
                </c:pt>
                <c:pt idx="1860">
                  <c:v>117.023026</c:v>
                </c:pt>
                <c:pt idx="1861">
                  <c:v>117.36842300000001</c:v>
                </c:pt>
                <c:pt idx="1862">
                  <c:v>117.664474</c:v>
                </c:pt>
                <c:pt idx="1863">
                  <c:v>117.960526</c:v>
                </c:pt>
                <c:pt idx="1864">
                  <c:v>117.401314</c:v>
                </c:pt>
                <c:pt idx="1865">
                  <c:v>117.845398</c:v>
                </c:pt>
                <c:pt idx="1866">
                  <c:v>116.924339</c:v>
                </c:pt>
                <c:pt idx="1867">
                  <c:v>117.351974</c:v>
                </c:pt>
                <c:pt idx="1868">
                  <c:v>117.023026</c:v>
                </c:pt>
                <c:pt idx="1869">
                  <c:v>117.023026</c:v>
                </c:pt>
                <c:pt idx="1870">
                  <c:v>116.875</c:v>
                </c:pt>
                <c:pt idx="1871">
                  <c:v>115.986839</c:v>
                </c:pt>
                <c:pt idx="1872">
                  <c:v>115.75657699999999</c:v>
                </c:pt>
                <c:pt idx="1873">
                  <c:v>115.9375</c:v>
                </c:pt>
                <c:pt idx="1874">
                  <c:v>114.786186</c:v>
                </c:pt>
                <c:pt idx="1875">
                  <c:v>115.361839</c:v>
                </c:pt>
                <c:pt idx="1876">
                  <c:v>115.592102</c:v>
                </c:pt>
                <c:pt idx="1877">
                  <c:v>115.75657699999999</c:v>
                </c:pt>
                <c:pt idx="1878">
                  <c:v>115.95394899999999</c:v>
                </c:pt>
                <c:pt idx="1879">
                  <c:v>116.513161</c:v>
                </c:pt>
                <c:pt idx="1880">
                  <c:v>116.282898</c:v>
                </c:pt>
                <c:pt idx="1881">
                  <c:v>116.43092300000001</c:v>
                </c:pt>
                <c:pt idx="1882">
                  <c:v>116.101974</c:v>
                </c:pt>
                <c:pt idx="1883">
                  <c:v>115.986839</c:v>
                </c:pt>
                <c:pt idx="1884">
                  <c:v>115.822365</c:v>
                </c:pt>
                <c:pt idx="1885">
                  <c:v>115.625</c:v>
                </c:pt>
                <c:pt idx="1886">
                  <c:v>115.263161</c:v>
                </c:pt>
                <c:pt idx="1887">
                  <c:v>115.44407699999999</c:v>
                </c:pt>
                <c:pt idx="1888">
                  <c:v>114.720398</c:v>
                </c:pt>
                <c:pt idx="1889">
                  <c:v>114.753288</c:v>
                </c:pt>
                <c:pt idx="1890">
                  <c:v>115.164474</c:v>
                </c:pt>
                <c:pt idx="1891">
                  <c:v>115.098686</c:v>
                </c:pt>
                <c:pt idx="1892">
                  <c:v>115.657898</c:v>
                </c:pt>
                <c:pt idx="1893">
                  <c:v>115.213814</c:v>
                </c:pt>
                <c:pt idx="1894">
                  <c:v>115.3125</c:v>
                </c:pt>
                <c:pt idx="1895">
                  <c:v>115.13157699999999</c:v>
                </c:pt>
                <c:pt idx="1896">
                  <c:v>115.246712</c:v>
                </c:pt>
                <c:pt idx="1897">
                  <c:v>115.13157699999999</c:v>
                </c:pt>
                <c:pt idx="1898">
                  <c:v>114.851974</c:v>
                </c:pt>
                <c:pt idx="1899">
                  <c:v>114.86842300000001</c:v>
                </c:pt>
                <c:pt idx="1900">
                  <c:v>114.572365</c:v>
                </c:pt>
                <c:pt idx="1901">
                  <c:v>113.93092300000001</c:v>
                </c:pt>
                <c:pt idx="1902">
                  <c:v>114.14473700000001</c:v>
                </c:pt>
                <c:pt idx="1903">
                  <c:v>114.29276299999999</c:v>
                </c:pt>
                <c:pt idx="1904">
                  <c:v>113.848686</c:v>
                </c:pt>
                <c:pt idx="1905">
                  <c:v>113.76644899999999</c:v>
                </c:pt>
                <c:pt idx="1906">
                  <c:v>113.322365</c:v>
                </c:pt>
                <c:pt idx="1907">
                  <c:v>113.190788</c:v>
                </c:pt>
                <c:pt idx="1908">
                  <c:v>112.565788</c:v>
                </c:pt>
                <c:pt idx="1909">
                  <c:v>112.434212</c:v>
                </c:pt>
                <c:pt idx="1910">
                  <c:v>112.26973700000001</c:v>
                </c:pt>
                <c:pt idx="1911">
                  <c:v>112.5</c:v>
                </c:pt>
                <c:pt idx="1912">
                  <c:v>112.976974</c:v>
                </c:pt>
                <c:pt idx="1913">
                  <c:v>112.960526</c:v>
                </c:pt>
                <c:pt idx="1914">
                  <c:v>113.273026</c:v>
                </c:pt>
                <c:pt idx="1915">
                  <c:v>113.223686</c:v>
                </c:pt>
                <c:pt idx="1916">
                  <c:v>112.99342300000001</c:v>
                </c:pt>
                <c:pt idx="1917">
                  <c:v>112.779602</c:v>
                </c:pt>
                <c:pt idx="1918">
                  <c:v>112.565788</c:v>
                </c:pt>
                <c:pt idx="1919">
                  <c:v>112.51644899999999</c:v>
                </c:pt>
                <c:pt idx="1920">
                  <c:v>112.8125</c:v>
                </c:pt>
                <c:pt idx="1921">
                  <c:v>112.351974</c:v>
                </c:pt>
                <c:pt idx="1922">
                  <c:v>111.33223700000001</c:v>
                </c:pt>
                <c:pt idx="1923">
                  <c:v>111.447365</c:v>
                </c:pt>
                <c:pt idx="1924">
                  <c:v>111.01973700000001</c:v>
                </c:pt>
                <c:pt idx="1925">
                  <c:v>110.509865</c:v>
                </c:pt>
                <c:pt idx="1926">
                  <c:v>111.365135</c:v>
                </c:pt>
                <c:pt idx="1927">
                  <c:v>111.365135</c:v>
                </c:pt>
                <c:pt idx="1928">
                  <c:v>111.101974</c:v>
                </c:pt>
                <c:pt idx="1929">
                  <c:v>110.427635</c:v>
                </c:pt>
                <c:pt idx="1930">
                  <c:v>110.098686</c:v>
                </c:pt>
                <c:pt idx="1931">
                  <c:v>110.18092300000001</c:v>
                </c:pt>
                <c:pt idx="1932">
                  <c:v>110.279602</c:v>
                </c:pt>
                <c:pt idx="1933">
                  <c:v>109.851974</c:v>
                </c:pt>
                <c:pt idx="1934">
                  <c:v>109.91776299999999</c:v>
                </c:pt>
                <c:pt idx="1935">
                  <c:v>110.098686</c:v>
                </c:pt>
                <c:pt idx="1936">
                  <c:v>109.210526</c:v>
                </c:pt>
                <c:pt idx="1937">
                  <c:v>109.111839</c:v>
                </c:pt>
                <c:pt idx="1938">
                  <c:v>109.013161</c:v>
                </c:pt>
                <c:pt idx="1939">
                  <c:v>110.460526</c:v>
                </c:pt>
                <c:pt idx="1940">
                  <c:v>109.950661</c:v>
                </c:pt>
                <c:pt idx="1941">
                  <c:v>110.098686</c:v>
                </c:pt>
                <c:pt idx="1942">
                  <c:v>109.128288</c:v>
                </c:pt>
                <c:pt idx="1943">
                  <c:v>109.111839</c:v>
                </c:pt>
                <c:pt idx="1944">
                  <c:v>110.723686</c:v>
                </c:pt>
                <c:pt idx="1945">
                  <c:v>110.85526299999999</c:v>
                </c:pt>
                <c:pt idx="1946">
                  <c:v>111.16776299999999</c:v>
                </c:pt>
                <c:pt idx="1947">
                  <c:v>111.06907699999999</c:v>
                </c:pt>
                <c:pt idx="1948">
                  <c:v>110.85526299999999</c:v>
                </c:pt>
                <c:pt idx="1949">
                  <c:v>111.085526</c:v>
                </c:pt>
                <c:pt idx="1950">
                  <c:v>111.01973700000001</c:v>
                </c:pt>
                <c:pt idx="1951">
                  <c:v>110.657898</c:v>
                </c:pt>
                <c:pt idx="1952">
                  <c:v>110.526314</c:v>
                </c:pt>
                <c:pt idx="1953">
                  <c:v>110.64144899999999</c:v>
                </c:pt>
                <c:pt idx="1954">
                  <c:v>110.85526299999999</c:v>
                </c:pt>
                <c:pt idx="1955">
                  <c:v>110.526314</c:v>
                </c:pt>
                <c:pt idx="1956">
                  <c:v>110.29605100000001</c:v>
                </c:pt>
                <c:pt idx="1957">
                  <c:v>110.378288</c:v>
                </c:pt>
                <c:pt idx="1958">
                  <c:v>110.526314</c:v>
                </c:pt>
                <c:pt idx="1959">
                  <c:v>110.411186</c:v>
                </c:pt>
                <c:pt idx="1960">
                  <c:v>109.802635</c:v>
                </c:pt>
                <c:pt idx="1961">
                  <c:v>109.60526299999999</c:v>
                </c:pt>
                <c:pt idx="1962">
                  <c:v>109.736839</c:v>
                </c:pt>
                <c:pt idx="1963">
                  <c:v>109.095398</c:v>
                </c:pt>
                <c:pt idx="1964">
                  <c:v>108.848686</c:v>
                </c:pt>
                <c:pt idx="1965">
                  <c:v>107.89473700000001</c:v>
                </c:pt>
                <c:pt idx="1966">
                  <c:v>107.73026299999999</c:v>
                </c:pt>
                <c:pt idx="1967">
                  <c:v>107.467102</c:v>
                </c:pt>
                <c:pt idx="1968">
                  <c:v>107.05592300000001</c:v>
                </c:pt>
                <c:pt idx="1969">
                  <c:v>107.861839</c:v>
                </c:pt>
                <c:pt idx="1970">
                  <c:v>107.845398</c:v>
                </c:pt>
                <c:pt idx="1971">
                  <c:v>107.845398</c:v>
                </c:pt>
                <c:pt idx="1972">
                  <c:v>107.713814</c:v>
                </c:pt>
                <c:pt idx="1973">
                  <c:v>107.450661</c:v>
                </c:pt>
                <c:pt idx="1974">
                  <c:v>108.4375</c:v>
                </c:pt>
                <c:pt idx="1975">
                  <c:v>107.598686</c:v>
                </c:pt>
                <c:pt idx="1976">
                  <c:v>108.059212</c:v>
                </c:pt>
                <c:pt idx="1977">
                  <c:v>107.79605100000001</c:v>
                </c:pt>
                <c:pt idx="1978">
                  <c:v>107.615135</c:v>
                </c:pt>
                <c:pt idx="1979">
                  <c:v>107.63157699999999</c:v>
                </c:pt>
                <c:pt idx="1980">
                  <c:v>107.58223700000001</c:v>
                </c:pt>
                <c:pt idx="1981">
                  <c:v>109.638161</c:v>
                </c:pt>
                <c:pt idx="1982">
                  <c:v>108.996712</c:v>
                </c:pt>
                <c:pt idx="1983">
                  <c:v>108.601974</c:v>
                </c:pt>
                <c:pt idx="1984">
                  <c:v>109.19407699999999</c:v>
                </c:pt>
                <c:pt idx="1985">
                  <c:v>109.342102</c:v>
                </c:pt>
                <c:pt idx="1986">
                  <c:v>108.73355100000001</c:v>
                </c:pt>
                <c:pt idx="1987">
                  <c:v>108.93092300000001</c:v>
                </c:pt>
                <c:pt idx="1988">
                  <c:v>109.309212</c:v>
                </c:pt>
                <c:pt idx="1989">
                  <c:v>109.226974</c:v>
                </c:pt>
                <c:pt idx="1990">
                  <c:v>109.161186</c:v>
                </c:pt>
                <c:pt idx="1991">
                  <c:v>109.440788</c:v>
                </c:pt>
                <c:pt idx="1992">
                  <c:v>109.55592300000001</c:v>
                </c:pt>
                <c:pt idx="1993">
                  <c:v>108.947365</c:v>
                </c:pt>
                <c:pt idx="1994">
                  <c:v>108.059212</c:v>
                </c:pt>
                <c:pt idx="1995">
                  <c:v>108.223686</c:v>
                </c:pt>
                <c:pt idx="1996">
                  <c:v>108.273026</c:v>
                </c:pt>
                <c:pt idx="1997">
                  <c:v>108.273026</c:v>
                </c:pt>
                <c:pt idx="1998">
                  <c:v>108.338814</c:v>
                </c:pt>
                <c:pt idx="1999">
                  <c:v>108.009865</c:v>
                </c:pt>
                <c:pt idx="2000">
                  <c:v>107.79605100000001</c:v>
                </c:pt>
                <c:pt idx="2001">
                  <c:v>107.746712</c:v>
                </c:pt>
                <c:pt idx="2002">
                  <c:v>107.31907699999999</c:v>
                </c:pt>
                <c:pt idx="2003">
                  <c:v>106.217102</c:v>
                </c:pt>
                <c:pt idx="2004">
                  <c:v>106.085526</c:v>
                </c:pt>
                <c:pt idx="2005">
                  <c:v>107.713814</c:v>
                </c:pt>
                <c:pt idx="2006">
                  <c:v>107.51644899999999</c:v>
                </c:pt>
                <c:pt idx="2007">
                  <c:v>106.924339</c:v>
                </c:pt>
                <c:pt idx="2008">
                  <c:v>106.79276299999999</c:v>
                </c:pt>
                <c:pt idx="2009">
                  <c:v>106.940788</c:v>
                </c:pt>
                <c:pt idx="2010">
                  <c:v>106.69407699999999</c:v>
                </c:pt>
                <c:pt idx="2011">
                  <c:v>106.726974</c:v>
                </c:pt>
                <c:pt idx="2012">
                  <c:v>106.940788</c:v>
                </c:pt>
                <c:pt idx="2013">
                  <c:v>106.23355100000001</c:v>
                </c:pt>
                <c:pt idx="2014">
                  <c:v>106.003288</c:v>
                </c:pt>
                <c:pt idx="2015">
                  <c:v>106.315788</c:v>
                </c:pt>
                <c:pt idx="2016">
                  <c:v>106.003288</c:v>
                </c:pt>
                <c:pt idx="2017">
                  <c:v>105.723686</c:v>
                </c:pt>
                <c:pt idx="2018">
                  <c:v>105.75657699999999</c:v>
                </c:pt>
                <c:pt idx="2019">
                  <c:v>105.723686</c:v>
                </c:pt>
                <c:pt idx="2020">
                  <c:v>105.9375</c:v>
                </c:pt>
                <c:pt idx="2021">
                  <c:v>105.23026299999999</c:v>
                </c:pt>
                <c:pt idx="2022">
                  <c:v>103.651314</c:v>
                </c:pt>
                <c:pt idx="2023">
                  <c:v>103.799339</c:v>
                </c:pt>
                <c:pt idx="2024">
                  <c:v>102.976974</c:v>
                </c:pt>
                <c:pt idx="2025">
                  <c:v>103.240135</c:v>
                </c:pt>
                <c:pt idx="2026">
                  <c:v>103.75</c:v>
                </c:pt>
                <c:pt idx="2027">
                  <c:v>102.94407699999999</c:v>
                </c:pt>
                <c:pt idx="2028">
                  <c:v>103.634865</c:v>
                </c:pt>
                <c:pt idx="2029">
                  <c:v>103.88157699999999</c:v>
                </c:pt>
                <c:pt idx="2030">
                  <c:v>103.75</c:v>
                </c:pt>
                <c:pt idx="2031">
                  <c:v>103.782898</c:v>
                </c:pt>
                <c:pt idx="2032">
                  <c:v>103.88157699999999</c:v>
                </c:pt>
                <c:pt idx="2033">
                  <c:v>103.782898</c:v>
                </c:pt>
                <c:pt idx="2034">
                  <c:v>104.0625</c:v>
                </c:pt>
                <c:pt idx="2035">
                  <c:v>104.029602</c:v>
                </c:pt>
                <c:pt idx="2036">
                  <c:v>104.04605100000001</c:v>
                </c:pt>
                <c:pt idx="2037">
                  <c:v>104.29276299999999</c:v>
                </c:pt>
                <c:pt idx="2038">
                  <c:v>104.342102</c:v>
                </c:pt>
                <c:pt idx="2039">
                  <c:v>104.29276299999999</c:v>
                </c:pt>
                <c:pt idx="2040">
                  <c:v>103.83223700000001</c:v>
                </c:pt>
                <c:pt idx="2041">
                  <c:v>103.75</c:v>
                </c:pt>
                <c:pt idx="2042">
                  <c:v>103.717102</c:v>
                </c:pt>
                <c:pt idx="2043">
                  <c:v>103.66776299999999</c:v>
                </c:pt>
                <c:pt idx="2044">
                  <c:v>103.470398</c:v>
                </c:pt>
                <c:pt idx="2045">
                  <c:v>104.473686</c:v>
                </c:pt>
                <c:pt idx="2046">
                  <c:v>104.45723700000001</c:v>
                </c:pt>
                <c:pt idx="2047">
                  <c:v>104.50657699999999</c:v>
                </c:pt>
                <c:pt idx="2048">
                  <c:v>104.29276299999999</c:v>
                </c:pt>
                <c:pt idx="2049">
                  <c:v>103.059212</c:v>
                </c:pt>
                <c:pt idx="2050">
                  <c:v>103.651314</c:v>
                </c:pt>
                <c:pt idx="2051">
                  <c:v>103.25657699999999</c:v>
                </c:pt>
                <c:pt idx="2052">
                  <c:v>102.697365</c:v>
                </c:pt>
                <c:pt idx="2053">
                  <c:v>102.63157699999999</c:v>
                </c:pt>
                <c:pt idx="2054">
                  <c:v>102.976974</c:v>
                </c:pt>
                <c:pt idx="2055">
                  <c:v>103.223686</c:v>
                </c:pt>
                <c:pt idx="2056">
                  <c:v>103.51973700000001</c:v>
                </c:pt>
                <c:pt idx="2057">
                  <c:v>103.273026</c:v>
                </c:pt>
                <c:pt idx="2058">
                  <c:v>103.93092300000001</c:v>
                </c:pt>
                <c:pt idx="2059">
                  <c:v>102.664474</c:v>
                </c:pt>
                <c:pt idx="2060">
                  <c:v>103.009865</c:v>
                </c:pt>
                <c:pt idx="2061">
                  <c:v>102.927635</c:v>
                </c:pt>
                <c:pt idx="2062">
                  <c:v>103.190788</c:v>
                </c:pt>
                <c:pt idx="2063">
                  <c:v>103.14144899999999</c:v>
                </c:pt>
                <c:pt idx="2064">
                  <c:v>103.10855100000001</c:v>
                </c:pt>
                <c:pt idx="2065">
                  <c:v>102.664474</c:v>
                </c:pt>
                <c:pt idx="2066">
                  <c:v>102.664474</c:v>
                </c:pt>
                <c:pt idx="2067">
                  <c:v>102.73026299999999</c:v>
                </c:pt>
                <c:pt idx="2068">
                  <c:v>102.713814</c:v>
                </c:pt>
                <c:pt idx="2069">
                  <c:v>102.220398</c:v>
                </c:pt>
                <c:pt idx="2070">
                  <c:v>102.00657699999999</c:v>
                </c:pt>
                <c:pt idx="2071">
                  <c:v>101.529602</c:v>
                </c:pt>
                <c:pt idx="2072">
                  <c:v>101.11842300000001</c:v>
                </c:pt>
                <c:pt idx="2073">
                  <c:v>100.70723700000001</c:v>
                </c:pt>
                <c:pt idx="2074">
                  <c:v>100.44407699999999</c:v>
                </c:pt>
                <c:pt idx="2075">
                  <c:v>100.526314</c:v>
                </c:pt>
                <c:pt idx="2076">
                  <c:v>100.904602</c:v>
                </c:pt>
                <c:pt idx="2077">
                  <c:v>100.32894899999999</c:v>
                </c:pt>
                <c:pt idx="2078">
                  <c:v>100.197365</c:v>
                </c:pt>
                <c:pt idx="2079">
                  <c:v>100.148026</c:v>
                </c:pt>
                <c:pt idx="2080">
                  <c:v>100</c:v>
                </c:pt>
              </c:numCache>
            </c:numRef>
          </c:val>
          <c:smooth val="0"/>
          <c:extLst>
            <c:ext xmlns:c16="http://schemas.microsoft.com/office/drawing/2014/chart" uri="{C3380CC4-5D6E-409C-BE32-E72D297353CC}">
              <c16:uniqueId val="{00000002-55EF-4E81-8E08-C6A99EF77711}"/>
            </c:ext>
          </c:extLst>
        </c:ser>
        <c:ser>
          <c:idx val="3"/>
          <c:order val="3"/>
          <c:tx>
            <c:strRef>
              <c:f>Planilha1!$F$3</c:f>
              <c:strCache>
                <c:ptCount val="1"/>
                <c:pt idx="0">
                  <c:v>EEM US Equity</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Planilha1!$F$4:$F$2084</c:f>
              <c:numCache>
                <c:formatCode>General</c:formatCode>
                <c:ptCount val="2081"/>
                <c:pt idx="0">
                  <c:v>120.82102999999999</c:v>
                </c:pt>
                <c:pt idx="1">
                  <c:v>119.720955</c:v>
                </c:pt>
                <c:pt idx="2">
                  <c:v>119.90877500000001</c:v>
                </c:pt>
                <c:pt idx="3">
                  <c:v>119.157501</c:v>
                </c:pt>
                <c:pt idx="4">
                  <c:v>119.157501</c:v>
                </c:pt>
                <c:pt idx="5">
                  <c:v>118.245239</c:v>
                </c:pt>
                <c:pt idx="6">
                  <c:v>117.493965</c:v>
                </c:pt>
                <c:pt idx="7">
                  <c:v>116.850014</c:v>
                </c:pt>
                <c:pt idx="8">
                  <c:v>117.306145</c:v>
                </c:pt>
                <c:pt idx="9">
                  <c:v>115.91091900000001</c:v>
                </c:pt>
                <c:pt idx="10">
                  <c:v>116.018242</c:v>
                </c:pt>
                <c:pt idx="11">
                  <c:v>115.535286</c:v>
                </c:pt>
                <c:pt idx="12">
                  <c:v>115.830429</c:v>
                </c:pt>
                <c:pt idx="13">
                  <c:v>113.791252</c:v>
                </c:pt>
                <c:pt idx="14">
                  <c:v>114.623024</c:v>
                </c:pt>
                <c:pt idx="15">
                  <c:v>115.937752</c:v>
                </c:pt>
                <c:pt idx="16">
                  <c:v>114.005905</c:v>
                </c:pt>
                <c:pt idx="17">
                  <c:v>113.979073</c:v>
                </c:pt>
                <c:pt idx="18">
                  <c:v>113.147301</c:v>
                </c:pt>
                <c:pt idx="19">
                  <c:v>115.240143</c:v>
                </c:pt>
                <c:pt idx="20">
                  <c:v>114.48886899999999</c:v>
                </c:pt>
                <c:pt idx="21">
                  <c:v>114.220551</c:v>
                </c:pt>
                <c:pt idx="22">
                  <c:v>114.14006000000001</c:v>
                </c:pt>
                <c:pt idx="23">
                  <c:v>112.932655</c:v>
                </c:pt>
                <c:pt idx="24">
                  <c:v>112.932655</c:v>
                </c:pt>
                <c:pt idx="25">
                  <c:v>112.04722599999999</c:v>
                </c:pt>
                <c:pt idx="26">
                  <c:v>112.181381</c:v>
                </c:pt>
                <c:pt idx="27">
                  <c:v>110.732491</c:v>
                </c:pt>
                <c:pt idx="28">
                  <c:v>109.49825300000001</c:v>
                </c:pt>
                <c:pt idx="29">
                  <c:v>110.249527</c:v>
                </c:pt>
                <c:pt idx="30">
                  <c:v>112.154549</c:v>
                </c:pt>
                <c:pt idx="31">
                  <c:v>112.154549</c:v>
                </c:pt>
                <c:pt idx="32">
                  <c:v>112.69117</c:v>
                </c:pt>
                <c:pt idx="33">
                  <c:v>113.496109</c:v>
                </c:pt>
                <c:pt idx="34">
                  <c:v>113.093643</c:v>
                </c:pt>
                <c:pt idx="35">
                  <c:v>112.04722599999999</c:v>
                </c:pt>
                <c:pt idx="36">
                  <c:v>112.208214</c:v>
                </c:pt>
                <c:pt idx="37">
                  <c:v>112.58384700000001</c:v>
                </c:pt>
                <c:pt idx="38">
                  <c:v>113.496109</c:v>
                </c:pt>
                <c:pt idx="39">
                  <c:v>114.005905</c:v>
                </c:pt>
                <c:pt idx="40">
                  <c:v>114.408371</c:v>
                </c:pt>
                <c:pt idx="41">
                  <c:v>114.059563</c:v>
                </c:pt>
                <c:pt idx="42">
                  <c:v>113.41561900000001</c:v>
                </c:pt>
                <c:pt idx="43">
                  <c:v>112.95948799999999</c:v>
                </c:pt>
                <c:pt idx="44">
                  <c:v>112.58384700000001</c:v>
                </c:pt>
                <c:pt idx="45">
                  <c:v>115.26696800000001</c:v>
                </c:pt>
                <c:pt idx="46">
                  <c:v>117.493965</c:v>
                </c:pt>
                <c:pt idx="47">
                  <c:v>118.13790899999999</c:v>
                </c:pt>
                <c:pt idx="48">
                  <c:v>118.030586</c:v>
                </c:pt>
                <c:pt idx="49">
                  <c:v>118.62087200000001</c:v>
                </c:pt>
                <c:pt idx="50">
                  <c:v>118.13790899999999</c:v>
                </c:pt>
                <c:pt idx="51">
                  <c:v>120.06976299999999</c:v>
                </c:pt>
                <c:pt idx="52">
                  <c:v>117.65495300000001</c:v>
                </c:pt>
                <c:pt idx="53">
                  <c:v>117.842766</c:v>
                </c:pt>
                <c:pt idx="54">
                  <c:v>117.064667</c:v>
                </c:pt>
                <c:pt idx="55">
                  <c:v>116.769516</c:v>
                </c:pt>
                <c:pt idx="56">
                  <c:v>116.528038</c:v>
                </c:pt>
                <c:pt idx="57">
                  <c:v>116.071907</c:v>
                </c:pt>
                <c:pt idx="58">
                  <c:v>115.88408699999999</c:v>
                </c:pt>
                <c:pt idx="59">
                  <c:v>115.88408699999999</c:v>
                </c:pt>
                <c:pt idx="60">
                  <c:v>115.723099</c:v>
                </c:pt>
                <c:pt idx="61">
                  <c:v>116.206062</c:v>
                </c:pt>
                <c:pt idx="62">
                  <c:v>116.12557200000001</c:v>
                </c:pt>
                <c:pt idx="63">
                  <c:v>116.09874000000001</c:v>
                </c:pt>
                <c:pt idx="64">
                  <c:v>116.34021799999999</c:v>
                </c:pt>
                <c:pt idx="65">
                  <c:v>116.474373</c:v>
                </c:pt>
                <c:pt idx="66">
                  <c:v>116.55487100000001</c:v>
                </c:pt>
                <c:pt idx="67">
                  <c:v>115.240143</c:v>
                </c:pt>
                <c:pt idx="68">
                  <c:v>115.240143</c:v>
                </c:pt>
                <c:pt idx="69">
                  <c:v>115.88408699999999</c:v>
                </c:pt>
                <c:pt idx="70">
                  <c:v>116.635361</c:v>
                </c:pt>
                <c:pt idx="71">
                  <c:v>118.889191</c:v>
                </c:pt>
                <c:pt idx="72">
                  <c:v>119.801453</c:v>
                </c:pt>
                <c:pt idx="73">
                  <c:v>122.833382</c:v>
                </c:pt>
                <c:pt idx="74">
                  <c:v>120.177086</c:v>
                </c:pt>
                <c:pt idx="75">
                  <c:v>121.67963399999999</c:v>
                </c:pt>
                <c:pt idx="76">
                  <c:v>120.042931</c:v>
                </c:pt>
                <c:pt idx="77">
                  <c:v>119.372147</c:v>
                </c:pt>
                <c:pt idx="78">
                  <c:v>119.264824</c:v>
                </c:pt>
                <c:pt idx="79">
                  <c:v>120.042931</c:v>
                </c:pt>
                <c:pt idx="80">
                  <c:v>121.22350299999999</c:v>
                </c:pt>
                <c:pt idx="81">
                  <c:v>121.599144</c:v>
                </c:pt>
                <c:pt idx="82">
                  <c:v>121.062515</c:v>
                </c:pt>
                <c:pt idx="83">
                  <c:v>121.169838</c:v>
                </c:pt>
                <c:pt idx="84">
                  <c:v>121.357658</c:v>
                </c:pt>
                <c:pt idx="85">
                  <c:v>122.0821</c:v>
                </c:pt>
                <c:pt idx="86">
                  <c:v>122.350418</c:v>
                </c:pt>
                <c:pt idx="87">
                  <c:v>123.20901499999999</c:v>
                </c:pt>
                <c:pt idx="88">
                  <c:v>122.00161</c:v>
                </c:pt>
                <c:pt idx="89">
                  <c:v>122.18943</c:v>
                </c:pt>
                <c:pt idx="90">
                  <c:v>121.250336</c:v>
                </c:pt>
                <c:pt idx="91">
                  <c:v>123.87979900000001</c:v>
                </c:pt>
                <c:pt idx="92">
                  <c:v>124.38958700000001</c:v>
                </c:pt>
                <c:pt idx="93">
                  <c:v>123.504158</c:v>
                </c:pt>
                <c:pt idx="94">
                  <c:v>123.26268</c:v>
                </c:pt>
                <c:pt idx="95">
                  <c:v>123.93345600000001</c:v>
                </c:pt>
                <c:pt idx="96">
                  <c:v>127.072716</c:v>
                </c:pt>
                <c:pt idx="97">
                  <c:v>126.026291</c:v>
                </c:pt>
                <c:pt idx="98">
                  <c:v>124.872551</c:v>
                </c:pt>
                <c:pt idx="99">
                  <c:v>126.37509900000001</c:v>
                </c:pt>
                <c:pt idx="100">
                  <c:v>123.93345600000001</c:v>
                </c:pt>
                <c:pt idx="101">
                  <c:v>123.048027</c:v>
                </c:pt>
                <c:pt idx="102">
                  <c:v>125.060371</c:v>
                </c:pt>
                <c:pt idx="103">
                  <c:v>125.301849</c:v>
                </c:pt>
                <c:pt idx="104">
                  <c:v>120.874695</c:v>
                </c:pt>
                <c:pt idx="105">
                  <c:v>122.162598</c:v>
                </c:pt>
                <c:pt idx="106">
                  <c:v>118.13790899999999</c:v>
                </c:pt>
                <c:pt idx="107">
                  <c:v>117.225647</c:v>
                </c:pt>
                <c:pt idx="108">
                  <c:v>117.467133</c:v>
                </c:pt>
                <c:pt idx="109">
                  <c:v>115.02549</c:v>
                </c:pt>
                <c:pt idx="110">
                  <c:v>115.42795599999999</c:v>
                </c:pt>
                <c:pt idx="111">
                  <c:v>115.2938</c:v>
                </c:pt>
                <c:pt idx="112">
                  <c:v>114.918167</c:v>
                </c:pt>
                <c:pt idx="113">
                  <c:v>114.38153800000001</c:v>
                </c:pt>
                <c:pt idx="114">
                  <c:v>113.44244399999999</c:v>
                </c:pt>
                <c:pt idx="115">
                  <c:v>112.61068</c:v>
                </c:pt>
                <c:pt idx="116">
                  <c:v>113.039978</c:v>
                </c:pt>
                <c:pt idx="117">
                  <c:v>112.100883</c:v>
                </c:pt>
                <c:pt idx="118">
                  <c:v>114.193718</c:v>
                </c:pt>
                <c:pt idx="119">
                  <c:v>114.03273799999999</c:v>
                </c:pt>
                <c:pt idx="120">
                  <c:v>114.059563</c:v>
                </c:pt>
                <c:pt idx="121">
                  <c:v>116.36705000000001</c:v>
                </c:pt>
                <c:pt idx="122">
                  <c:v>116.36705000000001</c:v>
                </c:pt>
                <c:pt idx="123">
                  <c:v>116.12557200000001</c:v>
                </c:pt>
                <c:pt idx="124">
                  <c:v>116.071907</c:v>
                </c:pt>
                <c:pt idx="125">
                  <c:v>116.79634900000001</c:v>
                </c:pt>
                <c:pt idx="126">
                  <c:v>116.635361</c:v>
                </c:pt>
                <c:pt idx="127">
                  <c:v>117.62812</c:v>
                </c:pt>
                <c:pt idx="128">
                  <c:v>115.696274</c:v>
                </c:pt>
                <c:pt idx="129">
                  <c:v>117.145157</c:v>
                </c:pt>
                <c:pt idx="130">
                  <c:v>116.689026</c:v>
                </c:pt>
                <c:pt idx="131">
                  <c:v>117.601288</c:v>
                </c:pt>
                <c:pt idx="132">
                  <c:v>116.474373</c:v>
                </c:pt>
                <c:pt idx="133">
                  <c:v>115.132812</c:v>
                </c:pt>
                <c:pt idx="134">
                  <c:v>113.87175000000001</c:v>
                </c:pt>
                <c:pt idx="135">
                  <c:v>114.48886899999999</c:v>
                </c:pt>
                <c:pt idx="136">
                  <c:v>113.22779800000001</c:v>
                </c:pt>
                <c:pt idx="137">
                  <c:v>112.852158</c:v>
                </c:pt>
                <c:pt idx="138">
                  <c:v>112.235039</c:v>
                </c:pt>
                <c:pt idx="139">
                  <c:v>109.739738</c:v>
                </c:pt>
                <c:pt idx="140">
                  <c:v>109.06895400000001</c:v>
                </c:pt>
                <c:pt idx="141">
                  <c:v>108.451836</c:v>
                </c:pt>
                <c:pt idx="142">
                  <c:v>111.61792</c:v>
                </c:pt>
                <c:pt idx="143">
                  <c:v>113.22779800000001</c:v>
                </c:pt>
                <c:pt idx="144">
                  <c:v>115.240143</c:v>
                </c:pt>
                <c:pt idx="145">
                  <c:v>112.77166699999999</c:v>
                </c:pt>
                <c:pt idx="146">
                  <c:v>113.28145600000001</c:v>
                </c:pt>
                <c:pt idx="147">
                  <c:v>113.65709699999999</c:v>
                </c:pt>
                <c:pt idx="148">
                  <c:v>112.50335699999999</c:v>
                </c:pt>
                <c:pt idx="149">
                  <c:v>112.95948799999999</c:v>
                </c:pt>
                <c:pt idx="150">
                  <c:v>114.623024</c:v>
                </c:pt>
                <c:pt idx="151">
                  <c:v>115.64260899999999</c:v>
                </c:pt>
                <c:pt idx="152">
                  <c:v>114.676682</c:v>
                </c:pt>
                <c:pt idx="153">
                  <c:v>115.803596</c:v>
                </c:pt>
                <c:pt idx="154">
                  <c:v>116.903679</c:v>
                </c:pt>
                <c:pt idx="155">
                  <c:v>118.835526</c:v>
                </c:pt>
                <c:pt idx="156">
                  <c:v>118.164742</c:v>
                </c:pt>
                <c:pt idx="157">
                  <c:v>119.42581199999999</c:v>
                </c:pt>
                <c:pt idx="158">
                  <c:v>118.942848</c:v>
                </c:pt>
                <c:pt idx="159">
                  <c:v>118.245239</c:v>
                </c:pt>
                <c:pt idx="160">
                  <c:v>117.574455</c:v>
                </c:pt>
                <c:pt idx="161">
                  <c:v>117.091492</c:v>
                </c:pt>
                <c:pt idx="162">
                  <c:v>117.064667</c:v>
                </c:pt>
                <c:pt idx="163">
                  <c:v>116.581703</c:v>
                </c:pt>
                <c:pt idx="164">
                  <c:v>116.581703</c:v>
                </c:pt>
                <c:pt idx="165">
                  <c:v>114.891335</c:v>
                </c:pt>
                <c:pt idx="166">
                  <c:v>114.542526</c:v>
                </c:pt>
                <c:pt idx="167">
                  <c:v>114.274216</c:v>
                </c:pt>
                <c:pt idx="168">
                  <c:v>114.059563</c:v>
                </c:pt>
                <c:pt idx="169">
                  <c:v>113.979073</c:v>
                </c:pt>
                <c:pt idx="170">
                  <c:v>114.220551</c:v>
                </c:pt>
                <c:pt idx="171">
                  <c:v>114.48886899999999</c:v>
                </c:pt>
                <c:pt idx="172">
                  <c:v>114.48886899999999</c:v>
                </c:pt>
                <c:pt idx="173">
                  <c:v>114.891335</c:v>
                </c:pt>
                <c:pt idx="174">
                  <c:v>115.079155</c:v>
                </c:pt>
                <c:pt idx="175">
                  <c:v>115.079155</c:v>
                </c:pt>
                <c:pt idx="176">
                  <c:v>114.03273799999999</c:v>
                </c:pt>
                <c:pt idx="177">
                  <c:v>113.308289</c:v>
                </c:pt>
                <c:pt idx="178">
                  <c:v>113.174133</c:v>
                </c:pt>
                <c:pt idx="179">
                  <c:v>113.44244399999999</c:v>
                </c:pt>
                <c:pt idx="180">
                  <c:v>112.31553599999999</c:v>
                </c:pt>
                <c:pt idx="181">
                  <c:v>113.46927599999999</c:v>
                </c:pt>
                <c:pt idx="182">
                  <c:v>112.7985</c:v>
                </c:pt>
                <c:pt idx="183">
                  <c:v>114.086395</c:v>
                </c:pt>
                <c:pt idx="184">
                  <c:v>113.522942</c:v>
                </c:pt>
                <c:pt idx="185">
                  <c:v>111.72525</c:v>
                </c:pt>
                <c:pt idx="186">
                  <c:v>113.308289</c:v>
                </c:pt>
                <c:pt idx="187">
                  <c:v>112.12771600000001</c:v>
                </c:pt>
                <c:pt idx="188">
                  <c:v>113.22779800000001</c:v>
                </c:pt>
                <c:pt idx="189">
                  <c:v>113.549774</c:v>
                </c:pt>
                <c:pt idx="190">
                  <c:v>115.26696800000001</c:v>
                </c:pt>
                <c:pt idx="191">
                  <c:v>115.42795599999999</c:v>
                </c:pt>
                <c:pt idx="192">
                  <c:v>115.42795599999999</c:v>
                </c:pt>
                <c:pt idx="193">
                  <c:v>115.10598</c:v>
                </c:pt>
                <c:pt idx="194">
                  <c:v>115.964584</c:v>
                </c:pt>
                <c:pt idx="195">
                  <c:v>116.34021799999999</c:v>
                </c:pt>
                <c:pt idx="196">
                  <c:v>117.064667</c:v>
                </c:pt>
                <c:pt idx="197">
                  <c:v>117.493965</c:v>
                </c:pt>
                <c:pt idx="198">
                  <c:v>116.98416899999999</c:v>
                </c:pt>
                <c:pt idx="199">
                  <c:v>116.74269099999999</c:v>
                </c:pt>
                <c:pt idx="200">
                  <c:v>115.508453</c:v>
                </c:pt>
                <c:pt idx="201">
                  <c:v>114.891335</c:v>
                </c:pt>
                <c:pt idx="202">
                  <c:v>114.03273799999999</c:v>
                </c:pt>
                <c:pt idx="203">
                  <c:v>113.791252</c:v>
                </c:pt>
                <c:pt idx="204">
                  <c:v>113.44244399999999</c:v>
                </c:pt>
                <c:pt idx="205">
                  <c:v>113.41561900000001</c:v>
                </c:pt>
                <c:pt idx="206">
                  <c:v>114.059563</c:v>
                </c:pt>
                <c:pt idx="207">
                  <c:v>113.95224</c:v>
                </c:pt>
                <c:pt idx="208">
                  <c:v>112.932655</c:v>
                </c:pt>
                <c:pt idx="209">
                  <c:v>110.08854700000001</c:v>
                </c:pt>
                <c:pt idx="210">
                  <c:v>109.981216</c:v>
                </c:pt>
                <c:pt idx="211">
                  <c:v>111.53743</c:v>
                </c:pt>
                <c:pt idx="212">
                  <c:v>110.46418</c:v>
                </c:pt>
                <c:pt idx="213">
                  <c:v>109.20311</c:v>
                </c:pt>
                <c:pt idx="214">
                  <c:v>108.96163199999999</c:v>
                </c:pt>
                <c:pt idx="215">
                  <c:v>108.58599100000001</c:v>
                </c:pt>
                <c:pt idx="216">
                  <c:v>107.70056200000001</c:v>
                </c:pt>
                <c:pt idx="217">
                  <c:v>106.54682200000001</c:v>
                </c:pt>
                <c:pt idx="218">
                  <c:v>106.97611999999999</c:v>
                </c:pt>
                <c:pt idx="219">
                  <c:v>106.54682200000001</c:v>
                </c:pt>
                <c:pt idx="220">
                  <c:v>106.627312</c:v>
                </c:pt>
                <c:pt idx="221">
                  <c:v>108.04937</c:v>
                </c:pt>
                <c:pt idx="222">
                  <c:v>108.746979</c:v>
                </c:pt>
                <c:pt idx="223">
                  <c:v>111.295952</c:v>
                </c:pt>
                <c:pt idx="224">
                  <c:v>110.625168</c:v>
                </c:pt>
                <c:pt idx="225">
                  <c:v>112.154549</c:v>
                </c:pt>
                <c:pt idx="226">
                  <c:v>111.40327499999999</c:v>
                </c:pt>
                <c:pt idx="227">
                  <c:v>110.678833</c:v>
                </c:pt>
                <c:pt idx="228">
                  <c:v>110.437347</c:v>
                </c:pt>
                <c:pt idx="229">
                  <c:v>110.839821</c:v>
                </c:pt>
                <c:pt idx="230">
                  <c:v>110.75932299999999</c:v>
                </c:pt>
                <c:pt idx="231">
                  <c:v>110.410515</c:v>
                </c:pt>
                <c:pt idx="232">
                  <c:v>110.222702</c:v>
                </c:pt>
                <c:pt idx="233">
                  <c:v>109.820229</c:v>
                </c:pt>
                <c:pt idx="234">
                  <c:v>109.63241600000001</c:v>
                </c:pt>
                <c:pt idx="235">
                  <c:v>109.712906</c:v>
                </c:pt>
                <c:pt idx="236">
                  <c:v>109.63241600000001</c:v>
                </c:pt>
                <c:pt idx="237">
                  <c:v>110.410515</c:v>
                </c:pt>
                <c:pt idx="238">
                  <c:v>110.27636</c:v>
                </c:pt>
                <c:pt idx="239">
                  <c:v>109.04212200000001</c:v>
                </c:pt>
                <c:pt idx="240">
                  <c:v>109.578751</c:v>
                </c:pt>
                <c:pt idx="241">
                  <c:v>109.39093</c:v>
                </c:pt>
                <c:pt idx="242">
                  <c:v>110.06171399999999</c:v>
                </c:pt>
                <c:pt idx="243">
                  <c:v>110.625168</c:v>
                </c:pt>
                <c:pt idx="244">
                  <c:v>110.97397599999999</c:v>
                </c:pt>
                <c:pt idx="245">
                  <c:v>109.766571</c:v>
                </c:pt>
                <c:pt idx="246">
                  <c:v>109.525085</c:v>
                </c:pt>
                <c:pt idx="247">
                  <c:v>109.63241600000001</c:v>
                </c:pt>
                <c:pt idx="248">
                  <c:v>108.96163199999999</c:v>
                </c:pt>
                <c:pt idx="249">
                  <c:v>107.405418</c:v>
                </c:pt>
                <c:pt idx="250">
                  <c:v>108.371346</c:v>
                </c:pt>
                <c:pt idx="251">
                  <c:v>108.61282300000001</c:v>
                </c:pt>
                <c:pt idx="252">
                  <c:v>107.298096</c:v>
                </c:pt>
                <c:pt idx="253">
                  <c:v>107.24443100000001</c:v>
                </c:pt>
                <c:pt idx="254">
                  <c:v>108.666489</c:v>
                </c:pt>
                <c:pt idx="255">
                  <c:v>108.451836</c:v>
                </c:pt>
                <c:pt idx="256">
                  <c:v>108.934799</c:v>
                </c:pt>
                <c:pt idx="257">
                  <c:v>108.98846399999999</c:v>
                </c:pt>
                <c:pt idx="258">
                  <c:v>107.88838200000001</c:v>
                </c:pt>
                <c:pt idx="259">
                  <c:v>107.70056200000001</c:v>
                </c:pt>
                <c:pt idx="260">
                  <c:v>107.539574</c:v>
                </c:pt>
                <c:pt idx="261">
                  <c:v>107.539574</c:v>
                </c:pt>
                <c:pt idx="262">
                  <c:v>107.029785</c:v>
                </c:pt>
                <c:pt idx="263">
                  <c:v>106.519989</c:v>
                </c:pt>
                <c:pt idx="264">
                  <c:v>105.01744100000001</c:v>
                </c:pt>
                <c:pt idx="265">
                  <c:v>107.029785</c:v>
                </c:pt>
                <c:pt idx="266">
                  <c:v>106.198013</c:v>
                </c:pt>
                <c:pt idx="267">
                  <c:v>105.741882</c:v>
                </c:pt>
                <c:pt idx="268">
                  <c:v>106.33216899999999</c:v>
                </c:pt>
                <c:pt idx="269">
                  <c:v>106.198013</c:v>
                </c:pt>
                <c:pt idx="270">
                  <c:v>103.836868</c:v>
                </c:pt>
                <c:pt idx="271">
                  <c:v>103.702713</c:v>
                </c:pt>
                <c:pt idx="272">
                  <c:v>103.997856</c:v>
                </c:pt>
                <c:pt idx="273">
                  <c:v>103.00509599999999</c:v>
                </c:pt>
                <c:pt idx="274">
                  <c:v>103.56855</c:v>
                </c:pt>
                <c:pt idx="275">
                  <c:v>104.400322</c:v>
                </c:pt>
                <c:pt idx="276">
                  <c:v>104.34665699999999</c:v>
                </c:pt>
                <c:pt idx="277">
                  <c:v>104.266167</c:v>
                </c:pt>
                <c:pt idx="278">
                  <c:v>104.13201100000001</c:v>
                </c:pt>
                <c:pt idx="279">
                  <c:v>102.978264</c:v>
                </c:pt>
                <c:pt idx="280">
                  <c:v>102.092834</c:v>
                </c:pt>
                <c:pt idx="281">
                  <c:v>103.00509599999999</c:v>
                </c:pt>
                <c:pt idx="282">
                  <c:v>101.931847</c:v>
                </c:pt>
                <c:pt idx="283">
                  <c:v>101.100082</c:v>
                </c:pt>
                <c:pt idx="284">
                  <c:v>102.629463</c:v>
                </c:pt>
                <c:pt idx="285">
                  <c:v>105.17842899999999</c:v>
                </c:pt>
                <c:pt idx="286">
                  <c:v>105.17842899999999</c:v>
                </c:pt>
                <c:pt idx="287">
                  <c:v>104.80278800000001</c:v>
                </c:pt>
                <c:pt idx="288">
                  <c:v>104.37348900000001</c:v>
                </c:pt>
                <c:pt idx="289">
                  <c:v>104.614975</c:v>
                </c:pt>
                <c:pt idx="290">
                  <c:v>106.11752300000001</c:v>
                </c:pt>
                <c:pt idx="291">
                  <c:v>105.82238</c:v>
                </c:pt>
                <c:pt idx="292">
                  <c:v>105.688225</c:v>
                </c:pt>
                <c:pt idx="293">
                  <c:v>106.037025</c:v>
                </c:pt>
                <c:pt idx="294">
                  <c:v>106.627312</c:v>
                </c:pt>
                <c:pt idx="295">
                  <c:v>107.88838200000001</c:v>
                </c:pt>
                <c:pt idx="296">
                  <c:v>107.942047</c:v>
                </c:pt>
                <c:pt idx="297">
                  <c:v>107.110275</c:v>
                </c:pt>
                <c:pt idx="298">
                  <c:v>106.493156</c:v>
                </c:pt>
                <c:pt idx="299">
                  <c:v>105.66139200000001</c:v>
                </c:pt>
                <c:pt idx="300">
                  <c:v>106.171181</c:v>
                </c:pt>
                <c:pt idx="301">
                  <c:v>104.212502</c:v>
                </c:pt>
                <c:pt idx="302">
                  <c:v>108.12985999999999</c:v>
                </c:pt>
                <c:pt idx="303">
                  <c:v>107.217598</c:v>
                </c:pt>
                <c:pt idx="304">
                  <c:v>107.271263</c:v>
                </c:pt>
                <c:pt idx="305">
                  <c:v>107.915215</c:v>
                </c:pt>
                <c:pt idx="306">
                  <c:v>106.35900100000001</c:v>
                </c:pt>
                <c:pt idx="307">
                  <c:v>105.312584</c:v>
                </c:pt>
                <c:pt idx="308">
                  <c:v>105.285751</c:v>
                </c:pt>
                <c:pt idx="309">
                  <c:v>104.668633</c:v>
                </c:pt>
                <c:pt idx="310">
                  <c:v>105.124763</c:v>
                </c:pt>
                <c:pt idx="311">
                  <c:v>104.614975</c:v>
                </c:pt>
                <c:pt idx="312">
                  <c:v>104.74912999999999</c:v>
                </c:pt>
                <c:pt idx="313">
                  <c:v>105.393074</c:v>
                </c:pt>
                <c:pt idx="314">
                  <c:v>106.600487</c:v>
                </c:pt>
                <c:pt idx="315">
                  <c:v>106.144356</c:v>
                </c:pt>
                <c:pt idx="316">
                  <c:v>105.929703</c:v>
                </c:pt>
                <c:pt idx="317">
                  <c:v>106.54682200000001</c:v>
                </c:pt>
                <c:pt idx="318">
                  <c:v>105.66139200000001</c:v>
                </c:pt>
                <c:pt idx="319">
                  <c:v>106.09069100000001</c:v>
                </c:pt>
                <c:pt idx="320">
                  <c:v>106.037025</c:v>
                </c:pt>
                <c:pt idx="321">
                  <c:v>106.037025</c:v>
                </c:pt>
                <c:pt idx="322">
                  <c:v>106.251678</c:v>
                </c:pt>
                <c:pt idx="323">
                  <c:v>106.922455</c:v>
                </c:pt>
                <c:pt idx="324">
                  <c:v>105.607727</c:v>
                </c:pt>
                <c:pt idx="325">
                  <c:v>105.473572</c:v>
                </c:pt>
                <c:pt idx="326">
                  <c:v>106.493156</c:v>
                </c:pt>
                <c:pt idx="327">
                  <c:v>105.607727</c:v>
                </c:pt>
                <c:pt idx="328">
                  <c:v>102.870941</c:v>
                </c:pt>
                <c:pt idx="329">
                  <c:v>102.897774</c:v>
                </c:pt>
                <c:pt idx="330">
                  <c:v>102.173332</c:v>
                </c:pt>
                <c:pt idx="331">
                  <c:v>103.139252</c:v>
                </c:pt>
                <c:pt idx="332">
                  <c:v>103.836868</c:v>
                </c:pt>
                <c:pt idx="333">
                  <c:v>104.024681</c:v>
                </c:pt>
                <c:pt idx="334">
                  <c:v>103.19291699999999</c:v>
                </c:pt>
                <c:pt idx="335">
                  <c:v>101.126915</c:v>
                </c:pt>
                <c:pt idx="336">
                  <c:v>99.382880999999998</c:v>
                </c:pt>
                <c:pt idx="337">
                  <c:v>98.470618999999999</c:v>
                </c:pt>
                <c:pt idx="338">
                  <c:v>99.034073000000006</c:v>
                </c:pt>
                <c:pt idx="339">
                  <c:v>98.014488</c:v>
                </c:pt>
                <c:pt idx="340">
                  <c:v>98.094986000000006</c:v>
                </c:pt>
                <c:pt idx="341">
                  <c:v>98.577941999999993</c:v>
                </c:pt>
                <c:pt idx="342">
                  <c:v>99.892677000000006</c:v>
                </c:pt>
                <c:pt idx="343">
                  <c:v>98.631607000000002</c:v>
                </c:pt>
                <c:pt idx="344">
                  <c:v>98.712097</c:v>
                </c:pt>
                <c:pt idx="345">
                  <c:v>99.919510000000002</c:v>
                </c:pt>
                <c:pt idx="346">
                  <c:v>100.50979599999999</c:v>
                </c:pt>
                <c:pt idx="347">
                  <c:v>102.066002</c:v>
                </c:pt>
                <c:pt idx="348">
                  <c:v>102.33432000000001</c:v>
                </c:pt>
                <c:pt idx="349">
                  <c:v>101.583046</c:v>
                </c:pt>
                <c:pt idx="350">
                  <c:v>101.958679</c:v>
                </c:pt>
                <c:pt idx="351">
                  <c:v>103.112419</c:v>
                </c:pt>
                <c:pt idx="352">
                  <c:v>102.468475</c:v>
                </c:pt>
                <c:pt idx="353">
                  <c:v>101.01958500000001</c:v>
                </c:pt>
                <c:pt idx="354">
                  <c:v>101.502548</c:v>
                </c:pt>
                <c:pt idx="355">
                  <c:v>100.053665</c:v>
                </c:pt>
                <c:pt idx="356">
                  <c:v>99.678023999999994</c:v>
                </c:pt>
                <c:pt idx="357">
                  <c:v>99.973167000000004</c:v>
                </c:pt>
                <c:pt idx="358">
                  <c:v>101.314728</c:v>
                </c:pt>
                <c:pt idx="359">
                  <c:v>101.824524</c:v>
                </c:pt>
                <c:pt idx="360">
                  <c:v>101.744034</c:v>
                </c:pt>
                <c:pt idx="361">
                  <c:v>101.47571600000001</c:v>
                </c:pt>
                <c:pt idx="362">
                  <c:v>101.314728</c:v>
                </c:pt>
                <c:pt idx="363">
                  <c:v>102.76361799999999</c:v>
                </c:pt>
                <c:pt idx="364">
                  <c:v>103.21974899999999</c:v>
                </c:pt>
                <c:pt idx="365">
                  <c:v>102.012344</c:v>
                </c:pt>
                <c:pt idx="366">
                  <c:v>103.810036</c:v>
                </c:pt>
                <c:pt idx="367">
                  <c:v>104.239334</c:v>
                </c:pt>
                <c:pt idx="368">
                  <c:v>104.856453</c:v>
                </c:pt>
                <c:pt idx="369">
                  <c:v>104.99060799999999</c:v>
                </c:pt>
                <c:pt idx="370">
                  <c:v>105.393074</c:v>
                </c:pt>
                <c:pt idx="371">
                  <c:v>104.695465</c:v>
                </c:pt>
                <c:pt idx="372">
                  <c:v>104.82962000000001</c:v>
                </c:pt>
                <c:pt idx="373">
                  <c:v>105.151596</c:v>
                </c:pt>
                <c:pt idx="374">
                  <c:v>103.86370100000001</c:v>
                </c:pt>
                <c:pt idx="375">
                  <c:v>103.64904799999999</c:v>
                </c:pt>
                <c:pt idx="376">
                  <c:v>104.883286</c:v>
                </c:pt>
                <c:pt idx="377">
                  <c:v>105.473572</c:v>
                </c:pt>
                <c:pt idx="378">
                  <c:v>106.33216899999999</c:v>
                </c:pt>
                <c:pt idx="379">
                  <c:v>106.33216899999999</c:v>
                </c:pt>
                <c:pt idx="380">
                  <c:v>105.097931</c:v>
                </c:pt>
                <c:pt idx="381">
                  <c:v>106.412666</c:v>
                </c:pt>
                <c:pt idx="382">
                  <c:v>106.761467</c:v>
                </c:pt>
                <c:pt idx="383">
                  <c:v>105.41990699999999</c:v>
                </c:pt>
                <c:pt idx="384">
                  <c:v>104.400322</c:v>
                </c:pt>
                <c:pt idx="385">
                  <c:v>104.29299899999999</c:v>
                </c:pt>
                <c:pt idx="386">
                  <c:v>104.695465</c:v>
                </c:pt>
                <c:pt idx="387">
                  <c:v>103.058762</c:v>
                </c:pt>
                <c:pt idx="388">
                  <c:v>103.27340700000001</c:v>
                </c:pt>
                <c:pt idx="389">
                  <c:v>103.03192900000001</c:v>
                </c:pt>
                <c:pt idx="390">
                  <c:v>103.72953800000001</c:v>
                </c:pt>
                <c:pt idx="391">
                  <c:v>103.48806</c:v>
                </c:pt>
                <c:pt idx="392">
                  <c:v>104.427155</c:v>
                </c:pt>
                <c:pt idx="393">
                  <c:v>105.63455999999999</c:v>
                </c:pt>
                <c:pt idx="394">
                  <c:v>106.144356</c:v>
                </c:pt>
                <c:pt idx="395">
                  <c:v>107.727394</c:v>
                </c:pt>
                <c:pt idx="396">
                  <c:v>107.566406</c:v>
                </c:pt>
                <c:pt idx="397">
                  <c:v>107.298096</c:v>
                </c:pt>
                <c:pt idx="398">
                  <c:v>108.61282300000001</c:v>
                </c:pt>
                <c:pt idx="399">
                  <c:v>108.77381099999999</c:v>
                </c:pt>
                <c:pt idx="400">
                  <c:v>108.907967</c:v>
                </c:pt>
                <c:pt idx="401">
                  <c:v>108.478668</c:v>
                </c:pt>
                <c:pt idx="402">
                  <c:v>111.134964</c:v>
                </c:pt>
                <c:pt idx="403">
                  <c:v>112.557014</c:v>
                </c:pt>
                <c:pt idx="404">
                  <c:v>112.50335699999999</c:v>
                </c:pt>
                <c:pt idx="405">
                  <c:v>109.847061</c:v>
                </c:pt>
                <c:pt idx="406">
                  <c:v>111.21545399999999</c:v>
                </c:pt>
                <c:pt idx="407">
                  <c:v>110.57150300000001</c:v>
                </c:pt>
                <c:pt idx="408">
                  <c:v>109.65924099999999</c:v>
                </c:pt>
                <c:pt idx="409">
                  <c:v>108.183525</c:v>
                </c:pt>
                <c:pt idx="410">
                  <c:v>108.34451300000001</c:v>
                </c:pt>
                <c:pt idx="411">
                  <c:v>109.149452</c:v>
                </c:pt>
                <c:pt idx="412">
                  <c:v>109.364098</c:v>
                </c:pt>
                <c:pt idx="413">
                  <c:v>110.169037</c:v>
                </c:pt>
                <c:pt idx="414">
                  <c:v>110.034882</c:v>
                </c:pt>
                <c:pt idx="415">
                  <c:v>110.652</c:v>
                </c:pt>
                <c:pt idx="416">
                  <c:v>109.22994199999999</c:v>
                </c:pt>
                <c:pt idx="417">
                  <c:v>106.841965</c:v>
                </c:pt>
                <c:pt idx="418">
                  <c:v>105.768715</c:v>
                </c:pt>
                <c:pt idx="419">
                  <c:v>105.688225</c:v>
                </c:pt>
                <c:pt idx="420">
                  <c:v>104.507645</c:v>
                </c:pt>
                <c:pt idx="421">
                  <c:v>106.680977</c:v>
                </c:pt>
                <c:pt idx="422">
                  <c:v>107.324928</c:v>
                </c:pt>
                <c:pt idx="423">
                  <c:v>107.324928</c:v>
                </c:pt>
                <c:pt idx="424">
                  <c:v>106.144356</c:v>
                </c:pt>
                <c:pt idx="425">
                  <c:v>105.312584</c:v>
                </c:pt>
                <c:pt idx="426">
                  <c:v>105.87603799999999</c:v>
                </c:pt>
                <c:pt idx="427">
                  <c:v>106.519989</c:v>
                </c:pt>
                <c:pt idx="428">
                  <c:v>105.44673899999999</c:v>
                </c:pt>
                <c:pt idx="429">
                  <c:v>105.097931</c:v>
                </c:pt>
                <c:pt idx="430">
                  <c:v>106.654144</c:v>
                </c:pt>
                <c:pt idx="431">
                  <c:v>107.029785</c:v>
                </c:pt>
                <c:pt idx="432">
                  <c:v>107.539574</c:v>
                </c:pt>
                <c:pt idx="433">
                  <c:v>109.68607299999999</c:v>
                </c:pt>
                <c:pt idx="434">
                  <c:v>109.68607299999999</c:v>
                </c:pt>
                <c:pt idx="435">
                  <c:v>110.06171399999999</c:v>
                </c:pt>
                <c:pt idx="436">
                  <c:v>109.04212200000001</c:v>
                </c:pt>
                <c:pt idx="437">
                  <c:v>108.23719</c:v>
                </c:pt>
                <c:pt idx="438">
                  <c:v>107.16394</c:v>
                </c:pt>
                <c:pt idx="439">
                  <c:v>106.949287</c:v>
                </c:pt>
                <c:pt idx="440">
                  <c:v>106.466324</c:v>
                </c:pt>
                <c:pt idx="441">
                  <c:v>105.71505000000001</c:v>
                </c:pt>
                <c:pt idx="442">
                  <c:v>107.00295300000001</c:v>
                </c:pt>
                <c:pt idx="443">
                  <c:v>106.063858</c:v>
                </c:pt>
                <c:pt idx="444">
                  <c:v>106.09069100000001</c:v>
                </c:pt>
                <c:pt idx="445">
                  <c:v>104.29299899999999</c:v>
                </c:pt>
                <c:pt idx="446">
                  <c:v>102.468475</c:v>
                </c:pt>
                <c:pt idx="447">
                  <c:v>103.43439499999999</c:v>
                </c:pt>
                <c:pt idx="448">
                  <c:v>104.6418</c:v>
                </c:pt>
                <c:pt idx="449">
                  <c:v>104.6418</c:v>
                </c:pt>
                <c:pt idx="450">
                  <c:v>102.81727600000001</c:v>
                </c:pt>
                <c:pt idx="451">
                  <c:v>103.03192900000001</c:v>
                </c:pt>
                <c:pt idx="452">
                  <c:v>103.810036</c:v>
                </c:pt>
                <c:pt idx="453">
                  <c:v>105.44673899999999</c:v>
                </c:pt>
                <c:pt idx="454">
                  <c:v>104.588142</c:v>
                </c:pt>
                <c:pt idx="455">
                  <c:v>104.507645</c:v>
                </c:pt>
                <c:pt idx="456">
                  <c:v>105.071106</c:v>
                </c:pt>
                <c:pt idx="457">
                  <c:v>104.588142</c:v>
                </c:pt>
                <c:pt idx="458">
                  <c:v>105.339417</c:v>
                </c:pt>
                <c:pt idx="459">
                  <c:v>103.43439499999999</c:v>
                </c:pt>
                <c:pt idx="460">
                  <c:v>104.668633</c:v>
                </c:pt>
                <c:pt idx="461">
                  <c:v>105.044273</c:v>
                </c:pt>
                <c:pt idx="462">
                  <c:v>105.097931</c:v>
                </c:pt>
                <c:pt idx="463">
                  <c:v>105.741882</c:v>
                </c:pt>
                <c:pt idx="464">
                  <c:v>105.688225</c:v>
                </c:pt>
                <c:pt idx="465">
                  <c:v>104.29299899999999</c:v>
                </c:pt>
                <c:pt idx="466">
                  <c:v>103.46122699999999</c:v>
                </c:pt>
                <c:pt idx="467">
                  <c:v>103.622215</c:v>
                </c:pt>
                <c:pt idx="468">
                  <c:v>104.6418</c:v>
                </c:pt>
                <c:pt idx="469">
                  <c:v>104.99060799999999</c:v>
                </c:pt>
                <c:pt idx="470">
                  <c:v>104.453987</c:v>
                </c:pt>
                <c:pt idx="471">
                  <c:v>103.058762</c:v>
                </c:pt>
                <c:pt idx="472">
                  <c:v>102.468475</c:v>
                </c:pt>
                <c:pt idx="473">
                  <c:v>104.427155</c:v>
                </c:pt>
                <c:pt idx="474">
                  <c:v>104.668633</c:v>
                </c:pt>
                <c:pt idx="475">
                  <c:v>105.66139200000001</c:v>
                </c:pt>
                <c:pt idx="476">
                  <c:v>105.82238</c:v>
                </c:pt>
                <c:pt idx="477">
                  <c:v>106.89563</c:v>
                </c:pt>
                <c:pt idx="478">
                  <c:v>107.029785</c:v>
                </c:pt>
                <c:pt idx="479">
                  <c:v>106.573654</c:v>
                </c:pt>
                <c:pt idx="480">
                  <c:v>107.137108</c:v>
                </c:pt>
                <c:pt idx="481">
                  <c:v>105.688225</c:v>
                </c:pt>
                <c:pt idx="482">
                  <c:v>106.439499</c:v>
                </c:pt>
                <c:pt idx="483">
                  <c:v>105.795547</c:v>
                </c:pt>
                <c:pt idx="484">
                  <c:v>105.688225</c:v>
                </c:pt>
                <c:pt idx="485">
                  <c:v>105.25891900000001</c:v>
                </c:pt>
                <c:pt idx="486">
                  <c:v>106.09069100000001</c:v>
                </c:pt>
                <c:pt idx="487">
                  <c:v>106.09069100000001</c:v>
                </c:pt>
                <c:pt idx="488">
                  <c:v>105.87603799999999</c:v>
                </c:pt>
                <c:pt idx="489">
                  <c:v>106.010193</c:v>
                </c:pt>
                <c:pt idx="490">
                  <c:v>104.963776</c:v>
                </c:pt>
                <c:pt idx="491">
                  <c:v>104.668633</c:v>
                </c:pt>
                <c:pt idx="492">
                  <c:v>103.19291699999999</c:v>
                </c:pt>
                <c:pt idx="493">
                  <c:v>103.756371</c:v>
                </c:pt>
                <c:pt idx="494">
                  <c:v>104.024681</c:v>
                </c:pt>
                <c:pt idx="495">
                  <c:v>102.602631</c:v>
                </c:pt>
                <c:pt idx="496">
                  <c:v>102.200165</c:v>
                </c:pt>
                <c:pt idx="497">
                  <c:v>101.287903</c:v>
                </c:pt>
                <c:pt idx="498">
                  <c:v>100.912262</c:v>
                </c:pt>
                <c:pt idx="499">
                  <c:v>101.529381</c:v>
                </c:pt>
                <c:pt idx="500">
                  <c:v>100</c:v>
                </c:pt>
                <c:pt idx="501">
                  <c:v>101.744034</c:v>
                </c:pt>
                <c:pt idx="502">
                  <c:v>101.690369</c:v>
                </c:pt>
                <c:pt idx="503">
                  <c:v>101.529381</c:v>
                </c:pt>
                <c:pt idx="504">
                  <c:v>102.066002</c:v>
                </c:pt>
                <c:pt idx="505">
                  <c:v>104.37348900000001</c:v>
                </c:pt>
                <c:pt idx="506">
                  <c:v>103.944191</c:v>
                </c:pt>
                <c:pt idx="507">
                  <c:v>105.71505000000001</c:v>
                </c:pt>
                <c:pt idx="508">
                  <c:v>106.09069100000001</c:v>
                </c:pt>
                <c:pt idx="509">
                  <c:v>105.151596</c:v>
                </c:pt>
                <c:pt idx="510">
                  <c:v>104.775963</c:v>
                </c:pt>
                <c:pt idx="511">
                  <c:v>102.57579800000001</c:v>
                </c:pt>
                <c:pt idx="512">
                  <c:v>103.30024</c:v>
                </c:pt>
                <c:pt idx="513">
                  <c:v>102.76361799999999</c:v>
                </c:pt>
                <c:pt idx="514">
                  <c:v>105.124763</c:v>
                </c:pt>
                <c:pt idx="515">
                  <c:v>104.614975</c:v>
                </c:pt>
                <c:pt idx="516">
                  <c:v>105.124763</c:v>
                </c:pt>
                <c:pt idx="517">
                  <c:v>106.466324</c:v>
                </c:pt>
                <c:pt idx="518">
                  <c:v>107.64690400000001</c:v>
                </c:pt>
                <c:pt idx="519">
                  <c:v>107.620071</c:v>
                </c:pt>
                <c:pt idx="520">
                  <c:v>108.53233299999999</c:v>
                </c:pt>
                <c:pt idx="521">
                  <c:v>108.72015399999999</c:v>
                </c:pt>
                <c:pt idx="522">
                  <c:v>107.834717</c:v>
                </c:pt>
                <c:pt idx="523">
                  <c:v>108.881134</c:v>
                </c:pt>
                <c:pt idx="524">
                  <c:v>108.371346</c:v>
                </c:pt>
                <c:pt idx="525">
                  <c:v>108.505501</c:v>
                </c:pt>
                <c:pt idx="526">
                  <c:v>108.07620199999999</c:v>
                </c:pt>
                <c:pt idx="527">
                  <c:v>109.68607299999999</c:v>
                </c:pt>
                <c:pt idx="528">
                  <c:v>111.67158499999999</c:v>
                </c:pt>
                <c:pt idx="529">
                  <c:v>112.34236900000001</c:v>
                </c:pt>
                <c:pt idx="530">
                  <c:v>110.97397599999999</c:v>
                </c:pt>
                <c:pt idx="531">
                  <c:v>111.21545399999999</c:v>
                </c:pt>
                <c:pt idx="532">
                  <c:v>113.496109</c:v>
                </c:pt>
                <c:pt idx="533">
                  <c:v>114.03273799999999</c:v>
                </c:pt>
                <c:pt idx="534">
                  <c:v>112.95948799999999</c:v>
                </c:pt>
                <c:pt idx="535">
                  <c:v>112.852158</c:v>
                </c:pt>
                <c:pt idx="536">
                  <c:v>112.77166699999999</c:v>
                </c:pt>
                <c:pt idx="537">
                  <c:v>111.966728</c:v>
                </c:pt>
                <c:pt idx="538">
                  <c:v>110.27636</c:v>
                </c:pt>
                <c:pt idx="539">
                  <c:v>109.44459500000001</c:v>
                </c:pt>
                <c:pt idx="540">
                  <c:v>110.195869</c:v>
                </c:pt>
                <c:pt idx="541">
                  <c:v>110.812988</c:v>
                </c:pt>
                <c:pt idx="542">
                  <c:v>110.812988</c:v>
                </c:pt>
                <c:pt idx="543">
                  <c:v>110.08854700000001</c:v>
                </c:pt>
                <c:pt idx="544">
                  <c:v>109.551918</c:v>
                </c:pt>
                <c:pt idx="545">
                  <c:v>109.095787</c:v>
                </c:pt>
                <c:pt idx="546">
                  <c:v>108.31768</c:v>
                </c:pt>
                <c:pt idx="547">
                  <c:v>107.51274100000001</c:v>
                </c:pt>
                <c:pt idx="548">
                  <c:v>105.312584</c:v>
                </c:pt>
                <c:pt idx="549">
                  <c:v>105.63455999999999</c:v>
                </c:pt>
                <c:pt idx="550">
                  <c:v>102.548965</c:v>
                </c:pt>
                <c:pt idx="551">
                  <c:v>101.690369</c:v>
                </c:pt>
                <c:pt idx="552">
                  <c:v>101.690369</c:v>
                </c:pt>
                <c:pt idx="553">
                  <c:v>103.112419</c:v>
                </c:pt>
                <c:pt idx="554">
                  <c:v>101.42205800000001</c:v>
                </c:pt>
                <c:pt idx="555">
                  <c:v>102.924606</c:v>
                </c:pt>
                <c:pt idx="556">
                  <c:v>101.42205800000001</c:v>
                </c:pt>
                <c:pt idx="557">
                  <c:v>101.42205800000001</c:v>
                </c:pt>
                <c:pt idx="558">
                  <c:v>101.556213</c:v>
                </c:pt>
                <c:pt idx="559">
                  <c:v>102.468475</c:v>
                </c:pt>
                <c:pt idx="560">
                  <c:v>101.556213</c:v>
                </c:pt>
                <c:pt idx="561">
                  <c:v>101.583046</c:v>
                </c:pt>
                <c:pt idx="562">
                  <c:v>101.502548</c:v>
                </c:pt>
                <c:pt idx="563">
                  <c:v>101.20740499999999</c:v>
                </c:pt>
                <c:pt idx="564">
                  <c:v>103.595383</c:v>
                </c:pt>
                <c:pt idx="565">
                  <c:v>103.541725</c:v>
                </c:pt>
                <c:pt idx="566">
                  <c:v>104.37348900000001</c:v>
                </c:pt>
                <c:pt idx="567">
                  <c:v>104.695465</c:v>
                </c:pt>
                <c:pt idx="568">
                  <c:v>105.393074</c:v>
                </c:pt>
                <c:pt idx="569">
                  <c:v>104.13201100000001</c:v>
                </c:pt>
                <c:pt idx="570">
                  <c:v>104.74912999999999</c:v>
                </c:pt>
                <c:pt idx="571">
                  <c:v>104.883286</c:v>
                </c:pt>
                <c:pt idx="572">
                  <c:v>106.09069100000001</c:v>
                </c:pt>
                <c:pt idx="573">
                  <c:v>105.688225</c:v>
                </c:pt>
                <c:pt idx="574">
                  <c:v>106.037025</c:v>
                </c:pt>
                <c:pt idx="575">
                  <c:v>103.058762</c:v>
                </c:pt>
                <c:pt idx="576">
                  <c:v>100.885429</c:v>
                </c:pt>
                <c:pt idx="577">
                  <c:v>101.34156</c:v>
                </c:pt>
                <c:pt idx="578">
                  <c:v>101.824524</c:v>
                </c:pt>
                <c:pt idx="579">
                  <c:v>101.824524</c:v>
                </c:pt>
                <c:pt idx="580">
                  <c:v>100.992752</c:v>
                </c:pt>
                <c:pt idx="581">
                  <c:v>100.751274</c:v>
                </c:pt>
                <c:pt idx="582">
                  <c:v>102.039177</c:v>
                </c:pt>
                <c:pt idx="583">
                  <c:v>102.629463</c:v>
                </c:pt>
                <c:pt idx="584">
                  <c:v>102.441643</c:v>
                </c:pt>
                <c:pt idx="585">
                  <c:v>104.10517900000001</c:v>
                </c:pt>
                <c:pt idx="586">
                  <c:v>101.770859</c:v>
                </c:pt>
                <c:pt idx="587">
                  <c:v>102.387978</c:v>
                </c:pt>
                <c:pt idx="588">
                  <c:v>99.678023999999994</c:v>
                </c:pt>
                <c:pt idx="589">
                  <c:v>96.189964000000003</c:v>
                </c:pt>
                <c:pt idx="590">
                  <c:v>97.880332999999993</c:v>
                </c:pt>
                <c:pt idx="591">
                  <c:v>97.182723999999993</c:v>
                </c:pt>
                <c:pt idx="592">
                  <c:v>97.129058999999998</c:v>
                </c:pt>
                <c:pt idx="593">
                  <c:v>93.184867999999994</c:v>
                </c:pt>
                <c:pt idx="594">
                  <c:v>92.648239000000004</c:v>
                </c:pt>
                <c:pt idx="595">
                  <c:v>93.426345999999995</c:v>
                </c:pt>
                <c:pt idx="596">
                  <c:v>91.735977000000005</c:v>
                </c:pt>
                <c:pt idx="597">
                  <c:v>92.004294999999999</c:v>
                </c:pt>
                <c:pt idx="598">
                  <c:v>92.567749000000006</c:v>
                </c:pt>
                <c:pt idx="599">
                  <c:v>93.292191000000003</c:v>
                </c:pt>
                <c:pt idx="600">
                  <c:v>91.789642000000001</c:v>
                </c:pt>
                <c:pt idx="601">
                  <c:v>91.038368000000006</c:v>
                </c:pt>
                <c:pt idx="602">
                  <c:v>94.633751000000004</c:v>
                </c:pt>
                <c:pt idx="603">
                  <c:v>93.211699999999993</c:v>
                </c:pt>
                <c:pt idx="604">
                  <c:v>92.621414000000001</c:v>
                </c:pt>
                <c:pt idx="605">
                  <c:v>94.338607999999994</c:v>
                </c:pt>
                <c:pt idx="606">
                  <c:v>94.311774999999997</c:v>
                </c:pt>
                <c:pt idx="607">
                  <c:v>91.789642000000001</c:v>
                </c:pt>
                <c:pt idx="608">
                  <c:v>93.184867999999994</c:v>
                </c:pt>
                <c:pt idx="609">
                  <c:v>92.916556999999997</c:v>
                </c:pt>
                <c:pt idx="610">
                  <c:v>92.809227000000007</c:v>
                </c:pt>
                <c:pt idx="611">
                  <c:v>94.311774999999997</c:v>
                </c:pt>
                <c:pt idx="612">
                  <c:v>95.653343000000007</c:v>
                </c:pt>
                <c:pt idx="613">
                  <c:v>97.692513000000005</c:v>
                </c:pt>
                <c:pt idx="614">
                  <c:v>98.282798999999997</c:v>
                </c:pt>
                <c:pt idx="615">
                  <c:v>98.229140999999998</c:v>
                </c:pt>
                <c:pt idx="616">
                  <c:v>95.116714000000002</c:v>
                </c:pt>
                <c:pt idx="617">
                  <c:v>93.587333999999998</c:v>
                </c:pt>
                <c:pt idx="618">
                  <c:v>93.936142000000004</c:v>
                </c:pt>
                <c:pt idx="619">
                  <c:v>96.082642000000007</c:v>
                </c:pt>
                <c:pt idx="620">
                  <c:v>95.250870000000006</c:v>
                </c:pt>
                <c:pt idx="621">
                  <c:v>95.358199999999997</c:v>
                </c:pt>
                <c:pt idx="622">
                  <c:v>96.538773000000006</c:v>
                </c:pt>
                <c:pt idx="623">
                  <c:v>98.980414999999994</c:v>
                </c:pt>
                <c:pt idx="624">
                  <c:v>99.463379000000003</c:v>
                </c:pt>
                <c:pt idx="625">
                  <c:v>101.15374</c:v>
                </c:pt>
                <c:pt idx="626">
                  <c:v>101.717201</c:v>
                </c:pt>
                <c:pt idx="627">
                  <c:v>101.39522599999999</c:v>
                </c:pt>
                <c:pt idx="628">
                  <c:v>102.33432000000001</c:v>
                </c:pt>
                <c:pt idx="629">
                  <c:v>103.43439499999999</c:v>
                </c:pt>
                <c:pt idx="630">
                  <c:v>102.924606</c:v>
                </c:pt>
                <c:pt idx="631">
                  <c:v>106.198013</c:v>
                </c:pt>
                <c:pt idx="632">
                  <c:v>104.6418</c:v>
                </c:pt>
                <c:pt idx="633">
                  <c:v>103.112419</c:v>
                </c:pt>
                <c:pt idx="634">
                  <c:v>103.67588000000001</c:v>
                </c:pt>
                <c:pt idx="635">
                  <c:v>102.76361799999999</c:v>
                </c:pt>
                <c:pt idx="636">
                  <c:v>103.997856</c:v>
                </c:pt>
                <c:pt idx="637">
                  <c:v>103.997856</c:v>
                </c:pt>
                <c:pt idx="638">
                  <c:v>104.963776</c:v>
                </c:pt>
                <c:pt idx="639">
                  <c:v>105.795547</c:v>
                </c:pt>
                <c:pt idx="640">
                  <c:v>105.41990699999999</c:v>
                </c:pt>
                <c:pt idx="641">
                  <c:v>106.680977</c:v>
                </c:pt>
                <c:pt idx="642">
                  <c:v>107.351761</c:v>
                </c:pt>
                <c:pt idx="643">
                  <c:v>108.96163199999999</c:v>
                </c:pt>
                <c:pt idx="644">
                  <c:v>106.654144</c:v>
                </c:pt>
                <c:pt idx="645">
                  <c:v>106.680977</c:v>
                </c:pt>
                <c:pt idx="646">
                  <c:v>106.11752300000001</c:v>
                </c:pt>
                <c:pt idx="647">
                  <c:v>107.05661000000001</c:v>
                </c:pt>
                <c:pt idx="648">
                  <c:v>108.53233299999999</c:v>
                </c:pt>
                <c:pt idx="649">
                  <c:v>109.149452</c:v>
                </c:pt>
                <c:pt idx="650">
                  <c:v>109.605583</c:v>
                </c:pt>
                <c:pt idx="651">
                  <c:v>109.63241600000001</c:v>
                </c:pt>
                <c:pt idx="652">
                  <c:v>110.14220400000001</c:v>
                </c:pt>
                <c:pt idx="653">
                  <c:v>108.98846399999999</c:v>
                </c:pt>
                <c:pt idx="654">
                  <c:v>108.559166</c:v>
                </c:pt>
                <c:pt idx="655">
                  <c:v>107.217598</c:v>
                </c:pt>
                <c:pt idx="656">
                  <c:v>107.620071</c:v>
                </c:pt>
                <c:pt idx="657">
                  <c:v>107.485916</c:v>
                </c:pt>
                <c:pt idx="658">
                  <c:v>107.378586</c:v>
                </c:pt>
                <c:pt idx="659">
                  <c:v>106.627312</c:v>
                </c:pt>
                <c:pt idx="660">
                  <c:v>105.795547</c:v>
                </c:pt>
                <c:pt idx="661">
                  <c:v>106.305336</c:v>
                </c:pt>
                <c:pt idx="662">
                  <c:v>107.217598</c:v>
                </c:pt>
                <c:pt idx="663">
                  <c:v>107.727394</c:v>
                </c:pt>
                <c:pt idx="664">
                  <c:v>107.271263</c:v>
                </c:pt>
                <c:pt idx="665">
                  <c:v>105.312584</c:v>
                </c:pt>
                <c:pt idx="666">
                  <c:v>106.144356</c:v>
                </c:pt>
                <c:pt idx="667">
                  <c:v>105.768715</c:v>
                </c:pt>
                <c:pt idx="668">
                  <c:v>106.841965</c:v>
                </c:pt>
                <c:pt idx="669">
                  <c:v>105.63455999999999</c:v>
                </c:pt>
                <c:pt idx="670">
                  <c:v>106.09069100000001</c:v>
                </c:pt>
                <c:pt idx="671">
                  <c:v>104.37348900000001</c:v>
                </c:pt>
                <c:pt idx="672">
                  <c:v>103.64904799999999</c:v>
                </c:pt>
                <c:pt idx="673">
                  <c:v>103.112419</c:v>
                </c:pt>
                <c:pt idx="674">
                  <c:v>104.051514</c:v>
                </c:pt>
                <c:pt idx="675">
                  <c:v>104.29299899999999</c:v>
                </c:pt>
                <c:pt idx="676">
                  <c:v>104.695465</c:v>
                </c:pt>
                <c:pt idx="677">
                  <c:v>107.566406</c:v>
                </c:pt>
                <c:pt idx="678">
                  <c:v>107.566406</c:v>
                </c:pt>
                <c:pt idx="679">
                  <c:v>105.44673899999999</c:v>
                </c:pt>
                <c:pt idx="680">
                  <c:v>106.09069100000001</c:v>
                </c:pt>
                <c:pt idx="681">
                  <c:v>106.922455</c:v>
                </c:pt>
                <c:pt idx="682">
                  <c:v>106.922455</c:v>
                </c:pt>
                <c:pt idx="683">
                  <c:v>107.593239</c:v>
                </c:pt>
                <c:pt idx="684">
                  <c:v>108.10303500000001</c:v>
                </c:pt>
                <c:pt idx="685">
                  <c:v>108.53233299999999</c:v>
                </c:pt>
                <c:pt idx="686">
                  <c:v>109.20311</c:v>
                </c:pt>
                <c:pt idx="687">
                  <c:v>109.06895400000001</c:v>
                </c:pt>
                <c:pt idx="688">
                  <c:v>106.54682200000001</c:v>
                </c:pt>
                <c:pt idx="689">
                  <c:v>106.224846</c:v>
                </c:pt>
                <c:pt idx="690">
                  <c:v>108.156693</c:v>
                </c:pt>
                <c:pt idx="691">
                  <c:v>106.439499</c:v>
                </c:pt>
                <c:pt idx="692">
                  <c:v>106.439499</c:v>
                </c:pt>
                <c:pt idx="693">
                  <c:v>106.037025</c:v>
                </c:pt>
                <c:pt idx="694">
                  <c:v>109.39093</c:v>
                </c:pt>
                <c:pt idx="695">
                  <c:v>107.968872</c:v>
                </c:pt>
                <c:pt idx="696">
                  <c:v>106.493156</c:v>
                </c:pt>
                <c:pt idx="697">
                  <c:v>110.35685700000001</c:v>
                </c:pt>
                <c:pt idx="698">
                  <c:v>111.591095</c:v>
                </c:pt>
                <c:pt idx="699">
                  <c:v>115.26696800000001</c:v>
                </c:pt>
                <c:pt idx="700">
                  <c:v>114.649849</c:v>
                </c:pt>
                <c:pt idx="701">
                  <c:v>114.30104799999999</c:v>
                </c:pt>
                <c:pt idx="702">
                  <c:v>113.68392900000001</c:v>
                </c:pt>
                <c:pt idx="703">
                  <c:v>115.562111</c:v>
                </c:pt>
                <c:pt idx="704">
                  <c:v>113.603432</c:v>
                </c:pt>
                <c:pt idx="705">
                  <c:v>114.408371</c:v>
                </c:pt>
                <c:pt idx="706">
                  <c:v>112.82532500000001</c:v>
                </c:pt>
                <c:pt idx="707">
                  <c:v>112.82532500000001</c:v>
                </c:pt>
                <c:pt idx="708">
                  <c:v>111.53743</c:v>
                </c:pt>
                <c:pt idx="709">
                  <c:v>109.820229</c:v>
                </c:pt>
                <c:pt idx="710">
                  <c:v>109.283607</c:v>
                </c:pt>
                <c:pt idx="711">
                  <c:v>111.21545399999999</c:v>
                </c:pt>
                <c:pt idx="712">
                  <c:v>110.38369</c:v>
                </c:pt>
                <c:pt idx="713">
                  <c:v>109.927559</c:v>
                </c:pt>
                <c:pt idx="714">
                  <c:v>108.210358</c:v>
                </c:pt>
                <c:pt idx="715">
                  <c:v>110.866646</c:v>
                </c:pt>
                <c:pt idx="716">
                  <c:v>108.210358</c:v>
                </c:pt>
                <c:pt idx="717">
                  <c:v>108.639656</c:v>
                </c:pt>
                <c:pt idx="718">
                  <c:v>105.71505000000001</c:v>
                </c:pt>
                <c:pt idx="719">
                  <c:v>106.412666</c:v>
                </c:pt>
                <c:pt idx="720">
                  <c:v>107.16394</c:v>
                </c:pt>
                <c:pt idx="721">
                  <c:v>106.654144</c:v>
                </c:pt>
                <c:pt idx="722">
                  <c:v>109.820229</c:v>
                </c:pt>
                <c:pt idx="723">
                  <c:v>111.349609</c:v>
                </c:pt>
                <c:pt idx="724">
                  <c:v>115.615776</c:v>
                </c:pt>
                <c:pt idx="725">
                  <c:v>114.38153800000001</c:v>
                </c:pt>
                <c:pt idx="726">
                  <c:v>113.549774</c:v>
                </c:pt>
                <c:pt idx="727">
                  <c:v>113.710762</c:v>
                </c:pt>
                <c:pt idx="728">
                  <c:v>113.308289</c:v>
                </c:pt>
                <c:pt idx="729">
                  <c:v>111.698418</c:v>
                </c:pt>
                <c:pt idx="730">
                  <c:v>110.410515</c:v>
                </c:pt>
                <c:pt idx="731">
                  <c:v>112.87899</c:v>
                </c:pt>
                <c:pt idx="732">
                  <c:v>113.710762</c:v>
                </c:pt>
                <c:pt idx="733">
                  <c:v>114.73034699999999</c:v>
                </c:pt>
                <c:pt idx="734">
                  <c:v>116.98416899999999</c:v>
                </c:pt>
                <c:pt idx="735">
                  <c:v>117.68177799999999</c:v>
                </c:pt>
                <c:pt idx="736">
                  <c:v>118.27207199999999</c:v>
                </c:pt>
                <c:pt idx="737">
                  <c:v>118.674538</c:v>
                </c:pt>
                <c:pt idx="738">
                  <c:v>120.230751</c:v>
                </c:pt>
                <c:pt idx="739">
                  <c:v>118.674538</c:v>
                </c:pt>
                <c:pt idx="740">
                  <c:v>119.05017100000001</c:v>
                </c:pt>
                <c:pt idx="741">
                  <c:v>120.552727</c:v>
                </c:pt>
                <c:pt idx="742">
                  <c:v>120.445396</c:v>
                </c:pt>
                <c:pt idx="743">
                  <c:v>121.41132399999999</c:v>
                </c:pt>
                <c:pt idx="744">
                  <c:v>123.02119399999999</c:v>
                </c:pt>
                <c:pt idx="745">
                  <c:v>125.328682</c:v>
                </c:pt>
                <c:pt idx="746">
                  <c:v>123.15535</c:v>
                </c:pt>
                <c:pt idx="747">
                  <c:v>121.143013</c:v>
                </c:pt>
                <c:pt idx="748">
                  <c:v>122.994362</c:v>
                </c:pt>
                <c:pt idx="749">
                  <c:v>123.34317</c:v>
                </c:pt>
                <c:pt idx="750">
                  <c:v>121.277168</c:v>
                </c:pt>
                <c:pt idx="751">
                  <c:v>120.874695</c:v>
                </c:pt>
                <c:pt idx="752">
                  <c:v>121.840622</c:v>
                </c:pt>
                <c:pt idx="753">
                  <c:v>121.19667099999999</c:v>
                </c:pt>
                <c:pt idx="754">
                  <c:v>122.00161</c:v>
                </c:pt>
                <c:pt idx="755">
                  <c:v>119.828278</c:v>
                </c:pt>
                <c:pt idx="756">
                  <c:v>121.706467</c:v>
                </c:pt>
                <c:pt idx="757">
                  <c:v>119.989265</c:v>
                </c:pt>
                <c:pt idx="758">
                  <c:v>120.60638400000001</c:v>
                </c:pt>
                <c:pt idx="759">
                  <c:v>111.61792</c:v>
                </c:pt>
                <c:pt idx="760">
                  <c:v>111.45693199999999</c:v>
                </c:pt>
                <c:pt idx="761">
                  <c:v>114.220551</c:v>
                </c:pt>
                <c:pt idx="762">
                  <c:v>116.662193</c:v>
                </c:pt>
                <c:pt idx="763">
                  <c:v>118.889191</c:v>
                </c:pt>
                <c:pt idx="764">
                  <c:v>115.615776</c:v>
                </c:pt>
                <c:pt idx="765">
                  <c:v>115.240143</c:v>
                </c:pt>
                <c:pt idx="766">
                  <c:v>119.720955</c:v>
                </c:pt>
                <c:pt idx="767">
                  <c:v>122.18943</c:v>
                </c:pt>
                <c:pt idx="768">
                  <c:v>123.93345600000001</c:v>
                </c:pt>
                <c:pt idx="769">
                  <c:v>123.718811</c:v>
                </c:pt>
                <c:pt idx="770">
                  <c:v>125.382347</c:v>
                </c:pt>
                <c:pt idx="771">
                  <c:v>127.045883</c:v>
                </c:pt>
                <c:pt idx="772">
                  <c:v>124.73839599999999</c:v>
                </c:pt>
                <c:pt idx="773">
                  <c:v>127.367859</c:v>
                </c:pt>
                <c:pt idx="774">
                  <c:v>128.870407</c:v>
                </c:pt>
                <c:pt idx="775">
                  <c:v>130.721756</c:v>
                </c:pt>
                <c:pt idx="776">
                  <c:v>130.721756</c:v>
                </c:pt>
                <c:pt idx="777">
                  <c:v>132.036484</c:v>
                </c:pt>
                <c:pt idx="778">
                  <c:v>133.59269699999999</c:v>
                </c:pt>
                <c:pt idx="779">
                  <c:v>132.62676999999999</c:v>
                </c:pt>
                <c:pt idx="780">
                  <c:v>129.809494</c:v>
                </c:pt>
                <c:pt idx="781">
                  <c:v>130.721756</c:v>
                </c:pt>
                <c:pt idx="782">
                  <c:v>132.73410000000001</c:v>
                </c:pt>
                <c:pt idx="783">
                  <c:v>133.61953700000001</c:v>
                </c:pt>
                <c:pt idx="784">
                  <c:v>131.553528</c:v>
                </c:pt>
                <c:pt idx="785">
                  <c:v>130.29246499999999</c:v>
                </c:pt>
                <c:pt idx="786">
                  <c:v>130.560776</c:v>
                </c:pt>
                <c:pt idx="787">
                  <c:v>130.2388</c:v>
                </c:pt>
                <c:pt idx="788">
                  <c:v>131.634018</c:v>
                </c:pt>
                <c:pt idx="789">
                  <c:v>131.848679</c:v>
                </c:pt>
                <c:pt idx="790">
                  <c:v>131.04373200000001</c:v>
                </c:pt>
                <c:pt idx="791">
                  <c:v>126.884895</c:v>
                </c:pt>
                <c:pt idx="792">
                  <c:v>126.267776</c:v>
                </c:pt>
                <c:pt idx="793">
                  <c:v>127.743492</c:v>
                </c:pt>
                <c:pt idx="794">
                  <c:v>129.38020299999999</c:v>
                </c:pt>
                <c:pt idx="795">
                  <c:v>129.62167400000001</c:v>
                </c:pt>
                <c:pt idx="796">
                  <c:v>131.473038</c:v>
                </c:pt>
                <c:pt idx="797">
                  <c:v>133.404877</c:v>
                </c:pt>
                <c:pt idx="798">
                  <c:v>132.62676999999999</c:v>
                </c:pt>
                <c:pt idx="799">
                  <c:v>132.06332399999999</c:v>
                </c:pt>
                <c:pt idx="800">
                  <c:v>134.45129399999999</c:v>
                </c:pt>
                <c:pt idx="801">
                  <c:v>134.45129399999999</c:v>
                </c:pt>
                <c:pt idx="802">
                  <c:v>134.50495900000001</c:v>
                </c:pt>
                <c:pt idx="803">
                  <c:v>136.436813</c:v>
                </c:pt>
                <c:pt idx="804">
                  <c:v>134.209824</c:v>
                </c:pt>
                <c:pt idx="805">
                  <c:v>131.177887</c:v>
                </c:pt>
                <c:pt idx="806">
                  <c:v>131.177887</c:v>
                </c:pt>
                <c:pt idx="807">
                  <c:v>129.99731399999999</c:v>
                </c:pt>
                <c:pt idx="808">
                  <c:v>129.407028</c:v>
                </c:pt>
                <c:pt idx="809">
                  <c:v>131.553528</c:v>
                </c:pt>
                <c:pt idx="810">
                  <c:v>132.009659</c:v>
                </c:pt>
                <c:pt idx="811">
                  <c:v>131.070572</c:v>
                </c:pt>
                <c:pt idx="812">
                  <c:v>131.71452300000001</c:v>
                </c:pt>
                <c:pt idx="813">
                  <c:v>130.29246499999999</c:v>
                </c:pt>
                <c:pt idx="814">
                  <c:v>130.88275100000001</c:v>
                </c:pt>
                <c:pt idx="815">
                  <c:v>131.31204199999999</c:v>
                </c:pt>
                <c:pt idx="816">
                  <c:v>130.721756</c:v>
                </c:pt>
                <c:pt idx="817">
                  <c:v>130.721756</c:v>
                </c:pt>
                <c:pt idx="818">
                  <c:v>130.05098000000001</c:v>
                </c:pt>
                <c:pt idx="819">
                  <c:v>129.43386799999999</c:v>
                </c:pt>
                <c:pt idx="820">
                  <c:v>127.287361</c:v>
                </c:pt>
                <c:pt idx="821">
                  <c:v>129.21920800000001</c:v>
                </c:pt>
                <c:pt idx="822">
                  <c:v>129.863159</c:v>
                </c:pt>
                <c:pt idx="823">
                  <c:v>129.702179</c:v>
                </c:pt>
                <c:pt idx="824">
                  <c:v>130.07780500000001</c:v>
                </c:pt>
                <c:pt idx="825">
                  <c:v>130.37295499999999</c:v>
                </c:pt>
                <c:pt idx="826">
                  <c:v>134.37080399999999</c:v>
                </c:pt>
                <c:pt idx="827">
                  <c:v>134.26348899999999</c:v>
                </c:pt>
                <c:pt idx="828">
                  <c:v>134.90742499999999</c:v>
                </c:pt>
                <c:pt idx="829">
                  <c:v>134.37080399999999</c:v>
                </c:pt>
                <c:pt idx="830">
                  <c:v>132.27796900000001</c:v>
                </c:pt>
                <c:pt idx="831">
                  <c:v>131.25839199999999</c:v>
                </c:pt>
                <c:pt idx="832">
                  <c:v>133.13656599999999</c:v>
                </c:pt>
                <c:pt idx="833">
                  <c:v>131.526703</c:v>
                </c:pt>
                <c:pt idx="834">
                  <c:v>131.04373200000001</c:v>
                </c:pt>
                <c:pt idx="835">
                  <c:v>131.177887</c:v>
                </c:pt>
                <c:pt idx="836">
                  <c:v>130.668091</c:v>
                </c:pt>
                <c:pt idx="837">
                  <c:v>135.20257599999999</c:v>
                </c:pt>
                <c:pt idx="838">
                  <c:v>135.20257599999999</c:v>
                </c:pt>
                <c:pt idx="839">
                  <c:v>135.39039600000001</c:v>
                </c:pt>
                <c:pt idx="840">
                  <c:v>135.524551</c:v>
                </c:pt>
                <c:pt idx="841">
                  <c:v>136.62463399999999</c:v>
                </c:pt>
                <c:pt idx="842">
                  <c:v>136.839279</c:v>
                </c:pt>
                <c:pt idx="843">
                  <c:v>138.52964800000001</c:v>
                </c:pt>
                <c:pt idx="844">
                  <c:v>139.25408899999999</c:v>
                </c:pt>
                <c:pt idx="845">
                  <c:v>139.06626900000001</c:v>
                </c:pt>
                <c:pt idx="846">
                  <c:v>139.5224</c:v>
                </c:pt>
                <c:pt idx="847">
                  <c:v>139.14677399999999</c:v>
                </c:pt>
                <c:pt idx="848">
                  <c:v>136.78561400000001</c:v>
                </c:pt>
                <c:pt idx="849">
                  <c:v>137.349075</c:v>
                </c:pt>
                <c:pt idx="850">
                  <c:v>137.885696</c:v>
                </c:pt>
                <c:pt idx="851">
                  <c:v>136.62463399999999</c:v>
                </c:pt>
                <c:pt idx="852">
                  <c:v>136.78561400000001</c:v>
                </c:pt>
                <c:pt idx="853">
                  <c:v>137.10758999999999</c:v>
                </c:pt>
                <c:pt idx="854">
                  <c:v>136.463638</c:v>
                </c:pt>
                <c:pt idx="855">
                  <c:v>137.69787600000001</c:v>
                </c:pt>
                <c:pt idx="856">
                  <c:v>136.62463399999999</c:v>
                </c:pt>
                <c:pt idx="857">
                  <c:v>138.636978</c:v>
                </c:pt>
                <c:pt idx="858">
                  <c:v>138.50282300000001</c:v>
                </c:pt>
                <c:pt idx="859">
                  <c:v>139.62973</c:v>
                </c:pt>
                <c:pt idx="860">
                  <c:v>140.35417200000001</c:v>
                </c:pt>
                <c:pt idx="861">
                  <c:v>139.62973</c:v>
                </c:pt>
                <c:pt idx="862">
                  <c:v>139.92486600000001</c:v>
                </c:pt>
                <c:pt idx="863">
                  <c:v>140.83712800000001</c:v>
                </c:pt>
                <c:pt idx="864">
                  <c:v>140.863968</c:v>
                </c:pt>
                <c:pt idx="865">
                  <c:v>139.01260400000001</c:v>
                </c:pt>
                <c:pt idx="866">
                  <c:v>139.36142000000001</c:v>
                </c:pt>
                <c:pt idx="867">
                  <c:v>137.69787600000001</c:v>
                </c:pt>
                <c:pt idx="868">
                  <c:v>137.268585</c:v>
                </c:pt>
                <c:pt idx="869">
                  <c:v>135.39039600000001</c:v>
                </c:pt>
                <c:pt idx="870">
                  <c:v>136.08801299999999</c:v>
                </c:pt>
                <c:pt idx="871">
                  <c:v>136.356323</c:v>
                </c:pt>
                <c:pt idx="872">
                  <c:v>135.84652700000001</c:v>
                </c:pt>
                <c:pt idx="873">
                  <c:v>133.24389600000001</c:v>
                </c:pt>
                <c:pt idx="874">
                  <c:v>133.99516299999999</c:v>
                </c:pt>
                <c:pt idx="875">
                  <c:v>133.05607599999999</c:v>
                </c:pt>
                <c:pt idx="876">
                  <c:v>135.041595</c:v>
                </c:pt>
                <c:pt idx="877">
                  <c:v>135.17575099999999</c:v>
                </c:pt>
                <c:pt idx="878">
                  <c:v>134.10249300000001</c:v>
                </c:pt>
                <c:pt idx="879">
                  <c:v>135.36355599999999</c:v>
                </c:pt>
                <c:pt idx="880">
                  <c:v>137.13443000000001</c:v>
                </c:pt>
                <c:pt idx="881">
                  <c:v>136.24899300000001</c:v>
                </c:pt>
                <c:pt idx="882">
                  <c:v>137.885696</c:v>
                </c:pt>
                <c:pt idx="883">
                  <c:v>136.812454</c:v>
                </c:pt>
                <c:pt idx="884">
                  <c:v>135.122086</c:v>
                </c:pt>
                <c:pt idx="885">
                  <c:v>134.129333</c:v>
                </c:pt>
                <c:pt idx="886">
                  <c:v>137.832031</c:v>
                </c:pt>
                <c:pt idx="887">
                  <c:v>138.42231799999999</c:v>
                </c:pt>
                <c:pt idx="888">
                  <c:v>140.005371</c:v>
                </c:pt>
                <c:pt idx="889">
                  <c:v>140.032196</c:v>
                </c:pt>
                <c:pt idx="890">
                  <c:v>141.21276900000001</c:v>
                </c:pt>
                <c:pt idx="891">
                  <c:v>140.83712800000001</c:v>
                </c:pt>
                <c:pt idx="892">
                  <c:v>140.99812299999999</c:v>
                </c:pt>
                <c:pt idx="893">
                  <c:v>141.266434</c:v>
                </c:pt>
                <c:pt idx="894">
                  <c:v>143.35926799999999</c:v>
                </c:pt>
                <c:pt idx="895">
                  <c:v>142.52749600000001</c:v>
                </c:pt>
                <c:pt idx="896">
                  <c:v>142.52749600000001</c:v>
                </c:pt>
                <c:pt idx="897">
                  <c:v>141.77623</c:v>
                </c:pt>
                <c:pt idx="898">
                  <c:v>142.42018100000001</c:v>
                </c:pt>
                <c:pt idx="899">
                  <c:v>140.62248199999999</c:v>
                </c:pt>
                <c:pt idx="900">
                  <c:v>138.717468</c:v>
                </c:pt>
                <c:pt idx="901">
                  <c:v>138.42231799999999</c:v>
                </c:pt>
                <c:pt idx="902">
                  <c:v>136.73194899999999</c:v>
                </c:pt>
                <c:pt idx="903">
                  <c:v>138.04669200000001</c:v>
                </c:pt>
                <c:pt idx="904">
                  <c:v>137.885696</c:v>
                </c:pt>
                <c:pt idx="905">
                  <c:v>134.82693499999999</c:v>
                </c:pt>
                <c:pt idx="906">
                  <c:v>132.81459000000001</c:v>
                </c:pt>
                <c:pt idx="907">
                  <c:v>132.921921</c:v>
                </c:pt>
                <c:pt idx="908">
                  <c:v>135.229401</c:v>
                </c:pt>
                <c:pt idx="909">
                  <c:v>135.01475500000001</c:v>
                </c:pt>
                <c:pt idx="910">
                  <c:v>137.53689600000001</c:v>
                </c:pt>
                <c:pt idx="911">
                  <c:v>138.79795799999999</c:v>
                </c:pt>
                <c:pt idx="912">
                  <c:v>139.14677399999999</c:v>
                </c:pt>
                <c:pt idx="913">
                  <c:v>140.38099700000001</c:v>
                </c:pt>
                <c:pt idx="914">
                  <c:v>140.005371</c:v>
                </c:pt>
                <c:pt idx="915">
                  <c:v>139.81755100000001</c:v>
                </c:pt>
                <c:pt idx="916">
                  <c:v>139.36142000000001</c:v>
                </c:pt>
                <c:pt idx="917">
                  <c:v>140.54199199999999</c:v>
                </c:pt>
                <c:pt idx="918">
                  <c:v>140.75663800000001</c:v>
                </c:pt>
                <c:pt idx="919">
                  <c:v>140.032196</c:v>
                </c:pt>
                <c:pt idx="920">
                  <c:v>139.44191000000001</c:v>
                </c:pt>
                <c:pt idx="921">
                  <c:v>138.44915800000001</c:v>
                </c:pt>
                <c:pt idx="922">
                  <c:v>139.79070999999999</c:v>
                </c:pt>
                <c:pt idx="923">
                  <c:v>139.093109</c:v>
                </c:pt>
                <c:pt idx="924">
                  <c:v>135.41722100000001</c:v>
                </c:pt>
                <c:pt idx="925">
                  <c:v>138.207672</c:v>
                </c:pt>
                <c:pt idx="926">
                  <c:v>140.890793</c:v>
                </c:pt>
                <c:pt idx="927">
                  <c:v>143.010468</c:v>
                </c:pt>
                <c:pt idx="928">
                  <c:v>142.74215699999999</c:v>
                </c:pt>
                <c:pt idx="929">
                  <c:v>141.82989499999999</c:v>
                </c:pt>
                <c:pt idx="930">
                  <c:v>141.37376399999999</c:v>
                </c:pt>
                <c:pt idx="931">
                  <c:v>143.78857400000001</c:v>
                </c:pt>
                <c:pt idx="932">
                  <c:v>144.915482</c:v>
                </c:pt>
                <c:pt idx="933">
                  <c:v>144.56668099999999</c:v>
                </c:pt>
                <c:pt idx="934">
                  <c:v>143.94955400000001</c:v>
                </c:pt>
                <c:pt idx="935">
                  <c:v>143.81539900000001</c:v>
                </c:pt>
                <c:pt idx="936">
                  <c:v>143.68124399999999</c:v>
                </c:pt>
                <c:pt idx="937">
                  <c:v>141.239609</c:v>
                </c:pt>
                <c:pt idx="938">
                  <c:v>144.24470500000001</c:v>
                </c:pt>
                <c:pt idx="939">
                  <c:v>144.40568500000001</c:v>
                </c:pt>
                <c:pt idx="940">
                  <c:v>146.98149100000001</c:v>
                </c:pt>
                <c:pt idx="941">
                  <c:v>146.98149100000001</c:v>
                </c:pt>
                <c:pt idx="942">
                  <c:v>147.142471</c:v>
                </c:pt>
                <c:pt idx="943">
                  <c:v>147.974243</c:v>
                </c:pt>
                <c:pt idx="944">
                  <c:v>148.94016999999999</c:v>
                </c:pt>
                <c:pt idx="945">
                  <c:v>149.04748499999999</c:v>
                </c:pt>
                <c:pt idx="946">
                  <c:v>148.91333</c:v>
                </c:pt>
                <c:pt idx="947">
                  <c:v>147.679092</c:v>
                </c:pt>
                <c:pt idx="948">
                  <c:v>146.33753999999999</c:v>
                </c:pt>
                <c:pt idx="949">
                  <c:v>145.45210299999999</c:v>
                </c:pt>
                <c:pt idx="950">
                  <c:v>146.122894</c:v>
                </c:pt>
                <c:pt idx="951">
                  <c:v>145.50576799999999</c:v>
                </c:pt>
                <c:pt idx="952">
                  <c:v>146.52536000000001</c:v>
                </c:pt>
                <c:pt idx="953">
                  <c:v>145.72041300000001</c:v>
                </c:pt>
                <c:pt idx="954">
                  <c:v>147.73275799999999</c:v>
                </c:pt>
                <c:pt idx="955">
                  <c:v>148.75235000000001</c:v>
                </c:pt>
                <c:pt idx="956">
                  <c:v>148.349884</c:v>
                </c:pt>
                <c:pt idx="957">
                  <c:v>148.85968</c:v>
                </c:pt>
                <c:pt idx="958">
                  <c:v>148.32304400000001</c:v>
                </c:pt>
                <c:pt idx="959">
                  <c:v>148.75235000000001</c:v>
                </c:pt>
                <c:pt idx="960">
                  <c:v>149.47679099999999</c:v>
                </c:pt>
                <c:pt idx="961">
                  <c:v>150.228058</c:v>
                </c:pt>
                <c:pt idx="962">
                  <c:v>148.886505</c:v>
                </c:pt>
                <c:pt idx="963">
                  <c:v>150.49638400000001</c:v>
                </c:pt>
                <c:pt idx="964">
                  <c:v>150.254898</c:v>
                </c:pt>
                <c:pt idx="965">
                  <c:v>147.222961</c:v>
                </c:pt>
                <c:pt idx="966">
                  <c:v>147.222961</c:v>
                </c:pt>
                <c:pt idx="967">
                  <c:v>146.28387499999999</c:v>
                </c:pt>
                <c:pt idx="968">
                  <c:v>146.25704999999999</c:v>
                </c:pt>
                <c:pt idx="969">
                  <c:v>145.18379200000001</c:v>
                </c:pt>
                <c:pt idx="970">
                  <c:v>143.76173399999999</c:v>
                </c:pt>
                <c:pt idx="971">
                  <c:v>142.58116100000001</c:v>
                </c:pt>
                <c:pt idx="972">
                  <c:v>144.24470500000001</c:v>
                </c:pt>
                <c:pt idx="973">
                  <c:v>143.41293300000001</c:v>
                </c:pt>
                <c:pt idx="974">
                  <c:v>143.84223900000001</c:v>
                </c:pt>
                <c:pt idx="975">
                  <c:v>141.93720999999999</c:v>
                </c:pt>
                <c:pt idx="976">
                  <c:v>142.07136499999999</c:v>
                </c:pt>
                <c:pt idx="977">
                  <c:v>139.54924</c:v>
                </c:pt>
                <c:pt idx="978">
                  <c:v>139.73706100000001</c:v>
                </c:pt>
                <c:pt idx="979">
                  <c:v>143.70806899999999</c:v>
                </c:pt>
                <c:pt idx="980">
                  <c:v>144.11054999999999</c:v>
                </c:pt>
                <c:pt idx="981">
                  <c:v>146.740005</c:v>
                </c:pt>
                <c:pt idx="982">
                  <c:v>145.23745700000001</c:v>
                </c:pt>
                <c:pt idx="983">
                  <c:v>143.86906400000001</c:v>
                </c:pt>
                <c:pt idx="984">
                  <c:v>143.19828799999999</c:v>
                </c:pt>
                <c:pt idx="985">
                  <c:v>144.834991</c:v>
                </c:pt>
                <c:pt idx="986">
                  <c:v>144.834991</c:v>
                </c:pt>
                <c:pt idx="987">
                  <c:v>147.437622</c:v>
                </c:pt>
                <c:pt idx="988">
                  <c:v>147.78642300000001</c:v>
                </c:pt>
                <c:pt idx="989">
                  <c:v>146.68634</c:v>
                </c:pt>
                <c:pt idx="990">
                  <c:v>146.76683</c:v>
                </c:pt>
                <c:pt idx="991">
                  <c:v>146.579025</c:v>
                </c:pt>
                <c:pt idx="992">
                  <c:v>144.486176</c:v>
                </c:pt>
                <c:pt idx="993">
                  <c:v>144.99597199999999</c:v>
                </c:pt>
                <c:pt idx="994">
                  <c:v>144.11054999999999</c:v>
                </c:pt>
                <c:pt idx="995">
                  <c:v>145.291122</c:v>
                </c:pt>
                <c:pt idx="996">
                  <c:v>145.827744</c:v>
                </c:pt>
                <c:pt idx="997">
                  <c:v>145.45210299999999</c:v>
                </c:pt>
                <c:pt idx="998">
                  <c:v>144.13737499999999</c:v>
                </c:pt>
                <c:pt idx="999">
                  <c:v>143.41293300000001</c:v>
                </c:pt>
                <c:pt idx="1000">
                  <c:v>142.82264699999999</c:v>
                </c:pt>
                <c:pt idx="1001">
                  <c:v>143.68124399999999</c:v>
                </c:pt>
                <c:pt idx="1002">
                  <c:v>144.915482</c:v>
                </c:pt>
                <c:pt idx="1003">
                  <c:v>143.73490899999999</c:v>
                </c:pt>
                <c:pt idx="1004">
                  <c:v>145.88140899999999</c:v>
                </c:pt>
                <c:pt idx="1005">
                  <c:v>145.07646199999999</c:v>
                </c:pt>
                <c:pt idx="1006">
                  <c:v>144.51301599999999</c:v>
                </c:pt>
                <c:pt idx="1007">
                  <c:v>143.117783</c:v>
                </c:pt>
                <c:pt idx="1008">
                  <c:v>142.39334099999999</c:v>
                </c:pt>
                <c:pt idx="1009">
                  <c:v>141.93720999999999</c:v>
                </c:pt>
                <c:pt idx="1010">
                  <c:v>142.92997700000001</c:v>
                </c:pt>
                <c:pt idx="1011">
                  <c:v>139.30775499999999</c:v>
                </c:pt>
                <c:pt idx="1012">
                  <c:v>138.663803</c:v>
                </c:pt>
                <c:pt idx="1013">
                  <c:v>141.91038499999999</c:v>
                </c:pt>
                <c:pt idx="1014">
                  <c:v>144.67399599999999</c:v>
                </c:pt>
                <c:pt idx="1015">
                  <c:v>145.10330200000001</c:v>
                </c:pt>
                <c:pt idx="1016">
                  <c:v>143.33244300000001</c:v>
                </c:pt>
                <c:pt idx="1017">
                  <c:v>146.01556400000001</c:v>
                </c:pt>
                <c:pt idx="1018">
                  <c:v>145.827744</c:v>
                </c:pt>
                <c:pt idx="1019">
                  <c:v>145.210632</c:v>
                </c:pt>
                <c:pt idx="1020">
                  <c:v>144.861816</c:v>
                </c:pt>
                <c:pt idx="1021">
                  <c:v>147.491287</c:v>
                </c:pt>
                <c:pt idx="1022">
                  <c:v>142.98362700000001</c:v>
                </c:pt>
                <c:pt idx="1023">
                  <c:v>143.627579</c:v>
                </c:pt>
                <c:pt idx="1024">
                  <c:v>140.54199199999999</c:v>
                </c:pt>
                <c:pt idx="1025">
                  <c:v>144.432526</c:v>
                </c:pt>
                <c:pt idx="1026">
                  <c:v>142.87631200000001</c:v>
                </c:pt>
                <c:pt idx="1027">
                  <c:v>146.28387499999999</c:v>
                </c:pt>
                <c:pt idx="1028">
                  <c:v>146.579025</c:v>
                </c:pt>
                <c:pt idx="1029">
                  <c:v>148.027908</c:v>
                </c:pt>
                <c:pt idx="1030">
                  <c:v>144.16419999999999</c:v>
                </c:pt>
                <c:pt idx="1031">
                  <c:v>146.122894</c:v>
                </c:pt>
                <c:pt idx="1032">
                  <c:v>149.53045700000001</c:v>
                </c:pt>
                <c:pt idx="1033">
                  <c:v>150.49638400000001</c:v>
                </c:pt>
                <c:pt idx="1034">
                  <c:v>149.825592</c:v>
                </c:pt>
                <c:pt idx="1035">
                  <c:v>154.36007699999999</c:v>
                </c:pt>
                <c:pt idx="1036">
                  <c:v>153.36732499999999</c:v>
                </c:pt>
                <c:pt idx="1037">
                  <c:v>155.513824</c:v>
                </c:pt>
                <c:pt idx="1038">
                  <c:v>155.460159</c:v>
                </c:pt>
                <c:pt idx="1039">
                  <c:v>155.084518</c:v>
                </c:pt>
                <c:pt idx="1040">
                  <c:v>154.95036300000001</c:v>
                </c:pt>
                <c:pt idx="1041">
                  <c:v>153.31366</c:v>
                </c:pt>
                <c:pt idx="1042">
                  <c:v>152.777039</c:v>
                </c:pt>
                <c:pt idx="1043">
                  <c:v>151.16716</c:v>
                </c:pt>
                <c:pt idx="1044">
                  <c:v>150.89884900000001</c:v>
                </c:pt>
                <c:pt idx="1045">
                  <c:v>149.61094700000001</c:v>
                </c:pt>
                <c:pt idx="1046">
                  <c:v>149.55728099999999</c:v>
                </c:pt>
                <c:pt idx="1047">
                  <c:v>148.806015</c:v>
                </c:pt>
                <c:pt idx="1048">
                  <c:v>146.90098599999999</c:v>
                </c:pt>
                <c:pt idx="1049">
                  <c:v>143.03729200000001</c:v>
                </c:pt>
                <c:pt idx="1050">
                  <c:v>146.68634</c:v>
                </c:pt>
                <c:pt idx="1051">
                  <c:v>145.666763</c:v>
                </c:pt>
                <c:pt idx="1052">
                  <c:v>149.825592</c:v>
                </c:pt>
                <c:pt idx="1053">
                  <c:v>150.92567399999999</c:v>
                </c:pt>
                <c:pt idx="1054">
                  <c:v>149.798767</c:v>
                </c:pt>
                <c:pt idx="1055">
                  <c:v>151.113495</c:v>
                </c:pt>
                <c:pt idx="1056">
                  <c:v>150.84518399999999</c:v>
                </c:pt>
                <c:pt idx="1057">
                  <c:v>148.24255400000001</c:v>
                </c:pt>
                <c:pt idx="1058">
                  <c:v>145.827744</c:v>
                </c:pt>
                <c:pt idx="1059">
                  <c:v>145.827744</c:v>
                </c:pt>
                <c:pt idx="1060">
                  <c:v>147.92057800000001</c:v>
                </c:pt>
                <c:pt idx="1061">
                  <c:v>146.55218500000001</c:v>
                </c:pt>
                <c:pt idx="1062">
                  <c:v>146.230209</c:v>
                </c:pt>
                <c:pt idx="1063">
                  <c:v>144.80815100000001</c:v>
                </c:pt>
                <c:pt idx="1064">
                  <c:v>146.79367099999999</c:v>
                </c:pt>
                <c:pt idx="1065">
                  <c:v>143.010468</c:v>
                </c:pt>
                <c:pt idx="1066">
                  <c:v>141.66890000000001</c:v>
                </c:pt>
                <c:pt idx="1067">
                  <c:v>142.87631200000001</c:v>
                </c:pt>
                <c:pt idx="1068">
                  <c:v>139.5224</c:v>
                </c:pt>
                <c:pt idx="1069">
                  <c:v>138.636978</c:v>
                </c:pt>
                <c:pt idx="1070">
                  <c:v>138.717468</c:v>
                </c:pt>
                <c:pt idx="1071">
                  <c:v>136.892944</c:v>
                </c:pt>
                <c:pt idx="1072">
                  <c:v>134.88059999999999</c:v>
                </c:pt>
                <c:pt idx="1073">
                  <c:v>134.50495900000001</c:v>
                </c:pt>
                <c:pt idx="1074">
                  <c:v>135.09524500000001</c:v>
                </c:pt>
                <c:pt idx="1075">
                  <c:v>133.72685200000001</c:v>
                </c:pt>
                <c:pt idx="1076">
                  <c:v>134.80010999999999</c:v>
                </c:pt>
                <c:pt idx="1077">
                  <c:v>136.812454</c:v>
                </c:pt>
                <c:pt idx="1078">
                  <c:v>136.973434</c:v>
                </c:pt>
                <c:pt idx="1079">
                  <c:v>136.08801299999999</c:v>
                </c:pt>
                <c:pt idx="1080">
                  <c:v>135.444061</c:v>
                </c:pt>
                <c:pt idx="1081">
                  <c:v>133.99516299999999</c:v>
                </c:pt>
                <c:pt idx="1082">
                  <c:v>136.08801299999999</c:v>
                </c:pt>
                <c:pt idx="1083">
                  <c:v>137.05392499999999</c:v>
                </c:pt>
                <c:pt idx="1084">
                  <c:v>135.30990600000001</c:v>
                </c:pt>
                <c:pt idx="1085">
                  <c:v>136.49047899999999</c:v>
                </c:pt>
                <c:pt idx="1086">
                  <c:v>136.436813</c:v>
                </c:pt>
                <c:pt idx="1087">
                  <c:v>136.436813</c:v>
                </c:pt>
                <c:pt idx="1088">
                  <c:v>135.041595</c:v>
                </c:pt>
                <c:pt idx="1089">
                  <c:v>133.51220699999999</c:v>
                </c:pt>
                <c:pt idx="1090">
                  <c:v>133.324387</c:v>
                </c:pt>
                <c:pt idx="1091">
                  <c:v>130.74859599999999</c:v>
                </c:pt>
                <c:pt idx="1092">
                  <c:v>134.26348899999999</c:v>
                </c:pt>
                <c:pt idx="1093">
                  <c:v>133.002411</c:v>
                </c:pt>
                <c:pt idx="1094">
                  <c:v>133.002411</c:v>
                </c:pt>
                <c:pt idx="1095">
                  <c:v>133.753693</c:v>
                </c:pt>
                <c:pt idx="1096">
                  <c:v>131.982834</c:v>
                </c:pt>
                <c:pt idx="1097">
                  <c:v>131.634018</c:v>
                </c:pt>
                <c:pt idx="1098">
                  <c:v>130.90957599999999</c:v>
                </c:pt>
                <c:pt idx="1099">
                  <c:v>130.694931</c:v>
                </c:pt>
                <c:pt idx="1100">
                  <c:v>131.151062</c:v>
                </c:pt>
                <c:pt idx="1101">
                  <c:v>131.28521699999999</c:v>
                </c:pt>
                <c:pt idx="1102">
                  <c:v>129.67533900000001</c:v>
                </c:pt>
                <c:pt idx="1103">
                  <c:v>127.877647</c:v>
                </c:pt>
                <c:pt idx="1104">
                  <c:v>128.84356700000001</c:v>
                </c:pt>
                <c:pt idx="1105">
                  <c:v>128.01181</c:v>
                </c:pt>
                <c:pt idx="1106">
                  <c:v>129.48751799999999</c:v>
                </c:pt>
                <c:pt idx="1107">
                  <c:v>128.60209699999999</c:v>
                </c:pt>
                <c:pt idx="1108">
                  <c:v>128.01181</c:v>
                </c:pt>
                <c:pt idx="1109">
                  <c:v>125.86531100000001</c:v>
                </c:pt>
                <c:pt idx="1110">
                  <c:v>122.028442</c:v>
                </c:pt>
                <c:pt idx="1111">
                  <c:v>121.49181400000001</c:v>
                </c:pt>
                <c:pt idx="1112">
                  <c:v>119.962433</c:v>
                </c:pt>
                <c:pt idx="1113">
                  <c:v>121.330826</c:v>
                </c:pt>
                <c:pt idx="1114">
                  <c:v>120.12342099999999</c:v>
                </c:pt>
                <c:pt idx="1115">
                  <c:v>123.20901499999999</c:v>
                </c:pt>
                <c:pt idx="1116">
                  <c:v>122.672394</c:v>
                </c:pt>
                <c:pt idx="1117">
                  <c:v>124.282265</c:v>
                </c:pt>
                <c:pt idx="1118">
                  <c:v>123.557823</c:v>
                </c:pt>
                <c:pt idx="1119">
                  <c:v>123.584656</c:v>
                </c:pt>
                <c:pt idx="1120">
                  <c:v>123.23584700000001</c:v>
                </c:pt>
                <c:pt idx="1121">
                  <c:v>121.89428700000001</c:v>
                </c:pt>
                <c:pt idx="1122">
                  <c:v>122.243088</c:v>
                </c:pt>
                <c:pt idx="1123">
                  <c:v>121.813789</c:v>
                </c:pt>
                <c:pt idx="1124">
                  <c:v>122.699219</c:v>
                </c:pt>
                <c:pt idx="1125">
                  <c:v>123.530991</c:v>
                </c:pt>
                <c:pt idx="1126">
                  <c:v>124.04078699999999</c:v>
                </c:pt>
                <c:pt idx="1127">
                  <c:v>122.96753699999999</c:v>
                </c:pt>
                <c:pt idx="1128">
                  <c:v>122.13576500000001</c:v>
                </c:pt>
                <c:pt idx="1129">
                  <c:v>121.143013</c:v>
                </c:pt>
                <c:pt idx="1130">
                  <c:v>119.828278</c:v>
                </c:pt>
                <c:pt idx="1131">
                  <c:v>119.613632</c:v>
                </c:pt>
                <c:pt idx="1132">
                  <c:v>118.030586</c:v>
                </c:pt>
                <c:pt idx="1133">
                  <c:v>119.398979</c:v>
                </c:pt>
                <c:pt idx="1134">
                  <c:v>118.298897</c:v>
                </c:pt>
                <c:pt idx="1135">
                  <c:v>116.420715</c:v>
                </c:pt>
                <c:pt idx="1136">
                  <c:v>116.501205</c:v>
                </c:pt>
                <c:pt idx="1137">
                  <c:v>115.21331000000001</c:v>
                </c:pt>
                <c:pt idx="1138">
                  <c:v>115.10598</c:v>
                </c:pt>
                <c:pt idx="1139">
                  <c:v>115.64260899999999</c:v>
                </c:pt>
                <c:pt idx="1140">
                  <c:v>117.467133</c:v>
                </c:pt>
                <c:pt idx="1141">
                  <c:v>118.35256200000001</c:v>
                </c:pt>
                <c:pt idx="1142">
                  <c:v>119.45264400000001</c:v>
                </c:pt>
                <c:pt idx="1143">
                  <c:v>120.391739</c:v>
                </c:pt>
                <c:pt idx="1144">
                  <c:v>120.874695</c:v>
                </c:pt>
                <c:pt idx="1145">
                  <c:v>121.03568300000001</c:v>
                </c:pt>
                <c:pt idx="1146">
                  <c:v>119.77462</c:v>
                </c:pt>
                <c:pt idx="1147">
                  <c:v>117.869598</c:v>
                </c:pt>
                <c:pt idx="1148">
                  <c:v>116.74269099999999</c:v>
                </c:pt>
                <c:pt idx="1149">
                  <c:v>118.647705</c:v>
                </c:pt>
                <c:pt idx="1150">
                  <c:v>116.903679</c:v>
                </c:pt>
                <c:pt idx="1151">
                  <c:v>118.96968099999999</c:v>
                </c:pt>
                <c:pt idx="1152">
                  <c:v>118.916016</c:v>
                </c:pt>
                <c:pt idx="1153">
                  <c:v>121.22350299999999</c:v>
                </c:pt>
                <c:pt idx="1154">
                  <c:v>121.545479</c:v>
                </c:pt>
                <c:pt idx="1155">
                  <c:v>119.50630200000001</c:v>
                </c:pt>
                <c:pt idx="1156">
                  <c:v>122.216263</c:v>
                </c:pt>
                <c:pt idx="1157">
                  <c:v>120.633217</c:v>
                </c:pt>
                <c:pt idx="1158">
                  <c:v>121.65280199999999</c:v>
                </c:pt>
                <c:pt idx="1159">
                  <c:v>121.330826</c:v>
                </c:pt>
                <c:pt idx="1160">
                  <c:v>120.12342099999999</c:v>
                </c:pt>
                <c:pt idx="1161">
                  <c:v>118.80869300000001</c:v>
                </c:pt>
                <c:pt idx="1162">
                  <c:v>118.218407</c:v>
                </c:pt>
                <c:pt idx="1163">
                  <c:v>118.59404000000001</c:v>
                </c:pt>
                <c:pt idx="1164">
                  <c:v>120.06976299999999</c:v>
                </c:pt>
                <c:pt idx="1165">
                  <c:v>120.203918</c:v>
                </c:pt>
                <c:pt idx="1166">
                  <c:v>118.70137</c:v>
                </c:pt>
                <c:pt idx="1167">
                  <c:v>118.916016</c:v>
                </c:pt>
                <c:pt idx="1168">
                  <c:v>119.264824</c:v>
                </c:pt>
                <c:pt idx="1169">
                  <c:v>117.68177799999999</c:v>
                </c:pt>
                <c:pt idx="1170">
                  <c:v>118.003754</c:v>
                </c:pt>
                <c:pt idx="1171">
                  <c:v>117.708611</c:v>
                </c:pt>
                <c:pt idx="1172">
                  <c:v>120.177086</c:v>
                </c:pt>
                <c:pt idx="1173">
                  <c:v>119.801453</c:v>
                </c:pt>
                <c:pt idx="1174">
                  <c:v>118.51355</c:v>
                </c:pt>
                <c:pt idx="1175">
                  <c:v>116.957336</c:v>
                </c:pt>
                <c:pt idx="1176">
                  <c:v>116.152405</c:v>
                </c:pt>
                <c:pt idx="1177">
                  <c:v>116.957336</c:v>
                </c:pt>
                <c:pt idx="1178">
                  <c:v>118.459885</c:v>
                </c:pt>
                <c:pt idx="1179">
                  <c:v>116.581703</c:v>
                </c:pt>
                <c:pt idx="1180">
                  <c:v>117.547623</c:v>
                </c:pt>
                <c:pt idx="1181">
                  <c:v>115.749931</c:v>
                </c:pt>
                <c:pt idx="1182">
                  <c:v>115.85726200000001</c:v>
                </c:pt>
                <c:pt idx="1183">
                  <c:v>116.79634900000001</c:v>
                </c:pt>
                <c:pt idx="1184">
                  <c:v>117.306145</c:v>
                </c:pt>
                <c:pt idx="1185">
                  <c:v>116.232895</c:v>
                </c:pt>
                <c:pt idx="1186">
                  <c:v>114.75717899999999</c:v>
                </c:pt>
                <c:pt idx="1187">
                  <c:v>114.11322800000001</c:v>
                </c:pt>
                <c:pt idx="1188">
                  <c:v>115.749931</c:v>
                </c:pt>
                <c:pt idx="1189">
                  <c:v>115.40113100000001</c:v>
                </c:pt>
                <c:pt idx="1190">
                  <c:v>115.240143</c:v>
                </c:pt>
                <c:pt idx="1191">
                  <c:v>116.018242</c:v>
                </c:pt>
                <c:pt idx="1192">
                  <c:v>116.769516</c:v>
                </c:pt>
                <c:pt idx="1193">
                  <c:v>116.769516</c:v>
                </c:pt>
                <c:pt idx="1194">
                  <c:v>113.818085</c:v>
                </c:pt>
                <c:pt idx="1195">
                  <c:v>115.749931</c:v>
                </c:pt>
                <c:pt idx="1196">
                  <c:v>110.97397599999999</c:v>
                </c:pt>
                <c:pt idx="1197">
                  <c:v>110.97397599999999</c:v>
                </c:pt>
                <c:pt idx="1198">
                  <c:v>108.505501</c:v>
                </c:pt>
                <c:pt idx="1199">
                  <c:v>107.298096</c:v>
                </c:pt>
                <c:pt idx="1200">
                  <c:v>107.64690400000001</c:v>
                </c:pt>
                <c:pt idx="1201">
                  <c:v>107.16394</c:v>
                </c:pt>
                <c:pt idx="1202">
                  <c:v>108.478668</c:v>
                </c:pt>
                <c:pt idx="1203">
                  <c:v>108.022537</c:v>
                </c:pt>
                <c:pt idx="1204">
                  <c:v>109.471428</c:v>
                </c:pt>
                <c:pt idx="1205">
                  <c:v>108.425003</c:v>
                </c:pt>
                <c:pt idx="1206">
                  <c:v>107.110275</c:v>
                </c:pt>
                <c:pt idx="1207">
                  <c:v>107.137108</c:v>
                </c:pt>
                <c:pt idx="1208">
                  <c:v>107.083443</c:v>
                </c:pt>
                <c:pt idx="1209">
                  <c:v>106.063858</c:v>
                </c:pt>
                <c:pt idx="1210">
                  <c:v>105.393074</c:v>
                </c:pt>
                <c:pt idx="1211">
                  <c:v>106.97611999999999</c:v>
                </c:pt>
                <c:pt idx="1212">
                  <c:v>104.74912999999999</c:v>
                </c:pt>
                <c:pt idx="1213">
                  <c:v>110.51784499999999</c:v>
                </c:pt>
                <c:pt idx="1214">
                  <c:v>109.712906</c:v>
                </c:pt>
                <c:pt idx="1215">
                  <c:v>110.46418</c:v>
                </c:pt>
                <c:pt idx="1216">
                  <c:v>109.793396</c:v>
                </c:pt>
                <c:pt idx="1217">
                  <c:v>106.97611999999999</c:v>
                </c:pt>
                <c:pt idx="1218">
                  <c:v>108.505501</c:v>
                </c:pt>
                <c:pt idx="1219">
                  <c:v>106.037025</c:v>
                </c:pt>
                <c:pt idx="1220">
                  <c:v>103.56855</c:v>
                </c:pt>
                <c:pt idx="1221">
                  <c:v>101.234238</c:v>
                </c:pt>
                <c:pt idx="1222">
                  <c:v>99.517036000000004</c:v>
                </c:pt>
                <c:pt idx="1223">
                  <c:v>100.214653</c:v>
                </c:pt>
                <c:pt idx="1224">
                  <c:v>99.892677000000006</c:v>
                </c:pt>
                <c:pt idx="1225">
                  <c:v>97.746178</c:v>
                </c:pt>
                <c:pt idx="1226">
                  <c:v>97.746178</c:v>
                </c:pt>
                <c:pt idx="1227">
                  <c:v>99.812179999999998</c:v>
                </c:pt>
                <c:pt idx="1228">
                  <c:v>100.96592699999999</c:v>
                </c:pt>
                <c:pt idx="1229">
                  <c:v>99.651191999999995</c:v>
                </c:pt>
                <c:pt idx="1230">
                  <c:v>100.456131</c:v>
                </c:pt>
                <c:pt idx="1231">
                  <c:v>96.672927999999999</c:v>
                </c:pt>
                <c:pt idx="1232">
                  <c:v>98.014488</c:v>
                </c:pt>
                <c:pt idx="1233">
                  <c:v>97.638855000000007</c:v>
                </c:pt>
                <c:pt idx="1234">
                  <c:v>97.826667999999998</c:v>
                </c:pt>
                <c:pt idx="1235">
                  <c:v>98.202309</c:v>
                </c:pt>
                <c:pt idx="1236">
                  <c:v>98.846260000000001</c:v>
                </c:pt>
                <c:pt idx="1237">
                  <c:v>96.807083000000006</c:v>
                </c:pt>
                <c:pt idx="1238">
                  <c:v>96.028976</c:v>
                </c:pt>
                <c:pt idx="1239">
                  <c:v>96.324119999999994</c:v>
                </c:pt>
                <c:pt idx="1240">
                  <c:v>95.787497999999999</c:v>
                </c:pt>
                <c:pt idx="1241">
                  <c:v>94.767905999999996</c:v>
                </c:pt>
                <c:pt idx="1242">
                  <c:v>98.309630999999996</c:v>
                </c:pt>
                <c:pt idx="1243">
                  <c:v>100.429298</c:v>
                </c:pt>
                <c:pt idx="1244">
                  <c:v>97.585189999999997</c:v>
                </c:pt>
                <c:pt idx="1245">
                  <c:v>97.397368999999998</c:v>
                </c:pt>
                <c:pt idx="1246">
                  <c:v>95.465523000000005</c:v>
                </c:pt>
                <c:pt idx="1247">
                  <c:v>95.599677999999997</c:v>
                </c:pt>
                <c:pt idx="1248">
                  <c:v>95.948486000000003</c:v>
                </c:pt>
                <c:pt idx="1249">
                  <c:v>93.399512999999999</c:v>
                </c:pt>
                <c:pt idx="1250">
                  <c:v>96.055808999999996</c:v>
                </c:pt>
                <c:pt idx="1251">
                  <c:v>97.290047000000001</c:v>
                </c:pt>
                <c:pt idx="1252">
                  <c:v>95.170379999999994</c:v>
                </c:pt>
                <c:pt idx="1253">
                  <c:v>94.660583000000003</c:v>
                </c:pt>
                <c:pt idx="1254">
                  <c:v>97.155890999999997</c:v>
                </c:pt>
                <c:pt idx="1255">
                  <c:v>94.982558999999995</c:v>
                </c:pt>
                <c:pt idx="1256">
                  <c:v>94.848404000000002</c:v>
                </c:pt>
                <c:pt idx="1257">
                  <c:v>95.197211999999993</c:v>
                </c:pt>
                <c:pt idx="1258">
                  <c:v>94.231285</c:v>
                </c:pt>
                <c:pt idx="1259">
                  <c:v>93.748322000000002</c:v>
                </c:pt>
                <c:pt idx="1260">
                  <c:v>88.891869</c:v>
                </c:pt>
                <c:pt idx="1261">
                  <c:v>90.609070000000003</c:v>
                </c:pt>
                <c:pt idx="1262">
                  <c:v>87.657630999999995</c:v>
                </c:pt>
                <c:pt idx="1263">
                  <c:v>91.574996999999996</c:v>
                </c:pt>
                <c:pt idx="1264">
                  <c:v>90.957877999999994</c:v>
                </c:pt>
                <c:pt idx="1265">
                  <c:v>89.482155000000006</c:v>
                </c:pt>
                <c:pt idx="1266">
                  <c:v>94.875236999999998</c:v>
                </c:pt>
                <c:pt idx="1267">
                  <c:v>91.414008999999993</c:v>
                </c:pt>
                <c:pt idx="1268">
                  <c:v>88.301581999999996</c:v>
                </c:pt>
                <c:pt idx="1269">
                  <c:v>82.130402000000004</c:v>
                </c:pt>
                <c:pt idx="1270">
                  <c:v>84.142737999999994</c:v>
                </c:pt>
                <c:pt idx="1271">
                  <c:v>83.525627</c:v>
                </c:pt>
                <c:pt idx="1272">
                  <c:v>82.881675999999999</c:v>
                </c:pt>
                <c:pt idx="1273">
                  <c:v>90.716392999999997</c:v>
                </c:pt>
                <c:pt idx="1274">
                  <c:v>84.867187999999999</c:v>
                </c:pt>
                <c:pt idx="1275">
                  <c:v>96.968070999999995</c:v>
                </c:pt>
                <c:pt idx="1276">
                  <c:v>90.448081999999999</c:v>
                </c:pt>
                <c:pt idx="1277">
                  <c:v>100.50979599999999</c:v>
                </c:pt>
                <c:pt idx="1278">
                  <c:v>105.41990699999999</c:v>
                </c:pt>
                <c:pt idx="1279">
                  <c:v>100.32197600000001</c:v>
                </c:pt>
                <c:pt idx="1280">
                  <c:v>107.67372899999999</c:v>
                </c:pt>
                <c:pt idx="1281">
                  <c:v>109.927559</c:v>
                </c:pt>
                <c:pt idx="1282">
                  <c:v>112.288704</c:v>
                </c:pt>
                <c:pt idx="1283">
                  <c:v>110.33002500000001</c:v>
                </c:pt>
                <c:pt idx="1284">
                  <c:v>111.081299</c:v>
                </c:pt>
                <c:pt idx="1285">
                  <c:v>108.72015399999999</c:v>
                </c:pt>
                <c:pt idx="1286">
                  <c:v>109.12262</c:v>
                </c:pt>
                <c:pt idx="1287">
                  <c:v>111.80574</c:v>
                </c:pt>
                <c:pt idx="1288">
                  <c:v>110.920311</c:v>
                </c:pt>
                <c:pt idx="1289">
                  <c:v>111.80574</c:v>
                </c:pt>
                <c:pt idx="1290">
                  <c:v>116.152405</c:v>
                </c:pt>
                <c:pt idx="1291">
                  <c:v>116.82318100000001</c:v>
                </c:pt>
                <c:pt idx="1292">
                  <c:v>118.674538</c:v>
                </c:pt>
                <c:pt idx="1293">
                  <c:v>117.815941</c:v>
                </c:pt>
                <c:pt idx="1294">
                  <c:v>118.59404000000001</c:v>
                </c:pt>
                <c:pt idx="1295">
                  <c:v>118.59404000000001</c:v>
                </c:pt>
                <c:pt idx="1296">
                  <c:v>118.54038199999999</c:v>
                </c:pt>
                <c:pt idx="1297">
                  <c:v>120.12342099999999</c:v>
                </c:pt>
                <c:pt idx="1298">
                  <c:v>118.51355</c:v>
                </c:pt>
                <c:pt idx="1299">
                  <c:v>116.98416899999999</c:v>
                </c:pt>
                <c:pt idx="1300">
                  <c:v>116.34021799999999</c:v>
                </c:pt>
                <c:pt idx="1301">
                  <c:v>117.976929</c:v>
                </c:pt>
                <c:pt idx="1302">
                  <c:v>117.869598</c:v>
                </c:pt>
                <c:pt idx="1303">
                  <c:v>117.19882200000001</c:v>
                </c:pt>
                <c:pt idx="1304">
                  <c:v>114.247383</c:v>
                </c:pt>
                <c:pt idx="1305">
                  <c:v>112.986313</c:v>
                </c:pt>
                <c:pt idx="1306">
                  <c:v>115.320633</c:v>
                </c:pt>
                <c:pt idx="1307">
                  <c:v>117.064667</c:v>
                </c:pt>
                <c:pt idx="1308">
                  <c:v>116.501205</c:v>
                </c:pt>
                <c:pt idx="1309">
                  <c:v>115.535286</c:v>
                </c:pt>
                <c:pt idx="1310">
                  <c:v>119.66728999999999</c:v>
                </c:pt>
                <c:pt idx="1311">
                  <c:v>120.633217</c:v>
                </c:pt>
                <c:pt idx="1312">
                  <c:v>121.89428700000001</c:v>
                </c:pt>
                <c:pt idx="1313">
                  <c:v>120.901527</c:v>
                </c:pt>
                <c:pt idx="1314">
                  <c:v>124.04078699999999</c:v>
                </c:pt>
                <c:pt idx="1315">
                  <c:v>124.04078699999999</c:v>
                </c:pt>
                <c:pt idx="1316">
                  <c:v>123.34317</c:v>
                </c:pt>
                <c:pt idx="1317">
                  <c:v>122.56506299999999</c:v>
                </c:pt>
                <c:pt idx="1318">
                  <c:v>123.530991</c:v>
                </c:pt>
                <c:pt idx="1319">
                  <c:v>124.2286</c:v>
                </c:pt>
                <c:pt idx="1320">
                  <c:v>122.32358600000001</c:v>
                </c:pt>
                <c:pt idx="1321">
                  <c:v>121.67963399999999</c:v>
                </c:pt>
                <c:pt idx="1322">
                  <c:v>120.874695</c:v>
                </c:pt>
                <c:pt idx="1323">
                  <c:v>120.177086</c:v>
                </c:pt>
                <c:pt idx="1324">
                  <c:v>120.25758399999999</c:v>
                </c:pt>
                <c:pt idx="1325">
                  <c:v>120.552727</c:v>
                </c:pt>
                <c:pt idx="1326">
                  <c:v>122.833382</c:v>
                </c:pt>
                <c:pt idx="1327">
                  <c:v>120.391739</c:v>
                </c:pt>
                <c:pt idx="1328">
                  <c:v>120.12342099999999</c:v>
                </c:pt>
                <c:pt idx="1329">
                  <c:v>120.92836</c:v>
                </c:pt>
                <c:pt idx="1330">
                  <c:v>120.445396</c:v>
                </c:pt>
                <c:pt idx="1331">
                  <c:v>119.5868</c:v>
                </c:pt>
                <c:pt idx="1332">
                  <c:v>119.85511</c:v>
                </c:pt>
                <c:pt idx="1333">
                  <c:v>119.69412199999999</c:v>
                </c:pt>
                <c:pt idx="1334">
                  <c:v>119.45264400000001</c:v>
                </c:pt>
                <c:pt idx="1335">
                  <c:v>119.398979</c:v>
                </c:pt>
                <c:pt idx="1336">
                  <c:v>118.755028</c:v>
                </c:pt>
                <c:pt idx="1337">
                  <c:v>117.68177799999999</c:v>
                </c:pt>
                <c:pt idx="1338">
                  <c:v>119.18433400000001</c:v>
                </c:pt>
                <c:pt idx="1339">
                  <c:v>119.23799099999999</c:v>
                </c:pt>
                <c:pt idx="1340">
                  <c:v>117.19882200000001</c:v>
                </c:pt>
                <c:pt idx="1341">
                  <c:v>115.508453</c:v>
                </c:pt>
                <c:pt idx="1342">
                  <c:v>115.10598</c:v>
                </c:pt>
                <c:pt idx="1343">
                  <c:v>115.562111</c:v>
                </c:pt>
                <c:pt idx="1344">
                  <c:v>114.891335</c:v>
                </c:pt>
                <c:pt idx="1345">
                  <c:v>114.38153800000001</c:v>
                </c:pt>
                <c:pt idx="1346">
                  <c:v>113.522942</c:v>
                </c:pt>
                <c:pt idx="1347">
                  <c:v>114.11322800000001</c:v>
                </c:pt>
                <c:pt idx="1348">
                  <c:v>114.14006000000001</c:v>
                </c:pt>
                <c:pt idx="1349">
                  <c:v>115.964584</c:v>
                </c:pt>
                <c:pt idx="1350">
                  <c:v>115.964584</c:v>
                </c:pt>
                <c:pt idx="1351">
                  <c:v>115.830429</c:v>
                </c:pt>
                <c:pt idx="1352">
                  <c:v>116.17923</c:v>
                </c:pt>
                <c:pt idx="1353">
                  <c:v>115.02549</c:v>
                </c:pt>
                <c:pt idx="1354">
                  <c:v>115.02549</c:v>
                </c:pt>
                <c:pt idx="1355">
                  <c:v>115.26696800000001</c:v>
                </c:pt>
                <c:pt idx="1356">
                  <c:v>115.776764</c:v>
                </c:pt>
                <c:pt idx="1357">
                  <c:v>115.535286</c:v>
                </c:pt>
                <c:pt idx="1358">
                  <c:v>115.723099</c:v>
                </c:pt>
                <c:pt idx="1359">
                  <c:v>114.81083700000001</c:v>
                </c:pt>
                <c:pt idx="1360">
                  <c:v>114.73034699999999</c:v>
                </c:pt>
                <c:pt idx="1361">
                  <c:v>115.615776</c:v>
                </c:pt>
                <c:pt idx="1362">
                  <c:v>116.36705000000001</c:v>
                </c:pt>
                <c:pt idx="1363">
                  <c:v>117.19882200000001</c:v>
                </c:pt>
                <c:pt idx="1364">
                  <c:v>118.27207199999999</c:v>
                </c:pt>
                <c:pt idx="1365">
                  <c:v>117.413467</c:v>
                </c:pt>
                <c:pt idx="1366">
                  <c:v>117.789108</c:v>
                </c:pt>
                <c:pt idx="1367">
                  <c:v>117.118324</c:v>
                </c:pt>
                <c:pt idx="1368">
                  <c:v>115.964584</c:v>
                </c:pt>
                <c:pt idx="1369">
                  <c:v>114.247383</c:v>
                </c:pt>
                <c:pt idx="1370">
                  <c:v>115.159645</c:v>
                </c:pt>
                <c:pt idx="1371">
                  <c:v>114.649849</c:v>
                </c:pt>
                <c:pt idx="1372">
                  <c:v>115.240143</c:v>
                </c:pt>
                <c:pt idx="1373">
                  <c:v>114.56935900000001</c:v>
                </c:pt>
                <c:pt idx="1374">
                  <c:v>113.76442</c:v>
                </c:pt>
                <c:pt idx="1375">
                  <c:v>113.76442</c:v>
                </c:pt>
                <c:pt idx="1376">
                  <c:v>113.737587</c:v>
                </c:pt>
                <c:pt idx="1377">
                  <c:v>113.65709699999999</c:v>
                </c:pt>
                <c:pt idx="1378">
                  <c:v>112.637512</c:v>
                </c:pt>
                <c:pt idx="1379">
                  <c:v>113.22779800000001</c:v>
                </c:pt>
                <c:pt idx="1380">
                  <c:v>112.7985</c:v>
                </c:pt>
                <c:pt idx="1381">
                  <c:v>112.476524</c:v>
                </c:pt>
                <c:pt idx="1382">
                  <c:v>111.48376500000001</c:v>
                </c:pt>
                <c:pt idx="1383">
                  <c:v>111.966728</c:v>
                </c:pt>
                <c:pt idx="1384">
                  <c:v>110.195869</c:v>
                </c:pt>
                <c:pt idx="1385">
                  <c:v>109.06895400000001</c:v>
                </c:pt>
                <c:pt idx="1386">
                  <c:v>108.23719</c:v>
                </c:pt>
                <c:pt idx="1387">
                  <c:v>109.015297</c:v>
                </c:pt>
                <c:pt idx="1388">
                  <c:v>109.927559</c:v>
                </c:pt>
                <c:pt idx="1389">
                  <c:v>109.44459500000001</c:v>
                </c:pt>
                <c:pt idx="1390">
                  <c:v>108.04937</c:v>
                </c:pt>
                <c:pt idx="1391">
                  <c:v>108.881134</c:v>
                </c:pt>
                <c:pt idx="1392">
                  <c:v>109.65924099999999</c:v>
                </c:pt>
                <c:pt idx="1393">
                  <c:v>109.04212200000001</c:v>
                </c:pt>
                <c:pt idx="1394">
                  <c:v>110.46418</c:v>
                </c:pt>
                <c:pt idx="1395">
                  <c:v>110.491013</c:v>
                </c:pt>
                <c:pt idx="1396">
                  <c:v>110.57150300000001</c:v>
                </c:pt>
                <c:pt idx="1397">
                  <c:v>111.752083</c:v>
                </c:pt>
                <c:pt idx="1398">
                  <c:v>111.64475299999999</c:v>
                </c:pt>
                <c:pt idx="1399">
                  <c:v>111.53743</c:v>
                </c:pt>
                <c:pt idx="1400">
                  <c:v>111.993561</c:v>
                </c:pt>
                <c:pt idx="1401">
                  <c:v>112.449692</c:v>
                </c:pt>
                <c:pt idx="1402">
                  <c:v>112.449692</c:v>
                </c:pt>
                <c:pt idx="1403">
                  <c:v>113.335121</c:v>
                </c:pt>
                <c:pt idx="1404">
                  <c:v>112.69117</c:v>
                </c:pt>
                <c:pt idx="1405">
                  <c:v>111.88623800000001</c:v>
                </c:pt>
                <c:pt idx="1406">
                  <c:v>111.108131</c:v>
                </c:pt>
                <c:pt idx="1407">
                  <c:v>111.02763400000001</c:v>
                </c:pt>
                <c:pt idx="1408">
                  <c:v>110.678833</c:v>
                </c:pt>
                <c:pt idx="1409">
                  <c:v>110.195869</c:v>
                </c:pt>
                <c:pt idx="1410">
                  <c:v>108.96163199999999</c:v>
                </c:pt>
                <c:pt idx="1411">
                  <c:v>107.16394</c:v>
                </c:pt>
                <c:pt idx="1412">
                  <c:v>107.834717</c:v>
                </c:pt>
                <c:pt idx="1413">
                  <c:v>107.834717</c:v>
                </c:pt>
                <c:pt idx="1414">
                  <c:v>107.00295300000001</c:v>
                </c:pt>
                <c:pt idx="1415">
                  <c:v>105.82238</c:v>
                </c:pt>
                <c:pt idx="1416">
                  <c:v>105.527237</c:v>
                </c:pt>
                <c:pt idx="1417">
                  <c:v>105.339417</c:v>
                </c:pt>
                <c:pt idx="1418">
                  <c:v>104.775963</c:v>
                </c:pt>
                <c:pt idx="1419">
                  <c:v>106.35900100000001</c:v>
                </c:pt>
                <c:pt idx="1420">
                  <c:v>107.754227</c:v>
                </c:pt>
                <c:pt idx="1421">
                  <c:v>106.73464199999999</c:v>
                </c:pt>
                <c:pt idx="1422">
                  <c:v>106.519989</c:v>
                </c:pt>
                <c:pt idx="1423">
                  <c:v>106.09069100000001</c:v>
                </c:pt>
                <c:pt idx="1424">
                  <c:v>104.6418</c:v>
                </c:pt>
                <c:pt idx="1425">
                  <c:v>103.944191</c:v>
                </c:pt>
                <c:pt idx="1426">
                  <c:v>107.029785</c:v>
                </c:pt>
                <c:pt idx="1427">
                  <c:v>105.688225</c:v>
                </c:pt>
                <c:pt idx="1428">
                  <c:v>106.97611999999999</c:v>
                </c:pt>
                <c:pt idx="1429">
                  <c:v>108.07620199999999</c:v>
                </c:pt>
                <c:pt idx="1430">
                  <c:v>106.761467</c:v>
                </c:pt>
                <c:pt idx="1431">
                  <c:v>106.27851099999999</c:v>
                </c:pt>
                <c:pt idx="1432">
                  <c:v>104.775963</c:v>
                </c:pt>
                <c:pt idx="1433">
                  <c:v>108.80064400000001</c:v>
                </c:pt>
                <c:pt idx="1434">
                  <c:v>109.87389400000001</c:v>
                </c:pt>
                <c:pt idx="1435">
                  <c:v>112.074051</c:v>
                </c:pt>
                <c:pt idx="1436">
                  <c:v>113.46927599999999</c:v>
                </c:pt>
                <c:pt idx="1437">
                  <c:v>114.35470599999999</c:v>
                </c:pt>
                <c:pt idx="1438">
                  <c:v>114.56935900000001</c:v>
                </c:pt>
                <c:pt idx="1439">
                  <c:v>114.327881</c:v>
                </c:pt>
                <c:pt idx="1440">
                  <c:v>115.347466</c:v>
                </c:pt>
                <c:pt idx="1441">
                  <c:v>115.159645</c:v>
                </c:pt>
                <c:pt idx="1442">
                  <c:v>115.02549</c:v>
                </c:pt>
                <c:pt idx="1443">
                  <c:v>114.99865699999999</c:v>
                </c:pt>
                <c:pt idx="1444">
                  <c:v>115.588943</c:v>
                </c:pt>
                <c:pt idx="1445">
                  <c:v>114.891335</c:v>
                </c:pt>
                <c:pt idx="1446">
                  <c:v>115.240143</c:v>
                </c:pt>
                <c:pt idx="1447">
                  <c:v>115.40113100000001</c:v>
                </c:pt>
                <c:pt idx="1448">
                  <c:v>114.971825</c:v>
                </c:pt>
                <c:pt idx="1449">
                  <c:v>114.891335</c:v>
                </c:pt>
                <c:pt idx="1450">
                  <c:v>115.10598</c:v>
                </c:pt>
                <c:pt idx="1451">
                  <c:v>114.14006000000001</c:v>
                </c:pt>
                <c:pt idx="1452">
                  <c:v>114.48886899999999</c:v>
                </c:pt>
                <c:pt idx="1453">
                  <c:v>115.18647799999999</c:v>
                </c:pt>
                <c:pt idx="1454">
                  <c:v>115.991417</c:v>
                </c:pt>
                <c:pt idx="1455">
                  <c:v>115.991417</c:v>
                </c:pt>
                <c:pt idx="1456">
                  <c:v>116.206062</c:v>
                </c:pt>
                <c:pt idx="1457">
                  <c:v>116.501205</c:v>
                </c:pt>
                <c:pt idx="1458">
                  <c:v>115.132812</c:v>
                </c:pt>
                <c:pt idx="1459">
                  <c:v>115.2938</c:v>
                </c:pt>
                <c:pt idx="1460">
                  <c:v>114.48886899999999</c:v>
                </c:pt>
                <c:pt idx="1461">
                  <c:v>113.41561900000001</c:v>
                </c:pt>
                <c:pt idx="1462">
                  <c:v>114.596191</c:v>
                </c:pt>
                <c:pt idx="1463">
                  <c:v>114.75717899999999</c:v>
                </c:pt>
                <c:pt idx="1464">
                  <c:v>115.132812</c:v>
                </c:pt>
                <c:pt idx="1465">
                  <c:v>113.46927599999999</c:v>
                </c:pt>
                <c:pt idx="1466">
                  <c:v>112.530182</c:v>
                </c:pt>
                <c:pt idx="1467">
                  <c:v>109.87389400000001</c:v>
                </c:pt>
                <c:pt idx="1468">
                  <c:v>110.27636</c:v>
                </c:pt>
                <c:pt idx="1469">
                  <c:v>111.510597</c:v>
                </c:pt>
                <c:pt idx="1470">
                  <c:v>111.698418</c:v>
                </c:pt>
                <c:pt idx="1471">
                  <c:v>112.905823</c:v>
                </c:pt>
                <c:pt idx="1472">
                  <c:v>111.64475299999999</c:v>
                </c:pt>
                <c:pt idx="1473">
                  <c:v>110.491013</c:v>
                </c:pt>
                <c:pt idx="1474">
                  <c:v>109.63241600000001</c:v>
                </c:pt>
                <c:pt idx="1475">
                  <c:v>109.578751</c:v>
                </c:pt>
                <c:pt idx="1476">
                  <c:v>110.46418</c:v>
                </c:pt>
                <c:pt idx="1477">
                  <c:v>110.222702</c:v>
                </c:pt>
                <c:pt idx="1478">
                  <c:v>109.22994199999999</c:v>
                </c:pt>
                <c:pt idx="1479">
                  <c:v>108.854309</c:v>
                </c:pt>
                <c:pt idx="1480">
                  <c:v>108.26402299999999</c:v>
                </c:pt>
                <c:pt idx="1481">
                  <c:v>107.566406</c:v>
                </c:pt>
                <c:pt idx="1482">
                  <c:v>107.19077299999999</c:v>
                </c:pt>
                <c:pt idx="1483">
                  <c:v>107.19077299999999</c:v>
                </c:pt>
                <c:pt idx="1484">
                  <c:v>107.083443</c:v>
                </c:pt>
                <c:pt idx="1485">
                  <c:v>108.478668</c:v>
                </c:pt>
                <c:pt idx="1486">
                  <c:v>109.015297</c:v>
                </c:pt>
                <c:pt idx="1487">
                  <c:v>107.64690400000001</c:v>
                </c:pt>
                <c:pt idx="1488">
                  <c:v>108.10303500000001</c:v>
                </c:pt>
                <c:pt idx="1489">
                  <c:v>110.08854700000001</c:v>
                </c:pt>
                <c:pt idx="1490">
                  <c:v>110.625168</c:v>
                </c:pt>
                <c:pt idx="1491">
                  <c:v>110.410515</c:v>
                </c:pt>
                <c:pt idx="1492">
                  <c:v>108.881134</c:v>
                </c:pt>
                <c:pt idx="1493">
                  <c:v>112.637512</c:v>
                </c:pt>
                <c:pt idx="1494">
                  <c:v>111.966728</c:v>
                </c:pt>
                <c:pt idx="1495">
                  <c:v>113.76442</c:v>
                </c:pt>
                <c:pt idx="1496">
                  <c:v>113.92540700000001</c:v>
                </c:pt>
                <c:pt idx="1497">
                  <c:v>116.206062</c:v>
                </c:pt>
                <c:pt idx="1498">
                  <c:v>118.647705</c:v>
                </c:pt>
                <c:pt idx="1499">
                  <c:v>117.25248000000001</c:v>
                </c:pt>
                <c:pt idx="1500">
                  <c:v>116.98416899999999</c:v>
                </c:pt>
                <c:pt idx="1501">
                  <c:v>117.869598</c:v>
                </c:pt>
                <c:pt idx="1502">
                  <c:v>117.976929</c:v>
                </c:pt>
                <c:pt idx="1503">
                  <c:v>117.735443</c:v>
                </c:pt>
                <c:pt idx="1504">
                  <c:v>117.279312</c:v>
                </c:pt>
                <c:pt idx="1505">
                  <c:v>117.44029999999999</c:v>
                </c:pt>
                <c:pt idx="1506">
                  <c:v>119.05017100000001</c:v>
                </c:pt>
                <c:pt idx="1507">
                  <c:v>118.78185999999999</c:v>
                </c:pt>
                <c:pt idx="1508">
                  <c:v>119.559967</c:v>
                </c:pt>
                <c:pt idx="1509">
                  <c:v>119.64046500000001</c:v>
                </c:pt>
                <c:pt idx="1510">
                  <c:v>119.291656</c:v>
                </c:pt>
                <c:pt idx="1511">
                  <c:v>118.406227</c:v>
                </c:pt>
                <c:pt idx="1512">
                  <c:v>119.023346</c:v>
                </c:pt>
                <c:pt idx="1513">
                  <c:v>118.164742</c:v>
                </c:pt>
                <c:pt idx="1514">
                  <c:v>119.45264400000001</c:v>
                </c:pt>
                <c:pt idx="1515">
                  <c:v>118.889191</c:v>
                </c:pt>
                <c:pt idx="1516">
                  <c:v>119.130669</c:v>
                </c:pt>
                <c:pt idx="1517">
                  <c:v>119.130669</c:v>
                </c:pt>
                <c:pt idx="1518">
                  <c:v>118.218407</c:v>
                </c:pt>
                <c:pt idx="1519">
                  <c:v>117.493965</c:v>
                </c:pt>
                <c:pt idx="1520">
                  <c:v>116.689026</c:v>
                </c:pt>
                <c:pt idx="1521">
                  <c:v>117.064667</c:v>
                </c:pt>
                <c:pt idx="1522">
                  <c:v>115.159645</c:v>
                </c:pt>
                <c:pt idx="1523">
                  <c:v>113.979073</c:v>
                </c:pt>
                <c:pt idx="1524">
                  <c:v>113.22779800000001</c:v>
                </c:pt>
                <c:pt idx="1525">
                  <c:v>114.462036</c:v>
                </c:pt>
                <c:pt idx="1526">
                  <c:v>114.11322800000001</c:v>
                </c:pt>
                <c:pt idx="1527">
                  <c:v>113.844917</c:v>
                </c:pt>
                <c:pt idx="1528">
                  <c:v>117.279312</c:v>
                </c:pt>
                <c:pt idx="1529">
                  <c:v>117.118324</c:v>
                </c:pt>
                <c:pt idx="1530">
                  <c:v>116.930504</c:v>
                </c:pt>
                <c:pt idx="1531">
                  <c:v>116.876846</c:v>
                </c:pt>
                <c:pt idx="1532">
                  <c:v>115.588943</c:v>
                </c:pt>
                <c:pt idx="1533">
                  <c:v>113.92540700000001</c:v>
                </c:pt>
                <c:pt idx="1534">
                  <c:v>114.542526</c:v>
                </c:pt>
                <c:pt idx="1535">
                  <c:v>114.408371</c:v>
                </c:pt>
                <c:pt idx="1536">
                  <c:v>113.818085</c:v>
                </c:pt>
                <c:pt idx="1537">
                  <c:v>111.72525</c:v>
                </c:pt>
                <c:pt idx="1538">
                  <c:v>112.530182</c:v>
                </c:pt>
                <c:pt idx="1539">
                  <c:v>114.649849</c:v>
                </c:pt>
                <c:pt idx="1540">
                  <c:v>115.2938</c:v>
                </c:pt>
                <c:pt idx="1541">
                  <c:v>114.166893</c:v>
                </c:pt>
                <c:pt idx="1542">
                  <c:v>114.005905</c:v>
                </c:pt>
                <c:pt idx="1543">
                  <c:v>113.87175000000001</c:v>
                </c:pt>
                <c:pt idx="1544">
                  <c:v>115.374298</c:v>
                </c:pt>
                <c:pt idx="1545">
                  <c:v>116.36705000000001</c:v>
                </c:pt>
                <c:pt idx="1546">
                  <c:v>116.769516</c:v>
                </c:pt>
                <c:pt idx="1547">
                  <c:v>115.481621</c:v>
                </c:pt>
                <c:pt idx="1548">
                  <c:v>114.220551</c:v>
                </c:pt>
                <c:pt idx="1549">
                  <c:v>114.462036</c:v>
                </c:pt>
                <c:pt idx="1550">
                  <c:v>113.818085</c:v>
                </c:pt>
                <c:pt idx="1551">
                  <c:v>112.932655</c:v>
                </c:pt>
                <c:pt idx="1552">
                  <c:v>112.932655</c:v>
                </c:pt>
                <c:pt idx="1553">
                  <c:v>113.093643</c:v>
                </c:pt>
                <c:pt idx="1554">
                  <c:v>112.87899</c:v>
                </c:pt>
                <c:pt idx="1555">
                  <c:v>113.68392900000001</c:v>
                </c:pt>
                <c:pt idx="1556">
                  <c:v>112.74483499999999</c:v>
                </c:pt>
                <c:pt idx="1557">
                  <c:v>113.120476</c:v>
                </c:pt>
                <c:pt idx="1558">
                  <c:v>113.76442</c:v>
                </c:pt>
                <c:pt idx="1559">
                  <c:v>114.918167</c:v>
                </c:pt>
                <c:pt idx="1560">
                  <c:v>116.501205</c:v>
                </c:pt>
                <c:pt idx="1561">
                  <c:v>114.918167</c:v>
                </c:pt>
                <c:pt idx="1562">
                  <c:v>114.73034699999999</c:v>
                </c:pt>
                <c:pt idx="1563">
                  <c:v>115.64260899999999</c:v>
                </c:pt>
                <c:pt idx="1564">
                  <c:v>114.676682</c:v>
                </c:pt>
                <c:pt idx="1565">
                  <c:v>112.235039</c:v>
                </c:pt>
                <c:pt idx="1566">
                  <c:v>112.04722599999999</c:v>
                </c:pt>
                <c:pt idx="1567">
                  <c:v>113.22779800000001</c:v>
                </c:pt>
                <c:pt idx="1568">
                  <c:v>111.752083</c:v>
                </c:pt>
                <c:pt idx="1569">
                  <c:v>110.678833</c:v>
                </c:pt>
                <c:pt idx="1570">
                  <c:v>109.551918</c:v>
                </c:pt>
                <c:pt idx="1571">
                  <c:v>111.48376500000001</c:v>
                </c:pt>
                <c:pt idx="1572">
                  <c:v>111.48376500000001</c:v>
                </c:pt>
                <c:pt idx="1573">
                  <c:v>110.94714399999999</c:v>
                </c:pt>
                <c:pt idx="1574">
                  <c:v>110.46418</c:v>
                </c:pt>
                <c:pt idx="1575">
                  <c:v>109.12262</c:v>
                </c:pt>
                <c:pt idx="1576">
                  <c:v>108.371346</c:v>
                </c:pt>
                <c:pt idx="1577">
                  <c:v>109.283607</c:v>
                </c:pt>
                <c:pt idx="1578">
                  <c:v>109.820229</c:v>
                </c:pt>
                <c:pt idx="1579">
                  <c:v>109.04212200000001</c:v>
                </c:pt>
                <c:pt idx="1580">
                  <c:v>107.137108</c:v>
                </c:pt>
                <c:pt idx="1581">
                  <c:v>106.73464199999999</c:v>
                </c:pt>
                <c:pt idx="1582">
                  <c:v>106.493156</c:v>
                </c:pt>
                <c:pt idx="1583">
                  <c:v>103.166084</c:v>
                </c:pt>
                <c:pt idx="1584">
                  <c:v>105.071106</c:v>
                </c:pt>
                <c:pt idx="1585">
                  <c:v>104.80278800000001</c:v>
                </c:pt>
                <c:pt idx="1586">
                  <c:v>105.285751</c:v>
                </c:pt>
                <c:pt idx="1587">
                  <c:v>104.29299899999999</c:v>
                </c:pt>
                <c:pt idx="1588">
                  <c:v>104.427155</c:v>
                </c:pt>
                <c:pt idx="1589">
                  <c:v>102.387978</c:v>
                </c:pt>
                <c:pt idx="1590">
                  <c:v>103.353905</c:v>
                </c:pt>
                <c:pt idx="1591">
                  <c:v>104.078346</c:v>
                </c:pt>
                <c:pt idx="1592">
                  <c:v>103.27340700000001</c:v>
                </c:pt>
                <c:pt idx="1593">
                  <c:v>105.01744100000001</c:v>
                </c:pt>
                <c:pt idx="1594">
                  <c:v>105.87603799999999</c:v>
                </c:pt>
                <c:pt idx="1595">
                  <c:v>106.868797</c:v>
                </c:pt>
                <c:pt idx="1596">
                  <c:v>108.398178</c:v>
                </c:pt>
                <c:pt idx="1597">
                  <c:v>108.425003</c:v>
                </c:pt>
                <c:pt idx="1598">
                  <c:v>106.680977</c:v>
                </c:pt>
                <c:pt idx="1599">
                  <c:v>105.87603799999999</c:v>
                </c:pt>
                <c:pt idx="1600">
                  <c:v>107.00295300000001</c:v>
                </c:pt>
                <c:pt idx="1601">
                  <c:v>109.04212200000001</c:v>
                </c:pt>
                <c:pt idx="1602">
                  <c:v>110.06171399999999</c:v>
                </c:pt>
                <c:pt idx="1603">
                  <c:v>110.06171399999999</c:v>
                </c:pt>
                <c:pt idx="1604">
                  <c:v>112.449692</c:v>
                </c:pt>
                <c:pt idx="1605">
                  <c:v>110.222702</c:v>
                </c:pt>
                <c:pt idx="1606">
                  <c:v>110.33002500000001</c:v>
                </c:pt>
                <c:pt idx="1607">
                  <c:v>111.295952</c:v>
                </c:pt>
                <c:pt idx="1608">
                  <c:v>108.693321</c:v>
                </c:pt>
                <c:pt idx="1609">
                  <c:v>107.942047</c:v>
                </c:pt>
                <c:pt idx="1610">
                  <c:v>106.627312</c:v>
                </c:pt>
                <c:pt idx="1611">
                  <c:v>107.88838200000001</c:v>
                </c:pt>
                <c:pt idx="1612">
                  <c:v>107.88838200000001</c:v>
                </c:pt>
                <c:pt idx="1613">
                  <c:v>105.929703</c:v>
                </c:pt>
                <c:pt idx="1614">
                  <c:v>108.26402299999999</c:v>
                </c:pt>
                <c:pt idx="1615">
                  <c:v>109.739738</c:v>
                </c:pt>
                <c:pt idx="1616">
                  <c:v>109.525085</c:v>
                </c:pt>
                <c:pt idx="1617">
                  <c:v>107.137108</c:v>
                </c:pt>
                <c:pt idx="1618">
                  <c:v>106.493156</c:v>
                </c:pt>
                <c:pt idx="1619">
                  <c:v>105.285751</c:v>
                </c:pt>
                <c:pt idx="1620">
                  <c:v>106.78830000000001</c:v>
                </c:pt>
                <c:pt idx="1621">
                  <c:v>108.80064400000001</c:v>
                </c:pt>
                <c:pt idx="1622">
                  <c:v>111.698418</c:v>
                </c:pt>
                <c:pt idx="1623">
                  <c:v>109.63241600000001</c:v>
                </c:pt>
                <c:pt idx="1624">
                  <c:v>109.820229</c:v>
                </c:pt>
                <c:pt idx="1625">
                  <c:v>109.525085</c:v>
                </c:pt>
                <c:pt idx="1626">
                  <c:v>108.827477</c:v>
                </c:pt>
                <c:pt idx="1627">
                  <c:v>105.071106</c:v>
                </c:pt>
                <c:pt idx="1628">
                  <c:v>103.944191</c:v>
                </c:pt>
                <c:pt idx="1629">
                  <c:v>101.958679</c:v>
                </c:pt>
                <c:pt idx="1630">
                  <c:v>103.756371</c:v>
                </c:pt>
                <c:pt idx="1631">
                  <c:v>104.963776</c:v>
                </c:pt>
                <c:pt idx="1632">
                  <c:v>102.978264</c:v>
                </c:pt>
                <c:pt idx="1633">
                  <c:v>106.412666</c:v>
                </c:pt>
                <c:pt idx="1634">
                  <c:v>107.593239</c:v>
                </c:pt>
                <c:pt idx="1635">
                  <c:v>106.439499</c:v>
                </c:pt>
                <c:pt idx="1636">
                  <c:v>105.44673899999999</c:v>
                </c:pt>
                <c:pt idx="1637">
                  <c:v>108.290848</c:v>
                </c:pt>
                <c:pt idx="1638">
                  <c:v>109.63241600000001</c:v>
                </c:pt>
                <c:pt idx="1639">
                  <c:v>106.949287</c:v>
                </c:pt>
                <c:pt idx="1640">
                  <c:v>108.10303500000001</c:v>
                </c:pt>
                <c:pt idx="1641">
                  <c:v>105.01744100000001</c:v>
                </c:pt>
                <c:pt idx="1642">
                  <c:v>106.09069100000001</c:v>
                </c:pt>
                <c:pt idx="1643">
                  <c:v>109.337265</c:v>
                </c:pt>
                <c:pt idx="1644">
                  <c:v>109.739738</c:v>
                </c:pt>
                <c:pt idx="1645">
                  <c:v>109.578751</c:v>
                </c:pt>
                <c:pt idx="1646">
                  <c:v>109.981216</c:v>
                </c:pt>
                <c:pt idx="1647">
                  <c:v>112.7985</c:v>
                </c:pt>
                <c:pt idx="1648">
                  <c:v>113.737587</c:v>
                </c:pt>
                <c:pt idx="1649">
                  <c:v>115.18647799999999</c:v>
                </c:pt>
                <c:pt idx="1650">
                  <c:v>115.159645</c:v>
                </c:pt>
                <c:pt idx="1651">
                  <c:v>115.937752</c:v>
                </c:pt>
                <c:pt idx="1652">
                  <c:v>115.374298</c:v>
                </c:pt>
                <c:pt idx="1653">
                  <c:v>115.132812</c:v>
                </c:pt>
                <c:pt idx="1654">
                  <c:v>114.676682</c:v>
                </c:pt>
                <c:pt idx="1655">
                  <c:v>115.991417</c:v>
                </c:pt>
                <c:pt idx="1656">
                  <c:v>115.45478799999999</c:v>
                </c:pt>
                <c:pt idx="1657">
                  <c:v>114.193718</c:v>
                </c:pt>
                <c:pt idx="1658">
                  <c:v>112.637512</c:v>
                </c:pt>
                <c:pt idx="1659">
                  <c:v>111.564262</c:v>
                </c:pt>
                <c:pt idx="1660">
                  <c:v>112.58384700000001</c:v>
                </c:pt>
                <c:pt idx="1661">
                  <c:v>112.69117</c:v>
                </c:pt>
                <c:pt idx="1662">
                  <c:v>111.188622</c:v>
                </c:pt>
                <c:pt idx="1663">
                  <c:v>110.625168</c:v>
                </c:pt>
                <c:pt idx="1664">
                  <c:v>110.38369</c:v>
                </c:pt>
                <c:pt idx="1665">
                  <c:v>111.48376500000001</c:v>
                </c:pt>
                <c:pt idx="1666">
                  <c:v>112.04722599999999</c:v>
                </c:pt>
                <c:pt idx="1667">
                  <c:v>111.939896</c:v>
                </c:pt>
                <c:pt idx="1668">
                  <c:v>113.576607</c:v>
                </c:pt>
                <c:pt idx="1669">
                  <c:v>115.830429</c:v>
                </c:pt>
                <c:pt idx="1670">
                  <c:v>115.830429</c:v>
                </c:pt>
                <c:pt idx="1671">
                  <c:v>115.240143</c:v>
                </c:pt>
                <c:pt idx="1672">
                  <c:v>118.325729</c:v>
                </c:pt>
                <c:pt idx="1673">
                  <c:v>117.601288</c:v>
                </c:pt>
                <c:pt idx="1674">
                  <c:v>118.030586</c:v>
                </c:pt>
                <c:pt idx="1675">
                  <c:v>116.36705000000001</c:v>
                </c:pt>
                <c:pt idx="1676">
                  <c:v>114.247383</c:v>
                </c:pt>
                <c:pt idx="1677">
                  <c:v>116.12557200000001</c:v>
                </c:pt>
                <c:pt idx="1678">
                  <c:v>115.21331000000001</c:v>
                </c:pt>
                <c:pt idx="1679">
                  <c:v>113.76442</c:v>
                </c:pt>
                <c:pt idx="1680">
                  <c:v>113.254631</c:v>
                </c:pt>
                <c:pt idx="1681">
                  <c:v>112.074051</c:v>
                </c:pt>
                <c:pt idx="1682">
                  <c:v>111.376442</c:v>
                </c:pt>
                <c:pt idx="1683">
                  <c:v>114.676682</c:v>
                </c:pt>
                <c:pt idx="1684">
                  <c:v>113.979073</c:v>
                </c:pt>
                <c:pt idx="1685">
                  <c:v>115.88408699999999</c:v>
                </c:pt>
                <c:pt idx="1686">
                  <c:v>118.406227</c:v>
                </c:pt>
                <c:pt idx="1687">
                  <c:v>118.755028</c:v>
                </c:pt>
                <c:pt idx="1688">
                  <c:v>118.916016</c:v>
                </c:pt>
                <c:pt idx="1689">
                  <c:v>117.708611</c:v>
                </c:pt>
                <c:pt idx="1690">
                  <c:v>118.62087200000001</c:v>
                </c:pt>
                <c:pt idx="1691">
                  <c:v>117.708611</c:v>
                </c:pt>
                <c:pt idx="1692">
                  <c:v>119.291656</c:v>
                </c:pt>
                <c:pt idx="1693">
                  <c:v>120.364906</c:v>
                </c:pt>
                <c:pt idx="1694">
                  <c:v>119.720955</c:v>
                </c:pt>
                <c:pt idx="1695">
                  <c:v>119.90877500000001</c:v>
                </c:pt>
                <c:pt idx="1696">
                  <c:v>119.479477</c:v>
                </c:pt>
                <c:pt idx="1697">
                  <c:v>120.821037</c:v>
                </c:pt>
                <c:pt idx="1698">
                  <c:v>118.889191</c:v>
                </c:pt>
                <c:pt idx="1699">
                  <c:v>117.171989</c:v>
                </c:pt>
                <c:pt idx="1700">
                  <c:v>117.950096</c:v>
                </c:pt>
                <c:pt idx="1701">
                  <c:v>116.28655999999999</c:v>
                </c:pt>
                <c:pt idx="1702">
                  <c:v>117.735443</c:v>
                </c:pt>
                <c:pt idx="1703">
                  <c:v>117.869598</c:v>
                </c:pt>
                <c:pt idx="1704">
                  <c:v>117.011002</c:v>
                </c:pt>
                <c:pt idx="1705">
                  <c:v>117.65495300000001</c:v>
                </c:pt>
                <c:pt idx="1706">
                  <c:v>117.574455</c:v>
                </c:pt>
                <c:pt idx="1707">
                  <c:v>115.991417</c:v>
                </c:pt>
                <c:pt idx="1708">
                  <c:v>118.298897</c:v>
                </c:pt>
                <c:pt idx="1709">
                  <c:v>118.567215</c:v>
                </c:pt>
                <c:pt idx="1710">
                  <c:v>116.474373</c:v>
                </c:pt>
                <c:pt idx="1711">
                  <c:v>114.891335</c:v>
                </c:pt>
                <c:pt idx="1712">
                  <c:v>115.18647799999999</c:v>
                </c:pt>
                <c:pt idx="1713">
                  <c:v>115.18647799999999</c:v>
                </c:pt>
                <c:pt idx="1714">
                  <c:v>115.10598</c:v>
                </c:pt>
                <c:pt idx="1715">
                  <c:v>116.259727</c:v>
                </c:pt>
                <c:pt idx="1716">
                  <c:v>114.542526</c:v>
                </c:pt>
                <c:pt idx="1717">
                  <c:v>113.576607</c:v>
                </c:pt>
                <c:pt idx="1718">
                  <c:v>115.803596</c:v>
                </c:pt>
                <c:pt idx="1719">
                  <c:v>116.259727</c:v>
                </c:pt>
                <c:pt idx="1720">
                  <c:v>117.842766</c:v>
                </c:pt>
                <c:pt idx="1721">
                  <c:v>116.635361</c:v>
                </c:pt>
                <c:pt idx="1722">
                  <c:v>118.298897</c:v>
                </c:pt>
                <c:pt idx="1723">
                  <c:v>117.789108</c:v>
                </c:pt>
                <c:pt idx="1724">
                  <c:v>119.88194300000001</c:v>
                </c:pt>
                <c:pt idx="1725">
                  <c:v>121.357658</c:v>
                </c:pt>
                <c:pt idx="1726">
                  <c:v>122.32358600000001</c:v>
                </c:pt>
                <c:pt idx="1727">
                  <c:v>123.15535</c:v>
                </c:pt>
                <c:pt idx="1728">
                  <c:v>123.987122</c:v>
                </c:pt>
                <c:pt idx="1729">
                  <c:v>124.30909699999999</c:v>
                </c:pt>
                <c:pt idx="1730">
                  <c:v>124.30909699999999</c:v>
                </c:pt>
                <c:pt idx="1731">
                  <c:v>124.55057499999999</c:v>
                </c:pt>
                <c:pt idx="1732">
                  <c:v>126.482422</c:v>
                </c:pt>
                <c:pt idx="1733">
                  <c:v>124.60424</c:v>
                </c:pt>
                <c:pt idx="1734">
                  <c:v>125.57016</c:v>
                </c:pt>
                <c:pt idx="1735">
                  <c:v>124.30909699999999</c:v>
                </c:pt>
                <c:pt idx="1736">
                  <c:v>122.59189600000001</c:v>
                </c:pt>
                <c:pt idx="1737">
                  <c:v>122.645561</c:v>
                </c:pt>
                <c:pt idx="1738">
                  <c:v>121.67963399999999</c:v>
                </c:pt>
                <c:pt idx="1739">
                  <c:v>124.57740800000001</c:v>
                </c:pt>
                <c:pt idx="1740">
                  <c:v>124.57740800000001</c:v>
                </c:pt>
                <c:pt idx="1741">
                  <c:v>124.067612</c:v>
                </c:pt>
                <c:pt idx="1742">
                  <c:v>124.73839599999999</c:v>
                </c:pt>
                <c:pt idx="1743">
                  <c:v>124.792061</c:v>
                </c:pt>
                <c:pt idx="1744">
                  <c:v>124.36275500000001</c:v>
                </c:pt>
                <c:pt idx="1745">
                  <c:v>123.611481</c:v>
                </c:pt>
                <c:pt idx="1746">
                  <c:v>124.657906</c:v>
                </c:pt>
                <c:pt idx="1747">
                  <c:v>126.589752</c:v>
                </c:pt>
                <c:pt idx="1748">
                  <c:v>124.711563</c:v>
                </c:pt>
                <c:pt idx="1749">
                  <c:v>127.341026</c:v>
                </c:pt>
                <c:pt idx="1750">
                  <c:v>127.180038</c:v>
                </c:pt>
                <c:pt idx="1751">
                  <c:v>127.394684</c:v>
                </c:pt>
                <c:pt idx="1752">
                  <c:v>124.792061</c:v>
                </c:pt>
                <c:pt idx="1753">
                  <c:v>124.55057499999999</c:v>
                </c:pt>
                <c:pt idx="1754">
                  <c:v>123.852966</c:v>
                </c:pt>
                <c:pt idx="1755">
                  <c:v>124.57740800000001</c:v>
                </c:pt>
                <c:pt idx="1756">
                  <c:v>124.013954</c:v>
                </c:pt>
                <c:pt idx="1757">
                  <c:v>124.282265</c:v>
                </c:pt>
                <c:pt idx="1758">
                  <c:v>125.27501700000001</c:v>
                </c:pt>
                <c:pt idx="1759">
                  <c:v>125.89213599999999</c:v>
                </c:pt>
                <c:pt idx="1760">
                  <c:v>126.80439800000001</c:v>
                </c:pt>
                <c:pt idx="1761">
                  <c:v>126.026291</c:v>
                </c:pt>
                <c:pt idx="1762">
                  <c:v>124.2286</c:v>
                </c:pt>
                <c:pt idx="1763">
                  <c:v>125.19452699999999</c:v>
                </c:pt>
                <c:pt idx="1764">
                  <c:v>125.784813</c:v>
                </c:pt>
                <c:pt idx="1765">
                  <c:v>126.80439800000001</c:v>
                </c:pt>
                <c:pt idx="1766">
                  <c:v>128.414276</c:v>
                </c:pt>
                <c:pt idx="1767">
                  <c:v>129.16554300000001</c:v>
                </c:pt>
                <c:pt idx="1768">
                  <c:v>128.06547499999999</c:v>
                </c:pt>
                <c:pt idx="1769">
                  <c:v>127.797157</c:v>
                </c:pt>
                <c:pt idx="1770">
                  <c:v>127.636169</c:v>
                </c:pt>
                <c:pt idx="1771">
                  <c:v>128.924072</c:v>
                </c:pt>
                <c:pt idx="1772">
                  <c:v>128.97773699999999</c:v>
                </c:pt>
                <c:pt idx="1773">
                  <c:v>128.924072</c:v>
                </c:pt>
                <c:pt idx="1774">
                  <c:v>126.455597</c:v>
                </c:pt>
                <c:pt idx="1775">
                  <c:v>126.321442</c:v>
                </c:pt>
                <c:pt idx="1776">
                  <c:v>128.84356700000001</c:v>
                </c:pt>
                <c:pt idx="1777">
                  <c:v>128.52160599999999</c:v>
                </c:pt>
                <c:pt idx="1778">
                  <c:v>128.467941</c:v>
                </c:pt>
                <c:pt idx="1779">
                  <c:v>127.20687100000001</c:v>
                </c:pt>
                <c:pt idx="1780">
                  <c:v>129.54118299999999</c:v>
                </c:pt>
                <c:pt idx="1781">
                  <c:v>126.884895</c:v>
                </c:pt>
                <c:pt idx="1782">
                  <c:v>127.528847</c:v>
                </c:pt>
                <c:pt idx="1783">
                  <c:v>129.88999899999999</c:v>
                </c:pt>
                <c:pt idx="1784">
                  <c:v>125.811646</c:v>
                </c:pt>
                <c:pt idx="1785">
                  <c:v>128.414276</c:v>
                </c:pt>
                <c:pt idx="1786">
                  <c:v>132.841431</c:v>
                </c:pt>
                <c:pt idx="1787">
                  <c:v>132.06332399999999</c:v>
                </c:pt>
                <c:pt idx="1788">
                  <c:v>130.614441</c:v>
                </c:pt>
                <c:pt idx="1789">
                  <c:v>132.036484</c:v>
                </c:pt>
                <c:pt idx="1790">
                  <c:v>132.33163500000001</c:v>
                </c:pt>
                <c:pt idx="1791">
                  <c:v>132.81459000000001</c:v>
                </c:pt>
                <c:pt idx="1792">
                  <c:v>132.59994499999999</c:v>
                </c:pt>
                <c:pt idx="1793">
                  <c:v>133.80735799999999</c:v>
                </c:pt>
                <c:pt idx="1794">
                  <c:v>133.48538199999999</c:v>
                </c:pt>
                <c:pt idx="1795">
                  <c:v>130.694931</c:v>
                </c:pt>
                <c:pt idx="1796">
                  <c:v>130.668091</c:v>
                </c:pt>
                <c:pt idx="1797">
                  <c:v>130.53393600000001</c:v>
                </c:pt>
                <c:pt idx="1798">
                  <c:v>129.326538</c:v>
                </c:pt>
                <c:pt idx="1799">
                  <c:v>129.13871800000001</c:v>
                </c:pt>
                <c:pt idx="1800">
                  <c:v>128.60209699999999</c:v>
                </c:pt>
                <c:pt idx="1801">
                  <c:v>128.84356700000001</c:v>
                </c:pt>
                <c:pt idx="1802">
                  <c:v>130.721756</c:v>
                </c:pt>
                <c:pt idx="1803">
                  <c:v>134.63911400000001</c:v>
                </c:pt>
                <c:pt idx="1804">
                  <c:v>133.404877</c:v>
                </c:pt>
                <c:pt idx="1805">
                  <c:v>131.070572</c:v>
                </c:pt>
                <c:pt idx="1806">
                  <c:v>130.99006700000001</c:v>
                </c:pt>
                <c:pt idx="1807">
                  <c:v>131.097397</c:v>
                </c:pt>
                <c:pt idx="1808">
                  <c:v>132.921921</c:v>
                </c:pt>
                <c:pt idx="1809">
                  <c:v>132.921921</c:v>
                </c:pt>
                <c:pt idx="1810">
                  <c:v>133.35122699999999</c:v>
                </c:pt>
                <c:pt idx="1811">
                  <c:v>130.668091</c:v>
                </c:pt>
                <c:pt idx="1812">
                  <c:v>127.475182</c:v>
                </c:pt>
                <c:pt idx="1813">
                  <c:v>126.509254</c:v>
                </c:pt>
                <c:pt idx="1814">
                  <c:v>124.55057499999999</c:v>
                </c:pt>
                <c:pt idx="1815">
                  <c:v>122.59189600000001</c:v>
                </c:pt>
                <c:pt idx="1816">
                  <c:v>126.99221799999999</c:v>
                </c:pt>
                <c:pt idx="1817">
                  <c:v>131.124222</c:v>
                </c:pt>
                <c:pt idx="1818">
                  <c:v>126.99221799999999</c:v>
                </c:pt>
                <c:pt idx="1819">
                  <c:v>131.607193</c:v>
                </c:pt>
                <c:pt idx="1820">
                  <c:v>135.06842</c:v>
                </c:pt>
                <c:pt idx="1821">
                  <c:v>136.919769</c:v>
                </c:pt>
                <c:pt idx="1822">
                  <c:v>135.73919699999999</c:v>
                </c:pt>
                <c:pt idx="1823">
                  <c:v>137.61738600000001</c:v>
                </c:pt>
                <c:pt idx="1824">
                  <c:v>139.73706100000001</c:v>
                </c:pt>
                <c:pt idx="1825">
                  <c:v>137.832031</c:v>
                </c:pt>
                <c:pt idx="1826">
                  <c:v>137.91253699999999</c:v>
                </c:pt>
                <c:pt idx="1827">
                  <c:v>136.75878900000001</c:v>
                </c:pt>
                <c:pt idx="1828">
                  <c:v>136.11483799999999</c:v>
                </c:pt>
                <c:pt idx="1829">
                  <c:v>135.33673099999999</c:v>
                </c:pt>
                <c:pt idx="1830">
                  <c:v>134.236649</c:v>
                </c:pt>
                <c:pt idx="1831">
                  <c:v>134.07566800000001</c:v>
                </c:pt>
                <c:pt idx="1832">
                  <c:v>132.33163500000001</c:v>
                </c:pt>
                <c:pt idx="1833">
                  <c:v>132.841431</c:v>
                </c:pt>
                <c:pt idx="1834">
                  <c:v>132.841431</c:v>
                </c:pt>
                <c:pt idx="1835">
                  <c:v>131.580353</c:v>
                </c:pt>
                <c:pt idx="1836">
                  <c:v>130.77542099999999</c:v>
                </c:pt>
                <c:pt idx="1837">
                  <c:v>131.607193</c:v>
                </c:pt>
                <c:pt idx="1838">
                  <c:v>131.82183800000001</c:v>
                </c:pt>
                <c:pt idx="1839">
                  <c:v>131.82183800000001</c:v>
                </c:pt>
                <c:pt idx="1840">
                  <c:v>130.694931</c:v>
                </c:pt>
                <c:pt idx="1841">
                  <c:v>130.05098000000001</c:v>
                </c:pt>
                <c:pt idx="1842">
                  <c:v>128.816742</c:v>
                </c:pt>
                <c:pt idx="1843">
                  <c:v>126.428764</c:v>
                </c:pt>
                <c:pt idx="1844">
                  <c:v>125.83847799999999</c:v>
                </c:pt>
                <c:pt idx="1845">
                  <c:v>124.979874</c:v>
                </c:pt>
                <c:pt idx="1846">
                  <c:v>124.657906</c:v>
                </c:pt>
                <c:pt idx="1847">
                  <c:v>124.76522799999999</c:v>
                </c:pt>
                <c:pt idx="1848">
                  <c:v>123.718811</c:v>
                </c:pt>
                <c:pt idx="1849">
                  <c:v>122.913872</c:v>
                </c:pt>
                <c:pt idx="1850">
                  <c:v>122.75288399999999</c:v>
                </c:pt>
                <c:pt idx="1851">
                  <c:v>125.27501700000001</c:v>
                </c:pt>
                <c:pt idx="1852">
                  <c:v>123.87979900000001</c:v>
                </c:pt>
                <c:pt idx="1853">
                  <c:v>123.611481</c:v>
                </c:pt>
                <c:pt idx="1854">
                  <c:v>124.523743</c:v>
                </c:pt>
                <c:pt idx="1855">
                  <c:v>123.048027</c:v>
                </c:pt>
                <c:pt idx="1856">
                  <c:v>123.87979900000001</c:v>
                </c:pt>
                <c:pt idx="1857">
                  <c:v>123.26268</c:v>
                </c:pt>
                <c:pt idx="1858">
                  <c:v>121.840622</c:v>
                </c:pt>
                <c:pt idx="1859">
                  <c:v>121.49181400000001</c:v>
                </c:pt>
                <c:pt idx="1860">
                  <c:v>123.15535</c:v>
                </c:pt>
                <c:pt idx="1861">
                  <c:v>123.23584700000001</c:v>
                </c:pt>
                <c:pt idx="1862">
                  <c:v>122.994362</c:v>
                </c:pt>
                <c:pt idx="1863">
                  <c:v>123.69197800000001</c:v>
                </c:pt>
                <c:pt idx="1864">
                  <c:v>125.060371</c:v>
                </c:pt>
                <c:pt idx="1865">
                  <c:v>127.072716</c:v>
                </c:pt>
                <c:pt idx="1866">
                  <c:v>126.13362100000001</c:v>
                </c:pt>
                <c:pt idx="1867">
                  <c:v>128.01181</c:v>
                </c:pt>
                <c:pt idx="1868">
                  <c:v>128.28012100000001</c:v>
                </c:pt>
                <c:pt idx="1869">
                  <c:v>128.28012100000001</c:v>
                </c:pt>
                <c:pt idx="1870">
                  <c:v>127.958145</c:v>
                </c:pt>
                <c:pt idx="1871">
                  <c:v>126.267776</c:v>
                </c:pt>
                <c:pt idx="1872">
                  <c:v>125.623825</c:v>
                </c:pt>
                <c:pt idx="1873">
                  <c:v>125.00670599999999</c:v>
                </c:pt>
                <c:pt idx="1874">
                  <c:v>122.457741</c:v>
                </c:pt>
                <c:pt idx="1875">
                  <c:v>123.101692</c:v>
                </c:pt>
                <c:pt idx="1876">
                  <c:v>123.93345600000001</c:v>
                </c:pt>
                <c:pt idx="1877">
                  <c:v>124.201775</c:v>
                </c:pt>
                <c:pt idx="1878">
                  <c:v>124.73839599999999</c:v>
                </c:pt>
                <c:pt idx="1879">
                  <c:v>125.516502</c:v>
                </c:pt>
                <c:pt idx="1880">
                  <c:v>124.926216</c:v>
                </c:pt>
                <c:pt idx="1881">
                  <c:v>125.731148</c:v>
                </c:pt>
                <c:pt idx="1882">
                  <c:v>124.33593</c:v>
                </c:pt>
                <c:pt idx="1883">
                  <c:v>124.979874</c:v>
                </c:pt>
                <c:pt idx="1884">
                  <c:v>124.81888600000001</c:v>
                </c:pt>
                <c:pt idx="1885">
                  <c:v>124.174942</c:v>
                </c:pt>
                <c:pt idx="1886">
                  <c:v>123.02119399999999</c:v>
                </c:pt>
                <c:pt idx="1887">
                  <c:v>123.799301</c:v>
                </c:pt>
                <c:pt idx="1888">
                  <c:v>122.028442</c:v>
                </c:pt>
                <c:pt idx="1889">
                  <c:v>122.860207</c:v>
                </c:pt>
                <c:pt idx="1890">
                  <c:v>123.128525</c:v>
                </c:pt>
                <c:pt idx="1891">
                  <c:v>123.128525</c:v>
                </c:pt>
                <c:pt idx="1892">
                  <c:v>124.12127700000001</c:v>
                </c:pt>
                <c:pt idx="1893">
                  <c:v>123.66514599999999</c:v>
                </c:pt>
                <c:pt idx="1894">
                  <c:v>124.76522799999999</c:v>
                </c:pt>
                <c:pt idx="1895">
                  <c:v>124.470085</c:v>
                </c:pt>
                <c:pt idx="1896">
                  <c:v>125.114029</c:v>
                </c:pt>
                <c:pt idx="1897">
                  <c:v>125.19452699999999</c:v>
                </c:pt>
                <c:pt idx="1898">
                  <c:v>124.067612</c:v>
                </c:pt>
                <c:pt idx="1899">
                  <c:v>124.12127700000001</c:v>
                </c:pt>
                <c:pt idx="1900">
                  <c:v>123.557823</c:v>
                </c:pt>
                <c:pt idx="1901">
                  <c:v>122.350418</c:v>
                </c:pt>
                <c:pt idx="1902">
                  <c:v>122.430908</c:v>
                </c:pt>
                <c:pt idx="1903">
                  <c:v>123.048027</c:v>
                </c:pt>
                <c:pt idx="1904">
                  <c:v>122.13576500000001</c:v>
                </c:pt>
                <c:pt idx="1905">
                  <c:v>122.162598</c:v>
                </c:pt>
                <c:pt idx="1906">
                  <c:v>120.25758399999999</c:v>
                </c:pt>
                <c:pt idx="1907">
                  <c:v>120.230751</c:v>
                </c:pt>
                <c:pt idx="1908">
                  <c:v>118.862358</c:v>
                </c:pt>
                <c:pt idx="1909">
                  <c:v>118.942848</c:v>
                </c:pt>
                <c:pt idx="1910">
                  <c:v>119.372147</c:v>
                </c:pt>
                <c:pt idx="1911">
                  <c:v>119.69412199999999</c:v>
                </c:pt>
                <c:pt idx="1912">
                  <c:v>121.760132</c:v>
                </c:pt>
                <c:pt idx="1913">
                  <c:v>122.457741</c:v>
                </c:pt>
                <c:pt idx="1914">
                  <c:v>122.457741</c:v>
                </c:pt>
                <c:pt idx="1915">
                  <c:v>123.02119399999999</c:v>
                </c:pt>
                <c:pt idx="1916">
                  <c:v>122.75288399999999</c:v>
                </c:pt>
                <c:pt idx="1917">
                  <c:v>122.32358600000001</c:v>
                </c:pt>
                <c:pt idx="1918">
                  <c:v>121.599144</c:v>
                </c:pt>
                <c:pt idx="1919">
                  <c:v>121.277168</c:v>
                </c:pt>
                <c:pt idx="1920">
                  <c:v>121.92112</c:v>
                </c:pt>
                <c:pt idx="1921">
                  <c:v>122.05527499999999</c:v>
                </c:pt>
                <c:pt idx="1922">
                  <c:v>120.445396</c:v>
                </c:pt>
                <c:pt idx="1923">
                  <c:v>121.250336</c:v>
                </c:pt>
                <c:pt idx="1924">
                  <c:v>120.364906</c:v>
                </c:pt>
                <c:pt idx="1925">
                  <c:v>119.5868</c:v>
                </c:pt>
                <c:pt idx="1926">
                  <c:v>121.169838</c:v>
                </c:pt>
                <c:pt idx="1927">
                  <c:v>121.169838</c:v>
                </c:pt>
                <c:pt idx="1928">
                  <c:v>120.284409</c:v>
                </c:pt>
                <c:pt idx="1929">
                  <c:v>120.09659600000001</c:v>
                </c:pt>
                <c:pt idx="1930">
                  <c:v>119.90877500000001</c:v>
                </c:pt>
                <c:pt idx="1931">
                  <c:v>120.12342099999999</c:v>
                </c:pt>
                <c:pt idx="1932">
                  <c:v>120.552727</c:v>
                </c:pt>
                <c:pt idx="1933">
                  <c:v>119.85511</c:v>
                </c:pt>
                <c:pt idx="1934">
                  <c:v>119.479477</c:v>
                </c:pt>
                <c:pt idx="1935">
                  <c:v>118.916016</c:v>
                </c:pt>
                <c:pt idx="1936">
                  <c:v>117.601288</c:v>
                </c:pt>
                <c:pt idx="1937">
                  <c:v>117.171989</c:v>
                </c:pt>
                <c:pt idx="1938">
                  <c:v>116.17923</c:v>
                </c:pt>
                <c:pt idx="1939">
                  <c:v>117.68177799999999</c:v>
                </c:pt>
                <c:pt idx="1940">
                  <c:v>116.474373</c:v>
                </c:pt>
                <c:pt idx="1941">
                  <c:v>116.34021799999999</c:v>
                </c:pt>
                <c:pt idx="1942">
                  <c:v>115.159645</c:v>
                </c:pt>
                <c:pt idx="1943">
                  <c:v>114.891335</c:v>
                </c:pt>
                <c:pt idx="1944">
                  <c:v>117.68177799999999</c:v>
                </c:pt>
                <c:pt idx="1945">
                  <c:v>118.755028</c:v>
                </c:pt>
                <c:pt idx="1946">
                  <c:v>118.72820299999999</c:v>
                </c:pt>
                <c:pt idx="1947">
                  <c:v>117.923264</c:v>
                </c:pt>
                <c:pt idx="1948">
                  <c:v>117.493965</c:v>
                </c:pt>
                <c:pt idx="1949">
                  <c:v>117.976929</c:v>
                </c:pt>
                <c:pt idx="1950">
                  <c:v>117.869598</c:v>
                </c:pt>
                <c:pt idx="1951">
                  <c:v>117.520798</c:v>
                </c:pt>
                <c:pt idx="1952">
                  <c:v>117.386635</c:v>
                </c:pt>
                <c:pt idx="1953">
                  <c:v>117.44029999999999</c:v>
                </c:pt>
                <c:pt idx="1954">
                  <c:v>118.08425099999999</c:v>
                </c:pt>
                <c:pt idx="1955">
                  <c:v>117.118324</c:v>
                </c:pt>
                <c:pt idx="1956">
                  <c:v>117.413467</c:v>
                </c:pt>
                <c:pt idx="1957">
                  <c:v>117.064667</c:v>
                </c:pt>
                <c:pt idx="1958">
                  <c:v>117.145157</c:v>
                </c:pt>
                <c:pt idx="1959">
                  <c:v>117.279312</c:v>
                </c:pt>
                <c:pt idx="1960">
                  <c:v>116.313385</c:v>
                </c:pt>
                <c:pt idx="1961">
                  <c:v>115.964584</c:v>
                </c:pt>
                <c:pt idx="1962">
                  <c:v>116.501205</c:v>
                </c:pt>
                <c:pt idx="1963">
                  <c:v>115.052322</c:v>
                </c:pt>
                <c:pt idx="1964">
                  <c:v>114.48886899999999</c:v>
                </c:pt>
                <c:pt idx="1965">
                  <c:v>112.31553599999999</c:v>
                </c:pt>
                <c:pt idx="1966">
                  <c:v>111.40327499999999</c:v>
                </c:pt>
                <c:pt idx="1967">
                  <c:v>110.35685700000001</c:v>
                </c:pt>
                <c:pt idx="1968">
                  <c:v>110.14220400000001</c:v>
                </c:pt>
                <c:pt idx="1969">
                  <c:v>111.48376500000001</c:v>
                </c:pt>
                <c:pt idx="1970">
                  <c:v>111.698418</c:v>
                </c:pt>
                <c:pt idx="1971">
                  <c:v>111.698418</c:v>
                </c:pt>
                <c:pt idx="1972">
                  <c:v>111.05446600000001</c:v>
                </c:pt>
                <c:pt idx="1973">
                  <c:v>110.544678</c:v>
                </c:pt>
                <c:pt idx="1974">
                  <c:v>111.966728</c:v>
                </c:pt>
                <c:pt idx="1975">
                  <c:v>111.108131</c:v>
                </c:pt>
                <c:pt idx="1976">
                  <c:v>112.422859</c:v>
                </c:pt>
                <c:pt idx="1977">
                  <c:v>111.349609</c:v>
                </c:pt>
                <c:pt idx="1978">
                  <c:v>110.75932299999999</c:v>
                </c:pt>
                <c:pt idx="1979">
                  <c:v>110.195869</c:v>
                </c:pt>
                <c:pt idx="1980">
                  <c:v>109.954384</c:v>
                </c:pt>
                <c:pt idx="1981">
                  <c:v>111.698418</c:v>
                </c:pt>
                <c:pt idx="1982">
                  <c:v>110.59833500000001</c:v>
                </c:pt>
                <c:pt idx="1983">
                  <c:v>110.410515</c:v>
                </c:pt>
                <c:pt idx="1984">
                  <c:v>111.564262</c:v>
                </c:pt>
                <c:pt idx="1985">
                  <c:v>111.591095</c:v>
                </c:pt>
                <c:pt idx="1986">
                  <c:v>111.05446600000001</c:v>
                </c:pt>
                <c:pt idx="1987">
                  <c:v>111.64475299999999</c:v>
                </c:pt>
                <c:pt idx="1988">
                  <c:v>112.50335699999999</c:v>
                </c:pt>
                <c:pt idx="1989">
                  <c:v>111.832573</c:v>
                </c:pt>
                <c:pt idx="1990">
                  <c:v>111.966728</c:v>
                </c:pt>
                <c:pt idx="1991">
                  <c:v>111.91306299999999</c:v>
                </c:pt>
                <c:pt idx="1992">
                  <c:v>112.04722599999999</c:v>
                </c:pt>
                <c:pt idx="1993">
                  <c:v>111.48376500000001</c:v>
                </c:pt>
                <c:pt idx="1994">
                  <c:v>110.544678</c:v>
                </c:pt>
                <c:pt idx="1995">
                  <c:v>111.40327499999999</c:v>
                </c:pt>
                <c:pt idx="1996">
                  <c:v>111.993561</c:v>
                </c:pt>
                <c:pt idx="1997">
                  <c:v>111.993561</c:v>
                </c:pt>
                <c:pt idx="1998">
                  <c:v>111.591095</c:v>
                </c:pt>
                <c:pt idx="1999">
                  <c:v>111.05446600000001</c:v>
                </c:pt>
                <c:pt idx="2000">
                  <c:v>110.625168</c:v>
                </c:pt>
                <c:pt idx="2001">
                  <c:v>110.51784499999999</c:v>
                </c:pt>
                <c:pt idx="2002">
                  <c:v>110.410515</c:v>
                </c:pt>
                <c:pt idx="2003">
                  <c:v>108.10303500000001</c:v>
                </c:pt>
                <c:pt idx="2004">
                  <c:v>109.927559</c:v>
                </c:pt>
                <c:pt idx="2005">
                  <c:v>111.832573</c:v>
                </c:pt>
                <c:pt idx="2006">
                  <c:v>111.72525</c:v>
                </c:pt>
                <c:pt idx="2007">
                  <c:v>110.59833500000001</c:v>
                </c:pt>
                <c:pt idx="2008">
                  <c:v>110.14220400000001</c:v>
                </c:pt>
                <c:pt idx="2009">
                  <c:v>109.90072600000001</c:v>
                </c:pt>
                <c:pt idx="2010">
                  <c:v>109.17628499999999</c:v>
                </c:pt>
                <c:pt idx="2011">
                  <c:v>107.807892</c:v>
                </c:pt>
                <c:pt idx="2012">
                  <c:v>107.834717</c:v>
                </c:pt>
                <c:pt idx="2013">
                  <c:v>106.949287</c:v>
                </c:pt>
                <c:pt idx="2014">
                  <c:v>108.156693</c:v>
                </c:pt>
                <c:pt idx="2015">
                  <c:v>108.881134</c:v>
                </c:pt>
                <c:pt idx="2016">
                  <c:v>108.10303500000001</c:v>
                </c:pt>
                <c:pt idx="2017">
                  <c:v>107.485916</c:v>
                </c:pt>
                <c:pt idx="2018">
                  <c:v>107.324928</c:v>
                </c:pt>
                <c:pt idx="2019">
                  <c:v>107.459084</c:v>
                </c:pt>
                <c:pt idx="2020">
                  <c:v>107.861549</c:v>
                </c:pt>
                <c:pt idx="2021">
                  <c:v>106.922455</c:v>
                </c:pt>
                <c:pt idx="2022">
                  <c:v>105.41990699999999</c:v>
                </c:pt>
                <c:pt idx="2023">
                  <c:v>105.41990699999999</c:v>
                </c:pt>
                <c:pt idx="2024">
                  <c:v>104.13201100000001</c:v>
                </c:pt>
                <c:pt idx="2025">
                  <c:v>104.775963</c:v>
                </c:pt>
                <c:pt idx="2026">
                  <c:v>106.11752300000001</c:v>
                </c:pt>
                <c:pt idx="2027">
                  <c:v>105.01744100000001</c:v>
                </c:pt>
                <c:pt idx="2028">
                  <c:v>105.473572</c:v>
                </c:pt>
                <c:pt idx="2029">
                  <c:v>104.963776</c:v>
                </c:pt>
                <c:pt idx="2030">
                  <c:v>105.20526099999999</c:v>
                </c:pt>
                <c:pt idx="2031">
                  <c:v>105.63455999999999</c:v>
                </c:pt>
                <c:pt idx="2032">
                  <c:v>105.82238</c:v>
                </c:pt>
                <c:pt idx="2033">
                  <c:v>106.010193</c:v>
                </c:pt>
                <c:pt idx="2034">
                  <c:v>106.33216899999999</c:v>
                </c:pt>
                <c:pt idx="2035">
                  <c:v>106.27851099999999</c:v>
                </c:pt>
                <c:pt idx="2036">
                  <c:v>105.688225</c:v>
                </c:pt>
                <c:pt idx="2037">
                  <c:v>106.439499</c:v>
                </c:pt>
                <c:pt idx="2038">
                  <c:v>107.00295300000001</c:v>
                </c:pt>
                <c:pt idx="2039">
                  <c:v>106.81513200000001</c:v>
                </c:pt>
                <c:pt idx="2040">
                  <c:v>106.519989</c:v>
                </c:pt>
                <c:pt idx="2041">
                  <c:v>106.81513200000001</c:v>
                </c:pt>
                <c:pt idx="2042">
                  <c:v>106.54682200000001</c:v>
                </c:pt>
                <c:pt idx="2043">
                  <c:v>106.519989</c:v>
                </c:pt>
                <c:pt idx="2044">
                  <c:v>106.010193</c:v>
                </c:pt>
                <c:pt idx="2045">
                  <c:v>107.284676</c:v>
                </c:pt>
                <c:pt idx="2046">
                  <c:v>105.956535</c:v>
                </c:pt>
                <c:pt idx="2047">
                  <c:v>106.144356</c:v>
                </c:pt>
                <c:pt idx="2048">
                  <c:v>105.500404</c:v>
                </c:pt>
                <c:pt idx="2049">
                  <c:v>102.81727600000001</c:v>
                </c:pt>
                <c:pt idx="2050">
                  <c:v>103.40757000000001</c:v>
                </c:pt>
                <c:pt idx="2051">
                  <c:v>101.985512</c:v>
                </c:pt>
                <c:pt idx="2052">
                  <c:v>100.858597</c:v>
                </c:pt>
                <c:pt idx="2053">
                  <c:v>101.66353599999999</c:v>
                </c:pt>
                <c:pt idx="2054">
                  <c:v>102.629463</c:v>
                </c:pt>
                <c:pt idx="2055">
                  <c:v>102.522133</c:v>
                </c:pt>
                <c:pt idx="2056">
                  <c:v>102.468475</c:v>
                </c:pt>
                <c:pt idx="2057">
                  <c:v>101.690369</c:v>
                </c:pt>
                <c:pt idx="2058">
                  <c:v>103.514893</c:v>
                </c:pt>
                <c:pt idx="2059">
                  <c:v>101.931847</c:v>
                </c:pt>
                <c:pt idx="2060">
                  <c:v>102.924606</c:v>
                </c:pt>
                <c:pt idx="2061">
                  <c:v>103.246582</c:v>
                </c:pt>
                <c:pt idx="2062">
                  <c:v>104.480812</c:v>
                </c:pt>
                <c:pt idx="2063">
                  <c:v>104.453987</c:v>
                </c:pt>
                <c:pt idx="2064">
                  <c:v>104.13201100000001</c:v>
                </c:pt>
                <c:pt idx="2065">
                  <c:v>103.00509599999999</c:v>
                </c:pt>
                <c:pt idx="2066">
                  <c:v>103.00509599999999</c:v>
                </c:pt>
                <c:pt idx="2067">
                  <c:v>103.43439499999999</c:v>
                </c:pt>
                <c:pt idx="2068">
                  <c:v>103.810036</c:v>
                </c:pt>
                <c:pt idx="2069">
                  <c:v>102.978264</c:v>
                </c:pt>
                <c:pt idx="2070">
                  <c:v>102.870941</c:v>
                </c:pt>
                <c:pt idx="2071">
                  <c:v>102.548965</c:v>
                </c:pt>
                <c:pt idx="2072">
                  <c:v>101.609871</c:v>
                </c:pt>
                <c:pt idx="2073">
                  <c:v>101.15374</c:v>
                </c:pt>
                <c:pt idx="2074">
                  <c:v>100.536621</c:v>
                </c:pt>
                <c:pt idx="2075">
                  <c:v>101.04641700000001</c:v>
                </c:pt>
                <c:pt idx="2076">
                  <c:v>101.287903</c:v>
                </c:pt>
                <c:pt idx="2077">
                  <c:v>100.670784</c:v>
                </c:pt>
                <c:pt idx="2078">
                  <c:v>100.241478</c:v>
                </c:pt>
                <c:pt idx="2079">
                  <c:v>100.18782</c:v>
                </c:pt>
                <c:pt idx="2080">
                  <c:v>100</c:v>
                </c:pt>
              </c:numCache>
            </c:numRef>
          </c:val>
          <c:smooth val="0"/>
          <c:extLst>
            <c:ext xmlns:c16="http://schemas.microsoft.com/office/drawing/2014/chart" uri="{C3380CC4-5D6E-409C-BE32-E72D297353CC}">
              <c16:uniqueId val="{00000003-55EF-4E81-8E08-C6A99EF77711}"/>
            </c:ext>
          </c:extLst>
        </c:ser>
        <c:ser>
          <c:idx val="4"/>
          <c:order val="4"/>
          <c:tx>
            <c:strRef>
              <c:f>Planilha1!$G$3</c:f>
              <c:strCache>
                <c:ptCount val="1"/>
                <c:pt idx="0">
                  <c:v>HXC Index</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Planilha1!$G$4:$G$2084</c:f>
              <c:numCache>
                <c:formatCode>General</c:formatCode>
                <c:ptCount val="2081"/>
                <c:pt idx="0">
                  <c:v>107.52177399999999</c:v>
                </c:pt>
                <c:pt idx="1">
                  <c:v>105.82827</c:v>
                </c:pt>
                <c:pt idx="2">
                  <c:v>106.22686</c:v>
                </c:pt>
                <c:pt idx="3">
                  <c:v>107.60598</c:v>
                </c:pt>
                <c:pt idx="4">
                  <c:v>107.60598</c:v>
                </c:pt>
                <c:pt idx="5">
                  <c:v>105.214699</c:v>
                </c:pt>
                <c:pt idx="6">
                  <c:v>103.962097</c:v>
                </c:pt>
                <c:pt idx="7">
                  <c:v>101.20001999999999</c:v>
                </c:pt>
                <c:pt idx="8">
                  <c:v>102.90831799999999</c:v>
                </c:pt>
                <c:pt idx="9">
                  <c:v>100.294121</c:v>
                </c:pt>
                <c:pt idx="10">
                  <c:v>98.970725999999999</c:v>
                </c:pt>
                <c:pt idx="11">
                  <c:v>96.376793000000006</c:v>
                </c:pt>
                <c:pt idx="12">
                  <c:v>98.608963000000003</c:v>
                </c:pt>
                <c:pt idx="13">
                  <c:v>96.060631000000001</c:v>
                </c:pt>
                <c:pt idx="14">
                  <c:v>96.572051999999999</c:v>
                </c:pt>
                <c:pt idx="15">
                  <c:v>100.11009199999999</c:v>
                </c:pt>
                <c:pt idx="16">
                  <c:v>95.956703000000005</c:v>
                </c:pt>
                <c:pt idx="17">
                  <c:v>97.083336000000003</c:v>
                </c:pt>
                <c:pt idx="18">
                  <c:v>95.473488000000003</c:v>
                </c:pt>
                <c:pt idx="19">
                  <c:v>95.375174999999999</c:v>
                </c:pt>
                <c:pt idx="20">
                  <c:v>91.950928000000005</c:v>
                </c:pt>
                <c:pt idx="21">
                  <c:v>91.832344000000006</c:v>
                </c:pt>
                <c:pt idx="22">
                  <c:v>92.445503000000002</c:v>
                </c:pt>
                <c:pt idx="23">
                  <c:v>92.775222999999997</c:v>
                </c:pt>
                <c:pt idx="24">
                  <c:v>92.775222999999997</c:v>
                </c:pt>
                <c:pt idx="25">
                  <c:v>89.914558</c:v>
                </c:pt>
                <c:pt idx="26">
                  <c:v>89.714507999999995</c:v>
                </c:pt>
                <c:pt idx="27">
                  <c:v>88.850776999999994</c:v>
                </c:pt>
                <c:pt idx="28">
                  <c:v>87.022948999999997</c:v>
                </c:pt>
                <c:pt idx="29">
                  <c:v>87.363761999999994</c:v>
                </c:pt>
                <c:pt idx="30">
                  <c:v>90.198134999999994</c:v>
                </c:pt>
                <c:pt idx="31">
                  <c:v>90.198134999999994</c:v>
                </c:pt>
                <c:pt idx="32">
                  <c:v>90.809371999999996</c:v>
                </c:pt>
                <c:pt idx="33">
                  <c:v>90.989425999999995</c:v>
                </c:pt>
                <c:pt idx="34">
                  <c:v>92.053207</c:v>
                </c:pt>
                <c:pt idx="35">
                  <c:v>91.208511000000001</c:v>
                </c:pt>
                <c:pt idx="36">
                  <c:v>92.606803999999997</c:v>
                </c:pt>
                <c:pt idx="37">
                  <c:v>92.251343000000006</c:v>
                </c:pt>
                <c:pt idx="38">
                  <c:v>94.033980999999997</c:v>
                </c:pt>
                <c:pt idx="39">
                  <c:v>95.500052999999994</c:v>
                </c:pt>
                <c:pt idx="40">
                  <c:v>95.097626000000005</c:v>
                </c:pt>
                <c:pt idx="41">
                  <c:v>94.355354000000005</c:v>
                </c:pt>
                <c:pt idx="42">
                  <c:v>93.503532000000007</c:v>
                </c:pt>
                <c:pt idx="43">
                  <c:v>93.008956999999995</c:v>
                </c:pt>
                <c:pt idx="44">
                  <c:v>93.064407000000003</c:v>
                </c:pt>
                <c:pt idx="45">
                  <c:v>95.358611999999994</c:v>
                </c:pt>
                <c:pt idx="46">
                  <c:v>93.519278999999997</c:v>
                </c:pt>
                <c:pt idx="47">
                  <c:v>95.617537999999996</c:v>
                </c:pt>
                <c:pt idx="48">
                  <c:v>96.714316999999994</c:v>
                </c:pt>
                <c:pt idx="49">
                  <c:v>96.543571</c:v>
                </c:pt>
                <c:pt idx="50">
                  <c:v>97.265174999999999</c:v>
                </c:pt>
                <c:pt idx="51">
                  <c:v>101.681183</c:v>
                </c:pt>
                <c:pt idx="52">
                  <c:v>93.682357999999994</c:v>
                </c:pt>
                <c:pt idx="53">
                  <c:v>92.773308</c:v>
                </c:pt>
                <c:pt idx="54">
                  <c:v>92.389778000000007</c:v>
                </c:pt>
                <c:pt idx="55">
                  <c:v>93.679207000000005</c:v>
                </c:pt>
                <c:pt idx="56">
                  <c:v>92.603515999999999</c:v>
                </c:pt>
                <c:pt idx="57">
                  <c:v>91.709114</c:v>
                </c:pt>
                <c:pt idx="58">
                  <c:v>91.163321999999994</c:v>
                </c:pt>
                <c:pt idx="59">
                  <c:v>91.163321999999994</c:v>
                </c:pt>
                <c:pt idx="60">
                  <c:v>88.667297000000005</c:v>
                </c:pt>
                <c:pt idx="61">
                  <c:v>89.419433999999995</c:v>
                </c:pt>
                <c:pt idx="62">
                  <c:v>89.024673000000007</c:v>
                </c:pt>
                <c:pt idx="63">
                  <c:v>90.259338</c:v>
                </c:pt>
                <c:pt idx="64">
                  <c:v>91.174003999999996</c:v>
                </c:pt>
                <c:pt idx="65">
                  <c:v>89.876495000000006</c:v>
                </c:pt>
                <c:pt idx="66">
                  <c:v>90.557700999999994</c:v>
                </c:pt>
                <c:pt idx="67">
                  <c:v>89.032616000000004</c:v>
                </c:pt>
                <c:pt idx="68">
                  <c:v>88.30677</c:v>
                </c:pt>
                <c:pt idx="69">
                  <c:v>89.938659999999999</c:v>
                </c:pt>
                <c:pt idx="70">
                  <c:v>90.929458999999994</c:v>
                </c:pt>
                <c:pt idx="71">
                  <c:v>95.165267999999998</c:v>
                </c:pt>
                <c:pt idx="72">
                  <c:v>94.611266999999998</c:v>
                </c:pt>
                <c:pt idx="73">
                  <c:v>99.314682000000005</c:v>
                </c:pt>
                <c:pt idx="74">
                  <c:v>95.952461</c:v>
                </c:pt>
                <c:pt idx="75">
                  <c:v>97.745368999999997</c:v>
                </c:pt>
                <c:pt idx="76">
                  <c:v>96.181670999999994</c:v>
                </c:pt>
                <c:pt idx="77">
                  <c:v>95.133232000000007</c:v>
                </c:pt>
                <c:pt idx="78">
                  <c:v>95.040801999999999</c:v>
                </c:pt>
                <c:pt idx="79">
                  <c:v>96.288749999999993</c:v>
                </c:pt>
                <c:pt idx="80">
                  <c:v>97.220946999999995</c:v>
                </c:pt>
                <c:pt idx="81">
                  <c:v>98.637305999999995</c:v>
                </c:pt>
                <c:pt idx="82">
                  <c:v>94.801460000000006</c:v>
                </c:pt>
                <c:pt idx="83">
                  <c:v>93.514213999999996</c:v>
                </c:pt>
                <c:pt idx="84">
                  <c:v>94.286888000000005</c:v>
                </c:pt>
                <c:pt idx="85">
                  <c:v>95.430496000000005</c:v>
                </c:pt>
                <c:pt idx="86">
                  <c:v>94.53801</c:v>
                </c:pt>
                <c:pt idx="87">
                  <c:v>95.300003000000004</c:v>
                </c:pt>
                <c:pt idx="88">
                  <c:v>92.494110000000006</c:v>
                </c:pt>
                <c:pt idx="89">
                  <c:v>95.960814999999997</c:v>
                </c:pt>
                <c:pt idx="90">
                  <c:v>95.073395000000005</c:v>
                </c:pt>
                <c:pt idx="91">
                  <c:v>101.054604</c:v>
                </c:pt>
                <c:pt idx="92">
                  <c:v>103.208321</c:v>
                </c:pt>
                <c:pt idx="93">
                  <c:v>102.280914</c:v>
                </c:pt>
                <c:pt idx="94">
                  <c:v>101.97296900000001</c:v>
                </c:pt>
                <c:pt idx="95">
                  <c:v>103.30088000000001</c:v>
                </c:pt>
                <c:pt idx="96">
                  <c:v>110.897278</c:v>
                </c:pt>
                <c:pt idx="97">
                  <c:v>110.82402</c:v>
                </c:pt>
                <c:pt idx="98">
                  <c:v>107.54285400000001</c:v>
                </c:pt>
                <c:pt idx="99">
                  <c:v>110.152672</c:v>
                </c:pt>
                <c:pt idx="100">
                  <c:v>104.97315999999999</c:v>
                </c:pt>
                <c:pt idx="101">
                  <c:v>99.523635999999996</c:v>
                </c:pt>
                <c:pt idx="102">
                  <c:v>99.082458000000003</c:v>
                </c:pt>
                <c:pt idx="103">
                  <c:v>95.274673000000007</c:v>
                </c:pt>
                <c:pt idx="104">
                  <c:v>85.946158999999994</c:v>
                </c:pt>
                <c:pt idx="105">
                  <c:v>88.425621000000007</c:v>
                </c:pt>
                <c:pt idx="106">
                  <c:v>81.029137000000006</c:v>
                </c:pt>
                <c:pt idx="107">
                  <c:v>79.941124000000002</c:v>
                </c:pt>
                <c:pt idx="108">
                  <c:v>80.423653000000002</c:v>
                </c:pt>
                <c:pt idx="109">
                  <c:v>77.217796000000007</c:v>
                </c:pt>
                <c:pt idx="110">
                  <c:v>77.889008000000004</c:v>
                </c:pt>
                <c:pt idx="111">
                  <c:v>76.491401999999994</c:v>
                </c:pt>
                <c:pt idx="112">
                  <c:v>76.937233000000006</c:v>
                </c:pt>
                <c:pt idx="113">
                  <c:v>76.890404000000004</c:v>
                </c:pt>
                <c:pt idx="114">
                  <c:v>77.503967000000003</c:v>
                </c:pt>
                <c:pt idx="115">
                  <c:v>76.723220999999995</c:v>
                </c:pt>
                <c:pt idx="116">
                  <c:v>76.678719000000001</c:v>
                </c:pt>
                <c:pt idx="117">
                  <c:v>76.155113</c:v>
                </c:pt>
                <c:pt idx="118">
                  <c:v>76.748137999999997</c:v>
                </c:pt>
                <c:pt idx="119">
                  <c:v>76.078704999999999</c:v>
                </c:pt>
                <c:pt idx="120">
                  <c:v>76.131561000000005</c:v>
                </c:pt>
                <c:pt idx="121">
                  <c:v>76.792366000000001</c:v>
                </c:pt>
                <c:pt idx="122">
                  <c:v>76.792366000000001</c:v>
                </c:pt>
                <c:pt idx="123">
                  <c:v>75.879615999999999</c:v>
                </c:pt>
                <c:pt idx="124">
                  <c:v>73.933066999999994</c:v>
                </c:pt>
                <c:pt idx="125">
                  <c:v>76.669951999999995</c:v>
                </c:pt>
                <c:pt idx="126">
                  <c:v>76.371589999999998</c:v>
                </c:pt>
                <c:pt idx="127">
                  <c:v>76.959282000000002</c:v>
                </c:pt>
                <c:pt idx="128">
                  <c:v>76.742249000000001</c:v>
                </c:pt>
                <c:pt idx="129">
                  <c:v>77.928168999999997</c:v>
                </c:pt>
                <c:pt idx="130">
                  <c:v>76.108283999999998</c:v>
                </c:pt>
                <c:pt idx="131">
                  <c:v>79.241562000000002</c:v>
                </c:pt>
                <c:pt idx="132">
                  <c:v>78.154235999999997</c:v>
                </c:pt>
                <c:pt idx="133">
                  <c:v>76.685012999999998</c:v>
                </c:pt>
                <c:pt idx="134">
                  <c:v>75.391059999999996</c:v>
                </c:pt>
                <c:pt idx="135">
                  <c:v>76.639420000000001</c:v>
                </c:pt>
                <c:pt idx="136">
                  <c:v>76.502494999999996</c:v>
                </c:pt>
                <c:pt idx="137">
                  <c:v>76.042282</c:v>
                </c:pt>
                <c:pt idx="138">
                  <c:v>76.782509000000005</c:v>
                </c:pt>
                <c:pt idx="139">
                  <c:v>74.692192000000006</c:v>
                </c:pt>
                <c:pt idx="140">
                  <c:v>75.800331</c:v>
                </c:pt>
                <c:pt idx="141">
                  <c:v>73.573363999999998</c:v>
                </c:pt>
                <c:pt idx="142">
                  <c:v>73.389610000000005</c:v>
                </c:pt>
                <c:pt idx="143">
                  <c:v>74.762978000000004</c:v>
                </c:pt>
                <c:pt idx="144">
                  <c:v>77.355819999999994</c:v>
                </c:pt>
                <c:pt idx="145">
                  <c:v>76.754570000000001</c:v>
                </c:pt>
                <c:pt idx="146">
                  <c:v>77.923514999999995</c:v>
                </c:pt>
                <c:pt idx="147">
                  <c:v>78.026206999999999</c:v>
                </c:pt>
                <c:pt idx="148">
                  <c:v>77.085800000000006</c:v>
                </c:pt>
                <c:pt idx="149">
                  <c:v>77.615973999999994</c:v>
                </c:pt>
                <c:pt idx="150">
                  <c:v>79.145850999999993</c:v>
                </c:pt>
                <c:pt idx="151">
                  <c:v>80.632187000000002</c:v>
                </c:pt>
                <c:pt idx="152">
                  <c:v>78.460128999999995</c:v>
                </c:pt>
                <c:pt idx="153">
                  <c:v>79.257857999999999</c:v>
                </c:pt>
                <c:pt idx="154">
                  <c:v>80.227294999999998</c:v>
                </c:pt>
                <c:pt idx="155">
                  <c:v>81.744163999999998</c:v>
                </c:pt>
                <c:pt idx="156">
                  <c:v>81.144431999999995</c:v>
                </c:pt>
                <c:pt idx="157">
                  <c:v>84.206649999999996</c:v>
                </c:pt>
                <c:pt idx="158">
                  <c:v>83.706733999999997</c:v>
                </c:pt>
                <c:pt idx="159">
                  <c:v>81.875480999999994</c:v>
                </c:pt>
                <c:pt idx="160">
                  <c:v>81.910392999999999</c:v>
                </c:pt>
                <c:pt idx="161">
                  <c:v>79.995757999999995</c:v>
                </c:pt>
                <c:pt idx="162">
                  <c:v>80.848534000000001</c:v>
                </c:pt>
                <c:pt idx="163">
                  <c:v>82.512046999999995</c:v>
                </c:pt>
                <c:pt idx="164">
                  <c:v>82.512046999999995</c:v>
                </c:pt>
                <c:pt idx="165">
                  <c:v>79.867317</c:v>
                </c:pt>
                <c:pt idx="166">
                  <c:v>79.245261999999997</c:v>
                </c:pt>
                <c:pt idx="167">
                  <c:v>78.620330999999993</c:v>
                </c:pt>
                <c:pt idx="168">
                  <c:v>79.434218999999999</c:v>
                </c:pt>
                <c:pt idx="169">
                  <c:v>81.231650999999999</c:v>
                </c:pt>
                <c:pt idx="170">
                  <c:v>80.885634999999994</c:v>
                </c:pt>
                <c:pt idx="171">
                  <c:v>81.939010999999994</c:v>
                </c:pt>
                <c:pt idx="172">
                  <c:v>80.887694999999994</c:v>
                </c:pt>
                <c:pt idx="173">
                  <c:v>81.657905999999997</c:v>
                </c:pt>
                <c:pt idx="174">
                  <c:v>82.486030999999997</c:v>
                </c:pt>
                <c:pt idx="175">
                  <c:v>82.486030999999997</c:v>
                </c:pt>
                <c:pt idx="176">
                  <c:v>82.823418000000004</c:v>
                </c:pt>
                <c:pt idx="177">
                  <c:v>82.863815000000002</c:v>
                </c:pt>
                <c:pt idx="178">
                  <c:v>84.135445000000004</c:v>
                </c:pt>
                <c:pt idx="179">
                  <c:v>83.896918999999997</c:v>
                </c:pt>
                <c:pt idx="180">
                  <c:v>84.004547000000002</c:v>
                </c:pt>
                <c:pt idx="181">
                  <c:v>85.359702999999996</c:v>
                </c:pt>
                <c:pt idx="182">
                  <c:v>85.185531999999995</c:v>
                </c:pt>
                <c:pt idx="183">
                  <c:v>86.697472000000005</c:v>
                </c:pt>
                <c:pt idx="184">
                  <c:v>86.812492000000006</c:v>
                </c:pt>
                <c:pt idx="185">
                  <c:v>85.442267999999999</c:v>
                </c:pt>
                <c:pt idx="186">
                  <c:v>86.297241</c:v>
                </c:pt>
                <c:pt idx="187">
                  <c:v>86.603683000000004</c:v>
                </c:pt>
                <c:pt idx="188">
                  <c:v>87.971985000000004</c:v>
                </c:pt>
                <c:pt idx="189">
                  <c:v>86.784285999999994</c:v>
                </c:pt>
                <c:pt idx="190">
                  <c:v>87.540665000000004</c:v>
                </c:pt>
                <c:pt idx="191">
                  <c:v>87.149192999999997</c:v>
                </c:pt>
                <c:pt idx="192">
                  <c:v>87.149192999999997</c:v>
                </c:pt>
                <c:pt idx="193">
                  <c:v>87.451256000000001</c:v>
                </c:pt>
                <c:pt idx="194">
                  <c:v>90.823066999999995</c:v>
                </c:pt>
                <c:pt idx="195">
                  <c:v>91.891227999999998</c:v>
                </c:pt>
                <c:pt idx="196">
                  <c:v>94.021659999999997</c:v>
                </c:pt>
                <c:pt idx="197">
                  <c:v>95.596176</c:v>
                </c:pt>
                <c:pt idx="198">
                  <c:v>95.230034000000003</c:v>
                </c:pt>
                <c:pt idx="199">
                  <c:v>92.919815</c:v>
                </c:pt>
                <c:pt idx="200">
                  <c:v>92.895850999999993</c:v>
                </c:pt>
                <c:pt idx="201">
                  <c:v>93.095352000000005</c:v>
                </c:pt>
                <c:pt idx="202">
                  <c:v>89.738472000000002</c:v>
                </c:pt>
                <c:pt idx="203">
                  <c:v>90.263442999999995</c:v>
                </c:pt>
                <c:pt idx="204">
                  <c:v>88.807648</c:v>
                </c:pt>
                <c:pt idx="205">
                  <c:v>89.446952999999993</c:v>
                </c:pt>
                <c:pt idx="206">
                  <c:v>91.387337000000002</c:v>
                </c:pt>
                <c:pt idx="207">
                  <c:v>91.502357000000003</c:v>
                </c:pt>
                <c:pt idx="208">
                  <c:v>89.943725999999998</c:v>
                </c:pt>
                <c:pt idx="209">
                  <c:v>84.846230000000006</c:v>
                </c:pt>
                <c:pt idx="210">
                  <c:v>84.358635000000007</c:v>
                </c:pt>
                <c:pt idx="211">
                  <c:v>87.176856999999998</c:v>
                </c:pt>
                <c:pt idx="212">
                  <c:v>86.706237999999999</c:v>
                </c:pt>
                <c:pt idx="213">
                  <c:v>84.630843999999996</c:v>
                </c:pt>
                <c:pt idx="214">
                  <c:v>84.002769000000001</c:v>
                </c:pt>
                <c:pt idx="215">
                  <c:v>83.128356999999994</c:v>
                </c:pt>
                <c:pt idx="216">
                  <c:v>81.528098999999997</c:v>
                </c:pt>
                <c:pt idx="217">
                  <c:v>79.663025000000005</c:v>
                </c:pt>
                <c:pt idx="218">
                  <c:v>80.500877000000003</c:v>
                </c:pt>
                <c:pt idx="219">
                  <c:v>79.712592999999998</c:v>
                </c:pt>
                <c:pt idx="220">
                  <c:v>79.940574999999995</c:v>
                </c:pt>
                <c:pt idx="221">
                  <c:v>80.972037999999998</c:v>
                </c:pt>
                <c:pt idx="222">
                  <c:v>81.364058999999997</c:v>
                </c:pt>
                <c:pt idx="223">
                  <c:v>85.265640000000005</c:v>
                </c:pt>
                <c:pt idx="224">
                  <c:v>85.206894000000005</c:v>
                </c:pt>
                <c:pt idx="225">
                  <c:v>85.537436999999997</c:v>
                </c:pt>
                <c:pt idx="226">
                  <c:v>84.121758</c:v>
                </c:pt>
                <c:pt idx="227">
                  <c:v>84.071090999999996</c:v>
                </c:pt>
                <c:pt idx="228">
                  <c:v>84.226776000000001</c:v>
                </c:pt>
                <c:pt idx="229">
                  <c:v>85.512649999999994</c:v>
                </c:pt>
                <c:pt idx="230">
                  <c:v>85.625754999999998</c:v>
                </c:pt>
                <c:pt idx="231">
                  <c:v>85.356285</c:v>
                </c:pt>
                <c:pt idx="232">
                  <c:v>83.760406000000003</c:v>
                </c:pt>
                <c:pt idx="233">
                  <c:v>83.510788000000005</c:v>
                </c:pt>
                <c:pt idx="234">
                  <c:v>83.489425999999995</c:v>
                </c:pt>
                <c:pt idx="235">
                  <c:v>83.949776</c:v>
                </c:pt>
                <c:pt idx="236">
                  <c:v>84.008514000000005</c:v>
                </c:pt>
                <c:pt idx="237">
                  <c:v>85.544967999999997</c:v>
                </c:pt>
                <c:pt idx="238">
                  <c:v>86.938057000000001</c:v>
                </c:pt>
                <c:pt idx="239">
                  <c:v>85.360664</c:v>
                </c:pt>
                <c:pt idx="240">
                  <c:v>85.868247999999994</c:v>
                </c:pt>
                <c:pt idx="241">
                  <c:v>86.408698999999999</c:v>
                </c:pt>
                <c:pt idx="242">
                  <c:v>86.768127000000007</c:v>
                </c:pt>
                <c:pt idx="243">
                  <c:v>89.221435999999997</c:v>
                </c:pt>
                <c:pt idx="244">
                  <c:v>88.303618999999998</c:v>
                </c:pt>
                <c:pt idx="245">
                  <c:v>84.938659999999999</c:v>
                </c:pt>
                <c:pt idx="246">
                  <c:v>83.220917</c:v>
                </c:pt>
                <c:pt idx="247">
                  <c:v>82.637062</c:v>
                </c:pt>
                <c:pt idx="248">
                  <c:v>83.356339000000006</c:v>
                </c:pt>
                <c:pt idx="249">
                  <c:v>81.756905000000003</c:v>
                </c:pt>
                <c:pt idx="250">
                  <c:v>82.995948999999996</c:v>
                </c:pt>
                <c:pt idx="251">
                  <c:v>86.423621999999995</c:v>
                </c:pt>
                <c:pt idx="252">
                  <c:v>85.534424000000001</c:v>
                </c:pt>
                <c:pt idx="253">
                  <c:v>85.723929999999996</c:v>
                </c:pt>
                <c:pt idx="254">
                  <c:v>87.172882000000001</c:v>
                </c:pt>
                <c:pt idx="255">
                  <c:v>85.376273999999995</c:v>
                </c:pt>
                <c:pt idx="256">
                  <c:v>84.747505000000004</c:v>
                </c:pt>
                <c:pt idx="257">
                  <c:v>84.190078999999997</c:v>
                </c:pt>
                <c:pt idx="258">
                  <c:v>83.025383000000005</c:v>
                </c:pt>
                <c:pt idx="259">
                  <c:v>82.225600999999997</c:v>
                </c:pt>
                <c:pt idx="260">
                  <c:v>83.333198999999993</c:v>
                </c:pt>
                <c:pt idx="261">
                  <c:v>83.333198999999993</c:v>
                </c:pt>
                <c:pt idx="262">
                  <c:v>82.870384000000001</c:v>
                </c:pt>
                <c:pt idx="263">
                  <c:v>82.094284000000002</c:v>
                </c:pt>
                <c:pt idx="264">
                  <c:v>79.356857000000005</c:v>
                </c:pt>
                <c:pt idx="265">
                  <c:v>81.557129000000003</c:v>
                </c:pt>
                <c:pt idx="266">
                  <c:v>79.888130000000004</c:v>
                </c:pt>
                <c:pt idx="267">
                  <c:v>78.804771000000002</c:v>
                </c:pt>
                <c:pt idx="268">
                  <c:v>79.650017000000005</c:v>
                </c:pt>
                <c:pt idx="269">
                  <c:v>80.599739</c:v>
                </c:pt>
                <c:pt idx="270">
                  <c:v>76.086510000000004</c:v>
                </c:pt>
                <c:pt idx="271">
                  <c:v>75.938216999999995</c:v>
                </c:pt>
                <c:pt idx="272">
                  <c:v>77.186301999999998</c:v>
                </c:pt>
                <c:pt idx="273">
                  <c:v>76.135941000000003</c:v>
                </c:pt>
                <c:pt idx="274">
                  <c:v>76.201392999999996</c:v>
                </c:pt>
                <c:pt idx="275">
                  <c:v>77.961166000000006</c:v>
                </c:pt>
                <c:pt idx="276">
                  <c:v>78.768897999999993</c:v>
                </c:pt>
                <c:pt idx="277">
                  <c:v>79.124900999999994</c:v>
                </c:pt>
                <c:pt idx="278">
                  <c:v>79.224586000000002</c:v>
                </c:pt>
                <c:pt idx="279">
                  <c:v>77.760704000000004</c:v>
                </c:pt>
                <c:pt idx="280">
                  <c:v>74.168036999999998</c:v>
                </c:pt>
                <c:pt idx="281">
                  <c:v>75.834427000000005</c:v>
                </c:pt>
                <c:pt idx="282">
                  <c:v>76.290526999999997</c:v>
                </c:pt>
                <c:pt idx="283">
                  <c:v>76.467986999999994</c:v>
                </c:pt>
                <c:pt idx="284">
                  <c:v>78.504906000000005</c:v>
                </c:pt>
                <c:pt idx="285">
                  <c:v>81.614227</c:v>
                </c:pt>
                <c:pt idx="286">
                  <c:v>81.614227</c:v>
                </c:pt>
                <c:pt idx="287">
                  <c:v>82.836699999999993</c:v>
                </c:pt>
                <c:pt idx="288">
                  <c:v>81.979134000000002</c:v>
                </c:pt>
                <c:pt idx="289">
                  <c:v>82.553946999999994</c:v>
                </c:pt>
                <c:pt idx="290">
                  <c:v>83.702347000000003</c:v>
                </c:pt>
                <c:pt idx="291">
                  <c:v>84.954673999999997</c:v>
                </c:pt>
                <c:pt idx="292">
                  <c:v>86.511116000000001</c:v>
                </c:pt>
                <c:pt idx="293">
                  <c:v>86.882735999999994</c:v>
                </c:pt>
                <c:pt idx="294">
                  <c:v>85.576187000000004</c:v>
                </c:pt>
                <c:pt idx="295">
                  <c:v>88.677704000000006</c:v>
                </c:pt>
                <c:pt idx="296">
                  <c:v>87.606803999999997</c:v>
                </c:pt>
                <c:pt idx="297">
                  <c:v>85.744881000000007</c:v>
                </c:pt>
                <c:pt idx="298">
                  <c:v>85.726944000000003</c:v>
                </c:pt>
                <c:pt idx="299">
                  <c:v>84.675758000000002</c:v>
                </c:pt>
                <c:pt idx="300">
                  <c:v>86.546584999999993</c:v>
                </c:pt>
                <c:pt idx="301">
                  <c:v>83.896782000000002</c:v>
                </c:pt>
                <c:pt idx="302">
                  <c:v>86.563011000000003</c:v>
                </c:pt>
                <c:pt idx="303">
                  <c:v>85.025879000000003</c:v>
                </c:pt>
                <c:pt idx="304">
                  <c:v>85.819777999999999</c:v>
                </c:pt>
                <c:pt idx="305">
                  <c:v>86.111839000000003</c:v>
                </c:pt>
                <c:pt idx="306">
                  <c:v>85.130218999999997</c:v>
                </c:pt>
                <c:pt idx="307">
                  <c:v>84.777495999999999</c:v>
                </c:pt>
                <c:pt idx="308">
                  <c:v>84.409987999999998</c:v>
                </c:pt>
                <c:pt idx="309">
                  <c:v>84.174744000000004</c:v>
                </c:pt>
                <c:pt idx="310">
                  <c:v>84.802963000000005</c:v>
                </c:pt>
                <c:pt idx="311">
                  <c:v>84.891829999999999</c:v>
                </c:pt>
                <c:pt idx="312">
                  <c:v>84.465027000000006</c:v>
                </c:pt>
                <c:pt idx="313">
                  <c:v>85.772262999999995</c:v>
                </c:pt>
                <c:pt idx="314">
                  <c:v>87.605842999999993</c:v>
                </c:pt>
                <c:pt idx="315">
                  <c:v>88.490798999999996</c:v>
                </c:pt>
                <c:pt idx="316">
                  <c:v>88.418639999999996</c:v>
                </c:pt>
                <c:pt idx="317">
                  <c:v>89.578545000000005</c:v>
                </c:pt>
                <c:pt idx="318">
                  <c:v>89.877312000000003</c:v>
                </c:pt>
                <c:pt idx="319">
                  <c:v>91.317916999999994</c:v>
                </c:pt>
                <c:pt idx="320">
                  <c:v>89.862662999999998</c:v>
                </c:pt>
                <c:pt idx="321">
                  <c:v>89.862662999999998</c:v>
                </c:pt>
                <c:pt idx="322">
                  <c:v>89.436958000000004</c:v>
                </c:pt>
                <c:pt idx="323">
                  <c:v>91.481544</c:v>
                </c:pt>
                <c:pt idx="324">
                  <c:v>88.347572</c:v>
                </c:pt>
                <c:pt idx="325">
                  <c:v>88.258026000000001</c:v>
                </c:pt>
                <c:pt idx="326">
                  <c:v>91.073363999999998</c:v>
                </c:pt>
                <c:pt idx="327">
                  <c:v>88.533385999999993</c:v>
                </c:pt>
                <c:pt idx="328">
                  <c:v>86.647086999999999</c:v>
                </c:pt>
                <c:pt idx="329">
                  <c:v>85.933425999999997</c:v>
                </c:pt>
                <c:pt idx="330">
                  <c:v>85.531409999999994</c:v>
                </c:pt>
                <c:pt idx="331">
                  <c:v>87.305840000000003</c:v>
                </c:pt>
                <c:pt idx="332">
                  <c:v>87.706894000000005</c:v>
                </c:pt>
                <c:pt idx="333">
                  <c:v>88.340179000000006</c:v>
                </c:pt>
                <c:pt idx="334">
                  <c:v>88.383858000000004</c:v>
                </c:pt>
                <c:pt idx="335">
                  <c:v>85.816353000000007</c:v>
                </c:pt>
                <c:pt idx="336">
                  <c:v>84.100395000000006</c:v>
                </c:pt>
                <c:pt idx="337">
                  <c:v>85.317939999999993</c:v>
                </c:pt>
                <c:pt idx="338">
                  <c:v>86.784560999999997</c:v>
                </c:pt>
                <c:pt idx="339">
                  <c:v>86.069396999999995</c:v>
                </c:pt>
                <c:pt idx="340">
                  <c:v>85.998878000000005</c:v>
                </c:pt>
                <c:pt idx="341">
                  <c:v>85.604256000000007</c:v>
                </c:pt>
                <c:pt idx="342">
                  <c:v>87.495621</c:v>
                </c:pt>
                <c:pt idx="343">
                  <c:v>84.149276999999998</c:v>
                </c:pt>
                <c:pt idx="344">
                  <c:v>83.376328000000001</c:v>
                </c:pt>
                <c:pt idx="345">
                  <c:v>84.532120000000006</c:v>
                </c:pt>
                <c:pt idx="346">
                  <c:v>86.355430999999996</c:v>
                </c:pt>
                <c:pt idx="347">
                  <c:v>88.297591999999995</c:v>
                </c:pt>
                <c:pt idx="348">
                  <c:v>89.105323999999996</c:v>
                </c:pt>
                <c:pt idx="349">
                  <c:v>88.824348000000001</c:v>
                </c:pt>
                <c:pt idx="350">
                  <c:v>89.603736999999995</c:v>
                </c:pt>
                <c:pt idx="351">
                  <c:v>92.780013999999994</c:v>
                </c:pt>
                <c:pt idx="352">
                  <c:v>92.416884999999994</c:v>
                </c:pt>
                <c:pt idx="353">
                  <c:v>89.6036</c:v>
                </c:pt>
                <c:pt idx="354">
                  <c:v>90.455551</c:v>
                </c:pt>
                <c:pt idx="355">
                  <c:v>88.159576000000001</c:v>
                </c:pt>
                <c:pt idx="356">
                  <c:v>88.380439999999993</c:v>
                </c:pt>
                <c:pt idx="357">
                  <c:v>88.620604999999998</c:v>
                </c:pt>
                <c:pt idx="358">
                  <c:v>90.653824</c:v>
                </c:pt>
                <c:pt idx="359">
                  <c:v>91.226860000000002</c:v>
                </c:pt>
                <c:pt idx="360">
                  <c:v>90.144729999999996</c:v>
                </c:pt>
                <c:pt idx="361">
                  <c:v>89.904976000000005</c:v>
                </c:pt>
                <c:pt idx="362">
                  <c:v>89.192138999999997</c:v>
                </c:pt>
                <c:pt idx="363">
                  <c:v>89.957961999999995</c:v>
                </c:pt>
                <c:pt idx="364">
                  <c:v>90.962181000000001</c:v>
                </c:pt>
                <c:pt idx="365">
                  <c:v>88.426720000000003</c:v>
                </c:pt>
                <c:pt idx="366">
                  <c:v>90.141852999999998</c:v>
                </c:pt>
                <c:pt idx="367">
                  <c:v>90.964920000000006</c:v>
                </c:pt>
                <c:pt idx="368">
                  <c:v>92.841904</c:v>
                </c:pt>
                <c:pt idx="369">
                  <c:v>93.372635000000002</c:v>
                </c:pt>
                <c:pt idx="370">
                  <c:v>93.982910000000004</c:v>
                </c:pt>
                <c:pt idx="371">
                  <c:v>93.080978000000002</c:v>
                </c:pt>
                <c:pt idx="372">
                  <c:v>93.679893000000007</c:v>
                </c:pt>
                <c:pt idx="373">
                  <c:v>93.692077999999995</c:v>
                </c:pt>
                <c:pt idx="374">
                  <c:v>92.629807</c:v>
                </c:pt>
                <c:pt idx="375">
                  <c:v>93.109734000000003</c:v>
                </c:pt>
                <c:pt idx="376">
                  <c:v>97.017882999999998</c:v>
                </c:pt>
                <c:pt idx="377">
                  <c:v>97.537925999999999</c:v>
                </c:pt>
                <c:pt idx="378">
                  <c:v>99.608253000000005</c:v>
                </c:pt>
                <c:pt idx="379">
                  <c:v>99.608253000000005</c:v>
                </c:pt>
                <c:pt idx="380">
                  <c:v>96.546447999999998</c:v>
                </c:pt>
                <c:pt idx="381">
                  <c:v>97.085800000000006</c:v>
                </c:pt>
                <c:pt idx="382">
                  <c:v>97.229979999999998</c:v>
                </c:pt>
                <c:pt idx="383">
                  <c:v>93.758217000000002</c:v>
                </c:pt>
                <c:pt idx="384">
                  <c:v>91.691863999999995</c:v>
                </c:pt>
                <c:pt idx="385">
                  <c:v>91.716507000000007</c:v>
                </c:pt>
                <c:pt idx="386">
                  <c:v>92.324325999999999</c:v>
                </c:pt>
                <c:pt idx="387">
                  <c:v>90.936577</c:v>
                </c:pt>
                <c:pt idx="388">
                  <c:v>90.975464000000002</c:v>
                </c:pt>
                <c:pt idx="389">
                  <c:v>90.233597000000003</c:v>
                </c:pt>
                <c:pt idx="390">
                  <c:v>93.484909000000002</c:v>
                </c:pt>
                <c:pt idx="391">
                  <c:v>93.242690999999994</c:v>
                </c:pt>
                <c:pt idx="392">
                  <c:v>94.800499000000002</c:v>
                </c:pt>
                <c:pt idx="393">
                  <c:v>96.635170000000002</c:v>
                </c:pt>
                <c:pt idx="394">
                  <c:v>97.101134999999999</c:v>
                </c:pt>
                <c:pt idx="395">
                  <c:v>100.787598</c:v>
                </c:pt>
                <c:pt idx="396">
                  <c:v>100.10803199999999</c:v>
                </c:pt>
                <c:pt idx="397">
                  <c:v>100.200737</c:v>
                </c:pt>
                <c:pt idx="398">
                  <c:v>102.636787</c:v>
                </c:pt>
                <c:pt idx="399">
                  <c:v>103.473816</c:v>
                </c:pt>
                <c:pt idx="400">
                  <c:v>104.56485000000001</c:v>
                </c:pt>
                <c:pt idx="401">
                  <c:v>101.013802</c:v>
                </c:pt>
                <c:pt idx="402">
                  <c:v>105.458015</c:v>
                </c:pt>
                <c:pt idx="403">
                  <c:v>107.646378</c:v>
                </c:pt>
                <c:pt idx="404">
                  <c:v>106.932716</c:v>
                </c:pt>
                <c:pt idx="405">
                  <c:v>99.961799999999997</c:v>
                </c:pt>
                <c:pt idx="406">
                  <c:v>101.26342</c:v>
                </c:pt>
                <c:pt idx="407">
                  <c:v>98.486960999999994</c:v>
                </c:pt>
                <c:pt idx="408">
                  <c:v>98.156288000000004</c:v>
                </c:pt>
                <c:pt idx="409">
                  <c:v>94.139831999999998</c:v>
                </c:pt>
                <c:pt idx="410">
                  <c:v>93.937179999999998</c:v>
                </c:pt>
                <c:pt idx="411">
                  <c:v>94.523087000000004</c:v>
                </c:pt>
                <c:pt idx="412">
                  <c:v>93.877067999999994</c:v>
                </c:pt>
                <c:pt idx="413">
                  <c:v>97.079361000000006</c:v>
                </c:pt>
                <c:pt idx="414">
                  <c:v>97.242439000000005</c:v>
                </c:pt>
                <c:pt idx="415">
                  <c:v>99.401497000000006</c:v>
                </c:pt>
                <c:pt idx="416">
                  <c:v>96.929428000000001</c:v>
                </c:pt>
                <c:pt idx="417">
                  <c:v>93.766434000000004</c:v>
                </c:pt>
                <c:pt idx="418">
                  <c:v>92.281188999999998</c:v>
                </c:pt>
                <c:pt idx="419">
                  <c:v>91.189200999999997</c:v>
                </c:pt>
                <c:pt idx="420">
                  <c:v>88.368522999999996</c:v>
                </c:pt>
                <c:pt idx="421">
                  <c:v>91.137580999999997</c:v>
                </c:pt>
                <c:pt idx="422">
                  <c:v>91.695144999999997</c:v>
                </c:pt>
                <c:pt idx="423">
                  <c:v>91.695144999999997</c:v>
                </c:pt>
                <c:pt idx="424">
                  <c:v>89.790229999999994</c:v>
                </c:pt>
                <c:pt idx="425">
                  <c:v>88.889388999999994</c:v>
                </c:pt>
                <c:pt idx="426">
                  <c:v>90.318900999999997</c:v>
                </c:pt>
                <c:pt idx="427">
                  <c:v>91.170447999999993</c:v>
                </c:pt>
                <c:pt idx="428">
                  <c:v>88.465744000000001</c:v>
                </c:pt>
                <c:pt idx="429">
                  <c:v>88.304030999999995</c:v>
                </c:pt>
                <c:pt idx="430">
                  <c:v>90.744468999999995</c:v>
                </c:pt>
                <c:pt idx="431">
                  <c:v>90.824295000000006</c:v>
                </c:pt>
                <c:pt idx="432">
                  <c:v>91.900124000000005</c:v>
                </c:pt>
                <c:pt idx="433">
                  <c:v>96.637230000000002</c:v>
                </c:pt>
                <c:pt idx="434">
                  <c:v>96.637230000000002</c:v>
                </c:pt>
                <c:pt idx="435">
                  <c:v>97.704291999999995</c:v>
                </c:pt>
                <c:pt idx="436">
                  <c:v>95.695175000000006</c:v>
                </c:pt>
                <c:pt idx="437">
                  <c:v>93.510650999999996</c:v>
                </c:pt>
                <c:pt idx="438">
                  <c:v>91.493454</c:v>
                </c:pt>
                <c:pt idx="439">
                  <c:v>91.573279999999997</c:v>
                </c:pt>
                <c:pt idx="440">
                  <c:v>91.333527000000004</c:v>
                </c:pt>
                <c:pt idx="441">
                  <c:v>89.902916000000005</c:v>
                </c:pt>
                <c:pt idx="442">
                  <c:v>90.741455000000002</c:v>
                </c:pt>
                <c:pt idx="443">
                  <c:v>87.445366000000007</c:v>
                </c:pt>
                <c:pt idx="444">
                  <c:v>87.841353999999995</c:v>
                </c:pt>
                <c:pt idx="445">
                  <c:v>85.399139000000005</c:v>
                </c:pt>
                <c:pt idx="446">
                  <c:v>82.055533999999994</c:v>
                </c:pt>
                <c:pt idx="447">
                  <c:v>82.417572000000007</c:v>
                </c:pt>
                <c:pt idx="448">
                  <c:v>84.935920999999993</c:v>
                </c:pt>
                <c:pt idx="449">
                  <c:v>84.935920999999993</c:v>
                </c:pt>
                <c:pt idx="450">
                  <c:v>82.518897999999993</c:v>
                </c:pt>
                <c:pt idx="451">
                  <c:v>84.361785999999995</c:v>
                </c:pt>
                <c:pt idx="452">
                  <c:v>86.237267000000003</c:v>
                </c:pt>
                <c:pt idx="453">
                  <c:v>88.395775</c:v>
                </c:pt>
                <c:pt idx="454">
                  <c:v>86.614365000000006</c:v>
                </c:pt>
                <c:pt idx="455">
                  <c:v>87.325278999999995</c:v>
                </c:pt>
                <c:pt idx="456">
                  <c:v>90.505943000000002</c:v>
                </c:pt>
                <c:pt idx="457">
                  <c:v>90.744881000000007</c:v>
                </c:pt>
                <c:pt idx="458">
                  <c:v>91.204948000000002</c:v>
                </c:pt>
                <c:pt idx="459">
                  <c:v>87.637885999999995</c:v>
                </c:pt>
                <c:pt idx="460">
                  <c:v>90.205939999999998</c:v>
                </c:pt>
                <c:pt idx="461">
                  <c:v>86.885611999999995</c:v>
                </c:pt>
                <c:pt idx="462">
                  <c:v>86.548500000000004</c:v>
                </c:pt>
                <c:pt idx="463">
                  <c:v>88.518044000000003</c:v>
                </c:pt>
                <c:pt idx="464">
                  <c:v>88.631148999999994</c:v>
                </c:pt>
                <c:pt idx="465">
                  <c:v>87.717026000000004</c:v>
                </c:pt>
                <c:pt idx="466">
                  <c:v>86.142646999999997</c:v>
                </c:pt>
                <c:pt idx="467">
                  <c:v>86.353378000000006</c:v>
                </c:pt>
                <c:pt idx="468">
                  <c:v>89.602089000000007</c:v>
                </c:pt>
                <c:pt idx="469">
                  <c:v>89.972069000000005</c:v>
                </c:pt>
                <c:pt idx="470">
                  <c:v>88.469711000000004</c:v>
                </c:pt>
                <c:pt idx="471">
                  <c:v>86.993506999999994</c:v>
                </c:pt>
                <c:pt idx="472">
                  <c:v>86.159081</c:v>
                </c:pt>
                <c:pt idx="473">
                  <c:v>88.883094999999997</c:v>
                </c:pt>
                <c:pt idx="474">
                  <c:v>91.068573000000001</c:v>
                </c:pt>
                <c:pt idx="475">
                  <c:v>92.695396000000002</c:v>
                </c:pt>
                <c:pt idx="476">
                  <c:v>94.135857000000001</c:v>
                </c:pt>
                <c:pt idx="477">
                  <c:v>95.748299000000003</c:v>
                </c:pt>
                <c:pt idx="478">
                  <c:v>95.810058999999995</c:v>
                </c:pt>
                <c:pt idx="479">
                  <c:v>92.853133999999997</c:v>
                </c:pt>
                <c:pt idx="480">
                  <c:v>93.711112999999997</c:v>
                </c:pt>
                <c:pt idx="481">
                  <c:v>92.201087999999999</c:v>
                </c:pt>
                <c:pt idx="482">
                  <c:v>95.945335</c:v>
                </c:pt>
                <c:pt idx="483">
                  <c:v>95.765006999999997</c:v>
                </c:pt>
                <c:pt idx="484">
                  <c:v>96.675017999999994</c:v>
                </c:pt>
                <c:pt idx="485">
                  <c:v>95.275085000000004</c:v>
                </c:pt>
                <c:pt idx="486">
                  <c:v>97.917488000000006</c:v>
                </c:pt>
                <c:pt idx="487">
                  <c:v>98.943207000000001</c:v>
                </c:pt>
                <c:pt idx="488">
                  <c:v>99.875945999999999</c:v>
                </c:pt>
                <c:pt idx="489">
                  <c:v>100.525932</c:v>
                </c:pt>
                <c:pt idx="490">
                  <c:v>98.152450999999999</c:v>
                </c:pt>
                <c:pt idx="491">
                  <c:v>97.525329999999997</c:v>
                </c:pt>
                <c:pt idx="492">
                  <c:v>94.226226999999994</c:v>
                </c:pt>
                <c:pt idx="493">
                  <c:v>95.367919999999998</c:v>
                </c:pt>
                <c:pt idx="494">
                  <c:v>96.246437</c:v>
                </c:pt>
                <c:pt idx="495">
                  <c:v>93.512023999999997</c:v>
                </c:pt>
                <c:pt idx="496">
                  <c:v>95.163489999999996</c:v>
                </c:pt>
                <c:pt idx="497">
                  <c:v>92.976500999999999</c:v>
                </c:pt>
                <c:pt idx="498">
                  <c:v>93.979622000000006</c:v>
                </c:pt>
                <c:pt idx="499">
                  <c:v>94.288527999999999</c:v>
                </c:pt>
                <c:pt idx="500">
                  <c:v>91.963249000000005</c:v>
                </c:pt>
                <c:pt idx="501">
                  <c:v>94.211853000000005</c:v>
                </c:pt>
                <c:pt idx="502">
                  <c:v>93.634704999999997</c:v>
                </c:pt>
                <c:pt idx="503">
                  <c:v>92.578873000000002</c:v>
                </c:pt>
                <c:pt idx="504">
                  <c:v>92.853820999999996</c:v>
                </c:pt>
                <c:pt idx="505">
                  <c:v>98.149985999999998</c:v>
                </c:pt>
                <c:pt idx="506">
                  <c:v>98.721656999999993</c:v>
                </c:pt>
                <c:pt idx="507">
                  <c:v>101.78182200000001</c:v>
                </c:pt>
                <c:pt idx="508">
                  <c:v>103.501068</c:v>
                </c:pt>
                <c:pt idx="509">
                  <c:v>101.95270499999999</c:v>
                </c:pt>
                <c:pt idx="510">
                  <c:v>99.309616000000005</c:v>
                </c:pt>
                <c:pt idx="511">
                  <c:v>96.393501000000001</c:v>
                </c:pt>
                <c:pt idx="512">
                  <c:v>96.480170999999999</c:v>
                </c:pt>
                <c:pt idx="513">
                  <c:v>95.214698999999996</c:v>
                </c:pt>
                <c:pt idx="514">
                  <c:v>99.038917999999995</c:v>
                </c:pt>
                <c:pt idx="515">
                  <c:v>99.303725999999997</c:v>
                </c:pt>
                <c:pt idx="516">
                  <c:v>99.042747000000006</c:v>
                </c:pt>
                <c:pt idx="517">
                  <c:v>102.00296</c:v>
                </c:pt>
                <c:pt idx="518">
                  <c:v>105.307396</c:v>
                </c:pt>
                <c:pt idx="519">
                  <c:v>105.53497299999999</c:v>
                </c:pt>
                <c:pt idx="520">
                  <c:v>105.215385</c:v>
                </c:pt>
                <c:pt idx="521">
                  <c:v>105.802116</c:v>
                </c:pt>
                <c:pt idx="522">
                  <c:v>103.116165</c:v>
                </c:pt>
                <c:pt idx="523">
                  <c:v>107.02829</c:v>
                </c:pt>
                <c:pt idx="524">
                  <c:v>105.866333</c:v>
                </c:pt>
                <c:pt idx="525">
                  <c:v>107.69471</c:v>
                </c:pt>
                <c:pt idx="526">
                  <c:v>105.221817</c:v>
                </c:pt>
                <c:pt idx="527">
                  <c:v>107.180824</c:v>
                </c:pt>
                <c:pt idx="528">
                  <c:v>111.534531</c:v>
                </c:pt>
                <c:pt idx="529">
                  <c:v>112.959114</c:v>
                </c:pt>
                <c:pt idx="530">
                  <c:v>108.261169</c:v>
                </c:pt>
                <c:pt idx="531">
                  <c:v>108.40823399999999</c:v>
                </c:pt>
                <c:pt idx="532">
                  <c:v>113.041267</c:v>
                </c:pt>
                <c:pt idx="533">
                  <c:v>113.360992</c:v>
                </c:pt>
                <c:pt idx="534">
                  <c:v>109.390816</c:v>
                </c:pt>
                <c:pt idx="535">
                  <c:v>109.250603</c:v>
                </c:pt>
                <c:pt idx="536">
                  <c:v>109.65973700000001</c:v>
                </c:pt>
                <c:pt idx="537">
                  <c:v>107.87161999999999</c:v>
                </c:pt>
                <c:pt idx="538">
                  <c:v>105.258377</c:v>
                </c:pt>
                <c:pt idx="539">
                  <c:v>103.780258</c:v>
                </c:pt>
                <c:pt idx="540">
                  <c:v>106.450462</c:v>
                </c:pt>
                <c:pt idx="541">
                  <c:v>110.240166</c:v>
                </c:pt>
                <c:pt idx="542">
                  <c:v>110.240166</c:v>
                </c:pt>
                <c:pt idx="543">
                  <c:v>107.23039199999999</c:v>
                </c:pt>
                <c:pt idx="544">
                  <c:v>107.083878</c:v>
                </c:pt>
                <c:pt idx="545">
                  <c:v>106.834267</c:v>
                </c:pt>
                <c:pt idx="546">
                  <c:v>105.019035</c:v>
                </c:pt>
                <c:pt idx="547">
                  <c:v>104.27237700000001</c:v>
                </c:pt>
                <c:pt idx="548">
                  <c:v>105.06723</c:v>
                </c:pt>
                <c:pt idx="549">
                  <c:v>103.397415</c:v>
                </c:pt>
                <c:pt idx="550">
                  <c:v>95.234695000000002</c:v>
                </c:pt>
                <c:pt idx="551">
                  <c:v>91.786613000000003</c:v>
                </c:pt>
                <c:pt idx="552">
                  <c:v>91.786613000000003</c:v>
                </c:pt>
                <c:pt idx="553">
                  <c:v>92.744827000000001</c:v>
                </c:pt>
                <c:pt idx="554">
                  <c:v>90.328209000000001</c:v>
                </c:pt>
                <c:pt idx="555">
                  <c:v>93.878570999999994</c:v>
                </c:pt>
                <c:pt idx="556">
                  <c:v>91.986937999999995</c:v>
                </c:pt>
                <c:pt idx="557">
                  <c:v>91.986937999999995</c:v>
                </c:pt>
                <c:pt idx="558">
                  <c:v>94.716423000000006</c:v>
                </c:pt>
                <c:pt idx="559">
                  <c:v>95.717490999999995</c:v>
                </c:pt>
                <c:pt idx="560">
                  <c:v>92.284203000000005</c:v>
                </c:pt>
                <c:pt idx="561">
                  <c:v>92.677047999999999</c:v>
                </c:pt>
                <c:pt idx="562">
                  <c:v>93.252410999999995</c:v>
                </c:pt>
                <c:pt idx="563">
                  <c:v>92.925979999999996</c:v>
                </c:pt>
                <c:pt idx="564">
                  <c:v>95.107894999999999</c:v>
                </c:pt>
                <c:pt idx="565">
                  <c:v>94.635506000000007</c:v>
                </c:pt>
                <c:pt idx="566">
                  <c:v>93.033051</c:v>
                </c:pt>
                <c:pt idx="567">
                  <c:v>95.686684</c:v>
                </c:pt>
                <c:pt idx="568">
                  <c:v>96.856444999999994</c:v>
                </c:pt>
                <c:pt idx="569">
                  <c:v>91.701583999999997</c:v>
                </c:pt>
                <c:pt idx="570">
                  <c:v>94.371230999999995</c:v>
                </c:pt>
                <c:pt idx="571">
                  <c:v>93.141907000000003</c:v>
                </c:pt>
                <c:pt idx="572">
                  <c:v>93.422195000000002</c:v>
                </c:pt>
                <c:pt idx="573">
                  <c:v>88.645247999999995</c:v>
                </c:pt>
                <c:pt idx="574">
                  <c:v>90.395713999999998</c:v>
                </c:pt>
                <c:pt idx="575">
                  <c:v>82.459334999999996</c:v>
                </c:pt>
                <c:pt idx="576">
                  <c:v>78.500107</c:v>
                </c:pt>
                <c:pt idx="577">
                  <c:v>76.336403000000004</c:v>
                </c:pt>
                <c:pt idx="578">
                  <c:v>78.923209999999997</c:v>
                </c:pt>
                <c:pt idx="579">
                  <c:v>78.923209999999997</c:v>
                </c:pt>
                <c:pt idx="580">
                  <c:v>77.173018999999996</c:v>
                </c:pt>
                <c:pt idx="581">
                  <c:v>78.294173999999998</c:v>
                </c:pt>
                <c:pt idx="582">
                  <c:v>81.177704000000006</c:v>
                </c:pt>
                <c:pt idx="583">
                  <c:v>83.671538999999996</c:v>
                </c:pt>
                <c:pt idx="584">
                  <c:v>80.675590999999997</c:v>
                </c:pt>
                <c:pt idx="585">
                  <c:v>84.280724000000006</c:v>
                </c:pt>
                <c:pt idx="586">
                  <c:v>78.195449999999994</c:v>
                </c:pt>
                <c:pt idx="587">
                  <c:v>77.826156999999995</c:v>
                </c:pt>
                <c:pt idx="588">
                  <c:v>73.031548000000001</c:v>
                </c:pt>
                <c:pt idx="589">
                  <c:v>67.904754999999994</c:v>
                </c:pt>
                <c:pt idx="590">
                  <c:v>72.853271000000007</c:v>
                </c:pt>
                <c:pt idx="591">
                  <c:v>73.239265000000003</c:v>
                </c:pt>
                <c:pt idx="592">
                  <c:v>74.873069999999998</c:v>
                </c:pt>
                <c:pt idx="593">
                  <c:v>68.804908999999995</c:v>
                </c:pt>
                <c:pt idx="594">
                  <c:v>66.655983000000006</c:v>
                </c:pt>
                <c:pt idx="595">
                  <c:v>66.035988000000003</c:v>
                </c:pt>
                <c:pt idx="596">
                  <c:v>63.599518000000003</c:v>
                </c:pt>
                <c:pt idx="597">
                  <c:v>63.994686000000002</c:v>
                </c:pt>
                <c:pt idx="598">
                  <c:v>66.104857999999993</c:v>
                </c:pt>
                <c:pt idx="599">
                  <c:v>68.572272999999996</c:v>
                </c:pt>
                <c:pt idx="600">
                  <c:v>63.971820999999998</c:v>
                </c:pt>
                <c:pt idx="601">
                  <c:v>61.186053999999999</c:v>
                </c:pt>
                <c:pt idx="602">
                  <c:v>71.501945000000006</c:v>
                </c:pt>
                <c:pt idx="603">
                  <c:v>70.705719000000002</c:v>
                </c:pt>
                <c:pt idx="604">
                  <c:v>70.137062</c:v>
                </c:pt>
                <c:pt idx="605">
                  <c:v>75.490470999999999</c:v>
                </c:pt>
                <c:pt idx="606">
                  <c:v>75.233185000000006</c:v>
                </c:pt>
                <c:pt idx="607">
                  <c:v>72.815887000000004</c:v>
                </c:pt>
                <c:pt idx="608">
                  <c:v>75.778839000000005</c:v>
                </c:pt>
                <c:pt idx="609">
                  <c:v>76.299019000000001</c:v>
                </c:pt>
                <c:pt idx="610">
                  <c:v>76.137992999999994</c:v>
                </c:pt>
                <c:pt idx="611">
                  <c:v>78.84845</c:v>
                </c:pt>
                <c:pt idx="612">
                  <c:v>83.268707000000006</c:v>
                </c:pt>
                <c:pt idx="613">
                  <c:v>86.837142999999998</c:v>
                </c:pt>
                <c:pt idx="614">
                  <c:v>89.337684999999993</c:v>
                </c:pt>
                <c:pt idx="615">
                  <c:v>89.926879999999997</c:v>
                </c:pt>
                <c:pt idx="616">
                  <c:v>85.290833000000006</c:v>
                </c:pt>
                <c:pt idx="617">
                  <c:v>84.767364999999998</c:v>
                </c:pt>
                <c:pt idx="618">
                  <c:v>84.160506999999996</c:v>
                </c:pt>
                <c:pt idx="619">
                  <c:v>88.368797000000001</c:v>
                </c:pt>
                <c:pt idx="620">
                  <c:v>87.111953999999997</c:v>
                </c:pt>
                <c:pt idx="621">
                  <c:v>87.871482999999998</c:v>
                </c:pt>
                <c:pt idx="622">
                  <c:v>86.653792999999993</c:v>
                </c:pt>
                <c:pt idx="623">
                  <c:v>88.445885000000004</c:v>
                </c:pt>
                <c:pt idx="624">
                  <c:v>88.984420999999998</c:v>
                </c:pt>
                <c:pt idx="625">
                  <c:v>94.557181999999997</c:v>
                </c:pt>
                <c:pt idx="626">
                  <c:v>94.642075000000006</c:v>
                </c:pt>
                <c:pt idx="627">
                  <c:v>93.196540999999996</c:v>
                </c:pt>
                <c:pt idx="628">
                  <c:v>97.367455000000007</c:v>
                </c:pt>
                <c:pt idx="629">
                  <c:v>98.173676</c:v>
                </c:pt>
                <c:pt idx="630">
                  <c:v>98.058929000000006</c:v>
                </c:pt>
                <c:pt idx="631">
                  <c:v>101.37816599999999</c:v>
                </c:pt>
                <c:pt idx="632">
                  <c:v>98.620604999999998</c:v>
                </c:pt>
                <c:pt idx="633">
                  <c:v>95.697226999999998</c:v>
                </c:pt>
                <c:pt idx="634">
                  <c:v>97.286941999999996</c:v>
                </c:pt>
                <c:pt idx="635">
                  <c:v>95.131446999999994</c:v>
                </c:pt>
                <c:pt idx="636">
                  <c:v>98.533248999999998</c:v>
                </c:pt>
                <c:pt idx="637">
                  <c:v>98.533248999999998</c:v>
                </c:pt>
                <c:pt idx="638">
                  <c:v>101.15100099999999</c:v>
                </c:pt>
                <c:pt idx="639">
                  <c:v>102.938438</c:v>
                </c:pt>
                <c:pt idx="640">
                  <c:v>100.059425</c:v>
                </c:pt>
                <c:pt idx="641">
                  <c:v>102.09086600000001</c:v>
                </c:pt>
                <c:pt idx="642">
                  <c:v>102.94240600000001</c:v>
                </c:pt>
                <c:pt idx="643">
                  <c:v>103.615402</c:v>
                </c:pt>
                <c:pt idx="644">
                  <c:v>97.507667999999995</c:v>
                </c:pt>
                <c:pt idx="645">
                  <c:v>95.139388999999994</c:v>
                </c:pt>
                <c:pt idx="646">
                  <c:v>94.814468000000005</c:v>
                </c:pt>
                <c:pt idx="647">
                  <c:v>93.669487000000004</c:v>
                </c:pt>
                <c:pt idx="648">
                  <c:v>95.349159</c:v>
                </c:pt>
                <c:pt idx="649">
                  <c:v>96.072136</c:v>
                </c:pt>
                <c:pt idx="650">
                  <c:v>98.275138999999996</c:v>
                </c:pt>
                <c:pt idx="651">
                  <c:v>99.942902000000004</c:v>
                </c:pt>
                <c:pt idx="652">
                  <c:v>99.165985000000006</c:v>
                </c:pt>
                <c:pt idx="653">
                  <c:v>98.978667999999999</c:v>
                </c:pt>
                <c:pt idx="654">
                  <c:v>96.468811000000002</c:v>
                </c:pt>
                <c:pt idx="655">
                  <c:v>94.944137999999995</c:v>
                </c:pt>
                <c:pt idx="656">
                  <c:v>96.544524999999993</c:v>
                </c:pt>
                <c:pt idx="657">
                  <c:v>98.417679000000007</c:v>
                </c:pt>
                <c:pt idx="658">
                  <c:v>100.250984</c:v>
                </c:pt>
                <c:pt idx="659">
                  <c:v>97.984168999999994</c:v>
                </c:pt>
                <c:pt idx="660">
                  <c:v>96.509749999999997</c:v>
                </c:pt>
                <c:pt idx="661">
                  <c:v>95.193473999999995</c:v>
                </c:pt>
                <c:pt idx="662">
                  <c:v>96.989540000000005</c:v>
                </c:pt>
                <c:pt idx="663">
                  <c:v>100.081062</c:v>
                </c:pt>
                <c:pt idx="664">
                  <c:v>101.30613700000001</c:v>
                </c:pt>
                <c:pt idx="665">
                  <c:v>99.615645999999998</c:v>
                </c:pt>
                <c:pt idx="666">
                  <c:v>101.054199</c:v>
                </c:pt>
                <c:pt idx="667">
                  <c:v>99.673157000000003</c:v>
                </c:pt>
                <c:pt idx="668">
                  <c:v>103.835579</c:v>
                </c:pt>
                <c:pt idx="669">
                  <c:v>102.19150500000001</c:v>
                </c:pt>
                <c:pt idx="670">
                  <c:v>102.972122</c:v>
                </c:pt>
                <c:pt idx="671">
                  <c:v>102.091415</c:v>
                </c:pt>
                <c:pt idx="672">
                  <c:v>100.28727000000001</c:v>
                </c:pt>
                <c:pt idx="673">
                  <c:v>101.109512</c:v>
                </c:pt>
                <c:pt idx="674">
                  <c:v>103.335938</c:v>
                </c:pt>
                <c:pt idx="675">
                  <c:v>101.994743</c:v>
                </c:pt>
                <c:pt idx="676">
                  <c:v>101.79798099999999</c:v>
                </c:pt>
                <c:pt idx="677">
                  <c:v>109.544991</c:v>
                </c:pt>
                <c:pt idx="678">
                  <c:v>110.95547500000001</c:v>
                </c:pt>
                <c:pt idx="679">
                  <c:v>106.73568</c:v>
                </c:pt>
                <c:pt idx="680">
                  <c:v>111.924637</c:v>
                </c:pt>
                <c:pt idx="681">
                  <c:v>110.299324</c:v>
                </c:pt>
                <c:pt idx="682">
                  <c:v>110.299324</c:v>
                </c:pt>
                <c:pt idx="683">
                  <c:v>108.931839</c:v>
                </c:pt>
                <c:pt idx="684">
                  <c:v>109.282921</c:v>
                </c:pt>
                <c:pt idx="685">
                  <c:v>109.996712</c:v>
                </c:pt>
                <c:pt idx="686">
                  <c:v>111.61545599999999</c:v>
                </c:pt>
                <c:pt idx="687">
                  <c:v>112.045815</c:v>
                </c:pt>
                <c:pt idx="688">
                  <c:v>107.733459</c:v>
                </c:pt>
                <c:pt idx="689">
                  <c:v>104.511444</c:v>
                </c:pt>
                <c:pt idx="690">
                  <c:v>105.792259</c:v>
                </c:pt>
                <c:pt idx="691">
                  <c:v>100.850311</c:v>
                </c:pt>
                <c:pt idx="692">
                  <c:v>100.850311</c:v>
                </c:pt>
                <c:pt idx="693">
                  <c:v>97.728393999999994</c:v>
                </c:pt>
                <c:pt idx="694">
                  <c:v>102.265305</c:v>
                </c:pt>
                <c:pt idx="695">
                  <c:v>100.249207</c:v>
                </c:pt>
                <c:pt idx="696">
                  <c:v>93.799980000000005</c:v>
                </c:pt>
                <c:pt idx="697">
                  <c:v>100.566467</c:v>
                </c:pt>
                <c:pt idx="698">
                  <c:v>101.507149</c:v>
                </c:pt>
                <c:pt idx="699">
                  <c:v>108.868301</c:v>
                </c:pt>
                <c:pt idx="700">
                  <c:v>102.986496</c:v>
                </c:pt>
                <c:pt idx="701">
                  <c:v>99.664390999999995</c:v>
                </c:pt>
                <c:pt idx="702">
                  <c:v>94.541984999999997</c:v>
                </c:pt>
                <c:pt idx="703">
                  <c:v>96.965851000000001</c:v>
                </c:pt>
                <c:pt idx="704">
                  <c:v>92.671431999999996</c:v>
                </c:pt>
                <c:pt idx="705">
                  <c:v>94.214866999999998</c:v>
                </c:pt>
                <c:pt idx="706">
                  <c:v>90.844147000000007</c:v>
                </c:pt>
                <c:pt idx="707">
                  <c:v>90.844147000000007</c:v>
                </c:pt>
                <c:pt idx="708">
                  <c:v>88.773139999999998</c:v>
                </c:pt>
                <c:pt idx="709">
                  <c:v>82.525329999999997</c:v>
                </c:pt>
                <c:pt idx="710">
                  <c:v>80.939589999999995</c:v>
                </c:pt>
                <c:pt idx="711">
                  <c:v>86.653792999999993</c:v>
                </c:pt>
                <c:pt idx="712">
                  <c:v>87.456046999999998</c:v>
                </c:pt>
                <c:pt idx="713">
                  <c:v>88.216674999999995</c:v>
                </c:pt>
                <c:pt idx="714">
                  <c:v>85.473624999999998</c:v>
                </c:pt>
                <c:pt idx="715">
                  <c:v>87.676361</c:v>
                </c:pt>
                <c:pt idx="716">
                  <c:v>83.343192999999999</c:v>
                </c:pt>
                <c:pt idx="717">
                  <c:v>83.508598000000006</c:v>
                </c:pt>
                <c:pt idx="718">
                  <c:v>77.485893000000004</c:v>
                </c:pt>
                <c:pt idx="719">
                  <c:v>76.983513000000002</c:v>
                </c:pt>
                <c:pt idx="720">
                  <c:v>78.968399000000005</c:v>
                </c:pt>
                <c:pt idx="721">
                  <c:v>77.555458000000002</c:v>
                </c:pt>
                <c:pt idx="722">
                  <c:v>84.104500000000002</c:v>
                </c:pt>
                <c:pt idx="723">
                  <c:v>88.575142</c:v>
                </c:pt>
                <c:pt idx="724">
                  <c:v>95.987510999999998</c:v>
                </c:pt>
                <c:pt idx="725">
                  <c:v>93.841881000000001</c:v>
                </c:pt>
                <c:pt idx="726">
                  <c:v>93.991401999999994</c:v>
                </c:pt>
                <c:pt idx="727">
                  <c:v>91.817558000000005</c:v>
                </c:pt>
                <c:pt idx="728">
                  <c:v>87.894073000000006</c:v>
                </c:pt>
                <c:pt idx="729">
                  <c:v>86.623123000000007</c:v>
                </c:pt>
                <c:pt idx="730">
                  <c:v>82.573936000000003</c:v>
                </c:pt>
                <c:pt idx="731">
                  <c:v>85.171431999999996</c:v>
                </c:pt>
                <c:pt idx="732">
                  <c:v>84.597160000000002</c:v>
                </c:pt>
                <c:pt idx="733">
                  <c:v>84.177207999999993</c:v>
                </c:pt>
                <c:pt idx="734">
                  <c:v>88.766570999999999</c:v>
                </c:pt>
                <c:pt idx="735">
                  <c:v>93.267471</c:v>
                </c:pt>
                <c:pt idx="736">
                  <c:v>92.335280999999995</c:v>
                </c:pt>
                <c:pt idx="737">
                  <c:v>94.228012000000007</c:v>
                </c:pt>
                <c:pt idx="738">
                  <c:v>97.273796000000004</c:v>
                </c:pt>
                <c:pt idx="739">
                  <c:v>94.135306999999997</c:v>
                </c:pt>
                <c:pt idx="740">
                  <c:v>95.336151000000001</c:v>
                </c:pt>
                <c:pt idx="741">
                  <c:v>96.455939999999998</c:v>
                </c:pt>
                <c:pt idx="742">
                  <c:v>97.433998000000003</c:v>
                </c:pt>
                <c:pt idx="743">
                  <c:v>101.975159</c:v>
                </c:pt>
                <c:pt idx="744">
                  <c:v>103.70987700000001</c:v>
                </c:pt>
                <c:pt idx="745">
                  <c:v>108.753426</c:v>
                </c:pt>
                <c:pt idx="746">
                  <c:v>101.285461</c:v>
                </c:pt>
                <c:pt idx="747">
                  <c:v>96.734718000000001</c:v>
                </c:pt>
                <c:pt idx="748">
                  <c:v>102.303513</c:v>
                </c:pt>
                <c:pt idx="749">
                  <c:v>103.57254</c:v>
                </c:pt>
                <c:pt idx="750">
                  <c:v>101.177429</c:v>
                </c:pt>
                <c:pt idx="751">
                  <c:v>99.424910999999994</c:v>
                </c:pt>
                <c:pt idx="752">
                  <c:v>104.30989099999999</c:v>
                </c:pt>
                <c:pt idx="753">
                  <c:v>106.07925400000001</c:v>
                </c:pt>
                <c:pt idx="754">
                  <c:v>104.76544199999999</c:v>
                </c:pt>
                <c:pt idx="755">
                  <c:v>97.149878999999999</c:v>
                </c:pt>
                <c:pt idx="756">
                  <c:v>101.5485</c:v>
                </c:pt>
                <c:pt idx="757">
                  <c:v>94.463798999999995</c:v>
                </c:pt>
                <c:pt idx="758">
                  <c:v>99.003860000000003</c:v>
                </c:pt>
                <c:pt idx="759">
                  <c:v>74.475707999999997</c:v>
                </c:pt>
                <c:pt idx="760">
                  <c:v>70.945610000000002</c:v>
                </c:pt>
                <c:pt idx="761">
                  <c:v>80.376686000000007</c:v>
                </c:pt>
                <c:pt idx="762">
                  <c:v>89.487762000000004</c:v>
                </c:pt>
                <c:pt idx="763">
                  <c:v>99.438332000000003</c:v>
                </c:pt>
                <c:pt idx="764">
                  <c:v>93.420006000000001</c:v>
                </c:pt>
                <c:pt idx="765">
                  <c:v>93.483681000000004</c:v>
                </c:pt>
                <c:pt idx="766">
                  <c:v>98.206130999999999</c:v>
                </c:pt>
                <c:pt idx="767">
                  <c:v>103.862556</c:v>
                </c:pt>
                <c:pt idx="768">
                  <c:v>109.38575</c:v>
                </c:pt>
                <c:pt idx="769">
                  <c:v>110.91398599999999</c:v>
                </c:pt>
                <c:pt idx="770">
                  <c:v>110.343819</c:v>
                </c:pt>
                <c:pt idx="771">
                  <c:v>110.14664500000001</c:v>
                </c:pt>
                <c:pt idx="772">
                  <c:v>109.307152</c:v>
                </c:pt>
                <c:pt idx="773">
                  <c:v>107.656235</c:v>
                </c:pt>
                <c:pt idx="774">
                  <c:v>110.108307</c:v>
                </c:pt>
                <c:pt idx="775">
                  <c:v>114.59880800000001</c:v>
                </c:pt>
                <c:pt idx="776">
                  <c:v>114.59880800000001</c:v>
                </c:pt>
                <c:pt idx="777">
                  <c:v>118.68866</c:v>
                </c:pt>
                <c:pt idx="778">
                  <c:v>120.09407</c:v>
                </c:pt>
                <c:pt idx="779">
                  <c:v>120.541679</c:v>
                </c:pt>
                <c:pt idx="780">
                  <c:v>115.111732</c:v>
                </c:pt>
                <c:pt idx="781">
                  <c:v>116.28218099999999</c:v>
                </c:pt>
                <c:pt idx="782">
                  <c:v>120.003967</c:v>
                </c:pt>
                <c:pt idx="783">
                  <c:v>121.2118</c:v>
                </c:pt>
                <c:pt idx="784">
                  <c:v>115.568245</c:v>
                </c:pt>
                <c:pt idx="785">
                  <c:v>111.279579</c:v>
                </c:pt>
                <c:pt idx="786">
                  <c:v>113.428223</c:v>
                </c:pt>
                <c:pt idx="787">
                  <c:v>110.66477999999999</c:v>
                </c:pt>
                <c:pt idx="788">
                  <c:v>113.497231</c:v>
                </c:pt>
                <c:pt idx="789">
                  <c:v>117.14864300000001</c:v>
                </c:pt>
                <c:pt idx="790">
                  <c:v>115.62958500000001</c:v>
                </c:pt>
                <c:pt idx="791">
                  <c:v>105.033272</c:v>
                </c:pt>
                <c:pt idx="792">
                  <c:v>103.07289900000001</c:v>
                </c:pt>
                <c:pt idx="793">
                  <c:v>107.926254</c:v>
                </c:pt>
                <c:pt idx="794">
                  <c:v>111.410202</c:v>
                </c:pt>
                <c:pt idx="795">
                  <c:v>112.556549</c:v>
                </c:pt>
                <c:pt idx="796">
                  <c:v>115.856476</c:v>
                </c:pt>
                <c:pt idx="797">
                  <c:v>121.40239699999999</c:v>
                </c:pt>
                <c:pt idx="798">
                  <c:v>118.796555</c:v>
                </c:pt>
                <c:pt idx="799">
                  <c:v>119.13571899999999</c:v>
                </c:pt>
                <c:pt idx="800">
                  <c:v>121.254654</c:v>
                </c:pt>
                <c:pt idx="801">
                  <c:v>121.254654</c:v>
                </c:pt>
                <c:pt idx="802">
                  <c:v>119.567177</c:v>
                </c:pt>
                <c:pt idx="803">
                  <c:v>125.434738</c:v>
                </c:pt>
                <c:pt idx="804">
                  <c:v>123.128632</c:v>
                </c:pt>
                <c:pt idx="805">
                  <c:v>117.872986</c:v>
                </c:pt>
                <c:pt idx="806">
                  <c:v>118.633751</c:v>
                </c:pt>
                <c:pt idx="807">
                  <c:v>116.59601600000001</c:v>
                </c:pt>
                <c:pt idx="808">
                  <c:v>113.38413199999999</c:v>
                </c:pt>
                <c:pt idx="809">
                  <c:v>116.471687</c:v>
                </c:pt>
                <c:pt idx="810">
                  <c:v>121.731979</c:v>
                </c:pt>
                <c:pt idx="811">
                  <c:v>121.778397</c:v>
                </c:pt>
                <c:pt idx="812">
                  <c:v>123.103706</c:v>
                </c:pt>
                <c:pt idx="813">
                  <c:v>112.52971599999999</c:v>
                </c:pt>
                <c:pt idx="814">
                  <c:v>116.277794</c:v>
                </c:pt>
                <c:pt idx="815">
                  <c:v>118.109596</c:v>
                </c:pt>
                <c:pt idx="816">
                  <c:v>119.45626799999999</c:v>
                </c:pt>
                <c:pt idx="817">
                  <c:v>119.45626799999999</c:v>
                </c:pt>
                <c:pt idx="818">
                  <c:v>119.86595199999999</c:v>
                </c:pt>
                <c:pt idx="819">
                  <c:v>121.16907500000001</c:v>
                </c:pt>
                <c:pt idx="820">
                  <c:v>113.299927</c:v>
                </c:pt>
                <c:pt idx="821">
                  <c:v>119.411629</c:v>
                </c:pt>
                <c:pt idx="822">
                  <c:v>118.723297</c:v>
                </c:pt>
                <c:pt idx="823">
                  <c:v>120.739403</c:v>
                </c:pt>
                <c:pt idx="824">
                  <c:v>124.609627</c:v>
                </c:pt>
                <c:pt idx="825">
                  <c:v>126.357758</c:v>
                </c:pt>
                <c:pt idx="826">
                  <c:v>131.03256200000001</c:v>
                </c:pt>
                <c:pt idx="827">
                  <c:v>130.47622699999999</c:v>
                </c:pt>
                <c:pt idx="828">
                  <c:v>132.74468999999999</c:v>
                </c:pt>
                <c:pt idx="829">
                  <c:v>131.06556699999999</c:v>
                </c:pt>
                <c:pt idx="830">
                  <c:v>125.474037</c:v>
                </c:pt>
                <c:pt idx="831">
                  <c:v>121.816467</c:v>
                </c:pt>
                <c:pt idx="832">
                  <c:v>134.04631000000001</c:v>
                </c:pt>
                <c:pt idx="833">
                  <c:v>136.90231299999999</c:v>
                </c:pt>
                <c:pt idx="834">
                  <c:v>140.282623</c:v>
                </c:pt>
                <c:pt idx="835">
                  <c:v>142.88490300000001</c:v>
                </c:pt>
                <c:pt idx="836">
                  <c:v>143.077698</c:v>
                </c:pt>
                <c:pt idx="837">
                  <c:v>148.26473999999999</c:v>
                </c:pt>
                <c:pt idx="838">
                  <c:v>148.26473999999999</c:v>
                </c:pt>
                <c:pt idx="839">
                  <c:v>146.506058</c:v>
                </c:pt>
                <c:pt idx="840">
                  <c:v>146.88026400000001</c:v>
                </c:pt>
                <c:pt idx="841">
                  <c:v>148.23734999999999</c:v>
                </c:pt>
                <c:pt idx="842">
                  <c:v>148.07070899999999</c:v>
                </c:pt>
                <c:pt idx="843">
                  <c:v>152.97554</c:v>
                </c:pt>
                <c:pt idx="844">
                  <c:v>158.40481600000001</c:v>
                </c:pt>
                <c:pt idx="845">
                  <c:v>155.67053200000001</c:v>
                </c:pt>
                <c:pt idx="846">
                  <c:v>157.71757500000001</c:v>
                </c:pt>
                <c:pt idx="847">
                  <c:v>156.042145</c:v>
                </c:pt>
                <c:pt idx="848">
                  <c:v>148.48298600000001</c:v>
                </c:pt>
                <c:pt idx="849">
                  <c:v>147.21984900000001</c:v>
                </c:pt>
                <c:pt idx="850">
                  <c:v>149.49200400000001</c:v>
                </c:pt>
                <c:pt idx="851">
                  <c:v>146.21946700000001</c:v>
                </c:pt>
                <c:pt idx="852">
                  <c:v>149.14941400000001</c:v>
                </c:pt>
                <c:pt idx="853">
                  <c:v>151.017776</c:v>
                </c:pt>
                <c:pt idx="854">
                  <c:v>149.889633</c:v>
                </c:pt>
                <c:pt idx="855">
                  <c:v>154.24087499999999</c:v>
                </c:pt>
                <c:pt idx="856">
                  <c:v>148.19941700000001</c:v>
                </c:pt>
                <c:pt idx="857">
                  <c:v>152.36402899999999</c:v>
                </c:pt>
                <c:pt idx="858">
                  <c:v>151.580536</c:v>
                </c:pt>
                <c:pt idx="859">
                  <c:v>152.64801</c:v>
                </c:pt>
                <c:pt idx="860">
                  <c:v>159.27688599999999</c:v>
                </c:pt>
                <c:pt idx="861">
                  <c:v>157.68073999999999</c:v>
                </c:pt>
                <c:pt idx="862">
                  <c:v>159.27456699999999</c:v>
                </c:pt>
                <c:pt idx="863">
                  <c:v>159.481323</c:v>
                </c:pt>
                <c:pt idx="864">
                  <c:v>157.917755</c:v>
                </c:pt>
                <c:pt idx="865">
                  <c:v>153.186554</c:v>
                </c:pt>
                <c:pt idx="866">
                  <c:v>151.11909499999999</c:v>
                </c:pt>
                <c:pt idx="867">
                  <c:v>149.39027400000001</c:v>
                </c:pt>
                <c:pt idx="868">
                  <c:v>151.208099</c:v>
                </c:pt>
                <c:pt idx="869">
                  <c:v>147.17671200000001</c:v>
                </c:pt>
                <c:pt idx="870">
                  <c:v>148.09397899999999</c:v>
                </c:pt>
                <c:pt idx="871">
                  <c:v>148.13232400000001</c:v>
                </c:pt>
                <c:pt idx="872">
                  <c:v>146.47949199999999</c:v>
                </c:pt>
                <c:pt idx="873">
                  <c:v>138.98291</c:v>
                </c:pt>
                <c:pt idx="874">
                  <c:v>138.31088299999999</c:v>
                </c:pt>
                <c:pt idx="875">
                  <c:v>134.71601899999999</c:v>
                </c:pt>
                <c:pt idx="876">
                  <c:v>139.36850000000001</c:v>
                </c:pt>
                <c:pt idx="877">
                  <c:v>141.14183</c:v>
                </c:pt>
                <c:pt idx="878">
                  <c:v>138.47984299999999</c:v>
                </c:pt>
                <c:pt idx="879">
                  <c:v>140.48951700000001</c:v>
                </c:pt>
                <c:pt idx="880">
                  <c:v>144.64070100000001</c:v>
                </c:pt>
                <c:pt idx="881">
                  <c:v>141.851517</c:v>
                </c:pt>
                <c:pt idx="882">
                  <c:v>146.09198000000001</c:v>
                </c:pt>
                <c:pt idx="883">
                  <c:v>146.122803</c:v>
                </c:pt>
                <c:pt idx="884">
                  <c:v>142.88270600000001</c:v>
                </c:pt>
                <c:pt idx="885">
                  <c:v>142.14262400000001</c:v>
                </c:pt>
                <c:pt idx="886">
                  <c:v>150.30465699999999</c:v>
                </c:pt>
                <c:pt idx="887">
                  <c:v>148.46409600000001</c:v>
                </c:pt>
                <c:pt idx="888">
                  <c:v>150.079285</c:v>
                </c:pt>
                <c:pt idx="889">
                  <c:v>151.85398900000001</c:v>
                </c:pt>
                <c:pt idx="890">
                  <c:v>155.32260099999999</c:v>
                </c:pt>
                <c:pt idx="891">
                  <c:v>157.003784</c:v>
                </c:pt>
                <c:pt idx="892">
                  <c:v>158.81970200000001</c:v>
                </c:pt>
                <c:pt idx="893">
                  <c:v>159.509399</c:v>
                </c:pt>
                <c:pt idx="894">
                  <c:v>165.07270800000001</c:v>
                </c:pt>
                <c:pt idx="895">
                  <c:v>160.13651999999999</c:v>
                </c:pt>
                <c:pt idx="896">
                  <c:v>160.13651999999999</c:v>
                </c:pt>
                <c:pt idx="897">
                  <c:v>160.80827300000001</c:v>
                </c:pt>
                <c:pt idx="898">
                  <c:v>161.28218100000001</c:v>
                </c:pt>
                <c:pt idx="899">
                  <c:v>156.57054099999999</c:v>
                </c:pt>
                <c:pt idx="900">
                  <c:v>150.77267499999999</c:v>
                </c:pt>
                <c:pt idx="901">
                  <c:v>149.72271699999999</c:v>
                </c:pt>
                <c:pt idx="902">
                  <c:v>151.358856</c:v>
                </c:pt>
                <c:pt idx="903">
                  <c:v>153.139725</c:v>
                </c:pt>
                <c:pt idx="904">
                  <c:v>152.99854999999999</c:v>
                </c:pt>
                <c:pt idx="905">
                  <c:v>141.630112</c:v>
                </c:pt>
                <c:pt idx="906">
                  <c:v>137.07415800000001</c:v>
                </c:pt>
                <c:pt idx="907">
                  <c:v>134.83184800000001</c:v>
                </c:pt>
                <c:pt idx="908">
                  <c:v>142.14276100000001</c:v>
                </c:pt>
                <c:pt idx="909">
                  <c:v>140.172256</c:v>
                </c:pt>
                <c:pt idx="910">
                  <c:v>143.58583100000001</c:v>
                </c:pt>
                <c:pt idx="911">
                  <c:v>149.47378499999999</c:v>
                </c:pt>
                <c:pt idx="912">
                  <c:v>153.71987899999999</c:v>
                </c:pt>
                <c:pt idx="913">
                  <c:v>156.92778000000001</c:v>
                </c:pt>
                <c:pt idx="914">
                  <c:v>158.41439800000001</c:v>
                </c:pt>
                <c:pt idx="915">
                  <c:v>159.80488600000001</c:v>
                </c:pt>
                <c:pt idx="916">
                  <c:v>155.28234900000001</c:v>
                </c:pt>
                <c:pt idx="917">
                  <c:v>157.681839</c:v>
                </c:pt>
                <c:pt idx="918">
                  <c:v>158.659088</c:v>
                </c:pt>
                <c:pt idx="919">
                  <c:v>158.12643399999999</c:v>
                </c:pt>
                <c:pt idx="920">
                  <c:v>162.09565699999999</c:v>
                </c:pt>
                <c:pt idx="921">
                  <c:v>159.084518</c:v>
                </c:pt>
                <c:pt idx="922">
                  <c:v>158.917191</c:v>
                </c:pt>
                <c:pt idx="923">
                  <c:v>159.67671200000001</c:v>
                </c:pt>
                <c:pt idx="924">
                  <c:v>146.13279700000001</c:v>
                </c:pt>
                <c:pt idx="925">
                  <c:v>154.226089</c:v>
                </c:pt>
                <c:pt idx="926">
                  <c:v>165.868393</c:v>
                </c:pt>
                <c:pt idx="927">
                  <c:v>181.27560399999999</c:v>
                </c:pt>
                <c:pt idx="928">
                  <c:v>183.45410200000001</c:v>
                </c:pt>
                <c:pt idx="929">
                  <c:v>178.60609400000001</c:v>
                </c:pt>
                <c:pt idx="930">
                  <c:v>176.85330200000001</c:v>
                </c:pt>
                <c:pt idx="931">
                  <c:v>179.71478300000001</c:v>
                </c:pt>
                <c:pt idx="932">
                  <c:v>184.30989099999999</c:v>
                </c:pt>
                <c:pt idx="933">
                  <c:v>182.56353799999999</c:v>
                </c:pt>
                <c:pt idx="934">
                  <c:v>185.45486500000001</c:v>
                </c:pt>
                <c:pt idx="935">
                  <c:v>182.707581</c:v>
                </c:pt>
                <c:pt idx="936">
                  <c:v>182.83807400000001</c:v>
                </c:pt>
                <c:pt idx="937">
                  <c:v>178.159988</c:v>
                </c:pt>
                <c:pt idx="938">
                  <c:v>183.155609</c:v>
                </c:pt>
                <c:pt idx="939">
                  <c:v>189.44120799999999</c:v>
                </c:pt>
                <c:pt idx="940">
                  <c:v>195.271805</c:v>
                </c:pt>
                <c:pt idx="941">
                  <c:v>195.271805</c:v>
                </c:pt>
                <c:pt idx="942">
                  <c:v>198.96347</c:v>
                </c:pt>
                <c:pt idx="943">
                  <c:v>203.954025</c:v>
                </c:pt>
                <c:pt idx="944">
                  <c:v>205.20443700000001</c:v>
                </c:pt>
                <c:pt idx="945">
                  <c:v>202.285706</c:v>
                </c:pt>
                <c:pt idx="946">
                  <c:v>199.21691899999999</c:v>
                </c:pt>
                <c:pt idx="947">
                  <c:v>197.13948099999999</c:v>
                </c:pt>
                <c:pt idx="948">
                  <c:v>192.51164199999999</c:v>
                </c:pt>
                <c:pt idx="949">
                  <c:v>188.86282299999999</c:v>
                </c:pt>
                <c:pt idx="950">
                  <c:v>191.258759</c:v>
                </c:pt>
                <c:pt idx="951">
                  <c:v>193.24269100000001</c:v>
                </c:pt>
                <c:pt idx="952">
                  <c:v>194.61523399999999</c:v>
                </c:pt>
                <c:pt idx="953">
                  <c:v>193.35948200000001</c:v>
                </c:pt>
                <c:pt idx="954">
                  <c:v>195.60630800000001</c:v>
                </c:pt>
                <c:pt idx="955">
                  <c:v>200.35313400000001</c:v>
                </c:pt>
                <c:pt idx="956">
                  <c:v>198.411789</c:v>
                </c:pt>
                <c:pt idx="957">
                  <c:v>198.221191</c:v>
                </c:pt>
                <c:pt idx="958">
                  <c:v>197.030609</c:v>
                </c:pt>
                <c:pt idx="959">
                  <c:v>197.010895</c:v>
                </c:pt>
                <c:pt idx="960">
                  <c:v>196.71047999999999</c:v>
                </c:pt>
                <c:pt idx="961">
                  <c:v>200.07243299999999</c:v>
                </c:pt>
                <c:pt idx="962">
                  <c:v>198.60102800000001</c:v>
                </c:pt>
                <c:pt idx="963">
                  <c:v>204.96946700000001</c:v>
                </c:pt>
                <c:pt idx="964">
                  <c:v>207.95472699999999</c:v>
                </c:pt>
                <c:pt idx="965">
                  <c:v>200.41653400000001</c:v>
                </c:pt>
                <c:pt idx="966">
                  <c:v>200.41653400000001</c:v>
                </c:pt>
                <c:pt idx="967">
                  <c:v>198.52529899999999</c:v>
                </c:pt>
                <c:pt idx="968">
                  <c:v>198.53421</c:v>
                </c:pt>
                <c:pt idx="969">
                  <c:v>197.29789700000001</c:v>
                </c:pt>
                <c:pt idx="970">
                  <c:v>193.87240600000001</c:v>
                </c:pt>
                <c:pt idx="971">
                  <c:v>197.323364</c:v>
                </c:pt>
                <c:pt idx="972">
                  <c:v>200.96423300000001</c:v>
                </c:pt>
                <c:pt idx="973">
                  <c:v>196.12115499999999</c:v>
                </c:pt>
                <c:pt idx="974">
                  <c:v>195.70654300000001</c:v>
                </c:pt>
                <c:pt idx="975">
                  <c:v>192.65664699999999</c:v>
                </c:pt>
                <c:pt idx="976">
                  <c:v>191.86357100000001</c:v>
                </c:pt>
                <c:pt idx="977">
                  <c:v>183.83708200000001</c:v>
                </c:pt>
                <c:pt idx="978">
                  <c:v>192.55313100000001</c:v>
                </c:pt>
                <c:pt idx="979">
                  <c:v>196.276016</c:v>
                </c:pt>
                <c:pt idx="980">
                  <c:v>193.96347</c:v>
                </c:pt>
                <c:pt idx="981">
                  <c:v>203.80600000000001</c:v>
                </c:pt>
                <c:pt idx="982">
                  <c:v>203.88870199999999</c:v>
                </c:pt>
                <c:pt idx="983">
                  <c:v>203.918015</c:v>
                </c:pt>
                <c:pt idx="984">
                  <c:v>206.05296300000001</c:v>
                </c:pt>
                <c:pt idx="985">
                  <c:v>209.578262</c:v>
                </c:pt>
                <c:pt idx="986">
                  <c:v>212.334869</c:v>
                </c:pt>
                <c:pt idx="987">
                  <c:v>215.733383</c:v>
                </c:pt>
                <c:pt idx="988">
                  <c:v>221.338593</c:v>
                </c:pt>
                <c:pt idx="989">
                  <c:v>220.297821</c:v>
                </c:pt>
                <c:pt idx="990">
                  <c:v>220.339584</c:v>
                </c:pt>
                <c:pt idx="991">
                  <c:v>218.79135099999999</c:v>
                </c:pt>
                <c:pt idx="992">
                  <c:v>213.42068499999999</c:v>
                </c:pt>
                <c:pt idx="993">
                  <c:v>210.147614</c:v>
                </c:pt>
                <c:pt idx="994">
                  <c:v>204.97494499999999</c:v>
                </c:pt>
                <c:pt idx="995">
                  <c:v>208.80517599999999</c:v>
                </c:pt>
                <c:pt idx="996">
                  <c:v>209.16091900000001</c:v>
                </c:pt>
                <c:pt idx="997">
                  <c:v>207.326111</c:v>
                </c:pt>
                <c:pt idx="998">
                  <c:v>209.243347</c:v>
                </c:pt>
                <c:pt idx="999">
                  <c:v>210.936035</c:v>
                </c:pt>
                <c:pt idx="1000">
                  <c:v>207.66868600000001</c:v>
                </c:pt>
                <c:pt idx="1001">
                  <c:v>210.92288199999999</c:v>
                </c:pt>
                <c:pt idx="1002">
                  <c:v>214.391357</c:v>
                </c:pt>
                <c:pt idx="1003">
                  <c:v>212.39428699999999</c:v>
                </c:pt>
                <c:pt idx="1004">
                  <c:v>219.929901</c:v>
                </c:pt>
                <c:pt idx="1005">
                  <c:v>214.30892900000001</c:v>
                </c:pt>
                <c:pt idx="1006">
                  <c:v>217.45262099999999</c:v>
                </c:pt>
                <c:pt idx="1007">
                  <c:v>212.66774000000001</c:v>
                </c:pt>
                <c:pt idx="1008">
                  <c:v>211.59738200000001</c:v>
                </c:pt>
                <c:pt idx="1009">
                  <c:v>205.30424500000001</c:v>
                </c:pt>
                <c:pt idx="1010">
                  <c:v>208.41864000000001</c:v>
                </c:pt>
                <c:pt idx="1011">
                  <c:v>209.060959</c:v>
                </c:pt>
                <c:pt idx="1012">
                  <c:v>212.58763099999999</c:v>
                </c:pt>
                <c:pt idx="1013">
                  <c:v>229.775848</c:v>
                </c:pt>
                <c:pt idx="1014">
                  <c:v>234.254715</c:v>
                </c:pt>
                <c:pt idx="1015">
                  <c:v>235.761169</c:v>
                </c:pt>
                <c:pt idx="1016">
                  <c:v>235.566742</c:v>
                </c:pt>
                <c:pt idx="1017">
                  <c:v>242.01391599999999</c:v>
                </c:pt>
                <c:pt idx="1018">
                  <c:v>241.78907799999999</c:v>
                </c:pt>
                <c:pt idx="1019">
                  <c:v>241.081177</c:v>
                </c:pt>
                <c:pt idx="1020">
                  <c:v>242.37553399999999</c:v>
                </c:pt>
                <c:pt idx="1021">
                  <c:v>245.88755800000001</c:v>
                </c:pt>
                <c:pt idx="1022">
                  <c:v>232.938568</c:v>
                </c:pt>
                <c:pt idx="1023">
                  <c:v>239.36891199999999</c:v>
                </c:pt>
                <c:pt idx="1024">
                  <c:v>222.44837999999999</c:v>
                </c:pt>
                <c:pt idx="1025">
                  <c:v>239.39683500000001</c:v>
                </c:pt>
                <c:pt idx="1026">
                  <c:v>239.251282</c:v>
                </c:pt>
                <c:pt idx="1027">
                  <c:v>250.30027799999999</c:v>
                </c:pt>
                <c:pt idx="1028">
                  <c:v>257.50412</c:v>
                </c:pt>
                <c:pt idx="1029">
                  <c:v>261.86617999999999</c:v>
                </c:pt>
                <c:pt idx="1030">
                  <c:v>249.26182600000001</c:v>
                </c:pt>
                <c:pt idx="1031">
                  <c:v>251.941757</c:v>
                </c:pt>
                <c:pt idx="1032">
                  <c:v>259.98794600000002</c:v>
                </c:pt>
                <c:pt idx="1033">
                  <c:v>264.84527600000001</c:v>
                </c:pt>
                <c:pt idx="1034">
                  <c:v>267.49945100000002</c:v>
                </c:pt>
                <c:pt idx="1035">
                  <c:v>280.82195999999999</c:v>
                </c:pt>
                <c:pt idx="1036">
                  <c:v>272.95651199999998</c:v>
                </c:pt>
                <c:pt idx="1037">
                  <c:v>278.86132800000001</c:v>
                </c:pt>
                <c:pt idx="1038">
                  <c:v>283.277466</c:v>
                </c:pt>
                <c:pt idx="1039">
                  <c:v>280.33712800000001</c:v>
                </c:pt>
                <c:pt idx="1040">
                  <c:v>277.64926100000002</c:v>
                </c:pt>
                <c:pt idx="1041">
                  <c:v>275.18609600000002</c:v>
                </c:pt>
                <c:pt idx="1042">
                  <c:v>269.265533</c:v>
                </c:pt>
                <c:pt idx="1043">
                  <c:v>262.47521999999998</c:v>
                </c:pt>
                <c:pt idx="1044">
                  <c:v>260.33477800000003</c:v>
                </c:pt>
                <c:pt idx="1045">
                  <c:v>256.46374500000002</c:v>
                </c:pt>
                <c:pt idx="1046">
                  <c:v>252.91995199999999</c:v>
                </c:pt>
                <c:pt idx="1047">
                  <c:v>248.44137599999999</c:v>
                </c:pt>
                <c:pt idx="1048">
                  <c:v>240.11584500000001</c:v>
                </c:pt>
                <c:pt idx="1049">
                  <c:v>231.52742000000001</c:v>
                </c:pt>
                <c:pt idx="1050">
                  <c:v>236.11840799999999</c:v>
                </c:pt>
                <c:pt idx="1051">
                  <c:v>236.62025499999999</c:v>
                </c:pt>
                <c:pt idx="1052">
                  <c:v>243.19270299999999</c:v>
                </c:pt>
                <c:pt idx="1053">
                  <c:v>246.15524300000001</c:v>
                </c:pt>
                <c:pt idx="1054">
                  <c:v>242.45961</c:v>
                </c:pt>
                <c:pt idx="1055">
                  <c:v>241.129639</c:v>
                </c:pt>
                <c:pt idx="1056">
                  <c:v>239.24006700000001</c:v>
                </c:pt>
                <c:pt idx="1057">
                  <c:v>234.129974</c:v>
                </c:pt>
                <c:pt idx="1058">
                  <c:v>224.96440100000001</c:v>
                </c:pt>
                <c:pt idx="1059">
                  <c:v>224.96440100000001</c:v>
                </c:pt>
                <c:pt idx="1060">
                  <c:v>227.370743</c:v>
                </c:pt>
                <c:pt idx="1061">
                  <c:v>225.35902400000001</c:v>
                </c:pt>
                <c:pt idx="1062">
                  <c:v>225.91589400000001</c:v>
                </c:pt>
                <c:pt idx="1063">
                  <c:v>223.06454500000001</c:v>
                </c:pt>
                <c:pt idx="1064">
                  <c:v>229.98246800000001</c:v>
                </c:pt>
                <c:pt idx="1065">
                  <c:v>220.41502399999999</c:v>
                </c:pt>
                <c:pt idx="1066">
                  <c:v>215.82757599999999</c:v>
                </c:pt>
                <c:pt idx="1067">
                  <c:v>220.48855599999999</c:v>
                </c:pt>
                <c:pt idx="1068">
                  <c:v>211.55822800000001</c:v>
                </c:pt>
                <c:pt idx="1069">
                  <c:v>212.447968</c:v>
                </c:pt>
                <c:pt idx="1070">
                  <c:v>213.888428</c:v>
                </c:pt>
                <c:pt idx="1071">
                  <c:v>203.23187300000001</c:v>
                </c:pt>
                <c:pt idx="1072">
                  <c:v>197.90489199999999</c:v>
                </c:pt>
                <c:pt idx="1073">
                  <c:v>201.07692</c:v>
                </c:pt>
                <c:pt idx="1074">
                  <c:v>203.17695599999999</c:v>
                </c:pt>
                <c:pt idx="1075">
                  <c:v>202.91378800000001</c:v>
                </c:pt>
                <c:pt idx="1076">
                  <c:v>204.29496800000001</c:v>
                </c:pt>
                <c:pt idx="1077">
                  <c:v>205.000687</c:v>
                </c:pt>
                <c:pt idx="1078">
                  <c:v>202.79179400000001</c:v>
                </c:pt>
                <c:pt idx="1079">
                  <c:v>200.68190000000001</c:v>
                </c:pt>
                <c:pt idx="1080">
                  <c:v>198.28514100000001</c:v>
                </c:pt>
                <c:pt idx="1081">
                  <c:v>195.538116</c:v>
                </c:pt>
                <c:pt idx="1082">
                  <c:v>195.776093</c:v>
                </c:pt>
                <c:pt idx="1083">
                  <c:v>196.84193400000001</c:v>
                </c:pt>
                <c:pt idx="1084">
                  <c:v>194.29345699999999</c:v>
                </c:pt>
                <c:pt idx="1085">
                  <c:v>196.76196300000001</c:v>
                </c:pt>
                <c:pt idx="1086">
                  <c:v>195.575638</c:v>
                </c:pt>
                <c:pt idx="1087">
                  <c:v>195.76925700000001</c:v>
                </c:pt>
                <c:pt idx="1088">
                  <c:v>195.31260700000001</c:v>
                </c:pt>
                <c:pt idx="1089">
                  <c:v>193.75054900000001</c:v>
                </c:pt>
                <c:pt idx="1090">
                  <c:v>194.20898399999999</c:v>
                </c:pt>
                <c:pt idx="1091">
                  <c:v>194.60455300000001</c:v>
                </c:pt>
                <c:pt idx="1092">
                  <c:v>200.819366</c:v>
                </c:pt>
                <c:pt idx="1093">
                  <c:v>198.296356</c:v>
                </c:pt>
                <c:pt idx="1094">
                  <c:v>198.296356</c:v>
                </c:pt>
                <c:pt idx="1095">
                  <c:v>199.97631799999999</c:v>
                </c:pt>
                <c:pt idx="1096">
                  <c:v>197.13029499999999</c:v>
                </c:pt>
                <c:pt idx="1097">
                  <c:v>197.50479100000001</c:v>
                </c:pt>
                <c:pt idx="1098">
                  <c:v>194.85992400000001</c:v>
                </c:pt>
                <c:pt idx="1099">
                  <c:v>191.43525700000001</c:v>
                </c:pt>
                <c:pt idx="1100">
                  <c:v>195.37080399999999</c:v>
                </c:pt>
                <c:pt idx="1101">
                  <c:v>197.105377</c:v>
                </c:pt>
                <c:pt idx="1102">
                  <c:v>197.99964900000001</c:v>
                </c:pt>
                <c:pt idx="1103">
                  <c:v>192.39717099999999</c:v>
                </c:pt>
                <c:pt idx="1104">
                  <c:v>190.404068</c:v>
                </c:pt>
                <c:pt idx="1105">
                  <c:v>187.16068999999999</c:v>
                </c:pt>
                <c:pt idx="1106">
                  <c:v>191.688705</c:v>
                </c:pt>
                <c:pt idx="1107">
                  <c:v>195.19430500000001</c:v>
                </c:pt>
                <c:pt idx="1108">
                  <c:v>193.50914</c:v>
                </c:pt>
                <c:pt idx="1109">
                  <c:v>189.86293000000001</c:v>
                </c:pt>
                <c:pt idx="1110">
                  <c:v>181.13922099999999</c:v>
                </c:pt>
                <c:pt idx="1111">
                  <c:v>181.66899100000001</c:v>
                </c:pt>
                <c:pt idx="1112">
                  <c:v>180.19416799999999</c:v>
                </c:pt>
                <c:pt idx="1113">
                  <c:v>182.99321</c:v>
                </c:pt>
                <c:pt idx="1114">
                  <c:v>179.647964</c:v>
                </c:pt>
                <c:pt idx="1115">
                  <c:v>183.41781599999999</c:v>
                </c:pt>
                <c:pt idx="1116">
                  <c:v>181.565887</c:v>
                </c:pt>
                <c:pt idx="1117">
                  <c:v>182.80917400000001</c:v>
                </c:pt>
                <c:pt idx="1118">
                  <c:v>181.95161400000001</c:v>
                </c:pt>
                <c:pt idx="1119">
                  <c:v>184.472015</c:v>
                </c:pt>
                <c:pt idx="1120">
                  <c:v>185.34532200000001</c:v>
                </c:pt>
                <c:pt idx="1121">
                  <c:v>181.71951300000001</c:v>
                </c:pt>
                <c:pt idx="1122">
                  <c:v>182.49342300000001</c:v>
                </c:pt>
                <c:pt idx="1123">
                  <c:v>180.46336400000001</c:v>
                </c:pt>
                <c:pt idx="1124">
                  <c:v>182.44618199999999</c:v>
                </c:pt>
                <c:pt idx="1125">
                  <c:v>184.001938</c:v>
                </c:pt>
                <c:pt idx="1126">
                  <c:v>185.087357</c:v>
                </c:pt>
                <c:pt idx="1127">
                  <c:v>182.935562</c:v>
                </c:pt>
                <c:pt idx="1128">
                  <c:v>180.323837</c:v>
                </c:pt>
                <c:pt idx="1129">
                  <c:v>180.574951</c:v>
                </c:pt>
                <c:pt idx="1130">
                  <c:v>177.94816599999999</c:v>
                </c:pt>
                <c:pt idx="1131">
                  <c:v>176.31956500000001</c:v>
                </c:pt>
                <c:pt idx="1132">
                  <c:v>174.36068700000001</c:v>
                </c:pt>
                <c:pt idx="1133">
                  <c:v>176.98762500000001</c:v>
                </c:pt>
                <c:pt idx="1134">
                  <c:v>174.86622600000001</c:v>
                </c:pt>
                <c:pt idx="1135">
                  <c:v>171.45922899999999</c:v>
                </c:pt>
                <c:pt idx="1136">
                  <c:v>173.79861500000001</c:v>
                </c:pt>
                <c:pt idx="1137">
                  <c:v>171.445663</c:v>
                </c:pt>
                <c:pt idx="1138">
                  <c:v>170.121735</c:v>
                </c:pt>
                <c:pt idx="1139">
                  <c:v>171.428833</c:v>
                </c:pt>
                <c:pt idx="1140">
                  <c:v>172.997589</c:v>
                </c:pt>
                <c:pt idx="1141">
                  <c:v>172.54341099999999</c:v>
                </c:pt>
                <c:pt idx="1142">
                  <c:v>173.81942699999999</c:v>
                </c:pt>
                <c:pt idx="1143">
                  <c:v>174.37233000000001</c:v>
                </c:pt>
                <c:pt idx="1144">
                  <c:v>174.83760100000001</c:v>
                </c:pt>
                <c:pt idx="1145">
                  <c:v>174.82295199999999</c:v>
                </c:pt>
                <c:pt idx="1146">
                  <c:v>173.40412900000001</c:v>
                </c:pt>
                <c:pt idx="1147">
                  <c:v>169.41450499999999</c:v>
                </c:pt>
                <c:pt idx="1148">
                  <c:v>168.568848</c:v>
                </c:pt>
                <c:pt idx="1149">
                  <c:v>172.66842700000001</c:v>
                </c:pt>
                <c:pt idx="1150">
                  <c:v>170.47499099999999</c:v>
                </c:pt>
                <c:pt idx="1151">
                  <c:v>176.27752699999999</c:v>
                </c:pt>
                <c:pt idx="1152">
                  <c:v>176.491806</c:v>
                </c:pt>
                <c:pt idx="1153">
                  <c:v>182.59461999999999</c:v>
                </c:pt>
                <c:pt idx="1154">
                  <c:v>183.439865</c:v>
                </c:pt>
                <c:pt idx="1155">
                  <c:v>178.08727999999999</c:v>
                </c:pt>
                <c:pt idx="1156">
                  <c:v>181.602722</c:v>
                </c:pt>
                <c:pt idx="1157">
                  <c:v>178.917877</c:v>
                </c:pt>
                <c:pt idx="1158">
                  <c:v>180.760895</c:v>
                </c:pt>
                <c:pt idx="1159">
                  <c:v>179.04658499999999</c:v>
                </c:pt>
                <c:pt idx="1160">
                  <c:v>175.50320400000001</c:v>
                </c:pt>
                <c:pt idx="1161">
                  <c:v>173.53653</c:v>
                </c:pt>
                <c:pt idx="1162">
                  <c:v>173.814896</c:v>
                </c:pt>
                <c:pt idx="1163">
                  <c:v>174.005371</c:v>
                </c:pt>
                <c:pt idx="1164">
                  <c:v>177.075943</c:v>
                </c:pt>
                <c:pt idx="1165">
                  <c:v>175.315338</c:v>
                </c:pt>
                <c:pt idx="1166">
                  <c:v>169.87416099999999</c:v>
                </c:pt>
                <c:pt idx="1167">
                  <c:v>174.07629399999999</c:v>
                </c:pt>
                <c:pt idx="1168">
                  <c:v>174.745453</c:v>
                </c:pt>
                <c:pt idx="1169">
                  <c:v>171.06158400000001</c:v>
                </c:pt>
                <c:pt idx="1170">
                  <c:v>171.02311700000001</c:v>
                </c:pt>
                <c:pt idx="1171">
                  <c:v>172.60475199999999</c:v>
                </c:pt>
                <c:pt idx="1172">
                  <c:v>178.88145399999999</c:v>
                </c:pt>
                <c:pt idx="1173">
                  <c:v>179.69986</c:v>
                </c:pt>
                <c:pt idx="1174">
                  <c:v>176.90450999999999</c:v>
                </c:pt>
                <c:pt idx="1175">
                  <c:v>175.34683200000001</c:v>
                </c:pt>
                <c:pt idx="1176">
                  <c:v>171.82646199999999</c:v>
                </c:pt>
                <c:pt idx="1177">
                  <c:v>169.17790199999999</c:v>
                </c:pt>
                <c:pt idx="1178">
                  <c:v>169.605377</c:v>
                </c:pt>
                <c:pt idx="1179">
                  <c:v>167.07785000000001</c:v>
                </c:pt>
                <c:pt idx="1180">
                  <c:v>168.32991000000001</c:v>
                </c:pt>
                <c:pt idx="1181">
                  <c:v>165.311508</c:v>
                </c:pt>
                <c:pt idx="1182">
                  <c:v>166.41047699999999</c:v>
                </c:pt>
                <c:pt idx="1183">
                  <c:v>170.84059099999999</c:v>
                </c:pt>
                <c:pt idx="1184">
                  <c:v>173.98907500000001</c:v>
                </c:pt>
                <c:pt idx="1185">
                  <c:v>173.21009799999999</c:v>
                </c:pt>
                <c:pt idx="1186">
                  <c:v>169.717377</c:v>
                </c:pt>
                <c:pt idx="1187">
                  <c:v>169.41847200000001</c:v>
                </c:pt>
                <c:pt idx="1188">
                  <c:v>172.638565</c:v>
                </c:pt>
                <c:pt idx="1189">
                  <c:v>171.840149</c:v>
                </c:pt>
                <c:pt idx="1190">
                  <c:v>173.47615099999999</c:v>
                </c:pt>
                <c:pt idx="1191">
                  <c:v>177.81944300000001</c:v>
                </c:pt>
                <c:pt idx="1192">
                  <c:v>180.32711800000001</c:v>
                </c:pt>
                <c:pt idx="1193">
                  <c:v>176.76744099999999</c:v>
                </c:pt>
                <c:pt idx="1194">
                  <c:v>170.95259100000001</c:v>
                </c:pt>
                <c:pt idx="1195">
                  <c:v>173.23405500000001</c:v>
                </c:pt>
                <c:pt idx="1196">
                  <c:v>167.75619499999999</c:v>
                </c:pt>
                <c:pt idx="1197">
                  <c:v>167.75619499999999</c:v>
                </c:pt>
                <c:pt idx="1198">
                  <c:v>162.835464</c:v>
                </c:pt>
                <c:pt idx="1199">
                  <c:v>162.727982</c:v>
                </c:pt>
                <c:pt idx="1200">
                  <c:v>162.87463399999999</c:v>
                </c:pt>
                <c:pt idx="1201">
                  <c:v>163.11932400000001</c:v>
                </c:pt>
                <c:pt idx="1202">
                  <c:v>164.66357400000001</c:v>
                </c:pt>
                <c:pt idx="1203">
                  <c:v>163.69482400000001</c:v>
                </c:pt>
                <c:pt idx="1204">
                  <c:v>165.65602100000001</c:v>
                </c:pt>
                <c:pt idx="1205">
                  <c:v>163.35716199999999</c:v>
                </c:pt>
                <c:pt idx="1206">
                  <c:v>164.55650299999999</c:v>
                </c:pt>
                <c:pt idx="1207">
                  <c:v>162.044174</c:v>
                </c:pt>
                <c:pt idx="1208">
                  <c:v>161.38938899999999</c:v>
                </c:pt>
                <c:pt idx="1209">
                  <c:v>157.859161</c:v>
                </c:pt>
                <c:pt idx="1210">
                  <c:v>156.14703399999999</c:v>
                </c:pt>
                <c:pt idx="1211">
                  <c:v>152.555725</c:v>
                </c:pt>
                <c:pt idx="1212">
                  <c:v>150.39093</c:v>
                </c:pt>
                <c:pt idx="1213">
                  <c:v>155.99655200000001</c:v>
                </c:pt>
                <c:pt idx="1214">
                  <c:v>153.299103</c:v>
                </c:pt>
                <c:pt idx="1215">
                  <c:v>153.80368000000001</c:v>
                </c:pt>
                <c:pt idx="1216">
                  <c:v>154.44641100000001</c:v>
                </c:pt>
                <c:pt idx="1217">
                  <c:v>149.728882</c:v>
                </c:pt>
                <c:pt idx="1218">
                  <c:v>151.51426699999999</c:v>
                </c:pt>
                <c:pt idx="1219">
                  <c:v>148.07577499999999</c:v>
                </c:pt>
                <c:pt idx="1220">
                  <c:v>144.735321</c:v>
                </c:pt>
                <c:pt idx="1221">
                  <c:v>142.46165500000001</c:v>
                </c:pt>
                <c:pt idx="1222">
                  <c:v>137.031845</c:v>
                </c:pt>
                <c:pt idx="1223">
                  <c:v>138.84530599999999</c:v>
                </c:pt>
                <c:pt idx="1224">
                  <c:v>140.51757799999999</c:v>
                </c:pt>
                <c:pt idx="1225">
                  <c:v>135.71106</c:v>
                </c:pt>
                <c:pt idx="1226">
                  <c:v>135.71106</c:v>
                </c:pt>
                <c:pt idx="1227">
                  <c:v>141.419647</c:v>
                </c:pt>
                <c:pt idx="1228">
                  <c:v>143.78066999999999</c:v>
                </c:pt>
                <c:pt idx="1229">
                  <c:v>145.844696</c:v>
                </c:pt>
                <c:pt idx="1230">
                  <c:v>145.16239899999999</c:v>
                </c:pt>
                <c:pt idx="1231">
                  <c:v>138.93704199999999</c:v>
                </c:pt>
                <c:pt idx="1232">
                  <c:v>137.25134299999999</c:v>
                </c:pt>
                <c:pt idx="1233">
                  <c:v>137.24490399999999</c:v>
                </c:pt>
                <c:pt idx="1234">
                  <c:v>137.49589499999999</c:v>
                </c:pt>
                <c:pt idx="1235">
                  <c:v>137.76139800000001</c:v>
                </c:pt>
                <c:pt idx="1236">
                  <c:v>137.66937300000001</c:v>
                </c:pt>
                <c:pt idx="1237">
                  <c:v>133.102203</c:v>
                </c:pt>
                <c:pt idx="1238">
                  <c:v>131.070358</c:v>
                </c:pt>
                <c:pt idx="1239">
                  <c:v>129.87908899999999</c:v>
                </c:pt>
                <c:pt idx="1240">
                  <c:v>127.034454</c:v>
                </c:pt>
                <c:pt idx="1241">
                  <c:v>127.194244</c:v>
                </c:pt>
                <c:pt idx="1242">
                  <c:v>134.34603899999999</c:v>
                </c:pt>
                <c:pt idx="1243">
                  <c:v>136.085419</c:v>
                </c:pt>
                <c:pt idx="1244">
                  <c:v>132.29748499999999</c:v>
                </c:pt>
                <c:pt idx="1245">
                  <c:v>134.89073200000001</c:v>
                </c:pt>
                <c:pt idx="1246">
                  <c:v>132.07415800000001</c:v>
                </c:pt>
                <c:pt idx="1247">
                  <c:v>132.36279300000001</c:v>
                </c:pt>
                <c:pt idx="1248">
                  <c:v>134.465576</c:v>
                </c:pt>
                <c:pt idx="1249">
                  <c:v>132.102509</c:v>
                </c:pt>
                <c:pt idx="1250">
                  <c:v>135.00410500000001</c:v>
                </c:pt>
                <c:pt idx="1251">
                  <c:v>134.889771</c:v>
                </c:pt>
                <c:pt idx="1252">
                  <c:v>134.79556299999999</c:v>
                </c:pt>
                <c:pt idx="1253">
                  <c:v>131.243011</c:v>
                </c:pt>
                <c:pt idx="1254">
                  <c:v>130.79499799999999</c:v>
                </c:pt>
                <c:pt idx="1255">
                  <c:v>128.19162</c:v>
                </c:pt>
                <c:pt idx="1256">
                  <c:v>127.464127</c:v>
                </c:pt>
                <c:pt idx="1257">
                  <c:v>126.582596</c:v>
                </c:pt>
                <c:pt idx="1258">
                  <c:v>128.60320999999999</c:v>
                </c:pt>
                <c:pt idx="1259">
                  <c:v>127.236557</c:v>
                </c:pt>
                <c:pt idx="1260">
                  <c:v>121.877258</c:v>
                </c:pt>
                <c:pt idx="1261">
                  <c:v>123.921021</c:v>
                </c:pt>
                <c:pt idx="1262">
                  <c:v>123.008133</c:v>
                </c:pt>
                <c:pt idx="1263">
                  <c:v>124.99041699999999</c:v>
                </c:pt>
                <c:pt idx="1264">
                  <c:v>122.63446</c:v>
                </c:pt>
                <c:pt idx="1265">
                  <c:v>122.378685</c:v>
                </c:pt>
                <c:pt idx="1266">
                  <c:v>128.10850500000001</c:v>
                </c:pt>
                <c:pt idx="1267">
                  <c:v>124.902649</c:v>
                </c:pt>
                <c:pt idx="1268">
                  <c:v>123.57679</c:v>
                </c:pt>
                <c:pt idx="1269">
                  <c:v>116.22425800000001</c:v>
                </c:pt>
                <c:pt idx="1270">
                  <c:v>116.09760300000001</c:v>
                </c:pt>
                <c:pt idx="1271">
                  <c:v>115.825531</c:v>
                </c:pt>
                <c:pt idx="1272">
                  <c:v>113.81723</c:v>
                </c:pt>
                <c:pt idx="1273">
                  <c:v>119.827065</c:v>
                </c:pt>
                <c:pt idx="1274">
                  <c:v>114.896759</c:v>
                </c:pt>
                <c:pt idx="1275">
                  <c:v>126.239456</c:v>
                </c:pt>
                <c:pt idx="1276">
                  <c:v>122.80069</c:v>
                </c:pt>
                <c:pt idx="1277">
                  <c:v>132.09318500000001</c:v>
                </c:pt>
                <c:pt idx="1278">
                  <c:v>136.09910600000001</c:v>
                </c:pt>
                <c:pt idx="1279">
                  <c:v>131.60189800000001</c:v>
                </c:pt>
                <c:pt idx="1280">
                  <c:v>137.53793300000001</c:v>
                </c:pt>
                <c:pt idx="1281">
                  <c:v>141.745667</c:v>
                </c:pt>
                <c:pt idx="1282">
                  <c:v>141.04762299999999</c:v>
                </c:pt>
                <c:pt idx="1283">
                  <c:v>137.29379299999999</c:v>
                </c:pt>
                <c:pt idx="1284">
                  <c:v>139.05972299999999</c:v>
                </c:pt>
                <c:pt idx="1285">
                  <c:v>135.35723899999999</c:v>
                </c:pt>
                <c:pt idx="1286">
                  <c:v>135.59316999999999</c:v>
                </c:pt>
                <c:pt idx="1287">
                  <c:v>138.94087200000001</c:v>
                </c:pt>
                <c:pt idx="1288">
                  <c:v>137.60803200000001</c:v>
                </c:pt>
                <c:pt idx="1289">
                  <c:v>139.022751</c:v>
                </c:pt>
                <c:pt idx="1290">
                  <c:v>143.37029999999999</c:v>
                </c:pt>
                <c:pt idx="1291">
                  <c:v>146.331467</c:v>
                </c:pt>
                <c:pt idx="1292">
                  <c:v>148.426849</c:v>
                </c:pt>
                <c:pt idx="1293">
                  <c:v>145.973129</c:v>
                </c:pt>
                <c:pt idx="1294">
                  <c:v>147.24176</c:v>
                </c:pt>
                <c:pt idx="1295">
                  <c:v>147.24176</c:v>
                </c:pt>
                <c:pt idx="1296">
                  <c:v>147.61953700000001</c:v>
                </c:pt>
                <c:pt idx="1297">
                  <c:v>149.132294</c:v>
                </c:pt>
                <c:pt idx="1298">
                  <c:v>146.156204</c:v>
                </c:pt>
                <c:pt idx="1299">
                  <c:v>143.505447</c:v>
                </c:pt>
                <c:pt idx="1300">
                  <c:v>142.64158599999999</c:v>
                </c:pt>
                <c:pt idx="1301">
                  <c:v>144.617569</c:v>
                </c:pt>
                <c:pt idx="1302">
                  <c:v>141.86932400000001</c:v>
                </c:pt>
                <c:pt idx="1303">
                  <c:v>143.37304700000001</c:v>
                </c:pt>
                <c:pt idx="1304">
                  <c:v>138.647583</c:v>
                </c:pt>
                <c:pt idx="1305">
                  <c:v>134.576492</c:v>
                </c:pt>
                <c:pt idx="1306">
                  <c:v>136.88095100000001</c:v>
                </c:pt>
                <c:pt idx="1307">
                  <c:v>138.98962399999999</c:v>
                </c:pt>
                <c:pt idx="1308">
                  <c:v>138.96525600000001</c:v>
                </c:pt>
                <c:pt idx="1309">
                  <c:v>136.067474</c:v>
                </c:pt>
                <c:pt idx="1310">
                  <c:v>139.133118</c:v>
                </c:pt>
                <c:pt idx="1311">
                  <c:v>143.715912</c:v>
                </c:pt>
                <c:pt idx="1312">
                  <c:v>145.309448</c:v>
                </c:pt>
                <c:pt idx="1313">
                  <c:v>146.89122</c:v>
                </c:pt>
                <c:pt idx="1314">
                  <c:v>150.82401999999999</c:v>
                </c:pt>
                <c:pt idx="1315">
                  <c:v>150.82401999999999</c:v>
                </c:pt>
                <c:pt idx="1316">
                  <c:v>150.72995</c:v>
                </c:pt>
                <c:pt idx="1317">
                  <c:v>150.199646</c:v>
                </c:pt>
                <c:pt idx="1318">
                  <c:v>150.767471</c:v>
                </c:pt>
                <c:pt idx="1319">
                  <c:v>151.61244199999999</c:v>
                </c:pt>
                <c:pt idx="1320">
                  <c:v>148.02757299999999</c:v>
                </c:pt>
                <c:pt idx="1321">
                  <c:v>148.48490899999999</c:v>
                </c:pt>
                <c:pt idx="1322">
                  <c:v>146.90875199999999</c:v>
                </c:pt>
                <c:pt idx="1323">
                  <c:v>145.80265800000001</c:v>
                </c:pt>
                <c:pt idx="1324">
                  <c:v>144.68042</c:v>
                </c:pt>
                <c:pt idx="1325">
                  <c:v>144.74449200000001</c:v>
                </c:pt>
                <c:pt idx="1326">
                  <c:v>146.16729699999999</c:v>
                </c:pt>
                <c:pt idx="1327">
                  <c:v>138.08810399999999</c:v>
                </c:pt>
                <c:pt idx="1328">
                  <c:v>138.51229900000001</c:v>
                </c:pt>
                <c:pt idx="1329">
                  <c:v>139.50898699999999</c:v>
                </c:pt>
                <c:pt idx="1330">
                  <c:v>139.89565999999999</c:v>
                </c:pt>
                <c:pt idx="1331">
                  <c:v>138.94593800000001</c:v>
                </c:pt>
                <c:pt idx="1332">
                  <c:v>139.15557899999999</c:v>
                </c:pt>
                <c:pt idx="1333">
                  <c:v>137.938568</c:v>
                </c:pt>
                <c:pt idx="1334">
                  <c:v>137.21040300000001</c:v>
                </c:pt>
                <c:pt idx="1335">
                  <c:v>137.26968400000001</c:v>
                </c:pt>
                <c:pt idx="1336">
                  <c:v>136.53329500000001</c:v>
                </c:pt>
                <c:pt idx="1337">
                  <c:v>135.12146000000001</c:v>
                </c:pt>
                <c:pt idx="1338">
                  <c:v>133.767944</c:v>
                </c:pt>
                <c:pt idx="1339">
                  <c:v>133.15628100000001</c:v>
                </c:pt>
                <c:pt idx="1340">
                  <c:v>131.95927399999999</c:v>
                </c:pt>
                <c:pt idx="1341">
                  <c:v>131.056656</c:v>
                </c:pt>
                <c:pt idx="1342">
                  <c:v>130.72981300000001</c:v>
                </c:pt>
                <c:pt idx="1343">
                  <c:v>131.567947</c:v>
                </c:pt>
                <c:pt idx="1344">
                  <c:v>130.869202</c:v>
                </c:pt>
                <c:pt idx="1345">
                  <c:v>128.65017700000001</c:v>
                </c:pt>
                <c:pt idx="1346">
                  <c:v>129.41012599999999</c:v>
                </c:pt>
                <c:pt idx="1347">
                  <c:v>130.42105100000001</c:v>
                </c:pt>
                <c:pt idx="1348">
                  <c:v>130.931915</c:v>
                </c:pt>
                <c:pt idx="1349">
                  <c:v>132.35047900000001</c:v>
                </c:pt>
                <c:pt idx="1350">
                  <c:v>132.35047900000001</c:v>
                </c:pt>
                <c:pt idx="1351">
                  <c:v>130.97669999999999</c:v>
                </c:pt>
                <c:pt idx="1352">
                  <c:v>130.474457</c:v>
                </c:pt>
                <c:pt idx="1353">
                  <c:v>128.038116</c:v>
                </c:pt>
                <c:pt idx="1354">
                  <c:v>126.307648</c:v>
                </c:pt>
                <c:pt idx="1355">
                  <c:v>125.954926</c:v>
                </c:pt>
                <c:pt idx="1356">
                  <c:v>128.867615</c:v>
                </c:pt>
                <c:pt idx="1357">
                  <c:v>129.16802999999999</c:v>
                </c:pt>
                <c:pt idx="1358">
                  <c:v>130.28398100000001</c:v>
                </c:pt>
                <c:pt idx="1359">
                  <c:v>129.344391</c:v>
                </c:pt>
                <c:pt idx="1360">
                  <c:v>131.13005100000001</c:v>
                </c:pt>
                <c:pt idx="1361">
                  <c:v>132.84518399999999</c:v>
                </c:pt>
                <c:pt idx="1362">
                  <c:v>133.17683400000001</c:v>
                </c:pt>
                <c:pt idx="1363">
                  <c:v>133.980042</c:v>
                </c:pt>
                <c:pt idx="1364">
                  <c:v>134.14201399999999</c:v>
                </c:pt>
                <c:pt idx="1365">
                  <c:v>130.56947299999999</c:v>
                </c:pt>
                <c:pt idx="1366">
                  <c:v>131.17536899999999</c:v>
                </c:pt>
                <c:pt idx="1367">
                  <c:v>132.331985</c:v>
                </c:pt>
                <c:pt idx="1368">
                  <c:v>128.452316</c:v>
                </c:pt>
                <c:pt idx="1369">
                  <c:v>126.982964</c:v>
                </c:pt>
                <c:pt idx="1370">
                  <c:v>127.490143</c:v>
                </c:pt>
                <c:pt idx="1371">
                  <c:v>127.07867400000001</c:v>
                </c:pt>
                <c:pt idx="1372">
                  <c:v>128.442184</c:v>
                </c:pt>
                <c:pt idx="1373">
                  <c:v>126.522758</c:v>
                </c:pt>
                <c:pt idx="1374">
                  <c:v>125.35327100000001</c:v>
                </c:pt>
                <c:pt idx="1375">
                  <c:v>121.798935</c:v>
                </c:pt>
                <c:pt idx="1376">
                  <c:v>121.201668</c:v>
                </c:pt>
                <c:pt idx="1377">
                  <c:v>123.329498</c:v>
                </c:pt>
                <c:pt idx="1378">
                  <c:v>121.481819</c:v>
                </c:pt>
                <c:pt idx="1379">
                  <c:v>124.293053</c:v>
                </c:pt>
                <c:pt idx="1380">
                  <c:v>124.438873</c:v>
                </c:pt>
                <c:pt idx="1381">
                  <c:v>123.702072</c:v>
                </c:pt>
                <c:pt idx="1382">
                  <c:v>121.286011</c:v>
                </c:pt>
                <c:pt idx="1383">
                  <c:v>121.39007599999999</c:v>
                </c:pt>
                <c:pt idx="1384">
                  <c:v>118.605408</c:v>
                </c:pt>
                <c:pt idx="1385">
                  <c:v>117.17617</c:v>
                </c:pt>
                <c:pt idx="1386">
                  <c:v>115.88550600000001</c:v>
                </c:pt>
                <c:pt idx="1387">
                  <c:v>119.313316</c:v>
                </c:pt>
                <c:pt idx="1388">
                  <c:v>120.537987</c:v>
                </c:pt>
                <c:pt idx="1389">
                  <c:v>120.146378</c:v>
                </c:pt>
                <c:pt idx="1390">
                  <c:v>117.622551</c:v>
                </c:pt>
                <c:pt idx="1391">
                  <c:v>118.0933</c:v>
                </c:pt>
                <c:pt idx="1392">
                  <c:v>118.594589</c:v>
                </c:pt>
                <c:pt idx="1393">
                  <c:v>117.092094</c:v>
                </c:pt>
                <c:pt idx="1394">
                  <c:v>122.164124</c:v>
                </c:pt>
                <c:pt idx="1395">
                  <c:v>122.51931</c:v>
                </c:pt>
                <c:pt idx="1396">
                  <c:v>120.530449</c:v>
                </c:pt>
                <c:pt idx="1397">
                  <c:v>124.234306</c:v>
                </c:pt>
                <c:pt idx="1398">
                  <c:v>126.061729</c:v>
                </c:pt>
                <c:pt idx="1399">
                  <c:v>127.095932</c:v>
                </c:pt>
                <c:pt idx="1400">
                  <c:v>126.750877</c:v>
                </c:pt>
                <c:pt idx="1401">
                  <c:v>127.069778</c:v>
                </c:pt>
                <c:pt idx="1402">
                  <c:v>126.740746</c:v>
                </c:pt>
                <c:pt idx="1403">
                  <c:v>128.01470900000001</c:v>
                </c:pt>
                <c:pt idx="1404">
                  <c:v>127.308167</c:v>
                </c:pt>
                <c:pt idx="1405">
                  <c:v>127.62460299999999</c:v>
                </c:pt>
                <c:pt idx="1406">
                  <c:v>125.056274</c:v>
                </c:pt>
                <c:pt idx="1407">
                  <c:v>126.093216</c:v>
                </c:pt>
                <c:pt idx="1408">
                  <c:v>125.006981</c:v>
                </c:pt>
                <c:pt idx="1409">
                  <c:v>124.470505</c:v>
                </c:pt>
                <c:pt idx="1410">
                  <c:v>121.286697</c:v>
                </c:pt>
                <c:pt idx="1411">
                  <c:v>119.899086</c:v>
                </c:pt>
                <c:pt idx="1412">
                  <c:v>121.666939</c:v>
                </c:pt>
                <c:pt idx="1413">
                  <c:v>121.666939</c:v>
                </c:pt>
                <c:pt idx="1414">
                  <c:v>121.111839</c:v>
                </c:pt>
                <c:pt idx="1415">
                  <c:v>118.99852</c:v>
                </c:pt>
                <c:pt idx="1416">
                  <c:v>118.12629699999999</c:v>
                </c:pt>
                <c:pt idx="1417">
                  <c:v>117.534645</c:v>
                </c:pt>
                <c:pt idx="1418">
                  <c:v>116.233025</c:v>
                </c:pt>
                <c:pt idx="1419">
                  <c:v>118.980446</c:v>
                </c:pt>
                <c:pt idx="1420">
                  <c:v>121.530151</c:v>
                </c:pt>
                <c:pt idx="1421">
                  <c:v>121.19467899999999</c:v>
                </c:pt>
                <c:pt idx="1422">
                  <c:v>121.570679</c:v>
                </c:pt>
                <c:pt idx="1423">
                  <c:v>117.935974</c:v>
                </c:pt>
                <c:pt idx="1424">
                  <c:v>114.28428599999999</c:v>
                </c:pt>
                <c:pt idx="1425">
                  <c:v>112.874763</c:v>
                </c:pt>
                <c:pt idx="1426">
                  <c:v>115.61288500000001</c:v>
                </c:pt>
                <c:pt idx="1427">
                  <c:v>111.059669</c:v>
                </c:pt>
                <c:pt idx="1428">
                  <c:v>112.366631</c:v>
                </c:pt>
                <c:pt idx="1429">
                  <c:v>113.76245900000001</c:v>
                </c:pt>
                <c:pt idx="1430">
                  <c:v>110.74994700000001</c:v>
                </c:pt>
                <c:pt idx="1431">
                  <c:v>110.399551</c:v>
                </c:pt>
                <c:pt idx="1432">
                  <c:v>109.177757</c:v>
                </c:pt>
                <c:pt idx="1433">
                  <c:v>115.370796</c:v>
                </c:pt>
                <c:pt idx="1434">
                  <c:v>117.098259</c:v>
                </c:pt>
                <c:pt idx="1435">
                  <c:v>120.45034800000001</c:v>
                </c:pt>
                <c:pt idx="1436">
                  <c:v>121.330101</c:v>
                </c:pt>
                <c:pt idx="1437">
                  <c:v>122.310219</c:v>
                </c:pt>
                <c:pt idx="1438">
                  <c:v>123.004707</c:v>
                </c:pt>
                <c:pt idx="1439">
                  <c:v>123.74794799999999</c:v>
                </c:pt>
                <c:pt idx="1440">
                  <c:v>125.141312</c:v>
                </c:pt>
                <c:pt idx="1441">
                  <c:v>124.514732</c:v>
                </c:pt>
                <c:pt idx="1442">
                  <c:v>121.189339</c:v>
                </c:pt>
                <c:pt idx="1443">
                  <c:v>121.332703</c:v>
                </c:pt>
                <c:pt idx="1444">
                  <c:v>120.883308</c:v>
                </c:pt>
                <c:pt idx="1445">
                  <c:v>121.47811900000001</c:v>
                </c:pt>
                <c:pt idx="1446">
                  <c:v>122.700874</c:v>
                </c:pt>
                <c:pt idx="1447">
                  <c:v>123.097954</c:v>
                </c:pt>
                <c:pt idx="1448">
                  <c:v>122.215057</c:v>
                </c:pt>
                <c:pt idx="1449">
                  <c:v>122.13454400000001</c:v>
                </c:pt>
                <c:pt idx="1450">
                  <c:v>122.709908</c:v>
                </c:pt>
                <c:pt idx="1451">
                  <c:v>123.53215</c:v>
                </c:pt>
                <c:pt idx="1452">
                  <c:v>122.285439</c:v>
                </c:pt>
                <c:pt idx="1453">
                  <c:v>125.651634</c:v>
                </c:pt>
                <c:pt idx="1454">
                  <c:v>126.691864</c:v>
                </c:pt>
                <c:pt idx="1455">
                  <c:v>126.691864</c:v>
                </c:pt>
                <c:pt idx="1456">
                  <c:v>127.33034499999999</c:v>
                </c:pt>
                <c:pt idx="1457">
                  <c:v>127.023911</c:v>
                </c:pt>
                <c:pt idx="1458">
                  <c:v>124.12996699999999</c:v>
                </c:pt>
                <c:pt idx="1459">
                  <c:v>124.52623699999999</c:v>
                </c:pt>
                <c:pt idx="1460">
                  <c:v>122.573807</c:v>
                </c:pt>
                <c:pt idx="1461">
                  <c:v>119.508568</c:v>
                </c:pt>
                <c:pt idx="1462">
                  <c:v>122.28804</c:v>
                </c:pt>
                <c:pt idx="1463">
                  <c:v>122.590919</c:v>
                </c:pt>
                <c:pt idx="1464">
                  <c:v>123.526123</c:v>
                </c:pt>
                <c:pt idx="1465">
                  <c:v>121.676117</c:v>
                </c:pt>
                <c:pt idx="1466">
                  <c:v>121.439781</c:v>
                </c:pt>
                <c:pt idx="1467">
                  <c:v>117.693336</c:v>
                </c:pt>
                <c:pt idx="1468">
                  <c:v>117.315697</c:v>
                </c:pt>
                <c:pt idx="1469">
                  <c:v>118.83174099999999</c:v>
                </c:pt>
                <c:pt idx="1470">
                  <c:v>118.632515</c:v>
                </c:pt>
                <c:pt idx="1471">
                  <c:v>120.64314299999999</c:v>
                </c:pt>
                <c:pt idx="1472">
                  <c:v>118.575829</c:v>
                </c:pt>
                <c:pt idx="1473">
                  <c:v>116.068848</c:v>
                </c:pt>
                <c:pt idx="1474">
                  <c:v>113.85652899999999</c:v>
                </c:pt>
                <c:pt idx="1475">
                  <c:v>113.746574</c:v>
                </c:pt>
                <c:pt idx="1476">
                  <c:v>115.99805499999999</c:v>
                </c:pt>
                <c:pt idx="1477">
                  <c:v>113.098091</c:v>
                </c:pt>
                <c:pt idx="1478">
                  <c:v>113.501755</c:v>
                </c:pt>
                <c:pt idx="1479">
                  <c:v>115.139664</c:v>
                </c:pt>
                <c:pt idx="1480">
                  <c:v>114.53171500000001</c:v>
                </c:pt>
                <c:pt idx="1481">
                  <c:v>114.912781</c:v>
                </c:pt>
                <c:pt idx="1482">
                  <c:v>114.90743999999999</c:v>
                </c:pt>
                <c:pt idx="1483">
                  <c:v>114.90743999999999</c:v>
                </c:pt>
                <c:pt idx="1484">
                  <c:v>116.044197</c:v>
                </c:pt>
                <c:pt idx="1485">
                  <c:v>119.228691</c:v>
                </c:pt>
                <c:pt idx="1486">
                  <c:v>121.484695</c:v>
                </c:pt>
                <c:pt idx="1487">
                  <c:v>118.51969099999999</c:v>
                </c:pt>
                <c:pt idx="1488">
                  <c:v>123.058662</c:v>
                </c:pt>
                <c:pt idx="1489">
                  <c:v>129.15872200000001</c:v>
                </c:pt>
                <c:pt idx="1490">
                  <c:v>127.986496</c:v>
                </c:pt>
                <c:pt idx="1491">
                  <c:v>126.705551</c:v>
                </c:pt>
                <c:pt idx="1492">
                  <c:v>123.713303</c:v>
                </c:pt>
                <c:pt idx="1493">
                  <c:v>129.151749</c:v>
                </c:pt>
                <c:pt idx="1494">
                  <c:v>130.131866</c:v>
                </c:pt>
                <c:pt idx="1495">
                  <c:v>130.991623</c:v>
                </c:pt>
                <c:pt idx="1496">
                  <c:v>131.67735300000001</c:v>
                </c:pt>
                <c:pt idx="1497">
                  <c:v>136.665436</c:v>
                </c:pt>
                <c:pt idx="1498">
                  <c:v>141.11978099999999</c:v>
                </c:pt>
                <c:pt idx="1499">
                  <c:v>139.39163199999999</c:v>
                </c:pt>
                <c:pt idx="1500">
                  <c:v>139.13188199999999</c:v>
                </c:pt>
                <c:pt idx="1501">
                  <c:v>139.633453</c:v>
                </c:pt>
                <c:pt idx="1502">
                  <c:v>139.28497300000001</c:v>
                </c:pt>
                <c:pt idx="1503">
                  <c:v>138.367569</c:v>
                </c:pt>
                <c:pt idx="1504">
                  <c:v>137.968155</c:v>
                </c:pt>
                <c:pt idx="1505">
                  <c:v>138.321564</c:v>
                </c:pt>
                <c:pt idx="1506">
                  <c:v>139.97905</c:v>
                </c:pt>
                <c:pt idx="1507">
                  <c:v>138.40399199999999</c:v>
                </c:pt>
                <c:pt idx="1508">
                  <c:v>138.46478300000001</c:v>
                </c:pt>
                <c:pt idx="1509">
                  <c:v>138.007172</c:v>
                </c:pt>
                <c:pt idx="1510">
                  <c:v>137.51260400000001</c:v>
                </c:pt>
                <c:pt idx="1511">
                  <c:v>136.55316199999999</c:v>
                </c:pt>
                <c:pt idx="1512">
                  <c:v>139.76859999999999</c:v>
                </c:pt>
                <c:pt idx="1513">
                  <c:v>137.86819499999999</c:v>
                </c:pt>
                <c:pt idx="1514">
                  <c:v>139.45448300000001</c:v>
                </c:pt>
                <c:pt idx="1515">
                  <c:v>140.55455000000001</c:v>
                </c:pt>
                <c:pt idx="1516">
                  <c:v>141.59039300000001</c:v>
                </c:pt>
                <c:pt idx="1517">
                  <c:v>141.41171299999999</c:v>
                </c:pt>
                <c:pt idx="1518">
                  <c:v>138.780945</c:v>
                </c:pt>
                <c:pt idx="1519">
                  <c:v>138.501068</c:v>
                </c:pt>
                <c:pt idx="1520">
                  <c:v>136.998718</c:v>
                </c:pt>
                <c:pt idx="1521">
                  <c:v>137.996216</c:v>
                </c:pt>
                <c:pt idx="1522">
                  <c:v>134.24527</c:v>
                </c:pt>
                <c:pt idx="1523">
                  <c:v>130.62876900000001</c:v>
                </c:pt>
                <c:pt idx="1524">
                  <c:v>129.672607</c:v>
                </c:pt>
                <c:pt idx="1525">
                  <c:v>129.46174600000001</c:v>
                </c:pt>
                <c:pt idx="1526">
                  <c:v>129.39424099999999</c:v>
                </c:pt>
                <c:pt idx="1527">
                  <c:v>128.17832899999999</c:v>
                </c:pt>
                <c:pt idx="1528">
                  <c:v>132.30255099999999</c:v>
                </c:pt>
                <c:pt idx="1529">
                  <c:v>132.119888</c:v>
                </c:pt>
                <c:pt idx="1530">
                  <c:v>133.56720000000001</c:v>
                </c:pt>
                <c:pt idx="1531">
                  <c:v>133.30088799999999</c:v>
                </c:pt>
                <c:pt idx="1532">
                  <c:v>132.07333399999999</c:v>
                </c:pt>
                <c:pt idx="1533">
                  <c:v>129.935913</c:v>
                </c:pt>
                <c:pt idx="1534">
                  <c:v>131.14785800000001</c:v>
                </c:pt>
                <c:pt idx="1535">
                  <c:v>130.983124</c:v>
                </c:pt>
                <c:pt idx="1536">
                  <c:v>131.21781899999999</c:v>
                </c:pt>
                <c:pt idx="1537">
                  <c:v>127.660889</c:v>
                </c:pt>
                <c:pt idx="1538">
                  <c:v>128.77860999999999</c:v>
                </c:pt>
                <c:pt idx="1539">
                  <c:v>133.51818800000001</c:v>
                </c:pt>
                <c:pt idx="1540">
                  <c:v>134.75517300000001</c:v>
                </c:pt>
                <c:pt idx="1541">
                  <c:v>131.027771</c:v>
                </c:pt>
                <c:pt idx="1542">
                  <c:v>130.163895</c:v>
                </c:pt>
                <c:pt idx="1543">
                  <c:v>130.641907</c:v>
                </c:pt>
                <c:pt idx="1544">
                  <c:v>130.274261</c:v>
                </c:pt>
                <c:pt idx="1545">
                  <c:v>130.292068</c:v>
                </c:pt>
                <c:pt idx="1546">
                  <c:v>130.69284099999999</c:v>
                </c:pt>
                <c:pt idx="1547">
                  <c:v>128.09193400000001</c:v>
                </c:pt>
                <c:pt idx="1548">
                  <c:v>123.31635300000001</c:v>
                </c:pt>
                <c:pt idx="1549">
                  <c:v>125.248383</c:v>
                </c:pt>
                <c:pt idx="1550">
                  <c:v>123.779167</c:v>
                </c:pt>
                <c:pt idx="1551">
                  <c:v>121.93901099999999</c:v>
                </c:pt>
                <c:pt idx="1552">
                  <c:v>121.93901099999999</c:v>
                </c:pt>
                <c:pt idx="1553">
                  <c:v>123.62676999999999</c:v>
                </c:pt>
                <c:pt idx="1554">
                  <c:v>124.226501</c:v>
                </c:pt>
                <c:pt idx="1555">
                  <c:v>123.61389200000001</c:v>
                </c:pt>
                <c:pt idx="1556">
                  <c:v>121.728966</c:v>
                </c:pt>
                <c:pt idx="1557">
                  <c:v>120.72146600000001</c:v>
                </c:pt>
                <c:pt idx="1558">
                  <c:v>119.86499000000001</c:v>
                </c:pt>
                <c:pt idx="1559">
                  <c:v>123.61019899999999</c:v>
                </c:pt>
                <c:pt idx="1560">
                  <c:v>124.849518</c:v>
                </c:pt>
                <c:pt idx="1561">
                  <c:v>122.34021</c:v>
                </c:pt>
                <c:pt idx="1562">
                  <c:v>121.84822800000001</c:v>
                </c:pt>
                <c:pt idx="1563">
                  <c:v>122.170967</c:v>
                </c:pt>
                <c:pt idx="1564">
                  <c:v>119.51583100000001</c:v>
                </c:pt>
                <c:pt idx="1565">
                  <c:v>117.405113</c:v>
                </c:pt>
                <c:pt idx="1566">
                  <c:v>118.535301</c:v>
                </c:pt>
                <c:pt idx="1567">
                  <c:v>119.402863</c:v>
                </c:pt>
                <c:pt idx="1568">
                  <c:v>116.18235799999999</c:v>
                </c:pt>
                <c:pt idx="1569">
                  <c:v>114.829117</c:v>
                </c:pt>
                <c:pt idx="1570">
                  <c:v>114.371506</c:v>
                </c:pt>
                <c:pt idx="1571">
                  <c:v>118.45040899999999</c:v>
                </c:pt>
                <c:pt idx="1572">
                  <c:v>118.45040899999999</c:v>
                </c:pt>
                <c:pt idx="1573">
                  <c:v>115.706131</c:v>
                </c:pt>
                <c:pt idx="1574">
                  <c:v>115.08065000000001</c:v>
                </c:pt>
                <c:pt idx="1575">
                  <c:v>113.272949</c:v>
                </c:pt>
                <c:pt idx="1576">
                  <c:v>110.934929</c:v>
                </c:pt>
                <c:pt idx="1577">
                  <c:v>113.36797300000001</c:v>
                </c:pt>
                <c:pt idx="1578">
                  <c:v>114.80296300000001</c:v>
                </c:pt>
                <c:pt idx="1579">
                  <c:v>114.804062</c:v>
                </c:pt>
                <c:pt idx="1580">
                  <c:v>110.96328</c:v>
                </c:pt>
                <c:pt idx="1581">
                  <c:v>110.627258</c:v>
                </c:pt>
                <c:pt idx="1582">
                  <c:v>107.79151899999999</c:v>
                </c:pt>
                <c:pt idx="1583">
                  <c:v>101.68487500000001</c:v>
                </c:pt>
                <c:pt idx="1584">
                  <c:v>105.27494799999999</c:v>
                </c:pt>
                <c:pt idx="1585">
                  <c:v>104.839386</c:v>
                </c:pt>
                <c:pt idx="1586">
                  <c:v>106.237267</c:v>
                </c:pt>
                <c:pt idx="1587">
                  <c:v>106.345573</c:v>
                </c:pt>
                <c:pt idx="1588">
                  <c:v>106.21631600000001</c:v>
                </c:pt>
                <c:pt idx="1589">
                  <c:v>102.704292</c:v>
                </c:pt>
                <c:pt idx="1590">
                  <c:v>102.99060799999999</c:v>
                </c:pt>
                <c:pt idx="1591">
                  <c:v>103.85337800000001</c:v>
                </c:pt>
                <c:pt idx="1592">
                  <c:v>104.662888</c:v>
                </c:pt>
                <c:pt idx="1593">
                  <c:v>107.254631</c:v>
                </c:pt>
                <c:pt idx="1594">
                  <c:v>108.64812499999999</c:v>
                </c:pt>
                <c:pt idx="1595">
                  <c:v>112.084564</c:v>
                </c:pt>
                <c:pt idx="1596">
                  <c:v>113.92718499999999</c:v>
                </c:pt>
                <c:pt idx="1597">
                  <c:v>114.22910299999999</c:v>
                </c:pt>
                <c:pt idx="1598">
                  <c:v>111.344482</c:v>
                </c:pt>
                <c:pt idx="1599">
                  <c:v>110.804855</c:v>
                </c:pt>
                <c:pt idx="1600">
                  <c:v>111.600258</c:v>
                </c:pt>
                <c:pt idx="1601">
                  <c:v>114.007423</c:v>
                </c:pt>
                <c:pt idx="1602">
                  <c:v>115.266869</c:v>
                </c:pt>
                <c:pt idx="1603">
                  <c:v>115.266869</c:v>
                </c:pt>
                <c:pt idx="1604">
                  <c:v>118.605408</c:v>
                </c:pt>
                <c:pt idx="1605">
                  <c:v>115.179649</c:v>
                </c:pt>
                <c:pt idx="1606">
                  <c:v>112.185204</c:v>
                </c:pt>
                <c:pt idx="1607">
                  <c:v>114.440521</c:v>
                </c:pt>
                <c:pt idx="1608">
                  <c:v>112.12660200000001</c:v>
                </c:pt>
                <c:pt idx="1609">
                  <c:v>111.774841</c:v>
                </c:pt>
                <c:pt idx="1610">
                  <c:v>109.114227</c:v>
                </c:pt>
                <c:pt idx="1611">
                  <c:v>111.540558</c:v>
                </c:pt>
                <c:pt idx="1612">
                  <c:v>111.540558</c:v>
                </c:pt>
                <c:pt idx="1613">
                  <c:v>108.18942300000001</c:v>
                </c:pt>
                <c:pt idx="1614">
                  <c:v>110.53469800000001</c:v>
                </c:pt>
                <c:pt idx="1615">
                  <c:v>114.044121</c:v>
                </c:pt>
                <c:pt idx="1616">
                  <c:v>115.08654</c:v>
                </c:pt>
                <c:pt idx="1617">
                  <c:v>111.079666</c:v>
                </c:pt>
                <c:pt idx="1618">
                  <c:v>108.997292</c:v>
                </c:pt>
                <c:pt idx="1619">
                  <c:v>107.02815200000001</c:v>
                </c:pt>
                <c:pt idx="1620">
                  <c:v>109.26264999999999</c:v>
                </c:pt>
                <c:pt idx="1621">
                  <c:v>113.686058</c:v>
                </c:pt>
                <c:pt idx="1622">
                  <c:v>118.980583</c:v>
                </c:pt>
                <c:pt idx="1623">
                  <c:v>116.778122</c:v>
                </c:pt>
                <c:pt idx="1624">
                  <c:v>116.476753</c:v>
                </c:pt>
                <c:pt idx="1625">
                  <c:v>117.55819700000001</c:v>
                </c:pt>
                <c:pt idx="1626">
                  <c:v>119.37191799999999</c:v>
                </c:pt>
                <c:pt idx="1627">
                  <c:v>112.090729</c:v>
                </c:pt>
                <c:pt idx="1628">
                  <c:v>107.331306</c:v>
                </c:pt>
                <c:pt idx="1629">
                  <c:v>106.02338399999999</c:v>
                </c:pt>
                <c:pt idx="1630">
                  <c:v>108.908287</c:v>
                </c:pt>
                <c:pt idx="1631">
                  <c:v>108.463959</c:v>
                </c:pt>
                <c:pt idx="1632">
                  <c:v>104.861839</c:v>
                </c:pt>
                <c:pt idx="1633">
                  <c:v>110.31945</c:v>
                </c:pt>
                <c:pt idx="1634">
                  <c:v>113.703857</c:v>
                </c:pt>
                <c:pt idx="1635">
                  <c:v>110.755836</c:v>
                </c:pt>
                <c:pt idx="1636">
                  <c:v>111.47086299999999</c:v>
                </c:pt>
                <c:pt idx="1637">
                  <c:v>115.584946</c:v>
                </c:pt>
                <c:pt idx="1638">
                  <c:v>118.147522</c:v>
                </c:pt>
                <c:pt idx="1639">
                  <c:v>115.99736799999999</c:v>
                </c:pt>
                <c:pt idx="1640">
                  <c:v>117.622551</c:v>
                </c:pt>
                <c:pt idx="1641">
                  <c:v>112.149879</c:v>
                </c:pt>
                <c:pt idx="1642">
                  <c:v>111.18523399999999</c:v>
                </c:pt>
                <c:pt idx="1643">
                  <c:v>115.73268899999999</c:v>
                </c:pt>
                <c:pt idx="1644">
                  <c:v>116.47880600000001</c:v>
                </c:pt>
                <c:pt idx="1645">
                  <c:v>117.94474</c:v>
                </c:pt>
                <c:pt idx="1646">
                  <c:v>119.752708</c:v>
                </c:pt>
                <c:pt idx="1647">
                  <c:v>124.26593800000001</c:v>
                </c:pt>
                <c:pt idx="1648">
                  <c:v>123.565147</c:v>
                </c:pt>
                <c:pt idx="1649">
                  <c:v>127.168503</c:v>
                </c:pt>
                <c:pt idx="1650">
                  <c:v>128.003342</c:v>
                </c:pt>
                <c:pt idx="1651">
                  <c:v>128.48873900000001</c:v>
                </c:pt>
                <c:pt idx="1652">
                  <c:v>128.346756</c:v>
                </c:pt>
                <c:pt idx="1653">
                  <c:v>126.795654</c:v>
                </c:pt>
                <c:pt idx="1654">
                  <c:v>126.146072</c:v>
                </c:pt>
                <c:pt idx="1655">
                  <c:v>129.32946799999999</c:v>
                </c:pt>
                <c:pt idx="1656">
                  <c:v>129.09504699999999</c:v>
                </c:pt>
                <c:pt idx="1657">
                  <c:v>127.152344</c:v>
                </c:pt>
                <c:pt idx="1658">
                  <c:v>123.04510500000001</c:v>
                </c:pt>
                <c:pt idx="1659">
                  <c:v>122.673897</c:v>
                </c:pt>
                <c:pt idx="1660">
                  <c:v>125.380791</c:v>
                </c:pt>
                <c:pt idx="1661">
                  <c:v>126.20508599999999</c:v>
                </c:pt>
                <c:pt idx="1662">
                  <c:v>122.80439</c:v>
                </c:pt>
                <c:pt idx="1663">
                  <c:v>121.67789500000001</c:v>
                </c:pt>
                <c:pt idx="1664">
                  <c:v>121.248497</c:v>
                </c:pt>
                <c:pt idx="1665">
                  <c:v>124.800087</c:v>
                </c:pt>
                <c:pt idx="1666">
                  <c:v>124.928253</c:v>
                </c:pt>
                <c:pt idx="1667">
                  <c:v>124.88114899999999</c:v>
                </c:pt>
                <c:pt idx="1668">
                  <c:v>130.430634</c:v>
                </c:pt>
                <c:pt idx="1669">
                  <c:v>132.78179900000001</c:v>
                </c:pt>
                <c:pt idx="1670">
                  <c:v>132.78179900000001</c:v>
                </c:pt>
                <c:pt idx="1671">
                  <c:v>131.44813500000001</c:v>
                </c:pt>
                <c:pt idx="1672">
                  <c:v>135.42802399999999</c:v>
                </c:pt>
                <c:pt idx="1673">
                  <c:v>134.987808</c:v>
                </c:pt>
                <c:pt idx="1674">
                  <c:v>136.15510599999999</c:v>
                </c:pt>
                <c:pt idx="1675">
                  <c:v>132.23258999999999</c:v>
                </c:pt>
                <c:pt idx="1676">
                  <c:v>131.58218400000001</c:v>
                </c:pt>
                <c:pt idx="1677">
                  <c:v>133.993729</c:v>
                </c:pt>
                <c:pt idx="1678">
                  <c:v>133.25582900000001</c:v>
                </c:pt>
                <c:pt idx="1679">
                  <c:v>133.431229</c:v>
                </c:pt>
                <c:pt idx="1680">
                  <c:v>130.436386</c:v>
                </c:pt>
                <c:pt idx="1681">
                  <c:v>129.30154400000001</c:v>
                </c:pt>
                <c:pt idx="1682">
                  <c:v>127.248878</c:v>
                </c:pt>
                <c:pt idx="1683">
                  <c:v>131.31175200000001</c:v>
                </c:pt>
                <c:pt idx="1684">
                  <c:v>135.62233000000001</c:v>
                </c:pt>
                <c:pt idx="1685">
                  <c:v>138.23405500000001</c:v>
                </c:pt>
                <c:pt idx="1686">
                  <c:v>138.94279499999999</c:v>
                </c:pt>
                <c:pt idx="1687">
                  <c:v>139.528839</c:v>
                </c:pt>
                <c:pt idx="1688">
                  <c:v>142.07839999999999</c:v>
                </c:pt>
                <c:pt idx="1689">
                  <c:v>140.58139</c:v>
                </c:pt>
                <c:pt idx="1690">
                  <c:v>141.185913</c:v>
                </c:pt>
                <c:pt idx="1691">
                  <c:v>142.08332799999999</c:v>
                </c:pt>
                <c:pt idx="1692">
                  <c:v>143.431366</c:v>
                </c:pt>
                <c:pt idx="1693">
                  <c:v>144.678223</c:v>
                </c:pt>
                <c:pt idx="1694">
                  <c:v>145.16609199999999</c:v>
                </c:pt>
                <c:pt idx="1695">
                  <c:v>148.703857</c:v>
                </c:pt>
                <c:pt idx="1696">
                  <c:v>151.310104</c:v>
                </c:pt>
                <c:pt idx="1697">
                  <c:v>153.56213399999999</c:v>
                </c:pt>
                <c:pt idx="1698">
                  <c:v>149.672607</c:v>
                </c:pt>
                <c:pt idx="1699">
                  <c:v>150.155136</c:v>
                </c:pt>
                <c:pt idx="1700">
                  <c:v>150.362854</c:v>
                </c:pt>
                <c:pt idx="1701">
                  <c:v>150.235657</c:v>
                </c:pt>
                <c:pt idx="1702">
                  <c:v>152.908997</c:v>
                </c:pt>
                <c:pt idx="1703">
                  <c:v>153.43000799999999</c:v>
                </c:pt>
                <c:pt idx="1704">
                  <c:v>152.90585300000001</c:v>
                </c:pt>
                <c:pt idx="1705">
                  <c:v>153.209137</c:v>
                </c:pt>
                <c:pt idx="1706">
                  <c:v>154.51760899999999</c:v>
                </c:pt>
                <c:pt idx="1707">
                  <c:v>152.07704200000001</c:v>
                </c:pt>
                <c:pt idx="1708">
                  <c:v>153.561859</c:v>
                </c:pt>
                <c:pt idx="1709">
                  <c:v>155.09420800000001</c:v>
                </c:pt>
                <c:pt idx="1710">
                  <c:v>153.30033900000001</c:v>
                </c:pt>
                <c:pt idx="1711">
                  <c:v>149.85485800000001</c:v>
                </c:pt>
                <c:pt idx="1712">
                  <c:v>151.205231</c:v>
                </c:pt>
                <c:pt idx="1713">
                  <c:v>151.205231</c:v>
                </c:pt>
                <c:pt idx="1714">
                  <c:v>151.991455</c:v>
                </c:pt>
                <c:pt idx="1715">
                  <c:v>152.22067300000001</c:v>
                </c:pt>
                <c:pt idx="1716">
                  <c:v>151.87384</c:v>
                </c:pt>
                <c:pt idx="1717">
                  <c:v>149.622086</c:v>
                </c:pt>
                <c:pt idx="1718">
                  <c:v>155.28370699999999</c:v>
                </c:pt>
                <c:pt idx="1719">
                  <c:v>155.004242</c:v>
                </c:pt>
                <c:pt idx="1720">
                  <c:v>161.52742000000001</c:v>
                </c:pt>
                <c:pt idx="1721">
                  <c:v>161.37788399999999</c:v>
                </c:pt>
                <c:pt idx="1722">
                  <c:v>163.988113</c:v>
                </c:pt>
                <c:pt idx="1723">
                  <c:v>162.91365099999999</c:v>
                </c:pt>
                <c:pt idx="1724">
                  <c:v>167.13331600000001</c:v>
                </c:pt>
                <c:pt idx="1725">
                  <c:v>166.74896200000001</c:v>
                </c:pt>
                <c:pt idx="1726">
                  <c:v>167.57777400000001</c:v>
                </c:pt>
                <c:pt idx="1727">
                  <c:v>165.686691</c:v>
                </c:pt>
                <c:pt idx="1728">
                  <c:v>167.52821399999999</c:v>
                </c:pt>
                <c:pt idx="1729">
                  <c:v>165.757339</c:v>
                </c:pt>
                <c:pt idx="1730">
                  <c:v>165.07598899999999</c:v>
                </c:pt>
                <c:pt idx="1731">
                  <c:v>163.61895799999999</c:v>
                </c:pt>
                <c:pt idx="1732">
                  <c:v>165.04641699999999</c:v>
                </c:pt>
                <c:pt idx="1733">
                  <c:v>164.296616</c:v>
                </c:pt>
                <c:pt idx="1734">
                  <c:v>162.898315</c:v>
                </c:pt>
                <c:pt idx="1735">
                  <c:v>160.629593</c:v>
                </c:pt>
                <c:pt idx="1736">
                  <c:v>158.16957099999999</c:v>
                </c:pt>
                <c:pt idx="1737">
                  <c:v>157.16699199999999</c:v>
                </c:pt>
                <c:pt idx="1738">
                  <c:v>156.56492600000001</c:v>
                </c:pt>
                <c:pt idx="1739">
                  <c:v>156.39692700000001</c:v>
                </c:pt>
                <c:pt idx="1740">
                  <c:v>156.39692700000001</c:v>
                </c:pt>
                <c:pt idx="1741">
                  <c:v>156.36653100000001</c:v>
                </c:pt>
                <c:pt idx="1742">
                  <c:v>156.930115</c:v>
                </c:pt>
                <c:pt idx="1743">
                  <c:v>155.566193</c:v>
                </c:pt>
                <c:pt idx="1744">
                  <c:v>155.45062300000001</c:v>
                </c:pt>
                <c:pt idx="1745">
                  <c:v>155.828125</c:v>
                </c:pt>
                <c:pt idx="1746">
                  <c:v>156.98886100000001</c:v>
                </c:pt>
                <c:pt idx="1747">
                  <c:v>158.149033</c:v>
                </c:pt>
                <c:pt idx="1748">
                  <c:v>156.73498499999999</c:v>
                </c:pt>
                <c:pt idx="1749">
                  <c:v>157.94979900000001</c:v>
                </c:pt>
                <c:pt idx="1750">
                  <c:v>156.87780799999999</c:v>
                </c:pt>
                <c:pt idx="1751">
                  <c:v>157.85011299999999</c:v>
                </c:pt>
                <c:pt idx="1752">
                  <c:v>155.24153100000001</c:v>
                </c:pt>
                <c:pt idx="1753">
                  <c:v>156.38952599999999</c:v>
                </c:pt>
                <c:pt idx="1754">
                  <c:v>155.48773199999999</c:v>
                </c:pt>
                <c:pt idx="1755">
                  <c:v>152.133591</c:v>
                </c:pt>
                <c:pt idx="1756">
                  <c:v>151.18125900000001</c:v>
                </c:pt>
                <c:pt idx="1757">
                  <c:v>151.64503500000001</c:v>
                </c:pt>
                <c:pt idx="1758">
                  <c:v>152.15055799999999</c:v>
                </c:pt>
                <c:pt idx="1759">
                  <c:v>150.983948</c:v>
                </c:pt>
                <c:pt idx="1760">
                  <c:v>149.537598</c:v>
                </c:pt>
                <c:pt idx="1761">
                  <c:v>147.77384900000001</c:v>
                </c:pt>
                <c:pt idx="1762">
                  <c:v>146.025711</c:v>
                </c:pt>
                <c:pt idx="1763">
                  <c:v>148.25541699999999</c:v>
                </c:pt>
                <c:pt idx="1764">
                  <c:v>149.65467799999999</c:v>
                </c:pt>
                <c:pt idx="1765">
                  <c:v>151.094864</c:v>
                </c:pt>
                <c:pt idx="1766">
                  <c:v>152.77070599999999</c:v>
                </c:pt>
                <c:pt idx="1767">
                  <c:v>153.641144</c:v>
                </c:pt>
                <c:pt idx="1768">
                  <c:v>153.22297699999999</c:v>
                </c:pt>
                <c:pt idx="1769">
                  <c:v>150.727768</c:v>
                </c:pt>
                <c:pt idx="1770">
                  <c:v>151.28259299999999</c:v>
                </c:pt>
                <c:pt idx="1771">
                  <c:v>154.37123099999999</c:v>
                </c:pt>
                <c:pt idx="1772">
                  <c:v>155.12570199999999</c:v>
                </c:pt>
                <c:pt idx="1773">
                  <c:v>155.15130600000001</c:v>
                </c:pt>
                <c:pt idx="1774">
                  <c:v>151.846451</c:v>
                </c:pt>
                <c:pt idx="1775">
                  <c:v>149.74627699999999</c:v>
                </c:pt>
                <c:pt idx="1776">
                  <c:v>152.065811</c:v>
                </c:pt>
                <c:pt idx="1777">
                  <c:v>151.049408</c:v>
                </c:pt>
                <c:pt idx="1778">
                  <c:v>149.565811</c:v>
                </c:pt>
                <c:pt idx="1779">
                  <c:v>149.33152799999999</c:v>
                </c:pt>
                <c:pt idx="1780">
                  <c:v>152.712784</c:v>
                </c:pt>
                <c:pt idx="1781">
                  <c:v>149.69163499999999</c:v>
                </c:pt>
                <c:pt idx="1782">
                  <c:v>152.13400300000001</c:v>
                </c:pt>
                <c:pt idx="1783">
                  <c:v>158.182434</c:v>
                </c:pt>
                <c:pt idx="1784">
                  <c:v>154.94906599999999</c:v>
                </c:pt>
                <c:pt idx="1785">
                  <c:v>157.93817100000001</c:v>
                </c:pt>
                <c:pt idx="1786">
                  <c:v>164.55169699999999</c:v>
                </c:pt>
                <c:pt idx="1787">
                  <c:v>164.877319</c:v>
                </c:pt>
                <c:pt idx="1788">
                  <c:v>161.59491</c:v>
                </c:pt>
                <c:pt idx="1789">
                  <c:v>163.03360000000001</c:v>
                </c:pt>
                <c:pt idx="1790">
                  <c:v>163.27446</c:v>
                </c:pt>
                <c:pt idx="1791">
                  <c:v>161.984467</c:v>
                </c:pt>
                <c:pt idx="1792">
                  <c:v>161.777298</c:v>
                </c:pt>
                <c:pt idx="1793">
                  <c:v>165.264679</c:v>
                </c:pt>
                <c:pt idx="1794">
                  <c:v>165.31547499999999</c:v>
                </c:pt>
                <c:pt idx="1795">
                  <c:v>163.02046200000001</c:v>
                </c:pt>
                <c:pt idx="1796">
                  <c:v>161.608475</c:v>
                </c:pt>
                <c:pt idx="1797">
                  <c:v>159.13215600000001</c:v>
                </c:pt>
                <c:pt idx="1798">
                  <c:v>157.730988</c:v>
                </c:pt>
                <c:pt idx="1799">
                  <c:v>157.557648</c:v>
                </c:pt>
                <c:pt idx="1800">
                  <c:v>155.895355</c:v>
                </c:pt>
                <c:pt idx="1801">
                  <c:v>158.76971399999999</c:v>
                </c:pt>
                <c:pt idx="1802">
                  <c:v>158.91937300000001</c:v>
                </c:pt>
                <c:pt idx="1803">
                  <c:v>162.70661899999999</c:v>
                </c:pt>
                <c:pt idx="1804">
                  <c:v>165.37750199999999</c:v>
                </c:pt>
                <c:pt idx="1805">
                  <c:v>161.22288499999999</c:v>
                </c:pt>
                <c:pt idx="1806">
                  <c:v>161.50071700000001</c:v>
                </c:pt>
                <c:pt idx="1807">
                  <c:v>160.87660199999999</c:v>
                </c:pt>
                <c:pt idx="1808">
                  <c:v>159.54924</c:v>
                </c:pt>
                <c:pt idx="1809">
                  <c:v>159.54924</c:v>
                </c:pt>
                <c:pt idx="1810">
                  <c:v>160.438568</c:v>
                </c:pt>
                <c:pt idx="1811">
                  <c:v>158.13931299999999</c:v>
                </c:pt>
                <c:pt idx="1812">
                  <c:v>151.750595</c:v>
                </c:pt>
                <c:pt idx="1813">
                  <c:v>149.25567599999999</c:v>
                </c:pt>
                <c:pt idx="1814">
                  <c:v>146.201111</c:v>
                </c:pt>
                <c:pt idx="1815">
                  <c:v>143.87091100000001</c:v>
                </c:pt>
                <c:pt idx="1816">
                  <c:v>150.41857899999999</c:v>
                </c:pt>
                <c:pt idx="1817">
                  <c:v>152.942139</c:v>
                </c:pt>
                <c:pt idx="1818">
                  <c:v>151.807434</c:v>
                </c:pt>
                <c:pt idx="1819">
                  <c:v>155.96478300000001</c:v>
                </c:pt>
                <c:pt idx="1820">
                  <c:v>160.296448</c:v>
                </c:pt>
                <c:pt idx="1821">
                  <c:v>162.26791399999999</c:v>
                </c:pt>
                <c:pt idx="1822">
                  <c:v>161.63613900000001</c:v>
                </c:pt>
                <c:pt idx="1823">
                  <c:v>165.28466800000001</c:v>
                </c:pt>
                <c:pt idx="1824">
                  <c:v>168.03414900000001</c:v>
                </c:pt>
                <c:pt idx="1825">
                  <c:v>164.44627399999999</c:v>
                </c:pt>
                <c:pt idx="1826">
                  <c:v>162.317474</c:v>
                </c:pt>
                <c:pt idx="1827">
                  <c:v>161.31997699999999</c:v>
                </c:pt>
                <c:pt idx="1828">
                  <c:v>162.67349200000001</c:v>
                </c:pt>
                <c:pt idx="1829">
                  <c:v>163.00155599999999</c:v>
                </c:pt>
                <c:pt idx="1830">
                  <c:v>162.441666</c:v>
                </c:pt>
                <c:pt idx="1831">
                  <c:v>162.26709</c:v>
                </c:pt>
                <c:pt idx="1832">
                  <c:v>160.20045500000001</c:v>
                </c:pt>
                <c:pt idx="1833">
                  <c:v>161.23083500000001</c:v>
                </c:pt>
                <c:pt idx="1834">
                  <c:v>161.23083500000001</c:v>
                </c:pt>
                <c:pt idx="1835">
                  <c:v>159.86540199999999</c:v>
                </c:pt>
                <c:pt idx="1836">
                  <c:v>159.682739</c:v>
                </c:pt>
                <c:pt idx="1837">
                  <c:v>161.10185200000001</c:v>
                </c:pt>
                <c:pt idx="1838">
                  <c:v>160.26002500000001</c:v>
                </c:pt>
                <c:pt idx="1839">
                  <c:v>158.58883700000001</c:v>
                </c:pt>
                <c:pt idx="1840">
                  <c:v>155.640671</c:v>
                </c:pt>
                <c:pt idx="1841">
                  <c:v>155.460342</c:v>
                </c:pt>
                <c:pt idx="1842">
                  <c:v>154.58976699999999</c:v>
                </c:pt>
                <c:pt idx="1843">
                  <c:v>148.02977000000001</c:v>
                </c:pt>
                <c:pt idx="1844">
                  <c:v>148.20886200000001</c:v>
                </c:pt>
                <c:pt idx="1845">
                  <c:v>149.338379</c:v>
                </c:pt>
                <c:pt idx="1846">
                  <c:v>148.80024700000001</c:v>
                </c:pt>
                <c:pt idx="1847">
                  <c:v>149.11682099999999</c:v>
                </c:pt>
                <c:pt idx="1848">
                  <c:v>149.50213600000001</c:v>
                </c:pt>
                <c:pt idx="1849">
                  <c:v>148.09535199999999</c:v>
                </c:pt>
                <c:pt idx="1850">
                  <c:v>147.75564600000001</c:v>
                </c:pt>
                <c:pt idx="1851">
                  <c:v>148.13479599999999</c:v>
                </c:pt>
                <c:pt idx="1852">
                  <c:v>142.99813800000001</c:v>
                </c:pt>
                <c:pt idx="1853">
                  <c:v>142.233124</c:v>
                </c:pt>
                <c:pt idx="1854">
                  <c:v>142.65103099999999</c:v>
                </c:pt>
                <c:pt idx="1855">
                  <c:v>140.57029700000001</c:v>
                </c:pt>
                <c:pt idx="1856">
                  <c:v>142.30406199999999</c:v>
                </c:pt>
                <c:pt idx="1857">
                  <c:v>139.735184</c:v>
                </c:pt>
                <c:pt idx="1858">
                  <c:v>139.746002</c:v>
                </c:pt>
                <c:pt idx="1859">
                  <c:v>138.412476</c:v>
                </c:pt>
                <c:pt idx="1860">
                  <c:v>138.01689099999999</c:v>
                </c:pt>
                <c:pt idx="1861">
                  <c:v>138.247345</c:v>
                </c:pt>
                <c:pt idx="1862">
                  <c:v>139.22622699999999</c:v>
                </c:pt>
                <c:pt idx="1863">
                  <c:v>140.566193</c:v>
                </c:pt>
                <c:pt idx="1864">
                  <c:v>140.74556000000001</c:v>
                </c:pt>
                <c:pt idx="1865">
                  <c:v>144.677536</c:v>
                </c:pt>
                <c:pt idx="1866">
                  <c:v>145.89138800000001</c:v>
                </c:pt>
                <c:pt idx="1867">
                  <c:v>149.17077599999999</c:v>
                </c:pt>
                <c:pt idx="1868">
                  <c:v>150.27728300000001</c:v>
                </c:pt>
                <c:pt idx="1869">
                  <c:v>150.27728300000001</c:v>
                </c:pt>
                <c:pt idx="1870">
                  <c:v>149.87498500000001</c:v>
                </c:pt>
                <c:pt idx="1871">
                  <c:v>149.23033100000001</c:v>
                </c:pt>
                <c:pt idx="1872">
                  <c:v>149.846237</c:v>
                </c:pt>
                <c:pt idx="1873">
                  <c:v>147.733734</c:v>
                </c:pt>
                <c:pt idx="1874">
                  <c:v>144.09697</c:v>
                </c:pt>
                <c:pt idx="1875">
                  <c:v>142.45083600000001</c:v>
                </c:pt>
                <c:pt idx="1876">
                  <c:v>144.44148300000001</c:v>
                </c:pt>
                <c:pt idx="1877">
                  <c:v>143.085083</c:v>
                </c:pt>
                <c:pt idx="1878">
                  <c:v>144.31578099999999</c:v>
                </c:pt>
                <c:pt idx="1879">
                  <c:v>145.160751</c:v>
                </c:pt>
                <c:pt idx="1880">
                  <c:v>143.820099</c:v>
                </c:pt>
                <c:pt idx="1881">
                  <c:v>143.707413</c:v>
                </c:pt>
                <c:pt idx="1882">
                  <c:v>140.04039</c:v>
                </c:pt>
                <c:pt idx="1883">
                  <c:v>139.02864099999999</c:v>
                </c:pt>
                <c:pt idx="1884">
                  <c:v>139.89196799999999</c:v>
                </c:pt>
                <c:pt idx="1885">
                  <c:v>139.40669299999999</c:v>
                </c:pt>
                <c:pt idx="1886">
                  <c:v>137.300354</c:v>
                </c:pt>
                <c:pt idx="1887">
                  <c:v>138.38591</c:v>
                </c:pt>
                <c:pt idx="1888">
                  <c:v>138.476562</c:v>
                </c:pt>
                <c:pt idx="1889">
                  <c:v>141.192215</c:v>
                </c:pt>
                <c:pt idx="1890">
                  <c:v>144.45147700000001</c:v>
                </c:pt>
                <c:pt idx="1891">
                  <c:v>144.845551</c:v>
                </c:pt>
                <c:pt idx="1892">
                  <c:v>144.94551100000001</c:v>
                </c:pt>
                <c:pt idx="1893">
                  <c:v>144.575256</c:v>
                </c:pt>
                <c:pt idx="1894">
                  <c:v>147.92036400000001</c:v>
                </c:pt>
                <c:pt idx="1895">
                  <c:v>147.32377600000001</c:v>
                </c:pt>
                <c:pt idx="1896">
                  <c:v>149.321259</c:v>
                </c:pt>
                <c:pt idx="1897">
                  <c:v>146.750595</c:v>
                </c:pt>
                <c:pt idx="1898">
                  <c:v>144.351517</c:v>
                </c:pt>
                <c:pt idx="1899">
                  <c:v>145.50457800000001</c:v>
                </c:pt>
                <c:pt idx="1900">
                  <c:v>145.747894</c:v>
                </c:pt>
                <c:pt idx="1901">
                  <c:v>144.92564400000001</c:v>
                </c:pt>
                <c:pt idx="1902">
                  <c:v>144.61016799999999</c:v>
                </c:pt>
                <c:pt idx="1903">
                  <c:v>143.90692100000001</c:v>
                </c:pt>
                <c:pt idx="1904">
                  <c:v>143.65374800000001</c:v>
                </c:pt>
                <c:pt idx="1905">
                  <c:v>144.24142499999999</c:v>
                </c:pt>
                <c:pt idx="1906">
                  <c:v>142.097992</c:v>
                </c:pt>
                <c:pt idx="1907">
                  <c:v>140.939728</c:v>
                </c:pt>
                <c:pt idx="1908">
                  <c:v>140.468704</c:v>
                </c:pt>
                <c:pt idx="1909">
                  <c:v>140.74392700000001</c:v>
                </c:pt>
                <c:pt idx="1910">
                  <c:v>139.16899100000001</c:v>
                </c:pt>
                <c:pt idx="1911">
                  <c:v>138.72151199999999</c:v>
                </c:pt>
                <c:pt idx="1912">
                  <c:v>143.32292200000001</c:v>
                </c:pt>
                <c:pt idx="1913">
                  <c:v>143.68742399999999</c:v>
                </c:pt>
                <c:pt idx="1914">
                  <c:v>145.26754800000001</c:v>
                </c:pt>
                <c:pt idx="1915">
                  <c:v>145.98298600000001</c:v>
                </c:pt>
                <c:pt idx="1916">
                  <c:v>146.11499000000001</c:v>
                </c:pt>
                <c:pt idx="1917">
                  <c:v>144.35507200000001</c:v>
                </c:pt>
                <c:pt idx="1918">
                  <c:v>145.12254300000001</c:v>
                </c:pt>
                <c:pt idx="1919">
                  <c:v>145.70626799999999</c:v>
                </c:pt>
                <c:pt idx="1920">
                  <c:v>144.823227</c:v>
                </c:pt>
                <c:pt idx="1921">
                  <c:v>143.27226300000001</c:v>
                </c:pt>
                <c:pt idx="1922">
                  <c:v>141.09172100000001</c:v>
                </c:pt>
                <c:pt idx="1923">
                  <c:v>142.26736500000001</c:v>
                </c:pt>
                <c:pt idx="1924">
                  <c:v>139.16282699999999</c:v>
                </c:pt>
                <c:pt idx="1925">
                  <c:v>138.263092</c:v>
                </c:pt>
                <c:pt idx="1926">
                  <c:v>140.10557600000001</c:v>
                </c:pt>
                <c:pt idx="1927">
                  <c:v>140.10557600000001</c:v>
                </c:pt>
                <c:pt idx="1928">
                  <c:v>138.70043899999999</c:v>
                </c:pt>
                <c:pt idx="1929">
                  <c:v>136.70323200000001</c:v>
                </c:pt>
                <c:pt idx="1930">
                  <c:v>134.35534699999999</c:v>
                </c:pt>
                <c:pt idx="1931">
                  <c:v>133.61854600000001</c:v>
                </c:pt>
                <c:pt idx="1932">
                  <c:v>135.88481100000001</c:v>
                </c:pt>
                <c:pt idx="1933">
                  <c:v>138.93525700000001</c:v>
                </c:pt>
                <c:pt idx="1934">
                  <c:v>139.309067</c:v>
                </c:pt>
                <c:pt idx="1935">
                  <c:v>138.40042099999999</c:v>
                </c:pt>
                <c:pt idx="1936">
                  <c:v>139.06437700000001</c:v>
                </c:pt>
                <c:pt idx="1937">
                  <c:v>135.83429000000001</c:v>
                </c:pt>
                <c:pt idx="1938">
                  <c:v>135.02409399999999</c:v>
                </c:pt>
                <c:pt idx="1939">
                  <c:v>137.49548300000001</c:v>
                </c:pt>
                <c:pt idx="1940">
                  <c:v>136.98405500000001</c:v>
                </c:pt>
                <c:pt idx="1941">
                  <c:v>138.07508899999999</c:v>
                </c:pt>
                <c:pt idx="1942">
                  <c:v>136.63914500000001</c:v>
                </c:pt>
                <c:pt idx="1943">
                  <c:v>136.092804</c:v>
                </c:pt>
                <c:pt idx="1944">
                  <c:v>141.27436800000001</c:v>
                </c:pt>
                <c:pt idx="1945">
                  <c:v>140.91082800000001</c:v>
                </c:pt>
                <c:pt idx="1946">
                  <c:v>140.72352599999999</c:v>
                </c:pt>
                <c:pt idx="1947">
                  <c:v>137.43536399999999</c:v>
                </c:pt>
                <c:pt idx="1948">
                  <c:v>136.433075</c:v>
                </c:pt>
                <c:pt idx="1949">
                  <c:v>135.06463600000001</c:v>
                </c:pt>
                <c:pt idx="1950">
                  <c:v>137.406891</c:v>
                </c:pt>
                <c:pt idx="1951">
                  <c:v>137.854645</c:v>
                </c:pt>
                <c:pt idx="1952">
                  <c:v>136.88301100000001</c:v>
                </c:pt>
                <c:pt idx="1953">
                  <c:v>134.46777299999999</c:v>
                </c:pt>
                <c:pt idx="1954">
                  <c:v>136.11526499999999</c:v>
                </c:pt>
                <c:pt idx="1955">
                  <c:v>134.063828</c:v>
                </c:pt>
                <c:pt idx="1956">
                  <c:v>134.404236</c:v>
                </c:pt>
                <c:pt idx="1957">
                  <c:v>132.704712</c:v>
                </c:pt>
                <c:pt idx="1958">
                  <c:v>132.63679500000001</c:v>
                </c:pt>
                <c:pt idx="1959">
                  <c:v>133.003342</c:v>
                </c:pt>
                <c:pt idx="1960">
                  <c:v>132.50862100000001</c:v>
                </c:pt>
                <c:pt idx="1961">
                  <c:v>129.89648399999999</c:v>
                </c:pt>
                <c:pt idx="1962">
                  <c:v>130.67326399999999</c:v>
                </c:pt>
                <c:pt idx="1963">
                  <c:v>128.77848800000001</c:v>
                </c:pt>
                <c:pt idx="1964">
                  <c:v>128.795456</c:v>
                </c:pt>
                <c:pt idx="1965">
                  <c:v>125.923569</c:v>
                </c:pt>
                <c:pt idx="1966">
                  <c:v>124.517746</c:v>
                </c:pt>
                <c:pt idx="1967">
                  <c:v>122.22354900000001</c:v>
                </c:pt>
                <c:pt idx="1968">
                  <c:v>121.69446600000001</c:v>
                </c:pt>
                <c:pt idx="1969">
                  <c:v>122.787544</c:v>
                </c:pt>
                <c:pt idx="1970">
                  <c:v>122.42701700000001</c:v>
                </c:pt>
                <c:pt idx="1971">
                  <c:v>122.42701700000001</c:v>
                </c:pt>
                <c:pt idx="1972">
                  <c:v>122.63446</c:v>
                </c:pt>
                <c:pt idx="1973">
                  <c:v>122.84683200000001</c:v>
                </c:pt>
                <c:pt idx="1974">
                  <c:v>124.880325</c:v>
                </c:pt>
                <c:pt idx="1975">
                  <c:v>123.754791</c:v>
                </c:pt>
                <c:pt idx="1976">
                  <c:v>126.095688</c:v>
                </c:pt>
                <c:pt idx="1977">
                  <c:v>126.751015</c:v>
                </c:pt>
                <c:pt idx="1978">
                  <c:v>125.62548099999999</c:v>
                </c:pt>
                <c:pt idx="1979">
                  <c:v>125.70270499999999</c:v>
                </c:pt>
                <c:pt idx="1980">
                  <c:v>123.586372</c:v>
                </c:pt>
                <c:pt idx="1981">
                  <c:v>124.692055</c:v>
                </c:pt>
                <c:pt idx="1982">
                  <c:v>121.717606</c:v>
                </c:pt>
                <c:pt idx="1983">
                  <c:v>121.11676799999999</c:v>
                </c:pt>
                <c:pt idx="1984">
                  <c:v>122.341438</c:v>
                </c:pt>
                <c:pt idx="1985">
                  <c:v>124.164886</c:v>
                </c:pt>
                <c:pt idx="1986">
                  <c:v>124.288391</c:v>
                </c:pt>
                <c:pt idx="1987">
                  <c:v>124.588814</c:v>
                </c:pt>
                <c:pt idx="1988">
                  <c:v>128.34196499999999</c:v>
                </c:pt>
                <c:pt idx="1989">
                  <c:v>130.434326</c:v>
                </c:pt>
                <c:pt idx="1990">
                  <c:v>127.098259</c:v>
                </c:pt>
                <c:pt idx="1991">
                  <c:v>126.34968600000001</c:v>
                </c:pt>
                <c:pt idx="1992">
                  <c:v>125.82456999999999</c:v>
                </c:pt>
                <c:pt idx="1993">
                  <c:v>125.697365</c:v>
                </c:pt>
                <c:pt idx="1994">
                  <c:v>123.70372</c:v>
                </c:pt>
                <c:pt idx="1995">
                  <c:v>124.935097</c:v>
                </c:pt>
                <c:pt idx="1996">
                  <c:v>126.947502</c:v>
                </c:pt>
                <c:pt idx="1997">
                  <c:v>126.947502</c:v>
                </c:pt>
                <c:pt idx="1998">
                  <c:v>126.71787999999999</c:v>
                </c:pt>
                <c:pt idx="1999">
                  <c:v>125.94000200000001</c:v>
                </c:pt>
                <c:pt idx="2000">
                  <c:v>126.72910299999999</c:v>
                </c:pt>
                <c:pt idx="2001">
                  <c:v>128.271164</c:v>
                </c:pt>
                <c:pt idx="2002">
                  <c:v>126.47880600000001</c:v>
                </c:pt>
                <c:pt idx="2003">
                  <c:v>123.507912</c:v>
                </c:pt>
                <c:pt idx="2004">
                  <c:v>123.39769</c:v>
                </c:pt>
                <c:pt idx="2005">
                  <c:v>127.36964399999999</c:v>
                </c:pt>
                <c:pt idx="2006">
                  <c:v>123.011696</c:v>
                </c:pt>
                <c:pt idx="2007">
                  <c:v>122.535461</c:v>
                </c:pt>
                <c:pt idx="2008">
                  <c:v>121.87370300000001</c:v>
                </c:pt>
                <c:pt idx="2009">
                  <c:v>121.846039</c:v>
                </c:pt>
                <c:pt idx="2010">
                  <c:v>120.431732</c:v>
                </c:pt>
                <c:pt idx="2011">
                  <c:v>118.674278</c:v>
                </c:pt>
                <c:pt idx="2012">
                  <c:v>116.60217299999999</c:v>
                </c:pt>
                <c:pt idx="2013">
                  <c:v>115.657112</c:v>
                </c:pt>
                <c:pt idx="2014">
                  <c:v>115.801018</c:v>
                </c:pt>
                <c:pt idx="2015">
                  <c:v>116.370087</c:v>
                </c:pt>
                <c:pt idx="2016">
                  <c:v>116.39624000000001</c:v>
                </c:pt>
                <c:pt idx="2017">
                  <c:v>115.71817799999999</c:v>
                </c:pt>
                <c:pt idx="2018">
                  <c:v>116.2882</c:v>
                </c:pt>
                <c:pt idx="2019">
                  <c:v>115.489098</c:v>
                </c:pt>
                <c:pt idx="2020">
                  <c:v>116.035301</c:v>
                </c:pt>
                <c:pt idx="2021">
                  <c:v>113.58596</c:v>
                </c:pt>
                <c:pt idx="2022">
                  <c:v>112.80027800000001</c:v>
                </c:pt>
                <c:pt idx="2023">
                  <c:v>111.94667800000001</c:v>
                </c:pt>
                <c:pt idx="2024">
                  <c:v>110.805809</c:v>
                </c:pt>
                <c:pt idx="2025">
                  <c:v>109.936333</c:v>
                </c:pt>
                <c:pt idx="2026">
                  <c:v>110.237976</c:v>
                </c:pt>
                <c:pt idx="2027">
                  <c:v>109.51857</c:v>
                </c:pt>
                <c:pt idx="2028">
                  <c:v>109.769279</c:v>
                </c:pt>
                <c:pt idx="2029">
                  <c:v>109.99781</c:v>
                </c:pt>
                <c:pt idx="2030">
                  <c:v>111.020645</c:v>
                </c:pt>
                <c:pt idx="2031">
                  <c:v>110.32656900000001</c:v>
                </c:pt>
                <c:pt idx="2032">
                  <c:v>110.296989</c:v>
                </c:pt>
                <c:pt idx="2033">
                  <c:v>109.342072</c:v>
                </c:pt>
                <c:pt idx="2034">
                  <c:v>109.751205</c:v>
                </c:pt>
                <c:pt idx="2035">
                  <c:v>111.065834</c:v>
                </c:pt>
                <c:pt idx="2036">
                  <c:v>110.092018</c:v>
                </c:pt>
                <c:pt idx="2037">
                  <c:v>110.07695</c:v>
                </c:pt>
                <c:pt idx="2038">
                  <c:v>110.481026</c:v>
                </c:pt>
                <c:pt idx="2039">
                  <c:v>110.01533499999999</c:v>
                </c:pt>
                <c:pt idx="2040">
                  <c:v>109.71807099999999</c:v>
                </c:pt>
                <c:pt idx="2041">
                  <c:v>109.848557</c:v>
                </c:pt>
                <c:pt idx="2042">
                  <c:v>109.30892900000001</c:v>
                </c:pt>
                <c:pt idx="2043">
                  <c:v>108.900345</c:v>
                </c:pt>
                <c:pt idx="2044">
                  <c:v>108.321144</c:v>
                </c:pt>
                <c:pt idx="2045">
                  <c:v>111.354614</c:v>
                </c:pt>
                <c:pt idx="2046">
                  <c:v>110.535927</c:v>
                </c:pt>
                <c:pt idx="2047">
                  <c:v>110.10652899999999</c:v>
                </c:pt>
                <c:pt idx="2048">
                  <c:v>108.834755</c:v>
                </c:pt>
                <c:pt idx="2049">
                  <c:v>108.31115</c:v>
                </c:pt>
                <c:pt idx="2050">
                  <c:v>108.63114899999999</c:v>
                </c:pt>
                <c:pt idx="2051">
                  <c:v>107.22532699999999</c:v>
                </c:pt>
                <c:pt idx="2052">
                  <c:v>106.448273</c:v>
                </c:pt>
                <c:pt idx="2053">
                  <c:v>107.46933</c:v>
                </c:pt>
                <c:pt idx="2054">
                  <c:v>106.45813</c:v>
                </c:pt>
                <c:pt idx="2055">
                  <c:v>105.946709</c:v>
                </c:pt>
                <c:pt idx="2056">
                  <c:v>106.307098</c:v>
                </c:pt>
                <c:pt idx="2057">
                  <c:v>106.42074599999999</c:v>
                </c:pt>
                <c:pt idx="2058">
                  <c:v>107.422363</c:v>
                </c:pt>
                <c:pt idx="2059">
                  <c:v>105.940681</c:v>
                </c:pt>
                <c:pt idx="2060">
                  <c:v>106.316132</c:v>
                </c:pt>
                <c:pt idx="2061">
                  <c:v>106.204674</c:v>
                </c:pt>
                <c:pt idx="2062">
                  <c:v>106.71418</c:v>
                </c:pt>
                <c:pt idx="2063">
                  <c:v>108.10535400000001</c:v>
                </c:pt>
                <c:pt idx="2064">
                  <c:v>107.567093</c:v>
                </c:pt>
                <c:pt idx="2065">
                  <c:v>106.313126</c:v>
                </c:pt>
                <c:pt idx="2066">
                  <c:v>106.313126</c:v>
                </c:pt>
                <c:pt idx="2067">
                  <c:v>106.845901</c:v>
                </c:pt>
                <c:pt idx="2068">
                  <c:v>105.605621</c:v>
                </c:pt>
                <c:pt idx="2069">
                  <c:v>104.683289</c:v>
                </c:pt>
                <c:pt idx="2070">
                  <c:v>105.419815</c:v>
                </c:pt>
                <c:pt idx="2071">
                  <c:v>104.945915</c:v>
                </c:pt>
                <c:pt idx="2072">
                  <c:v>103.728775</c:v>
                </c:pt>
                <c:pt idx="2073">
                  <c:v>102.986092</c:v>
                </c:pt>
                <c:pt idx="2074">
                  <c:v>101.85575900000001</c:v>
                </c:pt>
                <c:pt idx="2075">
                  <c:v>101.232201</c:v>
                </c:pt>
                <c:pt idx="2076">
                  <c:v>100.804169</c:v>
                </c:pt>
                <c:pt idx="2077">
                  <c:v>100.75515</c:v>
                </c:pt>
                <c:pt idx="2078">
                  <c:v>100.704483</c:v>
                </c:pt>
                <c:pt idx="2079">
                  <c:v>100.73255899999999</c:v>
                </c:pt>
                <c:pt idx="2080">
                  <c:v>100</c:v>
                </c:pt>
              </c:numCache>
            </c:numRef>
          </c:val>
          <c:smooth val="0"/>
          <c:extLst>
            <c:ext xmlns:c16="http://schemas.microsoft.com/office/drawing/2014/chart" uri="{C3380CC4-5D6E-409C-BE32-E72D297353CC}">
              <c16:uniqueId val="{00000004-55EF-4E81-8E08-C6A99EF77711}"/>
            </c:ext>
          </c:extLst>
        </c:ser>
        <c:ser>
          <c:idx val="5"/>
          <c:order val="5"/>
          <c:tx>
            <c:strRef>
              <c:f>Planilha1!$H$3</c:f>
              <c:strCache>
                <c:ptCount val="1"/>
                <c:pt idx="0">
                  <c:v>IBOV Index</c:v>
                </c:pt>
              </c:strCache>
            </c:strRef>
          </c:tx>
          <c:spPr>
            <a:ln w="19050" cap="rnd">
              <a:solidFill>
                <a:srgbClr val="002060">
                  <a:alpha val="0"/>
                </a:srgb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Planilha1!$H$4:$H$2084</c:f>
              <c:numCache>
                <c:formatCode>General</c:formatCode>
                <c:ptCount val="2081"/>
                <c:pt idx="0">
                  <c:v>198.44035299999999</c:v>
                </c:pt>
                <c:pt idx="1">
                  <c:v>197.98658800000001</c:v>
                </c:pt>
                <c:pt idx="2">
                  <c:v>199.88841199999999</c:v>
                </c:pt>
                <c:pt idx="3">
                  <c:v>199.92016599999999</c:v>
                </c:pt>
                <c:pt idx="4">
                  <c:v>199.40145899999999</c:v>
                </c:pt>
                <c:pt idx="5">
                  <c:v>194.163025</c:v>
                </c:pt>
                <c:pt idx="6">
                  <c:v>193.432129</c:v>
                </c:pt>
                <c:pt idx="7">
                  <c:v>196.762451</c:v>
                </c:pt>
                <c:pt idx="8">
                  <c:v>195.28527800000001</c:v>
                </c:pt>
                <c:pt idx="9">
                  <c:v>193.804123</c:v>
                </c:pt>
                <c:pt idx="10">
                  <c:v>196.30069</c:v>
                </c:pt>
                <c:pt idx="11">
                  <c:v>195.22657799999999</c:v>
                </c:pt>
                <c:pt idx="12">
                  <c:v>194.62527499999999</c:v>
                </c:pt>
                <c:pt idx="13">
                  <c:v>195.90524300000001</c:v>
                </c:pt>
                <c:pt idx="14">
                  <c:v>196.16104100000001</c:v>
                </c:pt>
                <c:pt idx="15">
                  <c:v>197.370712</c:v>
                </c:pt>
                <c:pt idx="16">
                  <c:v>191.95770300000001</c:v>
                </c:pt>
                <c:pt idx="17">
                  <c:v>192.927155</c:v>
                </c:pt>
                <c:pt idx="18">
                  <c:v>194.18061800000001</c:v>
                </c:pt>
                <c:pt idx="19">
                  <c:v>190.42558299999999</c:v>
                </c:pt>
                <c:pt idx="20">
                  <c:v>190.482147</c:v>
                </c:pt>
                <c:pt idx="21">
                  <c:v>191.24177599999999</c:v>
                </c:pt>
                <c:pt idx="22">
                  <c:v>191.811859</c:v>
                </c:pt>
                <c:pt idx="23">
                  <c:v>191.06040999999999</c:v>
                </c:pt>
                <c:pt idx="24">
                  <c:v>190.275406</c:v>
                </c:pt>
                <c:pt idx="25">
                  <c:v>188.53947400000001</c:v>
                </c:pt>
                <c:pt idx="26">
                  <c:v>190.74168399999999</c:v>
                </c:pt>
                <c:pt idx="27">
                  <c:v>185.52948000000001</c:v>
                </c:pt>
                <c:pt idx="28">
                  <c:v>185.07577499999999</c:v>
                </c:pt>
                <c:pt idx="29">
                  <c:v>184.841812</c:v>
                </c:pt>
                <c:pt idx="30">
                  <c:v>186.27889999999999</c:v>
                </c:pt>
                <c:pt idx="31">
                  <c:v>186.036224</c:v>
                </c:pt>
                <c:pt idx="32">
                  <c:v>188.42829900000001</c:v>
                </c:pt>
                <c:pt idx="33">
                  <c:v>186.65364099999999</c:v>
                </c:pt>
                <c:pt idx="34">
                  <c:v>184.33824200000001</c:v>
                </c:pt>
                <c:pt idx="35">
                  <c:v>186.81516999999999</c:v>
                </c:pt>
                <c:pt idx="36">
                  <c:v>187.060913</c:v>
                </c:pt>
                <c:pt idx="37">
                  <c:v>187.060913</c:v>
                </c:pt>
                <c:pt idx="38">
                  <c:v>187.03900100000001</c:v>
                </c:pt>
                <c:pt idx="39">
                  <c:v>188.29586800000001</c:v>
                </c:pt>
                <c:pt idx="40">
                  <c:v>187.81231700000001</c:v>
                </c:pt>
                <c:pt idx="41">
                  <c:v>187.81231700000001</c:v>
                </c:pt>
                <c:pt idx="42">
                  <c:v>189.889374</c:v>
                </c:pt>
                <c:pt idx="43">
                  <c:v>188.46757500000001</c:v>
                </c:pt>
                <c:pt idx="44">
                  <c:v>187.820572</c:v>
                </c:pt>
                <c:pt idx="45">
                  <c:v>193.926422</c:v>
                </c:pt>
                <c:pt idx="46">
                  <c:v>192.15666200000001</c:v>
                </c:pt>
                <c:pt idx="47">
                  <c:v>193.79295300000001</c:v>
                </c:pt>
                <c:pt idx="48">
                  <c:v>196.01683</c:v>
                </c:pt>
                <c:pt idx="49">
                  <c:v>201.53938299999999</c:v>
                </c:pt>
                <c:pt idx="50">
                  <c:v>199.416855</c:v>
                </c:pt>
                <c:pt idx="51">
                  <c:v>197.833237</c:v>
                </c:pt>
                <c:pt idx="52">
                  <c:v>195.86668399999999</c:v>
                </c:pt>
                <c:pt idx="53">
                  <c:v>198.84002699999999</c:v>
                </c:pt>
                <c:pt idx="54">
                  <c:v>196.08651699999999</c:v>
                </c:pt>
                <c:pt idx="55">
                  <c:v>196.167664</c:v>
                </c:pt>
                <c:pt idx="56">
                  <c:v>194.762314</c:v>
                </c:pt>
                <c:pt idx="57">
                  <c:v>195.43460099999999</c:v>
                </c:pt>
                <c:pt idx="58">
                  <c:v>193.790131</c:v>
                </c:pt>
                <c:pt idx="59">
                  <c:v>198.54615799999999</c:v>
                </c:pt>
                <c:pt idx="60">
                  <c:v>202.05114699999999</c:v>
                </c:pt>
                <c:pt idx="61">
                  <c:v>200.672821</c:v>
                </c:pt>
                <c:pt idx="62">
                  <c:v>200.81187399999999</c:v>
                </c:pt>
                <c:pt idx="63">
                  <c:v>197.385223</c:v>
                </c:pt>
                <c:pt idx="64">
                  <c:v>199.36827099999999</c:v>
                </c:pt>
                <c:pt idx="65">
                  <c:v>199.36827099999999</c:v>
                </c:pt>
                <c:pt idx="66">
                  <c:v>198.701019</c:v>
                </c:pt>
                <c:pt idx="67">
                  <c:v>198.737427</c:v>
                </c:pt>
                <c:pt idx="68">
                  <c:v>198.737427</c:v>
                </c:pt>
                <c:pt idx="69">
                  <c:v>198.647659</c:v>
                </c:pt>
                <c:pt idx="70">
                  <c:v>198.59236100000001</c:v>
                </c:pt>
                <c:pt idx="71">
                  <c:v>198.86509699999999</c:v>
                </c:pt>
                <c:pt idx="72">
                  <c:v>198.796829</c:v>
                </c:pt>
                <c:pt idx="73">
                  <c:v>201.676849</c:v>
                </c:pt>
                <c:pt idx="74">
                  <c:v>202.70204200000001</c:v>
                </c:pt>
                <c:pt idx="75">
                  <c:v>203.199432</c:v>
                </c:pt>
                <c:pt idx="76">
                  <c:v>202.972443</c:v>
                </c:pt>
                <c:pt idx="77">
                  <c:v>199.24929800000001</c:v>
                </c:pt>
                <c:pt idx="78">
                  <c:v>201.72602800000001</c:v>
                </c:pt>
                <c:pt idx="79">
                  <c:v>203.166122</c:v>
                </c:pt>
                <c:pt idx="80">
                  <c:v>203.30702199999999</c:v>
                </c:pt>
                <c:pt idx="81">
                  <c:v>204.05761699999999</c:v>
                </c:pt>
                <c:pt idx="82">
                  <c:v>202.00595100000001</c:v>
                </c:pt>
                <c:pt idx="83">
                  <c:v>202.27597</c:v>
                </c:pt>
                <c:pt idx="84">
                  <c:v>200.979218</c:v>
                </c:pt>
                <c:pt idx="85">
                  <c:v>202.09622200000001</c:v>
                </c:pt>
                <c:pt idx="86">
                  <c:v>202.73414600000001</c:v>
                </c:pt>
                <c:pt idx="87">
                  <c:v>202.94828799999999</c:v>
                </c:pt>
                <c:pt idx="88">
                  <c:v>203.40574599999999</c:v>
                </c:pt>
                <c:pt idx="89">
                  <c:v>204.89295999999999</c:v>
                </c:pt>
                <c:pt idx="90">
                  <c:v>203.79431199999999</c:v>
                </c:pt>
                <c:pt idx="91">
                  <c:v>203.735184</c:v>
                </c:pt>
                <c:pt idx="92">
                  <c:v>202.15986599999999</c:v>
                </c:pt>
                <c:pt idx="93">
                  <c:v>202.72061199999999</c:v>
                </c:pt>
                <c:pt idx="94">
                  <c:v>202.112854</c:v>
                </c:pt>
                <c:pt idx="95">
                  <c:v>204.522842</c:v>
                </c:pt>
                <c:pt idx="96">
                  <c:v>205.30993699999999</c:v>
                </c:pt>
                <c:pt idx="97">
                  <c:v>204.958023</c:v>
                </c:pt>
                <c:pt idx="98">
                  <c:v>204.771332</c:v>
                </c:pt>
                <c:pt idx="99">
                  <c:v>207.638184</c:v>
                </c:pt>
                <c:pt idx="100">
                  <c:v>206.052246</c:v>
                </c:pt>
                <c:pt idx="101">
                  <c:v>204.99671900000001</c:v>
                </c:pt>
                <c:pt idx="102">
                  <c:v>206.41802999999999</c:v>
                </c:pt>
                <c:pt idx="103">
                  <c:v>206.85256999999999</c:v>
                </c:pt>
                <c:pt idx="104">
                  <c:v>204.63905299999999</c:v>
                </c:pt>
                <c:pt idx="105">
                  <c:v>205.524429</c:v>
                </c:pt>
                <c:pt idx="106">
                  <c:v>203.05577099999999</c:v>
                </c:pt>
                <c:pt idx="107">
                  <c:v>203.82879600000001</c:v>
                </c:pt>
                <c:pt idx="108">
                  <c:v>207.02813699999999</c:v>
                </c:pt>
                <c:pt idx="109">
                  <c:v>208.000137</c:v>
                </c:pt>
                <c:pt idx="110">
                  <c:v>209.88578799999999</c:v>
                </c:pt>
                <c:pt idx="111">
                  <c:v>210.13154599999999</c:v>
                </c:pt>
                <c:pt idx="112">
                  <c:v>209.76411400000001</c:v>
                </c:pt>
                <c:pt idx="113">
                  <c:v>208.43829299999999</c:v>
                </c:pt>
                <c:pt idx="114">
                  <c:v>209.44499200000001</c:v>
                </c:pt>
                <c:pt idx="115">
                  <c:v>208.88952599999999</c:v>
                </c:pt>
                <c:pt idx="116">
                  <c:v>209.539017</c:v>
                </c:pt>
                <c:pt idx="117">
                  <c:v>209.28277600000001</c:v>
                </c:pt>
                <c:pt idx="118">
                  <c:v>212.28431699999999</c:v>
                </c:pt>
                <c:pt idx="119">
                  <c:v>211.67506399999999</c:v>
                </c:pt>
                <c:pt idx="120">
                  <c:v>208.94224500000001</c:v>
                </c:pt>
                <c:pt idx="121">
                  <c:v>209.80162000000001</c:v>
                </c:pt>
                <c:pt idx="122">
                  <c:v>211.509094</c:v>
                </c:pt>
                <c:pt idx="123">
                  <c:v>211.56716900000001</c:v>
                </c:pt>
                <c:pt idx="124">
                  <c:v>213.592941</c:v>
                </c:pt>
                <c:pt idx="125">
                  <c:v>212.70953399999999</c:v>
                </c:pt>
                <c:pt idx="126">
                  <c:v>212.884964</c:v>
                </c:pt>
                <c:pt idx="127">
                  <c:v>210.893967</c:v>
                </c:pt>
                <c:pt idx="128">
                  <c:v>210.21734599999999</c:v>
                </c:pt>
                <c:pt idx="129">
                  <c:v>212.22392300000001</c:v>
                </c:pt>
                <c:pt idx="130">
                  <c:v>211.63879399999999</c:v>
                </c:pt>
                <c:pt idx="131">
                  <c:v>211.157578</c:v>
                </c:pt>
                <c:pt idx="132">
                  <c:v>208.31982400000001</c:v>
                </c:pt>
                <c:pt idx="133">
                  <c:v>208.63111900000001</c:v>
                </c:pt>
                <c:pt idx="134">
                  <c:v>207.33137500000001</c:v>
                </c:pt>
                <c:pt idx="135">
                  <c:v>205.90110799999999</c:v>
                </c:pt>
                <c:pt idx="136">
                  <c:v>203.90727200000001</c:v>
                </c:pt>
                <c:pt idx="137">
                  <c:v>203.12764000000001</c:v>
                </c:pt>
                <c:pt idx="138">
                  <c:v>200.089294</c:v>
                </c:pt>
                <c:pt idx="139">
                  <c:v>198.30552700000001</c:v>
                </c:pt>
                <c:pt idx="140">
                  <c:v>196.36595199999999</c:v>
                </c:pt>
                <c:pt idx="141">
                  <c:v>194.815201</c:v>
                </c:pt>
                <c:pt idx="142">
                  <c:v>195.72427400000001</c:v>
                </c:pt>
                <c:pt idx="143">
                  <c:v>198.12080399999999</c:v>
                </c:pt>
                <c:pt idx="144">
                  <c:v>198.52001999999999</c:v>
                </c:pt>
                <c:pt idx="145">
                  <c:v>196.16767899999999</c:v>
                </c:pt>
                <c:pt idx="146">
                  <c:v>197.43460099999999</c:v>
                </c:pt>
                <c:pt idx="147">
                  <c:v>198.27224699999999</c:v>
                </c:pt>
                <c:pt idx="148">
                  <c:v>195.87979100000001</c:v>
                </c:pt>
                <c:pt idx="149">
                  <c:v>196.608597</c:v>
                </c:pt>
                <c:pt idx="150">
                  <c:v>196.868484</c:v>
                </c:pt>
                <c:pt idx="151">
                  <c:v>198.84321600000001</c:v>
                </c:pt>
                <c:pt idx="152">
                  <c:v>198.46504200000001</c:v>
                </c:pt>
                <c:pt idx="153">
                  <c:v>198.52041600000001</c:v>
                </c:pt>
                <c:pt idx="154">
                  <c:v>201.31701699999999</c:v>
                </c:pt>
                <c:pt idx="155">
                  <c:v>200.78834499999999</c:v>
                </c:pt>
                <c:pt idx="156">
                  <c:v>201.11582899999999</c:v>
                </c:pt>
                <c:pt idx="157">
                  <c:v>200.456467</c:v>
                </c:pt>
                <c:pt idx="158">
                  <c:v>199.51812699999999</c:v>
                </c:pt>
                <c:pt idx="159">
                  <c:v>197.84574900000001</c:v>
                </c:pt>
                <c:pt idx="160">
                  <c:v>197.67465200000001</c:v>
                </c:pt>
                <c:pt idx="161">
                  <c:v>196.80394000000001</c:v>
                </c:pt>
                <c:pt idx="162">
                  <c:v>196.36648600000001</c:v>
                </c:pt>
                <c:pt idx="163">
                  <c:v>196.20619199999999</c:v>
                </c:pt>
                <c:pt idx="164">
                  <c:v>195.42536899999999</c:v>
                </c:pt>
                <c:pt idx="165">
                  <c:v>194.06487999999999</c:v>
                </c:pt>
                <c:pt idx="166">
                  <c:v>193.95756499999999</c:v>
                </c:pt>
                <c:pt idx="167">
                  <c:v>192.69551100000001</c:v>
                </c:pt>
                <c:pt idx="168">
                  <c:v>193.31958</c:v>
                </c:pt>
                <c:pt idx="169">
                  <c:v>190.727844</c:v>
                </c:pt>
                <c:pt idx="170">
                  <c:v>190.24588</c:v>
                </c:pt>
                <c:pt idx="171">
                  <c:v>190.72108499999999</c:v>
                </c:pt>
                <c:pt idx="172">
                  <c:v>188.70585600000001</c:v>
                </c:pt>
                <c:pt idx="173">
                  <c:v>187.31364400000001</c:v>
                </c:pt>
                <c:pt idx="174">
                  <c:v>187.02659600000001</c:v>
                </c:pt>
                <c:pt idx="175">
                  <c:v>186.04544100000001</c:v>
                </c:pt>
                <c:pt idx="176">
                  <c:v>185.279404</c:v>
                </c:pt>
                <c:pt idx="177">
                  <c:v>186.095123</c:v>
                </c:pt>
                <c:pt idx="178">
                  <c:v>185.94761700000001</c:v>
                </c:pt>
                <c:pt idx="179">
                  <c:v>186.52067600000001</c:v>
                </c:pt>
                <c:pt idx="180">
                  <c:v>189.16296399999999</c:v>
                </c:pt>
                <c:pt idx="181">
                  <c:v>187.801346</c:v>
                </c:pt>
                <c:pt idx="182">
                  <c:v>187.813278</c:v>
                </c:pt>
                <c:pt idx="183">
                  <c:v>191.12829600000001</c:v>
                </c:pt>
                <c:pt idx="184">
                  <c:v>188.808807</c:v>
                </c:pt>
                <c:pt idx="185">
                  <c:v>189.422684</c:v>
                </c:pt>
                <c:pt idx="186">
                  <c:v>189.779617</c:v>
                </c:pt>
                <c:pt idx="187">
                  <c:v>189.88305700000001</c:v>
                </c:pt>
                <c:pt idx="188">
                  <c:v>190.830444</c:v>
                </c:pt>
                <c:pt idx="189">
                  <c:v>190.830444</c:v>
                </c:pt>
                <c:pt idx="190">
                  <c:v>192.497986</c:v>
                </c:pt>
                <c:pt idx="191">
                  <c:v>193.61170999999999</c:v>
                </c:pt>
                <c:pt idx="192">
                  <c:v>193.31605500000001</c:v>
                </c:pt>
                <c:pt idx="193">
                  <c:v>193.975189</c:v>
                </c:pt>
                <c:pt idx="194">
                  <c:v>195.40692100000001</c:v>
                </c:pt>
                <c:pt idx="195">
                  <c:v>198.146378</c:v>
                </c:pt>
                <c:pt idx="196">
                  <c:v>198.67416399999999</c:v>
                </c:pt>
                <c:pt idx="197">
                  <c:v>199.29589799999999</c:v>
                </c:pt>
                <c:pt idx="198">
                  <c:v>199.50259399999999</c:v>
                </c:pt>
                <c:pt idx="199">
                  <c:v>199.10443100000001</c:v>
                </c:pt>
                <c:pt idx="200">
                  <c:v>199.86319</c:v>
                </c:pt>
                <c:pt idx="201">
                  <c:v>199.302246</c:v>
                </c:pt>
                <c:pt idx="202">
                  <c:v>198.438782</c:v>
                </c:pt>
                <c:pt idx="203">
                  <c:v>199.35441599999999</c:v>
                </c:pt>
                <c:pt idx="204">
                  <c:v>201.36454800000001</c:v>
                </c:pt>
                <c:pt idx="205">
                  <c:v>200.944016</c:v>
                </c:pt>
                <c:pt idx="206">
                  <c:v>199.785751</c:v>
                </c:pt>
                <c:pt idx="207">
                  <c:v>199.852585</c:v>
                </c:pt>
                <c:pt idx="208">
                  <c:v>197.696472</c:v>
                </c:pt>
                <c:pt idx="209">
                  <c:v>195.833282</c:v>
                </c:pt>
                <c:pt idx="210">
                  <c:v>195.833282</c:v>
                </c:pt>
                <c:pt idx="211">
                  <c:v>198.053436</c:v>
                </c:pt>
                <c:pt idx="212">
                  <c:v>196.769623</c:v>
                </c:pt>
                <c:pt idx="213">
                  <c:v>193.84483299999999</c:v>
                </c:pt>
                <c:pt idx="214">
                  <c:v>193.99273700000001</c:v>
                </c:pt>
                <c:pt idx="215">
                  <c:v>194.626282</c:v>
                </c:pt>
                <c:pt idx="216">
                  <c:v>195.28736900000001</c:v>
                </c:pt>
                <c:pt idx="217">
                  <c:v>194.589325</c:v>
                </c:pt>
                <c:pt idx="218">
                  <c:v>193.14593500000001</c:v>
                </c:pt>
                <c:pt idx="219">
                  <c:v>193.10701</c:v>
                </c:pt>
                <c:pt idx="220">
                  <c:v>193.445221</c:v>
                </c:pt>
                <c:pt idx="221">
                  <c:v>194.915268</c:v>
                </c:pt>
                <c:pt idx="222">
                  <c:v>195.86734000000001</c:v>
                </c:pt>
                <c:pt idx="223">
                  <c:v>198.12274199999999</c:v>
                </c:pt>
                <c:pt idx="224">
                  <c:v>199.145096</c:v>
                </c:pt>
                <c:pt idx="225">
                  <c:v>202.00135800000001</c:v>
                </c:pt>
                <c:pt idx="226">
                  <c:v>200.39454699999999</c:v>
                </c:pt>
                <c:pt idx="227">
                  <c:v>197.18817100000001</c:v>
                </c:pt>
                <c:pt idx="228">
                  <c:v>198.171234</c:v>
                </c:pt>
                <c:pt idx="229">
                  <c:v>198.00149500000001</c:v>
                </c:pt>
                <c:pt idx="230">
                  <c:v>198.35938999999999</c:v>
                </c:pt>
                <c:pt idx="231">
                  <c:v>197.491501</c:v>
                </c:pt>
                <c:pt idx="232">
                  <c:v>199.226517</c:v>
                </c:pt>
                <c:pt idx="233">
                  <c:v>198.58038300000001</c:v>
                </c:pt>
                <c:pt idx="234">
                  <c:v>197.29331999999999</c:v>
                </c:pt>
                <c:pt idx="235">
                  <c:v>197.39977999999999</c:v>
                </c:pt>
                <c:pt idx="236">
                  <c:v>197.54849200000001</c:v>
                </c:pt>
                <c:pt idx="237">
                  <c:v>199.308121</c:v>
                </c:pt>
                <c:pt idx="238">
                  <c:v>200.810822</c:v>
                </c:pt>
                <c:pt idx="239">
                  <c:v>198.32879600000001</c:v>
                </c:pt>
                <c:pt idx="240">
                  <c:v>197.435089</c:v>
                </c:pt>
                <c:pt idx="241">
                  <c:v>197.104828</c:v>
                </c:pt>
                <c:pt idx="242">
                  <c:v>198.579376</c:v>
                </c:pt>
                <c:pt idx="243">
                  <c:v>199.07092299999999</c:v>
                </c:pt>
                <c:pt idx="244">
                  <c:v>198.54495199999999</c:v>
                </c:pt>
                <c:pt idx="245">
                  <c:v>196.14334099999999</c:v>
                </c:pt>
                <c:pt idx="246">
                  <c:v>197.61644000000001</c:v>
                </c:pt>
                <c:pt idx="247">
                  <c:v>199.58990499999999</c:v>
                </c:pt>
                <c:pt idx="248">
                  <c:v>200.44596899999999</c:v>
                </c:pt>
                <c:pt idx="249">
                  <c:v>199.21409600000001</c:v>
                </c:pt>
                <c:pt idx="250">
                  <c:v>199.59110999999999</c:v>
                </c:pt>
                <c:pt idx="251">
                  <c:v>200.897186</c:v>
                </c:pt>
                <c:pt idx="252">
                  <c:v>200.64782700000001</c:v>
                </c:pt>
                <c:pt idx="253">
                  <c:v>202.41357400000001</c:v>
                </c:pt>
                <c:pt idx="254">
                  <c:v>204.799103</c:v>
                </c:pt>
                <c:pt idx="255">
                  <c:v>201.56385800000001</c:v>
                </c:pt>
                <c:pt idx="256">
                  <c:v>201.26788300000001</c:v>
                </c:pt>
                <c:pt idx="257">
                  <c:v>202.54594399999999</c:v>
                </c:pt>
                <c:pt idx="258">
                  <c:v>202.22096300000001</c:v>
                </c:pt>
                <c:pt idx="259">
                  <c:v>202.04139699999999</c:v>
                </c:pt>
                <c:pt idx="260">
                  <c:v>200.67227199999999</c:v>
                </c:pt>
                <c:pt idx="261">
                  <c:v>200.19038399999999</c:v>
                </c:pt>
                <c:pt idx="262">
                  <c:v>198.756912</c:v>
                </c:pt>
                <c:pt idx="263">
                  <c:v>197.53478999999999</c:v>
                </c:pt>
                <c:pt idx="264">
                  <c:v>199.10148599999999</c:v>
                </c:pt>
                <c:pt idx="265">
                  <c:v>199.10148599999999</c:v>
                </c:pt>
                <c:pt idx="266">
                  <c:v>199.10148599999999</c:v>
                </c:pt>
                <c:pt idx="267">
                  <c:v>199.398865</c:v>
                </c:pt>
                <c:pt idx="268">
                  <c:v>202.09393299999999</c:v>
                </c:pt>
                <c:pt idx="269">
                  <c:v>202.81929</c:v>
                </c:pt>
                <c:pt idx="270">
                  <c:v>198.42932099999999</c:v>
                </c:pt>
                <c:pt idx="271">
                  <c:v>197.78978000000001</c:v>
                </c:pt>
                <c:pt idx="272">
                  <c:v>199.809586</c:v>
                </c:pt>
                <c:pt idx="273">
                  <c:v>198.67626999999999</c:v>
                </c:pt>
                <c:pt idx="274">
                  <c:v>198.131226</c:v>
                </c:pt>
                <c:pt idx="275">
                  <c:v>199.84324599999999</c:v>
                </c:pt>
                <c:pt idx="276">
                  <c:v>200.56585699999999</c:v>
                </c:pt>
                <c:pt idx="277">
                  <c:v>199.32392899999999</c:v>
                </c:pt>
                <c:pt idx="278">
                  <c:v>198.774902</c:v>
                </c:pt>
                <c:pt idx="279">
                  <c:v>199.46978799999999</c:v>
                </c:pt>
                <c:pt idx="280">
                  <c:v>196.88668799999999</c:v>
                </c:pt>
                <c:pt idx="281">
                  <c:v>198.494888</c:v>
                </c:pt>
                <c:pt idx="282">
                  <c:v>197.99737500000001</c:v>
                </c:pt>
                <c:pt idx="283">
                  <c:v>199.87616</c:v>
                </c:pt>
                <c:pt idx="284">
                  <c:v>201.07397499999999</c:v>
                </c:pt>
                <c:pt idx="285">
                  <c:v>204.537125</c:v>
                </c:pt>
                <c:pt idx="286">
                  <c:v>203.70784</c:v>
                </c:pt>
                <c:pt idx="287">
                  <c:v>203.18077099999999</c:v>
                </c:pt>
                <c:pt idx="288">
                  <c:v>203.47988900000001</c:v>
                </c:pt>
                <c:pt idx="289">
                  <c:v>204.421539</c:v>
                </c:pt>
                <c:pt idx="290">
                  <c:v>205.945526</c:v>
                </c:pt>
                <c:pt idx="291">
                  <c:v>205.31784099999999</c:v>
                </c:pt>
                <c:pt idx="292">
                  <c:v>204.07835399999999</c:v>
                </c:pt>
                <c:pt idx="293">
                  <c:v>206.579117</c:v>
                </c:pt>
                <c:pt idx="294">
                  <c:v>206.36556999999999</c:v>
                </c:pt>
                <c:pt idx="295">
                  <c:v>208.68060299999999</c:v>
                </c:pt>
                <c:pt idx="296">
                  <c:v>208.68060299999999</c:v>
                </c:pt>
                <c:pt idx="297">
                  <c:v>208.69378699999999</c:v>
                </c:pt>
                <c:pt idx="298">
                  <c:v>207.66613799999999</c:v>
                </c:pt>
                <c:pt idx="299">
                  <c:v>206.453125</c:v>
                </c:pt>
                <c:pt idx="300">
                  <c:v>205.565247</c:v>
                </c:pt>
                <c:pt idx="301">
                  <c:v>203.42247</c:v>
                </c:pt>
                <c:pt idx="302">
                  <c:v>205.050308</c:v>
                </c:pt>
                <c:pt idx="303">
                  <c:v>203.85737599999999</c:v>
                </c:pt>
                <c:pt idx="304">
                  <c:v>202.47837799999999</c:v>
                </c:pt>
                <c:pt idx="305">
                  <c:v>203.48144500000001</c:v>
                </c:pt>
                <c:pt idx="306">
                  <c:v>201.339966</c:v>
                </c:pt>
                <c:pt idx="307">
                  <c:v>196.577957</c:v>
                </c:pt>
                <c:pt idx="308">
                  <c:v>197.37635800000001</c:v>
                </c:pt>
                <c:pt idx="309">
                  <c:v>197.651871</c:v>
                </c:pt>
                <c:pt idx="310">
                  <c:v>195.96606399999999</c:v>
                </c:pt>
                <c:pt idx="311">
                  <c:v>195.36433400000001</c:v>
                </c:pt>
                <c:pt idx="312">
                  <c:v>197.35588100000001</c:v>
                </c:pt>
                <c:pt idx="313">
                  <c:v>197.19966099999999</c:v>
                </c:pt>
                <c:pt idx="314">
                  <c:v>199.34909099999999</c:v>
                </c:pt>
                <c:pt idx="315">
                  <c:v>198.02130099999999</c:v>
                </c:pt>
                <c:pt idx="316">
                  <c:v>196.208786</c:v>
                </c:pt>
                <c:pt idx="317">
                  <c:v>196.78836100000001</c:v>
                </c:pt>
                <c:pt idx="318">
                  <c:v>195.53353899999999</c:v>
                </c:pt>
                <c:pt idx="319">
                  <c:v>195.20045500000001</c:v>
                </c:pt>
                <c:pt idx="320">
                  <c:v>196.84657300000001</c:v>
                </c:pt>
                <c:pt idx="321">
                  <c:v>196.00607299999999</c:v>
                </c:pt>
                <c:pt idx="322">
                  <c:v>195.369598</c:v>
                </c:pt>
                <c:pt idx="323">
                  <c:v>195.884399</c:v>
                </c:pt>
                <c:pt idx="324">
                  <c:v>194.04331999999999</c:v>
                </c:pt>
                <c:pt idx="325">
                  <c:v>193.83497600000001</c:v>
                </c:pt>
                <c:pt idx="326">
                  <c:v>191.54345699999999</c:v>
                </c:pt>
                <c:pt idx="327">
                  <c:v>191.54345699999999</c:v>
                </c:pt>
                <c:pt idx="328">
                  <c:v>187.25805700000001</c:v>
                </c:pt>
                <c:pt idx="329">
                  <c:v>187.50372300000001</c:v>
                </c:pt>
                <c:pt idx="330">
                  <c:v>185.11810299999999</c:v>
                </c:pt>
                <c:pt idx="331">
                  <c:v>185.339752</c:v>
                </c:pt>
                <c:pt idx="332">
                  <c:v>185.481888</c:v>
                </c:pt>
                <c:pt idx="333">
                  <c:v>184.18049600000001</c:v>
                </c:pt>
                <c:pt idx="334">
                  <c:v>183.75862100000001</c:v>
                </c:pt>
                <c:pt idx="335">
                  <c:v>178.92669699999999</c:v>
                </c:pt>
                <c:pt idx="336">
                  <c:v>178.92669699999999</c:v>
                </c:pt>
                <c:pt idx="337">
                  <c:v>175.95742799999999</c:v>
                </c:pt>
                <c:pt idx="338">
                  <c:v>175.00543200000001</c:v>
                </c:pt>
                <c:pt idx="339">
                  <c:v>176.202652</c:v>
                </c:pt>
                <c:pt idx="340">
                  <c:v>178.49731399999999</c:v>
                </c:pt>
                <c:pt idx="341">
                  <c:v>175.46957399999999</c:v>
                </c:pt>
                <c:pt idx="342">
                  <c:v>176.91888399999999</c:v>
                </c:pt>
                <c:pt idx="343">
                  <c:v>175.39889500000001</c:v>
                </c:pt>
                <c:pt idx="344">
                  <c:v>175.97547900000001</c:v>
                </c:pt>
                <c:pt idx="345">
                  <c:v>177.29585299999999</c:v>
                </c:pt>
                <c:pt idx="346">
                  <c:v>177.381912</c:v>
                </c:pt>
                <c:pt idx="347">
                  <c:v>180.25709499999999</c:v>
                </c:pt>
                <c:pt idx="348">
                  <c:v>181.22972100000001</c:v>
                </c:pt>
                <c:pt idx="349">
                  <c:v>180.01705899999999</c:v>
                </c:pt>
                <c:pt idx="350">
                  <c:v>182.03358499999999</c:v>
                </c:pt>
                <c:pt idx="351">
                  <c:v>182.03358499999999</c:v>
                </c:pt>
                <c:pt idx="352">
                  <c:v>181.54557800000001</c:v>
                </c:pt>
                <c:pt idx="353">
                  <c:v>179.087051</c:v>
                </c:pt>
                <c:pt idx="354">
                  <c:v>177.55296300000001</c:v>
                </c:pt>
                <c:pt idx="355">
                  <c:v>176.175781</c:v>
                </c:pt>
                <c:pt idx="356">
                  <c:v>176.67868000000001</c:v>
                </c:pt>
                <c:pt idx="357">
                  <c:v>176.38568100000001</c:v>
                </c:pt>
                <c:pt idx="358">
                  <c:v>178.93275499999999</c:v>
                </c:pt>
                <c:pt idx="359">
                  <c:v>181.27844200000001</c:v>
                </c:pt>
                <c:pt idx="360">
                  <c:v>179.98078899999999</c:v>
                </c:pt>
                <c:pt idx="361">
                  <c:v>177.797775</c:v>
                </c:pt>
                <c:pt idx="362">
                  <c:v>177.58998099999999</c:v>
                </c:pt>
                <c:pt idx="363">
                  <c:v>180.28225699999999</c:v>
                </c:pt>
                <c:pt idx="364">
                  <c:v>180.41293300000001</c:v>
                </c:pt>
                <c:pt idx="365">
                  <c:v>180.62507600000001</c:v>
                </c:pt>
                <c:pt idx="366">
                  <c:v>184.591171</c:v>
                </c:pt>
                <c:pt idx="367">
                  <c:v>183.270004</c:v>
                </c:pt>
                <c:pt idx="368">
                  <c:v>183.958054</c:v>
                </c:pt>
                <c:pt idx="369">
                  <c:v>184.687927</c:v>
                </c:pt>
                <c:pt idx="370">
                  <c:v>185.673935</c:v>
                </c:pt>
                <c:pt idx="371">
                  <c:v>183.78349299999999</c:v>
                </c:pt>
                <c:pt idx="372">
                  <c:v>183.460251</c:v>
                </c:pt>
                <c:pt idx="373">
                  <c:v>181.77323899999999</c:v>
                </c:pt>
                <c:pt idx="374">
                  <c:v>179.331726</c:v>
                </c:pt>
                <c:pt idx="375">
                  <c:v>180.37670900000001</c:v>
                </c:pt>
                <c:pt idx="376">
                  <c:v>180.37670900000001</c:v>
                </c:pt>
                <c:pt idx="377">
                  <c:v>182.46989400000001</c:v>
                </c:pt>
                <c:pt idx="378">
                  <c:v>183.16244499999999</c:v>
                </c:pt>
                <c:pt idx="379">
                  <c:v>183.343369</c:v>
                </c:pt>
                <c:pt idx="380">
                  <c:v>179.99797100000001</c:v>
                </c:pt>
                <c:pt idx="381">
                  <c:v>182.786835</c:v>
                </c:pt>
                <c:pt idx="382">
                  <c:v>184.13751199999999</c:v>
                </c:pt>
                <c:pt idx="383">
                  <c:v>182.142807</c:v>
                </c:pt>
                <c:pt idx="384">
                  <c:v>180.14631700000001</c:v>
                </c:pt>
                <c:pt idx="385">
                  <c:v>181.99447599999999</c:v>
                </c:pt>
                <c:pt idx="386">
                  <c:v>183.71914699999999</c:v>
                </c:pt>
                <c:pt idx="387">
                  <c:v>180.64212000000001</c:v>
                </c:pt>
                <c:pt idx="388">
                  <c:v>177.95687899999999</c:v>
                </c:pt>
                <c:pt idx="389">
                  <c:v>179.479645</c:v>
                </c:pt>
                <c:pt idx="390">
                  <c:v>178.81680299999999</c:v>
                </c:pt>
                <c:pt idx="391">
                  <c:v>179.764252</c:v>
                </c:pt>
                <c:pt idx="392">
                  <c:v>180.66609199999999</c:v>
                </c:pt>
                <c:pt idx="393">
                  <c:v>181.65849299999999</c:v>
                </c:pt>
                <c:pt idx="394">
                  <c:v>183.61114499999999</c:v>
                </c:pt>
                <c:pt idx="395">
                  <c:v>184.053528</c:v>
                </c:pt>
                <c:pt idx="396">
                  <c:v>184.14553799999999</c:v>
                </c:pt>
                <c:pt idx="397">
                  <c:v>185.20533800000001</c:v>
                </c:pt>
                <c:pt idx="398">
                  <c:v>185.65519699999999</c:v>
                </c:pt>
                <c:pt idx="399">
                  <c:v>185.85453799999999</c:v>
                </c:pt>
                <c:pt idx="400">
                  <c:v>187.53114299999999</c:v>
                </c:pt>
                <c:pt idx="401">
                  <c:v>187.95562699999999</c:v>
                </c:pt>
                <c:pt idx="402">
                  <c:v>188.56163000000001</c:v>
                </c:pt>
                <c:pt idx="403">
                  <c:v>189.64183</c:v>
                </c:pt>
                <c:pt idx="404">
                  <c:v>186.91116299999999</c:v>
                </c:pt>
                <c:pt idx="405">
                  <c:v>186.60406499999999</c:v>
                </c:pt>
                <c:pt idx="406">
                  <c:v>190.60199</c:v>
                </c:pt>
                <c:pt idx="407">
                  <c:v>189.74259900000001</c:v>
                </c:pt>
                <c:pt idx="408">
                  <c:v>188.706726</c:v>
                </c:pt>
                <c:pt idx="409">
                  <c:v>186.957291</c:v>
                </c:pt>
                <c:pt idx="410">
                  <c:v>183.63876300000001</c:v>
                </c:pt>
                <c:pt idx="411">
                  <c:v>182.813232</c:v>
                </c:pt>
                <c:pt idx="412">
                  <c:v>183.26286300000001</c:v>
                </c:pt>
                <c:pt idx="413">
                  <c:v>183.851135</c:v>
                </c:pt>
                <c:pt idx="414">
                  <c:v>183.05967699999999</c:v>
                </c:pt>
                <c:pt idx="415">
                  <c:v>185.475403</c:v>
                </c:pt>
                <c:pt idx="416">
                  <c:v>182.99118000000001</c:v>
                </c:pt>
                <c:pt idx="417">
                  <c:v>182.818558</c:v>
                </c:pt>
                <c:pt idx="418">
                  <c:v>183.42031900000001</c:v>
                </c:pt>
                <c:pt idx="419">
                  <c:v>184.90635700000001</c:v>
                </c:pt>
                <c:pt idx="420">
                  <c:v>182.61669900000001</c:v>
                </c:pt>
                <c:pt idx="421">
                  <c:v>185.91911300000001</c:v>
                </c:pt>
                <c:pt idx="422">
                  <c:v>185.18377699999999</c:v>
                </c:pt>
                <c:pt idx="423">
                  <c:v>186.11129800000001</c:v>
                </c:pt>
                <c:pt idx="424">
                  <c:v>183.64514199999999</c:v>
                </c:pt>
                <c:pt idx="425">
                  <c:v>184.104919</c:v>
                </c:pt>
                <c:pt idx="426">
                  <c:v>181.45906099999999</c:v>
                </c:pt>
                <c:pt idx="427">
                  <c:v>182.767822</c:v>
                </c:pt>
                <c:pt idx="428">
                  <c:v>183.887665</c:v>
                </c:pt>
                <c:pt idx="429">
                  <c:v>185.02938800000001</c:v>
                </c:pt>
                <c:pt idx="430">
                  <c:v>184.96267700000001</c:v>
                </c:pt>
                <c:pt idx="431">
                  <c:v>187.273743</c:v>
                </c:pt>
                <c:pt idx="432">
                  <c:v>186.03294399999999</c:v>
                </c:pt>
                <c:pt idx="433">
                  <c:v>186.39897199999999</c:v>
                </c:pt>
                <c:pt idx="434">
                  <c:v>184.689301</c:v>
                </c:pt>
                <c:pt idx="435">
                  <c:v>185.408691</c:v>
                </c:pt>
                <c:pt idx="436">
                  <c:v>185.17195100000001</c:v>
                </c:pt>
                <c:pt idx="437">
                  <c:v>181.55453499999999</c:v>
                </c:pt>
                <c:pt idx="438">
                  <c:v>182.47773699999999</c:v>
                </c:pt>
                <c:pt idx="439">
                  <c:v>181.98497</c:v>
                </c:pt>
                <c:pt idx="440">
                  <c:v>179.6035</c:v>
                </c:pt>
                <c:pt idx="441">
                  <c:v>179.6035</c:v>
                </c:pt>
                <c:pt idx="442">
                  <c:v>178.237976</c:v>
                </c:pt>
                <c:pt idx="443">
                  <c:v>175.261719</c:v>
                </c:pt>
                <c:pt idx="444">
                  <c:v>175.04684399999999</c:v>
                </c:pt>
                <c:pt idx="445">
                  <c:v>171.94664</c:v>
                </c:pt>
                <c:pt idx="446">
                  <c:v>168.47924800000001</c:v>
                </c:pt>
                <c:pt idx="447">
                  <c:v>169.462051</c:v>
                </c:pt>
                <c:pt idx="448">
                  <c:v>171.58698999999999</c:v>
                </c:pt>
                <c:pt idx="449">
                  <c:v>172.47671500000001</c:v>
                </c:pt>
                <c:pt idx="450">
                  <c:v>171.15306100000001</c:v>
                </c:pt>
                <c:pt idx="451">
                  <c:v>169.20156900000001</c:v>
                </c:pt>
                <c:pt idx="452">
                  <c:v>170.95735199999999</c:v>
                </c:pt>
                <c:pt idx="453">
                  <c:v>171.399933</c:v>
                </c:pt>
                <c:pt idx="454">
                  <c:v>172.22633400000001</c:v>
                </c:pt>
                <c:pt idx="455">
                  <c:v>171.237167</c:v>
                </c:pt>
                <c:pt idx="456">
                  <c:v>170.228622</c:v>
                </c:pt>
                <c:pt idx="457">
                  <c:v>168.259354</c:v>
                </c:pt>
                <c:pt idx="458">
                  <c:v>169.55860899999999</c:v>
                </c:pt>
                <c:pt idx="459">
                  <c:v>168.67950400000001</c:v>
                </c:pt>
                <c:pt idx="460">
                  <c:v>168.35690299999999</c:v>
                </c:pt>
                <c:pt idx="461">
                  <c:v>167.10003699999999</c:v>
                </c:pt>
                <c:pt idx="462">
                  <c:v>166.57974200000001</c:v>
                </c:pt>
                <c:pt idx="463">
                  <c:v>164.913376</c:v>
                </c:pt>
                <c:pt idx="464">
                  <c:v>163.52356</c:v>
                </c:pt>
                <c:pt idx="465">
                  <c:v>158.89827</c:v>
                </c:pt>
                <c:pt idx="466">
                  <c:v>158.31158400000001</c:v>
                </c:pt>
                <c:pt idx="467">
                  <c:v>158.51355000000001</c:v>
                </c:pt>
                <c:pt idx="468">
                  <c:v>162.408737</c:v>
                </c:pt>
                <c:pt idx="469">
                  <c:v>162.408737</c:v>
                </c:pt>
                <c:pt idx="470">
                  <c:v>160.06304900000001</c:v>
                </c:pt>
                <c:pt idx="471">
                  <c:v>159.11251799999999</c:v>
                </c:pt>
                <c:pt idx="472">
                  <c:v>160.524597</c:v>
                </c:pt>
                <c:pt idx="473">
                  <c:v>161.654404</c:v>
                </c:pt>
                <c:pt idx="474">
                  <c:v>162.307953</c:v>
                </c:pt>
                <c:pt idx="475">
                  <c:v>162.307953</c:v>
                </c:pt>
                <c:pt idx="476">
                  <c:v>161.60209699999999</c:v>
                </c:pt>
                <c:pt idx="477">
                  <c:v>165.10166899999999</c:v>
                </c:pt>
                <c:pt idx="478">
                  <c:v>164.87219200000001</c:v>
                </c:pt>
                <c:pt idx="479">
                  <c:v>165.28228799999999</c:v>
                </c:pt>
                <c:pt idx="480">
                  <c:v>165.55985999999999</c:v>
                </c:pt>
                <c:pt idx="481">
                  <c:v>166.23147599999999</c:v>
                </c:pt>
                <c:pt idx="482">
                  <c:v>165.180252</c:v>
                </c:pt>
                <c:pt idx="483">
                  <c:v>158.38864100000001</c:v>
                </c:pt>
                <c:pt idx="484">
                  <c:v>156.79473899999999</c:v>
                </c:pt>
                <c:pt idx="485">
                  <c:v>157.03753699999999</c:v>
                </c:pt>
                <c:pt idx="486">
                  <c:v>158.42411799999999</c:v>
                </c:pt>
                <c:pt idx="487">
                  <c:v>157.85917699999999</c:v>
                </c:pt>
                <c:pt idx="488">
                  <c:v>158.44395399999999</c:v>
                </c:pt>
                <c:pt idx="489">
                  <c:v>161.291855</c:v>
                </c:pt>
                <c:pt idx="490">
                  <c:v>158.304474</c:v>
                </c:pt>
                <c:pt idx="491">
                  <c:v>157.35983300000001</c:v>
                </c:pt>
                <c:pt idx="492">
                  <c:v>155.004333</c:v>
                </c:pt>
                <c:pt idx="493">
                  <c:v>153.696136</c:v>
                </c:pt>
                <c:pt idx="494">
                  <c:v>152.29191599999999</c:v>
                </c:pt>
                <c:pt idx="495">
                  <c:v>155.85992400000001</c:v>
                </c:pt>
                <c:pt idx="496">
                  <c:v>157.06907699999999</c:v>
                </c:pt>
                <c:pt idx="497">
                  <c:v>156.952057</c:v>
                </c:pt>
                <c:pt idx="498">
                  <c:v>158.59841900000001</c:v>
                </c:pt>
                <c:pt idx="499">
                  <c:v>160.85829200000001</c:v>
                </c:pt>
                <c:pt idx="500">
                  <c:v>159.677582</c:v>
                </c:pt>
                <c:pt idx="501">
                  <c:v>160.07714799999999</c:v>
                </c:pt>
                <c:pt idx="502">
                  <c:v>160.371048</c:v>
                </c:pt>
                <c:pt idx="503">
                  <c:v>161.14372299999999</c:v>
                </c:pt>
                <c:pt idx="504">
                  <c:v>163.40336600000001</c:v>
                </c:pt>
                <c:pt idx="505">
                  <c:v>165.68810999999999</c:v>
                </c:pt>
                <c:pt idx="506">
                  <c:v>162.091949</c:v>
                </c:pt>
                <c:pt idx="507">
                  <c:v>162.82659899999999</c:v>
                </c:pt>
                <c:pt idx="508">
                  <c:v>161.529068</c:v>
                </c:pt>
                <c:pt idx="509">
                  <c:v>160.68869000000001</c:v>
                </c:pt>
                <c:pt idx="510">
                  <c:v>162.33570900000001</c:v>
                </c:pt>
                <c:pt idx="511">
                  <c:v>163.18679800000001</c:v>
                </c:pt>
                <c:pt idx="512">
                  <c:v>164.39845299999999</c:v>
                </c:pt>
                <c:pt idx="513">
                  <c:v>164.53434799999999</c:v>
                </c:pt>
                <c:pt idx="514">
                  <c:v>167.324997</c:v>
                </c:pt>
                <c:pt idx="515">
                  <c:v>166.63945000000001</c:v>
                </c:pt>
                <c:pt idx="516">
                  <c:v>169.788467</c:v>
                </c:pt>
                <c:pt idx="517">
                  <c:v>169.788467</c:v>
                </c:pt>
                <c:pt idx="518">
                  <c:v>170.97744800000001</c:v>
                </c:pt>
                <c:pt idx="519">
                  <c:v>170.44664</c:v>
                </c:pt>
                <c:pt idx="520">
                  <c:v>167.723038</c:v>
                </c:pt>
                <c:pt idx="521">
                  <c:v>169.25900300000001</c:v>
                </c:pt>
                <c:pt idx="522">
                  <c:v>168.07988</c:v>
                </c:pt>
                <c:pt idx="523">
                  <c:v>167.97067300000001</c:v>
                </c:pt>
                <c:pt idx="524">
                  <c:v>170.99305699999999</c:v>
                </c:pt>
                <c:pt idx="525">
                  <c:v>167.69335899999999</c:v>
                </c:pt>
                <c:pt idx="526">
                  <c:v>169.08033800000001</c:v>
                </c:pt>
                <c:pt idx="527">
                  <c:v>168.77224699999999</c:v>
                </c:pt>
                <c:pt idx="528">
                  <c:v>171.287216</c:v>
                </c:pt>
                <c:pt idx="529">
                  <c:v>174.29321300000001</c:v>
                </c:pt>
                <c:pt idx="530">
                  <c:v>176.40356399999999</c:v>
                </c:pt>
                <c:pt idx="531">
                  <c:v>174.603409</c:v>
                </c:pt>
                <c:pt idx="532">
                  <c:v>174.67051699999999</c:v>
                </c:pt>
                <c:pt idx="533">
                  <c:v>177.565292</c:v>
                </c:pt>
                <c:pt idx="534">
                  <c:v>177.70916700000001</c:v>
                </c:pt>
                <c:pt idx="535">
                  <c:v>175.777771</c:v>
                </c:pt>
                <c:pt idx="536">
                  <c:v>173.77024800000001</c:v>
                </c:pt>
                <c:pt idx="537">
                  <c:v>174.24203499999999</c:v>
                </c:pt>
                <c:pt idx="538">
                  <c:v>175.612503</c:v>
                </c:pt>
                <c:pt idx="539">
                  <c:v>174.53401199999999</c:v>
                </c:pt>
                <c:pt idx="540">
                  <c:v>173.30656400000001</c:v>
                </c:pt>
                <c:pt idx="541">
                  <c:v>169.84404000000001</c:v>
                </c:pt>
                <c:pt idx="542">
                  <c:v>172.49314899999999</c:v>
                </c:pt>
                <c:pt idx="543">
                  <c:v>173.94589199999999</c:v>
                </c:pt>
                <c:pt idx="544">
                  <c:v>174.98297099999999</c:v>
                </c:pt>
                <c:pt idx="545">
                  <c:v>172.33860799999999</c:v>
                </c:pt>
                <c:pt idx="546">
                  <c:v>169.71482800000001</c:v>
                </c:pt>
                <c:pt idx="547">
                  <c:v>169.45687899999999</c:v>
                </c:pt>
                <c:pt idx="548">
                  <c:v>167.40034499999999</c:v>
                </c:pt>
                <c:pt idx="549">
                  <c:v>163.81279000000001</c:v>
                </c:pt>
                <c:pt idx="550">
                  <c:v>161.995239</c:v>
                </c:pt>
                <c:pt idx="551">
                  <c:v>165.43258700000001</c:v>
                </c:pt>
                <c:pt idx="552">
                  <c:v>170.65574599999999</c:v>
                </c:pt>
                <c:pt idx="553">
                  <c:v>170.65574599999999</c:v>
                </c:pt>
                <c:pt idx="554">
                  <c:v>171.43661499999999</c:v>
                </c:pt>
                <c:pt idx="555">
                  <c:v>168.857361</c:v>
                </c:pt>
                <c:pt idx="556">
                  <c:v>169.10548399999999</c:v>
                </c:pt>
                <c:pt idx="557">
                  <c:v>170.59816000000001</c:v>
                </c:pt>
                <c:pt idx="558">
                  <c:v>167.260696</c:v>
                </c:pt>
                <c:pt idx="559">
                  <c:v>167.07659899999999</c:v>
                </c:pt>
                <c:pt idx="560">
                  <c:v>166.19165000000001</c:v>
                </c:pt>
                <c:pt idx="561">
                  <c:v>162.887924</c:v>
                </c:pt>
                <c:pt idx="562">
                  <c:v>159.95790099999999</c:v>
                </c:pt>
                <c:pt idx="563">
                  <c:v>161.329544</c:v>
                </c:pt>
                <c:pt idx="564">
                  <c:v>161.342117</c:v>
                </c:pt>
                <c:pt idx="565">
                  <c:v>161.021591</c:v>
                </c:pt>
                <c:pt idx="566">
                  <c:v>163.826584</c:v>
                </c:pt>
                <c:pt idx="567">
                  <c:v>167.21099899999999</c:v>
                </c:pt>
                <c:pt idx="568">
                  <c:v>166.79028299999999</c:v>
                </c:pt>
                <c:pt idx="569">
                  <c:v>169.619934</c:v>
                </c:pt>
                <c:pt idx="570">
                  <c:v>171.36175499999999</c:v>
                </c:pt>
                <c:pt idx="571">
                  <c:v>170.13758899999999</c:v>
                </c:pt>
                <c:pt idx="572">
                  <c:v>174.06053199999999</c:v>
                </c:pt>
                <c:pt idx="573">
                  <c:v>172.50794999999999</c:v>
                </c:pt>
                <c:pt idx="574">
                  <c:v>174.934662</c:v>
                </c:pt>
                <c:pt idx="575">
                  <c:v>172.483093</c:v>
                </c:pt>
                <c:pt idx="576">
                  <c:v>169.17453</c:v>
                </c:pt>
                <c:pt idx="577">
                  <c:v>169.477081</c:v>
                </c:pt>
                <c:pt idx="578">
                  <c:v>173.91625999999999</c:v>
                </c:pt>
                <c:pt idx="579">
                  <c:v>169.26628099999999</c:v>
                </c:pt>
                <c:pt idx="580">
                  <c:v>169.570145</c:v>
                </c:pt>
                <c:pt idx="581">
                  <c:v>170.67686499999999</c:v>
                </c:pt>
                <c:pt idx="582">
                  <c:v>169.31141700000001</c:v>
                </c:pt>
                <c:pt idx="583">
                  <c:v>170.60626199999999</c:v>
                </c:pt>
                <c:pt idx="584">
                  <c:v>171.44691499999999</c:v>
                </c:pt>
                <c:pt idx="585">
                  <c:v>175.98481799999999</c:v>
                </c:pt>
                <c:pt idx="586">
                  <c:v>175.98481799999999</c:v>
                </c:pt>
                <c:pt idx="587">
                  <c:v>174.57304400000001</c:v>
                </c:pt>
                <c:pt idx="588">
                  <c:v>170.71929900000001</c:v>
                </c:pt>
                <c:pt idx="589">
                  <c:v>176.63613900000001</c:v>
                </c:pt>
                <c:pt idx="590">
                  <c:v>180.648865</c:v>
                </c:pt>
                <c:pt idx="591">
                  <c:v>179.37681599999999</c:v>
                </c:pt>
                <c:pt idx="592">
                  <c:v>183.75160199999999</c:v>
                </c:pt>
                <c:pt idx="593">
                  <c:v>181.793488</c:v>
                </c:pt>
                <c:pt idx="594">
                  <c:v>181.84371899999999</c:v>
                </c:pt>
                <c:pt idx="595">
                  <c:v>181.84371899999999</c:v>
                </c:pt>
                <c:pt idx="596">
                  <c:v>180.45716899999999</c:v>
                </c:pt>
                <c:pt idx="597">
                  <c:v>178.12747200000001</c:v>
                </c:pt>
                <c:pt idx="598">
                  <c:v>178.28566000000001</c:v>
                </c:pt>
                <c:pt idx="599">
                  <c:v>175.36665300000001</c:v>
                </c:pt>
                <c:pt idx="600">
                  <c:v>178.26206999999999</c:v>
                </c:pt>
                <c:pt idx="601">
                  <c:v>180.41925000000001</c:v>
                </c:pt>
                <c:pt idx="602">
                  <c:v>186.50943000000001</c:v>
                </c:pt>
                <c:pt idx="603">
                  <c:v>182.22077899999999</c:v>
                </c:pt>
                <c:pt idx="604">
                  <c:v>180.82598899999999</c:v>
                </c:pt>
                <c:pt idx="605">
                  <c:v>179.99993900000001</c:v>
                </c:pt>
                <c:pt idx="606">
                  <c:v>176.70439099999999</c:v>
                </c:pt>
                <c:pt idx="607">
                  <c:v>174.291336</c:v>
                </c:pt>
                <c:pt idx="608">
                  <c:v>177.75585899999999</c:v>
                </c:pt>
                <c:pt idx="609">
                  <c:v>178.57547</c:v>
                </c:pt>
                <c:pt idx="610">
                  <c:v>178.57547</c:v>
                </c:pt>
                <c:pt idx="611">
                  <c:v>180.30718999999999</c:v>
                </c:pt>
                <c:pt idx="612">
                  <c:v>180.98307800000001</c:v>
                </c:pt>
                <c:pt idx="613">
                  <c:v>182.82685900000001</c:v>
                </c:pt>
                <c:pt idx="614">
                  <c:v>182.262314</c:v>
                </c:pt>
                <c:pt idx="615">
                  <c:v>180.75737000000001</c:v>
                </c:pt>
                <c:pt idx="616">
                  <c:v>180.60861199999999</c:v>
                </c:pt>
                <c:pt idx="617">
                  <c:v>171.12570199999999</c:v>
                </c:pt>
                <c:pt idx="618">
                  <c:v>167.43615700000001</c:v>
                </c:pt>
                <c:pt idx="619">
                  <c:v>168.659851</c:v>
                </c:pt>
                <c:pt idx="620">
                  <c:v>168.543442</c:v>
                </c:pt>
                <c:pt idx="621">
                  <c:v>169.69085699999999</c:v>
                </c:pt>
                <c:pt idx="622">
                  <c:v>173.737167</c:v>
                </c:pt>
                <c:pt idx="623">
                  <c:v>177.39877300000001</c:v>
                </c:pt>
                <c:pt idx="624">
                  <c:v>174.07908599999999</c:v>
                </c:pt>
                <c:pt idx="625">
                  <c:v>174.98271199999999</c:v>
                </c:pt>
                <c:pt idx="626">
                  <c:v>173.90495300000001</c:v>
                </c:pt>
                <c:pt idx="627">
                  <c:v>169.949341</c:v>
                </c:pt>
                <c:pt idx="628">
                  <c:v>170.99641399999999</c:v>
                </c:pt>
                <c:pt idx="629">
                  <c:v>171.918655</c:v>
                </c:pt>
                <c:pt idx="630">
                  <c:v>172.30323799999999</c:v>
                </c:pt>
                <c:pt idx="631">
                  <c:v>176.36625699999999</c:v>
                </c:pt>
                <c:pt idx="632">
                  <c:v>174.64601099999999</c:v>
                </c:pt>
                <c:pt idx="633">
                  <c:v>170.93730199999999</c:v>
                </c:pt>
                <c:pt idx="634">
                  <c:v>170.701111</c:v>
                </c:pt>
                <c:pt idx="635">
                  <c:v>170.701111</c:v>
                </c:pt>
                <c:pt idx="636">
                  <c:v>174.495071</c:v>
                </c:pt>
                <c:pt idx="637">
                  <c:v>172.41253699999999</c:v>
                </c:pt>
                <c:pt idx="638">
                  <c:v>171.69880699999999</c:v>
                </c:pt>
                <c:pt idx="639">
                  <c:v>170.326492</c:v>
                </c:pt>
                <c:pt idx="640">
                  <c:v>171.73820499999999</c:v>
                </c:pt>
                <c:pt idx="641">
                  <c:v>174.68133499999999</c:v>
                </c:pt>
                <c:pt idx="642">
                  <c:v>174.64359999999999</c:v>
                </c:pt>
                <c:pt idx="643">
                  <c:v>176.560913</c:v>
                </c:pt>
                <c:pt idx="644">
                  <c:v>175.575119</c:v>
                </c:pt>
                <c:pt idx="645">
                  <c:v>175.511765</c:v>
                </c:pt>
                <c:pt idx="646">
                  <c:v>171.84689299999999</c:v>
                </c:pt>
                <c:pt idx="647">
                  <c:v>173.395355</c:v>
                </c:pt>
                <c:pt idx="648">
                  <c:v>176.998154</c:v>
                </c:pt>
                <c:pt idx="649">
                  <c:v>176.834686</c:v>
                </c:pt>
                <c:pt idx="650">
                  <c:v>176.53083799999999</c:v>
                </c:pt>
                <c:pt idx="651">
                  <c:v>175.783737</c:v>
                </c:pt>
                <c:pt idx="652">
                  <c:v>175.36738600000001</c:v>
                </c:pt>
                <c:pt idx="653">
                  <c:v>170.62983700000001</c:v>
                </c:pt>
                <c:pt idx="654">
                  <c:v>171.435135</c:v>
                </c:pt>
                <c:pt idx="655">
                  <c:v>168.970642</c:v>
                </c:pt>
                <c:pt idx="656">
                  <c:v>168.583755</c:v>
                </c:pt>
                <c:pt idx="657">
                  <c:v>165.58174099999999</c:v>
                </c:pt>
                <c:pt idx="658">
                  <c:v>164.680206</c:v>
                </c:pt>
                <c:pt idx="659">
                  <c:v>161.38706999999999</c:v>
                </c:pt>
                <c:pt idx="660">
                  <c:v>160.74482699999999</c:v>
                </c:pt>
                <c:pt idx="661">
                  <c:v>158.97718800000001</c:v>
                </c:pt>
                <c:pt idx="662">
                  <c:v>160.43843100000001</c:v>
                </c:pt>
                <c:pt idx="663">
                  <c:v>159.55505400000001</c:v>
                </c:pt>
                <c:pt idx="664">
                  <c:v>157.75308200000001</c:v>
                </c:pt>
                <c:pt idx="665">
                  <c:v>155.161743</c:v>
                </c:pt>
                <c:pt idx="666">
                  <c:v>155.93647799999999</c:v>
                </c:pt>
                <c:pt idx="667">
                  <c:v>153.84472700000001</c:v>
                </c:pt>
                <c:pt idx="668">
                  <c:v>154.013229</c:v>
                </c:pt>
                <c:pt idx="669">
                  <c:v>152.85253900000001</c:v>
                </c:pt>
                <c:pt idx="670">
                  <c:v>152.78718599999999</c:v>
                </c:pt>
                <c:pt idx="671">
                  <c:v>150.72087099999999</c:v>
                </c:pt>
                <c:pt idx="672">
                  <c:v>150.15303</c:v>
                </c:pt>
                <c:pt idx="673">
                  <c:v>149.48408499999999</c:v>
                </c:pt>
                <c:pt idx="674">
                  <c:v>152.221664</c:v>
                </c:pt>
                <c:pt idx="675">
                  <c:v>152.828247</c:v>
                </c:pt>
                <c:pt idx="676">
                  <c:v>152.73689300000001</c:v>
                </c:pt>
                <c:pt idx="677">
                  <c:v>155.96615600000001</c:v>
                </c:pt>
                <c:pt idx="678">
                  <c:v>156.65164200000001</c:v>
                </c:pt>
                <c:pt idx="679">
                  <c:v>153.52461199999999</c:v>
                </c:pt>
                <c:pt idx="680">
                  <c:v>152.86468500000001</c:v>
                </c:pt>
                <c:pt idx="681">
                  <c:v>153.353195</c:v>
                </c:pt>
                <c:pt idx="682">
                  <c:v>153.88995399999999</c:v>
                </c:pt>
                <c:pt idx="683">
                  <c:v>153.24929800000001</c:v>
                </c:pt>
                <c:pt idx="684">
                  <c:v>154.92829900000001</c:v>
                </c:pt>
                <c:pt idx="685">
                  <c:v>156.436554</c:v>
                </c:pt>
                <c:pt idx="686">
                  <c:v>156.70433</c:v>
                </c:pt>
                <c:pt idx="687">
                  <c:v>153.45195000000001</c:v>
                </c:pt>
                <c:pt idx="688">
                  <c:v>152.531418</c:v>
                </c:pt>
                <c:pt idx="689">
                  <c:v>154.77394100000001</c:v>
                </c:pt>
                <c:pt idx="690">
                  <c:v>155.02615399999999</c:v>
                </c:pt>
                <c:pt idx="691">
                  <c:v>155.287689</c:v>
                </c:pt>
                <c:pt idx="692">
                  <c:v>155.24456799999999</c:v>
                </c:pt>
                <c:pt idx="693">
                  <c:v>159.88188199999999</c:v>
                </c:pt>
                <c:pt idx="694">
                  <c:v>159.88188199999999</c:v>
                </c:pt>
                <c:pt idx="695">
                  <c:v>158.72551000000001</c:v>
                </c:pt>
                <c:pt idx="696">
                  <c:v>159.55741900000001</c:v>
                </c:pt>
                <c:pt idx="697">
                  <c:v>164.04104599999999</c:v>
                </c:pt>
                <c:pt idx="698">
                  <c:v>166.548721</c:v>
                </c:pt>
                <c:pt idx="699">
                  <c:v>168.52993799999999</c:v>
                </c:pt>
                <c:pt idx="700">
                  <c:v>171.176987</c:v>
                </c:pt>
                <c:pt idx="701">
                  <c:v>171.35762</c:v>
                </c:pt>
                <c:pt idx="702">
                  <c:v>172.782791</c:v>
                </c:pt>
                <c:pt idx="703">
                  <c:v>174.78987100000001</c:v>
                </c:pt>
                <c:pt idx="704">
                  <c:v>173.183426</c:v>
                </c:pt>
                <c:pt idx="705">
                  <c:v>173.16876199999999</c:v>
                </c:pt>
                <c:pt idx="706">
                  <c:v>172.673599</c:v>
                </c:pt>
                <c:pt idx="707">
                  <c:v>174.08813499999999</c:v>
                </c:pt>
                <c:pt idx="708">
                  <c:v>174.00756799999999</c:v>
                </c:pt>
                <c:pt idx="709">
                  <c:v>171.97020000000001</c:v>
                </c:pt>
                <c:pt idx="710">
                  <c:v>171.97172499999999</c:v>
                </c:pt>
                <c:pt idx="711">
                  <c:v>171.60630800000001</c:v>
                </c:pt>
                <c:pt idx="712">
                  <c:v>168.71688800000001</c:v>
                </c:pt>
                <c:pt idx="713">
                  <c:v>166.411102</c:v>
                </c:pt>
                <c:pt idx="714">
                  <c:v>165.232178</c:v>
                </c:pt>
                <c:pt idx="715">
                  <c:v>169.185699</c:v>
                </c:pt>
                <c:pt idx="716">
                  <c:v>168.320099</c:v>
                </c:pt>
                <c:pt idx="717">
                  <c:v>166.28507999999999</c:v>
                </c:pt>
                <c:pt idx="718">
                  <c:v>164.36204499999999</c:v>
                </c:pt>
                <c:pt idx="719">
                  <c:v>162.354736</c:v>
                </c:pt>
                <c:pt idx="720">
                  <c:v>160.35328699999999</c:v>
                </c:pt>
                <c:pt idx="721">
                  <c:v>160.571136</c:v>
                </c:pt>
                <c:pt idx="722">
                  <c:v>163.502182</c:v>
                </c:pt>
                <c:pt idx="723">
                  <c:v>163.765717</c:v>
                </c:pt>
                <c:pt idx="724">
                  <c:v>168.49273700000001</c:v>
                </c:pt>
                <c:pt idx="725">
                  <c:v>165.669083</c:v>
                </c:pt>
                <c:pt idx="726">
                  <c:v>165.84101899999999</c:v>
                </c:pt>
                <c:pt idx="727">
                  <c:v>167.76556400000001</c:v>
                </c:pt>
                <c:pt idx="728">
                  <c:v>170.942474</c:v>
                </c:pt>
                <c:pt idx="729">
                  <c:v>170.056656</c:v>
                </c:pt>
                <c:pt idx="730">
                  <c:v>168.289185</c:v>
                </c:pt>
                <c:pt idx="731">
                  <c:v>172.13369800000001</c:v>
                </c:pt>
                <c:pt idx="732">
                  <c:v>172.744202</c:v>
                </c:pt>
                <c:pt idx="733">
                  <c:v>177.82380699999999</c:v>
                </c:pt>
                <c:pt idx="734">
                  <c:v>177.82380699999999</c:v>
                </c:pt>
                <c:pt idx="735">
                  <c:v>178.93244899999999</c:v>
                </c:pt>
                <c:pt idx="736">
                  <c:v>179.913116</c:v>
                </c:pt>
                <c:pt idx="737">
                  <c:v>180.68193099999999</c:v>
                </c:pt>
                <c:pt idx="738">
                  <c:v>181.61558500000001</c:v>
                </c:pt>
                <c:pt idx="739">
                  <c:v>180.62789900000001</c:v>
                </c:pt>
                <c:pt idx="740">
                  <c:v>181.881348</c:v>
                </c:pt>
                <c:pt idx="741">
                  <c:v>184.01100199999999</c:v>
                </c:pt>
                <c:pt idx="742">
                  <c:v>184.85058599999999</c:v>
                </c:pt>
                <c:pt idx="743">
                  <c:v>183.86402899999999</c:v>
                </c:pt>
                <c:pt idx="744">
                  <c:v>184.88639800000001</c:v>
                </c:pt>
                <c:pt idx="745">
                  <c:v>188.61003099999999</c:v>
                </c:pt>
                <c:pt idx="746">
                  <c:v>189.062027</c:v>
                </c:pt>
                <c:pt idx="747">
                  <c:v>186.61897300000001</c:v>
                </c:pt>
                <c:pt idx="748">
                  <c:v>187.02413899999999</c:v>
                </c:pt>
                <c:pt idx="749">
                  <c:v>186.642212</c:v>
                </c:pt>
                <c:pt idx="750">
                  <c:v>184.65721099999999</c:v>
                </c:pt>
                <c:pt idx="751">
                  <c:v>185.19117700000001</c:v>
                </c:pt>
                <c:pt idx="752">
                  <c:v>185.14729299999999</c:v>
                </c:pt>
                <c:pt idx="753">
                  <c:v>182.665909</c:v>
                </c:pt>
                <c:pt idx="754">
                  <c:v>182.37835699999999</c:v>
                </c:pt>
                <c:pt idx="755">
                  <c:v>180.639816</c:v>
                </c:pt>
                <c:pt idx="756">
                  <c:v>179.32785000000001</c:v>
                </c:pt>
                <c:pt idx="757">
                  <c:v>175.85270700000001</c:v>
                </c:pt>
                <c:pt idx="758">
                  <c:v>172.798508</c:v>
                </c:pt>
                <c:pt idx="759">
                  <c:v>169.45002700000001</c:v>
                </c:pt>
                <c:pt idx="760">
                  <c:v>170.95593299999999</c:v>
                </c:pt>
                <c:pt idx="761">
                  <c:v>173.73260500000001</c:v>
                </c:pt>
                <c:pt idx="762">
                  <c:v>176.76527400000001</c:v>
                </c:pt>
                <c:pt idx="763">
                  <c:v>177.13417100000001</c:v>
                </c:pt>
                <c:pt idx="764">
                  <c:v>172.94006300000001</c:v>
                </c:pt>
                <c:pt idx="765">
                  <c:v>173.54658499999999</c:v>
                </c:pt>
                <c:pt idx="766">
                  <c:v>178.02597</c:v>
                </c:pt>
                <c:pt idx="767">
                  <c:v>179.10179099999999</c:v>
                </c:pt>
                <c:pt idx="768">
                  <c:v>179.11431899999999</c:v>
                </c:pt>
                <c:pt idx="769">
                  <c:v>175.95474200000001</c:v>
                </c:pt>
                <c:pt idx="770">
                  <c:v>175.95474200000001</c:v>
                </c:pt>
                <c:pt idx="771">
                  <c:v>175.95474200000001</c:v>
                </c:pt>
                <c:pt idx="772">
                  <c:v>173.54411300000001</c:v>
                </c:pt>
                <c:pt idx="773">
                  <c:v>174.19065900000001</c:v>
                </c:pt>
                <c:pt idx="774">
                  <c:v>175.56573499999999</c:v>
                </c:pt>
                <c:pt idx="775">
                  <c:v>173.75161700000001</c:v>
                </c:pt>
                <c:pt idx="776">
                  <c:v>175.54714999999999</c:v>
                </c:pt>
                <c:pt idx="777">
                  <c:v>176.55587800000001</c:v>
                </c:pt>
                <c:pt idx="778">
                  <c:v>179.12574799999999</c:v>
                </c:pt>
                <c:pt idx="779">
                  <c:v>178.57711800000001</c:v>
                </c:pt>
                <c:pt idx="780">
                  <c:v>177.132385</c:v>
                </c:pt>
                <c:pt idx="781">
                  <c:v>176.6241</c:v>
                </c:pt>
                <c:pt idx="782">
                  <c:v>176.305939</c:v>
                </c:pt>
                <c:pt idx="783">
                  <c:v>174.89636200000001</c:v>
                </c:pt>
                <c:pt idx="784">
                  <c:v>174.54345699999999</c:v>
                </c:pt>
                <c:pt idx="785">
                  <c:v>174.17323300000001</c:v>
                </c:pt>
                <c:pt idx="786">
                  <c:v>174.559753</c:v>
                </c:pt>
                <c:pt idx="787">
                  <c:v>173.705963</c:v>
                </c:pt>
                <c:pt idx="788">
                  <c:v>174.01454200000001</c:v>
                </c:pt>
                <c:pt idx="789">
                  <c:v>176.08904999999999</c:v>
                </c:pt>
                <c:pt idx="790">
                  <c:v>174.402008</c:v>
                </c:pt>
                <c:pt idx="791">
                  <c:v>174.039017</c:v>
                </c:pt>
                <c:pt idx="792">
                  <c:v>175.13005100000001</c:v>
                </c:pt>
                <c:pt idx="793">
                  <c:v>173.07337999999999</c:v>
                </c:pt>
                <c:pt idx="794">
                  <c:v>171.385391</c:v>
                </c:pt>
                <c:pt idx="795">
                  <c:v>167.86035200000001</c:v>
                </c:pt>
                <c:pt idx="796">
                  <c:v>169.42262299999999</c:v>
                </c:pt>
                <c:pt idx="797">
                  <c:v>169.67193599999999</c:v>
                </c:pt>
                <c:pt idx="798">
                  <c:v>167.97911099999999</c:v>
                </c:pt>
                <c:pt idx="799">
                  <c:v>165.88613900000001</c:v>
                </c:pt>
                <c:pt idx="800">
                  <c:v>165.42924500000001</c:v>
                </c:pt>
                <c:pt idx="801">
                  <c:v>166.290695</c:v>
                </c:pt>
                <c:pt idx="802">
                  <c:v>164.116119</c:v>
                </c:pt>
                <c:pt idx="803">
                  <c:v>164.35896299999999</c:v>
                </c:pt>
                <c:pt idx="804">
                  <c:v>161.393753</c:v>
                </c:pt>
                <c:pt idx="805">
                  <c:v>158.54193100000001</c:v>
                </c:pt>
                <c:pt idx="806">
                  <c:v>159.746048</c:v>
                </c:pt>
                <c:pt idx="807">
                  <c:v>157.94450399999999</c:v>
                </c:pt>
                <c:pt idx="808">
                  <c:v>157.08074999999999</c:v>
                </c:pt>
                <c:pt idx="809">
                  <c:v>160.98111</c:v>
                </c:pt>
                <c:pt idx="810">
                  <c:v>161.61554000000001</c:v>
                </c:pt>
                <c:pt idx="811">
                  <c:v>163.01651000000001</c:v>
                </c:pt>
                <c:pt idx="812">
                  <c:v>163.01651000000001</c:v>
                </c:pt>
                <c:pt idx="813">
                  <c:v>161.90426600000001</c:v>
                </c:pt>
                <c:pt idx="814">
                  <c:v>163.08140599999999</c:v>
                </c:pt>
                <c:pt idx="815">
                  <c:v>164.154831</c:v>
                </c:pt>
                <c:pt idx="816">
                  <c:v>163.12364199999999</c:v>
                </c:pt>
                <c:pt idx="817">
                  <c:v>163.12364199999999</c:v>
                </c:pt>
                <c:pt idx="818">
                  <c:v>163.67167699999999</c:v>
                </c:pt>
                <c:pt idx="819">
                  <c:v>164.070053</c:v>
                </c:pt>
                <c:pt idx="820">
                  <c:v>163.32341</c:v>
                </c:pt>
                <c:pt idx="821">
                  <c:v>166.71489</c:v>
                </c:pt>
                <c:pt idx="822">
                  <c:v>168.46565200000001</c:v>
                </c:pt>
                <c:pt idx="823">
                  <c:v>167.07354699999999</c:v>
                </c:pt>
                <c:pt idx="824">
                  <c:v>166.029617</c:v>
                </c:pt>
                <c:pt idx="825">
                  <c:v>166.99911499999999</c:v>
                </c:pt>
                <c:pt idx="826">
                  <c:v>167.582336</c:v>
                </c:pt>
                <c:pt idx="827">
                  <c:v>165.30075099999999</c:v>
                </c:pt>
                <c:pt idx="828">
                  <c:v>168.10672</c:v>
                </c:pt>
                <c:pt idx="829">
                  <c:v>167.270264</c:v>
                </c:pt>
                <c:pt idx="830">
                  <c:v>166.183502</c:v>
                </c:pt>
                <c:pt idx="831">
                  <c:v>163.40103099999999</c:v>
                </c:pt>
                <c:pt idx="832">
                  <c:v>162.46257</c:v>
                </c:pt>
                <c:pt idx="833">
                  <c:v>156.721405</c:v>
                </c:pt>
                <c:pt idx="834">
                  <c:v>158.49565100000001</c:v>
                </c:pt>
                <c:pt idx="835">
                  <c:v>159.89309700000001</c:v>
                </c:pt>
                <c:pt idx="836">
                  <c:v>158.97590600000001</c:v>
                </c:pt>
                <c:pt idx="837">
                  <c:v>164.55427599999999</c:v>
                </c:pt>
                <c:pt idx="838">
                  <c:v>162.53713999999999</c:v>
                </c:pt>
                <c:pt idx="839">
                  <c:v>161.19911200000001</c:v>
                </c:pt>
                <c:pt idx="840">
                  <c:v>158.81745900000001</c:v>
                </c:pt>
                <c:pt idx="841">
                  <c:v>160.236771</c:v>
                </c:pt>
                <c:pt idx="842">
                  <c:v>159.28964199999999</c:v>
                </c:pt>
                <c:pt idx="843">
                  <c:v>160.10214199999999</c:v>
                </c:pt>
                <c:pt idx="844">
                  <c:v>162.36525</c:v>
                </c:pt>
                <c:pt idx="845">
                  <c:v>165.368088</c:v>
                </c:pt>
                <c:pt idx="846">
                  <c:v>165.368088</c:v>
                </c:pt>
                <c:pt idx="847">
                  <c:v>167.32780500000001</c:v>
                </c:pt>
                <c:pt idx="848">
                  <c:v>164.79728700000001</c:v>
                </c:pt>
                <c:pt idx="849">
                  <c:v>164.124786</c:v>
                </c:pt>
                <c:pt idx="850">
                  <c:v>162.952271</c:v>
                </c:pt>
                <c:pt idx="851">
                  <c:v>163.01930200000001</c:v>
                </c:pt>
                <c:pt idx="852">
                  <c:v>160.82318100000001</c:v>
                </c:pt>
                <c:pt idx="853">
                  <c:v>164.25199900000001</c:v>
                </c:pt>
                <c:pt idx="854">
                  <c:v>164.149338</c:v>
                </c:pt>
                <c:pt idx="855">
                  <c:v>164.149338</c:v>
                </c:pt>
                <c:pt idx="856">
                  <c:v>160.96099899999999</c:v>
                </c:pt>
                <c:pt idx="857">
                  <c:v>164.38897700000001</c:v>
                </c:pt>
                <c:pt idx="858">
                  <c:v>165.41250600000001</c:v>
                </c:pt>
                <c:pt idx="859">
                  <c:v>165.500259</c:v>
                </c:pt>
                <c:pt idx="860">
                  <c:v>169.06939700000001</c:v>
                </c:pt>
                <c:pt idx="861">
                  <c:v>165.308426</c:v>
                </c:pt>
                <c:pt idx="862">
                  <c:v>167.54605100000001</c:v>
                </c:pt>
                <c:pt idx="863">
                  <c:v>172.29151899999999</c:v>
                </c:pt>
                <c:pt idx="864">
                  <c:v>172.114746</c:v>
                </c:pt>
                <c:pt idx="865">
                  <c:v>177.955063</c:v>
                </c:pt>
                <c:pt idx="866">
                  <c:v>178.29690600000001</c:v>
                </c:pt>
                <c:pt idx="867">
                  <c:v>176.022446</c:v>
                </c:pt>
                <c:pt idx="868">
                  <c:v>176.44302400000001</c:v>
                </c:pt>
                <c:pt idx="869">
                  <c:v>174.45950300000001</c:v>
                </c:pt>
                <c:pt idx="870">
                  <c:v>174.45950300000001</c:v>
                </c:pt>
                <c:pt idx="871">
                  <c:v>175.474594</c:v>
                </c:pt>
                <c:pt idx="872">
                  <c:v>171.978928</c:v>
                </c:pt>
                <c:pt idx="873">
                  <c:v>171.93872099999999</c:v>
                </c:pt>
                <c:pt idx="874">
                  <c:v>171.78019699999999</c:v>
                </c:pt>
                <c:pt idx="875">
                  <c:v>171.67981</c:v>
                </c:pt>
                <c:pt idx="876">
                  <c:v>175.57792699999999</c:v>
                </c:pt>
                <c:pt idx="877">
                  <c:v>172.59115600000001</c:v>
                </c:pt>
                <c:pt idx="878">
                  <c:v>172.789795</c:v>
                </c:pt>
                <c:pt idx="879">
                  <c:v>171.26109299999999</c:v>
                </c:pt>
                <c:pt idx="880">
                  <c:v>176.640671</c:v>
                </c:pt>
                <c:pt idx="881">
                  <c:v>176.173599</c:v>
                </c:pt>
                <c:pt idx="882">
                  <c:v>177.389252</c:v>
                </c:pt>
                <c:pt idx="883">
                  <c:v>174.617828</c:v>
                </c:pt>
                <c:pt idx="884">
                  <c:v>171.456863</c:v>
                </c:pt>
                <c:pt idx="885">
                  <c:v>169.270309</c:v>
                </c:pt>
                <c:pt idx="886">
                  <c:v>173.306961</c:v>
                </c:pt>
                <c:pt idx="887">
                  <c:v>176.96923799999999</c:v>
                </c:pt>
                <c:pt idx="888">
                  <c:v>178.94158899999999</c:v>
                </c:pt>
                <c:pt idx="889">
                  <c:v>180.680283</c:v>
                </c:pt>
                <c:pt idx="890">
                  <c:v>181.02735899999999</c:v>
                </c:pt>
                <c:pt idx="891">
                  <c:v>177.73384100000001</c:v>
                </c:pt>
                <c:pt idx="892">
                  <c:v>179.40553299999999</c:v>
                </c:pt>
                <c:pt idx="893">
                  <c:v>176.37603799999999</c:v>
                </c:pt>
                <c:pt idx="894">
                  <c:v>183.305542</c:v>
                </c:pt>
                <c:pt idx="895">
                  <c:v>183.305542</c:v>
                </c:pt>
                <c:pt idx="896">
                  <c:v>181.85084499999999</c:v>
                </c:pt>
                <c:pt idx="897">
                  <c:v>181.45246900000001</c:v>
                </c:pt>
                <c:pt idx="898">
                  <c:v>185.68023700000001</c:v>
                </c:pt>
                <c:pt idx="899">
                  <c:v>184.72447199999999</c:v>
                </c:pt>
                <c:pt idx="900">
                  <c:v>186.21577500000001</c:v>
                </c:pt>
                <c:pt idx="901">
                  <c:v>187.67394999999999</c:v>
                </c:pt>
                <c:pt idx="902">
                  <c:v>184.635727</c:v>
                </c:pt>
                <c:pt idx="903">
                  <c:v>187.89184599999999</c:v>
                </c:pt>
                <c:pt idx="904">
                  <c:v>186.94792200000001</c:v>
                </c:pt>
                <c:pt idx="905">
                  <c:v>182.68820199999999</c:v>
                </c:pt>
                <c:pt idx="906">
                  <c:v>183.591904</c:v>
                </c:pt>
                <c:pt idx="907">
                  <c:v>182.21078499999999</c:v>
                </c:pt>
                <c:pt idx="908">
                  <c:v>181.39887999999999</c:v>
                </c:pt>
                <c:pt idx="909">
                  <c:v>183.36024499999999</c:v>
                </c:pt>
                <c:pt idx="910">
                  <c:v>185.34498600000001</c:v>
                </c:pt>
                <c:pt idx="911">
                  <c:v>188.476654</c:v>
                </c:pt>
                <c:pt idx="912">
                  <c:v>187.71031199999999</c:v>
                </c:pt>
                <c:pt idx="913">
                  <c:v>189.81813</c:v>
                </c:pt>
                <c:pt idx="914">
                  <c:v>190.04537999999999</c:v>
                </c:pt>
                <c:pt idx="915">
                  <c:v>191.315811</c:v>
                </c:pt>
                <c:pt idx="916">
                  <c:v>190.99075300000001</c:v>
                </c:pt>
                <c:pt idx="917">
                  <c:v>189.159637</c:v>
                </c:pt>
                <c:pt idx="918">
                  <c:v>189.421356</c:v>
                </c:pt>
                <c:pt idx="919">
                  <c:v>192.18232699999999</c:v>
                </c:pt>
                <c:pt idx="920">
                  <c:v>190.532578</c:v>
                </c:pt>
                <c:pt idx="921">
                  <c:v>189.42070000000001</c:v>
                </c:pt>
                <c:pt idx="922">
                  <c:v>195.446259</c:v>
                </c:pt>
                <c:pt idx="923">
                  <c:v>196.39532500000001</c:v>
                </c:pt>
                <c:pt idx="924">
                  <c:v>193.79264800000001</c:v>
                </c:pt>
                <c:pt idx="925">
                  <c:v>195.95718400000001</c:v>
                </c:pt>
                <c:pt idx="926">
                  <c:v>194.47808800000001</c:v>
                </c:pt>
                <c:pt idx="927">
                  <c:v>196.17926</c:v>
                </c:pt>
                <c:pt idx="928">
                  <c:v>195.84115600000001</c:v>
                </c:pt>
                <c:pt idx="929">
                  <c:v>195.02020300000001</c:v>
                </c:pt>
                <c:pt idx="930">
                  <c:v>193.45446799999999</c:v>
                </c:pt>
                <c:pt idx="931">
                  <c:v>195.889374</c:v>
                </c:pt>
                <c:pt idx="932">
                  <c:v>198.23397800000001</c:v>
                </c:pt>
                <c:pt idx="933">
                  <c:v>199.69371000000001</c:v>
                </c:pt>
                <c:pt idx="934">
                  <c:v>199.32238799999999</c:v>
                </c:pt>
                <c:pt idx="935">
                  <c:v>198.429855</c:v>
                </c:pt>
                <c:pt idx="936">
                  <c:v>195.06126399999999</c:v>
                </c:pt>
                <c:pt idx="937">
                  <c:v>195.06126399999999</c:v>
                </c:pt>
                <c:pt idx="938">
                  <c:v>197.53544600000001</c:v>
                </c:pt>
                <c:pt idx="939">
                  <c:v>194.543564</c:v>
                </c:pt>
                <c:pt idx="940">
                  <c:v>197.38201900000001</c:v>
                </c:pt>
                <c:pt idx="941">
                  <c:v>198.47311400000001</c:v>
                </c:pt>
                <c:pt idx="942">
                  <c:v>195.432053</c:v>
                </c:pt>
                <c:pt idx="943">
                  <c:v>197.197891</c:v>
                </c:pt>
                <c:pt idx="944">
                  <c:v>198.015579</c:v>
                </c:pt>
                <c:pt idx="945">
                  <c:v>198.17378199999999</c:v>
                </c:pt>
                <c:pt idx="946">
                  <c:v>197.90387000000001</c:v>
                </c:pt>
                <c:pt idx="947">
                  <c:v>201.41545099999999</c:v>
                </c:pt>
                <c:pt idx="948">
                  <c:v>199.72709699999999</c:v>
                </c:pt>
                <c:pt idx="949">
                  <c:v>200.25503499999999</c:v>
                </c:pt>
                <c:pt idx="950">
                  <c:v>201.02874800000001</c:v>
                </c:pt>
                <c:pt idx="951">
                  <c:v>199.69191000000001</c:v>
                </c:pt>
                <c:pt idx="952">
                  <c:v>199.150497</c:v>
                </c:pt>
                <c:pt idx="953">
                  <c:v>201.02023299999999</c:v>
                </c:pt>
                <c:pt idx="954">
                  <c:v>202.313492</c:v>
                </c:pt>
                <c:pt idx="955">
                  <c:v>202.49527</c:v>
                </c:pt>
                <c:pt idx="956">
                  <c:v>201.30256700000001</c:v>
                </c:pt>
                <c:pt idx="957">
                  <c:v>202.290314</c:v>
                </c:pt>
                <c:pt idx="958">
                  <c:v>202.026917</c:v>
                </c:pt>
                <c:pt idx="959">
                  <c:v>201.84077500000001</c:v>
                </c:pt>
                <c:pt idx="960">
                  <c:v>203.37908899999999</c:v>
                </c:pt>
                <c:pt idx="961">
                  <c:v>202.36746199999999</c:v>
                </c:pt>
                <c:pt idx="962">
                  <c:v>201.552032</c:v>
                </c:pt>
                <c:pt idx="963">
                  <c:v>201.552032</c:v>
                </c:pt>
                <c:pt idx="964">
                  <c:v>199.476822</c:v>
                </c:pt>
                <c:pt idx="965">
                  <c:v>196.28668200000001</c:v>
                </c:pt>
                <c:pt idx="966">
                  <c:v>195.26904300000001</c:v>
                </c:pt>
                <c:pt idx="967">
                  <c:v>193.41091900000001</c:v>
                </c:pt>
                <c:pt idx="968">
                  <c:v>192.824005</c:v>
                </c:pt>
                <c:pt idx="969">
                  <c:v>191.266571</c:v>
                </c:pt>
                <c:pt idx="970">
                  <c:v>192.89001500000001</c:v>
                </c:pt>
                <c:pt idx="971">
                  <c:v>190.65190100000001</c:v>
                </c:pt>
                <c:pt idx="972">
                  <c:v>190.820358</c:v>
                </c:pt>
                <c:pt idx="973">
                  <c:v>190.72006200000001</c:v>
                </c:pt>
                <c:pt idx="974">
                  <c:v>191.25451699999999</c:v>
                </c:pt>
                <c:pt idx="975">
                  <c:v>191.18905599999999</c:v>
                </c:pt>
                <c:pt idx="976">
                  <c:v>189.54516599999999</c:v>
                </c:pt>
                <c:pt idx="977">
                  <c:v>187.71798699999999</c:v>
                </c:pt>
                <c:pt idx="978">
                  <c:v>186.16922</c:v>
                </c:pt>
                <c:pt idx="979">
                  <c:v>191.22970599999999</c:v>
                </c:pt>
                <c:pt idx="980">
                  <c:v>189.589035</c:v>
                </c:pt>
                <c:pt idx="981">
                  <c:v>189.78978000000001</c:v>
                </c:pt>
                <c:pt idx="982">
                  <c:v>186.49670399999999</c:v>
                </c:pt>
                <c:pt idx="983">
                  <c:v>185.94281000000001</c:v>
                </c:pt>
                <c:pt idx="984">
                  <c:v>183.06195099999999</c:v>
                </c:pt>
                <c:pt idx="985">
                  <c:v>185.39077800000001</c:v>
                </c:pt>
                <c:pt idx="986">
                  <c:v>184.899902</c:v>
                </c:pt>
                <c:pt idx="987">
                  <c:v>186.72242700000001</c:v>
                </c:pt>
                <c:pt idx="988">
                  <c:v>188.25701900000001</c:v>
                </c:pt>
                <c:pt idx="989">
                  <c:v>185.66899100000001</c:v>
                </c:pt>
                <c:pt idx="990">
                  <c:v>187.54489100000001</c:v>
                </c:pt>
                <c:pt idx="991">
                  <c:v>187.44450399999999</c:v>
                </c:pt>
                <c:pt idx="992">
                  <c:v>185.64271500000001</c:v>
                </c:pt>
                <c:pt idx="993">
                  <c:v>186.71658300000001</c:v>
                </c:pt>
                <c:pt idx="994">
                  <c:v>186.71658300000001</c:v>
                </c:pt>
                <c:pt idx="995">
                  <c:v>188.07235700000001</c:v>
                </c:pt>
                <c:pt idx="996">
                  <c:v>188.35252399999999</c:v>
                </c:pt>
                <c:pt idx="997">
                  <c:v>187.70983899999999</c:v>
                </c:pt>
                <c:pt idx="998">
                  <c:v>187.07844499999999</c:v>
                </c:pt>
                <c:pt idx="999">
                  <c:v>185.52709999999999</c:v>
                </c:pt>
                <c:pt idx="1000">
                  <c:v>184.772232</c:v>
                </c:pt>
                <c:pt idx="1001">
                  <c:v>182.996475</c:v>
                </c:pt>
                <c:pt idx="1002">
                  <c:v>183.99696399999999</c:v>
                </c:pt>
                <c:pt idx="1003">
                  <c:v>182.92443800000001</c:v>
                </c:pt>
                <c:pt idx="1004">
                  <c:v>182.73049900000001</c:v>
                </c:pt>
                <c:pt idx="1005">
                  <c:v>182.76092499999999</c:v>
                </c:pt>
                <c:pt idx="1006">
                  <c:v>179.23826600000001</c:v>
                </c:pt>
                <c:pt idx="1007">
                  <c:v>181.38504</c:v>
                </c:pt>
                <c:pt idx="1008">
                  <c:v>181.72088600000001</c:v>
                </c:pt>
                <c:pt idx="1009">
                  <c:v>179.49551400000001</c:v>
                </c:pt>
                <c:pt idx="1010">
                  <c:v>178.50315900000001</c:v>
                </c:pt>
                <c:pt idx="1011">
                  <c:v>176.90022300000001</c:v>
                </c:pt>
                <c:pt idx="1012">
                  <c:v>174.27865600000001</c:v>
                </c:pt>
                <c:pt idx="1013">
                  <c:v>176.141144</c:v>
                </c:pt>
                <c:pt idx="1014">
                  <c:v>178.81146200000001</c:v>
                </c:pt>
                <c:pt idx="1015">
                  <c:v>180.74409499999999</c:v>
                </c:pt>
                <c:pt idx="1016">
                  <c:v>178.58839399999999</c:v>
                </c:pt>
                <c:pt idx="1017">
                  <c:v>181.25396699999999</c:v>
                </c:pt>
                <c:pt idx="1018">
                  <c:v>177.318375</c:v>
                </c:pt>
                <c:pt idx="1019">
                  <c:v>178.612213</c:v>
                </c:pt>
                <c:pt idx="1020">
                  <c:v>177.53862000000001</c:v>
                </c:pt>
                <c:pt idx="1021">
                  <c:v>178.81907699999999</c:v>
                </c:pt>
                <c:pt idx="1022">
                  <c:v>175.38639800000001</c:v>
                </c:pt>
                <c:pt idx="1023">
                  <c:v>173.137833</c:v>
                </c:pt>
                <c:pt idx="1024">
                  <c:v>172.01960800000001</c:v>
                </c:pt>
                <c:pt idx="1025">
                  <c:v>179.158829</c:v>
                </c:pt>
                <c:pt idx="1026">
                  <c:v>175.252151</c:v>
                </c:pt>
                <c:pt idx="1027">
                  <c:v>172.909729</c:v>
                </c:pt>
                <c:pt idx="1028">
                  <c:v>173.46313499999999</c:v>
                </c:pt>
                <c:pt idx="1029">
                  <c:v>171.589203</c:v>
                </c:pt>
                <c:pt idx="1030">
                  <c:v>171.12318400000001</c:v>
                </c:pt>
                <c:pt idx="1031">
                  <c:v>174.57751500000001</c:v>
                </c:pt>
                <c:pt idx="1032">
                  <c:v>179.88284300000001</c:v>
                </c:pt>
                <c:pt idx="1033">
                  <c:v>179.19807399999999</c:v>
                </c:pt>
                <c:pt idx="1034">
                  <c:v>175.217209</c:v>
                </c:pt>
                <c:pt idx="1035">
                  <c:v>184.179382</c:v>
                </c:pt>
                <c:pt idx="1036">
                  <c:v>185.37443500000001</c:v>
                </c:pt>
                <c:pt idx="1037">
                  <c:v>187.17349200000001</c:v>
                </c:pt>
                <c:pt idx="1038">
                  <c:v>185.73173499999999</c:v>
                </c:pt>
                <c:pt idx="1039">
                  <c:v>185.73173499999999</c:v>
                </c:pt>
                <c:pt idx="1040">
                  <c:v>185.531296</c:v>
                </c:pt>
                <c:pt idx="1041">
                  <c:v>184.18684400000001</c:v>
                </c:pt>
                <c:pt idx="1042">
                  <c:v>185.79844700000001</c:v>
                </c:pt>
                <c:pt idx="1043">
                  <c:v>186.147964</c:v>
                </c:pt>
                <c:pt idx="1044">
                  <c:v>186.99382</c:v>
                </c:pt>
                <c:pt idx="1045">
                  <c:v>185.47062700000001</c:v>
                </c:pt>
                <c:pt idx="1046">
                  <c:v>186.19206199999999</c:v>
                </c:pt>
                <c:pt idx="1047">
                  <c:v>183.87344400000001</c:v>
                </c:pt>
                <c:pt idx="1048">
                  <c:v>182.75958299999999</c:v>
                </c:pt>
                <c:pt idx="1049">
                  <c:v>178.949387</c:v>
                </c:pt>
                <c:pt idx="1050">
                  <c:v>184.88343800000001</c:v>
                </c:pt>
                <c:pt idx="1051">
                  <c:v>180.21646100000001</c:v>
                </c:pt>
                <c:pt idx="1052">
                  <c:v>181.121185</c:v>
                </c:pt>
                <c:pt idx="1053">
                  <c:v>182.546402</c:v>
                </c:pt>
                <c:pt idx="1054">
                  <c:v>182.546402</c:v>
                </c:pt>
                <c:pt idx="1055">
                  <c:v>184.021469</c:v>
                </c:pt>
                <c:pt idx="1056">
                  <c:v>186.070267</c:v>
                </c:pt>
                <c:pt idx="1057">
                  <c:v>187.60986299999999</c:v>
                </c:pt>
                <c:pt idx="1058">
                  <c:v>188.551117</c:v>
                </c:pt>
                <c:pt idx="1059">
                  <c:v>187.16261299999999</c:v>
                </c:pt>
                <c:pt idx="1060">
                  <c:v>192.032974</c:v>
                </c:pt>
                <c:pt idx="1061">
                  <c:v>189.62643399999999</c:v>
                </c:pt>
                <c:pt idx="1062">
                  <c:v>192.837738</c:v>
                </c:pt>
                <c:pt idx="1063">
                  <c:v>191.68244899999999</c:v>
                </c:pt>
                <c:pt idx="1064">
                  <c:v>194.51518200000001</c:v>
                </c:pt>
                <c:pt idx="1065">
                  <c:v>190.33067299999999</c:v>
                </c:pt>
                <c:pt idx="1066">
                  <c:v>185.220642</c:v>
                </c:pt>
                <c:pt idx="1067">
                  <c:v>185.65007</c:v>
                </c:pt>
                <c:pt idx="1068">
                  <c:v>184.83904999999999</c:v>
                </c:pt>
                <c:pt idx="1069">
                  <c:v>185.091812</c:v>
                </c:pt>
                <c:pt idx="1070">
                  <c:v>185.091812</c:v>
                </c:pt>
                <c:pt idx="1071">
                  <c:v>185.70130900000001</c:v>
                </c:pt>
                <c:pt idx="1072">
                  <c:v>185.257385</c:v>
                </c:pt>
                <c:pt idx="1073">
                  <c:v>183.20945699999999</c:v>
                </c:pt>
                <c:pt idx="1074">
                  <c:v>183.20945699999999</c:v>
                </c:pt>
                <c:pt idx="1075">
                  <c:v>181.38887</c:v>
                </c:pt>
                <c:pt idx="1076">
                  <c:v>180.12356600000001</c:v>
                </c:pt>
                <c:pt idx="1077">
                  <c:v>183.54664600000001</c:v>
                </c:pt>
                <c:pt idx="1078">
                  <c:v>184.13279700000001</c:v>
                </c:pt>
                <c:pt idx="1079">
                  <c:v>183.287994</c:v>
                </c:pt>
                <c:pt idx="1080">
                  <c:v>180.63064600000001</c:v>
                </c:pt>
                <c:pt idx="1081">
                  <c:v>178.239563</c:v>
                </c:pt>
                <c:pt idx="1082">
                  <c:v>179.043396</c:v>
                </c:pt>
                <c:pt idx="1083">
                  <c:v>179.04437300000001</c:v>
                </c:pt>
                <c:pt idx="1084">
                  <c:v>175.735794</c:v>
                </c:pt>
                <c:pt idx="1085">
                  <c:v>176.967331</c:v>
                </c:pt>
                <c:pt idx="1086">
                  <c:v>176.651184</c:v>
                </c:pt>
                <c:pt idx="1087">
                  <c:v>176.900711</c:v>
                </c:pt>
                <c:pt idx="1088">
                  <c:v>174.632294</c:v>
                </c:pt>
                <c:pt idx="1089">
                  <c:v>173.98992899999999</c:v>
                </c:pt>
                <c:pt idx="1090">
                  <c:v>173.24558999999999</c:v>
                </c:pt>
                <c:pt idx="1091">
                  <c:v>169.34741199999999</c:v>
                </c:pt>
                <c:pt idx="1092">
                  <c:v>171.96343999999999</c:v>
                </c:pt>
                <c:pt idx="1093">
                  <c:v>171.421661</c:v>
                </c:pt>
                <c:pt idx="1094">
                  <c:v>171.274597</c:v>
                </c:pt>
                <c:pt idx="1095">
                  <c:v>170.73616000000001</c:v>
                </c:pt>
                <c:pt idx="1096">
                  <c:v>166.992279</c:v>
                </c:pt>
                <c:pt idx="1097">
                  <c:v>164.91387900000001</c:v>
                </c:pt>
                <c:pt idx="1098">
                  <c:v>165.889633</c:v>
                </c:pt>
                <c:pt idx="1099">
                  <c:v>165.03301999999999</c:v>
                </c:pt>
                <c:pt idx="1100">
                  <c:v>166.78964199999999</c:v>
                </c:pt>
                <c:pt idx="1101">
                  <c:v>165.51641799999999</c:v>
                </c:pt>
                <c:pt idx="1102">
                  <c:v>162.86187699999999</c:v>
                </c:pt>
                <c:pt idx="1103">
                  <c:v>159.41563400000001</c:v>
                </c:pt>
                <c:pt idx="1104">
                  <c:v>162.99534600000001</c:v>
                </c:pt>
                <c:pt idx="1105">
                  <c:v>163.39679000000001</c:v>
                </c:pt>
                <c:pt idx="1106">
                  <c:v>160.983475</c:v>
                </c:pt>
                <c:pt idx="1107">
                  <c:v>156.95550499999999</c:v>
                </c:pt>
                <c:pt idx="1108">
                  <c:v>156.68536399999999</c:v>
                </c:pt>
                <c:pt idx="1109">
                  <c:v>152.199341</c:v>
                </c:pt>
                <c:pt idx="1110">
                  <c:v>149.26458700000001</c:v>
                </c:pt>
                <c:pt idx="1111">
                  <c:v>146.111771</c:v>
                </c:pt>
                <c:pt idx="1112">
                  <c:v>146.111771</c:v>
                </c:pt>
                <c:pt idx="1113">
                  <c:v>150.201492</c:v>
                </c:pt>
                <c:pt idx="1114">
                  <c:v>148.31445299999999</c:v>
                </c:pt>
                <c:pt idx="1115">
                  <c:v>154.90336600000001</c:v>
                </c:pt>
                <c:pt idx="1116">
                  <c:v>157.09841900000001</c:v>
                </c:pt>
                <c:pt idx="1117">
                  <c:v>157.47601299999999</c:v>
                </c:pt>
                <c:pt idx="1118">
                  <c:v>158.49916099999999</c:v>
                </c:pt>
                <c:pt idx="1119">
                  <c:v>156.37588500000001</c:v>
                </c:pt>
                <c:pt idx="1120">
                  <c:v>156.35629299999999</c:v>
                </c:pt>
                <c:pt idx="1121">
                  <c:v>153.42922999999999</c:v>
                </c:pt>
                <c:pt idx="1122">
                  <c:v>152.88720699999999</c:v>
                </c:pt>
                <c:pt idx="1123">
                  <c:v>154.045715</c:v>
                </c:pt>
                <c:pt idx="1124">
                  <c:v>154.48173499999999</c:v>
                </c:pt>
                <c:pt idx="1125">
                  <c:v>153.188446</c:v>
                </c:pt>
                <c:pt idx="1126">
                  <c:v>151.602936</c:v>
                </c:pt>
                <c:pt idx="1127">
                  <c:v>151.602936</c:v>
                </c:pt>
                <c:pt idx="1128">
                  <c:v>152.28164699999999</c:v>
                </c:pt>
                <c:pt idx="1129">
                  <c:v>148.55938699999999</c:v>
                </c:pt>
                <c:pt idx="1130">
                  <c:v>148.69744900000001</c:v>
                </c:pt>
                <c:pt idx="1131">
                  <c:v>149.434845</c:v>
                </c:pt>
                <c:pt idx="1132">
                  <c:v>146.21019000000001</c:v>
                </c:pt>
                <c:pt idx="1133">
                  <c:v>148.485153</c:v>
                </c:pt>
                <c:pt idx="1134">
                  <c:v>147.12416099999999</c:v>
                </c:pt>
                <c:pt idx="1135">
                  <c:v>145.53317300000001</c:v>
                </c:pt>
                <c:pt idx="1136">
                  <c:v>147.22212200000001</c:v>
                </c:pt>
                <c:pt idx="1137">
                  <c:v>150.85034200000001</c:v>
                </c:pt>
                <c:pt idx="1138">
                  <c:v>150.870071</c:v>
                </c:pt>
                <c:pt idx="1139">
                  <c:v>148.88374300000001</c:v>
                </c:pt>
                <c:pt idx="1140">
                  <c:v>151.307816</c:v>
                </c:pt>
                <c:pt idx="1141">
                  <c:v>150.83686800000001</c:v>
                </c:pt>
                <c:pt idx="1142">
                  <c:v>152.85702499999999</c:v>
                </c:pt>
                <c:pt idx="1143">
                  <c:v>155.66890000000001</c:v>
                </c:pt>
                <c:pt idx="1144">
                  <c:v>155.01243600000001</c:v>
                </c:pt>
                <c:pt idx="1145">
                  <c:v>155.98010300000001</c:v>
                </c:pt>
                <c:pt idx="1146">
                  <c:v>155.94371000000001</c:v>
                </c:pt>
                <c:pt idx="1147">
                  <c:v>152.97134399999999</c:v>
                </c:pt>
                <c:pt idx="1148">
                  <c:v>153.704407</c:v>
                </c:pt>
                <c:pt idx="1149">
                  <c:v>157.526093</c:v>
                </c:pt>
                <c:pt idx="1150">
                  <c:v>155.59518399999999</c:v>
                </c:pt>
                <c:pt idx="1151">
                  <c:v>157.44786099999999</c:v>
                </c:pt>
                <c:pt idx="1152">
                  <c:v>156.63870199999999</c:v>
                </c:pt>
                <c:pt idx="1153">
                  <c:v>158.48889199999999</c:v>
                </c:pt>
                <c:pt idx="1154">
                  <c:v>158.887787</c:v>
                </c:pt>
                <c:pt idx="1155">
                  <c:v>154.53573600000001</c:v>
                </c:pt>
                <c:pt idx="1156">
                  <c:v>158.84938</c:v>
                </c:pt>
                <c:pt idx="1157">
                  <c:v>156.48661799999999</c:v>
                </c:pt>
                <c:pt idx="1158">
                  <c:v>156.49237099999999</c:v>
                </c:pt>
                <c:pt idx="1159">
                  <c:v>158.81002799999999</c:v>
                </c:pt>
                <c:pt idx="1160">
                  <c:v>159.09059099999999</c:v>
                </c:pt>
                <c:pt idx="1161">
                  <c:v>157.88269</c:v>
                </c:pt>
                <c:pt idx="1162">
                  <c:v>157.79963699999999</c:v>
                </c:pt>
                <c:pt idx="1163">
                  <c:v>156.84445199999999</c:v>
                </c:pt>
                <c:pt idx="1164">
                  <c:v>158.72885099999999</c:v>
                </c:pt>
                <c:pt idx="1165">
                  <c:v>154.88760400000001</c:v>
                </c:pt>
                <c:pt idx="1166">
                  <c:v>157.621735</c:v>
                </c:pt>
                <c:pt idx="1167">
                  <c:v>156.233124</c:v>
                </c:pt>
                <c:pt idx="1168">
                  <c:v>158.810349</c:v>
                </c:pt>
                <c:pt idx="1169">
                  <c:v>158.89836099999999</c:v>
                </c:pt>
                <c:pt idx="1170">
                  <c:v>160.873581</c:v>
                </c:pt>
                <c:pt idx="1171">
                  <c:v>159.83317600000001</c:v>
                </c:pt>
                <c:pt idx="1172">
                  <c:v>161.932816</c:v>
                </c:pt>
                <c:pt idx="1173">
                  <c:v>159.87408400000001</c:v>
                </c:pt>
                <c:pt idx="1174">
                  <c:v>157.40774500000001</c:v>
                </c:pt>
                <c:pt idx="1175">
                  <c:v>159.91793799999999</c:v>
                </c:pt>
                <c:pt idx="1176">
                  <c:v>160.04577599999999</c:v>
                </c:pt>
                <c:pt idx="1177">
                  <c:v>163.306183</c:v>
                </c:pt>
                <c:pt idx="1178">
                  <c:v>164.23384100000001</c:v>
                </c:pt>
                <c:pt idx="1179">
                  <c:v>161.90715</c:v>
                </c:pt>
                <c:pt idx="1180">
                  <c:v>162.47946200000001</c:v>
                </c:pt>
                <c:pt idx="1181">
                  <c:v>159.220596</c:v>
                </c:pt>
                <c:pt idx="1182">
                  <c:v>159.083282</c:v>
                </c:pt>
                <c:pt idx="1183">
                  <c:v>162.18786600000001</c:v>
                </c:pt>
                <c:pt idx="1184">
                  <c:v>162.21911600000001</c:v>
                </c:pt>
                <c:pt idx="1185">
                  <c:v>162.40060399999999</c:v>
                </c:pt>
                <c:pt idx="1186">
                  <c:v>160.00860599999999</c:v>
                </c:pt>
                <c:pt idx="1187">
                  <c:v>156.37728899999999</c:v>
                </c:pt>
                <c:pt idx="1188">
                  <c:v>158.301346</c:v>
                </c:pt>
                <c:pt idx="1189">
                  <c:v>156.201401</c:v>
                </c:pt>
                <c:pt idx="1190">
                  <c:v>153.49052399999999</c:v>
                </c:pt>
                <c:pt idx="1191">
                  <c:v>155.56626900000001</c:v>
                </c:pt>
                <c:pt idx="1192">
                  <c:v>154.210983</c:v>
                </c:pt>
                <c:pt idx="1193">
                  <c:v>155.15893600000001</c:v>
                </c:pt>
                <c:pt idx="1194">
                  <c:v>152.034851</c:v>
                </c:pt>
                <c:pt idx="1195">
                  <c:v>153.863922</c:v>
                </c:pt>
                <c:pt idx="1196">
                  <c:v>150.48561100000001</c:v>
                </c:pt>
                <c:pt idx="1197">
                  <c:v>149.66154499999999</c:v>
                </c:pt>
                <c:pt idx="1198">
                  <c:v>149.61215200000001</c:v>
                </c:pt>
                <c:pt idx="1199">
                  <c:v>147.82777400000001</c:v>
                </c:pt>
                <c:pt idx="1200">
                  <c:v>148.884567</c:v>
                </c:pt>
                <c:pt idx="1201">
                  <c:v>145.928406</c:v>
                </c:pt>
                <c:pt idx="1202">
                  <c:v>149.269836</c:v>
                </c:pt>
                <c:pt idx="1203">
                  <c:v>146.772659</c:v>
                </c:pt>
                <c:pt idx="1204">
                  <c:v>149.257507</c:v>
                </c:pt>
                <c:pt idx="1205">
                  <c:v>148.263443</c:v>
                </c:pt>
                <c:pt idx="1206">
                  <c:v>150.18585200000001</c:v>
                </c:pt>
                <c:pt idx="1207">
                  <c:v>149.490906</c:v>
                </c:pt>
                <c:pt idx="1208">
                  <c:v>148.59210200000001</c:v>
                </c:pt>
                <c:pt idx="1209">
                  <c:v>145.45669599999999</c:v>
                </c:pt>
                <c:pt idx="1210">
                  <c:v>143.65947</c:v>
                </c:pt>
                <c:pt idx="1211">
                  <c:v>144.312241</c:v>
                </c:pt>
                <c:pt idx="1212">
                  <c:v>147.25260900000001</c:v>
                </c:pt>
                <c:pt idx="1213">
                  <c:v>147.25260900000001</c:v>
                </c:pt>
                <c:pt idx="1214">
                  <c:v>150.45715300000001</c:v>
                </c:pt>
                <c:pt idx="1215">
                  <c:v>151.853882</c:v>
                </c:pt>
                <c:pt idx="1216">
                  <c:v>147.17654400000001</c:v>
                </c:pt>
                <c:pt idx="1217">
                  <c:v>145.91926599999999</c:v>
                </c:pt>
                <c:pt idx="1218">
                  <c:v>144.63395700000001</c:v>
                </c:pt>
                <c:pt idx="1219">
                  <c:v>141.592422</c:v>
                </c:pt>
                <c:pt idx="1220">
                  <c:v>137.819153</c:v>
                </c:pt>
                <c:pt idx="1221">
                  <c:v>135.92572000000001</c:v>
                </c:pt>
                <c:pt idx="1222">
                  <c:v>135.22045900000001</c:v>
                </c:pt>
                <c:pt idx="1223">
                  <c:v>136.77121</c:v>
                </c:pt>
                <c:pt idx="1224">
                  <c:v>132.91851800000001</c:v>
                </c:pt>
                <c:pt idx="1225">
                  <c:v>133.221115</c:v>
                </c:pt>
                <c:pt idx="1226">
                  <c:v>127.793159</c:v>
                </c:pt>
                <c:pt idx="1227">
                  <c:v>129.12107800000001</c:v>
                </c:pt>
                <c:pt idx="1228">
                  <c:v>126.465416</c:v>
                </c:pt>
                <c:pt idx="1229">
                  <c:v>125.567924</c:v>
                </c:pt>
                <c:pt idx="1230">
                  <c:v>126.27076700000001</c:v>
                </c:pt>
                <c:pt idx="1231">
                  <c:v>120.613579</c:v>
                </c:pt>
                <c:pt idx="1232">
                  <c:v>122.875092</c:v>
                </c:pt>
                <c:pt idx="1233">
                  <c:v>120.94884500000001</c:v>
                </c:pt>
                <c:pt idx="1234">
                  <c:v>121.103973</c:v>
                </c:pt>
                <c:pt idx="1235">
                  <c:v>122.958748</c:v>
                </c:pt>
                <c:pt idx="1236">
                  <c:v>124.82300600000001</c:v>
                </c:pt>
                <c:pt idx="1237">
                  <c:v>121.487511</c:v>
                </c:pt>
                <c:pt idx="1238">
                  <c:v>122.957314</c:v>
                </c:pt>
                <c:pt idx="1239">
                  <c:v>123.590424</c:v>
                </c:pt>
                <c:pt idx="1240">
                  <c:v>122.665779</c:v>
                </c:pt>
                <c:pt idx="1241">
                  <c:v>125.20019499999999</c:v>
                </c:pt>
                <c:pt idx="1242">
                  <c:v>125.20019499999999</c:v>
                </c:pt>
                <c:pt idx="1243">
                  <c:v>129.34457399999999</c:v>
                </c:pt>
                <c:pt idx="1244">
                  <c:v>126.454185</c:v>
                </c:pt>
                <c:pt idx="1245">
                  <c:v>121.674179</c:v>
                </c:pt>
                <c:pt idx="1246">
                  <c:v>117.151764</c:v>
                </c:pt>
                <c:pt idx="1247">
                  <c:v>123.905373</c:v>
                </c:pt>
                <c:pt idx="1248">
                  <c:v>125.482086</c:v>
                </c:pt>
                <c:pt idx="1249">
                  <c:v>122.815918</c:v>
                </c:pt>
                <c:pt idx="1250">
                  <c:v>122.815918</c:v>
                </c:pt>
                <c:pt idx="1251">
                  <c:v>122.84317799999999</c:v>
                </c:pt>
                <c:pt idx="1252">
                  <c:v>121.01050600000001</c:v>
                </c:pt>
                <c:pt idx="1253">
                  <c:v>122.596176</c:v>
                </c:pt>
                <c:pt idx="1254">
                  <c:v>124.286484</c:v>
                </c:pt>
                <c:pt idx="1255">
                  <c:v>122.602951</c:v>
                </c:pt>
                <c:pt idx="1256">
                  <c:v>120.80847900000001</c:v>
                </c:pt>
                <c:pt idx="1257">
                  <c:v>122.27449799999999</c:v>
                </c:pt>
                <c:pt idx="1258">
                  <c:v>118.749664</c:v>
                </c:pt>
                <c:pt idx="1259">
                  <c:v>115.195938</c:v>
                </c:pt>
                <c:pt idx="1260">
                  <c:v>108.14259300000001</c:v>
                </c:pt>
                <c:pt idx="1261">
                  <c:v>112.36628</c:v>
                </c:pt>
                <c:pt idx="1262">
                  <c:v>110.36515</c:v>
                </c:pt>
                <c:pt idx="1263">
                  <c:v>113.557999</c:v>
                </c:pt>
                <c:pt idx="1264">
                  <c:v>116.076942</c:v>
                </c:pt>
                <c:pt idx="1265">
                  <c:v>114.19409899999999</c:v>
                </c:pt>
                <c:pt idx="1266">
                  <c:v>120.851585</c:v>
                </c:pt>
                <c:pt idx="1267">
                  <c:v>116.568512</c:v>
                </c:pt>
                <c:pt idx="1268">
                  <c:v>108.440781</c:v>
                </c:pt>
                <c:pt idx="1269">
                  <c:v>98.861442999999994</c:v>
                </c:pt>
                <c:pt idx="1270">
                  <c:v>104.304131</c:v>
                </c:pt>
                <c:pt idx="1271">
                  <c:v>106.267433</c:v>
                </c:pt>
                <c:pt idx="1272">
                  <c:v>104.03288999999999</c:v>
                </c:pt>
                <c:pt idx="1273">
                  <c:v>116.042351</c:v>
                </c:pt>
                <c:pt idx="1274">
                  <c:v>110.678284</c:v>
                </c:pt>
                <c:pt idx="1275">
                  <c:v>128.57804899999999</c:v>
                </c:pt>
                <c:pt idx="1276">
                  <c:v>112.87803599999999</c:v>
                </c:pt>
                <c:pt idx="1277">
                  <c:v>132.45542900000001</c:v>
                </c:pt>
                <c:pt idx="1278">
                  <c:v>143.408997</c:v>
                </c:pt>
                <c:pt idx="1279">
                  <c:v>133.84896900000001</c:v>
                </c:pt>
                <c:pt idx="1280">
                  <c:v>152.40145899999999</c:v>
                </c:pt>
                <c:pt idx="1281">
                  <c:v>158.98980700000001</c:v>
                </c:pt>
                <c:pt idx="1282">
                  <c:v>166.75166300000001</c:v>
                </c:pt>
                <c:pt idx="1283">
                  <c:v>164.12792999999999</c:v>
                </c:pt>
                <c:pt idx="1284">
                  <c:v>165.82041899999999</c:v>
                </c:pt>
                <c:pt idx="1285">
                  <c:v>162.00434899999999</c:v>
                </c:pt>
                <c:pt idx="1286">
                  <c:v>160.15666200000001</c:v>
                </c:pt>
                <c:pt idx="1287">
                  <c:v>164.409729</c:v>
                </c:pt>
                <c:pt idx="1288">
                  <c:v>176.79368600000001</c:v>
                </c:pt>
                <c:pt idx="1289">
                  <c:v>176.79368600000001</c:v>
                </c:pt>
                <c:pt idx="1290">
                  <c:v>176.79368600000001</c:v>
                </c:pt>
                <c:pt idx="1291">
                  <c:v>178.200806</c:v>
                </c:pt>
                <c:pt idx="1292">
                  <c:v>181.204453</c:v>
                </c:pt>
                <c:pt idx="1293">
                  <c:v>178.80903599999999</c:v>
                </c:pt>
                <c:pt idx="1294">
                  <c:v>179.32504299999999</c:v>
                </c:pt>
                <c:pt idx="1295">
                  <c:v>177.88121000000001</c:v>
                </c:pt>
                <c:pt idx="1296">
                  <c:v>179.874481</c:v>
                </c:pt>
                <c:pt idx="1297">
                  <c:v>181.447845</c:v>
                </c:pt>
                <c:pt idx="1298">
                  <c:v>179.42068499999999</c:v>
                </c:pt>
                <c:pt idx="1299">
                  <c:v>175.06573499999999</c:v>
                </c:pt>
                <c:pt idx="1300">
                  <c:v>176.93194600000001</c:v>
                </c:pt>
                <c:pt idx="1301">
                  <c:v>179.139816</c:v>
                </c:pt>
                <c:pt idx="1302">
                  <c:v>180.443512</c:v>
                </c:pt>
                <c:pt idx="1303">
                  <c:v>179.71009799999999</c:v>
                </c:pt>
                <c:pt idx="1304">
                  <c:v>178.26767000000001</c:v>
                </c:pt>
                <c:pt idx="1305">
                  <c:v>176.916855</c:v>
                </c:pt>
                <c:pt idx="1306">
                  <c:v>179.66546600000001</c:v>
                </c:pt>
                <c:pt idx="1307">
                  <c:v>179.44276400000001</c:v>
                </c:pt>
                <c:pt idx="1308">
                  <c:v>181.14442399999999</c:v>
                </c:pt>
                <c:pt idx="1309">
                  <c:v>178.03845200000001</c:v>
                </c:pt>
                <c:pt idx="1310">
                  <c:v>184.09520000000001</c:v>
                </c:pt>
                <c:pt idx="1311">
                  <c:v>185.885513</c:v>
                </c:pt>
                <c:pt idx="1312">
                  <c:v>184.11852999999999</c:v>
                </c:pt>
                <c:pt idx="1313">
                  <c:v>181.995102</c:v>
                </c:pt>
                <c:pt idx="1314">
                  <c:v>184.84977699999999</c:v>
                </c:pt>
                <c:pt idx="1315">
                  <c:v>184.25367700000001</c:v>
                </c:pt>
                <c:pt idx="1316">
                  <c:v>181.49464399999999</c:v>
                </c:pt>
                <c:pt idx="1317">
                  <c:v>181.043961</c:v>
                </c:pt>
                <c:pt idx="1318">
                  <c:v>182.93815599999999</c:v>
                </c:pt>
                <c:pt idx="1319">
                  <c:v>182.46057099999999</c:v>
                </c:pt>
                <c:pt idx="1320">
                  <c:v>179.627197</c:v>
                </c:pt>
                <c:pt idx="1321">
                  <c:v>180.31723</c:v>
                </c:pt>
                <c:pt idx="1322">
                  <c:v>180.78362999999999</c:v>
                </c:pt>
                <c:pt idx="1323">
                  <c:v>181.428864</c:v>
                </c:pt>
                <c:pt idx="1324">
                  <c:v>181.76478599999999</c:v>
                </c:pt>
                <c:pt idx="1325">
                  <c:v>183.05371099999999</c:v>
                </c:pt>
                <c:pt idx="1326">
                  <c:v>184.40110799999999</c:v>
                </c:pt>
                <c:pt idx="1327">
                  <c:v>179.84788499999999</c:v>
                </c:pt>
                <c:pt idx="1328">
                  <c:v>179.84788499999999</c:v>
                </c:pt>
                <c:pt idx="1329">
                  <c:v>181.22996499999999</c:v>
                </c:pt>
                <c:pt idx="1330">
                  <c:v>182.27067600000001</c:v>
                </c:pt>
                <c:pt idx="1331">
                  <c:v>180.186905</c:v>
                </c:pt>
                <c:pt idx="1332">
                  <c:v>180.186905</c:v>
                </c:pt>
                <c:pt idx="1333">
                  <c:v>179.032669</c:v>
                </c:pt>
                <c:pt idx="1334">
                  <c:v>179.04852299999999</c:v>
                </c:pt>
                <c:pt idx="1335">
                  <c:v>177.77858000000001</c:v>
                </c:pt>
                <c:pt idx="1336">
                  <c:v>175.13635300000001</c:v>
                </c:pt>
                <c:pt idx="1337">
                  <c:v>174.01709</c:v>
                </c:pt>
                <c:pt idx="1338">
                  <c:v>175.057343</c:v>
                </c:pt>
                <c:pt idx="1339">
                  <c:v>174.489395</c:v>
                </c:pt>
                <c:pt idx="1340">
                  <c:v>172.56752</c:v>
                </c:pt>
                <c:pt idx="1341">
                  <c:v>172.11357100000001</c:v>
                </c:pt>
                <c:pt idx="1342">
                  <c:v>172.58819600000001</c:v>
                </c:pt>
                <c:pt idx="1343">
                  <c:v>172.81930500000001</c:v>
                </c:pt>
                <c:pt idx="1344">
                  <c:v>172.03627</c:v>
                </c:pt>
                <c:pt idx="1345">
                  <c:v>171.536438</c:v>
                </c:pt>
                <c:pt idx="1346">
                  <c:v>169.44490099999999</c:v>
                </c:pt>
                <c:pt idx="1347">
                  <c:v>169.40104700000001</c:v>
                </c:pt>
                <c:pt idx="1348">
                  <c:v>168.32098400000001</c:v>
                </c:pt>
                <c:pt idx="1349">
                  <c:v>168.40931699999999</c:v>
                </c:pt>
                <c:pt idx="1350">
                  <c:v>167.503738</c:v>
                </c:pt>
                <c:pt idx="1351">
                  <c:v>166.495361</c:v>
                </c:pt>
                <c:pt idx="1352">
                  <c:v>168.61738600000001</c:v>
                </c:pt>
                <c:pt idx="1353">
                  <c:v>169.03480500000001</c:v>
                </c:pt>
                <c:pt idx="1354">
                  <c:v>167.17544599999999</c:v>
                </c:pt>
                <c:pt idx="1355">
                  <c:v>164.636627</c:v>
                </c:pt>
                <c:pt idx="1356">
                  <c:v>164.636627</c:v>
                </c:pt>
                <c:pt idx="1357">
                  <c:v>165.26663199999999</c:v>
                </c:pt>
                <c:pt idx="1358">
                  <c:v>165.713898</c:v>
                </c:pt>
                <c:pt idx="1359">
                  <c:v>165.713898</c:v>
                </c:pt>
                <c:pt idx="1360">
                  <c:v>164.94113200000001</c:v>
                </c:pt>
                <c:pt idx="1361">
                  <c:v>166.01589999999999</c:v>
                </c:pt>
                <c:pt idx="1362">
                  <c:v>168.529526</c:v>
                </c:pt>
                <c:pt idx="1363">
                  <c:v>167.38119499999999</c:v>
                </c:pt>
                <c:pt idx="1364">
                  <c:v>170.41625999999999</c:v>
                </c:pt>
                <c:pt idx="1365">
                  <c:v>168.518326</c:v>
                </c:pt>
                <c:pt idx="1366">
                  <c:v>169.076324</c:v>
                </c:pt>
                <c:pt idx="1367">
                  <c:v>169.17010500000001</c:v>
                </c:pt>
                <c:pt idx="1368">
                  <c:v>168.26234400000001</c:v>
                </c:pt>
                <c:pt idx="1369">
                  <c:v>166.744812</c:v>
                </c:pt>
                <c:pt idx="1370">
                  <c:v>168.59188800000001</c:v>
                </c:pt>
                <c:pt idx="1371">
                  <c:v>167.26812699999999</c:v>
                </c:pt>
                <c:pt idx="1372">
                  <c:v>168.24913000000001</c:v>
                </c:pt>
                <c:pt idx="1373">
                  <c:v>166.96876499999999</c:v>
                </c:pt>
                <c:pt idx="1374">
                  <c:v>166.38137800000001</c:v>
                </c:pt>
                <c:pt idx="1375">
                  <c:v>167.24838299999999</c:v>
                </c:pt>
                <c:pt idx="1376">
                  <c:v>166.995667</c:v>
                </c:pt>
                <c:pt idx="1377">
                  <c:v>164.882507</c:v>
                </c:pt>
                <c:pt idx="1378">
                  <c:v>162.871048</c:v>
                </c:pt>
                <c:pt idx="1379">
                  <c:v>163.31723</c:v>
                </c:pt>
                <c:pt idx="1380">
                  <c:v>163.95017999999999</c:v>
                </c:pt>
                <c:pt idx="1381">
                  <c:v>162.49890099999999</c:v>
                </c:pt>
                <c:pt idx="1382">
                  <c:v>162.20652799999999</c:v>
                </c:pt>
                <c:pt idx="1383">
                  <c:v>161.47605899999999</c:v>
                </c:pt>
                <c:pt idx="1384">
                  <c:v>158.34271200000001</c:v>
                </c:pt>
                <c:pt idx="1385">
                  <c:v>157.45890800000001</c:v>
                </c:pt>
                <c:pt idx="1386">
                  <c:v>155.48788500000001</c:v>
                </c:pt>
                <c:pt idx="1387">
                  <c:v>156.40760800000001</c:v>
                </c:pt>
                <c:pt idx="1388">
                  <c:v>159.484512</c:v>
                </c:pt>
                <c:pt idx="1389">
                  <c:v>157.87445099999999</c:v>
                </c:pt>
                <c:pt idx="1390">
                  <c:v>157.12081900000001</c:v>
                </c:pt>
                <c:pt idx="1391">
                  <c:v>161.820526</c:v>
                </c:pt>
                <c:pt idx="1392">
                  <c:v>162.896545</c:v>
                </c:pt>
                <c:pt idx="1393">
                  <c:v>163.41333</c:v>
                </c:pt>
                <c:pt idx="1394">
                  <c:v>163.789368</c:v>
                </c:pt>
                <c:pt idx="1395">
                  <c:v>162.48551900000001</c:v>
                </c:pt>
                <c:pt idx="1396">
                  <c:v>161.544174</c:v>
                </c:pt>
                <c:pt idx="1397">
                  <c:v>162.72936999999999</c:v>
                </c:pt>
                <c:pt idx="1398">
                  <c:v>163.00868199999999</c:v>
                </c:pt>
                <c:pt idx="1399">
                  <c:v>162.26499899999999</c:v>
                </c:pt>
                <c:pt idx="1400">
                  <c:v>162.564682</c:v>
                </c:pt>
                <c:pt idx="1401">
                  <c:v>162.69686899999999</c:v>
                </c:pt>
                <c:pt idx="1402">
                  <c:v>161.24044799999999</c:v>
                </c:pt>
                <c:pt idx="1403">
                  <c:v>160.961761</c:v>
                </c:pt>
                <c:pt idx="1404">
                  <c:v>162.314301</c:v>
                </c:pt>
                <c:pt idx="1405">
                  <c:v>160.875305</c:v>
                </c:pt>
                <c:pt idx="1406">
                  <c:v>160.23130800000001</c:v>
                </c:pt>
                <c:pt idx="1407">
                  <c:v>160.46318099999999</c:v>
                </c:pt>
                <c:pt idx="1408">
                  <c:v>160.08184800000001</c:v>
                </c:pt>
                <c:pt idx="1409">
                  <c:v>159.00505100000001</c:v>
                </c:pt>
                <c:pt idx="1410">
                  <c:v>157.38441499999999</c:v>
                </c:pt>
                <c:pt idx="1411">
                  <c:v>155.02044699999999</c:v>
                </c:pt>
                <c:pt idx="1412">
                  <c:v>156.48988299999999</c:v>
                </c:pt>
                <c:pt idx="1413">
                  <c:v>157.28131099999999</c:v>
                </c:pt>
                <c:pt idx="1414">
                  <c:v>156.332336</c:v>
                </c:pt>
                <c:pt idx="1415">
                  <c:v>152.70744300000001</c:v>
                </c:pt>
                <c:pt idx="1416">
                  <c:v>151.280823</c:v>
                </c:pt>
                <c:pt idx="1417">
                  <c:v>149.96423300000001</c:v>
                </c:pt>
                <c:pt idx="1418">
                  <c:v>151.88935900000001</c:v>
                </c:pt>
                <c:pt idx="1419">
                  <c:v>155.534378</c:v>
                </c:pt>
                <c:pt idx="1420">
                  <c:v>157.38597100000001</c:v>
                </c:pt>
                <c:pt idx="1421">
                  <c:v>154.30728099999999</c:v>
                </c:pt>
                <c:pt idx="1422">
                  <c:v>154.690506</c:v>
                </c:pt>
                <c:pt idx="1423">
                  <c:v>155.21476699999999</c:v>
                </c:pt>
                <c:pt idx="1424">
                  <c:v>154.05014</c:v>
                </c:pt>
                <c:pt idx="1425">
                  <c:v>155.91804500000001</c:v>
                </c:pt>
                <c:pt idx="1426">
                  <c:v>160.648087</c:v>
                </c:pt>
                <c:pt idx="1427">
                  <c:v>158.49527</c:v>
                </c:pt>
                <c:pt idx="1428">
                  <c:v>161.73156700000001</c:v>
                </c:pt>
                <c:pt idx="1429">
                  <c:v>161.916641</c:v>
                </c:pt>
                <c:pt idx="1430">
                  <c:v>159.843918</c:v>
                </c:pt>
                <c:pt idx="1431">
                  <c:v>158.88172900000001</c:v>
                </c:pt>
                <c:pt idx="1432">
                  <c:v>155.66890000000001</c:v>
                </c:pt>
                <c:pt idx="1433">
                  <c:v>159.67486600000001</c:v>
                </c:pt>
                <c:pt idx="1434">
                  <c:v>158.822937</c:v>
                </c:pt>
                <c:pt idx="1435">
                  <c:v>158.33493000000001</c:v>
                </c:pt>
                <c:pt idx="1436">
                  <c:v>160.07780500000001</c:v>
                </c:pt>
                <c:pt idx="1437">
                  <c:v>160.93284600000001</c:v>
                </c:pt>
                <c:pt idx="1438">
                  <c:v>159.90068099999999</c:v>
                </c:pt>
                <c:pt idx="1439">
                  <c:v>159.64515700000001</c:v>
                </c:pt>
                <c:pt idx="1440">
                  <c:v>161.92332500000001</c:v>
                </c:pt>
                <c:pt idx="1441">
                  <c:v>161.27761799999999</c:v>
                </c:pt>
                <c:pt idx="1442">
                  <c:v>161.658951</c:v>
                </c:pt>
                <c:pt idx="1443">
                  <c:v>160.88510099999999</c:v>
                </c:pt>
                <c:pt idx="1444">
                  <c:v>162.851913</c:v>
                </c:pt>
                <c:pt idx="1445">
                  <c:v>161.512756</c:v>
                </c:pt>
                <c:pt idx="1446">
                  <c:v>161.38819899999999</c:v>
                </c:pt>
                <c:pt idx="1447">
                  <c:v>161.43064899999999</c:v>
                </c:pt>
                <c:pt idx="1448">
                  <c:v>161.59129300000001</c:v>
                </c:pt>
                <c:pt idx="1449">
                  <c:v>163.52032500000001</c:v>
                </c:pt>
                <c:pt idx="1450">
                  <c:v>164.56338500000001</c:v>
                </c:pt>
                <c:pt idx="1451">
                  <c:v>162.562027</c:v>
                </c:pt>
                <c:pt idx="1452">
                  <c:v>162.562027</c:v>
                </c:pt>
                <c:pt idx="1453">
                  <c:v>161.876678</c:v>
                </c:pt>
                <c:pt idx="1454">
                  <c:v>161.171707</c:v>
                </c:pt>
                <c:pt idx="1455">
                  <c:v>158.69416799999999</c:v>
                </c:pt>
                <c:pt idx="1456">
                  <c:v>156.45799299999999</c:v>
                </c:pt>
                <c:pt idx="1457">
                  <c:v>157.600266</c:v>
                </c:pt>
                <c:pt idx="1458">
                  <c:v>157.02096599999999</c:v>
                </c:pt>
                <c:pt idx="1459">
                  <c:v>156.64269999999999</c:v>
                </c:pt>
                <c:pt idx="1460">
                  <c:v>156.58775299999999</c:v>
                </c:pt>
                <c:pt idx="1461">
                  <c:v>155.661438</c:v>
                </c:pt>
                <c:pt idx="1462">
                  <c:v>158.72403</c:v>
                </c:pt>
                <c:pt idx="1463">
                  <c:v>158.64674400000001</c:v>
                </c:pt>
                <c:pt idx="1464">
                  <c:v>155.98864699999999</c:v>
                </c:pt>
                <c:pt idx="1465">
                  <c:v>155.98864699999999</c:v>
                </c:pt>
                <c:pt idx="1466">
                  <c:v>154.59053</c:v>
                </c:pt>
                <c:pt idx="1467">
                  <c:v>151.820572</c:v>
                </c:pt>
                <c:pt idx="1468">
                  <c:v>152.46878100000001</c:v>
                </c:pt>
                <c:pt idx="1469">
                  <c:v>153.609711</c:v>
                </c:pt>
                <c:pt idx="1470">
                  <c:v>152.90550200000001</c:v>
                </c:pt>
                <c:pt idx="1471">
                  <c:v>153.899429</c:v>
                </c:pt>
                <c:pt idx="1472">
                  <c:v>151.57708700000001</c:v>
                </c:pt>
                <c:pt idx="1473">
                  <c:v>152.12851000000001</c:v>
                </c:pt>
                <c:pt idx="1474">
                  <c:v>151.16987599999999</c:v>
                </c:pt>
                <c:pt idx="1475">
                  <c:v>149.29418899999999</c:v>
                </c:pt>
                <c:pt idx="1476">
                  <c:v>151.44270299999999</c:v>
                </c:pt>
                <c:pt idx="1477">
                  <c:v>150.883163</c:v>
                </c:pt>
                <c:pt idx="1478">
                  <c:v>150.89845299999999</c:v>
                </c:pt>
                <c:pt idx="1479">
                  <c:v>151.56257600000001</c:v>
                </c:pt>
                <c:pt idx="1480">
                  <c:v>150.17721599999999</c:v>
                </c:pt>
                <c:pt idx="1481">
                  <c:v>149.90695199999999</c:v>
                </c:pt>
                <c:pt idx="1482">
                  <c:v>147.52986100000001</c:v>
                </c:pt>
                <c:pt idx="1483">
                  <c:v>145.606964</c:v>
                </c:pt>
                <c:pt idx="1484">
                  <c:v>146.045883</c:v>
                </c:pt>
                <c:pt idx="1485">
                  <c:v>146.746689</c:v>
                </c:pt>
                <c:pt idx="1486">
                  <c:v>146.93948399999999</c:v>
                </c:pt>
                <c:pt idx="1487">
                  <c:v>142.99177599999999</c:v>
                </c:pt>
                <c:pt idx="1488">
                  <c:v>139.95382699999999</c:v>
                </c:pt>
                <c:pt idx="1489">
                  <c:v>140.00318899999999</c:v>
                </c:pt>
                <c:pt idx="1490">
                  <c:v>142.48985300000001</c:v>
                </c:pt>
                <c:pt idx="1491">
                  <c:v>143.219223</c:v>
                </c:pt>
                <c:pt idx="1492">
                  <c:v>142.650192</c:v>
                </c:pt>
                <c:pt idx="1493">
                  <c:v>146.58634900000001</c:v>
                </c:pt>
                <c:pt idx="1494">
                  <c:v>147.442139</c:v>
                </c:pt>
                <c:pt idx="1495">
                  <c:v>148.66879299999999</c:v>
                </c:pt>
                <c:pt idx="1496">
                  <c:v>146.790344</c:v>
                </c:pt>
                <c:pt idx="1497">
                  <c:v>147.75443999999999</c:v>
                </c:pt>
                <c:pt idx="1498">
                  <c:v>149.30841100000001</c:v>
                </c:pt>
                <c:pt idx="1499">
                  <c:v>148.561508</c:v>
                </c:pt>
                <c:pt idx="1500">
                  <c:v>149.84562700000001</c:v>
                </c:pt>
                <c:pt idx="1501">
                  <c:v>149.84562700000001</c:v>
                </c:pt>
                <c:pt idx="1502">
                  <c:v>149.58812</c:v>
                </c:pt>
                <c:pt idx="1503">
                  <c:v>149.66322299999999</c:v>
                </c:pt>
                <c:pt idx="1504">
                  <c:v>150.15463299999999</c:v>
                </c:pt>
                <c:pt idx="1505">
                  <c:v>147.81161499999999</c:v>
                </c:pt>
                <c:pt idx="1506">
                  <c:v>149.17675800000001</c:v>
                </c:pt>
                <c:pt idx="1507">
                  <c:v>147.10034200000001</c:v>
                </c:pt>
                <c:pt idx="1508">
                  <c:v>147.08509799999999</c:v>
                </c:pt>
                <c:pt idx="1509">
                  <c:v>145.07347100000001</c:v>
                </c:pt>
                <c:pt idx="1510">
                  <c:v>146.70416299999999</c:v>
                </c:pt>
                <c:pt idx="1511">
                  <c:v>144.75967399999999</c:v>
                </c:pt>
                <c:pt idx="1512">
                  <c:v>144.43623400000001</c:v>
                </c:pt>
                <c:pt idx="1513">
                  <c:v>147.35948200000001</c:v>
                </c:pt>
                <c:pt idx="1514">
                  <c:v>149.22373999999999</c:v>
                </c:pt>
                <c:pt idx="1515">
                  <c:v>149.74992399999999</c:v>
                </c:pt>
                <c:pt idx="1516">
                  <c:v>151.425613</c:v>
                </c:pt>
                <c:pt idx="1517">
                  <c:v>151.019531</c:v>
                </c:pt>
                <c:pt idx="1518">
                  <c:v>149.783005</c:v>
                </c:pt>
                <c:pt idx="1519">
                  <c:v>146.95013399999999</c:v>
                </c:pt>
                <c:pt idx="1520">
                  <c:v>148.34245300000001</c:v>
                </c:pt>
                <c:pt idx="1521">
                  <c:v>149.38081399999999</c:v>
                </c:pt>
                <c:pt idx="1522">
                  <c:v>148.38566599999999</c:v>
                </c:pt>
                <c:pt idx="1523">
                  <c:v>146.79066499999999</c:v>
                </c:pt>
                <c:pt idx="1524">
                  <c:v>142.92523199999999</c:v>
                </c:pt>
                <c:pt idx="1525">
                  <c:v>148.21812399999999</c:v>
                </c:pt>
                <c:pt idx="1526">
                  <c:v>145.66017199999999</c:v>
                </c:pt>
                <c:pt idx="1527">
                  <c:v>145.773911</c:v>
                </c:pt>
                <c:pt idx="1528">
                  <c:v>150.42997700000001</c:v>
                </c:pt>
                <c:pt idx="1529">
                  <c:v>152.47081</c:v>
                </c:pt>
                <c:pt idx="1530">
                  <c:v>154.87666300000001</c:v>
                </c:pt>
                <c:pt idx="1531">
                  <c:v>155.50735499999999</c:v>
                </c:pt>
                <c:pt idx="1532">
                  <c:v>154.17430100000001</c:v>
                </c:pt>
                <c:pt idx="1533">
                  <c:v>153.34683200000001</c:v>
                </c:pt>
                <c:pt idx="1534">
                  <c:v>153.812164</c:v>
                </c:pt>
                <c:pt idx="1535">
                  <c:v>152.139038</c:v>
                </c:pt>
                <c:pt idx="1536">
                  <c:v>152.44787600000001</c:v>
                </c:pt>
                <c:pt idx="1537">
                  <c:v>148.30838</c:v>
                </c:pt>
                <c:pt idx="1538">
                  <c:v>146.71482800000001</c:v>
                </c:pt>
                <c:pt idx="1539">
                  <c:v>146.52307099999999</c:v>
                </c:pt>
                <c:pt idx="1540">
                  <c:v>147.124741</c:v>
                </c:pt>
                <c:pt idx="1541">
                  <c:v>147.124741</c:v>
                </c:pt>
                <c:pt idx="1542">
                  <c:v>147.124741</c:v>
                </c:pt>
                <c:pt idx="1543">
                  <c:v>148.649734</c:v>
                </c:pt>
                <c:pt idx="1544">
                  <c:v>151.32922400000001</c:v>
                </c:pt>
                <c:pt idx="1545">
                  <c:v>151.78829999999999</c:v>
                </c:pt>
                <c:pt idx="1546">
                  <c:v>151.22439600000001</c:v>
                </c:pt>
                <c:pt idx="1547">
                  <c:v>152.22856100000001</c:v>
                </c:pt>
                <c:pt idx="1548">
                  <c:v>150.74597199999999</c:v>
                </c:pt>
                <c:pt idx="1549">
                  <c:v>150.143417</c:v>
                </c:pt>
                <c:pt idx="1550">
                  <c:v>151.87638899999999</c:v>
                </c:pt>
                <c:pt idx="1551">
                  <c:v>150.08909600000001</c:v>
                </c:pt>
                <c:pt idx="1552">
                  <c:v>151.66918899999999</c:v>
                </c:pt>
                <c:pt idx="1553">
                  <c:v>152.429947</c:v>
                </c:pt>
                <c:pt idx="1554">
                  <c:v>149.051041</c:v>
                </c:pt>
                <c:pt idx="1555">
                  <c:v>149.558029</c:v>
                </c:pt>
                <c:pt idx="1556">
                  <c:v>146.82794200000001</c:v>
                </c:pt>
                <c:pt idx="1557">
                  <c:v>148.274551</c:v>
                </c:pt>
                <c:pt idx="1558">
                  <c:v>146.81655900000001</c:v>
                </c:pt>
                <c:pt idx="1559">
                  <c:v>147.17422500000001</c:v>
                </c:pt>
                <c:pt idx="1560">
                  <c:v>152.89044200000001</c:v>
                </c:pt>
                <c:pt idx="1561">
                  <c:v>153.321899</c:v>
                </c:pt>
                <c:pt idx="1562">
                  <c:v>152.19072</c:v>
                </c:pt>
                <c:pt idx="1563">
                  <c:v>151.463638</c:v>
                </c:pt>
                <c:pt idx="1564">
                  <c:v>150.84541300000001</c:v>
                </c:pt>
                <c:pt idx="1565">
                  <c:v>148.735229</c:v>
                </c:pt>
                <c:pt idx="1566">
                  <c:v>148.431274</c:v>
                </c:pt>
                <c:pt idx="1567">
                  <c:v>151.904449</c:v>
                </c:pt>
                <c:pt idx="1568">
                  <c:v>151.904449</c:v>
                </c:pt>
                <c:pt idx="1569">
                  <c:v>150.164581</c:v>
                </c:pt>
                <c:pt idx="1570">
                  <c:v>147.901749</c:v>
                </c:pt>
                <c:pt idx="1571">
                  <c:v>149.31132500000001</c:v>
                </c:pt>
                <c:pt idx="1572">
                  <c:v>149.446594</c:v>
                </c:pt>
                <c:pt idx="1573">
                  <c:v>148.28697199999999</c:v>
                </c:pt>
                <c:pt idx="1574">
                  <c:v>146.797089</c:v>
                </c:pt>
                <c:pt idx="1575">
                  <c:v>146.27246099999999</c:v>
                </c:pt>
                <c:pt idx="1576">
                  <c:v>146.923157</c:v>
                </c:pt>
                <c:pt idx="1577">
                  <c:v>145.65441899999999</c:v>
                </c:pt>
                <c:pt idx="1578">
                  <c:v>145.88398699999999</c:v>
                </c:pt>
                <c:pt idx="1579">
                  <c:v>145.58401499999999</c:v>
                </c:pt>
                <c:pt idx="1580">
                  <c:v>143.12501499999999</c:v>
                </c:pt>
                <c:pt idx="1581">
                  <c:v>142.607437</c:v>
                </c:pt>
                <c:pt idx="1582">
                  <c:v>142.827866</c:v>
                </c:pt>
                <c:pt idx="1583">
                  <c:v>142.397797</c:v>
                </c:pt>
                <c:pt idx="1584">
                  <c:v>141.539444</c:v>
                </c:pt>
                <c:pt idx="1585">
                  <c:v>136.67945900000001</c:v>
                </c:pt>
                <c:pt idx="1586">
                  <c:v>136.67945900000001</c:v>
                </c:pt>
                <c:pt idx="1587">
                  <c:v>132.90498400000001</c:v>
                </c:pt>
                <c:pt idx="1588">
                  <c:v>132.40095500000001</c:v>
                </c:pt>
                <c:pt idx="1589">
                  <c:v>133.27346800000001</c:v>
                </c:pt>
                <c:pt idx="1590">
                  <c:v>133.27346800000001</c:v>
                </c:pt>
                <c:pt idx="1591">
                  <c:v>132.60807800000001</c:v>
                </c:pt>
                <c:pt idx="1592">
                  <c:v>133.23672500000001</c:v>
                </c:pt>
                <c:pt idx="1593">
                  <c:v>134.69387800000001</c:v>
                </c:pt>
                <c:pt idx="1594">
                  <c:v>134.366028</c:v>
                </c:pt>
                <c:pt idx="1595">
                  <c:v>135.998672</c:v>
                </c:pt>
                <c:pt idx="1596">
                  <c:v>136.60221899999999</c:v>
                </c:pt>
                <c:pt idx="1597">
                  <c:v>135.26457199999999</c:v>
                </c:pt>
                <c:pt idx="1598">
                  <c:v>134.39695699999999</c:v>
                </c:pt>
                <c:pt idx="1599">
                  <c:v>133.611816</c:v>
                </c:pt>
                <c:pt idx="1600">
                  <c:v>137.03375199999999</c:v>
                </c:pt>
                <c:pt idx="1601">
                  <c:v>138.17121900000001</c:v>
                </c:pt>
                <c:pt idx="1602">
                  <c:v>138.47184799999999</c:v>
                </c:pt>
                <c:pt idx="1603">
                  <c:v>137.82591199999999</c:v>
                </c:pt>
                <c:pt idx="1604">
                  <c:v>139.68533300000001</c:v>
                </c:pt>
                <c:pt idx="1605">
                  <c:v>139.193817</c:v>
                </c:pt>
                <c:pt idx="1606">
                  <c:v>139.513443</c:v>
                </c:pt>
                <c:pt idx="1607">
                  <c:v>138.80003400000001</c:v>
                </c:pt>
                <c:pt idx="1608">
                  <c:v>136.685562</c:v>
                </c:pt>
                <c:pt idx="1609">
                  <c:v>133.03919999999999</c:v>
                </c:pt>
                <c:pt idx="1610">
                  <c:v>134.10249300000001</c:v>
                </c:pt>
                <c:pt idx="1611">
                  <c:v>136.04212999999999</c:v>
                </c:pt>
                <c:pt idx="1612">
                  <c:v>135.71765099999999</c:v>
                </c:pt>
                <c:pt idx="1613">
                  <c:v>136.70056199999999</c:v>
                </c:pt>
                <c:pt idx="1614">
                  <c:v>136.70056199999999</c:v>
                </c:pt>
                <c:pt idx="1615">
                  <c:v>137.656128</c:v>
                </c:pt>
                <c:pt idx="1616">
                  <c:v>133.70256000000001</c:v>
                </c:pt>
                <c:pt idx="1617">
                  <c:v>133.70256000000001</c:v>
                </c:pt>
                <c:pt idx="1618">
                  <c:v>132.05571</c:v>
                </c:pt>
                <c:pt idx="1619">
                  <c:v>133.00528</c:v>
                </c:pt>
                <c:pt idx="1620">
                  <c:v>133.18647799999999</c:v>
                </c:pt>
                <c:pt idx="1621">
                  <c:v>133.15370200000001</c:v>
                </c:pt>
                <c:pt idx="1622">
                  <c:v>136.41055299999999</c:v>
                </c:pt>
                <c:pt idx="1623">
                  <c:v>137.895081</c:v>
                </c:pt>
                <c:pt idx="1624">
                  <c:v>139.34019499999999</c:v>
                </c:pt>
                <c:pt idx="1625">
                  <c:v>137.506485</c:v>
                </c:pt>
                <c:pt idx="1626">
                  <c:v>137.506485</c:v>
                </c:pt>
                <c:pt idx="1627">
                  <c:v>135.958313</c:v>
                </c:pt>
                <c:pt idx="1628">
                  <c:v>135.12188699999999</c:v>
                </c:pt>
                <c:pt idx="1629">
                  <c:v>130.31797800000001</c:v>
                </c:pt>
                <c:pt idx="1630">
                  <c:v>133.308807</c:v>
                </c:pt>
                <c:pt idx="1631">
                  <c:v>130.763992</c:v>
                </c:pt>
                <c:pt idx="1632">
                  <c:v>129.177795</c:v>
                </c:pt>
                <c:pt idx="1633">
                  <c:v>132.65588399999999</c:v>
                </c:pt>
                <c:pt idx="1634">
                  <c:v>133.11724899999999</c:v>
                </c:pt>
                <c:pt idx="1635">
                  <c:v>130.97586100000001</c:v>
                </c:pt>
                <c:pt idx="1636">
                  <c:v>130.39636200000001</c:v>
                </c:pt>
                <c:pt idx="1637">
                  <c:v>133.377365</c:v>
                </c:pt>
                <c:pt idx="1638">
                  <c:v>133.30522199999999</c:v>
                </c:pt>
                <c:pt idx="1639">
                  <c:v>129.638443</c:v>
                </c:pt>
                <c:pt idx="1640">
                  <c:v>128.95622299999999</c:v>
                </c:pt>
                <c:pt idx="1641">
                  <c:v>128.95622299999999</c:v>
                </c:pt>
                <c:pt idx="1642">
                  <c:v>130.135086</c:v>
                </c:pt>
                <c:pt idx="1643">
                  <c:v>133.88061500000001</c:v>
                </c:pt>
                <c:pt idx="1644">
                  <c:v>133.874954</c:v>
                </c:pt>
                <c:pt idx="1645">
                  <c:v>128.02380400000001</c:v>
                </c:pt>
                <c:pt idx="1646">
                  <c:v>129.00556900000001</c:v>
                </c:pt>
                <c:pt idx="1647">
                  <c:v>129.50413499999999</c:v>
                </c:pt>
                <c:pt idx="1648">
                  <c:v>126.920815</c:v>
                </c:pt>
                <c:pt idx="1649">
                  <c:v>122.27301</c:v>
                </c:pt>
                <c:pt idx="1650">
                  <c:v>123.3908</c:v>
                </c:pt>
                <c:pt idx="1651">
                  <c:v>124.413589</c:v>
                </c:pt>
                <c:pt idx="1652">
                  <c:v>122.323555</c:v>
                </c:pt>
                <c:pt idx="1653">
                  <c:v>122.283089</c:v>
                </c:pt>
                <c:pt idx="1654">
                  <c:v>121.27851099999999</c:v>
                </c:pt>
                <c:pt idx="1655">
                  <c:v>123.54922500000001</c:v>
                </c:pt>
                <c:pt idx="1656">
                  <c:v>121.48352800000001</c:v>
                </c:pt>
                <c:pt idx="1657">
                  <c:v>121.56540699999999</c:v>
                </c:pt>
                <c:pt idx="1658">
                  <c:v>121.791374</c:v>
                </c:pt>
                <c:pt idx="1659">
                  <c:v>119.419571</c:v>
                </c:pt>
                <c:pt idx="1660">
                  <c:v>117.30491600000001</c:v>
                </c:pt>
                <c:pt idx="1661">
                  <c:v>116.15033</c:v>
                </c:pt>
                <c:pt idx="1662">
                  <c:v>116.831711</c:v>
                </c:pt>
                <c:pt idx="1663">
                  <c:v>116.103424</c:v>
                </c:pt>
                <c:pt idx="1664">
                  <c:v>118.871376</c:v>
                </c:pt>
                <c:pt idx="1665">
                  <c:v>118.83974499999999</c:v>
                </c:pt>
                <c:pt idx="1666">
                  <c:v>118.83974499999999</c:v>
                </c:pt>
                <c:pt idx="1667">
                  <c:v>116.781105</c:v>
                </c:pt>
                <c:pt idx="1668">
                  <c:v>116.189407</c:v>
                </c:pt>
                <c:pt idx="1669">
                  <c:v>118.49250000000001</c:v>
                </c:pt>
                <c:pt idx="1670">
                  <c:v>119.24645200000001</c:v>
                </c:pt>
                <c:pt idx="1671">
                  <c:v>118.82120500000001</c:v>
                </c:pt>
                <c:pt idx="1672">
                  <c:v>121.90780599999999</c:v>
                </c:pt>
                <c:pt idx="1673">
                  <c:v>120.483818</c:v>
                </c:pt>
                <c:pt idx="1674">
                  <c:v>121.19375599999999</c:v>
                </c:pt>
                <c:pt idx="1675">
                  <c:v>118.60058600000001</c:v>
                </c:pt>
                <c:pt idx="1676">
                  <c:v>117.62323000000001</c:v>
                </c:pt>
                <c:pt idx="1677">
                  <c:v>119.596008</c:v>
                </c:pt>
                <c:pt idx="1678">
                  <c:v>116.918159</c:v>
                </c:pt>
                <c:pt idx="1679">
                  <c:v>118.702698</c:v>
                </c:pt>
                <c:pt idx="1680">
                  <c:v>118.237099</c:v>
                </c:pt>
                <c:pt idx="1681">
                  <c:v>119.466026</c:v>
                </c:pt>
                <c:pt idx="1682">
                  <c:v>119.869232</c:v>
                </c:pt>
                <c:pt idx="1683">
                  <c:v>122.23949399999999</c:v>
                </c:pt>
                <c:pt idx="1684">
                  <c:v>120.520004</c:v>
                </c:pt>
                <c:pt idx="1685">
                  <c:v>118.992676</c:v>
                </c:pt>
                <c:pt idx="1686">
                  <c:v>122.497467</c:v>
                </c:pt>
                <c:pt idx="1687">
                  <c:v>123.0942</c:v>
                </c:pt>
                <c:pt idx="1688">
                  <c:v>124.952347</c:v>
                </c:pt>
                <c:pt idx="1689">
                  <c:v>126.04755400000001</c:v>
                </c:pt>
                <c:pt idx="1690">
                  <c:v>126.645081</c:v>
                </c:pt>
                <c:pt idx="1691">
                  <c:v>123.84844200000001</c:v>
                </c:pt>
                <c:pt idx="1692">
                  <c:v>123.3274</c:v>
                </c:pt>
                <c:pt idx="1693">
                  <c:v>123.201088</c:v>
                </c:pt>
                <c:pt idx="1694">
                  <c:v>124.84204099999999</c:v>
                </c:pt>
                <c:pt idx="1695">
                  <c:v>124.205215</c:v>
                </c:pt>
                <c:pt idx="1696">
                  <c:v>123.48865499999999</c:v>
                </c:pt>
                <c:pt idx="1697">
                  <c:v>124.75254099999999</c:v>
                </c:pt>
                <c:pt idx="1698">
                  <c:v>123.099304</c:v>
                </c:pt>
                <c:pt idx="1699">
                  <c:v>121.29708100000001</c:v>
                </c:pt>
                <c:pt idx="1700">
                  <c:v>122.19156599999999</c:v>
                </c:pt>
                <c:pt idx="1701">
                  <c:v>120.505066</c:v>
                </c:pt>
                <c:pt idx="1702">
                  <c:v>120.311897</c:v>
                </c:pt>
                <c:pt idx="1703">
                  <c:v>121.505753</c:v>
                </c:pt>
                <c:pt idx="1704">
                  <c:v>119.207649</c:v>
                </c:pt>
                <c:pt idx="1705">
                  <c:v>119.117088</c:v>
                </c:pt>
                <c:pt idx="1706">
                  <c:v>117.969177</c:v>
                </c:pt>
                <c:pt idx="1707">
                  <c:v>115.70225499999999</c:v>
                </c:pt>
                <c:pt idx="1708">
                  <c:v>116.42358400000001</c:v>
                </c:pt>
                <c:pt idx="1709">
                  <c:v>116.653763</c:v>
                </c:pt>
                <c:pt idx="1710">
                  <c:v>116.653763</c:v>
                </c:pt>
                <c:pt idx="1711">
                  <c:v>115.942543</c:v>
                </c:pt>
                <c:pt idx="1712">
                  <c:v>116.23809799999999</c:v>
                </c:pt>
                <c:pt idx="1713">
                  <c:v>114.565735</c:v>
                </c:pt>
                <c:pt idx="1714">
                  <c:v>113.278038</c:v>
                </c:pt>
                <c:pt idx="1715">
                  <c:v>113.15793600000001</c:v>
                </c:pt>
                <c:pt idx="1716">
                  <c:v>111.60900100000001</c:v>
                </c:pt>
                <c:pt idx="1717">
                  <c:v>109.808868</c:v>
                </c:pt>
                <c:pt idx="1718">
                  <c:v>111.046143</c:v>
                </c:pt>
                <c:pt idx="1719">
                  <c:v>110.343796</c:v>
                </c:pt>
                <c:pt idx="1720">
                  <c:v>109.858086</c:v>
                </c:pt>
                <c:pt idx="1721">
                  <c:v>108.97824900000001</c:v>
                </c:pt>
                <c:pt idx="1722">
                  <c:v>112.164024</c:v>
                </c:pt>
                <c:pt idx="1723">
                  <c:v>111.030197</c:v>
                </c:pt>
                <c:pt idx="1724">
                  <c:v>108.573639</c:v>
                </c:pt>
                <c:pt idx="1725">
                  <c:v>110.04016900000001</c:v>
                </c:pt>
                <c:pt idx="1726">
                  <c:v>111.07197600000001</c:v>
                </c:pt>
                <c:pt idx="1727">
                  <c:v>112.16203299999999</c:v>
                </c:pt>
                <c:pt idx="1728">
                  <c:v>113.14490499999999</c:v>
                </c:pt>
                <c:pt idx="1729">
                  <c:v>112.450737</c:v>
                </c:pt>
                <c:pt idx="1730">
                  <c:v>113.43718</c:v>
                </c:pt>
                <c:pt idx="1731">
                  <c:v>114.851448</c:v>
                </c:pt>
                <c:pt idx="1732">
                  <c:v>118.375092</c:v>
                </c:pt>
                <c:pt idx="1733">
                  <c:v>119.19077299999999</c:v>
                </c:pt>
                <c:pt idx="1734">
                  <c:v>122.230087</c:v>
                </c:pt>
                <c:pt idx="1735">
                  <c:v>120.120796</c:v>
                </c:pt>
                <c:pt idx="1736">
                  <c:v>119.364784</c:v>
                </c:pt>
                <c:pt idx="1737">
                  <c:v>119.364784</c:v>
                </c:pt>
                <c:pt idx="1738">
                  <c:v>118.30471799999999</c:v>
                </c:pt>
                <c:pt idx="1739">
                  <c:v>117.191002</c:v>
                </c:pt>
                <c:pt idx="1740">
                  <c:v>122.699127</c:v>
                </c:pt>
                <c:pt idx="1741">
                  <c:v>124.603661</c:v>
                </c:pt>
                <c:pt idx="1742">
                  <c:v>125.76223</c:v>
                </c:pt>
                <c:pt idx="1743">
                  <c:v>128.672867</c:v>
                </c:pt>
                <c:pt idx="1744">
                  <c:v>127.236565</c:v>
                </c:pt>
                <c:pt idx="1745">
                  <c:v>129.20628400000001</c:v>
                </c:pt>
                <c:pt idx="1746">
                  <c:v>130.046188</c:v>
                </c:pt>
                <c:pt idx="1747">
                  <c:v>134.57952900000001</c:v>
                </c:pt>
                <c:pt idx="1748">
                  <c:v>132.39212000000001</c:v>
                </c:pt>
                <c:pt idx="1749">
                  <c:v>132.55038500000001</c:v>
                </c:pt>
                <c:pt idx="1750">
                  <c:v>132.53178399999999</c:v>
                </c:pt>
                <c:pt idx="1751">
                  <c:v>133.528595</c:v>
                </c:pt>
                <c:pt idx="1752">
                  <c:v>131.046997</c:v>
                </c:pt>
                <c:pt idx="1753">
                  <c:v>129.010605</c:v>
                </c:pt>
                <c:pt idx="1754">
                  <c:v>128.634827</c:v>
                </c:pt>
                <c:pt idx="1755">
                  <c:v>129.26251199999999</c:v>
                </c:pt>
                <c:pt idx="1756">
                  <c:v>129.52705399999999</c:v>
                </c:pt>
                <c:pt idx="1757">
                  <c:v>131.48493999999999</c:v>
                </c:pt>
                <c:pt idx="1758">
                  <c:v>133.924072</c:v>
                </c:pt>
                <c:pt idx="1759">
                  <c:v>133.924072</c:v>
                </c:pt>
                <c:pt idx="1760">
                  <c:v>134.43597399999999</c:v>
                </c:pt>
                <c:pt idx="1761">
                  <c:v>134.34039300000001</c:v>
                </c:pt>
                <c:pt idx="1762">
                  <c:v>132.25831600000001</c:v>
                </c:pt>
                <c:pt idx="1763">
                  <c:v>132.91879299999999</c:v>
                </c:pt>
                <c:pt idx="1764">
                  <c:v>133.126282</c:v>
                </c:pt>
                <c:pt idx="1765">
                  <c:v>133.044769</c:v>
                </c:pt>
                <c:pt idx="1766">
                  <c:v>133.471146</c:v>
                </c:pt>
                <c:pt idx="1767">
                  <c:v>133.39681999999999</c:v>
                </c:pt>
                <c:pt idx="1768">
                  <c:v>130.768066</c:v>
                </c:pt>
                <c:pt idx="1769">
                  <c:v>128.86369300000001</c:v>
                </c:pt>
                <c:pt idx="1770">
                  <c:v>131.15419</c:v>
                </c:pt>
                <c:pt idx="1771">
                  <c:v>132.87905900000001</c:v>
                </c:pt>
                <c:pt idx="1772">
                  <c:v>132.57122799999999</c:v>
                </c:pt>
                <c:pt idx="1773">
                  <c:v>131.42781099999999</c:v>
                </c:pt>
                <c:pt idx="1774">
                  <c:v>129.556747</c:v>
                </c:pt>
                <c:pt idx="1775">
                  <c:v>131.91001900000001</c:v>
                </c:pt>
                <c:pt idx="1776">
                  <c:v>132.51535000000001</c:v>
                </c:pt>
                <c:pt idx="1777">
                  <c:v>131.19349700000001</c:v>
                </c:pt>
                <c:pt idx="1778">
                  <c:v>131.603714</c:v>
                </c:pt>
                <c:pt idx="1779">
                  <c:v>131.670547</c:v>
                </c:pt>
                <c:pt idx="1780">
                  <c:v>132.75779700000001</c:v>
                </c:pt>
                <c:pt idx="1781">
                  <c:v>130.43836999999999</c:v>
                </c:pt>
                <c:pt idx="1782">
                  <c:v>130.33560199999999</c:v>
                </c:pt>
                <c:pt idx="1783">
                  <c:v>132.325928</c:v>
                </c:pt>
                <c:pt idx="1784">
                  <c:v>131.22073399999999</c:v>
                </c:pt>
                <c:pt idx="1785">
                  <c:v>131.82830799999999</c:v>
                </c:pt>
                <c:pt idx="1786">
                  <c:v>132.15287799999999</c:v>
                </c:pt>
                <c:pt idx="1787">
                  <c:v>130.88885500000001</c:v>
                </c:pt>
                <c:pt idx="1788">
                  <c:v>130.49891700000001</c:v>
                </c:pt>
                <c:pt idx="1789">
                  <c:v>132.01274100000001</c:v>
                </c:pt>
                <c:pt idx="1790">
                  <c:v>132.07762099999999</c:v>
                </c:pt>
                <c:pt idx="1791">
                  <c:v>133.82371499999999</c:v>
                </c:pt>
                <c:pt idx="1792">
                  <c:v>134.34139999999999</c:v>
                </c:pt>
                <c:pt idx="1793">
                  <c:v>135.14477500000001</c:v>
                </c:pt>
                <c:pt idx="1794">
                  <c:v>134.322067</c:v>
                </c:pt>
                <c:pt idx="1795">
                  <c:v>132.165359</c:v>
                </c:pt>
                <c:pt idx="1796">
                  <c:v>132.941284</c:v>
                </c:pt>
                <c:pt idx="1797">
                  <c:v>133.204849</c:v>
                </c:pt>
                <c:pt idx="1798">
                  <c:v>133.779968</c:v>
                </c:pt>
                <c:pt idx="1799">
                  <c:v>133.37330600000001</c:v>
                </c:pt>
                <c:pt idx="1800">
                  <c:v>132.77681000000001</c:v>
                </c:pt>
                <c:pt idx="1801">
                  <c:v>132.739182</c:v>
                </c:pt>
                <c:pt idx="1802">
                  <c:v>135.199219</c:v>
                </c:pt>
                <c:pt idx="1803">
                  <c:v>136.31459000000001</c:v>
                </c:pt>
                <c:pt idx="1804">
                  <c:v>135.755661</c:v>
                </c:pt>
                <c:pt idx="1805">
                  <c:v>134.81199599999999</c:v>
                </c:pt>
                <c:pt idx="1806">
                  <c:v>133.82504299999999</c:v>
                </c:pt>
                <c:pt idx="1807">
                  <c:v>133.43956</c:v>
                </c:pt>
                <c:pt idx="1808">
                  <c:v>131.86691300000001</c:v>
                </c:pt>
                <c:pt idx="1809">
                  <c:v>131.44993600000001</c:v>
                </c:pt>
                <c:pt idx="1810">
                  <c:v>131.08599899999999</c:v>
                </c:pt>
                <c:pt idx="1811">
                  <c:v>129.923157</c:v>
                </c:pt>
                <c:pt idx="1812">
                  <c:v>125.811081</c:v>
                </c:pt>
                <c:pt idx="1813">
                  <c:v>125.811081</c:v>
                </c:pt>
                <c:pt idx="1814">
                  <c:v>125.811081</c:v>
                </c:pt>
                <c:pt idx="1815">
                  <c:v>126.796791</c:v>
                </c:pt>
                <c:pt idx="1816">
                  <c:v>128.71618699999999</c:v>
                </c:pt>
                <c:pt idx="1817">
                  <c:v>130.46933000000001</c:v>
                </c:pt>
                <c:pt idx="1818">
                  <c:v>127.307755</c:v>
                </c:pt>
                <c:pt idx="1819">
                  <c:v>130.69841</c:v>
                </c:pt>
                <c:pt idx="1820">
                  <c:v>132.959473</c:v>
                </c:pt>
                <c:pt idx="1821">
                  <c:v>132.053528</c:v>
                </c:pt>
                <c:pt idx="1822">
                  <c:v>131.38443000000001</c:v>
                </c:pt>
                <c:pt idx="1823">
                  <c:v>131.71966599999999</c:v>
                </c:pt>
                <c:pt idx="1824">
                  <c:v>133.01483200000001</c:v>
                </c:pt>
                <c:pt idx="1825">
                  <c:v>130.13647499999999</c:v>
                </c:pt>
                <c:pt idx="1826">
                  <c:v>130.13647499999999</c:v>
                </c:pt>
                <c:pt idx="1827">
                  <c:v>125.468384</c:v>
                </c:pt>
                <c:pt idx="1828">
                  <c:v>127.019012</c:v>
                </c:pt>
                <c:pt idx="1829">
                  <c:v>126.30997499999999</c:v>
                </c:pt>
                <c:pt idx="1830">
                  <c:v>125.91052999999999</c:v>
                </c:pt>
                <c:pt idx="1831">
                  <c:v>126.262794</c:v>
                </c:pt>
                <c:pt idx="1832">
                  <c:v>124.151825</c:v>
                </c:pt>
                <c:pt idx="1833">
                  <c:v>124.028358</c:v>
                </c:pt>
                <c:pt idx="1834">
                  <c:v>123.401222</c:v>
                </c:pt>
                <c:pt idx="1835">
                  <c:v>123.426605</c:v>
                </c:pt>
                <c:pt idx="1836">
                  <c:v>121.615036</c:v>
                </c:pt>
                <c:pt idx="1837">
                  <c:v>122.64606499999999</c:v>
                </c:pt>
                <c:pt idx="1838">
                  <c:v>123.44696</c:v>
                </c:pt>
                <c:pt idx="1839">
                  <c:v>122.96942900000001</c:v>
                </c:pt>
                <c:pt idx="1840">
                  <c:v>122.30995900000001</c:v>
                </c:pt>
                <c:pt idx="1841">
                  <c:v>121.295586</c:v>
                </c:pt>
                <c:pt idx="1842">
                  <c:v>121.13365899999999</c:v>
                </c:pt>
                <c:pt idx="1843">
                  <c:v>118.818077</c:v>
                </c:pt>
                <c:pt idx="1844">
                  <c:v>118.818077</c:v>
                </c:pt>
                <c:pt idx="1845">
                  <c:v>118.305588</c:v>
                </c:pt>
                <c:pt idx="1846">
                  <c:v>117.73825100000001</c:v>
                </c:pt>
                <c:pt idx="1847">
                  <c:v>116.927696</c:v>
                </c:pt>
                <c:pt idx="1848">
                  <c:v>116.845116</c:v>
                </c:pt>
                <c:pt idx="1849">
                  <c:v>114.098068</c:v>
                </c:pt>
                <c:pt idx="1850">
                  <c:v>113.030197</c:v>
                </c:pt>
                <c:pt idx="1851">
                  <c:v>113.706818</c:v>
                </c:pt>
                <c:pt idx="1852">
                  <c:v>112.91718299999999</c:v>
                </c:pt>
                <c:pt idx="1853">
                  <c:v>112.63916</c:v>
                </c:pt>
                <c:pt idx="1854">
                  <c:v>113.394058</c:v>
                </c:pt>
                <c:pt idx="1855">
                  <c:v>114.79245</c:v>
                </c:pt>
                <c:pt idx="1856">
                  <c:v>113.216301</c:v>
                </c:pt>
                <c:pt idx="1857">
                  <c:v>113.110237</c:v>
                </c:pt>
                <c:pt idx="1858">
                  <c:v>112.730171</c:v>
                </c:pt>
                <c:pt idx="1859">
                  <c:v>113.944603</c:v>
                </c:pt>
                <c:pt idx="1860">
                  <c:v>112.821487</c:v>
                </c:pt>
                <c:pt idx="1861">
                  <c:v>113.667503</c:v>
                </c:pt>
                <c:pt idx="1862">
                  <c:v>112.383369</c:v>
                </c:pt>
                <c:pt idx="1863">
                  <c:v>111.926987</c:v>
                </c:pt>
                <c:pt idx="1864">
                  <c:v>113.061424</c:v>
                </c:pt>
                <c:pt idx="1865">
                  <c:v>115.299728</c:v>
                </c:pt>
                <c:pt idx="1866">
                  <c:v>115.174057</c:v>
                </c:pt>
                <c:pt idx="1867">
                  <c:v>115.32719400000001</c:v>
                </c:pt>
                <c:pt idx="1868">
                  <c:v>115.839157</c:v>
                </c:pt>
                <c:pt idx="1869">
                  <c:v>115.88924400000001</c:v>
                </c:pt>
                <c:pt idx="1870">
                  <c:v>116.007172</c:v>
                </c:pt>
                <c:pt idx="1871">
                  <c:v>114.207314</c:v>
                </c:pt>
                <c:pt idx="1872">
                  <c:v>114.207314</c:v>
                </c:pt>
                <c:pt idx="1873">
                  <c:v>112.768021</c:v>
                </c:pt>
                <c:pt idx="1874">
                  <c:v>110.147255</c:v>
                </c:pt>
                <c:pt idx="1875">
                  <c:v>110.147255</c:v>
                </c:pt>
                <c:pt idx="1876">
                  <c:v>112.71107499999999</c:v>
                </c:pt>
                <c:pt idx="1877">
                  <c:v>112.22970599999999</c:v>
                </c:pt>
                <c:pt idx="1878">
                  <c:v>113.419487</c:v>
                </c:pt>
                <c:pt idx="1879">
                  <c:v>115.647171</c:v>
                </c:pt>
                <c:pt idx="1880">
                  <c:v>112.61731</c:v>
                </c:pt>
                <c:pt idx="1881">
                  <c:v>115.56577299999999</c:v>
                </c:pt>
                <c:pt idx="1882">
                  <c:v>114.95090500000001</c:v>
                </c:pt>
                <c:pt idx="1883">
                  <c:v>114.80832700000001</c:v>
                </c:pt>
                <c:pt idx="1884">
                  <c:v>114.80832700000001</c:v>
                </c:pt>
                <c:pt idx="1885">
                  <c:v>115.562195</c:v>
                </c:pt>
                <c:pt idx="1886">
                  <c:v>116.32710299999999</c:v>
                </c:pt>
                <c:pt idx="1887">
                  <c:v>118.154999</c:v>
                </c:pt>
                <c:pt idx="1888">
                  <c:v>118.031586</c:v>
                </c:pt>
                <c:pt idx="1889">
                  <c:v>119.236496</c:v>
                </c:pt>
                <c:pt idx="1890">
                  <c:v>118.737396</c:v>
                </c:pt>
                <c:pt idx="1891">
                  <c:v>117.280098</c:v>
                </c:pt>
                <c:pt idx="1892">
                  <c:v>118.800102</c:v>
                </c:pt>
                <c:pt idx="1893">
                  <c:v>118.63314099999999</c:v>
                </c:pt>
                <c:pt idx="1894">
                  <c:v>119.112022</c:v>
                </c:pt>
                <c:pt idx="1895">
                  <c:v>118.505753</c:v>
                </c:pt>
                <c:pt idx="1896">
                  <c:v>119.579735</c:v>
                </c:pt>
                <c:pt idx="1897">
                  <c:v>119.732063</c:v>
                </c:pt>
                <c:pt idx="1898">
                  <c:v>119.21888</c:v>
                </c:pt>
                <c:pt idx="1899">
                  <c:v>119.21888</c:v>
                </c:pt>
                <c:pt idx="1900">
                  <c:v>119.588089</c:v>
                </c:pt>
                <c:pt idx="1901">
                  <c:v>117.767906</c:v>
                </c:pt>
                <c:pt idx="1902">
                  <c:v>118.277878</c:v>
                </c:pt>
                <c:pt idx="1903">
                  <c:v>119.153137</c:v>
                </c:pt>
                <c:pt idx="1904">
                  <c:v>119.11256400000001</c:v>
                </c:pt>
                <c:pt idx="1905">
                  <c:v>119.379227</c:v>
                </c:pt>
                <c:pt idx="1906">
                  <c:v>115.642036</c:v>
                </c:pt>
                <c:pt idx="1907">
                  <c:v>115.538895</c:v>
                </c:pt>
                <c:pt idx="1908">
                  <c:v>114.40943900000001</c:v>
                </c:pt>
                <c:pt idx="1909">
                  <c:v>114.766289</c:v>
                </c:pt>
                <c:pt idx="1910">
                  <c:v>115.578102</c:v>
                </c:pt>
                <c:pt idx="1911">
                  <c:v>115.772125</c:v>
                </c:pt>
                <c:pt idx="1912">
                  <c:v>117.243736</c:v>
                </c:pt>
                <c:pt idx="1913">
                  <c:v>117.577461</c:v>
                </c:pt>
                <c:pt idx="1914">
                  <c:v>118.199234</c:v>
                </c:pt>
                <c:pt idx="1915">
                  <c:v>118.152618</c:v>
                </c:pt>
                <c:pt idx="1916">
                  <c:v>118.177864</c:v>
                </c:pt>
                <c:pt idx="1917">
                  <c:v>117.814125</c:v>
                </c:pt>
                <c:pt idx="1918">
                  <c:v>116.103691</c:v>
                </c:pt>
                <c:pt idx="1919">
                  <c:v>116.307243</c:v>
                </c:pt>
                <c:pt idx="1920">
                  <c:v>115.91997499999999</c:v>
                </c:pt>
                <c:pt idx="1921">
                  <c:v>115.57888</c:v>
                </c:pt>
                <c:pt idx="1922">
                  <c:v>113.649895</c:v>
                </c:pt>
                <c:pt idx="1923">
                  <c:v>114.16864</c:v>
                </c:pt>
                <c:pt idx="1924">
                  <c:v>114.16864</c:v>
                </c:pt>
                <c:pt idx="1925">
                  <c:v>112.206749</c:v>
                </c:pt>
                <c:pt idx="1926">
                  <c:v>112.172455</c:v>
                </c:pt>
                <c:pt idx="1927">
                  <c:v>111.852524</c:v>
                </c:pt>
                <c:pt idx="1928">
                  <c:v>110.160408</c:v>
                </c:pt>
                <c:pt idx="1929">
                  <c:v>110.24005099999999</c:v>
                </c:pt>
                <c:pt idx="1930">
                  <c:v>110.92990899999999</c:v>
                </c:pt>
                <c:pt idx="1931">
                  <c:v>110.442734</c:v>
                </c:pt>
                <c:pt idx="1932">
                  <c:v>110.531471</c:v>
                </c:pt>
                <c:pt idx="1933">
                  <c:v>110.623459</c:v>
                </c:pt>
                <c:pt idx="1934">
                  <c:v>109.604561</c:v>
                </c:pt>
                <c:pt idx="1935">
                  <c:v>108.879265</c:v>
                </c:pt>
                <c:pt idx="1936">
                  <c:v>106.73841899999999</c:v>
                </c:pt>
                <c:pt idx="1937">
                  <c:v>106.862846</c:v>
                </c:pt>
                <c:pt idx="1938">
                  <c:v>105.715355</c:v>
                </c:pt>
                <c:pt idx="1939">
                  <c:v>106.675667</c:v>
                </c:pt>
                <c:pt idx="1940">
                  <c:v>106.303719</c:v>
                </c:pt>
                <c:pt idx="1941">
                  <c:v>106.19412199999999</c:v>
                </c:pt>
                <c:pt idx="1942">
                  <c:v>104.753929</c:v>
                </c:pt>
                <c:pt idx="1943">
                  <c:v>104.18396</c:v>
                </c:pt>
                <c:pt idx="1944">
                  <c:v>105.239876</c:v>
                </c:pt>
                <c:pt idx="1945">
                  <c:v>105.594269</c:v>
                </c:pt>
                <c:pt idx="1946">
                  <c:v>105.65759300000001</c:v>
                </c:pt>
                <c:pt idx="1947">
                  <c:v>104.037605</c:v>
                </c:pt>
                <c:pt idx="1948">
                  <c:v>103.84966300000001</c:v>
                </c:pt>
                <c:pt idx="1949">
                  <c:v>104.407753</c:v>
                </c:pt>
                <c:pt idx="1950">
                  <c:v>103.443916</c:v>
                </c:pt>
                <c:pt idx="1951">
                  <c:v>102.517242</c:v>
                </c:pt>
                <c:pt idx="1952">
                  <c:v>101.859047</c:v>
                </c:pt>
                <c:pt idx="1953">
                  <c:v>101.517303</c:v>
                </c:pt>
                <c:pt idx="1954">
                  <c:v>101.10236399999999</c:v>
                </c:pt>
                <c:pt idx="1955">
                  <c:v>102.124207</c:v>
                </c:pt>
                <c:pt idx="1956">
                  <c:v>101.240746</c:v>
                </c:pt>
                <c:pt idx="1957">
                  <c:v>100.59477200000001</c:v>
                </c:pt>
                <c:pt idx="1958">
                  <c:v>100.98954000000001</c:v>
                </c:pt>
                <c:pt idx="1959">
                  <c:v>101.36573</c:v>
                </c:pt>
                <c:pt idx="1960">
                  <c:v>101.61106100000001</c:v>
                </c:pt>
                <c:pt idx="1961">
                  <c:v>101.416107</c:v>
                </c:pt>
                <c:pt idx="1962">
                  <c:v>101.764259</c:v>
                </c:pt>
                <c:pt idx="1963">
                  <c:v>101.36328899999999</c:v>
                </c:pt>
                <c:pt idx="1964">
                  <c:v>100.83017700000001</c:v>
                </c:pt>
                <c:pt idx="1965">
                  <c:v>99.269722000000002</c:v>
                </c:pt>
                <c:pt idx="1966">
                  <c:v>98.015197999999998</c:v>
                </c:pt>
                <c:pt idx="1967">
                  <c:v>96.921806000000004</c:v>
                </c:pt>
                <c:pt idx="1968">
                  <c:v>97.151863000000006</c:v>
                </c:pt>
                <c:pt idx="1969">
                  <c:v>98.215355000000002</c:v>
                </c:pt>
                <c:pt idx="1970">
                  <c:v>98.335753999999994</c:v>
                </c:pt>
                <c:pt idx="1971">
                  <c:v>98.410385000000005</c:v>
                </c:pt>
                <c:pt idx="1972">
                  <c:v>97.820030000000003</c:v>
                </c:pt>
                <c:pt idx="1973">
                  <c:v>96.792029999999997</c:v>
                </c:pt>
                <c:pt idx="1974">
                  <c:v>96.448372000000006</c:v>
                </c:pt>
                <c:pt idx="1975">
                  <c:v>95.915710000000004</c:v>
                </c:pt>
                <c:pt idx="1976">
                  <c:v>96.712935999999999</c:v>
                </c:pt>
                <c:pt idx="1977">
                  <c:v>95.000771</c:v>
                </c:pt>
                <c:pt idx="1978">
                  <c:v>95.288589000000002</c:v>
                </c:pt>
                <c:pt idx="1979">
                  <c:v>94.494720000000001</c:v>
                </c:pt>
                <c:pt idx="1980">
                  <c:v>94.501594999999995</c:v>
                </c:pt>
                <c:pt idx="1981">
                  <c:v>96.442245</c:v>
                </c:pt>
                <c:pt idx="1982">
                  <c:v>95.839423999999994</c:v>
                </c:pt>
                <c:pt idx="1983">
                  <c:v>96.300567999999998</c:v>
                </c:pt>
                <c:pt idx="1984">
                  <c:v>96.300567999999998</c:v>
                </c:pt>
                <c:pt idx="1985">
                  <c:v>96.154471999999998</c:v>
                </c:pt>
                <c:pt idx="1986">
                  <c:v>95.954230999999993</c:v>
                </c:pt>
                <c:pt idx="1987">
                  <c:v>96.747878999999998</c:v>
                </c:pt>
                <c:pt idx="1988">
                  <c:v>97.595459000000005</c:v>
                </c:pt>
                <c:pt idx="1989">
                  <c:v>98.241104000000007</c:v>
                </c:pt>
                <c:pt idx="1990">
                  <c:v>97.905128000000005</c:v>
                </c:pt>
                <c:pt idx="1991">
                  <c:v>97.120948999999996</c:v>
                </c:pt>
                <c:pt idx="1992">
                  <c:v>97.214645000000004</c:v>
                </c:pt>
                <c:pt idx="1993">
                  <c:v>96.869118</c:v>
                </c:pt>
                <c:pt idx="1994">
                  <c:v>97.526877999999996</c:v>
                </c:pt>
                <c:pt idx="1995">
                  <c:v>99.472083999999995</c:v>
                </c:pt>
                <c:pt idx="1996">
                  <c:v>99.158980999999997</c:v>
                </c:pt>
                <c:pt idx="1997">
                  <c:v>99.663589000000002</c:v>
                </c:pt>
                <c:pt idx="1998">
                  <c:v>98.328284999999994</c:v>
                </c:pt>
                <c:pt idx="1999">
                  <c:v>98.375832000000003</c:v>
                </c:pt>
                <c:pt idx="2000">
                  <c:v>97.450691000000006</c:v>
                </c:pt>
                <c:pt idx="2001">
                  <c:v>95.912643000000003</c:v>
                </c:pt>
                <c:pt idx="2002">
                  <c:v>97.414658000000003</c:v>
                </c:pt>
                <c:pt idx="2003">
                  <c:v>95.793769999999995</c:v>
                </c:pt>
                <c:pt idx="2004">
                  <c:v>105.036446</c:v>
                </c:pt>
                <c:pt idx="2005">
                  <c:v>106.815941</c:v>
                </c:pt>
                <c:pt idx="2006">
                  <c:v>106.488876</c:v>
                </c:pt>
                <c:pt idx="2007">
                  <c:v>106.096588</c:v>
                </c:pt>
                <c:pt idx="2008">
                  <c:v>105.03235599999999</c:v>
                </c:pt>
                <c:pt idx="2009">
                  <c:v>104.74015</c:v>
                </c:pt>
                <c:pt idx="2010">
                  <c:v>103.07292200000001</c:v>
                </c:pt>
                <c:pt idx="2011">
                  <c:v>101.90400700000001</c:v>
                </c:pt>
                <c:pt idx="2012">
                  <c:v>102.189674</c:v>
                </c:pt>
                <c:pt idx="2013">
                  <c:v>100.87226099999999</c:v>
                </c:pt>
                <c:pt idx="2014">
                  <c:v>102.786942</c:v>
                </c:pt>
                <c:pt idx="2015">
                  <c:v>103.763535</c:v>
                </c:pt>
                <c:pt idx="2016">
                  <c:v>101.71305099999999</c:v>
                </c:pt>
                <c:pt idx="2017">
                  <c:v>101.71305099999999</c:v>
                </c:pt>
                <c:pt idx="2018">
                  <c:v>100.582909</c:v>
                </c:pt>
                <c:pt idx="2019">
                  <c:v>100.87119300000001</c:v>
                </c:pt>
                <c:pt idx="2020">
                  <c:v>101.31663500000001</c:v>
                </c:pt>
                <c:pt idx="2021">
                  <c:v>100.13575</c:v>
                </c:pt>
                <c:pt idx="2022">
                  <c:v>99.158484999999999</c:v>
                </c:pt>
                <c:pt idx="2023">
                  <c:v>99.158484999999999</c:v>
                </c:pt>
                <c:pt idx="2024">
                  <c:v>98.608497999999997</c:v>
                </c:pt>
                <c:pt idx="2025">
                  <c:v>99.777778999999995</c:v>
                </c:pt>
                <c:pt idx="2026">
                  <c:v>100.05162799999999</c:v>
                </c:pt>
                <c:pt idx="2027">
                  <c:v>97.705428999999995</c:v>
                </c:pt>
                <c:pt idx="2028">
                  <c:v>99.362305000000006</c:v>
                </c:pt>
                <c:pt idx="2029">
                  <c:v>100.090294</c:v>
                </c:pt>
                <c:pt idx="2030">
                  <c:v>100.541336</c:v>
                </c:pt>
                <c:pt idx="2031">
                  <c:v>100.453148</c:v>
                </c:pt>
                <c:pt idx="2032">
                  <c:v>99.877128999999996</c:v>
                </c:pt>
                <c:pt idx="2033">
                  <c:v>100.735657</c:v>
                </c:pt>
                <c:pt idx="2034">
                  <c:v>102.28170799999999</c:v>
                </c:pt>
                <c:pt idx="2035">
                  <c:v>101.414818</c:v>
                </c:pt>
                <c:pt idx="2036">
                  <c:v>101.06115</c:v>
                </c:pt>
                <c:pt idx="2037">
                  <c:v>101.499573</c:v>
                </c:pt>
                <c:pt idx="2038">
                  <c:v>101.907509</c:v>
                </c:pt>
                <c:pt idx="2039">
                  <c:v>100.526764</c:v>
                </c:pt>
                <c:pt idx="2040">
                  <c:v>100.010361</c:v>
                </c:pt>
                <c:pt idx="2041">
                  <c:v>99.303344999999993</c:v>
                </c:pt>
                <c:pt idx="2042">
                  <c:v>98.801056000000003</c:v>
                </c:pt>
                <c:pt idx="2043">
                  <c:v>98.786361999999997</c:v>
                </c:pt>
                <c:pt idx="2044">
                  <c:v>97.945060999999995</c:v>
                </c:pt>
                <c:pt idx="2045">
                  <c:v>100.905945</c:v>
                </c:pt>
                <c:pt idx="2046">
                  <c:v>99.857253999999998</c:v>
                </c:pt>
                <c:pt idx="2047">
                  <c:v>102.303391</c:v>
                </c:pt>
                <c:pt idx="2048">
                  <c:v>103.006371</c:v>
                </c:pt>
                <c:pt idx="2049">
                  <c:v>100.618538</c:v>
                </c:pt>
                <c:pt idx="2050">
                  <c:v>101.916855</c:v>
                </c:pt>
                <c:pt idx="2051">
                  <c:v>100.581215</c:v>
                </c:pt>
                <c:pt idx="2052">
                  <c:v>100.440887</c:v>
                </c:pt>
                <c:pt idx="2053">
                  <c:v>100.6474</c:v>
                </c:pt>
                <c:pt idx="2054">
                  <c:v>102.24037199999999</c:v>
                </c:pt>
                <c:pt idx="2055">
                  <c:v>103.171982</c:v>
                </c:pt>
                <c:pt idx="2056">
                  <c:v>103.862724</c:v>
                </c:pt>
                <c:pt idx="2057">
                  <c:v>102.41548899999999</c:v>
                </c:pt>
                <c:pt idx="2058">
                  <c:v>104.17897000000001</c:v>
                </c:pt>
                <c:pt idx="2059">
                  <c:v>103.67076900000001</c:v>
                </c:pt>
                <c:pt idx="2060">
                  <c:v>103.67076900000001</c:v>
                </c:pt>
                <c:pt idx="2061">
                  <c:v>103.67076900000001</c:v>
                </c:pt>
                <c:pt idx="2062">
                  <c:v>104.913803</c:v>
                </c:pt>
                <c:pt idx="2063">
                  <c:v>106.668282</c:v>
                </c:pt>
                <c:pt idx="2064">
                  <c:v>107.387497</c:v>
                </c:pt>
                <c:pt idx="2065">
                  <c:v>106.580116</c:v>
                </c:pt>
                <c:pt idx="2066">
                  <c:v>105.360184</c:v>
                </c:pt>
                <c:pt idx="2067">
                  <c:v>105.462547</c:v>
                </c:pt>
                <c:pt idx="2068">
                  <c:v>105.713455</c:v>
                </c:pt>
                <c:pt idx="2069">
                  <c:v>103.749741</c:v>
                </c:pt>
                <c:pt idx="2070">
                  <c:v>104.14593499999999</c:v>
                </c:pt>
                <c:pt idx="2071">
                  <c:v>102.83474699999999</c:v>
                </c:pt>
                <c:pt idx="2072">
                  <c:v>101.03132600000001</c:v>
                </c:pt>
                <c:pt idx="2073">
                  <c:v>100.829948</c:v>
                </c:pt>
                <c:pt idx="2074">
                  <c:v>99.84008</c:v>
                </c:pt>
                <c:pt idx="2075">
                  <c:v>99.519767999999999</c:v>
                </c:pt>
                <c:pt idx="2076">
                  <c:v>101.01428199999999</c:v>
                </c:pt>
                <c:pt idx="2077">
                  <c:v>100.42997</c:v>
                </c:pt>
                <c:pt idx="2078">
                  <c:v>100.831085</c:v>
                </c:pt>
                <c:pt idx="2079">
                  <c:v>100.573936</c:v>
                </c:pt>
                <c:pt idx="2080">
                  <c:v>100</c:v>
                </c:pt>
              </c:numCache>
            </c:numRef>
          </c:val>
          <c:smooth val="0"/>
          <c:extLst>
            <c:ext xmlns:c16="http://schemas.microsoft.com/office/drawing/2014/chart" uri="{C3380CC4-5D6E-409C-BE32-E72D297353CC}">
              <c16:uniqueId val="{00000005-55EF-4E81-8E08-C6A99EF77711}"/>
            </c:ext>
          </c:extLst>
        </c:ser>
        <c:dLbls>
          <c:showLegendKey val="0"/>
          <c:showVal val="0"/>
          <c:showCatName val="0"/>
          <c:showSerName val="0"/>
          <c:showPercent val="0"/>
          <c:showBubbleSize val="0"/>
        </c:dLbls>
        <c:smooth val="0"/>
        <c:axId val="1513231167"/>
        <c:axId val="1513233087"/>
      </c:lineChart>
      <c:dateAx>
        <c:axId val="151323116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513233087"/>
        <c:crosses val="autoZero"/>
        <c:auto val="1"/>
        <c:lblOffset val="100"/>
        <c:baseTimeUnit val="days"/>
        <c:majorUnit val="12"/>
        <c:majorTimeUnit val="months"/>
      </c:dateAx>
      <c:valAx>
        <c:axId val="1513233087"/>
        <c:scaling>
          <c:orientation val="minMax"/>
        </c:scaling>
        <c:delete val="1"/>
        <c:axPos val="l"/>
        <c:numFmt formatCode="General" sourceLinked="1"/>
        <c:majorTickMark val="none"/>
        <c:minorTickMark val="none"/>
        <c:tickLblPos val="nextTo"/>
        <c:crossAx val="1513231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Planilha1!$C$3</c:f>
              <c:strCache>
                <c:ptCount val="1"/>
                <c:pt idx="0">
                  <c:v>OPFIAIE BZ Equity</c:v>
                </c:pt>
              </c:strCache>
            </c:strRef>
          </c:tx>
          <c:spPr>
            <a:ln w="19050" cap="rnd">
              <a:solidFill>
                <a:schemeClr val="accent2">
                  <a:lumMod val="60000"/>
                  <a:lumOff val="40000"/>
                  <a:alpha val="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Planilha1!$C$4:$C$2084</c:f>
              <c:numCache>
                <c:formatCode>General</c:formatCode>
                <c:ptCount val="2081"/>
                <c:pt idx="0">
                  <c:v>217.42095900000001</c:v>
                </c:pt>
                <c:pt idx="1">
                  <c:v>217.42095900000001</c:v>
                </c:pt>
                <c:pt idx="2">
                  <c:v>217.42095900000001</c:v>
                </c:pt>
                <c:pt idx="3">
                  <c:v>215.98492400000001</c:v>
                </c:pt>
                <c:pt idx="4">
                  <c:v>217.84832800000001</c:v>
                </c:pt>
                <c:pt idx="5">
                  <c:v>215.71601899999999</c:v>
                </c:pt>
                <c:pt idx="6">
                  <c:v>211.786102</c:v>
                </c:pt>
                <c:pt idx="7">
                  <c:v>209.85780299999999</c:v>
                </c:pt>
                <c:pt idx="8">
                  <c:v>209.55058299999999</c:v>
                </c:pt>
                <c:pt idx="9">
                  <c:v>208.153198</c:v>
                </c:pt>
                <c:pt idx="10">
                  <c:v>206.75181599999999</c:v>
                </c:pt>
                <c:pt idx="11">
                  <c:v>202.73109400000001</c:v>
                </c:pt>
                <c:pt idx="12">
                  <c:v>205.091049</c:v>
                </c:pt>
                <c:pt idx="13">
                  <c:v>202.46868900000001</c:v>
                </c:pt>
                <c:pt idx="14">
                  <c:v>204.66738900000001</c:v>
                </c:pt>
                <c:pt idx="15">
                  <c:v>207.57489000000001</c:v>
                </c:pt>
                <c:pt idx="16">
                  <c:v>205.29638700000001</c:v>
                </c:pt>
                <c:pt idx="17">
                  <c:v>206.53321800000001</c:v>
                </c:pt>
                <c:pt idx="18">
                  <c:v>207.06178299999999</c:v>
                </c:pt>
                <c:pt idx="19">
                  <c:v>206.540558</c:v>
                </c:pt>
                <c:pt idx="20">
                  <c:v>203.58093299999999</c:v>
                </c:pt>
                <c:pt idx="21">
                  <c:v>205.24200400000001</c:v>
                </c:pt>
                <c:pt idx="22">
                  <c:v>208.27124000000001</c:v>
                </c:pt>
                <c:pt idx="23">
                  <c:v>208.59612999999999</c:v>
                </c:pt>
                <c:pt idx="24">
                  <c:v>206.65245100000001</c:v>
                </c:pt>
                <c:pt idx="25">
                  <c:v>204.42463699999999</c:v>
                </c:pt>
                <c:pt idx="26">
                  <c:v>202.34936500000001</c:v>
                </c:pt>
                <c:pt idx="27">
                  <c:v>200.588593</c:v>
                </c:pt>
                <c:pt idx="28">
                  <c:v>199.36532600000001</c:v>
                </c:pt>
                <c:pt idx="29">
                  <c:v>200.116714</c:v>
                </c:pt>
                <c:pt idx="30">
                  <c:v>204.11219800000001</c:v>
                </c:pt>
                <c:pt idx="31">
                  <c:v>204.055542</c:v>
                </c:pt>
                <c:pt idx="32">
                  <c:v>204.65441899999999</c:v>
                </c:pt>
                <c:pt idx="33">
                  <c:v>204.83317600000001</c:v>
                </c:pt>
                <c:pt idx="34">
                  <c:v>205.25805700000001</c:v>
                </c:pt>
                <c:pt idx="35">
                  <c:v>206.62413000000001</c:v>
                </c:pt>
                <c:pt idx="36">
                  <c:v>207.802887</c:v>
                </c:pt>
                <c:pt idx="37">
                  <c:v>207.61587499999999</c:v>
                </c:pt>
                <c:pt idx="38">
                  <c:v>211.316711</c:v>
                </c:pt>
                <c:pt idx="39">
                  <c:v>210.519058</c:v>
                </c:pt>
                <c:pt idx="40">
                  <c:v>211.151093</c:v>
                </c:pt>
                <c:pt idx="41">
                  <c:v>210.11805699999999</c:v>
                </c:pt>
                <c:pt idx="42">
                  <c:v>205.87634299999999</c:v>
                </c:pt>
                <c:pt idx="43">
                  <c:v>207.939987</c:v>
                </c:pt>
                <c:pt idx="44">
                  <c:v>210.50820899999999</c:v>
                </c:pt>
                <c:pt idx="45">
                  <c:v>211.59283400000001</c:v>
                </c:pt>
                <c:pt idx="46">
                  <c:v>209.53628499999999</c:v>
                </c:pt>
                <c:pt idx="47">
                  <c:v>210.32862900000001</c:v>
                </c:pt>
                <c:pt idx="48">
                  <c:v>211.41407799999999</c:v>
                </c:pt>
                <c:pt idx="49">
                  <c:v>211.704025</c:v>
                </c:pt>
                <c:pt idx="50">
                  <c:v>212.78424100000001</c:v>
                </c:pt>
                <c:pt idx="51">
                  <c:v>215.243683</c:v>
                </c:pt>
                <c:pt idx="52">
                  <c:v>210.76333600000001</c:v>
                </c:pt>
                <c:pt idx="53">
                  <c:v>205.67854299999999</c:v>
                </c:pt>
                <c:pt idx="54">
                  <c:v>209.27087399999999</c:v>
                </c:pt>
                <c:pt idx="55">
                  <c:v>208.85154700000001</c:v>
                </c:pt>
                <c:pt idx="56">
                  <c:v>209.05105599999999</c:v>
                </c:pt>
                <c:pt idx="57">
                  <c:v>206.33223000000001</c:v>
                </c:pt>
                <c:pt idx="58">
                  <c:v>204.75488300000001</c:v>
                </c:pt>
                <c:pt idx="59">
                  <c:v>202.43042</c:v>
                </c:pt>
                <c:pt idx="60">
                  <c:v>200.090439</c:v>
                </c:pt>
                <c:pt idx="61">
                  <c:v>201.33750900000001</c:v>
                </c:pt>
                <c:pt idx="62">
                  <c:v>198.15228300000001</c:v>
                </c:pt>
                <c:pt idx="63">
                  <c:v>198.66824299999999</c:v>
                </c:pt>
                <c:pt idx="64">
                  <c:v>201.274124</c:v>
                </c:pt>
                <c:pt idx="65">
                  <c:v>201.274124</c:v>
                </c:pt>
                <c:pt idx="66">
                  <c:v>200.285706</c:v>
                </c:pt>
                <c:pt idx="67">
                  <c:v>202.12269599999999</c:v>
                </c:pt>
                <c:pt idx="68">
                  <c:v>202.12269599999999</c:v>
                </c:pt>
                <c:pt idx="69">
                  <c:v>203.75824</c:v>
                </c:pt>
                <c:pt idx="70">
                  <c:v>202.99603300000001</c:v>
                </c:pt>
                <c:pt idx="71">
                  <c:v>208.14421100000001</c:v>
                </c:pt>
                <c:pt idx="72">
                  <c:v>208.235367</c:v>
                </c:pt>
                <c:pt idx="73">
                  <c:v>208.63699299999999</c:v>
                </c:pt>
                <c:pt idx="74">
                  <c:v>210.60870399999999</c:v>
                </c:pt>
                <c:pt idx="75">
                  <c:v>213.70993000000001</c:v>
                </c:pt>
                <c:pt idx="76">
                  <c:v>211.512405</c:v>
                </c:pt>
                <c:pt idx="77">
                  <c:v>212.909988</c:v>
                </c:pt>
                <c:pt idx="78">
                  <c:v>209.96258499999999</c:v>
                </c:pt>
                <c:pt idx="79">
                  <c:v>215.29385400000001</c:v>
                </c:pt>
                <c:pt idx="80">
                  <c:v>216.59291099999999</c:v>
                </c:pt>
                <c:pt idx="81">
                  <c:v>215.717499</c:v>
                </c:pt>
                <c:pt idx="82">
                  <c:v>214.64209</c:v>
                </c:pt>
                <c:pt idx="83">
                  <c:v>212.40481600000001</c:v>
                </c:pt>
                <c:pt idx="84">
                  <c:v>213.22439600000001</c:v>
                </c:pt>
                <c:pt idx="85">
                  <c:v>214.49848900000001</c:v>
                </c:pt>
                <c:pt idx="86">
                  <c:v>213.75503499999999</c:v>
                </c:pt>
                <c:pt idx="87">
                  <c:v>212.98902899999999</c:v>
                </c:pt>
                <c:pt idx="88">
                  <c:v>209.778839</c:v>
                </c:pt>
                <c:pt idx="89">
                  <c:v>212.466171</c:v>
                </c:pt>
                <c:pt idx="90">
                  <c:v>213.95929000000001</c:v>
                </c:pt>
                <c:pt idx="91">
                  <c:v>216.03450000000001</c:v>
                </c:pt>
                <c:pt idx="92">
                  <c:v>222.66021699999999</c:v>
                </c:pt>
                <c:pt idx="93">
                  <c:v>216.75091599999999</c:v>
                </c:pt>
                <c:pt idx="94">
                  <c:v>214.55740399999999</c:v>
                </c:pt>
                <c:pt idx="95">
                  <c:v>213.45533800000001</c:v>
                </c:pt>
                <c:pt idx="96">
                  <c:v>218.14404300000001</c:v>
                </c:pt>
                <c:pt idx="97">
                  <c:v>215.50779700000001</c:v>
                </c:pt>
                <c:pt idx="98">
                  <c:v>212.55754099999999</c:v>
                </c:pt>
                <c:pt idx="99">
                  <c:v>213.84150700000001</c:v>
                </c:pt>
                <c:pt idx="100">
                  <c:v>210.29019199999999</c:v>
                </c:pt>
                <c:pt idx="101">
                  <c:v>209.39515700000001</c:v>
                </c:pt>
                <c:pt idx="102">
                  <c:v>209.02496300000001</c:v>
                </c:pt>
                <c:pt idx="103">
                  <c:v>203.48770099999999</c:v>
                </c:pt>
                <c:pt idx="104">
                  <c:v>195.83577</c:v>
                </c:pt>
                <c:pt idx="105">
                  <c:v>196.44468699999999</c:v>
                </c:pt>
                <c:pt idx="106">
                  <c:v>192.34629799999999</c:v>
                </c:pt>
                <c:pt idx="107">
                  <c:v>190.40450999999999</c:v>
                </c:pt>
                <c:pt idx="108">
                  <c:v>189.01004</c:v>
                </c:pt>
                <c:pt idx="109">
                  <c:v>186.930511</c:v>
                </c:pt>
                <c:pt idx="110">
                  <c:v>188.00708</c:v>
                </c:pt>
                <c:pt idx="111">
                  <c:v>186.70800800000001</c:v>
                </c:pt>
                <c:pt idx="112">
                  <c:v>187.92695599999999</c:v>
                </c:pt>
                <c:pt idx="113">
                  <c:v>187.69770800000001</c:v>
                </c:pt>
                <c:pt idx="114">
                  <c:v>187.94975299999999</c:v>
                </c:pt>
                <c:pt idx="115">
                  <c:v>186.73985300000001</c:v>
                </c:pt>
                <c:pt idx="116">
                  <c:v>185.95694</c:v>
                </c:pt>
                <c:pt idx="117">
                  <c:v>186.183243</c:v>
                </c:pt>
                <c:pt idx="118">
                  <c:v>188.21232599999999</c:v>
                </c:pt>
                <c:pt idx="119">
                  <c:v>189.88223300000001</c:v>
                </c:pt>
                <c:pt idx="120">
                  <c:v>192.27894599999999</c:v>
                </c:pt>
                <c:pt idx="121">
                  <c:v>192.73628199999999</c:v>
                </c:pt>
                <c:pt idx="122">
                  <c:v>195.17460600000001</c:v>
                </c:pt>
                <c:pt idx="123">
                  <c:v>192.13215600000001</c:v>
                </c:pt>
                <c:pt idx="124">
                  <c:v>187.62321499999999</c:v>
                </c:pt>
                <c:pt idx="125">
                  <c:v>187.878693</c:v>
                </c:pt>
                <c:pt idx="126">
                  <c:v>188.981964</c:v>
                </c:pt>
                <c:pt idx="127">
                  <c:v>197.01551799999999</c:v>
                </c:pt>
                <c:pt idx="128">
                  <c:v>199.91760300000001</c:v>
                </c:pt>
                <c:pt idx="129">
                  <c:v>196.15815699999999</c:v>
                </c:pt>
                <c:pt idx="130">
                  <c:v>194.595642</c:v>
                </c:pt>
                <c:pt idx="131">
                  <c:v>194.09051500000001</c:v>
                </c:pt>
                <c:pt idx="132">
                  <c:v>193.56492600000001</c:v>
                </c:pt>
                <c:pt idx="133">
                  <c:v>191.63090500000001</c:v>
                </c:pt>
                <c:pt idx="134">
                  <c:v>188.830185</c:v>
                </c:pt>
                <c:pt idx="135">
                  <c:v>189.08917199999999</c:v>
                </c:pt>
                <c:pt idx="136">
                  <c:v>187.65617399999999</c:v>
                </c:pt>
                <c:pt idx="137">
                  <c:v>187.60174599999999</c:v>
                </c:pt>
                <c:pt idx="138">
                  <c:v>189.208496</c:v>
                </c:pt>
                <c:pt idx="139">
                  <c:v>187.54390000000001</c:v>
                </c:pt>
                <c:pt idx="140">
                  <c:v>187.15325899999999</c:v>
                </c:pt>
                <c:pt idx="141">
                  <c:v>185.95002700000001</c:v>
                </c:pt>
                <c:pt idx="142">
                  <c:v>188.078979</c:v>
                </c:pt>
                <c:pt idx="143">
                  <c:v>190.673462</c:v>
                </c:pt>
                <c:pt idx="144">
                  <c:v>192.59544399999999</c:v>
                </c:pt>
                <c:pt idx="145">
                  <c:v>186.73608400000001</c:v>
                </c:pt>
                <c:pt idx="146">
                  <c:v>189.552505</c:v>
                </c:pt>
                <c:pt idx="147">
                  <c:v>191.92845199999999</c:v>
                </c:pt>
                <c:pt idx="148">
                  <c:v>190.66198700000001</c:v>
                </c:pt>
                <c:pt idx="149">
                  <c:v>191.10328699999999</c:v>
                </c:pt>
                <c:pt idx="150">
                  <c:v>192.648911</c:v>
                </c:pt>
                <c:pt idx="151">
                  <c:v>193.83847</c:v>
                </c:pt>
                <c:pt idx="152">
                  <c:v>192.91343699999999</c:v>
                </c:pt>
                <c:pt idx="153">
                  <c:v>193.15450999999999</c:v>
                </c:pt>
                <c:pt idx="154">
                  <c:v>192.052795</c:v>
                </c:pt>
                <c:pt idx="155">
                  <c:v>192.63514699999999</c:v>
                </c:pt>
                <c:pt idx="156">
                  <c:v>192.07643100000001</c:v>
                </c:pt>
                <c:pt idx="157">
                  <c:v>194.147873</c:v>
                </c:pt>
                <c:pt idx="158">
                  <c:v>191.084946</c:v>
                </c:pt>
                <c:pt idx="159">
                  <c:v>186.49897799999999</c:v>
                </c:pt>
                <c:pt idx="160">
                  <c:v>187.60844399999999</c:v>
                </c:pt>
                <c:pt idx="161">
                  <c:v>189.32243299999999</c:v>
                </c:pt>
                <c:pt idx="162">
                  <c:v>189.434235</c:v>
                </c:pt>
                <c:pt idx="163">
                  <c:v>191.75857500000001</c:v>
                </c:pt>
                <c:pt idx="164">
                  <c:v>193.92295799999999</c:v>
                </c:pt>
                <c:pt idx="165">
                  <c:v>195.679306</c:v>
                </c:pt>
                <c:pt idx="166">
                  <c:v>193.281586</c:v>
                </c:pt>
                <c:pt idx="167">
                  <c:v>192.81643700000001</c:v>
                </c:pt>
                <c:pt idx="168">
                  <c:v>190.38432299999999</c:v>
                </c:pt>
                <c:pt idx="169">
                  <c:v>193.104477</c:v>
                </c:pt>
                <c:pt idx="170">
                  <c:v>192.34809899999999</c:v>
                </c:pt>
                <c:pt idx="171">
                  <c:v>190.88578799999999</c:v>
                </c:pt>
                <c:pt idx="172">
                  <c:v>191.28898599999999</c:v>
                </c:pt>
                <c:pt idx="173">
                  <c:v>191.67233300000001</c:v>
                </c:pt>
                <c:pt idx="174">
                  <c:v>193.06080600000001</c:v>
                </c:pt>
                <c:pt idx="175">
                  <c:v>191.03865099999999</c:v>
                </c:pt>
                <c:pt idx="176">
                  <c:v>192.64334099999999</c:v>
                </c:pt>
                <c:pt idx="177">
                  <c:v>190.84146100000001</c:v>
                </c:pt>
                <c:pt idx="178">
                  <c:v>193.104218</c:v>
                </c:pt>
                <c:pt idx="179">
                  <c:v>193.50654599999999</c:v>
                </c:pt>
                <c:pt idx="180">
                  <c:v>191.40791300000001</c:v>
                </c:pt>
                <c:pt idx="181">
                  <c:v>192.507599</c:v>
                </c:pt>
                <c:pt idx="182">
                  <c:v>190.22894299999999</c:v>
                </c:pt>
                <c:pt idx="183">
                  <c:v>189.52536000000001</c:v>
                </c:pt>
                <c:pt idx="184">
                  <c:v>188.917755</c:v>
                </c:pt>
                <c:pt idx="185">
                  <c:v>187.274597</c:v>
                </c:pt>
                <c:pt idx="186">
                  <c:v>186.301163</c:v>
                </c:pt>
                <c:pt idx="187">
                  <c:v>184.66243</c:v>
                </c:pt>
                <c:pt idx="188">
                  <c:v>183.18469200000001</c:v>
                </c:pt>
                <c:pt idx="189">
                  <c:v>183.18469200000001</c:v>
                </c:pt>
                <c:pt idx="190">
                  <c:v>181.95692399999999</c:v>
                </c:pt>
                <c:pt idx="191">
                  <c:v>184.87676999999999</c:v>
                </c:pt>
                <c:pt idx="192">
                  <c:v>184.282715</c:v>
                </c:pt>
                <c:pt idx="193">
                  <c:v>182.52006499999999</c:v>
                </c:pt>
                <c:pt idx="194">
                  <c:v>182.74679599999999</c:v>
                </c:pt>
                <c:pt idx="195">
                  <c:v>180.14917</c:v>
                </c:pt>
                <c:pt idx="196">
                  <c:v>183.438919</c:v>
                </c:pt>
                <c:pt idx="197">
                  <c:v>183.22409099999999</c:v>
                </c:pt>
                <c:pt idx="198">
                  <c:v>183.60526999999999</c:v>
                </c:pt>
                <c:pt idx="199">
                  <c:v>183.38050799999999</c:v>
                </c:pt>
                <c:pt idx="200">
                  <c:v>182.399338</c:v>
                </c:pt>
                <c:pt idx="201">
                  <c:v>182.44252</c:v>
                </c:pt>
                <c:pt idx="202">
                  <c:v>182.69090299999999</c:v>
                </c:pt>
                <c:pt idx="203">
                  <c:v>183.471283</c:v>
                </c:pt>
                <c:pt idx="204">
                  <c:v>181.37808200000001</c:v>
                </c:pt>
                <c:pt idx="205">
                  <c:v>183.99221800000001</c:v>
                </c:pt>
                <c:pt idx="206">
                  <c:v>185.11389199999999</c:v>
                </c:pt>
                <c:pt idx="207">
                  <c:v>184.40541099999999</c:v>
                </c:pt>
                <c:pt idx="208">
                  <c:v>183.57925399999999</c:v>
                </c:pt>
                <c:pt idx="209">
                  <c:v>180.78474399999999</c:v>
                </c:pt>
                <c:pt idx="210">
                  <c:v>180.78474399999999</c:v>
                </c:pt>
                <c:pt idx="211">
                  <c:v>180.82006799999999</c:v>
                </c:pt>
                <c:pt idx="212">
                  <c:v>182.17179899999999</c:v>
                </c:pt>
                <c:pt idx="213">
                  <c:v>182.125854</c:v>
                </c:pt>
                <c:pt idx="214">
                  <c:v>182.66539</c:v>
                </c:pt>
                <c:pt idx="215">
                  <c:v>182.087051</c:v>
                </c:pt>
                <c:pt idx="216">
                  <c:v>181.02621500000001</c:v>
                </c:pt>
                <c:pt idx="217">
                  <c:v>178.86657700000001</c:v>
                </c:pt>
                <c:pt idx="218">
                  <c:v>181.19953899999999</c:v>
                </c:pt>
                <c:pt idx="219">
                  <c:v>179.03242499999999</c:v>
                </c:pt>
                <c:pt idx="220">
                  <c:v>180.426636</c:v>
                </c:pt>
                <c:pt idx="221">
                  <c:v>179.36518899999999</c:v>
                </c:pt>
                <c:pt idx="222">
                  <c:v>180.493179</c:v>
                </c:pt>
                <c:pt idx="223">
                  <c:v>182.122818</c:v>
                </c:pt>
                <c:pt idx="224">
                  <c:v>181.54118299999999</c:v>
                </c:pt>
                <c:pt idx="225">
                  <c:v>181.19920300000001</c:v>
                </c:pt>
                <c:pt idx="226">
                  <c:v>180.860962</c:v>
                </c:pt>
                <c:pt idx="227">
                  <c:v>181.833023</c:v>
                </c:pt>
                <c:pt idx="228">
                  <c:v>180.42494199999999</c:v>
                </c:pt>
                <c:pt idx="229">
                  <c:v>182.73539700000001</c:v>
                </c:pt>
                <c:pt idx="230">
                  <c:v>183.17828399999999</c:v>
                </c:pt>
                <c:pt idx="231">
                  <c:v>182.783005</c:v>
                </c:pt>
                <c:pt idx="232">
                  <c:v>181.547089</c:v>
                </c:pt>
                <c:pt idx="233">
                  <c:v>180.863586</c:v>
                </c:pt>
                <c:pt idx="234">
                  <c:v>182.206985</c:v>
                </c:pt>
                <c:pt idx="235">
                  <c:v>181.50112899999999</c:v>
                </c:pt>
                <c:pt idx="236">
                  <c:v>182.77816799999999</c:v>
                </c:pt>
                <c:pt idx="237">
                  <c:v>184.04368600000001</c:v>
                </c:pt>
                <c:pt idx="238">
                  <c:v>185.348557</c:v>
                </c:pt>
                <c:pt idx="239">
                  <c:v>183.35316499999999</c:v>
                </c:pt>
                <c:pt idx="240">
                  <c:v>183.91596999999999</c:v>
                </c:pt>
                <c:pt idx="241">
                  <c:v>182.15602100000001</c:v>
                </c:pt>
                <c:pt idx="242">
                  <c:v>181.91609199999999</c:v>
                </c:pt>
                <c:pt idx="243">
                  <c:v>182.63999899999999</c:v>
                </c:pt>
                <c:pt idx="244">
                  <c:v>181.42147800000001</c:v>
                </c:pt>
                <c:pt idx="245">
                  <c:v>177.347183</c:v>
                </c:pt>
                <c:pt idx="246">
                  <c:v>176.826065</c:v>
                </c:pt>
                <c:pt idx="247">
                  <c:v>183.43554700000001</c:v>
                </c:pt>
                <c:pt idx="248">
                  <c:v>184.655823</c:v>
                </c:pt>
                <c:pt idx="249">
                  <c:v>184.56868</c:v>
                </c:pt>
                <c:pt idx="250">
                  <c:v>187.52044699999999</c:v>
                </c:pt>
                <c:pt idx="251">
                  <c:v>191.13468900000001</c:v>
                </c:pt>
                <c:pt idx="252">
                  <c:v>189.866165</c:v>
                </c:pt>
                <c:pt idx="253">
                  <c:v>188.50895700000001</c:v>
                </c:pt>
                <c:pt idx="254">
                  <c:v>190.044556</c:v>
                </c:pt>
                <c:pt idx="255">
                  <c:v>187.097275</c:v>
                </c:pt>
                <c:pt idx="256">
                  <c:v>189.87815900000001</c:v>
                </c:pt>
                <c:pt idx="257">
                  <c:v>188.17247</c:v>
                </c:pt>
                <c:pt idx="258">
                  <c:v>186.367569</c:v>
                </c:pt>
                <c:pt idx="259">
                  <c:v>186.517853</c:v>
                </c:pt>
                <c:pt idx="260">
                  <c:v>189.21871899999999</c:v>
                </c:pt>
                <c:pt idx="261">
                  <c:v>191.26795999999999</c:v>
                </c:pt>
                <c:pt idx="262">
                  <c:v>190.663498</c:v>
                </c:pt>
                <c:pt idx="263">
                  <c:v>186.893158</c:v>
                </c:pt>
                <c:pt idx="264">
                  <c:v>185.09292600000001</c:v>
                </c:pt>
                <c:pt idx="265">
                  <c:v>185.09292600000001</c:v>
                </c:pt>
                <c:pt idx="266">
                  <c:v>185.09292600000001</c:v>
                </c:pt>
                <c:pt idx="267">
                  <c:v>184.93266299999999</c:v>
                </c:pt>
                <c:pt idx="268">
                  <c:v>185.232834</c:v>
                </c:pt>
                <c:pt idx="269">
                  <c:v>185.77963299999999</c:v>
                </c:pt>
                <c:pt idx="270">
                  <c:v>181.074997</c:v>
                </c:pt>
                <c:pt idx="271">
                  <c:v>180.514465</c:v>
                </c:pt>
                <c:pt idx="272">
                  <c:v>179.30749499999999</c:v>
                </c:pt>
                <c:pt idx="273">
                  <c:v>179.61938499999999</c:v>
                </c:pt>
                <c:pt idx="274">
                  <c:v>181.78071600000001</c:v>
                </c:pt>
                <c:pt idx="275">
                  <c:v>184.543396</c:v>
                </c:pt>
                <c:pt idx="276">
                  <c:v>184.744553</c:v>
                </c:pt>
                <c:pt idx="277">
                  <c:v>184.36077900000001</c:v>
                </c:pt>
                <c:pt idx="278">
                  <c:v>183.86828600000001</c:v>
                </c:pt>
                <c:pt idx="279">
                  <c:v>183.50868199999999</c:v>
                </c:pt>
                <c:pt idx="280">
                  <c:v>181.096619</c:v>
                </c:pt>
                <c:pt idx="281">
                  <c:v>180.72349500000001</c:v>
                </c:pt>
                <c:pt idx="282">
                  <c:v>181.974243</c:v>
                </c:pt>
                <c:pt idx="283">
                  <c:v>180.453461</c:v>
                </c:pt>
                <c:pt idx="284">
                  <c:v>183.904831</c:v>
                </c:pt>
                <c:pt idx="285">
                  <c:v>185.31079099999999</c:v>
                </c:pt>
                <c:pt idx="286">
                  <c:v>185.94181800000001</c:v>
                </c:pt>
                <c:pt idx="287">
                  <c:v>187.272751</c:v>
                </c:pt>
                <c:pt idx="288">
                  <c:v>187.07101399999999</c:v>
                </c:pt>
                <c:pt idx="289">
                  <c:v>186.92527799999999</c:v>
                </c:pt>
                <c:pt idx="290">
                  <c:v>185.31663499999999</c:v>
                </c:pt>
                <c:pt idx="291">
                  <c:v>183.533447</c:v>
                </c:pt>
                <c:pt idx="292">
                  <c:v>184.65098599999999</c:v>
                </c:pt>
                <c:pt idx="293">
                  <c:v>186.20091199999999</c:v>
                </c:pt>
                <c:pt idx="294">
                  <c:v>187.38436899999999</c:v>
                </c:pt>
                <c:pt idx="295">
                  <c:v>190.39657600000001</c:v>
                </c:pt>
                <c:pt idx="296">
                  <c:v>190.41291799999999</c:v>
                </c:pt>
                <c:pt idx="297">
                  <c:v>189.03208900000001</c:v>
                </c:pt>
                <c:pt idx="298">
                  <c:v>187.67967200000001</c:v>
                </c:pt>
                <c:pt idx="299">
                  <c:v>187.81727599999999</c:v>
                </c:pt>
                <c:pt idx="300">
                  <c:v>188.84278900000001</c:v>
                </c:pt>
                <c:pt idx="301">
                  <c:v>188.03909300000001</c:v>
                </c:pt>
                <c:pt idx="302">
                  <c:v>189.5009</c:v>
                </c:pt>
                <c:pt idx="303">
                  <c:v>189.00308200000001</c:v>
                </c:pt>
                <c:pt idx="304">
                  <c:v>190.87750199999999</c:v>
                </c:pt>
                <c:pt idx="305">
                  <c:v>189.516312</c:v>
                </c:pt>
                <c:pt idx="306">
                  <c:v>188.286621</c:v>
                </c:pt>
                <c:pt idx="307">
                  <c:v>186.92742899999999</c:v>
                </c:pt>
                <c:pt idx="308">
                  <c:v>185.74067700000001</c:v>
                </c:pt>
                <c:pt idx="309">
                  <c:v>184.64827</c:v>
                </c:pt>
                <c:pt idx="310">
                  <c:v>183.32505800000001</c:v>
                </c:pt>
                <c:pt idx="311">
                  <c:v>184.05587800000001</c:v>
                </c:pt>
                <c:pt idx="312">
                  <c:v>184.08431999999999</c:v>
                </c:pt>
                <c:pt idx="313">
                  <c:v>184.09080499999999</c:v>
                </c:pt>
                <c:pt idx="314">
                  <c:v>183.179779</c:v>
                </c:pt>
                <c:pt idx="315">
                  <c:v>184.36854600000001</c:v>
                </c:pt>
                <c:pt idx="316">
                  <c:v>182.412384</c:v>
                </c:pt>
                <c:pt idx="317">
                  <c:v>181.99246199999999</c:v>
                </c:pt>
                <c:pt idx="318">
                  <c:v>178.08715799999999</c:v>
                </c:pt>
                <c:pt idx="319">
                  <c:v>178.65211500000001</c:v>
                </c:pt>
                <c:pt idx="320">
                  <c:v>179.777435</c:v>
                </c:pt>
                <c:pt idx="321">
                  <c:v>179.15072599999999</c:v>
                </c:pt>
                <c:pt idx="322">
                  <c:v>178.358948</c:v>
                </c:pt>
                <c:pt idx="323">
                  <c:v>180.074814</c:v>
                </c:pt>
                <c:pt idx="324">
                  <c:v>178.50968900000001</c:v>
                </c:pt>
                <c:pt idx="325">
                  <c:v>178.09484900000001</c:v>
                </c:pt>
                <c:pt idx="326">
                  <c:v>180.40782200000001</c:v>
                </c:pt>
                <c:pt idx="327">
                  <c:v>180.40782200000001</c:v>
                </c:pt>
                <c:pt idx="328">
                  <c:v>179.135468</c:v>
                </c:pt>
                <c:pt idx="329">
                  <c:v>179.617706</c:v>
                </c:pt>
                <c:pt idx="330">
                  <c:v>179.39385999999999</c:v>
                </c:pt>
                <c:pt idx="331">
                  <c:v>179.98526000000001</c:v>
                </c:pt>
                <c:pt idx="332">
                  <c:v>178.77119400000001</c:v>
                </c:pt>
                <c:pt idx="333">
                  <c:v>178.52229299999999</c:v>
                </c:pt>
                <c:pt idx="334">
                  <c:v>178.20585600000001</c:v>
                </c:pt>
                <c:pt idx="335">
                  <c:v>173.458969</c:v>
                </c:pt>
                <c:pt idx="336">
                  <c:v>173.458969</c:v>
                </c:pt>
                <c:pt idx="337">
                  <c:v>173.26666299999999</c:v>
                </c:pt>
                <c:pt idx="338">
                  <c:v>174.259705</c:v>
                </c:pt>
                <c:pt idx="339">
                  <c:v>173.45980800000001</c:v>
                </c:pt>
                <c:pt idx="340">
                  <c:v>175.011414</c:v>
                </c:pt>
                <c:pt idx="341">
                  <c:v>178.32609600000001</c:v>
                </c:pt>
                <c:pt idx="342">
                  <c:v>181.25714099999999</c:v>
                </c:pt>
                <c:pt idx="343">
                  <c:v>179.836319</c:v>
                </c:pt>
                <c:pt idx="344">
                  <c:v>179.988495</c:v>
                </c:pt>
                <c:pt idx="345">
                  <c:v>180.656555</c:v>
                </c:pt>
                <c:pt idx="346">
                  <c:v>183.53054800000001</c:v>
                </c:pt>
                <c:pt idx="347">
                  <c:v>182.69927999999999</c:v>
                </c:pt>
                <c:pt idx="348">
                  <c:v>183.329453</c:v>
                </c:pt>
                <c:pt idx="349">
                  <c:v>183.053787</c:v>
                </c:pt>
                <c:pt idx="350">
                  <c:v>190.25486799999999</c:v>
                </c:pt>
                <c:pt idx="351">
                  <c:v>190.25486799999999</c:v>
                </c:pt>
                <c:pt idx="352">
                  <c:v>191.12254300000001</c:v>
                </c:pt>
                <c:pt idx="353">
                  <c:v>189.302277</c:v>
                </c:pt>
                <c:pt idx="354">
                  <c:v>189.86293000000001</c:v>
                </c:pt>
                <c:pt idx="355">
                  <c:v>187.33479299999999</c:v>
                </c:pt>
                <c:pt idx="356">
                  <c:v>186.42477400000001</c:v>
                </c:pt>
                <c:pt idx="357">
                  <c:v>185.78787199999999</c:v>
                </c:pt>
                <c:pt idx="358">
                  <c:v>187.40400700000001</c:v>
                </c:pt>
                <c:pt idx="359">
                  <c:v>186.52098100000001</c:v>
                </c:pt>
                <c:pt idx="360">
                  <c:v>185.67729199999999</c:v>
                </c:pt>
                <c:pt idx="361">
                  <c:v>184.34831199999999</c:v>
                </c:pt>
                <c:pt idx="362">
                  <c:v>181.64619400000001</c:v>
                </c:pt>
                <c:pt idx="363">
                  <c:v>184.53659099999999</c:v>
                </c:pt>
                <c:pt idx="364">
                  <c:v>185.99478099999999</c:v>
                </c:pt>
                <c:pt idx="365">
                  <c:v>184.46298200000001</c:v>
                </c:pt>
                <c:pt idx="366">
                  <c:v>186.16751099999999</c:v>
                </c:pt>
                <c:pt idx="367">
                  <c:v>188.48281900000001</c:v>
                </c:pt>
                <c:pt idx="368">
                  <c:v>188.23129299999999</c:v>
                </c:pt>
                <c:pt idx="369">
                  <c:v>191.23472599999999</c:v>
                </c:pt>
                <c:pt idx="370">
                  <c:v>192.19596899999999</c:v>
                </c:pt>
                <c:pt idx="371">
                  <c:v>193.12300099999999</c:v>
                </c:pt>
                <c:pt idx="372">
                  <c:v>194.559753</c:v>
                </c:pt>
                <c:pt idx="373">
                  <c:v>193.19982899999999</c:v>
                </c:pt>
                <c:pt idx="374">
                  <c:v>193.63668799999999</c:v>
                </c:pt>
                <c:pt idx="375">
                  <c:v>198.17095900000001</c:v>
                </c:pt>
                <c:pt idx="376">
                  <c:v>198.17095900000001</c:v>
                </c:pt>
                <c:pt idx="377">
                  <c:v>200.37472500000001</c:v>
                </c:pt>
                <c:pt idx="378">
                  <c:v>200.76812699999999</c:v>
                </c:pt>
                <c:pt idx="379">
                  <c:v>199.381317</c:v>
                </c:pt>
                <c:pt idx="380">
                  <c:v>198.28976399999999</c:v>
                </c:pt>
                <c:pt idx="381">
                  <c:v>195.89645400000001</c:v>
                </c:pt>
                <c:pt idx="382">
                  <c:v>192.53753699999999</c:v>
                </c:pt>
                <c:pt idx="383">
                  <c:v>188.44116199999999</c:v>
                </c:pt>
                <c:pt idx="384">
                  <c:v>186.90368699999999</c:v>
                </c:pt>
                <c:pt idx="385">
                  <c:v>187.72245799999999</c:v>
                </c:pt>
                <c:pt idx="386">
                  <c:v>187.64776599999999</c:v>
                </c:pt>
                <c:pt idx="387">
                  <c:v>187.465439</c:v>
                </c:pt>
                <c:pt idx="388">
                  <c:v>188.84030200000001</c:v>
                </c:pt>
                <c:pt idx="389">
                  <c:v>188.119598</c:v>
                </c:pt>
                <c:pt idx="390">
                  <c:v>189.42401100000001</c:v>
                </c:pt>
                <c:pt idx="391">
                  <c:v>190.04045099999999</c:v>
                </c:pt>
                <c:pt idx="392">
                  <c:v>191.29608200000001</c:v>
                </c:pt>
                <c:pt idx="393">
                  <c:v>193.42738299999999</c:v>
                </c:pt>
                <c:pt idx="394">
                  <c:v>192.002487</c:v>
                </c:pt>
                <c:pt idx="395">
                  <c:v>194.18559300000001</c:v>
                </c:pt>
                <c:pt idx="396">
                  <c:v>185.57867400000001</c:v>
                </c:pt>
                <c:pt idx="397">
                  <c:v>187.28199799999999</c:v>
                </c:pt>
                <c:pt idx="398">
                  <c:v>189.09776299999999</c:v>
                </c:pt>
                <c:pt idx="399">
                  <c:v>189.33783</c:v>
                </c:pt>
                <c:pt idx="400">
                  <c:v>191.12623600000001</c:v>
                </c:pt>
                <c:pt idx="401">
                  <c:v>189.03706399999999</c:v>
                </c:pt>
                <c:pt idx="402">
                  <c:v>191.358047</c:v>
                </c:pt>
                <c:pt idx="403">
                  <c:v>192.047943</c:v>
                </c:pt>
                <c:pt idx="404">
                  <c:v>190.59200999999999</c:v>
                </c:pt>
                <c:pt idx="405">
                  <c:v>188.03646900000001</c:v>
                </c:pt>
                <c:pt idx="406">
                  <c:v>187.269913</c:v>
                </c:pt>
                <c:pt idx="407">
                  <c:v>186.77536000000001</c:v>
                </c:pt>
                <c:pt idx="408">
                  <c:v>184.20372</c:v>
                </c:pt>
                <c:pt idx="409">
                  <c:v>184.50955200000001</c:v>
                </c:pt>
                <c:pt idx="410">
                  <c:v>183.85244800000001</c:v>
                </c:pt>
                <c:pt idx="411">
                  <c:v>186.97564700000001</c:v>
                </c:pt>
                <c:pt idx="412">
                  <c:v>187.325729</c:v>
                </c:pt>
                <c:pt idx="413">
                  <c:v>187.396423</c:v>
                </c:pt>
                <c:pt idx="414">
                  <c:v>187.78770399999999</c:v>
                </c:pt>
                <c:pt idx="415">
                  <c:v>189.63298</c:v>
                </c:pt>
                <c:pt idx="416">
                  <c:v>188.27477999999999</c:v>
                </c:pt>
                <c:pt idx="417">
                  <c:v>187.28566000000001</c:v>
                </c:pt>
                <c:pt idx="418">
                  <c:v>185.598129</c:v>
                </c:pt>
                <c:pt idx="419">
                  <c:v>184.269623</c:v>
                </c:pt>
                <c:pt idx="420">
                  <c:v>183.73306299999999</c:v>
                </c:pt>
                <c:pt idx="421">
                  <c:v>185.763901</c:v>
                </c:pt>
                <c:pt idx="422">
                  <c:v>185.64915500000001</c:v>
                </c:pt>
                <c:pt idx="423">
                  <c:v>184.21639999999999</c:v>
                </c:pt>
                <c:pt idx="424">
                  <c:v>182.45504800000001</c:v>
                </c:pt>
                <c:pt idx="425">
                  <c:v>181.862549</c:v>
                </c:pt>
                <c:pt idx="426">
                  <c:v>183.15936300000001</c:v>
                </c:pt>
                <c:pt idx="427">
                  <c:v>179.98448200000001</c:v>
                </c:pt>
                <c:pt idx="428">
                  <c:v>176.54454000000001</c:v>
                </c:pt>
                <c:pt idx="429">
                  <c:v>176.61759900000001</c:v>
                </c:pt>
                <c:pt idx="430">
                  <c:v>178.635223</c:v>
                </c:pt>
                <c:pt idx="431">
                  <c:v>176.28633099999999</c:v>
                </c:pt>
                <c:pt idx="432">
                  <c:v>178.14415</c:v>
                </c:pt>
                <c:pt idx="433">
                  <c:v>180.713303</c:v>
                </c:pt>
                <c:pt idx="434">
                  <c:v>182.69570899999999</c:v>
                </c:pt>
                <c:pt idx="435">
                  <c:v>182.024811</c:v>
                </c:pt>
                <c:pt idx="436">
                  <c:v>180.053268</c:v>
                </c:pt>
                <c:pt idx="437">
                  <c:v>181.24082899999999</c:v>
                </c:pt>
                <c:pt idx="438">
                  <c:v>180.40034499999999</c:v>
                </c:pt>
                <c:pt idx="439">
                  <c:v>179.12844799999999</c:v>
                </c:pt>
                <c:pt idx="440">
                  <c:v>178.448883</c:v>
                </c:pt>
                <c:pt idx="441">
                  <c:v>178.448883</c:v>
                </c:pt>
                <c:pt idx="442">
                  <c:v>179.104355</c:v>
                </c:pt>
                <c:pt idx="443">
                  <c:v>177.93364</c:v>
                </c:pt>
                <c:pt idx="444">
                  <c:v>181.40579199999999</c:v>
                </c:pt>
                <c:pt idx="445">
                  <c:v>180.273178</c:v>
                </c:pt>
                <c:pt idx="446">
                  <c:v>181.62651099999999</c:v>
                </c:pt>
                <c:pt idx="447">
                  <c:v>183.394409</c:v>
                </c:pt>
                <c:pt idx="448">
                  <c:v>183.24929800000001</c:v>
                </c:pt>
                <c:pt idx="449">
                  <c:v>183.780823</c:v>
                </c:pt>
                <c:pt idx="450">
                  <c:v>180.19982899999999</c:v>
                </c:pt>
                <c:pt idx="451">
                  <c:v>178.768021</c:v>
                </c:pt>
                <c:pt idx="452">
                  <c:v>181.202484</c:v>
                </c:pt>
                <c:pt idx="453">
                  <c:v>184.60067699999999</c:v>
                </c:pt>
                <c:pt idx="454">
                  <c:v>184.09295700000001</c:v>
                </c:pt>
                <c:pt idx="455">
                  <c:v>184.07873499999999</c:v>
                </c:pt>
                <c:pt idx="456">
                  <c:v>183.514633</c:v>
                </c:pt>
                <c:pt idx="457">
                  <c:v>182.90812700000001</c:v>
                </c:pt>
                <c:pt idx="458">
                  <c:v>184.71672100000001</c:v>
                </c:pt>
                <c:pt idx="459">
                  <c:v>184.512146</c:v>
                </c:pt>
                <c:pt idx="460">
                  <c:v>186.46957399999999</c:v>
                </c:pt>
                <c:pt idx="461">
                  <c:v>185.87522899999999</c:v>
                </c:pt>
                <c:pt idx="462">
                  <c:v>186.993439</c:v>
                </c:pt>
                <c:pt idx="463">
                  <c:v>189.436508</c:v>
                </c:pt>
                <c:pt idx="464">
                  <c:v>188.70495600000001</c:v>
                </c:pt>
                <c:pt idx="465">
                  <c:v>188.672256</c:v>
                </c:pt>
                <c:pt idx="466">
                  <c:v>189.30159</c:v>
                </c:pt>
                <c:pt idx="467">
                  <c:v>190.446381</c:v>
                </c:pt>
                <c:pt idx="468">
                  <c:v>189.82261700000001</c:v>
                </c:pt>
                <c:pt idx="469">
                  <c:v>189.82261700000001</c:v>
                </c:pt>
                <c:pt idx="470">
                  <c:v>188.66171299999999</c:v>
                </c:pt>
                <c:pt idx="471">
                  <c:v>189.67671200000001</c:v>
                </c:pt>
                <c:pt idx="472">
                  <c:v>189.43545499999999</c:v>
                </c:pt>
                <c:pt idx="473">
                  <c:v>191.69009399999999</c:v>
                </c:pt>
                <c:pt idx="474">
                  <c:v>192.091522</c:v>
                </c:pt>
                <c:pt idx="475">
                  <c:v>192.091522</c:v>
                </c:pt>
                <c:pt idx="476">
                  <c:v>191.746872</c:v>
                </c:pt>
                <c:pt idx="477">
                  <c:v>189.62464900000001</c:v>
                </c:pt>
                <c:pt idx="478">
                  <c:v>187.19262699999999</c:v>
                </c:pt>
                <c:pt idx="479">
                  <c:v>188.06539900000001</c:v>
                </c:pt>
                <c:pt idx="480">
                  <c:v>188.14097599999999</c:v>
                </c:pt>
                <c:pt idx="481">
                  <c:v>185.31497200000001</c:v>
                </c:pt>
                <c:pt idx="482">
                  <c:v>188.41223099999999</c:v>
                </c:pt>
                <c:pt idx="483">
                  <c:v>188.64442399999999</c:v>
                </c:pt>
                <c:pt idx="484">
                  <c:v>188.44683800000001</c:v>
                </c:pt>
                <c:pt idx="485">
                  <c:v>187.62077300000001</c:v>
                </c:pt>
                <c:pt idx="486">
                  <c:v>189.61170999999999</c:v>
                </c:pt>
                <c:pt idx="487">
                  <c:v>189.743042</c:v>
                </c:pt>
                <c:pt idx="488">
                  <c:v>191.716049</c:v>
                </c:pt>
                <c:pt idx="489">
                  <c:v>191.73715200000001</c:v>
                </c:pt>
                <c:pt idx="490">
                  <c:v>189.115387</c:v>
                </c:pt>
                <c:pt idx="491">
                  <c:v>185.839462</c:v>
                </c:pt>
                <c:pt idx="492">
                  <c:v>183.970932</c:v>
                </c:pt>
                <c:pt idx="493">
                  <c:v>185.80482499999999</c:v>
                </c:pt>
                <c:pt idx="494">
                  <c:v>187.77950999999999</c:v>
                </c:pt>
                <c:pt idx="495">
                  <c:v>185.33577</c:v>
                </c:pt>
                <c:pt idx="496">
                  <c:v>188.01393100000001</c:v>
                </c:pt>
                <c:pt idx="497">
                  <c:v>184.00237999999999</c:v>
                </c:pt>
                <c:pt idx="498">
                  <c:v>187.213684</c:v>
                </c:pt>
                <c:pt idx="499">
                  <c:v>189.81367499999999</c:v>
                </c:pt>
                <c:pt idx="500">
                  <c:v>187.957581</c:v>
                </c:pt>
                <c:pt idx="501">
                  <c:v>189.786621</c:v>
                </c:pt>
                <c:pt idx="502">
                  <c:v>187.136414</c:v>
                </c:pt>
                <c:pt idx="503">
                  <c:v>187.209518</c:v>
                </c:pt>
                <c:pt idx="504">
                  <c:v>188.41584800000001</c:v>
                </c:pt>
                <c:pt idx="505">
                  <c:v>194.59863300000001</c:v>
                </c:pt>
                <c:pt idx="506">
                  <c:v>197.36440999999999</c:v>
                </c:pt>
                <c:pt idx="507">
                  <c:v>200.06137100000001</c:v>
                </c:pt>
                <c:pt idx="508">
                  <c:v>200.77848800000001</c:v>
                </c:pt>
                <c:pt idx="509">
                  <c:v>197.468582</c:v>
                </c:pt>
                <c:pt idx="510">
                  <c:v>196.51724200000001</c:v>
                </c:pt>
                <c:pt idx="511">
                  <c:v>195.86106899999999</c:v>
                </c:pt>
                <c:pt idx="512">
                  <c:v>195.30950899999999</c:v>
                </c:pt>
                <c:pt idx="513">
                  <c:v>193.461151</c:v>
                </c:pt>
                <c:pt idx="514">
                  <c:v>194.99690200000001</c:v>
                </c:pt>
                <c:pt idx="515">
                  <c:v>195.94754</c:v>
                </c:pt>
                <c:pt idx="516">
                  <c:v>200.312408</c:v>
                </c:pt>
                <c:pt idx="517">
                  <c:v>200.312408</c:v>
                </c:pt>
                <c:pt idx="518">
                  <c:v>204.690201</c:v>
                </c:pt>
                <c:pt idx="519">
                  <c:v>203.90913399999999</c:v>
                </c:pt>
                <c:pt idx="520">
                  <c:v>201.64047199999999</c:v>
                </c:pt>
                <c:pt idx="521">
                  <c:v>201.41644299999999</c:v>
                </c:pt>
                <c:pt idx="522">
                  <c:v>201.197067</c:v>
                </c:pt>
                <c:pt idx="523">
                  <c:v>207.18467699999999</c:v>
                </c:pt>
                <c:pt idx="524">
                  <c:v>210.540909</c:v>
                </c:pt>
                <c:pt idx="525">
                  <c:v>214.24688699999999</c:v>
                </c:pt>
                <c:pt idx="526">
                  <c:v>212.177887</c:v>
                </c:pt>
                <c:pt idx="527">
                  <c:v>214.65036000000001</c:v>
                </c:pt>
                <c:pt idx="528">
                  <c:v>213.066742</c:v>
                </c:pt>
                <c:pt idx="529">
                  <c:v>211.13208</c:v>
                </c:pt>
                <c:pt idx="530">
                  <c:v>209.45245399999999</c:v>
                </c:pt>
                <c:pt idx="531">
                  <c:v>207.725708</c:v>
                </c:pt>
                <c:pt idx="532">
                  <c:v>210.948151</c:v>
                </c:pt>
                <c:pt idx="533">
                  <c:v>209.58970600000001</c:v>
                </c:pt>
                <c:pt idx="534">
                  <c:v>207.86215200000001</c:v>
                </c:pt>
                <c:pt idx="535">
                  <c:v>210.31632999999999</c:v>
                </c:pt>
                <c:pt idx="536">
                  <c:v>211.31303399999999</c:v>
                </c:pt>
                <c:pt idx="537">
                  <c:v>209.734802</c:v>
                </c:pt>
                <c:pt idx="538">
                  <c:v>205.72318999999999</c:v>
                </c:pt>
                <c:pt idx="539">
                  <c:v>205.410065</c:v>
                </c:pt>
                <c:pt idx="540">
                  <c:v>204.48306299999999</c:v>
                </c:pt>
                <c:pt idx="541">
                  <c:v>205.173981</c:v>
                </c:pt>
                <c:pt idx="542">
                  <c:v>205.46133399999999</c:v>
                </c:pt>
                <c:pt idx="543">
                  <c:v>203.97436500000001</c:v>
                </c:pt>
                <c:pt idx="544">
                  <c:v>203.96618699999999</c:v>
                </c:pt>
                <c:pt idx="545">
                  <c:v>202.264343</c:v>
                </c:pt>
                <c:pt idx="546">
                  <c:v>203.71229600000001</c:v>
                </c:pt>
                <c:pt idx="547">
                  <c:v>200.56729100000001</c:v>
                </c:pt>
                <c:pt idx="548">
                  <c:v>200.73666399999999</c:v>
                </c:pt>
                <c:pt idx="549">
                  <c:v>202.70474200000001</c:v>
                </c:pt>
                <c:pt idx="550">
                  <c:v>196.66520700000001</c:v>
                </c:pt>
                <c:pt idx="551">
                  <c:v>193.09916699999999</c:v>
                </c:pt>
                <c:pt idx="552">
                  <c:v>190.348175</c:v>
                </c:pt>
                <c:pt idx="553">
                  <c:v>191.117966</c:v>
                </c:pt>
                <c:pt idx="554">
                  <c:v>188.53817699999999</c:v>
                </c:pt>
                <c:pt idx="555">
                  <c:v>190.125381</c:v>
                </c:pt>
                <c:pt idx="556">
                  <c:v>186.90162699999999</c:v>
                </c:pt>
                <c:pt idx="557">
                  <c:v>186.26281700000001</c:v>
                </c:pt>
                <c:pt idx="558">
                  <c:v>186.397583</c:v>
                </c:pt>
                <c:pt idx="559">
                  <c:v>188.71945199999999</c:v>
                </c:pt>
                <c:pt idx="560">
                  <c:v>186.76908900000001</c:v>
                </c:pt>
                <c:pt idx="561">
                  <c:v>189.72309899999999</c:v>
                </c:pt>
                <c:pt idx="562">
                  <c:v>190.747208</c:v>
                </c:pt>
                <c:pt idx="563">
                  <c:v>193.52262899999999</c:v>
                </c:pt>
                <c:pt idx="564">
                  <c:v>199.185226</c:v>
                </c:pt>
                <c:pt idx="565">
                  <c:v>198.39994799999999</c:v>
                </c:pt>
                <c:pt idx="566">
                  <c:v>197.198318</c:v>
                </c:pt>
                <c:pt idx="567">
                  <c:v>195.208618</c:v>
                </c:pt>
                <c:pt idx="568">
                  <c:v>195.05888400000001</c:v>
                </c:pt>
                <c:pt idx="569">
                  <c:v>193.43924000000001</c:v>
                </c:pt>
                <c:pt idx="570">
                  <c:v>194.87998999999999</c:v>
                </c:pt>
                <c:pt idx="571">
                  <c:v>198.64679000000001</c:v>
                </c:pt>
                <c:pt idx="572">
                  <c:v>199.516357</c:v>
                </c:pt>
                <c:pt idx="573">
                  <c:v>199.070435</c:v>
                </c:pt>
                <c:pt idx="574">
                  <c:v>198.011414</c:v>
                </c:pt>
                <c:pt idx="575">
                  <c:v>194.66133099999999</c:v>
                </c:pt>
                <c:pt idx="576">
                  <c:v>195.516525</c:v>
                </c:pt>
                <c:pt idx="577">
                  <c:v>196.888687</c:v>
                </c:pt>
                <c:pt idx="578">
                  <c:v>196.159119</c:v>
                </c:pt>
                <c:pt idx="579">
                  <c:v>195.86416600000001</c:v>
                </c:pt>
                <c:pt idx="580">
                  <c:v>192.94198600000001</c:v>
                </c:pt>
                <c:pt idx="581">
                  <c:v>190.79574600000001</c:v>
                </c:pt>
                <c:pt idx="582">
                  <c:v>195.15181000000001</c:v>
                </c:pt>
                <c:pt idx="583">
                  <c:v>198.56514000000001</c:v>
                </c:pt>
                <c:pt idx="584">
                  <c:v>197.96301299999999</c:v>
                </c:pt>
                <c:pt idx="585">
                  <c:v>198.21388200000001</c:v>
                </c:pt>
                <c:pt idx="586">
                  <c:v>198.21388200000001</c:v>
                </c:pt>
                <c:pt idx="587">
                  <c:v>199.96038799999999</c:v>
                </c:pt>
                <c:pt idx="588">
                  <c:v>190.954849</c:v>
                </c:pt>
                <c:pt idx="589">
                  <c:v>179.59300200000001</c:v>
                </c:pt>
                <c:pt idx="590">
                  <c:v>183.785156</c:v>
                </c:pt>
                <c:pt idx="591">
                  <c:v>181.06770299999999</c:v>
                </c:pt>
                <c:pt idx="592">
                  <c:v>179.66027800000001</c:v>
                </c:pt>
                <c:pt idx="593">
                  <c:v>178.34382600000001</c:v>
                </c:pt>
                <c:pt idx="594">
                  <c:v>184.95330799999999</c:v>
                </c:pt>
                <c:pt idx="595">
                  <c:v>184.95330799999999</c:v>
                </c:pt>
                <c:pt idx="596">
                  <c:v>184.31800799999999</c:v>
                </c:pt>
                <c:pt idx="597">
                  <c:v>187.72457900000001</c:v>
                </c:pt>
                <c:pt idx="598">
                  <c:v>187.30523700000001</c:v>
                </c:pt>
                <c:pt idx="599">
                  <c:v>187.85510300000001</c:v>
                </c:pt>
                <c:pt idx="600">
                  <c:v>187.060913</c:v>
                </c:pt>
                <c:pt idx="601">
                  <c:v>178.97396900000001</c:v>
                </c:pt>
                <c:pt idx="602">
                  <c:v>177.31601000000001</c:v>
                </c:pt>
                <c:pt idx="603">
                  <c:v>176.984894</c:v>
                </c:pt>
                <c:pt idx="604">
                  <c:v>178.22171</c:v>
                </c:pt>
                <c:pt idx="605">
                  <c:v>182.53410299999999</c:v>
                </c:pt>
                <c:pt idx="606">
                  <c:v>180.72148100000001</c:v>
                </c:pt>
                <c:pt idx="607">
                  <c:v>176.88954200000001</c:v>
                </c:pt>
                <c:pt idx="608">
                  <c:v>179.58019999999999</c:v>
                </c:pt>
                <c:pt idx="609">
                  <c:v>177.97422800000001</c:v>
                </c:pt>
                <c:pt idx="610">
                  <c:v>177.97422800000001</c:v>
                </c:pt>
                <c:pt idx="611">
                  <c:v>178.07823200000001</c:v>
                </c:pt>
                <c:pt idx="612">
                  <c:v>181.24191300000001</c:v>
                </c:pt>
                <c:pt idx="613">
                  <c:v>185.37107800000001</c:v>
                </c:pt>
                <c:pt idx="614">
                  <c:v>183.925781</c:v>
                </c:pt>
                <c:pt idx="615">
                  <c:v>183.35665900000001</c:v>
                </c:pt>
                <c:pt idx="616">
                  <c:v>174.841522</c:v>
                </c:pt>
                <c:pt idx="617">
                  <c:v>176.348679</c:v>
                </c:pt>
                <c:pt idx="618">
                  <c:v>176.27247600000001</c:v>
                </c:pt>
                <c:pt idx="619">
                  <c:v>178.64608799999999</c:v>
                </c:pt>
                <c:pt idx="620">
                  <c:v>175.81196600000001</c:v>
                </c:pt>
                <c:pt idx="621">
                  <c:v>176.92588799999999</c:v>
                </c:pt>
                <c:pt idx="622">
                  <c:v>175.50404399999999</c:v>
                </c:pt>
                <c:pt idx="623">
                  <c:v>176.71189899999999</c:v>
                </c:pt>
                <c:pt idx="624">
                  <c:v>180.531982</c:v>
                </c:pt>
                <c:pt idx="625">
                  <c:v>183.458282</c:v>
                </c:pt>
                <c:pt idx="626">
                  <c:v>185.35278299999999</c:v>
                </c:pt>
                <c:pt idx="627">
                  <c:v>184.97955300000001</c:v>
                </c:pt>
                <c:pt idx="628">
                  <c:v>187.699814</c:v>
                </c:pt>
                <c:pt idx="629">
                  <c:v>186.75443999999999</c:v>
                </c:pt>
                <c:pt idx="630">
                  <c:v>187.242447</c:v>
                </c:pt>
                <c:pt idx="631">
                  <c:v>192.327011</c:v>
                </c:pt>
                <c:pt idx="632">
                  <c:v>190.839966</c:v>
                </c:pt>
                <c:pt idx="633">
                  <c:v>187.72349500000001</c:v>
                </c:pt>
                <c:pt idx="634">
                  <c:v>184.390839</c:v>
                </c:pt>
                <c:pt idx="635">
                  <c:v>184.390839</c:v>
                </c:pt>
                <c:pt idx="636">
                  <c:v>184.81028699999999</c:v>
                </c:pt>
                <c:pt idx="637">
                  <c:v>185.867142</c:v>
                </c:pt>
                <c:pt idx="638">
                  <c:v>186.0401</c:v>
                </c:pt>
                <c:pt idx="639">
                  <c:v>187.45799299999999</c:v>
                </c:pt>
                <c:pt idx="640">
                  <c:v>186.15129099999999</c:v>
                </c:pt>
                <c:pt idx="641">
                  <c:v>185.135818</c:v>
                </c:pt>
                <c:pt idx="642">
                  <c:v>188.349594</c:v>
                </c:pt>
                <c:pt idx="643">
                  <c:v>194.39561499999999</c:v>
                </c:pt>
                <c:pt idx="644">
                  <c:v>191.64875799999999</c:v>
                </c:pt>
                <c:pt idx="645">
                  <c:v>189.21623199999999</c:v>
                </c:pt>
                <c:pt idx="646">
                  <c:v>190.24392700000001</c:v>
                </c:pt>
                <c:pt idx="647">
                  <c:v>193.99479700000001</c:v>
                </c:pt>
                <c:pt idx="648">
                  <c:v>197.66241500000001</c:v>
                </c:pt>
                <c:pt idx="649">
                  <c:v>198.70246900000001</c:v>
                </c:pt>
                <c:pt idx="650">
                  <c:v>201.436386</c:v>
                </c:pt>
                <c:pt idx="651">
                  <c:v>201.42907700000001</c:v>
                </c:pt>
                <c:pt idx="652">
                  <c:v>198.966522</c:v>
                </c:pt>
                <c:pt idx="653">
                  <c:v>199.065811</c:v>
                </c:pt>
                <c:pt idx="654">
                  <c:v>197.123367</c:v>
                </c:pt>
                <c:pt idx="655">
                  <c:v>192.73493999999999</c:v>
                </c:pt>
                <c:pt idx="656">
                  <c:v>196.46328700000001</c:v>
                </c:pt>
                <c:pt idx="657">
                  <c:v>196.023224</c:v>
                </c:pt>
                <c:pt idx="658">
                  <c:v>198.026993</c:v>
                </c:pt>
                <c:pt idx="659">
                  <c:v>195.190292</c:v>
                </c:pt>
                <c:pt idx="660">
                  <c:v>189.02304100000001</c:v>
                </c:pt>
                <c:pt idx="661">
                  <c:v>188.560318</c:v>
                </c:pt>
                <c:pt idx="662">
                  <c:v>188.00514200000001</c:v>
                </c:pt>
                <c:pt idx="663">
                  <c:v>187.242828</c:v>
                </c:pt>
                <c:pt idx="664">
                  <c:v>187.58329800000001</c:v>
                </c:pt>
                <c:pt idx="665">
                  <c:v>183.315247</c:v>
                </c:pt>
                <c:pt idx="666">
                  <c:v>189.55905200000001</c:v>
                </c:pt>
                <c:pt idx="667">
                  <c:v>192.60209699999999</c:v>
                </c:pt>
                <c:pt idx="668">
                  <c:v>193.396545</c:v>
                </c:pt>
                <c:pt idx="669">
                  <c:v>193.77551299999999</c:v>
                </c:pt>
                <c:pt idx="670">
                  <c:v>191.64587399999999</c:v>
                </c:pt>
                <c:pt idx="671">
                  <c:v>188.024002</c:v>
                </c:pt>
                <c:pt idx="672">
                  <c:v>186.918747</c:v>
                </c:pt>
                <c:pt idx="673">
                  <c:v>185.10290499999999</c:v>
                </c:pt>
                <c:pt idx="674">
                  <c:v>186.18957499999999</c:v>
                </c:pt>
                <c:pt idx="675">
                  <c:v>187.41593900000001</c:v>
                </c:pt>
                <c:pt idx="676">
                  <c:v>184.53360000000001</c:v>
                </c:pt>
                <c:pt idx="677">
                  <c:v>188.925217</c:v>
                </c:pt>
                <c:pt idx="678">
                  <c:v>192.013519</c:v>
                </c:pt>
                <c:pt idx="679">
                  <c:v>188.989395</c:v>
                </c:pt>
                <c:pt idx="680">
                  <c:v>185.344391</c:v>
                </c:pt>
                <c:pt idx="681">
                  <c:v>184.051376</c:v>
                </c:pt>
                <c:pt idx="682">
                  <c:v>185.854828</c:v>
                </c:pt>
                <c:pt idx="683">
                  <c:v>183.09545900000001</c:v>
                </c:pt>
                <c:pt idx="684">
                  <c:v>181.838776</c:v>
                </c:pt>
                <c:pt idx="685">
                  <c:v>185.64044200000001</c:v>
                </c:pt>
                <c:pt idx="686">
                  <c:v>188.480942</c:v>
                </c:pt>
                <c:pt idx="687">
                  <c:v>189.59124800000001</c:v>
                </c:pt>
                <c:pt idx="688">
                  <c:v>182.358002</c:v>
                </c:pt>
                <c:pt idx="689">
                  <c:v>179.14376799999999</c:v>
                </c:pt>
                <c:pt idx="690">
                  <c:v>180.012497</c:v>
                </c:pt>
                <c:pt idx="691">
                  <c:v>179.860489</c:v>
                </c:pt>
                <c:pt idx="692">
                  <c:v>177.530182</c:v>
                </c:pt>
                <c:pt idx="693">
                  <c:v>183.67480499999999</c:v>
                </c:pt>
                <c:pt idx="694">
                  <c:v>183.67480499999999</c:v>
                </c:pt>
                <c:pt idx="695">
                  <c:v>180.75207499999999</c:v>
                </c:pt>
                <c:pt idx="696">
                  <c:v>181.27719099999999</c:v>
                </c:pt>
                <c:pt idx="697">
                  <c:v>187.58578499999999</c:v>
                </c:pt>
                <c:pt idx="698">
                  <c:v>190.47020000000001</c:v>
                </c:pt>
                <c:pt idx="699">
                  <c:v>195.15368699999999</c:v>
                </c:pt>
                <c:pt idx="700">
                  <c:v>194.239487</c:v>
                </c:pt>
                <c:pt idx="701">
                  <c:v>191.59948700000001</c:v>
                </c:pt>
                <c:pt idx="702">
                  <c:v>189.88857999999999</c:v>
                </c:pt>
                <c:pt idx="703">
                  <c:v>192.64532500000001</c:v>
                </c:pt>
                <c:pt idx="704">
                  <c:v>188.53041099999999</c:v>
                </c:pt>
                <c:pt idx="705">
                  <c:v>187.96792600000001</c:v>
                </c:pt>
                <c:pt idx="706">
                  <c:v>188.70112599999999</c:v>
                </c:pt>
                <c:pt idx="707">
                  <c:v>188.14720199999999</c:v>
                </c:pt>
                <c:pt idx="708">
                  <c:v>186.51063500000001</c:v>
                </c:pt>
                <c:pt idx="709">
                  <c:v>181.06179800000001</c:v>
                </c:pt>
                <c:pt idx="710">
                  <c:v>176.01083399999999</c:v>
                </c:pt>
                <c:pt idx="711">
                  <c:v>182.87982199999999</c:v>
                </c:pt>
                <c:pt idx="712">
                  <c:v>183.81698600000001</c:v>
                </c:pt>
                <c:pt idx="713">
                  <c:v>184.33192399999999</c:v>
                </c:pt>
                <c:pt idx="714">
                  <c:v>185.73220800000001</c:v>
                </c:pt>
                <c:pt idx="715">
                  <c:v>190.07998699999999</c:v>
                </c:pt>
                <c:pt idx="716">
                  <c:v>188.64759799999999</c:v>
                </c:pt>
                <c:pt idx="717">
                  <c:v>190.04693599999999</c:v>
                </c:pt>
                <c:pt idx="718">
                  <c:v>182.491974</c:v>
                </c:pt>
                <c:pt idx="719">
                  <c:v>178.833145</c:v>
                </c:pt>
                <c:pt idx="720">
                  <c:v>180.61979700000001</c:v>
                </c:pt>
                <c:pt idx="721">
                  <c:v>180.005966</c:v>
                </c:pt>
                <c:pt idx="722">
                  <c:v>187.03839099999999</c:v>
                </c:pt>
                <c:pt idx="723">
                  <c:v>189.986771</c:v>
                </c:pt>
                <c:pt idx="724">
                  <c:v>197.982269</c:v>
                </c:pt>
                <c:pt idx="725">
                  <c:v>199.01216099999999</c:v>
                </c:pt>
                <c:pt idx="726">
                  <c:v>201.70040900000001</c:v>
                </c:pt>
                <c:pt idx="727">
                  <c:v>197.13514699999999</c:v>
                </c:pt>
                <c:pt idx="728">
                  <c:v>200.908646</c:v>
                </c:pt>
                <c:pt idx="729">
                  <c:v>197.76149000000001</c:v>
                </c:pt>
                <c:pt idx="730">
                  <c:v>194.16828899999999</c:v>
                </c:pt>
                <c:pt idx="731">
                  <c:v>194.515961</c:v>
                </c:pt>
                <c:pt idx="732">
                  <c:v>193.48736600000001</c:v>
                </c:pt>
                <c:pt idx="733">
                  <c:v>197.075333</c:v>
                </c:pt>
                <c:pt idx="734">
                  <c:v>197.075333</c:v>
                </c:pt>
                <c:pt idx="735">
                  <c:v>198.698059</c:v>
                </c:pt>
                <c:pt idx="736">
                  <c:v>197.44117700000001</c:v>
                </c:pt>
                <c:pt idx="737">
                  <c:v>199.210556</c:v>
                </c:pt>
                <c:pt idx="738">
                  <c:v>198.72723400000001</c:v>
                </c:pt>
                <c:pt idx="739">
                  <c:v>195.846146</c:v>
                </c:pt>
                <c:pt idx="740">
                  <c:v>196.579544</c:v>
                </c:pt>
                <c:pt idx="741">
                  <c:v>201.818939</c:v>
                </c:pt>
                <c:pt idx="742">
                  <c:v>205.48460399999999</c:v>
                </c:pt>
                <c:pt idx="743">
                  <c:v>206.29837000000001</c:v>
                </c:pt>
                <c:pt idx="744">
                  <c:v>212.16310100000001</c:v>
                </c:pt>
                <c:pt idx="745">
                  <c:v>214.280991</c:v>
                </c:pt>
                <c:pt idx="746">
                  <c:v>212.529663</c:v>
                </c:pt>
                <c:pt idx="747">
                  <c:v>211.72183200000001</c:v>
                </c:pt>
                <c:pt idx="748">
                  <c:v>218.001678</c:v>
                </c:pt>
                <c:pt idx="749">
                  <c:v>219.14584400000001</c:v>
                </c:pt>
                <c:pt idx="750">
                  <c:v>212.86938499999999</c:v>
                </c:pt>
                <c:pt idx="751">
                  <c:v>213.94447299999999</c:v>
                </c:pt>
                <c:pt idx="752">
                  <c:v>214.445007</c:v>
                </c:pt>
                <c:pt idx="753">
                  <c:v>213.45117200000001</c:v>
                </c:pt>
                <c:pt idx="754">
                  <c:v>217.44072</c:v>
                </c:pt>
                <c:pt idx="755">
                  <c:v>213.10408000000001</c:v>
                </c:pt>
                <c:pt idx="756">
                  <c:v>218.15887499999999</c:v>
                </c:pt>
                <c:pt idx="757">
                  <c:v>212.66645800000001</c:v>
                </c:pt>
                <c:pt idx="758">
                  <c:v>213.09376499999999</c:v>
                </c:pt>
                <c:pt idx="759">
                  <c:v>200.70665</c:v>
                </c:pt>
                <c:pt idx="760">
                  <c:v>199.96516399999999</c:v>
                </c:pt>
                <c:pt idx="761">
                  <c:v>203.62814299999999</c:v>
                </c:pt>
                <c:pt idx="762">
                  <c:v>208.36578399999999</c:v>
                </c:pt>
                <c:pt idx="763">
                  <c:v>209.12235999999999</c:v>
                </c:pt>
                <c:pt idx="764">
                  <c:v>201.187927</c:v>
                </c:pt>
                <c:pt idx="765">
                  <c:v>203.63945000000001</c:v>
                </c:pt>
                <c:pt idx="766">
                  <c:v>216.856888</c:v>
                </c:pt>
                <c:pt idx="767">
                  <c:v>227.93553199999999</c:v>
                </c:pt>
                <c:pt idx="768">
                  <c:v>233.66345200000001</c:v>
                </c:pt>
                <c:pt idx="769">
                  <c:v>241.873581</c:v>
                </c:pt>
                <c:pt idx="770">
                  <c:v>241.873581</c:v>
                </c:pt>
                <c:pt idx="771">
                  <c:v>241.873581</c:v>
                </c:pt>
                <c:pt idx="772">
                  <c:v>237.224197</c:v>
                </c:pt>
                <c:pt idx="773">
                  <c:v>237.30755600000001</c:v>
                </c:pt>
                <c:pt idx="774">
                  <c:v>242.94986</c:v>
                </c:pt>
                <c:pt idx="775">
                  <c:v>244.40025299999999</c:v>
                </c:pt>
                <c:pt idx="776">
                  <c:v>247.95915199999999</c:v>
                </c:pt>
                <c:pt idx="777">
                  <c:v>252.30345199999999</c:v>
                </c:pt>
                <c:pt idx="778">
                  <c:v>254.78178399999999</c:v>
                </c:pt>
                <c:pt idx="779">
                  <c:v>256.74618500000003</c:v>
                </c:pt>
                <c:pt idx="780">
                  <c:v>248.709518</c:v>
                </c:pt>
                <c:pt idx="781">
                  <c:v>250.589111</c:v>
                </c:pt>
                <c:pt idx="782">
                  <c:v>251.96292099999999</c:v>
                </c:pt>
                <c:pt idx="783">
                  <c:v>253.05462600000001</c:v>
                </c:pt>
                <c:pt idx="784">
                  <c:v>249.41859400000001</c:v>
                </c:pt>
                <c:pt idx="785">
                  <c:v>249.15913399999999</c:v>
                </c:pt>
                <c:pt idx="786">
                  <c:v>249.021637</c:v>
                </c:pt>
                <c:pt idx="787">
                  <c:v>246.211029</c:v>
                </c:pt>
                <c:pt idx="788">
                  <c:v>250.40505999999999</c:v>
                </c:pt>
                <c:pt idx="789">
                  <c:v>247.99704</c:v>
                </c:pt>
                <c:pt idx="790">
                  <c:v>246.996048</c:v>
                </c:pt>
                <c:pt idx="791">
                  <c:v>240.79276999999999</c:v>
                </c:pt>
                <c:pt idx="792">
                  <c:v>238.58766199999999</c:v>
                </c:pt>
                <c:pt idx="793">
                  <c:v>238.54878199999999</c:v>
                </c:pt>
                <c:pt idx="794">
                  <c:v>240.757935</c:v>
                </c:pt>
                <c:pt idx="795">
                  <c:v>241.661652</c:v>
                </c:pt>
                <c:pt idx="796">
                  <c:v>243.89904799999999</c:v>
                </c:pt>
                <c:pt idx="797">
                  <c:v>244.296494</c:v>
                </c:pt>
                <c:pt idx="798">
                  <c:v>243.93289200000001</c:v>
                </c:pt>
                <c:pt idx="799">
                  <c:v>246.908737</c:v>
                </c:pt>
                <c:pt idx="800">
                  <c:v>248.03517199999999</c:v>
                </c:pt>
                <c:pt idx="801">
                  <c:v>249.00001499999999</c:v>
                </c:pt>
                <c:pt idx="802">
                  <c:v>251.16629</c:v>
                </c:pt>
                <c:pt idx="803">
                  <c:v>253.81179800000001</c:v>
                </c:pt>
                <c:pt idx="804">
                  <c:v>252.76068100000001</c:v>
                </c:pt>
                <c:pt idx="805">
                  <c:v>249.54490699999999</c:v>
                </c:pt>
                <c:pt idx="806">
                  <c:v>251.14312699999999</c:v>
                </c:pt>
                <c:pt idx="807">
                  <c:v>253.95683299999999</c:v>
                </c:pt>
                <c:pt idx="808">
                  <c:v>253.92709400000001</c:v>
                </c:pt>
                <c:pt idx="809">
                  <c:v>260.18029799999999</c:v>
                </c:pt>
                <c:pt idx="810">
                  <c:v>261.79834</c:v>
                </c:pt>
                <c:pt idx="811">
                  <c:v>261.13742100000002</c:v>
                </c:pt>
                <c:pt idx="812">
                  <c:v>259.59832799999998</c:v>
                </c:pt>
                <c:pt idx="813">
                  <c:v>259.06753500000002</c:v>
                </c:pt>
                <c:pt idx="814">
                  <c:v>259.25787400000002</c:v>
                </c:pt>
                <c:pt idx="815">
                  <c:v>259.58294699999999</c:v>
                </c:pt>
                <c:pt idx="816">
                  <c:v>256.46032700000001</c:v>
                </c:pt>
                <c:pt idx="817">
                  <c:v>256.65747099999999</c:v>
                </c:pt>
                <c:pt idx="818">
                  <c:v>257.19430499999999</c:v>
                </c:pt>
                <c:pt idx="819">
                  <c:v>256.47949199999999</c:v>
                </c:pt>
                <c:pt idx="820">
                  <c:v>251.04693599999999</c:v>
                </c:pt>
                <c:pt idx="821">
                  <c:v>254.41686999999999</c:v>
                </c:pt>
                <c:pt idx="822">
                  <c:v>257.51428199999998</c:v>
                </c:pt>
                <c:pt idx="823">
                  <c:v>261.30868500000003</c:v>
                </c:pt>
                <c:pt idx="824">
                  <c:v>258.87069700000001</c:v>
                </c:pt>
                <c:pt idx="825">
                  <c:v>262.23202500000002</c:v>
                </c:pt>
                <c:pt idx="826">
                  <c:v>265.49816900000002</c:v>
                </c:pt>
                <c:pt idx="827">
                  <c:v>265.97167999999999</c:v>
                </c:pt>
                <c:pt idx="828">
                  <c:v>268.699341</c:v>
                </c:pt>
                <c:pt idx="829">
                  <c:v>271.78860500000002</c:v>
                </c:pt>
                <c:pt idx="830">
                  <c:v>265.17572000000001</c:v>
                </c:pt>
                <c:pt idx="831">
                  <c:v>264.20480300000003</c:v>
                </c:pt>
                <c:pt idx="832">
                  <c:v>265.714294</c:v>
                </c:pt>
                <c:pt idx="833">
                  <c:v>259.76162699999998</c:v>
                </c:pt>
                <c:pt idx="834">
                  <c:v>258.90228300000001</c:v>
                </c:pt>
                <c:pt idx="835">
                  <c:v>260.74047899999999</c:v>
                </c:pt>
                <c:pt idx="836">
                  <c:v>259.75726300000002</c:v>
                </c:pt>
                <c:pt idx="837">
                  <c:v>268.82412699999998</c:v>
                </c:pt>
                <c:pt idx="838">
                  <c:v>268.38726800000001</c:v>
                </c:pt>
                <c:pt idx="839">
                  <c:v>268.26461799999998</c:v>
                </c:pt>
                <c:pt idx="840">
                  <c:v>270.55813599999999</c:v>
                </c:pt>
                <c:pt idx="841">
                  <c:v>273.25329599999998</c:v>
                </c:pt>
                <c:pt idx="842">
                  <c:v>274.29632600000002</c:v>
                </c:pt>
                <c:pt idx="843">
                  <c:v>277.25656099999998</c:v>
                </c:pt>
                <c:pt idx="844">
                  <c:v>280.76318400000002</c:v>
                </c:pt>
                <c:pt idx="845">
                  <c:v>278.56140099999999</c:v>
                </c:pt>
                <c:pt idx="846">
                  <c:v>278.56140099999999</c:v>
                </c:pt>
                <c:pt idx="847">
                  <c:v>278.36782799999997</c:v>
                </c:pt>
                <c:pt idx="848">
                  <c:v>275.47442599999999</c:v>
                </c:pt>
                <c:pt idx="849">
                  <c:v>277.40213</c:v>
                </c:pt>
                <c:pt idx="850">
                  <c:v>279.44198599999999</c:v>
                </c:pt>
                <c:pt idx="851">
                  <c:v>276.47915599999999</c:v>
                </c:pt>
                <c:pt idx="852">
                  <c:v>279.53710899999999</c:v>
                </c:pt>
                <c:pt idx="853">
                  <c:v>277.22311400000001</c:v>
                </c:pt>
                <c:pt idx="854">
                  <c:v>271.39187600000002</c:v>
                </c:pt>
                <c:pt idx="855">
                  <c:v>271.39187600000002</c:v>
                </c:pt>
                <c:pt idx="856">
                  <c:v>265.90759300000002</c:v>
                </c:pt>
                <c:pt idx="857">
                  <c:v>267.09765599999997</c:v>
                </c:pt>
                <c:pt idx="858">
                  <c:v>265.02041600000001</c:v>
                </c:pt>
                <c:pt idx="859">
                  <c:v>267.92095899999998</c:v>
                </c:pt>
                <c:pt idx="860">
                  <c:v>273.19576999999998</c:v>
                </c:pt>
                <c:pt idx="861">
                  <c:v>276.764679</c:v>
                </c:pt>
                <c:pt idx="862">
                  <c:v>277.409424</c:v>
                </c:pt>
                <c:pt idx="863">
                  <c:v>274.76077299999997</c:v>
                </c:pt>
                <c:pt idx="864">
                  <c:v>274.94833399999999</c:v>
                </c:pt>
                <c:pt idx="865">
                  <c:v>274.26071200000001</c:v>
                </c:pt>
                <c:pt idx="866">
                  <c:v>272.421021</c:v>
                </c:pt>
                <c:pt idx="867">
                  <c:v>271.83975199999998</c:v>
                </c:pt>
                <c:pt idx="868">
                  <c:v>272.87924199999998</c:v>
                </c:pt>
                <c:pt idx="869">
                  <c:v>269.01110799999998</c:v>
                </c:pt>
                <c:pt idx="870">
                  <c:v>269.01110799999998</c:v>
                </c:pt>
                <c:pt idx="871">
                  <c:v>271.46267699999999</c:v>
                </c:pt>
                <c:pt idx="872">
                  <c:v>269.98590100000001</c:v>
                </c:pt>
                <c:pt idx="873">
                  <c:v>262.89685100000003</c:v>
                </c:pt>
                <c:pt idx="874">
                  <c:v>264.06854199999998</c:v>
                </c:pt>
                <c:pt idx="875">
                  <c:v>263.43032799999997</c:v>
                </c:pt>
                <c:pt idx="876">
                  <c:v>265.52771000000001</c:v>
                </c:pt>
                <c:pt idx="877">
                  <c:v>265.285461</c:v>
                </c:pt>
                <c:pt idx="878">
                  <c:v>266.80215500000003</c:v>
                </c:pt>
                <c:pt idx="879">
                  <c:v>267.53543100000002</c:v>
                </c:pt>
                <c:pt idx="880">
                  <c:v>271.17935199999999</c:v>
                </c:pt>
                <c:pt idx="881">
                  <c:v>271.11337300000002</c:v>
                </c:pt>
                <c:pt idx="882">
                  <c:v>272.78265399999998</c:v>
                </c:pt>
                <c:pt idx="883">
                  <c:v>273.88156099999998</c:v>
                </c:pt>
                <c:pt idx="884">
                  <c:v>270.06805400000002</c:v>
                </c:pt>
                <c:pt idx="885">
                  <c:v>263.07549999999998</c:v>
                </c:pt>
                <c:pt idx="886">
                  <c:v>269.52539100000001</c:v>
                </c:pt>
                <c:pt idx="887">
                  <c:v>268.94921900000003</c:v>
                </c:pt>
                <c:pt idx="888">
                  <c:v>269.693848</c:v>
                </c:pt>
                <c:pt idx="889">
                  <c:v>273.89309700000001</c:v>
                </c:pt>
                <c:pt idx="890">
                  <c:v>277.08660900000001</c:v>
                </c:pt>
                <c:pt idx="891">
                  <c:v>278.58166499999999</c:v>
                </c:pt>
                <c:pt idx="892">
                  <c:v>283.95126299999998</c:v>
                </c:pt>
                <c:pt idx="893">
                  <c:v>281.29629499999999</c:v>
                </c:pt>
                <c:pt idx="894">
                  <c:v>281.81091300000003</c:v>
                </c:pt>
                <c:pt idx="895">
                  <c:v>281.81091300000003</c:v>
                </c:pt>
                <c:pt idx="896">
                  <c:v>282.55618299999998</c:v>
                </c:pt>
                <c:pt idx="897">
                  <c:v>282.34683200000001</c:v>
                </c:pt>
                <c:pt idx="898">
                  <c:v>283.67388899999997</c:v>
                </c:pt>
                <c:pt idx="899">
                  <c:v>277.75701900000001</c:v>
                </c:pt>
                <c:pt idx="900">
                  <c:v>278.86996499999998</c:v>
                </c:pt>
                <c:pt idx="901">
                  <c:v>279.91528299999999</c:v>
                </c:pt>
                <c:pt idx="902">
                  <c:v>280.82382200000001</c:v>
                </c:pt>
                <c:pt idx="903">
                  <c:v>283.19012500000002</c:v>
                </c:pt>
                <c:pt idx="904">
                  <c:v>283.70138500000002</c:v>
                </c:pt>
                <c:pt idx="905">
                  <c:v>278.33862299999998</c:v>
                </c:pt>
                <c:pt idx="906">
                  <c:v>273.30664100000001</c:v>
                </c:pt>
                <c:pt idx="907">
                  <c:v>269.95495599999998</c:v>
                </c:pt>
                <c:pt idx="908">
                  <c:v>268.96438599999999</c:v>
                </c:pt>
                <c:pt idx="909">
                  <c:v>269.62423699999999</c:v>
                </c:pt>
                <c:pt idx="910">
                  <c:v>272.90087899999997</c:v>
                </c:pt>
                <c:pt idx="911">
                  <c:v>278.22689800000001</c:v>
                </c:pt>
                <c:pt idx="912">
                  <c:v>278.562164</c:v>
                </c:pt>
                <c:pt idx="913">
                  <c:v>279.76312300000001</c:v>
                </c:pt>
                <c:pt idx="914">
                  <c:v>282.93725599999999</c:v>
                </c:pt>
                <c:pt idx="915">
                  <c:v>282.31909200000001</c:v>
                </c:pt>
                <c:pt idx="916">
                  <c:v>279.96337899999997</c:v>
                </c:pt>
                <c:pt idx="917">
                  <c:v>278.94604500000003</c:v>
                </c:pt>
                <c:pt idx="918">
                  <c:v>283.12033100000002</c:v>
                </c:pt>
                <c:pt idx="919">
                  <c:v>282.75259399999999</c:v>
                </c:pt>
                <c:pt idx="920">
                  <c:v>279.70556599999998</c:v>
                </c:pt>
                <c:pt idx="921">
                  <c:v>278.42901599999999</c:v>
                </c:pt>
                <c:pt idx="922">
                  <c:v>275.76995799999997</c:v>
                </c:pt>
                <c:pt idx="923">
                  <c:v>278.44598400000001</c:v>
                </c:pt>
                <c:pt idx="924">
                  <c:v>275.71228000000002</c:v>
                </c:pt>
                <c:pt idx="925">
                  <c:v>279.84732100000002</c:v>
                </c:pt>
                <c:pt idx="926">
                  <c:v>282.87240600000001</c:v>
                </c:pt>
                <c:pt idx="927">
                  <c:v>288.100525</c:v>
                </c:pt>
                <c:pt idx="928">
                  <c:v>289.27920499999999</c:v>
                </c:pt>
                <c:pt idx="929">
                  <c:v>286.79666099999997</c:v>
                </c:pt>
                <c:pt idx="930">
                  <c:v>284.22491500000001</c:v>
                </c:pt>
                <c:pt idx="931">
                  <c:v>286.30725100000001</c:v>
                </c:pt>
                <c:pt idx="932">
                  <c:v>292.47589099999999</c:v>
                </c:pt>
                <c:pt idx="933">
                  <c:v>293.39581299999998</c:v>
                </c:pt>
                <c:pt idx="934">
                  <c:v>297.61331200000001</c:v>
                </c:pt>
                <c:pt idx="935">
                  <c:v>297.29165599999999</c:v>
                </c:pt>
                <c:pt idx="936">
                  <c:v>299.26782200000002</c:v>
                </c:pt>
                <c:pt idx="937">
                  <c:v>294.57379200000003</c:v>
                </c:pt>
                <c:pt idx="938">
                  <c:v>297.79156499999999</c:v>
                </c:pt>
                <c:pt idx="939">
                  <c:v>298.32379200000003</c:v>
                </c:pt>
                <c:pt idx="940">
                  <c:v>298.396637</c:v>
                </c:pt>
                <c:pt idx="941">
                  <c:v>295.29608200000001</c:v>
                </c:pt>
                <c:pt idx="942">
                  <c:v>295.18536399999999</c:v>
                </c:pt>
                <c:pt idx="943">
                  <c:v>296.32321200000001</c:v>
                </c:pt>
                <c:pt idx="944">
                  <c:v>295.70431500000001</c:v>
                </c:pt>
                <c:pt idx="945">
                  <c:v>295.988586</c:v>
                </c:pt>
                <c:pt idx="946">
                  <c:v>296.14926100000002</c:v>
                </c:pt>
                <c:pt idx="947">
                  <c:v>297.99142499999999</c:v>
                </c:pt>
                <c:pt idx="948">
                  <c:v>296.09085099999999</c:v>
                </c:pt>
                <c:pt idx="949">
                  <c:v>295.26452599999999</c:v>
                </c:pt>
                <c:pt idx="950">
                  <c:v>296.41958599999998</c:v>
                </c:pt>
                <c:pt idx="951">
                  <c:v>298.28530899999998</c:v>
                </c:pt>
                <c:pt idx="952">
                  <c:v>298.785034</c:v>
                </c:pt>
                <c:pt idx="953">
                  <c:v>302.62231400000002</c:v>
                </c:pt>
                <c:pt idx="954">
                  <c:v>304.40371699999997</c:v>
                </c:pt>
                <c:pt idx="955">
                  <c:v>305.65029900000002</c:v>
                </c:pt>
                <c:pt idx="956">
                  <c:v>306.17538500000001</c:v>
                </c:pt>
                <c:pt idx="957">
                  <c:v>303.06451399999997</c:v>
                </c:pt>
                <c:pt idx="958">
                  <c:v>303.294464</c:v>
                </c:pt>
                <c:pt idx="959">
                  <c:v>302.577606</c:v>
                </c:pt>
                <c:pt idx="960">
                  <c:v>302.50680499999999</c:v>
                </c:pt>
                <c:pt idx="961">
                  <c:v>303.50228900000002</c:v>
                </c:pt>
                <c:pt idx="962">
                  <c:v>306.54092400000002</c:v>
                </c:pt>
                <c:pt idx="963">
                  <c:v>306.54092400000002</c:v>
                </c:pt>
                <c:pt idx="964">
                  <c:v>308.77789300000001</c:v>
                </c:pt>
                <c:pt idx="965">
                  <c:v>308.03951999999998</c:v>
                </c:pt>
                <c:pt idx="966">
                  <c:v>307.65548699999999</c:v>
                </c:pt>
                <c:pt idx="967">
                  <c:v>309.84713699999998</c:v>
                </c:pt>
                <c:pt idx="968">
                  <c:v>308.21920799999998</c:v>
                </c:pt>
                <c:pt idx="969">
                  <c:v>307.01443499999999</c:v>
                </c:pt>
                <c:pt idx="970">
                  <c:v>306.01934799999998</c:v>
                </c:pt>
                <c:pt idx="971">
                  <c:v>305.713684</c:v>
                </c:pt>
                <c:pt idx="972">
                  <c:v>303.84121699999997</c:v>
                </c:pt>
                <c:pt idx="973">
                  <c:v>301.67279100000002</c:v>
                </c:pt>
                <c:pt idx="974">
                  <c:v>304.189301</c:v>
                </c:pt>
                <c:pt idx="975">
                  <c:v>304.22924799999998</c:v>
                </c:pt>
                <c:pt idx="976">
                  <c:v>303.013397</c:v>
                </c:pt>
                <c:pt idx="977">
                  <c:v>297.583282</c:v>
                </c:pt>
                <c:pt idx="978">
                  <c:v>297.64968900000002</c:v>
                </c:pt>
                <c:pt idx="979">
                  <c:v>300.61596700000001</c:v>
                </c:pt>
                <c:pt idx="980">
                  <c:v>302.18090799999999</c:v>
                </c:pt>
                <c:pt idx="981">
                  <c:v>306.33657799999997</c:v>
                </c:pt>
                <c:pt idx="982">
                  <c:v>307.53860500000002</c:v>
                </c:pt>
                <c:pt idx="983">
                  <c:v>311.57150300000001</c:v>
                </c:pt>
                <c:pt idx="984">
                  <c:v>312.25</c:v>
                </c:pt>
                <c:pt idx="985">
                  <c:v>313.97876000000002</c:v>
                </c:pt>
                <c:pt idx="986">
                  <c:v>314.17156999999997</c:v>
                </c:pt>
                <c:pt idx="987">
                  <c:v>315.47988900000001</c:v>
                </c:pt>
                <c:pt idx="988">
                  <c:v>317.068848</c:v>
                </c:pt>
                <c:pt idx="989">
                  <c:v>319.857574</c:v>
                </c:pt>
                <c:pt idx="990">
                  <c:v>319.39386000000002</c:v>
                </c:pt>
                <c:pt idx="991">
                  <c:v>319.99704000000003</c:v>
                </c:pt>
                <c:pt idx="992">
                  <c:v>316.43710299999998</c:v>
                </c:pt>
                <c:pt idx="993">
                  <c:v>314.69519000000003</c:v>
                </c:pt>
                <c:pt idx="994">
                  <c:v>314.69519000000003</c:v>
                </c:pt>
                <c:pt idx="995">
                  <c:v>320.49838299999999</c:v>
                </c:pt>
                <c:pt idx="996">
                  <c:v>323.00289900000001</c:v>
                </c:pt>
                <c:pt idx="997">
                  <c:v>322.07885700000003</c:v>
                </c:pt>
                <c:pt idx="998">
                  <c:v>322.66708399999999</c:v>
                </c:pt>
                <c:pt idx="999">
                  <c:v>322.495026</c:v>
                </c:pt>
                <c:pt idx="1000">
                  <c:v>319.33862299999998</c:v>
                </c:pt>
                <c:pt idx="1001">
                  <c:v>319.22781400000002</c:v>
                </c:pt>
                <c:pt idx="1002">
                  <c:v>318.63073700000001</c:v>
                </c:pt>
                <c:pt idx="1003">
                  <c:v>316.40148900000003</c:v>
                </c:pt>
                <c:pt idx="1004">
                  <c:v>318.849243</c:v>
                </c:pt>
                <c:pt idx="1005">
                  <c:v>316.23074300000002</c:v>
                </c:pt>
                <c:pt idx="1006">
                  <c:v>314.13656600000002</c:v>
                </c:pt>
                <c:pt idx="1007">
                  <c:v>311.73916600000001</c:v>
                </c:pt>
                <c:pt idx="1008">
                  <c:v>315.613159</c:v>
                </c:pt>
                <c:pt idx="1009">
                  <c:v>309.86114500000002</c:v>
                </c:pt>
                <c:pt idx="1010">
                  <c:v>312.87051400000001</c:v>
                </c:pt>
                <c:pt idx="1011">
                  <c:v>311.55007899999998</c:v>
                </c:pt>
                <c:pt idx="1012">
                  <c:v>309.054779</c:v>
                </c:pt>
                <c:pt idx="1013">
                  <c:v>317.69079599999998</c:v>
                </c:pt>
                <c:pt idx="1014">
                  <c:v>324.60232500000001</c:v>
                </c:pt>
                <c:pt idx="1015">
                  <c:v>325.55850199999998</c:v>
                </c:pt>
                <c:pt idx="1016">
                  <c:v>326.86691300000001</c:v>
                </c:pt>
                <c:pt idx="1017">
                  <c:v>331.43548600000003</c:v>
                </c:pt>
                <c:pt idx="1018">
                  <c:v>329.17089800000002</c:v>
                </c:pt>
                <c:pt idx="1019">
                  <c:v>328.92181399999998</c:v>
                </c:pt>
                <c:pt idx="1020">
                  <c:v>324.380585</c:v>
                </c:pt>
                <c:pt idx="1021">
                  <c:v>327.42605600000002</c:v>
                </c:pt>
                <c:pt idx="1022">
                  <c:v>324.25900300000001</c:v>
                </c:pt>
                <c:pt idx="1023">
                  <c:v>328.301422</c:v>
                </c:pt>
                <c:pt idx="1024">
                  <c:v>318.94738799999999</c:v>
                </c:pt>
                <c:pt idx="1025">
                  <c:v>319.16961700000002</c:v>
                </c:pt>
                <c:pt idx="1026">
                  <c:v>315.38891599999999</c:v>
                </c:pt>
                <c:pt idx="1027">
                  <c:v>323.28277600000001</c:v>
                </c:pt>
                <c:pt idx="1028">
                  <c:v>321.00826999999998</c:v>
                </c:pt>
                <c:pt idx="1029">
                  <c:v>320.26535000000001</c:v>
                </c:pt>
                <c:pt idx="1030">
                  <c:v>311.73913599999997</c:v>
                </c:pt>
                <c:pt idx="1031">
                  <c:v>314.466522</c:v>
                </c:pt>
                <c:pt idx="1032">
                  <c:v>313.854309</c:v>
                </c:pt>
                <c:pt idx="1033">
                  <c:v>314.476562</c:v>
                </c:pt>
                <c:pt idx="1034">
                  <c:v>313.74005099999999</c:v>
                </c:pt>
                <c:pt idx="1035">
                  <c:v>315.26052900000002</c:v>
                </c:pt>
                <c:pt idx="1036">
                  <c:v>314.04623400000003</c:v>
                </c:pt>
                <c:pt idx="1037">
                  <c:v>317.14361600000001</c:v>
                </c:pt>
                <c:pt idx="1038">
                  <c:v>312.05105600000002</c:v>
                </c:pt>
                <c:pt idx="1039">
                  <c:v>312.05105600000002</c:v>
                </c:pt>
                <c:pt idx="1040">
                  <c:v>312.55593900000002</c:v>
                </c:pt>
                <c:pt idx="1041">
                  <c:v>309.44451900000001</c:v>
                </c:pt>
                <c:pt idx="1042">
                  <c:v>307.53692599999999</c:v>
                </c:pt>
                <c:pt idx="1043">
                  <c:v>306.24996900000002</c:v>
                </c:pt>
                <c:pt idx="1044">
                  <c:v>303.12338299999999</c:v>
                </c:pt>
                <c:pt idx="1045">
                  <c:v>300.48355099999998</c:v>
                </c:pt>
                <c:pt idx="1046">
                  <c:v>295.38980099999998</c:v>
                </c:pt>
                <c:pt idx="1047">
                  <c:v>292.05789199999998</c:v>
                </c:pt>
                <c:pt idx="1048">
                  <c:v>289.250092</c:v>
                </c:pt>
                <c:pt idx="1049">
                  <c:v>284.77459700000003</c:v>
                </c:pt>
                <c:pt idx="1050">
                  <c:v>286.34683200000001</c:v>
                </c:pt>
                <c:pt idx="1051">
                  <c:v>281.65472399999999</c:v>
                </c:pt>
                <c:pt idx="1052">
                  <c:v>285.13809199999997</c:v>
                </c:pt>
                <c:pt idx="1053">
                  <c:v>290.83676100000002</c:v>
                </c:pt>
                <c:pt idx="1054">
                  <c:v>291.64608800000002</c:v>
                </c:pt>
                <c:pt idx="1055">
                  <c:v>288.21862800000002</c:v>
                </c:pt>
                <c:pt idx="1056">
                  <c:v>287.93597399999999</c:v>
                </c:pt>
                <c:pt idx="1057">
                  <c:v>287.30001800000002</c:v>
                </c:pt>
                <c:pt idx="1058">
                  <c:v>286.258759</c:v>
                </c:pt>
                <c:pt idx="1059">
                  <c:v>285.41357399999998</c:v>
                </c:pt>
                <c:pt idx="1060">
                  <c:v>285.78753699999999</c:v>
                </c:pt>
                <c:pt idx="1061">
                  <c:v>288.66577100000001</c:v>
                </c:pt>
                <c:pt idx="1062">
                  <c:v>292.32656900000001</c:v>
                </c:pt>
                <c:pt idx="1063">
                  <c:v>293.55990600000001</c:v>
                </c:pt>
                <c:pt idx="1064">
                  <c:v>294.01580799999999</c:v>
                </c:pt>
                <c:pt idx="1065">
                  <c:v>289.80282599999998</c:v>
                </c:pt>
                <c:pt idx="1066">
                  <c:v>284.12960800000002</c:v>
                </c:pt>
                <c:pt idx="1067">
                  <c:v>283.59979199999998</c:v>
                </c:pt>
                <c:pt idx="1068">
                  <c:v>278.864441</c:v>
                </c:pt>
                <c:pt idx="1069">
                  <c:v>273.23101800000001</c:v>
                </c:pt>
                <c:pt idx="1070">
                  <c:v>274.37545799999998</c:v>
                </c:pt>
                <c:pt idx="1071">
                  <c:v>271.29040500000002</c:v>
                </c:pt>
                <c:pt idx="1072">
                  <c:v>272.14004499999999</c:v>
                </c:pt>
                <c:pt idx="1073">
                  <c:v>268.42413299999998</c:v>
                </c:pt>
                <c:pt idx="1074">
                  <c:v>268.70309400000002</c:v>
                </c:pt>
                <c:pt idx="1075">
                  <c:v>266.00021400000003</c:v>
                </c:pt>
                <c:pt idx="1076">
                  <c:v>264.926941</c:v>
                </c:pt>
                <c:pt idx="1077">
                  <c:v>265.73370399999999</c:v>
                </c:pt>
                <c:pt idx="1078">
                  <c:v>266.24240099999997</c:v>
                </c:pt>
                <c:pt idx="1079">
                  <c:v>265.41918900000002</c:v>
                </c:pt>
                <c:pt idx="1080">
                  <c:v>263.07843000000003</c:v>
                </c:pt>
                <c:pt idx="1081">
                  <c:v>261.57781999999997</c:v>
                </c:pt>
                <c:pt idx="1082">
                  <c:v>260.25158699999997</c:v>
                </c:pt>
                <c:pt idx="1083">
                  <c:v>262.75476099999997</c:v>
                </c:pt>
                <c:pt idx="1084">
                  <c:v>263.32549999999998</c:v>
                </c:pt>
                <c:pt idx="1085">
                  <c:v>262.98590100000001</c:v>
                </c:pt>
                <c:pt idx="1086">
                  <c:v>261.66149899999999</c:v>
                </c:pt>
                <c:pt idx="1087">
                  <c:v>263.44689899999997</c:v>
                </c:pt>
                <c:pt idx="1088">
                  <c:v>263.42837500000002</c:v>
                </c:pt>
                <c:pt idx="1089">
                  <c:v>262.96170000000001</c:v>
                </c:pt>
                <c:pt idx="1090">
                  <c:v>263.44070399999998</c:v>
                </c:pt>
                <c:pt idx="1091">
                  <c:v>263.09115600000001</c:v>
                </c:pt>
                <c:pt idx="1092">
                  <c:v>265.03292800000003</c:v>
                </c:pt>
                <c:pt idx="1093">
                  <c:v>262.72610500000002</c:v>
                </c:pt>
                <c:pt idx="1094">
                  <c:v>262.17028800000003</c:v>
                </c:pt>
                <c:pt idx="1095">
                  <c:v>265.03601099999997</c:v>
                </c:pt>
                <c:pt idx="1096">
                  <c:v>261.52432299999998</c:v>
                </c:pt>
                <c:pt idx="1097">
                  <c:v>257.03994799999998</c:v>
                </c:pt>
                <c:pt idx="1098">
                  <c:v>253.785889</c:v>
                </c:pt>
                <c:pt idx="1099">
                  <c:v>249.35252399999999</c:v>
                </c:pt>
                <c:pt idx="1100">
                  <c:v>258.50476099999997</c:v>
                </c:pt>
                <c:pt idx="1101">
                  <c:v>256.69107100000002</c:v>
                </c:pt>
                <c:pt idx="1102">
                  <c:v>254.13331600000001</c:v>
                </c:pt>
                <c:pt idx="1103">
                  <c:v>249.002365</c:v>
                </c:pt>
                <c:pt idx="1104">
                  <c:v>248.665314</c:v>
                </c:pt>
                <c:pt idx="1105">
                  <c:v>250.189728</c:v>
                </c:pt>
                <c:pt idx="1106">
                  <c:v>248.99165300000001</c:v>
                </c:pt>
                <c:pt idx="1107">
                  <c:v>247.34161399999999</c:v>
                </c:pt>
                <c:pt idx="1108">
                  <c:v>247.358597</c:v>
                </c:pt>
                <c:pt idx="1109">
                  <c:v>243.29226700000001</c:v>
                </c:pt>
                <c:pt idx="1110">
                  <c:v>240.69512900000001</c:v>
                </c:pt>
                <c:pt idx="1111">
                  <c:v>237.171753</c:v>
                </c:pt>
                <c:pt idx="1112">
                  <c:v>237.171753</c:v>
                </c:pt>
                <c:pt idx="1113">
                  <c:v>239.39793399999999</c:v>
                </c:pt>
                <c:pt idx="1114">
                  <c:v>236.80226099999999</c:v>
                </c:pt>
                <c:pt idx="1115">
                  <c:v>239.375168</c:v>
                </c:pt>
                <c:pt idx="1116">
                  <c:v>237.792923</c:v>
                </c:pt>
                <c:pt idx="1117">
                  <c:v>238.32981899999999</c:v>
                </c:pt>
                <c:pt idx="1118">
                  <c:v>236.56187399999999</c:v>
                </c:pt>
                <c:pt idx="1119">
                  <c:v>235.748154</c:v>
                </c:pt>
                <c:pt idx="1120">
                  <c:v>235.551331</c:v>
                </c:pt>
                <c:pt idx="1121">
                  <c:v>234.01438899999999</c:v>
                </c:pt>
                <c:pt idx="1122">
                  <c:v>234.68931599999999</c:v>
                </c:pt>
                <c:pt idx="1123">
                  <c:v>232.48490899999999</c:v>
                </c:pt>
                <c:pt idx="1124">
                  <c:v>232.41137699999999</c:v>
                </c:pt>
                <c:pt idx="1125">
                  <c:v>232.787476</c:v>
                </c:pt>
                <c:pt idx="1126">
                  <c:v>231.738281</c:v>
                </c:pt>
                <c:pt idx="1127">
                  <c:v>231.738281</c:v>
                </c:pt>
                <c:pt idx="1128">
                  <c:v>232.739822</c:v>
                </c:pt>
                <c:pt idx="1129">
                  <c:v>229.807526</c:v>
                </c:pt>
                <c:pt idx="1130">
                  <c:v>226.80661000000001</c:v>
                </c:pt>
                <c:pt idx="1131">
                  <c:v>227.51400799999999</c:v>
                </c:pt>
                <c:pt idx="1132">
                  <c:v>225.824738</c:v>
                </c:pt>
                <c:pt idx="1133">
                  <c:v>227.22457900000001</c:v>
                </c:pt>
                <c:pt idx="1134">
                  <c:v>224.84158300000001</c:v>
                </c:pt>
                <c:pt idx="1135">
                  <c:v>222.98211699999999</c:v>
                </c:pt>
                <c:pt idx="1136">
                  <c:v>223.28187600000001</c:v>
                </c:pt>
                <c:pt idx="1137">
                  <c:v>222.57429500000001</c:v>
                </c:pt>
                <c:pt idx="1138">
                  <c:v>222.32408100000001</c:v>
                </c:pt>
                <c:pt idx="1139">
                  <c:v>223.62956199999999</c:v>
                </c:pt>
                <c:pt idx="1140">
                  <c:v>221.06146200000001</c:v>
                </c:pt>
                <c:pt idx="1141">
                  <c:v>222.017471</c:v>
                </c:pt>
                <c:pt idx="1142">
                  <c:v>222.12879899999999</c:v>
                </c:pt>
                <c:pt idx="1143">
                  <c:v>222.070099</c:v>
                </c:pt>
                <c:pt idx="1144">
                  <c:v>222.75924699999999</c:v>
                </c:pt>
                <c:pt idx="1145">
                  <c:v>220.99586500000001</c:v>
                </c:pt>
                <c:pt idx="1146">
                  <c:v>219.72709699999999</c:v>
                </c:pt>
                <c:pt idx="1147">
                  <c:v>214.45050000000001</c:v>
                </c:pt>
                <c:pt idx="1148">
                  <c:v>212.45388800000001</c:v>
                </c:pt>
                <c:pt idx="1149">
                  <c:v>212.47326699999999</c:v>
                </c:pt>
                <c:pt idx="1150">
                  <c:v>214.210083</c:v>
                </c:pt>
                <c:pt idx="1151">
                  <c:v>215.20463599999999</c:v>
                </c:pt>
                <c:pt idx="1152">
                  <c:v>215.11142000000001</c:v>
                </c:pt>
                <c:pt idx="1153">
                  <c:v>219.35986299999999</c:v>
                </c:pt>
                <c:pt idx="1154">
                  <c:v>219.319489</c:v>
                </c:pt>
                <c:pt idx="1155">
                  <c:v>219.47366299999999</c:v>
                </c:pt>
                <c:pt idx="1156">
                  <c:v>224.45597799999999</c:v>
                </c:pt>
                <c:pt idx="1157">
                  <c:v>226.00647000000001</c:v>
                </c:pt>
                <c:pt idx="1158">
                  <c:v>228.66578699999999</c:v>
                </c:pt>
                <c:pt idx="1159">
                  <c:v>230.18907200000001</c:v>
                </c:pt>
                <c:pt idx="1160">
                  <c:v>230.604401</c:v>
                </c:pt>
                <c:pt idx="1161">
                  <c:v>228.26966899999999</c:v>
                </c:pt>
                <c:pt idx="1162">
                  <c:v>228.24795499999999</c:v>
                </c:pt>
                <c:pt idx="1163">
                  <c:v>228.076797</c:v>
                </c:pt>
                <c:pt idx="1164">
                  <c:v>232.97769199999999</c:v>
                </c:pt>
                <c:pt idx="1165">
                  <c:v>231.158691</c:v>
                </c:pt>
                <c:pt idx="1166">
                  <c:v>226.89292900000001</c:v>
                </c:pt>
                <c:pt idx="1167">
                  <c:v>224.181366</c:v>
                </c:pt>
                <c:pt idx="1168">
                  <c:v>227.43963600000001</c:v>
                </c:pt>
                <c:pt idx="1169">
                  <c:v>222.80014</c:v>
                </c:pt>
                <c:pt idx="1170">
                  <c:v>221.70105000000001</c:v>
                </c:pt>
                <c:pt idx="1171">
                  <c:v>220.21144100000001</c:v>
                </c:pt>
                <c:pt idx="1172">
                  <c:v>223.042587</c:v>
                </c:pt>
                <c:pt idx="1173">
                  <c:v>222.82652300000001</c:v>
                </c:pt>
                <c:pt idx="1174">
                  <c:v>219.018204</c:v>
                </c:pt>
                <c:pt idx="1175">
                  <c:v>219.22901899999999</c:v>
                </c:pt>
                <c:pt idx="1176">
                  <c:v>216.25947600000001</c:v>
                </c:pt>
                <c:pt idx="1177">
                  <c:v>213.927841</c:v>
                </c:pt>
                <c:pt idx="1178">
                  <c:v>214.988541</c:v>
                </c:pt>
                <c:pt idx="1179">
                  <c:v>212.30535900000001</c:v>
                </c:pt>
                <c:pt idx="1180">
                  <c:v>213.04260300000001</c:v>
                </c:pt>
                <c:pt idx="1181">
                  <c:v>211.69958500000001</c:v>
                </c:pt>
                <c:pt idx="1182">
                  <c:v>213.62655599999999</c:v>
                </c:pt>
                <c:pt idx="1183">
                  <c:v>213.714417</c:v>
                </c:pt>
                <c:pt idx="1184">
                  <c:v>217.965912</c:v>
                </c:pt>
                <c:pt idx="1185">
                  <c:v>218.82681299999999</c:v>
                </c:pt>
                <c:pt idx="1186">
                  <c:v>218.04788199999999</c:v>
                </c:pt>
                <c:pt idx="1187">
                  <c:v>216.72453300000001</c:v>
                </c:pt>
                <c:pt idx="1188">
                  <c:v>221.54586800000001</c:v>
                </c:pt>
                <c:pt idx="1189">
                  <c:v>218.260086</c:v>
                </c:pt>
                <c:pt idx="1190">
                  <c:v>218.44575499999999</c:v>
                </c:pt>
                <c:pt idx="1191">
                  <c:v>219.39489699999999</c:v>
                </c:pt>
                <c:pt idx="1192">
                  <c:v>220.56944300000001</c:v>
                </c:pt>
                <c:pt idx="1193">
                  <c:v>221.34515400000001</c:v>
                </c:pt>
                <c:pt idx="1194">
                  <c:v>218.64688100000001</c:v>
                </c:pt>
                <c:pt idx="1195">
                  <c:v>219.43760700000001</c:v>
                </c:pt>
                <c:pt idx="1196">
                  <c:v>215.52220199999999</c:v>
                </c:pt>
                <c:pt idx="1197">
                  <c:v>215.53016700000001</c:v>
                </c:pt>
                <c:pt idx="1198">
                  <c:v>213.81575000000001</c:v>
                </c:pt>
                <c:pt idx="1199">
                  <c:v>216.167877</c:v>
                </c:pt>
                <c:pt idx="1200">
                  <c:v>216.865891</c:v>
                </c:pt>
                <c:pt idx="1201">
                  <c:v>217.476471</c:v>
                </c:pt>
                <c:pt idx="1202">
                  <c:v>217.11097699999999</c:v>
                </c:pt>
                <c:pt idx="1203">
                  <c:v>215.808243</c:v>
                </c:pt>
                <c:pt idx="1204">
                  <c:v>217.33244300000001</c:v>
                </c:pt>
                <c:pt idx="1205">
                  <c:v>217.75662199999999</c:v>
                </c:pt>
                <c:pt idx="1206">
                  <c:v>219.521286</c:v>
                </c:pt>
                <c:pt idx="1207">
                  <c:v>219.703125</c:v>
                </c:pt>
                <c:pt idx="1208">
                  <c:v>215.240433</c:v>
                </c:pt>
                <c:pt idx="1209">
                  <c:v>208.56665000000001</c:v>
                </c:pt>
                <c:pt idx="1210">
                  <c:v>205.71972700000001</c:v>
                </c:pt>
                <c:pt idx="1211">
                  <c:v>203.43936199999999</c:v>
                </c:pt>
                <c:pt idx="1212">
                  <c:v>204.901352</c:v>
                </c:pt>
                <c:pt idx="1213">
                  <c:v>204.901352</c:v>
                </c:pt>
                <c:pt idx="1214">
                  <c:v>206.19618199999999</c:v>
                </c:pt>
                <c:pt idx="1215">
                  <c:v>209.888428</c:v>
                </c:pt>
                <c:pt idx="1216">
                  <c:v>211.06025700000001</c:v>
                </c:pt>
                <c:pt idx="1217">
                  <c:v>210.07295199999999</c:v>
                </c:pt>
                <c:pt idx="1218">
                  <c:v>208.12042199999999</c:v>
                </c:pt>
                <c:pt idx="1219">
                  <c:v>207.69915800000001</c:v>
                </c:pt>
                <c:pt idx="1220">
                  <c:v>204.84492499999999</c:v>
                </c:pt>
                <c:pt idx="1221">
                  <c:v>200.85591099999999</c:v>
                </c:pt>
                <c:pt idx="1222">
                  <c:v>197.60443100000001</c:v>
                </c:pt>
                <c:pt idx="1223">
                  <c:v>198.46890300000001</c:v>
                </c:pt>
                <c:pt idx="1224">
                  <c:v>197.81736799999999</c:v>
                </c:pt>
                <c:pt idx="1225">
                  <c:v>193.01876799999999</c:v>
                </c:pt>
                <c:pt idx="1226">
                  <c:v>193.509399</c:v>
                </c:pt>
                <c:pt idx="1227">
                  <c:v>199.806625</c:v>
                </c:pt>
                <c:pt idx="1228">
                  <c:v>203.12101699999999</c:v>
                </c:pt>
                <c:pt idx="1229">
                  <c:v>201.73457300000001</c:v>
                </c:pt>
                <c:pt idx="1230">
                  <c:v>201.78469799999999</c:v>
                </c:pt>
                <c:pt idx="1231">
                  <c:v>197.254684</c:v>
                </c:pt>
                <c:pt idx="1232">
                  <c:v>198.629684</c:v>
                </c:pt>
                <c:pt idx="1233">
                  <c:v>199.55436700000001</c:v>
                </c:pt>
                <c:pt idx="1234">
                  <c:v>199.480301</c:v>
                </c:pt>
                <c:pt idx="1235">
                  <c:v>199.73554999999999</c:v>
                </c:pt>
                <c:pt idx="1236">
                  <c:v>201.36908</c:v>
                </c:pt>
                <c:pt idx="1237">
                  <c:v>197.48402400000001</c:v>
                </c:pt>
                <c:pt idx="1238">
                  <c:v>192.85192900000001</c:v>
                </c:pt>
                <c:pt idx="1239">
                  <c:v>189.72593699999999</c:v>
                </c:pt>
                <c:pt idx="1240">
                  <c:v>189.00671399999999</c:v>
                </c:pt>
                <c:pt idx="1241">
                  <c:v>196.44653299999999</c:v>
                </c:pt>
                <c:pt idx="1242">
                  <c:v>196.44653299999999</c:v>
                </c:pt>
                <c:pt idx="1243">
                  <c:v>199.57325700000001</c:v>
                </c:pt>
                <c:pt idx="1244">
                  <c:v>198.53967299999999</c:v>
                </c:pt>
                <c:pt idx="1245">
                  <c:v>200.445694</c:v>
                </c:pt>
                <c:pt idx="1246">
                  <c:v>194.57247899999999</c:v>
                </c:pt>
                <c:pt idx="1247">
                  <c:v>190.55259699999999</c:v>
                </c:pt>
                <c:pt idx="1248">
                  <c:v>189.340485</c:v>
                </c:pt>
                <c:pt idx="1249">
                  <c:v>189.86888099999999</c:v>
                </c:pt>
                <c:pt idx="1250">
                  <c:v>189.86888099999999</c:v>
                </c:pt>
                <c:pt idx="1251">
                  <c:v>188.87033099999999</c:v>
                </c:pt>
                <c:pt idx="1252">
                  <c:v>185.93490600000001</c:v>
                </c:pt>
                <c:pt idx="1253">
                  <c:v>183.061218</c:v>
                </c:pt>
                <c:pt idx="1254">
                  <c:v>181.18696600000001</c:v>
                </c:pt>
                <c:pt idx="1255">
                  <c:v>177.12498500000001</c:v>
                </c:pt>
                <c:pt idx="1256">
                  <c:v>175.589798</c:v>
                </c:pt>
                <c:pt idx="1257">
                  <c:v>175.156555</c:v>
                </c:pt>
                <c:pt idx="1258">
                  <c:v>177.527603</c:v>
                </c:pt>
                <c:pt idx="1259">
                  <c:v>169.895386</c:v>
                </c:pt>
                <c:pt idx="1260">
                  <c:v>162.20105000000001</c:v>
                </c:pt>
                <c:pt idx="1261">
                  <c:v>163.41017199999999</c:v>
                </c:pt>
                <c:pt idx="1262">
                  <c:v>164.28143299999999</c:v>
                </c:pt>
                <c:pt idx="1263">
                  <c:v>167.86923200000001</c:v>
                </c:pt>
                <c:pt idx="1264">
                  <c:v>166.747345</c:v>
                </c:pt>
                <c:pt idx="1265">
                  <c:v>165.14671300000001</c:v>
                </c:pt>
                <c:pt idx="1266">
                  <c:v>170.39471399999999</c:v>
                </c:pt>
                <c:pt idx="1267">
                  <c:v>165.62084999999999</c:v>
                </c:pt>
                <c:pt idx="1268">
                  <c:v>158.17259200000001</c:v>
                </c:pt>
                <c:pt idx="1269">
                  <c:v>149.68647799999999</c:v>
                </c:pt>
                <c:pt idx="1270">
                  <c:v>148.75105300000001</c:v>
                </c:pt>
                <c:pt idx="1271">
                  <c:v>147.652725</c:v>
                </c:pt>
                <c:pt idx="1272">
                  <c:v>144.71292099999999</c:v>
                </c:pt>
                <c:pt idx="1273">
                  <c:v>154.20114100000001</c:v>
                </c:pt>
                <c:pt idx="1274">
                  <c:v>151.538025</c:v>
                </c:pt>
                <c:pt idx="1275">
                  <c:v>164.67358400000001</c:v>
                </c:pt>
                <c:pt idx="1276">
                  <c:v>164.480301</c:v>
                </c:pt>
                <c:pt idx="1277">
                  <c:v>178.734161</c:v>
                </c:pt>
                <c:pt idx="1278">
                  <c:v>183.68298300000001</c:v>
                </c:pt>
                <c:pt idx="1279">
                  <c:v>180.42576600000001</c:v>
                </c:pt>
                <c:pt idx="1280">
                  <c:v>189.836365</c:v>
                </c:pt>
                <c:pt idx="1281">
                  <c:v>195.11663799999999</c:v>
                </c:pt>
                <c:pt idx="1282">
                  <c:v>191.22950700000001</c:v>
                </c:pt>
                <c:pt idx="1283">
                  <c:v>187.39392100000001</c:v>
                </c:pt>
                <c:pt idx="1284">
                  <c:v>187.21504200000001</c:v>
                </c:pt>
                <c:pt idx="1285">
                  <c:v>185.79963699999999</c:v>
                </c:pt>
                <c:pt idx="1286">
                  <c:v>186.059845</c:v>
                </c:pt>
                <c:pt idx="1287">
                  <c:v>189.357483</c:v>
                </c:pt>
                <c:pt idx="1288">
                  <c:v>197.62101699999999</c:v>
                </c:pt>
                <c:pt idx="1289">
                  <c:v>197.62101699999999</c:v>
                </c:pt>
                <c:pt idx="1290">
                  <c:v>197.62101699999999</c:v>
                </c:pt>
                <c:pt idx="1291">
                  <c:v>199.66520700000001</c:v>
                </c:pt>
                <c:pt idx="1292">
                  <c:v>199.772446</c:v>
                </c:pt>
                <c:pt idx="1293">
                  <c:v>197.881348</c:v>
                </c:pt>
                <c:pt idx="1294">
                  <c:v>198.50230400000001</c:v>
                </c:pt>
                <c:pt idx="1295">
                  <c:v>196.76068100000001</c:v>
                </c:pt>
                <c:pt idx="1296">
                  <c:v>198.62956199999999</c:v>
                </c:pt>
                <c:pt idx="1297">
                  <c:v>201.200851</c:v>
                </c:pt>
                <c:pt idx="1298">
                  <c:v>198.18225100000001</c:v>
                </c:pt>
                <c:pt idx="1299">
                  <c:v>195.733948</c:v>
                </c:pt>
                <c:pt idx="1300">
                  <c:v>197.09054599999999</c:v>
                </c:pt>
                <c:pt idx="1301">
                  <c:v>197.787781</c:v>
                </c:pt>
                <c:pt idx="1302">
                  <c:v>198.80879200000001</c:v>
                </c:pt>
                <c:pt idx="1303">
                  <c:v>198.086411</c:v>
                </c:pt>
                <c:pt idx="1304">
                  <c:v>193.41262800000001</c:v>
                </c:pt>
                <c:pt idx="1305">
                  <c:v>193.237335</c:v>
                </c:pt>
                <c:pt idx="1306">
                  <c:v>194.76078799999999</c:v>
                </c:pt>
                <c:pt idx="1307">
                  <c:v>194.55900600000001</c:v>
                </c:pt>
                <c:pt idx="1308">
                  <c:v>195.669815</c:v>
                </c:pt>
                <c:pt idx="1309">
                  <c:v>194.167633</c:v>
                </c:pt>
                <c:pt idx="1310">
                  <c:v>196.86880500000001</c:v>
                </c:pt>
                <c:pt idx="1311">
                  <c:v>199.03950499999999</c:v>
                </c:pt>
                <c:pt idx="1312">
                  <c:v>201.63531499999999</c:v>
                </c:pt>
                <c:pt idx="1313">
                  <c:v>202.363586</c:v>
                </c:pt>
                <c:pt idx="1314">
                  <c:v>204.703903</c:v>
                </c:pt>
                <c:pt idx="1315">
                  <c:v>203.80873099999999</c:v>
                </c:pt>
                <c:pt idx="1316">
                  <c:v>203.69842499999999</c:v>
                </c:pt>
                <c:pt idx="1317">
                  <c:v>201.81918300000001</c:v>
                </c:pt>
                <c:pt idx="1318">
                  <c:v>200.84188800000001</c:v>
                </c:pt>
                <c:pt idx="1319">
                  <c:v>200.29534899999999</c:v>
                </c:pt>
                <c:pt idx="1320">
                  <c:v>196.685181</c:v>
                </c:pt>
                <c:pt idx="1321">
                  <c:v>197.16699199999999</c:v>
                </c:pt>
                <c:pt idx="1322">
                  <c:v>193.57411200000001</c:v>
                </c:pt>
                <c:pt idx="1323">
                  <c:v>194.57974200000001</c:v>
                </c:pt>
                <c:pt idx="1324">
                  <c:v>191.385513</c:v>
                </c:pt>
                <c:pt idx="1325">
                  <c:v>190.90850800000001</c:v>
                </c:pt>
                <c:pt idx="1326">
                  <c:v>191.68609599999999</c:v>
                </c:pt>
                <c:pt idx="1327">
                  <c:v>188.04934700000001</c:v>
                </c:pt>
                <c:pt idx="1328">
                  <c:v>189.40585300000001</c:v>
                </c:pt>
                <c:pt idx="1329">
                  <c:v>190.65626499999999</c:v>
                </c:pt>
                <c:pt idx="1330">
                  <c:v>191.849243</c:v>
                </c:pt>
                <c:pt idx="1331">
                  <c:v>191.97169500000001</c:v>
                </c:pt>
                <c:pt idx="1332">
                  <c:v>192.06639100000001</c:v>
                </c:pt>
                <c:pt idx="1333">
                  <c:v>191.81950399999999</c:v>
                </c:pt>
                <c:pt idx="1334">
                  <c:v>191.040131</c:v>
                </c:pt>
                <c:pt idx="1335">
                  <c:v>190.104691</c:v>
                </c:pt>
                <c:pt idx="1336">
                  <c:v>188.86642499999999</c:v>
                </c:pt>
                <c:pt idx="1337">
                  <c:v>188.986572</c:v>
                </c:pt>
                <c:pt idx="1338">
                  <c:v>189.76744099999999</c:v>
                </c:pt>
                <c:pt idx="1339">
                  <c:v>188.655563</c:v>
                </c:pt>
                <c:pt idx="1340">
                  <c:v>187.80467200000001</c:v>
                </c:pt>
                <c:pt idx="1341">
                  <c:v>187.188446</c:v>
                </c:pt>
                <c:pt idx="1342">
                  <c:v>188.712616</c:v>
                </c:pt>
                <c:pt idx="1343">
                  <c:v>191.12159700000001</c:v>
                </c:pt>
                <c:pt idx="1344">
                  <c:v>190.06420900000001</c:v>
                </c:pt>
                <c:pt idx="1345">
                  <c:v>188.26123000000001</c:v>
                </c:pt>
                <c:pt idx="1346">
                  <c:v>190.217636</c:v>
                </c:pt>
                <c:pt idx="1347">
                  <c:v>190.214111</c:v>
                </c:pt>
                <c:pt idx="1348">
                  <c:v>191.47820999999999</c:v>
                </c:pt>
                <c:pt idx="1349">
                  <c:v>192.379898</c:v>
                </c:pt>
                <c:pt idx="1350">
                  <c:v>192.52969400000001</c:v>
                </c:pt>
                <c:pt idx="1351">
                  <c:v>190.26036099999999</c:v>
                </c:pt>
                <c:pt idx="1352">
                  <c:v>189.09420800000001</c:v>
                </c:pt>
                <c:pt idx="1353">
                  <c:v>186.02207899999999</c:v>
                </c:pt>
                <c:pt idx="1354">
                  <c:v>185.37399300000001</c:v>
                </c:pt>
                <c:pt idx="1355">
                  <c:v>185.88092</c:v>
                </c:pt>
                <c:pt idx="1356">
                  <c:v>187.28628499999999</c:v>
                </c:pt>
                <c:pt idx="1357">
                  <c:v>186.30413799999999</c:v>
                </c:pt>
                <c:pt idx="1358">
                  <c:v>185.092285</c:v>
                </c:pt>
                <c:pt idx="1359">
                  <c:v>185.092285</c:v>
                </c:pt>
                <c:pt idx="1360">
                  <c:v>184.77934300000001</c:v>
                </c:pt>
                <c:pt idx="1361">
                  <c:v>186.269409</c:v>
                </c:pt>
                <c:pt idx="1362">
                  <c:v>185.88059999999999</c:v>
                </c:pt>
                <c:pt idx="1363">
                  <c:v>186.43298300000001</c:v>
                </c:pt>
                <c:pt idx="1364">
                  <c:v>184.902908</c:v>
                </c:pt>
                <c:pt idx="1365">
                  <c:v>182.24319499999999</c:v>
                </c:pt>
                <c:pt idx="1366">
                  <c:v>180.11755400000001</c:v>
                </c:pt>
                <c:pt idx="1367">
                  <c:v>179.11644000000001</c:v>
                </c:pt>
                <c:pt idx="1368">
                  <c:v>177.161102</c:v>
                </c:pt>
                <c:pt idx="1369">
                  <c:v>176.17309599999999</c:v>
                </c:pt>
                <c:pt idx="1370">
                  <c:v>176.53083799999999</c:v>
                </c:pt>
                <c:pt idx="1371">
                  <c:v>174.89094499999999</c:v>
                </c:pt>
                <c:pt idx="1372">
                  <c:v>174.57002299999999</c:v>
                </c:pt>
                <c:pt idx="1373">
                  <c:v>174.23317</c:v>
                </c:pt>
                <c:pt idx="1374">
                  <c:v>173.090912</c:v>
                </c:pt>
                <c:pt idx="1375">
                  <c:v>173.851303</c:v>
                </c:pt>
                <c:pt idx="1376">
                  <c:v>175.546448</c:v>
                </c:pt>
                <c:pt idx="1377">
                  <c:v>176.79269400000001</c:v>
                </c:pt>
                <c:pt idx="1378">
                  <c:v>174.41700700000001</c:v>
                </c:pt>
                <c:pt idx="1379">
                  <c:v>177.289322</c:v>
                </c:pt>
                <c:pt idx="1380">
                  <c:v>178.26551799999999</c:v>
                </c:pt>
                <c:pt idx="1381">
                  <c:v>175.551086</c:v>
                </c:pt>
                <c:pt idx="1382">
                  <c:v>173.00915499999999</c:v>
                </c:pt>
                <c:pt idx="1383">
                  <c:v>172.24636799999999</c:v>
                </c:pt>
                <c:pt idx="1384">
                  <c:v>170.435226</c:v>
                </c:pt>
                <c:pt idx="1385">
                  <c:v>167.28407300000001</c:v>
                </c:pt>
                <c:pt idx="1386">
                  <c:v>166.37065100000001</c:v>
                </c:pt>
                <c:pt idx="1387">
                  <c:v>169.050003</c:v>
                </c:pt>
                <c:pt idx="1388">
                  <c:v>168.855469</c:v>
                </c:pt>
                <c:pt idx="1389">
                  <c:v>169.090912</c:v>
                </c:pt>
                <c:pt idx="1390">
                  <c:v>168.738495</c:v>
                </c:pt>
                <c:pt idx="1391">
                  <c:v>171.10290499999999</c:v>
                </c:pt>
                <c:pt idx="1392">
                  <c:v>171.281464</c:v>
                </c:pt>
                <c:pt idx="1393">
                  <c:v>171.30658</c:v>
                </c:pt>
                <c:pt idx="1394">
                  <c:v>172.27839700000001</c:v>
                </c:pt>
                <c:pt idx="1395">
                  <c:v>172.99203499999999</c:v>
                </c:pt>
                <c:pt idx="1396">
                  <c:v>171.233643</c:v>
                </c:pt>
                <c:pt idx="1397">
                  <c:v>173.88471999999999</c:v>
                </c:pt>
                <c:pt idx="1398">
                  <c:v>174.295807</c:v>
                </c:pt>
                <c:pt idx="1399">
                  <c:v>174.250641</c:v>
                </c:pt>
                <c:pt idx="1400">
                  <c:v>173.29688999999999</c:v>
                </c:pt>
                <c:pt idx="1401">
                  <c:v>172.173676</c:v>
                </c:pt>
                <c:pt idx="1402">
                  <c:v>171.58755500000001</c:v>
                </c:pt>
                <c:pt idx="1403">
                  <c:v>171.083237</c:v>
                </c:pt>
                <c:pt idx="1404">
                  <c:v>169.95228599999999</c:v>
                </c:pt>
                <c:pt idx="1405">
                  <c:v>169.018372</c:v>
                </c:pt>
                <c:pt idx="1406">
                  <c:v>168.544983</c:v>
                </c:pt>
                <c:pt idx="1407">
                  <c:v>167.41297900000001</c:v>
                </c:pt>
                <c:pt idx="1408">
                  <c:v>166.33036799999999</c:v>
                </c:pt>
                <c:pt idx="1409">
                  <c:v>166.60691800000001</c:v>
                </c:pt>
                <c:pt idx="1410">
                  <c:v>166.165604</c:v>
                </c:pt>
                <c:pt idx="1411">
                  <c:v>165.41317699999999</c:v>
                </c:pt>
                <c:pt idx="1412">
                  <c:v>167.44404599999999</c:v>
                </c:pt>
                <c:pt idx="1413">
                  <c:v>166.617142</c:v>
                </c:pt>
                <c:pt idx="1414">
                  <c:v>167.48684700000001</c:v>
                </c:pt>
                <c:pt idx="1415">
                  <c:v>164.70121800000001</c:v>
                </c:pt>
                <c:pt idx="1416">
                  <c:v>163.963898</c:v>
                </c:pt>
                <c:pt idx="1417">
                  <c:v>163.25053399999999</c:v>
                </c:pt>
                <c:pt idx="1418">
                  <c:v>162.78028900000001</c:v>
                </c:pt>
                <c:pt idx="1419">
                  <c:v>163.85672</c:v>
                </c:pt>
                <c:pt idx="1420">
                  <c:v>163.31922900000001</c:v>
                </c:pt>
                <c:pt idx="1421">
                  <c:v>163.48765599999999</c:v>
                </c:pt>
                <c:pt idx="1422">
                  <c:v>162.26487700000001</c:v>
                </c:pt>
                <c:pt idx="1423">
                  <c:v>157.32548499999999</c:v>
                </c:pt>
                <c:pt idx="1424">
                  <c:v>157.54849200000001</c:v>
                </c:pt>
                <c:pt idx="1425">
                  <c:v>157.74177599999999</c:v>
                </c:pt>
                <c:pt idx="1426">
                  <c:v>158.34637499999999</c:v>
                </c:pt>
                <c:pt idx="1427">
                  <c:v>158.74310299999999</c:v>
                </c:pt>
                <c:pt idx="1428">
                  <c:v>159.624527</c:v>
                </c:pt>
                <c:pt idx="1429">
                  <c:v>161.374481</c:v>
                </c:pt>
                <c:pt idx="1430">
                  <c:v>161.71044900000001</c:v>
                </c:pt>
                <c:pt idx="1431">
                  <c:v>158.923294</c:v>
                </c:pt>
                <c:pt idx="1432">
                  <c:v>156.60936000000001</c:v>
                </c:pt>
                <c:pt idx="1433">
                  <c:v>158.95919799999999</c:v>
                </c:pt>
                <c:pt idx="1434">
                  <c:v>159.63694799999999</c:v>
                </c:pt>
                <c:pt idx="1435">
                  <c:v>158.53836100000001</c:v>
                </c:pt>
                <c:pt idx="1436">
                  <c:v>159.99527</c:v>
                </c:pt>
                <c:pt idx="1437">
                  <c:v>160.80990600000001</c:v>
                </c:pt>
                <c:pt idx="1438">
                  <c:v>160.312546</c:v>
                </c:pt>
                <c:pt idx="1439">
                  <c:v>161.662308</c:v>
                </c:pt>
                <c:pt idx="1440">
                  <c:v>161.395218</c:v>
                </c:pt>
                <c:pt idx="1441">
                  <c:v>160.382172</c:v>
                </c:pt>
                <c:pt idx="1442">
                  <c:v>157.776184</c:v>
                </c:pt>
                <c:pt idx="1443">
                  <c:v>157.35348500000001</c:v>
                </c:pt>
                <c:pt idx="1444">
                  <c:v>156.62973</c:v>
                </c:pt>
                <c:pt idx="1445">
                  <c:v>156.33914200000001</c:v>
                </c:pt>
                <c:pt idx="1446">
                  <c:v>155.93946800000001</c:v>
                </c:pt>
                <c:pt idx="1447">
                  <c:v>156.53216599999999</c:v>
                </c:pt>
                <c:pt idx="1448">
                  <c:v>155.16717499999999</c:v>
                </c:pt>
                <c:pt idx="1449">
                  <c:v>155.67816199999999</c:v>
                </c:pt>
                <c:pt idx="1450">
                  <c:v>156.55200199999999</c:v>
                </c:pt>
                <c:pt idx="1451">
                  <c:v>157.27578700000001</c:v>
                </c:pt>
                <c:pt idx="1452">
                  <c:v>156.90063499999999</c:v>
                </c:pt>
                <c:pt idx="1453">
                  <c:v>159.449051</c:v>
                </c:pt>
                <c:pt idx="1454">
                  <c:v>158.50555399999999</c:v>
                </c:pt>
                <c:pt idx="1455">
                  <c:v>158.375305</c:v>
                </c:pt>
                <c:pt idx="1456">
                  <c:v>158.76783800000001</c:v>
                </c:pt>
                <c:pt idx="1457">
                  <c:v>157.01345800000001</c:v>
                </c:pt>
                <c:pt idx="1458">
                  <c:v>155.84141500000001</c:v>
                </c:pt>
                <c:pt idx="1459">
                  <c:v>156.096191</c:v>
                </c:pt>
                <c:pt idx="1460">
                  <c:v>154.88201900000001</c:v>
                </c:pt>
                <c:pt idx="1461">
                  <c:v>154.68009900000001</c:v>
                </c:pt>
                <c:pt idx="1462">
                  <c:v>156.24383499999999</c:v>
                </c:pt>
                <c:pt idx="1463">
                  <c:v>154.164795</c:v>
                </c:pt>
                <c:pt idx="1464">
                  <c:v>155.75325000000001</c:v>
                </c:pt>
                <c:pt idx="1465">
                  <c:v>155.75325000000001</c:v>
                </c:pt>
                <c:pt idx="1466">
                  <c:v>156.40954600000001</c:v>
                </c:pt>
                <c:pt idx="1467">
                  <c:v>156.288422</c:v>
                </c:pt>
                <c:pt idx="1468">
                  <c:v>156.232651</c:v>
                </c:pt>
                <c:pt idx="1469">
                  <c:v>155.89149499999999</c:v>
                </c:pt>
                <c:pt idx="1470">
                  <c:v>154.520859</c:v>
                </c:pt>
                <c:pt idx="1471">
                  <c:v>155.81332399999999</c:v>
                </c:pt>
                <c:pt idx="1472">
                  <c:v>156.06539900000001</c:v>
                </c:pt>
                <c:pt idx="1473">
                  <c:v>153.08200099999999</c:v>
                </c:pt>
                <c:pt idx="1474">
                  <c:v>151.21075400000001</c:v>
                </c:pt>
                <c:pt idx="1475">
                  <c:v>152.031631</c:v>
                </c:pt>
                <c:pt idx="1476">
                  <c:v>151.578339</c:v>
                </c:pt>
                <c:pt idx="1477">
                  <c:v>150.71369899999999</c:v>
                </c:pt>
                <c:pt idx="1478">
                  <c:v>153.17422500000001</c:v>
                </c:pt>
                <c:pt idx="1479">
                  <c:v>154.785629</c:v>
                </c:pt>
                <c:pt idx="1480">
                  <c:v>155.44575499999999</c:v>
                </c:pt>
                <c:pt idx="1481">
                  <c:v>156.196045</c:v>
                </c:pt>
                <c:pt idx="1482">
                  <c:v>156.36389199999999</c:v>
                </c:pt>
                <c:pt idx="1483">
                  <c:v>155.50225800000001</c:v>
                </c:pt>
                <c:pt idx="1484">
                  <c:v>157.55178799999999</c:v>
                </c:pt>
                <c:pt idx="1485">
                  <c:v>157.516144</c:v>
                </c:pt>
                <c:pt idx="1486">
                  <c:v>158.83959999999999</c:v>
                </c:pt>
                <c:pt idx="1487">
                  <c:v>159.493561</c:v>
                </c:pt>
                <c:pt idx="1488">
                  <c:v>160.622635</c:v>
                </c:pt>
                <c:pt idx="1489">
                  <c:v>160.638824</c:v>
                </c:pt>
                <c:pt idx="1490">
                  <c:v>158.44345100000001</c:v>
                </c:pt>
                <c:pt idx="1491">
                  <c:v>156.43589800000001</c:v>
                </c:pt>
                <c:pt idx="1492">
                  <c:v>157.11450199999999</c:v>
                </c:pt>
                <c:pt idx="1493">
                  <c:v>160.14987199999999</c:v>
                </c:pt>
                <c:pt idx="1494">
                  <c:v>160.261978</c:v>
                </c:pt>
                <c:pt idx="1495">
                  <c:v>161.65656999999999</c:v>
                </c:pt>
                <c:pt idx="1496">
                  <c:v>161.503433</c:v>
                </c:pt>
                <c:pt idx="1497">
                  <c:v>162.58918800000001</c:v>
                </c:pt>
                <c:pt idx="1498">
                  <c:v>163.942429</c:v>
                </c:pt>
                <c:pt idx="1499">
                  <c:v>163.681915</c:v>
                </c:pt>
                <c:pt idx="1500">
                  <c:v>163.25029000000001</c:v>
                </c:pt>
                <c:pt idx="1501">
                  <c:v>163.25029000000001</c:v>
                </c:pt>
                <c:pt idx="1502">
                  <c:v>163.69953899999999</c:v>
                </c:pt>
                <c:pt idx="1503">
                  <c:v>163.229095</c:v>
                </c:pt>
                <c:pt idx="1504">
                  <c:v>164.82458500000001</c:v>
                </c:pt>
                <c:pt idx="1505">
                  <c:v>165.63426200000001</c:v>
                </c:pt>
                <c:pt idx="1506">
                  <c:v>165.20214799999999</c:v>
                </c:pt>
                <c:pt idx="1507">
                  <c:v>163.601868</c:v>
                </c:pt>
                <c:pt idx="1508">
                  <c:v>162.85533100000001</c:v>
                </c:pt>
                <c:pt idx="1509">
                  <c:v>162.81303399999999</c:v>
                </c:pt>
                <c:pt idx="1510">
                  <c:v>161.121994</c:v>
                </c:pt>
                <c:pt idx="1511">
                  <c:v>160.192215</c:v>
                </c:pt>
                <c:pt idx="1512">
                  <c:v>160.225357</c:v>
                </c:pt>
                <c:pt idx="1513">
                  <c:v>158.766617</c:v>
                </c:pt>
                <c:pt idx="1514">
                  <c:v>158.419983</c:v>
                </c:pt>
                <c:pt idx="1515">
                  <c:v>159.29151899999999</c:v>
                </c:pt>
                <c:pt idx="1516">
                  <c:v>158.98393200000001</c:v>
                </c:pt>
                <c:pt idx="1517">
                  <c:v>159.928009</c:v>
                </c:pt>
                <c:pt idx="1518">
                  <c:v>158.60405</c:v>
                </c:pt>
                <c:pt idx="1519">
                  <c:v>159.230209</c:v>
                </c:pt>
                <c:pt idx="1520">
                  <c:v>158.34732099999999</c:v>
                </c:pt>
                <c:pt idx="1521">
                  <c:v>159.577347</c:v>
                </c:pt>
                <c:pt idx="1522">
                  <c:v>158.883545</c:v>
                </c:pt>
                <c:pt idx="1523">
                  <c:v>158.45848100000001</c:v>
                </c:pt>
                <c:pt idx="1524">
                  <c:v>158.483429</c:v>
                </c:pt>
                <c:pt idx="1525">
                  <c:v>156.549881</c:v>
                </c:pt>
                <c:pt idx="1526">
                  <c:v>155.79504399999999</c:v>
                </c:pt>
                <c:pt idx="1527">
                  <c:v>156.23323099999999</c:v>
                </c:pt>
                <c:pt idx="1528">
                  <c:v>156.109283</c:v>
                </c:pt>
                <c:pt idx="1529">
                  <c:v>155.300217</c:v>
                </c:pt>
                <c:pt idx="1530">
                  <c:v>156.26989699999999</c:v>
                </c:pt>
                <c:pt idx="1531">
                  <c:v>156.68832399999999</c:v>
                </c:pt>
                <c:pt idx="1532">
                  <c:v>155.31053199999999</c:v>
                </c:pt>
                <c:pt idx="1533">
                  <c:v>153.34779399999999</c:v>
                </c:pt>
                <c:pt idx="1534">
                  <c:v>152.407318</c:v>
                </c:pt>
                <c:pt idx="1535">
                  <c:v>151.80664100000001</c:v>
                </c:pt>
                <c:pt idx="1536">
                  <c:v>152.528839</c:v>
                </c:pt>
                <c:pt idx="1537">
                  <c:v>148.80308500000001</c:v>
                </c:pt>
                <c:pt idx="1538">
                  <c:v>149.84376499999999</c:v>
                </c:pt>
                <c:pt idx="1539">
                  <c:v>149.972351</c:v>
                </c:pt>
                <c:pt idx="1540">
                  <c:v>146.700729</c:v>
                </c:pt>
                <c:pt idx="1541">
                  <c:v>146.700729</c:v>
                </c:pt>
                <c:pt idx="1542">
                  <c:v>146.700729</c:v>
                </c:pt>
                <c:pt idx="1543">
                  <c:v>144.17695599999999</c:v>
                </c:pt>
                <c:pt idx="1544">
                  <c:v>144.63755800000001</c:v>
                </c:pt>
                <c:pt idx="1545">
                  <c:v>144.68005400000001</c:v>
                </c:pt>
                <c:pt idx="1546">
                  <c:v>144.67413300000001</c:v>
                </c:pt>
                <c:pt idx="1547">
                  <c:v>144.10232500000001</c:v>
                </c:pt>
                <c:pt idx="1548">
                  <c:v>143.47593699999999</c:v>
                </c:pt>
                <c:pt idx="1549">
                  <c:v>142.68833900000001</c:v>
                </c:pt>
                <c:pt idx="1550">
                  <c:v>141.83021500000001</c:v>
                </c:pt>
                <c:pt idx="1551">
                  <c:v>140.90060399999999</c:v>
                </c:pt>
                <c:pt idx="1552">
                  <c:v>140.505707</c:v>
                </c:pt>
                <c:pt idx="1553">
                  <c:v>142.85299699999999</c:v>
                </c:pt>
                <c:pt idx="1554">
                  <c:v>142.55084199999999</c:v>
                </c:pt>
                <c:pt idx="1555">
                  <c:v>141.75853000000001</c:v>
                </c:pt>
                <c:pt idx="1556">
                  <c:v>141.65100100000001</c:v>
                </c:pt>
                <c:pt idx="1557">
                  <c:v>140.35320999999999</c:v>
                </c:pt>
                <c:pt idx="1558">
                  <c:v>139.37912</c:v>
                </c:pt>
                <c:pt idx="1559">
                  <c:v>140.125046</c:v>
                </c:pt>
                <c:pt idx="1560">
                  <c:v>141.32096899999999</c:v>
                </c:pt>
                <c:pt idx="1561">
                  <c:v>140.519913</c:v>
                </c:pt>
                <c:pt idx="1562">
                  <c:v>140.63291899999999</c:v>
                </c:pt>
                <c:pt idx="1563">
                  <c:v>140.51808199999999</c:v>
                </c:pt>
                <c:pt idx="1564">
                  <c:v>142.112717</c:v>
                </c:pt>
                <c:pt idx="1565">
                  <c:v>140.33218400000001</c:v>
                </c:pt>
                <c:pt idx="1566">
                  <c:v>140.69813500000001</c:v>
                </c:pt>
                <c:pt idx="1567">
                  <c:v>141.52761799999999</c:v>
                </c:pt>
                <c:pt idx="1568">
                  <c:v>139.85879499999999</c:v>
                </c:pt>
                <c:pt idx="1569">
                  <c:v>138.45282</c:v>
                </c:pt>
                <c:pt idx="1570">
                  <c:v>137.35083</c:v>
                </c:pt>
                <c:pt idx="1571">
                  <c:v>139.08004800000001</c:v>
                </c:pt>
                <c:pt idx="1572">
                  <c:v>139.040955</c:v>
                </c:pt>
                <c:pt idx="1573">
                  <c:v>137.60360700000001</c:v>
                </c:pt>
                <c:pt idx="1574">
                  <c:v>134.804169</c:v>
                </c:pt>
                <c:pt idx="1575">
                  <c:v>134.06161499999999</c:v>
                </c:pt>
                <c:pt idx="1576">
                  <c:v>132.96383700000001</c:v>
                </c:pt>
                <c:pt idx="1577">
                  <c:v>131.255066</c:v>
                </c:pt>
                <c:pt idx="1578">
                  <c:v>131.23048399999999</c:v>
                </c:pt>
                <c:pt idx="1579">
                  <c:v>130.52174400000001</c:v>
                </c:pt>
                <c:pt idx="1580">
                  <c:v>128.97648599999999</c:v>
                </c:pt>
                <c:pt idx="1581">
                  <c:v>127.62344400000001</c:v>
                </c:pt>
                <c:pt idx="1582">
                  <c:v>126.88808400000001</c:v>
                </c:pt>
                <c:pt idx="1583">
                  <c:v>123.70824399999999</c:v>
                </c:pt>
                <c:pt idx="1584">
                  <c:v>127.158073</c:v>
                </c:pt>
                <c:pt idx="1585">
                  <c:v>127.48395499999999</c:v>
                </c:pt>
                <c:pt idx="1586">
                  <c:v>127.29351</c:v>
                </c:pt>
                <c:pt idx="1587">
                  <c:v>126.537132</c:v>
                </c:pt>
                <c:pt idx="1588">
                  <c:v>126.462997</c:v>
                </c:pt>
                <c:pt idx="1589">
                  <c:v>124.049408</c:v>
                </c:pt>
                <c:pt idx="1590">
                  <c:v>123.83342</c:v>
                </c:pt>
                <c:pt idx="1591">
                  <c:v>124.283783</c:v>
                </c:pt>
                <c:pt idx="1592">
                  <c:v>126.980682</c:v>
                </c:pt>
                <c:pt idx="1593">
                  <c:v>128.499054</c:v>
                </c:pt>
                <c:pt idx="1594">
                  <c:v>128.16819799999999</c:v>
                </c:pt>
                <c:pt idx="1595">
                  <c:v>131.49633800000001</c:v>
                </c:pt>
                <c:pt idx="1596">
                  <c:v>131.75581399999999</c:v>
                </c:pt>
                <c:pt idx="1597">
                  <c:v>130.78211999999999</c:v>
                </c:pt>
                <c:pt idx="1598">
                  <c:v>130.79359400000001</c:v>
                </c:pt>
                <c:pt idx="1599">
                  <c:v>131.52546699999999</c:v>
                </c:pt>
                <c:pt idx="1600">
                  <c:v>131.85614000000001</c:v>
                </c:pt>
                <c:pt idx="1601">
                  <c:v>134.09060700000001</c:v>
                </c:pt>
                <c:pt idx="1602">
                  <c:v>133.99603300000001</c:v>
                </c:pt>
                <c:pt idx="1603">
                  <c:v>133.63235499999999</c:v>
                </c:pt>
                <c:pt idx="1604">
                  <c:v>135.42482000000001</c:v>
                </c:pt>
                <c:pt idx="1605">
                  <c:v>134.412643</c:v>
                </c:pt>
                <c:pt idx="1606">
                  <c:v>134.538422</c:v>
                </c:pt>
                <c:pt idx="1607">
                  <c:v>133.38450599999999</c:v>
                </c:pt>
                <c:pt idx="1608">
                  <c:v>133.55801400000001</c:v>
                </c:pt>
                <c:pt idx="1609">
                  <c:v>132.398132</c:v>
                </c:pt>
                <c:pt idx="1610">
                  <c:v>129.62828099999999</c:v>
                </c:pt>
                <c:pt idx="1611">
                  <c:v>131.180283</c:v>
                </c:pt>
                <c:pt idx="1612">
                  <c:v>130.313309</c:v>
                </c:pt>
                <c:pt idx="1613">
                  <c:v>128.057739</c:v>
                </c:pt>
                <c:pt idx="1614">
                  <c:v>130.13763399999999</c:v>
                </c:pt>
                <c:pt idx="1615">
                  <c:v>130.83750900000001</c:v>
                </c:pt>
                <c:pt idx="1616">
                  <c:v>129.39793399999999</c:v>
                </c:pt>
                <c:pt idx="1617">
                  <c:v>129.39793399999999</c:v>
                </c:pt>
                <c:pt idx="1618">
                  <c:v>127.950165</c:v>
                </c:pt>
                <c:pt idx="1619">
                  <c:v>126.759277</c:v>
                </c:pt>
                <c:pt idx="1620">
                  <c:v>128.383759</c:v>
                </c:pt>
                <c:pt idx="1621">
                  <c:v>130.41326900000001</c:v>
                </c:pt>
                <c:pt idx="1622">
                  <c:v>132.542801</c:v>
                </c:pt>
                <c:pt idx="1623">
                  <c:v>133.58012400000001</c:v>
                </c:pt>
                <c:pt idx="1624">
                  <c:v>133.58819600000001</c:v>
                </c:pt>
                <c:pt idx="1625">
                  <c:v>131.12649500000001</c:v>
                </c:pt>
                <c:pt idx="1626">
                  <c:v>131.12649500000001</c:v>
                </c:pt>
                <c:pt idx="1627">
                  <c:v>127.17453</c:v>
                </c:pt>
                <c:pt idx="1628">
                  <c:v>124.001869</c:v>
                </c:pt>
                <c:pt idx="1629">
                  <c:v>121.457161</c:v>
                </c:pt>
                <c:pt idx="1630">
                  <c:v>122.30446600000001</c:v>
                </c:pt>
                <c:pt idx="1631">
                  <c:v>124.400673</c:v>
                </c:pt>
                <c:pt idx="1632">
                  <c:v>123.907135</c:v>
                </c:pt>
                <c:pt idx="1633">
                  <c:v>127.154633</c:v>
                </c:pt>
                <c:pt idx="1634">
                  <c:v>127.783432</c:v>
                </c:pt>
                <c:pt idx="1635">
                  <c:v>125.59880099999999</c:v>
                </c:pt>
                <c:pt idx="1636">
                  <c:v>127.442184</c:v>
                </c:pt>
                <c:pt idx="1637">
                  <c:v>128.723343</c:v>
                </c:pt>
                <c:pt idx="1638">
                  <c:v>131.34072900000001</c:v>
                </c:pt>
                <c:pt idx="1639">
                  <c:v>128.57524100000001</c:v>
                </c:pt>
                <c:pt idx="1640">
                  <c:v>128.26748699999999</c:v>
                </c:pt>
                <c:pt idx="1641">
                  <c:v>128.26748699999999</c:v>
                </c:pt>
                <c:pt idx="1642">
                  <c:v>128.477127</c:v>
                </c:pt>
                <c:pt idx="1643">
                  <c:v>132.15052800000001</c:v>
                </c:pt>
                <c:pt idx="1644">
                  <c:v>135.50174000000001</c:v>
                </c:pt>
                <c:pt idx="1645">
                  <c:v>137.427841</c:v>
                </c:pt>
                <c:pt idx="1646">
                  <c:v>140.43121300000001</c:v>
                </c:pt>
                <c:pt idx="1647">
                  <c:v>142.00001499999999</c:v>
                </c:pt>
                <c:pt idx="1648">
                  <c:v>142.14849899999999</c:v>
                </c:pt>
                <c:pt idx="1649">
                  <c:v>145.09657300000001</c:v>
                </c:pt>
                <c:pt idx="1650">
                  <c:v>146.84039300000001</c:v>
                </c:pt>
                <c:pt idx="1651">
                  <c:v>147.26713599999999</c:v>
                </c:pt>
                <c:pt idx="1652">
                  <c:v>147.885864</c:v>
                </c:pt>
                <c:pt idx="1653">
                  <c:v>149.23286400000001</c:v>
                </c:pt>
                <c:pt idx="1654">
                  <c:v>148.361694</c:v>
                </c:pt>
                <c:pt idx="1655">
                  <c:v>149.969177</c:v>
                </c:pt>
                <c:pt idx="1656">
                  <c:v>149.98452800000001</c:v>
                </c:pt>
                <c:pt idx="1657">
                  <c:v>149.385773</c:v>
                </c:pt>
                <c:pt idx="1658">
                  <c:v>149.50559999999999</c:v>
                </c:pt>
                <c:pt idx="1659">
                  <c:v>148.46408099999999</c:v>
                </c:pt>
                <c:pt idx="1660">
                  <c:v>150.705566</c:v>
                </c:pt>
                <c:pt idx="1661">
                  <c:v>150.16447400000001</c:v>
                </c:pt>
                <c:pt idx="1662">
                  <c:v>146.37822</c:v>
                </c:pt>
                <c:pt idx="1663">
                  <c:v>147.401489</c:v>
                </c:pt>
                <c:pt idx="1664">
                  <c:v>146.97515899999999</c:v>
                </c:pt>
                <c:pt idx="1665">
                  <c:v>150.21186800000001</c:v>
                </c:pt>
                <c:pt idx="1666">
                  <c:v>150.21186800000001</c:v>
                </c:pt>
                <c:pt idx="1667">
                  <c:v>151.48561100000001</c:v>
                </c:pt>
                <c:pt idx="1668">
                  <c:v>153.75718699999999</c:v>
                </c:pt>
                <c:pt idx="1669">
                  <c:v>153.322845</c:v>
                </c:pt>
                <c:pt idx="1670">
                  <c:v>153.256393</c:v>
                </c:pt>
                <c:pt idx="1671">
                  <c:v>155.550873</c:v>
                </c:pt>
                <c:pt idx="1672">
                  <c:v>156.16572600000001</c:v>
                </c:pt>
                <c:pt idx="1673">
                  <c:v>154.27874800000001</c:v>
                </c:pt>
                <c:pt idx="1674">
                  <c:v>152.812714</c:v>
                </c:pt>
                <c:pt idx="1675">
                  <c:v>151.74648999999999</c:v>
                </c:pt>
                <c:pt idx="1676">
                  <c:v>151.33194</c:v>
                </c:pt>
                <c:pt idx="1677">
                  <c:v>150.17382799999999</c:v>
                </c:pt>
                <c:pt idx="1678">
                  <c:v>147.37535099999999</c:v>
                </c:pt>
                <c:pt idx="1679">
                  <c:v>145.40664699999999</c:v>
                </c:pt>
                <c:pt idx="1680">
                  <c:v>143.61308299999999</c:v>
                </c:pt>
                <c:pt idx="1681">
                  <c:v>142.05645799999999</c:v>
                </c:pt>
                <c:pt idx="1682">
                  <c:v>142.54536400000001</c:v>
                </c:pt>
                <c:pt idx="1683">
                  <c:v>144.222534</c:v>
                </c:pt>
                <c:pt idx="1684">
                  <c:v>148.61431899999999</c:v>
                </c:pt>
                <c:pt idx="1685">
                  <c:v>148.94270299999999</c:v>
                </c:pt>
                <c:pt idx="1686">
                  <c:v>147.78315699999999</c:v>
                </c:pt>
                <c:pt idx="1687">
                  <c:v>144.295242</c:v>
                </c:pt>
                <c:pt idx="1688">
                  <c:v>142.26113900000001</c:v>
                </c:pt>
                <c:pt idx="1689">
                  <c:v>143.019318</c:v>
                </c:pt>
                <c:pt idx="1690">
                  <c:v>142.664108</c:v>
                </c:pt>
                <c:pt idx="1691">
                  <c:v>145.19241299999999</c:v>
                </c:pt>
                <c:pt idx="1692">
                  <c:v>145.370193</c:v>
                </c:pt>
                <c:pt idx="1693">
                  <c:v>145.60981799999999</c:v>
                </c:pt>
                <c:pt idx="1694">
                  <c:v>144.77046200000001</c:v>
                </c:pt>
                <c:pt idx="1695">
                  <c:v>145.75704999999999</c:v>
                </c:pt>
                <c:pt idx="1696">
                  <c:v>147.47051999999999</c:v>
                </c:pt>
                <c:pt idx="1697">
                  <c:v>147.84960899999999</c:v>
                </c:pt>
                <c:pt idx="1698">
                  <c:v>146.94464099999999</c:v>
                </c:pt>
                <c:pt idx="1699">
                  <c:v>147.92877200000001</c:v>
                </c:pt>
                <c:pt idx="1700">
                  <c:v>148.29972799999999</c:v>
                </c:pt>
                <c:pt idx="1701">
                  <c:v>150.753387</c:v>
                </c:pt>
                <c:pt idx="1702">
                  <c:v>150.904572</c:v>
                </c:pt>
                <c:pt idx="1703">
                  <c:v>151.367233</c:v>
                </c:pt>
                <c:pt idx="1704">
                  <c:v>152.310059</c:v>
                </c:pt>
                <c:pt idx="1705">
                  <c:v>152.06196600000001</c:v>
                </c:pt>
                <c:pt idx="1706">
                  <c:v>151.84120200000001</c:v>
                </c:pt>
                <c:pt idx="1707">
                  <c:v>150.22328200000001</c:v>
                </c:pt>
                <c:pt idx="1708">
                  <c:v>149.21012899999999</c:v>
                </c:pt>
                <c:pt idx="1709">
                  <c:v>151.14001500000001</c:v>
                </c:pt>
                <c:pt idx="1710">
                  <c:v>150.23483300000001</c:v>
                </c:pt>
                <c:pt idx="1711">
                  <c:v>151.14743000000001</c:v>
                </c:pt>
                <c:pt idx="1712">
                  <c:v>151.35249300000001</c:v>
                </c:pt>
                <c:pt idx="1713">
                  <c:v>151.49762000000001</c:v>
                </c:pt>
                <c:pt idx="1714">
                  <c:v>153.01960800000001</c:v>
                </c:pt>
                <c:pt idx="1715">
                  <c:v>151.73461900000001</c:v>
                </c:pt>
                <c:pt idx="1716">
                  <c:v>150.85000600000001</c:v>
                </c:pt>
                <c:pt idx="1717">
                  <c:v>151.492874</c:v>
                </c:pt>
                <c:pt idx="1718">
                  <c:v>152.73567199999999</c:v>
                </c:pt>
                <c:pt idx="1719">
                  <c:v>152.86134300000001</c:v>
                </c:pt>
                <c:pt idx="1720">
                  <c:v>154.323151</c:v>
                </c:pt>
                <c:pt idx="1721">
                  <c:v>154.283997</c:v>
                </c:pt>
                <c:pt idx="1722">
                  <c:v>153.72013899999999</c:v>
                </c:pt>
                <c:pt idx="1723">
                  <c:v>153.03244000000001</c:v>
                </c:pt>
                <c:pt idx="1724">
                  <c:v>153.331253</c:v>
                </c:pt>
                <c:pt idx="1725">
                  <c:v>153.67041</c:v>
                </c:pt>
                <c:pt idx="1726">
                  <c:v>152.16116299999999</c:v>
                </c:pt>
                <c:pt idx="1727">
                  <c:v>153.64068599999999</c:v>
                </c:pt>
                <c:pt idx="1728">
                  <c:v>154.04345699999999</c:v>
                </c:pt>
                <c:pt idx="1729">
                  <c:v>152.39854399999999</c:v>
                </c:pt>
                <c:pt idx="1730">
                  <c:v>154.23297099999999</c:v>
                </c:pt>
                <c:pt idx="1731">
                  <c:v>158.05732699999999</c:v>
                </c:pt>
                <c:pt idx="1732">
                  <c:v>156.06239299999999</c:v>
                </c:pt>
                <c:pt idx="1733">
                  <c:v>155.43360899999999</c:v>
                </c:pt>
                <c:pt idx="1734">
                  <c:v>154.443253</c:v>
                </c:pt>
                <c:pt idx="1735">
                  <c:v>153.67327900000001</c:v>
                </c:pt>
                <c:pt idx="1736">
                  <c:v>151.636719</c:v>
                </c:pt>
                <c:pt idx="1737">
                  <c:v>151.636719</c:v>
                </c:pt>
                <c:pt idx="1738">
                  <c:v>149.86737099999999</c:v>
                </c:pt>
                <c:pt idx="1739">
                  <c:v>149.41012599999999</c:v>
                </c:pt>
                <c:pt idx="1740">
                  <c:v>149.13793899999999</c:v>
                </c:pt>
                <c:pt idx="1741">
                  <c:v>149.01156599999999</c:v>
                </c:pt>
                <c:pt idx="1742">
                  <c:v>148.574997</c:v>
                </c:pt>
                <c:pt idx="1743">
                  <c:v>148.768539</c:v>
                </c:pt>
                <c:pt idx="1744">
                  <c:v>150.71106</c:v>
                </c:pt>
                <c:pt idx="1745">
                  <c:v>152.50770600000001</c:v>
                </c:pt>
                <c:pt idx="1746">
                  <c:v>151.19491600000001</c:v>
                </c:pt>
                <c:pt idx="1747">
                  <c:v>152.31141700000001</c:v>
                </c:pt>
                <c:pt idx="1748">
                  <c:v>151.204803</c:v>
                </c:pt>
                <c:pt idx="1749">
                  <c:v>151.59565699999999</c:v>
                </c:pt>
                <c:pt idx="1750">
                  <c:v>148.500809</c:v>
                </c:pt>
                <c:pt idx="1751">
                  <c:v>146.221619</c:v>
                </c:pt>
                <c:pt idx="1752">
                  <c:v>146.451187</c:v>
                </c:pt>
                <c:pt idx="1753">
                  <c:v>145.39181500000001</c:v>
                </c:pt>
                <c:pt idx="1754">
                  <c:v>142.95645099999999</c:v>
                </c:pt>
                <c:pt idx="1755">
                  <c:v>139.95877100000001</c:v>
                </c:pt>
                <c:pt idx="1756">
                  <c:v>140.456085</c:v>
                </c:pt>
                <c:pt idx="1757">
                  <c:v>140.20988500000001</c:v>
                </c:pt>
                <c:pt idx="1758">
                  <c:v>141.966003</c:v>
                </c:pt>
                <c:pt idx="1759">
                  <c:v>141.966003</c:v>
                </c:pt>
                <c:pt idx="1760">
                  <c:v>141.012451</c:v>
                </c:pt>
                <c:pt idx="1761">
                  <c:v>141.817902</c:v>
                </c:pt>
                <c:pt idx="1762">
                  <c:v>142.33627300000001</c:v>
                </c:pt>
                <c:pt idx="1763">
                  <c:v>141.990036</c:v>
                </c:pt>
                <c:pt idx="1764">
                  <c:v>142.12686199999999</c:v>
                </c:pt>
                <c:pt idx="1765">
                  <c:v>141.712952</c:v>
                </c:pt>
                <c:pt idx="1766">
                  <c:v>141.951324</c:v>
                </c:pt>
                <c:pt idx="1767">
                  <c:v>141.826584</c:v>
                </c:pt>
                <c:pt idx="1768">
                  <c:v>142.34437600000001</c:v>
                </c:pt>
                <c:pt idx="1769">
                  <c:v>141.777344</c:v>
                </c:pt>
                <c:pt idx="1770">
                  <c:v>140.51431299999999</c:v>
                </c:pt>
                <c:pt idx="1771">
                  <c:v>140.12445099999999</c:v>
                </c:pt>
                <c:pt idx="1772">
                  <c:v>139.97699</c:v>
                </c:pt>
                <c:pt idx="1773">
                  <c:v>139.473038</c:v>
                </c:pt>
                <c:pt idx="1774">
                  <c:v>136.93237300000001</c:v>
                </c:pt>
                <c:pt idx="1775">
                  <c:v>136.02435299999999</c:v>
                </c:pt>
                <c:pt idx="1776">
                  <c:v>134.637756</c:v>
                </c:pt>
                <c:pt idx="1777">
                  <c:v>134.366028</c:v>
                </c:pt>
                <c:pt idx="1778">
                  <c:v>133.786179</c:v>
                </c:pt>
                <c:pt idx="1779">
                  <c:v>134.30779999999999</c:v>
                </c:pt>
                <c:pt idx="1780">
                  <c:v>136.17681899999999</c:v>
                </c:pt>
                <c:pt idx="1781">
                  <c:v>134.43322800000001</c:v>
                </c:pt>
                <c:pt idx="1782">
                  <c:v>135.60626199999999</c:v>
                </c:pt>
                <c:pt idx="1783">
                  <c:v>137.01464799999999</c:v>
                </c:pt>
                <c:pt idx="1784">
                  <c:v>136.39402799999999</c:v>
                </c:pt>
                <c:pt idx="1785">
                  <c:v>137.444885</c:v>
                </c:pt>
                <c:pt idx="1786">
                  <c:v>139.37312299999999</c:v>
                </c:pt>
                <c:pt idx="1787">
                  <c:v>140.057526</c:v>
                </c:pt>
                <c:pt idx="1788">
                  <c:v>138.90026900000001</c:v>
                </c:pt>
                <c:pt idx="1789">
                  <c:v>139.10583500000001</c:v>
                </c:pt>
                <c:pt idx="1790">
                  <c:v>140.103531</c:v>
                </c:pt>
                <c:pt idx="1791">
                  <c:v>139.220337</c:v>
                </c:pt>
                <c:pt idx="1792">
                  <c:v>138.80181899999999</c:v>
                </c:pt>
                <c:pt idx="1793">
                  <c:v>140.458755</c:v>
                </c:pt>
                <c:pt idx="1794">
                  <c:v>138.479263</c:v>
                </c:pt>
                <c:pt idx="1795">
                  <c:v>137.80175800000001</c:v>
                </c:pt>
                <c:pt idx="1796">
                  <c:v>136.77839700000001</c:v>
                </c:pt>
                <c:pt idx="1797">
                  <c:v>135.20774800000001</c:v>
                </c:pt>
                <c:pt idx="1798">
                  <c:v>137.33248900000001</c:v>
                </c:pt>
                <c:pt idx="1799">
                  <c:v>137.25502</c:v>
                </c:pt>
                <c:pt idx="1800">
                  <c:v>135.39833100000001</c:v>
                </c:pt>
                <c:pt idx="1801">
                  <c:v>135.63490300000001</c:v>
                </c:pt>
                <c:pt idx="1802">
                  <c:v>135.986908</c:v>
                </c:pt>
                <c:pt idx="1803">
                  <c:v>137.59127799999999</c:v>
                </c:pt>
                <c:pt idx="1804">
                  <c:v>138.00335699999999</c:v>
                </c:pt>
                <c:pt idx="1805">
                  <c:v>136.55059800000001</c:v>
                </c:pt>
                <c:pt idx="1806">
                  <c:v>137.38047800000001</c:v>
                </c:pt>
                <c:pt idx="1807">
                  <c:v>136.90121500000001</c:v>
                </c:pt>
                <c:pt idx="1808">
                  <c:v>135.50082399999999</c:v>
                </c:pt>
                <c:pt idx="1809">
                  <c:v>135.717026</c:v>
                </c:pt>
                <c:pt idx="1810">
                  <c:v>134.891953</c:v>
                </c:pt>
                <c:pt idx="1811">
                  <c:v>135.84617600000001</c:v>
                </c:pt>
                <c:pt idx="1812">
                  <c:v>129.08955399999999</c:v>
                </c:pt>
                <c:pt idx="1813">
                  <c:v>129.08955399999999</c:v>
                </c:pt>
                <c:pt idx="1814">
                  <c:v>129.08955399999999</c:v>
                </c:pt>
                <c:pt idx="1815">
                  <c:v>128.32914700000001</c:v>
                </c:pt>
                <c:pt idx="1816">
                  <c:v>130.28421</c:v>
                </c:pt>
                <c:pt idx="1817">
                  <c:v>129.23040800000001</c:v>
                </c:pt>
                <c:pt idx="1818">
                  <c:v>129.01757799999999</c:v>
                </c:pt>
                <c:pt idx="1819">
                  <c:v>130.718887</c:v>
                </c:pt>
                <c:pt idx="1820">
                  <c:v>131.633835</c:v>
                </c:pt>
                <c:pt idx="1821">
                  <c:v>133.40660099999999</c:v>
                </c:pt>
                <c:pt idx="1822">
                  <c:v>134.25070199999999</c:v>
                </c:pt>
                <c:pt idx="1823">
                  <c:v>135.040955</c:v>
                </c:pt>
                <c:pt idx="1824">
                  <c:v>134.62982199999999</c:v>
                </c:pt>
                <c:pt idx="1825">
                  <c:v>134.45631399999999</c:v>
                </c:pt>
                <c:pt idx="1826">
                  <c:v>135.92253099999999</c:v>
                </c:pt>
                <c:pt idx="1827">
                  <c:v>137.19335899999999</c:v>
                </c:pt>
                <c:pt idx="1828">
                  <c:v>135.54414399999999</c:v>
                </c:pt>
                <c:pt idx="1829">
                  <c:v>135.01509100000001</c:v>
                </c:pt>
                <c:pt idx="1830">
                  <c:v>133.70718400000001</c:v>
                </c:pt>
                <c:pt idx="1831">
                  <c:v>133.631531</c:v>
                </c:pt>
                <c:pt idx="1832">
                  <c:v>132.737854</c:v>
                </c:pt>
                <c:pt idx="1833">
                  <c:v>132.05502300000001</c:v>
                </c:pt>
                <c:pt idx="1834">
                  <c:v>132.192398</c:v>
                </c:pt>
                <c:pt idx="1835">
                  <c:v>130.633881</c:v>
                </c:pt>
                <c:pt idx="1836">
                  <c:v>130.91859400000001</c:v>
                </c:pt>
                <c:pt idx="1837">
                  <c:v>131.11639400000001</c:v>
                </c:pt>
                <c:pt idx="1838">
                  <c:v>130.79101600000001</c:v>
                </c:pt>
                <c:pt idx="1839">
                  <c:v>129.56607099999999</c:v>
                </c:pt>
                <c:pt idx="1840">
                  <c:v>128.19143700000001</c:v>
                </c:pt>
                <c:pt idx="1841">
                  <c:v>128.24825999999999</c:v>
                </c:pt>
                <c:pt idx="1842">
                  <c:v>129.41610700000001</c:v>
                </c:pt>
                <c:pt idx="1843">
                  <c:v>128.520996</c:v>
                </c:pt>
                <c:pt idx="1844">
                  <c:v>128.402771</c:v>
                </c:pt>
                <c:pt idx="1845">
                  <c:v>128.49949599999999</c:v>
                </c:pt>
                <c:pt idx="1846">
                  <c:v>125.115021</c:v>
                </c:pt>
                <c:pt idx="1847">
                  <c:v>125.236046</c:v>
                </c:pt>
                <c:pt idx="1848">
                  <c:v>124.646011</c:v>
                </c:pt>
                <c:pt idx="1849">
                  <c:v>123.626167</c:v>
                </c:pt>
                <c:pt idx="1850">
                  <c:v>123.10335499999999</c:v>
                </c:pt>
                <c:pt idx="1851">
                  <c:v>122.93034400000001</c:v>
                </c:pt>
                <c:pt idx="1852">
                  <c:v>120.78276099999999</c:v>
                </c:pt>
                <c:pt idx="1853">
                  <c:v>120.503151</c:v>
                </c:pt>
                <c:pt idx="1854">
                  <c:v>119.866928</c:v>
                </c:pt>
                <c:pt idx="1855">
                  <c:v>119.67340900000001</c:v>
                </c:pt>
                <c:pt idx="1856">
                  <c:v>118.824471</c:v>
                </c:pt>
                <c:pt idx="1857">
                  <c:v>119.005219</c:v>
                </c:pt>
                <c:pt idx="1858">
                  <c:v>119.025108</c:v>
                </c:pt>
                <c:pt idx="1859">
                  <c:v>116.566666</c:v>
                </c:pt>
                <c:pt idx="1860">
                  <c:v>116.11747</c:v>
                </c:pt>
                <c:pt idx="1861">
                  <c:v>117.929619</c:v>
                </c:pt>
                <c:pt idx="1862">
                  <c:v>118.34787</c:v>
                </c:pt>
                <c:pt idx="1863">
                  <c:v>119.50382999999999</c:v>
                </c:pt>
                <c:pt idx="1864">
                  <c:v>118.88265199999999</c:v>
                </c:pt>
                <c:pt idx="1865">
                  <c:v>120.68943</c:v>
                </c:pt>
                <c:pt idx="1866">
                  <c:v>119.98967</c:v>
                </c:pt>
                <c:pt idx="1867">
                  <c:v>122.018967</c:v>
                </c:pt>
                <c:pt idx="1868">
                  <c:v>121.986656</c:v>
                </c:pt>
                <c:pt idx="1869">
                  <c:v>122.753952</c:v>
                </c:pt>
                <c:pt idx="1870">
                  <c:v>122.636185</c:v>
                </c:pt>
                <c:pt idx="1871">
                  <c:v>121.84034</c:v>
                </c:pt>
                <c:pt idx="1872">
                  <c:v>121.81193500000001</c:v>
                </c:pt>
                <c:pt idx="1873">
                  <c:v>120.0886</c:v>
                </c:pt>
                <c:pt idx="1874">
                  <c:v>118.501938</c:v>
                </c:pt>
                <c:pt idx="1875">
                  <c:v>118.501938</c:v>
                </c:pt>
                <c:pt idx="1876">
                  <c:v>118.879257</c:v>
                </c:pt>
                <c:pt idx="1877">
                  <c:v>117.931129</c:v>
                </c:pt>
                <c:pt idx="1878">
                  <c:v>118.344482</c:v>
                </c:pt>
                <c:pt idx="1879">
                  <c:v>118.347527</c:v>
                </c:pt>
                <c:pt idx="1880">
                  <c:v>116.70417</c:v>
                </c:pt>
                <c:pt idx="1881">
                  <c:v>118.384056</c:v>
                </c:pt>
                <c:pt idx="1882">
                  <c:v>119.163673</c:v>
                </c:pt>
                <c:pt idx="1883">
                  <c:v>117.404831</c:v>
                </c:pt>
                <c:pt idx="1884">
                  <c:v>117.404831</c:v>
                </c:pt>
                <c:pt idx="1885">
                  <c:v>117.40445699999999</c:v>
                </c:pt>
                <c:pt idx="1886">
                  <c:v>116.07738500000001</c:v>
                </c:pt>
                <c:pt idx="1887">
                  <c:v>115.41282699999999</c:v>
                </c:pt>
                <c:pt idx="1888">
                  <c:v>114.88723</c:v>
                </c:pt>
                <c:pt idx="1889">
                  <c:v>114.362213</c:v>
                </c:pt>
                <c:pt idx="1890">
                  <c:v>114.770416</c:v>
                </c:pt>
                <c:pt idx="1891">
                  <c:v>114.101395</c:v>
                </c:pt>
                <c:pt idx="1892">
                  <c:v>114.07083900000001</c:v>
                </c:pt>
                <c:pt idx="1893">
                  <c:v>112.601181</c:v>
                </c:pt>
                <c:pt idx="1894">
                  <c:v>115.867332</c:v>
                </c:pt>
                <c:pt idx="1895">
                  <c:v>116.864075</c:v>
                </c:pt>
                <c:pt idx="1896">
                  <c:v>117.43454699999999</c:v>
                </c:pt>
                <c:pt idx="1897">
                  <c:v>116.914383</c:v>
                </c:pt>
                <c:pt idx="1898">
                  <c:v>118.11093099999999</c:v>
                </c:pt>
                <c:pt idx="1899">
                  <c:v>118.11093099999999</c:v>
                </c:pt>
                <c:pt idx="1900">
                  <c:v>116.684387</c:v>
                </c:pt>
                <c:pt idx="1901">
                  <c:v>116.340469</c:v>
                </c:pt>
                <c:pt idx="1902">
                  <c:v>115.864372</c:v>
                </c:pt>
                <c:pt idx="1903">
                  <c:v>114.32579</c:v>
                </c:pt>
                <c:pt idx="1904">
                  <c:v>114.05379499999999</c:v>
                </c:pt>
                <c:pt idx="1905">
                  <c:v>114.116241</c:v>
                </c:pt>
                <c:pt idx="1906">
                  <c:v>113.077393</c:v>
                </c:pt>
                <c:pt idx="1907">
                  <c:v>112.337349</c:v>
                </c:pt>
                <c:pt idx="1908">
                  <c:v>112.505066</c:v>
                </c:pt>
                <c:pt idx="1909">
                  <c:v>111.975044</c:v>
                </c:pt>
                <c:pt idx="1910">
                  <c:v>110.011284</c:v>
                </c:pt>
                <c:pt idx="1911">
                  <c:v>109.694878</c:v>
                </c:pt>
                <c:pt idx="1912">
                  <c:v>110.58226000000001</c:v>
                </c:pt>
                <c:pt idx="1913">
                  <c:v>109.817932</c:v>
                </c:pt>
                <c:pt idx="1914">
                  <c:v>110.345596</c:v>
                </c:pt>
                <c:pt idx="1915">
                  <c:v>109.720062</c:v>
                </c:pt>
                <c:pt idx="1916">
                  <c:v>109.398422</c:v>
                </c:pt>
                <c:pt idx="1917">
                  <c:v>109.741478</c:v>
                </c:pt>
                <c:pt idx="1918">
                  <c:v>109.060303</c:v>
                </c:pt>
                <c:pt idx="1919">
                  <c:v>108.996475</c:v>
                </c:pt>
                <c:pt idx="1920">
                  <c:v>108.73921199999999</c:v>
                </c:pt>
                <c:pt idx="1921">
                  <c:v>107.378891</c:v>
                </c:pt>
                <c:pt idx="1922">
                  <c:v>106.905029</c:v>
                </c:pt>
                <c:pt idx="1923">
                  <c:v>108.03391999999999</c:v>
                </c:pt>
                <c:pt idx="1924">
                  <c:v>108.03391999999999</c:v>
                </c:pt>
                <c:pt idx="1925">
                  <c:v>107.90342699999999</c:v>
                </c:pt>
                <c:pt idx="1926">
                  <c:v>107.07562299999999</c:v>
                </c:pt>
                <c:pt idx="1927">
                  <c:v>103.980904</c:v>
                </c:pt>
                <c:pt idx="1928">
                  <c:v>106.900215</c:v>
                </c:pt>
                <c:pt idx="1929">
                  <c:v>106.812675</c:v>
                </c:pt>
                <c:pt idx="1930">
                  <c:v>106.137299</c:v>
                </c:pt>
                <c:pt idx="1931">
                  <c:v>105.55796100000001</c:v>
                </c:pt>
                <c:pt idx="1932">
                  <c:v>104.733566</c:v>
                </c:pt>
                <c:pt idx="1933">
                  <c:v>104.217079</c:v>
                </c:pt>
                <c:pt idx="1934">
                  <c:v>102.946899</c:v>
                </c:pt>
                <c:pt idx="1935">
                  <c:v>103.575768</c:v>
                </c:pt>
                <c:pt idx="1936">
                  <c:v>103.037857</c:v>
                </c:pt>
                <c:pt idx="1937">
                  <c:v>103.85726200000001</c:v>
                </c:pt>
                <c:pt idx="1938">
                  <c:v>103.96974899999999</c:v>
                </c:pt>
                <c:pt idx="1939">
                  <c:v>103.99588</c:v>
                </c:pt>
                <c:pt idx="1940">
                  <c:v>103.773888</c:v>
                </c:pt>
                <c:pt idx="1941">
                  <c:v>104.65464</c:v>
                </c:pt>
                <c:pt idx="1942">
                  <c:v>103.059952</c:v>
                </c:pt>
                <c:pt idx="1943">
                  <c:v>102.631485</c:v>
                </c:pt>
                <c:pt idx="1944">
                  <c:v>102.712761</c:v>
                </c:pt>
                <c:pt idx="1945">
                  <c:v>102.98241400000001</c:v>
                </c:pt>
                <c:pt idx="1946">
                  <c:v>107.05944100000001</c:v>
                </c:pt>
                <c:pt idx="1947">
                  <c:v>106.298637</c:v>
                </c:pt>
                <c:pt idx="1948">
                  <c:v>103.95629099999999</c:v>
                </c:pt>
                <c:pt idx="1949">
                  <c:v>104.994423</c:v>
                </c:pt>
                <c:pt idx="1950">
                  <c:v>104.35141</c:v>
                </c:pt>
                <c:pt idx="1951">
                  <c:v>104.02372699999999</c:v>
                </c:pt>
                <c:pt idx="1952">
                  <c:v>105.018028</c:v>
                </c:pt>
                <c:pt idx="1953">
                  <c:v>105.15774500000001</c:v>
                </c:pt>
                <c:pt idx="1954">
                  <c:v>105.030289</c:v>
                </c:pt>
                <c:pt idx="1955">
                  <c:v>104.748138</c:v>
                </c:pt>
                <c:pt idx="1956">
                  <c:v>103.19396999999999</c:v>
                </c:pt>
                <c:pt idx="1957">
                  <c:v>103.35509500000001</c:v>
                </c:pt>
                <c:pt idx="1958">
                  <c:v>104.580414</c:v>
                </c:pt>
                <c:pt idx="1959">
                  <c:v>104.441971</c:v>
                </c:pt>
                <c:pt idx="1960">
                  <c:v>104.334915</c:v>
                </c:pt>
                <c:pt idx="1961">
                  <c:v>104.054276</c:v>
                </c:pt>
                <c:pt idx="1962">
                  <c:v>103.5886</c:v>
                </c:pt>
                <c:pt idx="1963">
                  <c:v>103.608116</c:v>
                </c:pt>
                <c:pt idx="1964">
                  <c:v>102.638885</c:v>
                </c:pt>
                <c:pt idx="1965">
                  <c:v>103.131241</c:v>
                </c:pt>
                <c:pt idx="1966">
                  <c:v>103.48635899999999</c:v>
                </c:pt>
                <c:pt idx="1967">
                  <c:v>103.556427</c:v>
                </c:pt>
                <c:pt idx="1968">
                  <c:v>104.01503</c:v>
                </c:pt>
                <c:pt idx="1969">
                  <c:v>104.723083</c:v>
                </c:pt>
                <c:pt idx="1970">
                  <c:v>104.31193500000001</c:v>
                </c:pt>
                <c:pt idx="1971">
                  <c:v>104.48754099999999</c:v>
                </c:pt>
                <c:pt idx="1972">
                  <c:v>103.973236</c:v>
                </c:pt>
                <c:pt idx="1973">
                  <c:v>103.201424</c:v>
                </c:pt>
                <c:pt idx="1974">
                  <c:v>103.459801</c:v>
                </c:pt>
                <c:pt idx="1975">
                  <c:v>103.179108</c:v>
                </c:pt>
                <c:pt idx="1976">
                  <c:v>103.22743199999999</c:v>
                </c:pt>
                <c:pt idx="1977">
                  <c:v>103.24511699999999</c:v>
                </c:pt>
                <c:pt idx="1978">
                  <c:v>103.460159</c:v>
                </c:pt>
                <c:pt idx="1979">
                  <c:v>103.197067</c:v>
                </c:pt>
                <c:pt idx="1980">
                  <c:v>103.683182</c:v>
                </c:pt>
                <c:pt idx="1981">
                  <c:v>105.362572</c:v>
                </c:pt>
                <c:pt idx="1982">
                  <c:v>104.39495100000001</c:v>
                </c:pt>
                <c:pt idx="1983">
                  <c:v>104.84683200000001</c:v>
                </c:pt>
                <c:pt idx="1984">
                  <c:v>104.84683200000001</c:v>
                </c:pt>
                <c:pt idx="1985">
                  <c:v>105.816216</c:v>
                </c:pt>
                <c:pt idx="1986">
                  <c:v>104.575768</c:v>
                </c:pt>
                <c:pt idx="1987">
                  <c:v>105.00814800000001</c:v>
                </c:pt>
                <c:pt idx="1988">
                  <c:v>105.77001199999999</c:v>
                </c:pt>
                <c:pt idx="1989">
                  <c:v>105.69770800000001</c:v>
                </c:pt>
                <c:pt idx="1990">
                  <c:v>105.286377</c:v>
                </c:pt>
                <c:pt idx="1991">
                  <c:v>105.26205400000001</c:v>
                </c:pt>
                <c:pt idx="1992">
                  <c:v>103.709152</c:v>
                </c:pt>
                <c:pt idx="1993">
                  <c:v>103.094223</c:v>
                </c:pt>
                <c:pt idx="1994">
                  <c:v>102.469078</c:v>
                </c:pt>
                <c:pt idx="1995">
                  <c:v>103.585876</c:v>
                </c:pt>
                <c:pt idx="1996">
                  <c:v>103.18590500000001</c:v>
                </c:pt>
                <c:pt idx="1997">
                  <c:v>102.945312</c:v>
                </c:pt>
                <c:pt idx="1998">
                  <c:v>103.222931</c:v>
                </c:pt>
                <c:pt idx="1999">
                  <c:v>101.53479</c:v>
                </c:pt>
                <c:pt idx="2000">
                  <c:v>102.47511299999999</c:v>
                </c:pt>
                <c:pt idx="2001">
                  <c:v>102.764427</c:v>
                </c:pt>
                <c:pt idx="2002">
                  <c:v>101.23689299999999</c:v>
                </c:pt>
                <c:pt idx="2003">
                  <c:v>102.49751999999999</c:v>
                </c:pt>
                <c:pt idx="2004">
                  <c:v>95.145142000000007</c:v>
                </c:pt>
                <c:pt idx="2005">
                  <c:v>96.563713000000007</c:v>
                </c:pt>
                <c:pt idx="2006">
                  <c:v>97.608879000000002</c:v>
                </c:pt>
                <c:pt idx="2007">
                  <c:v>97.979736000000003</c:v>
                </c:pt>
                <c:pt idx="2008">
                  <c:v>98.989151000000007</c:v>
                </c:pt>
                <c:pt idx="2009">
                  <c:v>99.323166000000001</c:v>
                </c:pt>
                <c:pt idx="2010">
                  <c:v>100.176727</c:v>
                </c:pt>
                <c:pt idx="2011">
                  <c:v>100.789627</c:v>
                </c:pt>
                <c:pt idx="2012">
                  <c:v>100.870728</c:v>
                </c:pt>
                <c:pt idx="2013">
                  <c:v>100.501266</c:v>
                </c:pt>
                <c:pt idx="2014">
                  <c:v>100.12088</c:v>
                </c:pt>
                <c:pt idx="2015">
                  <c:v>100.424522</c:v>
                </c:pt>
                <c:pt idx="2016">
                  <c:v>100.67858099999999</c:v>
                </c:pt>
                <c:pt idx="2017">
                  <c:v>100.67858099999999</c:v>
                </c:pt>
                <c:pt idx="2018">
                  <c:v>100.130432</c:v>
                </c:pt>
                <c:pt idx="2019">
                  <c:v>100.779015</c:v>
                </c:pt>
                <c:pt idx="2020">
                  <c:v>99.449721999999994</c:v>
                </c:pt>
                <c:pt idx="2021">
                  <c:v>97.385277000000002</c:v>
                </c:pt>
                <c:pt idx="2022">
                  <c:v>97.126389000000003</c:v>
                </c:pt>
                <c:pt idx="2023">
                  <c:v>97.126389000000003</c:v>
                </c:pt>
                <c:pt idx="2024">
                  <c:v>95.068770999999998</c:v>
                </c:pt>
                <c:pt idx="2025">
                  <c:v>93.784737000000007</c:v>
                </c:pt>
                <c:pt idx="2026">
                  <c:v>94.498717999999997</c:v>
                </c:pt>
                <c:pt idx="2027">
                  <c:v>95.255913000000007</c:v>
                </c:pt>
                <c:pt idx="2028">
                  <c:v>95.984504999999999</c:v>
                </c:pt>
                <c:pt idx="2029">
                  <c:v>95.581619000000003</c:v>
                </c:pt>
                <c:pt idx="2030">
                  <c:v>95.256050000000002</c:v>
                </c:pt>
                <c:pt idx="2031">
                  <c:v>94.855339000000001</c:v>
                </c:pt>
                <c:pt idx="2032">
                  <c:v>94.661338999999998</c:v>
                </c:pt>
                <c:pt idx="2033">
                  <c:v>93.860434999999995</c:v>
                </c:pt>
                <c:pt idx="2034">
                  <c:v>95.669846000000007</c:v>
                </c:pt>
                <c:pt idx="2035">
                  <c:v>94.992148999999998</c:v>
                </c:pt>
                <c:pt idx="2036">
                  <c:v>96.178145999999998</c:v>
                </c:pt>
                <c:pt idx="2037">
                  <c:v>94.764174999999994</c:v>
                </c:pt>
                <c:pt idx="2038">
                  <c:v>94.540062000000006</c:v>
                </c:pt>
                <c:pt idx="2039">
                  <c:v>94.814025999999998</c:v>
                </c:pt>
                <c:pt idx="2040">
                  <c:v>94.599350000000001</c:v>
                </c:pt>
                <c:pt idx="2041">
                  <c:v>93.992896999999999</c:v>
                </c:pt>
                <c:pt idx="2042">
                  <c:v>94.335792999999995</c:v>
                </c:pt>
                <c:pt idx="2043">
                  <c:v>93.113487000000006</c:v>
                </c:pt>
                <c:pt idx="2044">
                  <c:v>93.304259999999999</c:v>
                </c:pt>
                <c:pt idx="2045">
                  <c:v>93.759651000000005</c:v>
                </c:pt>
                <c:pt idx="2046">
                  <c:v>93.594002000000003</c:v>
                </c:pt>
                <c:pt idx="2047">
                  <c:v>96.018416999999999</c:v>
                </c:pt>
                <c:pt idx="2048">
                  <c:v>95.865989999999996</c:v>
                </c:pt>
                <c:pt idx="2049">
                  <c:v>95.312393</c:v>
                </c:pt>
                <c:pt idx="2050">
                  <c:v>95.730103</c:v>
                </c:pt>
                <c:pt idx="2051">
                  <c:v>94.935035999999997</c:v>
                </c:pt>
                <c:pt idx="2052">
                  <c:v>95.490050999999994</c:v>
                </c:pt>
                <c:pt idx="2053">
                  <c:v>95.103142000000005</c:v>
                </c:pt>
                <c:pt idx="2054">
                  <c:v>94.656349000000006</c:v>
                </c:pt>
                <c:pt idx="2055">
                  <c:v>95.719543000000002</c:v>
                </c:pt>
                <c:pt idx="2056">
                  <c:v>96.273964000000007</c:v>
                </c:pt>
                <c:pt idx="2057">
                  <c:v>96.540099999999995</c:v>
                </c:pt>
                <c:pt idx="2058">
                  <c:v>96.884940999999998</c:v>
                </c:pt>
                <c:pt idx="2059">
                  <c:v>96.354477000000003</c:v>
                </c:pt>
                <c:pt idx="2060">
                  <c:v>96.354477000000003</c:v>
                </c:pt>
                <c:pt idx="2061">
                  <c:v>96.354477000000003</c:v>
                </c:pt>
                <c:pt idx="2062">
                  <c:v>97.006118999999998</c:v>
                </c:pt>
                <c:pt idx="2063">
                  <c:v>98.260788000000005</c:v>
                </c:pt>
                <c:pt idx="2064">
                  <c:v>99.662880000000001</c:v>
                </c:pt>
                <c:pt idx="2065">
                  <c:v>99.905951999999999</c:v>
                </c:pt>
                <c:pt idx="2066">
                  <c:v>99.427825999999996</c:v>
                </c:pt>
                <c:pt idx="2067">
                  <c:v>99.467178000000004</c:v>
                </c:pt>
                <c:pt idx="2068">
                  <c:v>99.589973000000001</c:v>
                </c:pt>
                <c:pt idx="2069">
                  <c:v>99.598206000000005</c:v>
                </c:pt>
                <c:pt idx="2070">
                  <c:v>99.778671000000003</c:v>
                </c:pt>
                <c:pt idx="2071">
                  <c:v>99.258246999999997</c:v>
                </c:pt>
                <c:pt idx="2072">
                  <c:v>99.298385999999994</c:v>
                </c:pt>
                <c:pt idx="2073">
                  <c:v>99.175880000000006</c:v>
                </c:pt>
                <c:pt idx="2074">
                  <c:v>98.346794000000003</c:v>
                </c:pt>
                <c:pt idx="2075">
                  <c:v>97.257423000000003</c:v>
                </c:pt>
                <c:pt idx="2076">
                  <c:v>97.412750000000003</c:v>
                </c:pt>
                <c:pt idx="2077">
                  <c:v>98.792243999999997</c:v>
                </c:pt>
                <c:pt idx="2078">
                  <c:v>99.435455000000005</c:v>
                </c:pt>
                <c:pt idx="2079">
                  <c:v>99.878082000000006</c:v>
                </c:pt>
                <c:pt idx="2080">
                  <c:v>100</c:v>
                </c:pt>
              </c:numCache>
            </c:numRef>
          </c:val>
          <c:smooth val="0"/>
          <c:extLst>
            <c:ext xmlns:c16="http://schemas.microsoft.com/office/drawing/2014/chart" uri="{C3380CC4-5D6E-409C-BE32-E72D297353CC}">
              <c16:uniqueId val="{00000000-55EF-4E81-8E08-C6A99EF77711}"/>
            </c:ext>
          </c:extLst>
        </c:ser>
        <c:ser>
          <c:idx val="1"/>
          <c:order val="1"/>
          <c:tx>
            <c:strRef>
              <c:f>Planilha1!$D$3</c:f>
              <c:strCache>
                <c:ptCount val="1"/>
                <c:pt idx="0">
                  <c:v>SPX Index</c:v>
                </c:pt>
              </c:strCache>
            </c:strRef>
          </c:tx>
          <c:spPr>
            <a:ln w="19050" cap="rnd">
              <a:solidFill>
                <a:schemeClr val="accent2"/>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Planilha1!$D$4:$D$2084</c:f>
              <c:numCache>
                <c:formatCode>General</c:formatCode>
                <c:ptCount val="2081"/>
                <c:pt idx="0">
                  <c:v>268.20642099999998</c:v>
                </c:pt>
                <c:pt idx="1">
                  <c:v>269.37393200000002</c:v>
                </c:pt>
                <c:pt idx="2">
                  <c:v>268.73513800000001</c:v>
                </c:pt>
                <c:pt idx="3">
                  <c:v>268.07971199999997</c:v>
                </c:pt>
                <c:pt idx="4">
                  <c:v>268.07971199999997</c:v>
                </c:pt>
                <c:pt idx="5">
                  <c:v>268.09899899999999</c:v>
                </c:pt>
                <c:pt idx="6">
                  <c:v>265.33255000000003</c:v>
                </c:pt>
                <c:pt idx="7">
                  <c:v>266.05725100000001</c:v>
                </c:pt>
                <c:pt idx="8">
                  <c:v>265.966949</c:v>
                </c:pt>
                <c:pt idx="9">
                  <c:v>264.193512</c:v>
                </c:pt>
                <c:pt idx="10">
                  <c:v>266.71795700000001</c:v>
                </c:pt>
                <c:pt idx="11">
                  <c:v>265.749481</c:v>
                </c:pt>
                <c:pt idx="12">
                  <c:v>264.71481299999999</c:v>
                </c:pt>
                <c:pt idx="13">
                  <c:v>262.81597900000003</c:v>
                </c:pt>
                <c:pt idx="14">
                  <c:v>264.83099399999998</c:v>
                </c:pt>
                <c:pt idx="15">
                  <c:v>266.17431599999998</c:v>
                </c:pt>
                <c:pt idx="16">
                  <c:v>264.77749599999999</c:v>
                </c:pt>
                <c:pt idx="17">
                  <c:v>266.02218599999998</c:v>
                </c:pt>
                <c:pt idx="18">
                  <c:v>263.59243800000002</c:v>
                </c:pt>
                <c:pt idx="19">
                  <c:v>267.49264499999998</c:v>
                </c:pt>
                <c:pt idx="20">
                  <c:v>268.25857500000001</c:v>
                </c:pt>
                <c:pt idx="21">
                  <c:v>266.84072900000001</c:v>
                </c:pt>
                <c:pt idx="22">
                  <c:v>265.21285999999998</c:v>
                </c:pt>
                <c:pt idx="23">
                  <c:v>262.907623</c:v>
                </c:pt>
                <c:pt idx="24">
                  <c:v>262.907623</c:v>
                </c:pt>
                <c:pt idx="25">
                  <c:v>260.30688500000002</c:v>
                </c:pt>
                <c:pt idx="26">
                  <c:v>260.858002</c:v>
                </c:pt>
                <c:pt idx="27">
                  <c:v>256.16687000000002</c:v>
                </c:pt>
                <c:pt idx="28">
                  <c:v>255.87356600000001</c:v>
                </c:pt>
                <c:pt idx="29">
                  <c:v>255.47108499999999</c:v>
                </c:pt>
                <c:pt idx="30">
                  <c:v>259.46994000000001</c:v>
                </c:pt>
                <c:pt idx="31">
                  <c:v>259.46994000000001</c:v>
                </c:pt>
                <c:pt idx="32">
                  <c:v>259.06573500000002</c:v>
                </c:pt>
                <c:pt idx="33">
                  <c:v>261.97467</c:v>
                </c:pt>
                <c:pt idx="34">
                  <c:v>260.53179899999998</c:v>
                </c:pt>
                <c:pt idx="35">
                  <c:v>257.29098499999998</c:v>
                </c:pt>
                <c:pt idx="36">
                  <c:v>257.864441</c:v>
                </c:pt>
                <c:pt idx="37">
                  <c:v>258.97409099999999</c:v>
                </c:pt>
                <c:pt idx="38">
                  <c:v>261.77560399999999</c:v>
                </c:pt>
                <c:pt idx="39">
                  <c:v>264.70208700000001</c:v>
                </c:pt>
                <c:pt idx="40">
                  <c:v>264.80950899999999</c:v>
                </c:pt>
                <c:pt idx="41">
                  <c:v>261.917236</c:v>
                </c:pt>
                <c:pt idx="42">
                  <c:v>260.02236900000003</c:v>
                </c:pt>
                <c:pt idx="43">
                  <c:v>257.22653200000002</c:v>
                </c:pt>
                <c:pt idx="44">
                  <c:v>257.44924900000001</c:v>
                </c:pt>
                <c:pt idx="45">
                  <c:v>265.272919</c:v>
                </c:pt>
                <c:pt idx="46">
                  <c:v>266.30191000000002</c:v>
                </c:pt>
                <c:pt idx="47">
                  <c:v>265.29397599999999</c:v>
                </c:pt>
                <c:pt idx="48">
                  <c:v>265.30096400000002</c:v>
                </c:pt>
                <c:pt idx="49">
                  <c:v>266.74514799999997</c:v>
                </c:pt>
                <c:pt idx="50">
                  <c:v>264.58459499999998</c:v>
                </c:pt>
                <c:pt idx="51">
                  <c:v>265.37112400000001</c:v>
                </c:pt>
                <c:pt idx="52">
                  <c:v>267.01171900000003</c:v>
                </c:pt>
                <c:pt idx="53">
                  <c:v>266.34704599999998</c:v>
                </c:pt>
                <c:pt idx="54">
                  <c:v>266.845978</c:v>
                </c:pt>
                <c:pt idx="55">
                  <c:v>265.240906</c:v>
                </c:pt>
                <c:pt idx="56">
                  <c:v>265.121216</c:v>
                </c:pt>
                <c:pt idx="57">
                  <c:v>264.47366299999999</c:v>
                </c:pt>
                <c:pt idx="58">
                  <c:v>262.99880999999999</c:v>
                </c:pt>
                <c:pt idx="59">
                  <c:v>262.99880999999999</c:v>
                </c:pt>
                <c:pt idx="60">
                  <c:v>264.00238000000002</c:v>
                </c:pt>
                <c:pt idx="61">
                  <c:v>262.500336</c:v>
                </c:pt>
                <c:pt idx="62">
                  <c:v>261.70983899999999</c:v>
                </c:pt>
                <c:pt idx="63">
                  <c:v>260.80538899999999</c:v>
                </c:pt>
                <c:pt idx="64">
                  <c:v>259.41995200000002</c:v>
                </c:pt>
                <c:pt idx="65">
                  <c:v>259.41427599999997</c:v>
                </c:pt>
                <c:pt idx="66">
                  <c:v>258.390106</c:v>
                </c:pt>
                <c:pt idx="67">
                  <c:v>257.38174400000003</c:v>
                </c:pt>
                <c:pt idx="68">
                  <c:v>260.82556199999999</c:v>
                </c:pt>
                <c:pt idx="69">
                  <c:v>262.41308600000002</c:v>
                </c:pt>
                <c:pt idx="70">
                  <c:v>262.35214200000001</c:v>
                </c:pt>
                <c:pt idx="71">
                  <c:v>263.11325099999999</c:v>
                </c:pt>
                <c:pt idx="72">
                  <c:v>262.858521</c:v>
                </c:pt>
                <c:pt idx="73">
                  <c:v>261.87469499999997</c:v>
                </c:pt>
                <c:pt idx="74">
                  <c:v>259.942993</c:v>
                </c:pt>
                <c:pt idx="75">
                  <c:v>253.52975499999999</c:v>
                </c:pt>
                <c:pt idx="76">
                  <c:v>250.457718</c:v>
                </c:pt>
                <c:pt idx="77">
                  <c:v>251.164017</c:v>
                </c:pt>
                <c:pt idx="78">
                  <c:v>250.140289</c:v>
                </c:pt>
                <c:pt idx="79">
                  <c:v>254.884918</c:v>
                </c:pt>
                <c:pt idx="80">
                  <c:v>255.728882</c:v>
                </c:pt>
                <c:pt idx="81">
                  <c:v>255.316757</c:v>
                </c:pt>
                <c:pt idx="82">
                  <c:v>254.64158599999999</c:v>
                </c:pt>
                <c:pt idx="83">
                  <c:v>254.71788000000001</c:v>
                </c:pt>
                <c:pt idx="84">
                  <c:v>254.17247</c:v>
                </c:pt>
                <c:pt idx="85">
                  <c:v>256.530304</c:v>
                </c:pt>
                <c:pt idx="86">
                  <c:v>256.65219100000002</c:v>
                </c:pt>
                <c:pt idx="87">
                  <c:v>257.12088</c:v>
                </c:pt>
                <c:pt idx="88">
                  <c:v>256.10372899999999</c:v>
                </c:pt>
                <c:pt idx="89">
                  <c:v>256.147583</c:v>
                </c:pt>
                <c:pt idx="90">
                  <c:v>254.95462000000001</c:v>
                </c:pt>
                <c:pt idx="91">
                  <c:v>256.90954599999998</c:v>
                </c:pt>
                <c:pt idx="92">
                  <c:v>254.944534</c:v>
                </c:pt>
                <c:pt idx="93">
                  <c:v>253.410934</c:v>
                </c:pt>
                <c:pt idx="94">
                  <c:v>253.9366</c:v>
                </c:pt>
                <c:pt idx="95">
                  <c:v>252.143021</c:v>
                </c:pt>
                <c:pt idx="96">
                  <c:v>249.72335799999999</c:v>
                </c:pt>
                <c:pt idx="97">
                  <c:v>252.14038099999999</c:v>
                </c:pt>
                <c:pt idx="98">
                  <c:v>249.89872700000001</c:v>
                </c:pt>
                <c:pt idx="99">
                  <c:v>250.31961100000001</c:v>
                </c:pt>
                <c:pt idx="100">
                  <c:v>250.28497300000001</c:v>
                </c:pt>
                <c:pt idx="101">
                  <c:v>252.640625</c:v>
                </c:pt>
                <c:pt idx="102">
                  <c:v>251.574814</c:v>
                </c:pt>
                <c:pt idx="103">
                  <c:v>251.890488</c:v>
                </c:pt>
                <c:pt idx="104">
                  <c:v>250.87728899999999</c:v>
                </c:pt>
                <c:pt idx="105">
                  <c:v>251.345078</c:v>
                </c:pt>
                <c:pt idx="106">
                  <c:v>250.71549999999999</c:v>
                </c:pt>
                <c:pt idx="107">
                  <c:v>250.01315299999999</c:v>
                </c:pt>
                <c:pt idx="108">
                  <c:v>250.499359</c:v>
                </c:pt>
                <c:pt idx="109">
                  <c:v>246.317688</c:v>
                </c:pt>
                <c:pt idx="110">
                  <c:v>247.033188</c:v>
                </c:pt>
                <c:pt idx="111">
                  <c:v>246.96786499999999</c:v>
                </c:pt>
                <c:pt idx="112">
                  <c:v>246.65789799999999</c:v>
                </c:pt>
                <c:pt idx="113">
                  <c:v>245.33122299999999</c:v>
                </c:pt>
                <c:pt idx="114">
                  <c:v>243.50607299999999</c:v>
                </c:pt>
                <c:pt idx="115">
                  <c:v>240.93647799999999</c:v>
                </c:pt>
                <c:pt idx="116">
                  <c:v>239.86364699999999</c:v>
                </c:pt>
                <c:pt idx="117">
                  <c:v>237.11779799999999</c:v>
                </c:pt>
                <c:pt idx="118">
                  <c:v>241.28239400000001</c:v>
                </c:pt>
                <c:pt idx="119">
                  <c:v>242.01280199999999</c:v>
                </c:pt>
                <c:pt idx="120">
                  <c:v>242.40124499999999</c:v>
                </c:pt>
                <c:pt idx="121">
                  <c:v>247.639084</c:v>
                </c:pt>
                <c:pt idx="122">
                  <c:v>247.639084</c:v>
                </c:pt>
                <c:pt idx="123">
                  <c:v>245.164627</c:v>
                </c:pt>
                <c:pt idx="124">
                  <c:v>245.174271</c:v>
                </c:pt>
                <c:pt idx="125">
                  <c:v>246.64825400000001</c:v>
                </c:pt>
                <c:pt idx="126">
                  <c:v>246.25543200000001</c:v>
                </c:pt>
                <c:pt idx="127">
                  <c:v>247.03450000000001</c:v>
                </c:pt>
                <c:pt idx="128">
                  <c:v>244.229904</c:v>
                </c:pt>
                <c:pt idx="129">
                  <c:v>246.431229</c:v>
                </c:pt>
                <c:pt idx="130">
                  <c:v>245.39085399999999</c:v>
                </c:pt>
                <c:pt idx="131">
                  <c:v>245.878815</c:v>
                </c:pt>
                <c:pt idx="132">
                  <c:v>243.511337</c:v>
                </c:pt>
                <c:pt idx="133">
                  <c:v>243.02775600000001</c:v>
                </c:pt>
                <c:pt idx="134">
                  <c:v>239.16918899999999</c:v>
                </c:pt>
                <c:pt idx="135">
                  <c:v>238.25814800000001</c:v>
                </c:pt>
                <c:pt idx="136">
                  <c:v>234.31057699999999</c:v>
                </c:pt>
                <c:pt idx="137">
                  <c:v>234.30049099999999</c:v>
                </c:pt>
                <c:pt idx="138">
                  <c:v>233.21101400000001</c:v>
                </c:pt>
                <c:pt idx="139">
                  <c:v>227.95826700000001</c:v>
                </c:pt>
                <c:pt idx="140">
                  <c:v>229.73519899999999</c:v>
                </c:pt>
                <c:pt idx="141">
                  <c:v>227.38085899999999</c:v>
                </c:pt>
                <c:pt idx="142">
                  <c:v>234.40571600000001</c:v>
                </c:pt>
                <c:pt idx="143">
                  <c:v>238.79521199999999</c:v>
                </c:pt>
                <c:pt idx="144">
                  <c:v>242.11056500000001</c:v>
                </c:pt>
                <c:pt idx="145">
                  <c:v>238.34626800000001</c:v>
                </c:pt>
                <c:pt idx="146">
                  <c:v>239.53439299999999</c:v>
                </c:pt>
                <c:pt idx="147">
                  <c:v>239.33973700000001</c:v>
                </c:pt>
                <c:pt idx="148">
                  <c:v>236.714462</c:v>
                </c:pt>
                <c:pt idx="149">
                  <c:v>237.938095</c:v>
                </c:pt>
                <c:pt idx="150">
                  <c:v>243.57666</c:v>
                </c:pt>
                <c:pt idx="151">
                  <c:v>243.956772</c:v>
                </c:pt>
                <c:pt idx="152">
                  <c:v>241.35209699999999</c:v>
                </c:pt>
                <c:pt idx="153">
                  <c:v>243.08781400000001</c:v>
                </c:pt>
                <c:pt idx="154">
                  <c:v>245.00285299999999</c:v>
                </c:pt>
                <c:pt idx="155">
                  <c:v>248.46333300000001</c:v>
                </c:pt>
                <c:pt idx="156">
                  <c:v>246.88587999999999</c:v>
                </c:pt>
                <c:pt idx="157">
                  <c:v>246.19009399999999</c:v>
                </c:pt>
                <c:pt idx="158">
                  <c:v>244.839325</c:v>
                </c:pt>
                <c:pt idx="159">
                  <c:v>247.003815</c:v>
                </c:pt>
                <c:pt idx="160">
                  <c:v>244.50787399999999</c:v>
                </c:pt>
                <c:pt idx="161">
                  <c:v>244.326797</c:v>
                </c:pt>
                <c:pt idx="162">
                  <c:v>244.07865899999999</c:v>
                </c:pt>
                <c:pt idx="163">
                  <c:v>242.75593599999999</c:v>
                </c:pt>
                <c:pt idx="164">
                  <c:v>242.75593599999999</c:v>
                </c:pt>
                <c:pt idx="165">
                  <c:v>241.527908</c:v>
                </c:pt>
                <c:pt idx="166">
                  <c:v>240.04077100000001</c:v>
                </c:pt>
                <c:pt idx="167">
                  <c:v>239.400238</c:v>
                </c:pt>
                <c:pt idx="168">
                  <c:v>240.381866</c:v>
                </c:pt>
                <c:pt idx="169">
                  <c:v>240.163971</c:v>
                </c:pt>
                <c:pt idx="170">
                  <c:v>239.78692599999999</c:v>
                </c:pt>
                <c:pt idx="171">
                  <c:v>238.84738200000001</c:v>
                </c:pt>
                <c:pt idx="172">
                  <c:v>239.58174099999999</c:v>
                </c:pt>
                <c:pt idx="173">
                  <c:v>239.95658900000001</c:v>
                </c:pt>
                <c:pt idx="174">
                  <c:v>240.564255</c:v>
                </c:pt>
                <c:pt idx="175">
                  <c:v>240.564255</c:v>
                </c:pt>
                <c:pt idx="176">
                  <c:v>239.95922899999999</c:v>
                </c:pt>
                <c:pt idx="177">
                  <c:v>238.134064</c:v>
                </c:pt>
                <c:pt idx="178">
                  <c:v>238.22789</c:v>
                </c:pt>
                <c:pt idx="179">
                  <c:v>237.67065400000001</c:v>
                </c:pt>
                <c:pt idx="180">
                  <c:v>235.66662600000001</c:v>
                </c:pt>
                <c:pt idx="181">
                  <c:v>235.02958699999999</c:v>
                </c:pt>
                <c:pt idx="182">
                  <c:v>234.424576</c:v>
                </c:pt>
                <c:pt idx="183">
                  <c:v>234.68630999999999</c:v>
                </c:pt>
                <c:pt idx="184">
                  <c:v>234.733215</c:v>
                </c:pt>
                <c:pt idx="185">
                  <c:v>231.98474100000001</c:v>
                </c:pt>
                <c:pt idx="186">
                  <c:v>231.636627</c:v>
                </c:pt>
                <c:pt idx="187">
                  <c:v>231.37840299999999</c:v>
                </c:pt>
                <c:pt idx="188">
                  <c:v>229.535706</c:v>
                </c:pt>
                <c:pt idx="189">
                  <c:v>230.91542100000001</c:v>
                </c:pt>
                <c:pt idx="190">
                  <c:v>232.62922699999999</c:v>
                </c:pt>
                <c:pt idx="191">
                  <c:v>232.57135</c:v>
                </c:pt>
                <c:pt idx="192">
                  <c:v>232.57135</c:v>
                </c:pt>
                <c:pt idx="193">
                  <c:v>230.954453</c:v>
                </c:pt>
                <c:pt idx="194">
                  <c:v>232.671753</c:v>
                </c:pt>
                <c:pt idx="195">
                  <c:v>233.30308500000001</c:v>
                </c:pt>
                <c:pt idx="196">
                  <c:v>232.720856</c:v>
                </c:pt>
                <c:pt idx="197">
                  <c:v>232.50778199999999</c:v>
                </c:pt>
                <c:pt idx="198">
                  <c:v>232.23727400000001</c:v>
                </c:pt>
                <c:pt idx="199">
                  <c:v>232.72172499999999</c:v>
                </c:pt>
                <c:pt idx="200">
                  <c:v>230.026749</c:v>
                </c:pt>
                <c:pt idx="201">
                  <c:v>228.91928100000001</c:v>
                </c:pt>
                <c:pt idx="202">
                  <c:v>228.97453300000001</c:v>
                </c:pt>
                <c:pt idx="203">
                  <c:v>228.597488</c:v>
                </c:pt>
                <c:pt idx="204">
                  <c:v>227.439606</c:v>
                </c:pt>
                <c:pt idx="205">
                  <c:v>227.44091800000001</c:v>
                </c:pt>
                <c:pt idx="206">
                  <c:v>227.135773</c:v>
                </c:pt>
                <c:pt idx="207">
                  <c:v>224.81433100000001</c:v>
                </c:pt>
                <c:pt idx="208">
                  <c:v>222.026398</c:v>
                </c:pt>
                <c:pt idx="209">
                  <c:v>220.01797500000001</c:v>
                </c:pt>
                <c:pt idx="210">
                  <c:v>220.776443</c:v>
                </c:pt>
                <c:pt idx="211">
                  <c:v>224.30488600000001</c:v>
                </c:pt>
                <c:pt idx="212">
                  <c:v>223.59419299999999</c:v>
                </c:pt>
                <c:pt idx="213">
                  <c:v>221.334564</c:v>
                </c:pt>
                <c:pt idx="214">
                  <c:v>222.35214199999999</c:v>
                </c:pt>
                <c:pt idx="215">
                  <c:v>222.30479399999999</c:v>
                </c:pt>
                <c:pt idx="216">
                  <c:v>219.67643699999999</c:v>
                </c:pt>
                <c:pt idx="217">
                  <c:v>217.77499399999999</c:v>
                </c:pt>
                <c:pt idx="218">
                  <c:v>219.69923399999999</c:v>
                </c:pt>
                <c:pt idx="219">
                  <c:v>220.18545499999999</c:v>
                </c:pt>
                <c:pt idx="220">
                  <c:v>221.46565200000001</c:v>
                </c:pt>
                <c:pt idx="221">
                  <c:v>221.922043</c:v>
                </c:pt>
                <c:pt idx="222">
                  <c:v>224.622299</c:v>
                </c:pt>
                <c:pt idx="223">
                  <c:v>227.938965</c:v>
                </c:pt>
                <c:pt idx="224">
                  <c:v>226.254547</c:v>
                </c:pt>
                <c:pt idx="225">
                  <c:v>228.414658</c:v>
                </c:pt>
                <c:pt idx="226">
                  <c:v>228.08496099999999</c:v>
                </c:pt>
                <c:pt idx="227">
                  <c:v>228.170456</c:v>
                </c:pt>
                <c:pt idx="228">
                  <c:v>225.665741</c:v>
                </c:pt>
                <c:pt idx="229">
                  <c:v>228.48393200000001</c:v>
                </c:pt>
                <c:pt idx="230">
                  <c:v>228.23490899999999</c:v>
                </c:pt>
                <c:pt idx="231">
                  <c:v>229.89917</c:v>
                </c:pt>
                <c:pt idx="232">
                  <c:v>230.363022</c:v>
                </c:pt>
                <c:pt idx="233">
                  <c:v>230.10609400000001</c:v>
                </c:pt>
                <c:pt idx="234">
                  <c:v>228.137146</c:v>
                </c:pt>
                <c:pt idx="235">
                  <c:v>228.77767900000001</c:v>
                </c:pt>
                <c:pt idx="236">
                  <c:v>229.478714</c:v>
                </c:pt>
                <c:pt idx="237">
                  <c:v>229.800949</c:v>
                </c:pt>
                <c:pt idx="238">
                  <c:v>229.059586</c:v>
                </c:pt>
                <c:pt idx="239">
                  <c:v>227.03801000000001</c:v>
                </c:pt>
                <c:pt idx="240">
                  <c:v>225.76263399999999</c:v>
                </c:pt>
                <c:pt idx="241">
                  <c:v>224.345215</c:v>
                </c:pt>
                <c:pt idx="242">
                  <c:v>225.809113</c:v>
                </c:pt>
                <c:pt idx="243">
                  <c:v>226.45929000000001</c:v>
                </c:pt>
                <c:pt idx="244">
                  <c:v>226.89596599999999</c:v>
                </c:pt>
                <c:pt idx="245">
                  <c:v>224.38247699999999</c:v>
                </c:pt>
                <c:pt idx="246">
                  <c:v>224.634567</c:v>
                </c:pt>
                <c:pt idx="247">
                  <c:v>226.110748</c:v>
                </c:pt>
                <c:pt idx="248">
                  <c:v>223.804642</c:v>
                </c:pt>
                <c:pt idx="249">
                  <c:v>222.65991199999999</c:v>
                </c:pt>
                <c:pt idx="250">
                  <c:v>224.952866</c:v>
                </c:pt>
                <c:pt idx="251">
                  <c:v>225.221619</c:v>
                </c:pt>
                <c:pt idx="252">
                  <c:v>223.43241900000001</c:v>
                </c:pt>
                <c:pt idx="253">
                  <c:v>222.27015700000001</c:v>
                </c:pt>
                <c:pt idx="254">
                  <c:v>222.63931299999999</c:v>
                </c:pt>
                <c:pt idx="255">
                  <c:v>222.26007100000001</c:v>
                </c:pt>
                <c:pt idx="256">
                  <c:v>223.104919</c:v>
                </c:pt>
                <c:pt idx="257">
                  <c:v>223.02731299999999</c:v>
                </c:pt>
                <c:pt idx="258">
                  <c:v>218.41378800000001</c:v>
                </c:pt>
                <c:pt idx="259">
                  <c:v>218.13801599999999</c:v>
                </c:pt>
                <c:pt idx="260">
                  <c:v>219.455917</c:v>
                </c:pt>
                <c:pt idx="261">
                  <c:v>219.455917</c:v>
                </c:pt>
                <c:pt idx="262">
                  <c:v>220.515152</c:v>
                </c:pt>
                <c:pt idx="263">
                  <c:v>219.23889199999999</c:v>
                </c:pt>
                <c:pt idx="264">
                  <c:v>217.15858499999999</c:v>
                </c:pt>
                <c:pt idx="265">
                  <c:v>220.16923499999999</c:v>
                </c:pt>
                <c:pt idx="266">
                  <c:v>220.37835699999999</c:v>
                </c:pt>
                <c:pt idx="267">
                  <c:v>219.12008700000001</c:v>
                </c:pt>
                <c:pt idx="268">
                  <c:v>218.99513200000001</c:v>
                </c:pt>
                <c:pt idx="269">
                  <c:v>217.20504800000001</c:v>
                </c:pt>
                <c:pt idx="270">
                  <c:v>216.704376</c:v>
                </c:pt>
                <c:pt idx="271">
                  <c:v>217.39707899999999</c:v>
                </c:pt>
                <c:pt idx="272">
                  <c:v>215.098862</c:v>
                </c:pt>
                <c:pt idx="273">
                  <c:v>212.44465600000001</c:v>
                </c:pt>
                <c:pt idx="274">
                  <c:v>215.92222599999999</c:v>
                </c:pt>
                <c:pt idx="275">
                  <c:v>216.05200199999999</c:v>
                </c:pt>
                <c:pt idx="276">
                  <c:v>214.43158</c:v>
                </c:pt>
                <c:pt idx="277">
                  <c:v>214.57144199999999</c:v>
                </c:pt>
                <c:pt idx="278">
                  <c:v>213.44863900000001</c:v>
                </c:pt>
                <c:pt idx="279">
                  <c:v>213.27546699999999</c:v>
                </c:pt>
                <c:pt idx="280">
                  <c:v>212.65422100000001</c:v>
                </c:pt>
                <c:pt idx="281">
                  <c:v>212.188614</c:v>
                </c:pt>
                <c:pt idx="282">
                  <c:v>209.60760500000001</c:v>
                </c:pt>
                <c:pt idx="283">
                  <c:v>207.778076</c:v>
                </c:pt>
                <c:pt idx="284">
                  <c:v>208.95173600000001</c:v>
                </c:pt>
                <c:pt idx="285">
                  <c:v>209.73431400000001</c:v>
                </c:pt>
                <c:pt idx="286">
                  <c:v>209.73431400000001</c:v>
                </c:pt>
                <c:pt idx="287">
                  <c:v>209.57692</c:v>
                </c:pt>
                <c:pt idx="288">
                  <c:v>209.71765099999999</c:v>
                </c:pt>
                <c:pt idx="289">
                  <c:v>208.536102</c:v>
                </c:pt>
                <c:pt idx="290">
                  <c:v>208.84475699999999</c:v>
                </c:pt>
                <c:pt idx="291">
                  <c:v>205.93800400000001</c:v>
                </c:pt>
                <c:pt idx="292">
                  <c:v>205.562714</c:v>
                </c:pt>
                <c:pt idx="293">
                  <c:v>206.26989699999999</c:v>
                </c:pt>
                <c:pt idx="294">
                  <c:v>207.93678299999999</c:v>
                </c:pt>
                <c:pt idx="295">
                  <c:v>209.120529</c:v>
                </c:pt>
                <c:pt idx="296">
                  <c:v>209.71327199999999</c:v>
                </c:pt>
                <c:pt idx="297">
                  <c:v>209.63566599999999</c:v>
                </c:pt>
                <c:pt idx="298">
                  <c:v>209.33622700000001</c:v>
                </c:pt>
                <c:pt idx="299">
                  <c:v>208.454117</c:v>
                </c:pt>
                <c:pt idx="300">
                  <c:v>208.108643</c:v>
                </c:pt>
                <c:pt idx="301">
                  <c:v>205.98667900000001</c:v>
                </c:pt>
                <c:pt idx="302">
                  <c:v>209.05651900000001</c:v>
                </c:pt>
                <c:pt idx="303">
                  <c:v>207.83725000000001</c:v>
                </c:pt>
                <c:pt idx="304">
                  <c:v>206.90034499999999</c:v>
                </c:pt>
                <c:pt idx="305">
                  <c:v>206.916122</c:v>
                </c:pt>
                <c:pt idx="306">
                  <c:v>206.36985799999999</c:v>
                </c:pt>
                <c:pt idx="307">
                  <c:v>203.59068300000001</c:v>
                </c:pt>
                <c:pt idx="308">
                  <c:v>202.65860000000001</c:v>
                </c:pt>
                <c:pt idx="309">
                  <c:v>201.866364</c:v>
                </c:pt>
                <c:pt idx="310">
                  <c:v>201.043015</c:v>
                </c:pt>
                <c:pt idx="311">
                  <c:v>199.45372</c:v>
                </c:pt>
                <c:pt idx="312">
                  <c:v>200.23587000000001</c:v>
                </c:pt>
                <c:pt idx="313">
                  <c:v>200.34986900000001</c:v>
                </c:pt>
                <c:pt idx="314">
                  <c:v>201.439346</c:v>
                </c:pt>
                <c:pt idx="315">
                  <c:v>200.26306199999999</c:v>
                </c:pt>
                <c:pt idx="316">
                  <c:v>199.50808699999999</c:v>
                </c:pt>
                <c:pt idx="317">
                  <c:v>199.69705200000001</c:v>
                </c:pt>
                <c:pt idx="318">
                  <c:v>199.50151099999999</c:v>
                </c:pt>
                <c:pt idx="319">
                  <c:v>199.89215100000001</c:v>
                </c:pt>
                <c:pt idx="320">
                  <c:v>199.77290300000001</c:v>
                </c:pt>
                <c:pt idx="321">
                  <c:v>199.77290300000001</c:v>
                </c:pt>
                <c:pt idx="322">
                  <c:v>198.96489</c:v>
                </c:pt>
                <c:pt idx="323">
                  <c:v>199.36779799999999</c:v>
                </c:pt>
                <c:pt idx="324">
                  <c:v>197.90521200000001</c:v>
                </c:pt>
                <c:pt idx="325">
                  <c:v>197.65181000000001</c:v>
                </c:pt>
                <c:pt idx="326">
                  <c:v>197.416809</c:v>
                </c:pt>
                <c:pt idx="327">
                  <c:v>197.10202000000001</c:v>
                </c:pt>
                <c:pt idx="328">
                  <c:v>193.412689</c:v>
                </c:pt>
                <c:pt idx="329">
                  <c:v>193.57446300000001</c:v>
                </c:pt>
                <c:pt idx="330">
                  <c:v>190.598007</c:v>
                </c:pt>
                <c:pt idx="331">
                  <c:v>192.15133700000001</c:v>
                </c:pt>
                <c:pt idx="332">
                  <c:v>191.95843500000001</c:v>
                </c:pt>
                <c:pt idx="333">
                  <c:v>191.414795</c:v>
                </c:pt>
                <c:pt idx="334">
                  <c:v>191.07983400000001</c:v>
                </c:pt>
                <c:pt idx="335">
                  <c:v>189.30159</c:v>
                </c:pt>
                <c:pt idx="336">
                  <c:v>185.79771400000001</c:v>
                </c:pt>
                <c:pt idx="337">
                  <c:v>183.86601300000001</c:v>
                </c:pt>
                <c:pt idx="338">
                  <c:v>182.68315100000001</c:v>
                </c:pt>
                <c:pt idx="339">
                  <c:v>180.515152</c:v>
                </c:pt>
                <c:pt idx="340">
                  <c:v>181.38584900000001</c:v>
                </c:pt>
                <c:pt idx="341">
                  <c:v>183.55779999999999</c:v>
                </c:pt>
                <c:pt idx="342">
                  <c:v>186.228241</c:v>
                </c:pt>
                <c:pt idx="343">
                  <c:v>184.884918</c:v>
                </c:pt>
                <c:pt idx="344">
                  <c:v>185.197067</c:v>
                </c:pt>
                <c:pt idx="345">
                  <c:v>187.55754099999999</c:v>
                </c:pt>
                <c:pt idx="346">
                  <c:v>189.16217</c:v>
                </c:pt>
                <c:pt idx="347">
                  <c:v>191.73133899999999</c:v>
                </c:pt>
                <c:pt idx="348">
                  <c:v>191.75018299999999</c:v>
                </c:pt>
                <c:pt idx="349">
                  <c:v>189.74002100000001</c:v>
                </c:pt>
                <c:pt idx="350">
                  <c:v>190.69709800000001</c:v>
                </c:pt>
                <c:pt idx="351">
                  <c:v>191.895737</c:v>
                </c:pt>
                <c:pt idx="352">
                  <c:v>191.07545500000001</c:v>
                </c:pt>
                <c:pt idx="353">
                  <c:v>190.08549500000001</c:v>
                </c:pt>
                <c:pt idx="354">
                  <c:v>188.89473000000001</c:v>
                </c:pt>
                <c:pt idx="355">
                  <c:v>186.68902600000001</c:v>
                </c:pt>
                <c:pt idx="356">
                  <c:v>186.932785</c:v>
                </c:pt>
                <c:pt idx="357">
                  <c:v>185.429001</c:v>
                </c:pt>
                <c:pt idx="358">
                  <c:v>188.01306199999999</c:v>
                </c:pt>
                <c:pt idx="359">
                  <c:v>187.998154</c:v>
                </c:pt>
                <c:pt idx="360">
                  <c:v>188.508926</c:v>
                </c:pt>
                <c:pt idx="361">
                  <c:v>187.404526</c:v>
                </c:pt>
                <c:pt idx="362">
                  <c:v>187.361572</c:v>
                </c:pt>
                <c:pt idx="363">
                  <c:v>190.16352800000001</c:v>
                </c:pt>
                <c:pt idx="364">
                  <c:v>189.40154999999999</c:v>
                </c:pt>
                <c:pt idx="365">
                  <c:v>189.83734100000001</c:v>
                </c:pt>
                <c:pt idx="366">
                  <c:v>193.00276199999999</c:v>
                </c:pt>
                <c:pt idx="367">
                  <c:v>194.83317600000001</c:v>
                </c:pt>
                <c:pt idx="368">
                  <c:v>195.25318899999999</c:v>
                </c:pt>
                <c:pt idx="369">
                  <c:v>195.11245700000001</c:v>
                </c:pt>
                <c:pt idx="370">
                  <c:v>197.51414500000001</c:v>
                </c:pt>
                <c:pt idx="371">
                  <c:v>195.86303699999999</c:v>
                </c:pt>
                <c:pt idx="372">
                  <c:v>195.620148</c:v>
                </c:pt>
                <c:pt idx="373">
                  <c:v>196.74075300000001</c:v>
                </c:pt>
                <c:pt idx="374">
                  <c:v>195.426804</c:v>
                </c:pt>
                <c:pt idx="375">
                  <c:v>195.14840699999999</c:v>
                </c:pt>
                <c:pt idx="376">
                  <c:v>195.77709999999999</c:v>
                </c:pt>
                <c:pt idx="377">
                  <c:v>197.151566</c:v>
                </c:pt>
                <c:pt idx="378">
                  <c:v>197.981934</c:v>
                </c:pt>
                <c:pt idx="379">
                  <c:v>197.981934</c:v>
                </c:pt>
                <c:pt idx="380">
                  <c:v>197.626373</c:v>
                </c:pt>
                <c:pt idx="381">
                  <c:v>197.942474</c:v>
                </c:pt>
                <c:pt idx="382">
                  <c:v>197.18663000000001</c:v>
                </c:pt>
                <c:pt idx="383">
                  <c:v>194.36669900000001</c:v>
                </c:pt>
                <c:pt idx="384">
                  <c:v>193.15664699999999</c:v>
                </c:pt>
                <c:pt idx="385">
                  <c:v>191.86769100000001</c:v>
                </c:pt>
                <c:pt idx="386">
                  <c:v>194.48507699999999</c:v>
                </c:pt>
                <c:pt idx="387">
                  <c:v>192.36047400000001</c:v>
                </c:pt>
                <c:pt idx="388">
                  <c:v>192.89622499999999</c:v>
                </c:pt>
                <c:pt idx="389">
                  <c:v>191.57832300000001</c:v>
                </c:pt>
                <c:pt idx="390">
                  <c:v>191.60682700000001</c:v>
                </c:pt>
                <c:pt idx="391">
                  <c:v>193.096146</c:v>
                </c:pt>
                <c:pt idx="392">
                  <c:v>194.56617700000001</c:v>
                </c:pt>
                <c:pt idx="393">
                  <c:v>196.839844</c:v>
                </c:pt>
                <c:pt idx="394">
                  <c:v>195.714417</c:v>
                </c:pt>
                <c:pt idx="395">
                  <c:v>195.923981</c:v>
                </c:pt>
                <c:pt idx="396">
                  <c:v>195.874878</c:v>
                </c:pt>
                <c:pt idx="397">
                  <c:v>197.26336699999999</c:v>
                </c:pt>
                <c:pt idx="398">
                  <c:v>198.09899899999999</c:v>
                </c:pt>
                <c:pt idx="399">
                  <c:v>196.32733200000001</c:v>
                </c:pt>
                <c:pt idx="400">
                  <c:v>197.37339800000001</c:v>
                </c:pt>
                <c:pt idx="401">
                  <c:v>197.87759399999999</c:v>
                </c:pt>
                <c:pt idx="402">
                  <c:v>200.654572</c:v>
                </c:pt>
                <c:pt idx="403">
                  <c:v>201.190765</c:v>
                </c:pt>
                <c:pt idx="404">
                  <c:v>200.89570599999999</c:v>
                </c:pt>
                <c:pt idx="405">
                  <c:v>198.930679</c:v>
                </c:pt>
                <c:pt idx="406">
                  <c:v>200.217026</c:v>
                </c:pt>
                <c:pt idx="407">
                  <c:v>200.248154</c:v>
                </c:pt>
                <c:pt idx="408">
                  <c:v>199.68609599999999</c:v>
                </c:pt>
                <c:pt idx="409">
                  <c:v>198.88377399999999</c:v>
                </c:pt>
                <c:pt idx="410">
                  <c:v>198.819321</c:v>
                </c:pt>
                <c:pt idx="411">
                  <c:v>200.17186000000001</c:v>
                </c:pt>
                <c:pt idx="412">
                  <c:v>199.70098899999999</c:v>
                </c:pt>
                <c:pt idx="413">
                  <c:v>198.289703</c:v>
                </c:pt>
                <c:pt idx="414">
                  <c:v>197.52816799999999</c:v>
                </c:pt>
                <c:pt idx="415">
                  <c:v>197.73071300000001</c:v>
                </c:pt>
                <c:pt idx="416">
                  <c:v>196.06997699999999</c:v>
                </c:pt>
                <c:pt idx="417">
                  <c:v>194.62756300000001</c:v>
                </c:pt>
                <c:pt idx="418">
                  <c:v>193.324127</c:v>
                </c:pt>
                <c:pt idx="419">
                  <c:v>192.860275</c:v>
                </c:pt>
                <c:pt idx="420">
                  <c:v>193.414444</c:v>
                </c:pt>
                <c:pt idx="421">
                  <c:v>194.95901499999999</c:v>
                </c:pt>
                <c:pt idx="422">
                  <c:v>195.34350599999999</c:v>
                </c:pt>
                <c:pt idx="423">
                  <c:v>195.34350599999999</c:v>
                </c:pt>
                <c:pt idx="424">
                  <c:v>195.115082</c:v>
                </c:pt>
                <c:pt idx="425">
                  <c:v>192.75022899999999</c:v>
                </c:pt>
                <c:pt idx="426">
                  <c:v>191.89179999999999</c:v>
                </c:pt>
                <c:pt idx="427">
                  <c:v>191.95974699999999</c:v>
                </c:pt>
                <c:pt idx="428">
                  <c:v>189.78561400000001</c:v>
                </c:pt>
                <c:pt idx="429">
                  <c:v>190.64097599999999</c:v>
                </c:pt>
                <c:pt idx="430">
                  <c:v>192.11232000000001</c:v>
                </c:pt>
                <c:pt idx="431">
                  <c:v>191.402084</c:v>
                </c:pt>
                <c:pt idx="432">
                  <c:v>192.41133099999999</c:v>
                </c:pt>
                <c:pt idx="433">
                  <c:v>193.326752</c:v>
                </c:pt>
                <c:pt idx="434">
                  <c:v>193.326752</c:v>
                </c:pt>
                <c:pt idx="435">
                  <c:v>194.03919999999999</c:v>
                </c:pt>
                <c:pt idx="436">
                  <c:v>191.70459</c:v>
                </c:pt>
                <c:pt idx="437">
                  <c:v>191.54763800000001</c:v>
                </c:pt>
                <c:pt idx="438">
                  <c:v>190.22885099999999</c:v>
                </c:pt>
                <c:pt idx="439">
                  <c:v>188.472092</c:v>
                </c:pt>
                <c:pt idx="440">
                  <c:v>188.25595100000001</c:v>
                </c:pt>
                <c:pt idx="441">
                  <c:v>187.09806800000001</c:v>
                </c:pt>
                <c:pt idx="442">
                  <c:v>187.81402600000001</c:v>
                </c:pt>
                <c:pt idx="443">
                  <c:v>187.37297100000001</c:v>
                </c:pt>
                <c:pt idx="444">
                  <c:v>187.74913000000001</c:v>
                </c:pt>
                <c:pt idx="445">
                  <c:v>185.05940200000001</c:v>
                </c:pt>
                <c:pt idx="446">
                  <c:v>183.25353999999999</c:v>
                </c:pt>
                <c:pt idx="447">
                  <c:v>184.379852</c:v>
                </c:pt>
                <c:pt idx="448">
                  <c:v>184.37678500000001</c:v>
                </c:pt>
                <c:pt idx="449">
                  <c:v>184.37678500000001</c:v>
                </c:pt>
                <c:pt idx="450">
                  <c:v>182.001846</c:v>
                </c:pt>
                <c:pt idx="451">
                  <c:v>180.42176799999999</c:v>
                </c:pt>
                <c:pt idx="452">
                  <c:v>181.751938</c:v>
                </c:pt>
                <c:pt idx="453">
                  <c:v>183.814728</c:v>
                </c:pt>
                <c:pt idx="454">
                  <c:v>183.786224</c:v>
                </c:pt>
                <c:pt idx="455">
                  <c:v>184.05235300000001</c:v>
                </c:pt>
                <c:pt idx="456">
                  <c:v>182.33021500000001</c:v>
                </c:pt>
                <c:pt idx="457">
                  <c:v>180.18765300000001</c:v>
                </c:pt>
                <c:pt idx="458">
                  <c:v>181.34420800000001</c:v>
                </c:pt>
                <c:pt idx="459">
                  <c:v>180.809326</c:v>
                </c:pt>
                <c:pt idx="460">
                  <c:v>181.09605400000001</c:v>
                </c:pt>
                <c:pt idx="461">
                  <c:v>181.403839</c:v>
                </c:pt>
                <c:pt idx="462">
                  <c:v>180.59406999999999</c:v>
                </c:pt>
                <c:pt idx="463">
                  <c:v>181.424881</c:v>
                </c:pt>
                <c:pt idx="464">
                  <c:v>181.342896</c:v>
                </c:pt>
                <c:pt idx="465">
                  <c:v>178.053406</c:v>
                </c:pt>
                <c:pt idx="466">
                  <c:v>179.34806800000001</c:v>
                </c:pt>
                <c:pt idx="467">
                  <c:v>180.61204499999999</c:v>
                </c:pt>
                <c:pt idx="468">
                  <c:v>182.729187</c:v>
                </c:pt>
                <c:pt idx="469">
                  <c:v>182.79977400000001</c:v>
                </c:pt>
                <c:pt idx="470">
                  <c:v>181.303436</c:v>
                </c:pt>
                <c:pt idx="471">
                  <c:v>177.82411200000001</c:v>
                </c:pt>
                <c:pt idx="472">
                  <c:v>178.50979599999999</c:v>
                </c:pt>
                <c:pt idx="473">
                  <c:v>181.377533</c:v>
                </c:pt>
                <c:pt idx="474">
                  <c:v>181.223206</c:v>
                </c:pt>
                <c:pt idx="475">
                  <c:v>181.059662</c:v>
                </c:pt>
                <c:pt idx="476">
                  <c:v>182.14389</c:v>
                </c:pt>
                <c:pt idx="477">
                  <c:v>182.15924100000001</c:v>
                </c:pt>
                <c:pt idx="478">
                  <c:v>182.003601</c:v>
                </c:pt>
                <c:pt idx="479">
                  <c:v>181.403839</c:v>
                </c:pt>
                <c:pt idx="480">
                  <c:v>181.779999</c:v>
                </c:pt>
                <c:pt idx="481">
                  <c:v>179.40068099999999</c:v>
                </c:pt>
                <c:pt idx="482">
                  <c:v>180.145554</c:v>
                </c:pt>
                <c:pt idx="483">
                  <c:v>180.15301500000001</c:v>
                </c:pt>
                <c:pt idx="484">
                  <c:v>179.97369399999999</c:v>
                </c:pt>
                <c:pt idx="485">
                  <c:v>179.33184800000001</c:v>
                </c:pt>
                <c:pt idx="486">
                  <c:v>179.77990700000001</c:v>
                </c:pt>
                <c:pt idx="487">
                  <c:v>180.82818599999999</c:v>
                </c:pt>
                <c:pt idx="488">
                  <c:v>180.16177400000001</c:v>
                </c:pt>
                <c:pt idx="489">
                  <c:v>177.59788499999999</c:v>
                </c:pt>
                <c:pt idx="490">
                  <c:v>176.58862300000001</c:v>
                </c:pt>
                <c:pt idx="491">
                  <c:v>174.10978700000001</c:v>
                </c:pt>
                <c:pt idx="492">
                  <c:v>174.384232</c:v>
                </c:pt>
                <c:pt idx="493">
                  <c:v>174.09750399999999</c:v>
                </c:pt>
                <c:pt idx="494">
                  <c:v>173.12114</c:v>
                </c:pt>
                <c:pt idx="495">
                  <c:v>172.605988</c:v>
                </c:pt>
                <c:pt idx="496">
                  <c:v>175.495193</c:v>
                </c:pt>
                <c:pt idx="497">
                  <c:v>173.246094</c:v>
                </c:pt>
                <c:pt idx="498">
                  <c:v>171.714676</c:v>
                </c:pt>
                <c:pt idx="499">
                  <c:v>173.62796</c:v>
                </c:pt>
                <c:pt idx="500">
                  <c:v>170.63133199999999</c:v>
                </c:pt>
                <c:pt idx="501">
                  <c:v>171.83085600000001</c:v>
                </c:pt>
                <c:pt idx="502">
                  <c:v>169.045547</c:v>
                </c:pt>
                <c:pt idx="503">
                  <c:v>169.30114699999999</c:v>
                </c:pt>
                <c:pt idx="504">
                  <c:v>171.78833</c:v>
                </c:pt>
                <c:pt idx="505">
                  <c:v>175.01907299999999</c:v>
                </c:pt>
                <c:pt idx="506">
                  <c:v>174.771805</c:v>
                </c:pt>
                <c:pt idx="507">
                  <c:v>177.49221800000001</c:v>
                </c:pt>
                <c:pt idx="508">
                  <c:v>177.37033099999999</c:v>
                </c:pt>
                <c:pt idx="509">
                  <c:v>174.55171200000001</c:v>
                </c:pt>
                <c:pt idx="510">
                  <c:v>173.23819</c:v>
                </c:pt>
                <c:pt idx="511">
                  <c:v>174.06068400000001</c:v>
                </c:pt>
                <c:pt idx="512">
                  <c:v>174.59072900000001</c:v>
                </c:pt>
                <c:pt idx="513">
                  <c:v>174.05586199999999</c:v>
                </c:pt>
                <c:pt idx="514">
                  <c:v>175.909515</c:v>
                </c:pt>
                <c:pt idx="515">
                  <c:v>174.97699</c:v>
                </c:pt>
                <c:pt idx="516">
                  <c:v>175.252747</c:v>
                </c:pt>
                <c:pt idx="517">
                  <c:v>178.83686800000001</c:v>
                </c:pt>
                <c:pt idx="518">
                  <c:v>179.33315999999999</c:v>
                </c:pt>
                <c:pt idx="519">
                  <c:v>181.84049999999999</c:v>
                </c:pt>
                <c:pt idx="520">
                  <c:v>181.33763099999999</c:v>
                </c:pt>
                <c:pt idx="521">
                  <c:v>181.38848899999999</c:v>
                </c:pt>
                <c:pt idx="522">
                  <c:v>179.33535800000001</c:v>
                </c:pt>
                <c:pt idx="523">
                  <c:v>178.94252</c:v>
                </c:pt>
                <c:pt idx="524">
                  <c:v>180.53663599999999</c:v>
                </c:pt>
                <c:pt idx="525">
                  <c:v>182.55950899999999</c:v>
                </c:pt>
                <c:pt idx="526">
                  <c:v>180.23938000000001</c:v>
                </c:pt>
                <c:pt idx="527">
                  <c:v>181.352982</c:v>
                </c:pt>
                <c:pt idx="528">
                  <c:v>183.250473</c:v>
                </c:pt>
                <c:pt idx="529">
                  <c:v>180.59581</c:v>
                </c:pt>
                <c:pt idx="530">
                  <c:v>178.72769199999999</c:v>
                </c:pt>
                <c:pt idx="531">
                  <c:v>176.14845299999999</c:v>
                </c:pt>
                <c:pt idx="532">
                  <c:v>178.46289100000001</c:v>
                </c:pt>
                <c:pt idx="533">
                  <c:v>178.01876799999999</c:v>
                </c:pt>
                <c:pt idx="534">
                  <c:v>176.08049</c:v>
                </c:pt>
                <c:pt idx="535">
                  <c:v>176.112503</c:v>
                </c:pt>
                <c:pt idx="536">
                  <c:v>176.23788500000001</c:v>
                </c:pt>
                <c:pt idx="537">
                  <c:v>174.168533</c:v>
                </c:pt>
                <c:pt idx="538">
                  <c:v>170.93472299999999</c:v>
                </c:pt>
                <c:pt idx="539">
                  <c:v>172.250427</c:v>
                </c:pt>
                <c:pt idx="540">
                  <c:v>174.97348</c:v>
                </c:pt>
                <c:pt idx="541">
                  <c:v>175.32946799999999</c:v>
                </c:pt>
                <c:pt idx="542">
                  <c:v>175.32946799999999</c:v>
                </c:pt>
                <c:pt idx="543">
                  <c:v>174.63149999999999</c:v>
                </c:pt>
                <c:pt idx="544">
                  <c:v>174.037003</c:v>
                </c:pt>
                <c:pt idx="545">
                  <c:v>171.82910200000001</c:v>
                </c:pt>
                <c:pt idx="546">
                  <c:v>170.638351</c:v>
                </c:pt>
                <c:pt idx="547">
                  <c:v>170.76944</c:v>
                </c:pt>
                <c:pt idx="548">
                  <c:v>166.95602400000001</c:v>
                </c:pt>
                <c:pt idx="549">
                  <c:v>168.92323300000001</c:v>
                </c:pt>
                <c:pt idx="550">
                  <c:v>167.659256</c:v>
                </c:pt>
                <c:pt idx="551">
                  <c:v>168.332672</c:v>
                </c:pt>
                <c:pt idx="552">
                  <c:v>168.332672</c:v>
                </c:pt>
                <c:pt idx="553">
                  <c:v>168.761459</c:v>
                </c:pt>
                <c:pt idx="554">
                  <c:v>165.86523399999999</c:v>
                </c:pt>
                <c:pt idx="555">
                  <c:v>167.883286</c:v>
                </c:pt>
                <c:pt idx="556">
                  <c:v>168.56591800000001</c:v>
                </c:pt>
                <c:pt idx="557">
                  <c:v>168.56591800000001</c:v>
                </c:pt>
                <c:pt idx="558">
                  <c:v>167.58253500000001</c:v>
                </c:pt>
                <c:pt idx="559">
                  <c:v>170.03990200000001</c:v>
                </c:pt>
                <c:pt idx="560">
                  <c:v>167.548767</c:v>
                </c:pt>
                <c:pt idx="561">
                  <c:v>167.37515300000001</c:v>
                </c:pt>
                <c:pt idx="562">
                  <c:v>168.89648399999999</c:v>
                </c:pt>
                <c:pt idx="563">
                  <c:v>170.798813</c:v>
                </c:pt>
                <c:pt idx="564">
                  <c:v>175.164185</c:v>
                </c:pt>
                <c:pt idx="565">
                  <c:v>176.23088100000001</c:v>
                </c:pt>
                <c:pt idx="566">
                  <c:v>174.95550499999999</c:v>
                </c:pt>
                <c:pt idx="567">
                  <c:v>172.49243200000001</c:v>
                </c:pt>
                <c:pt idx="568">
                  <c:v>173.76956200000001</c:v>
                </c:pt>
                <c:pt idx="569">
                  <c:v>172.472275</c:v>
                </c:pt>
                <c:pt idx="570">
                  <c:v>172.79406700000001</c:v>
                </c:pt>
                <c:pt idx="571">
                  <c:v>175.318512</c:v>
                </c:pt>
                <c:pt idx="572">
                  <c:v>178.51286300000001</c:v>
                </c:pt>
                <c:pt idx="573">
                  <c:v>178.72637900000001</c:v>
                </c:pt>
                <c:pt idx="574">
                  <c:v>178.88157699999999</c:v>
                </c:pt>
                <c:pt idx="575">
                  <c:v>173.511765</c:v>
                </c:pt>
                <c:pt idx="576">
                  <c:v>173.788422</c:v>
                </c:pt>
                <c:pt idx="577">
                  <c:v>176.51452599999999</c:v>
                </c:pt>
                <c:pt idx="578">
                  <c:v>176.564514</c:v>
                </c:pt>
                <c:pt idx="579">
                  <c:v>176.564514</c:v>
                </c:pt>
                <c:pt idx="580">
                  <c:v>175.526321</c:v>
                </c:pt>
                <c:pt idx="581">
                  <c:v>173.174622</c:v>
                </c:pt>
                <c:pt idx="582">
                  <c:v>173.84979200000001</c:v>
                </c:pt>
                <c:pt idx="583">
                  <c:v>173.026443</c:v>
                </c:pt>
                <c:pt idx="584">
                  <c:v>173.562622</c:v>
                </c:pt>
                <c:pt idx="585">
                  <c:v>175.00679</c:v>
                </c:pt>
                <c:pt idx="586">
                  <c:v>173.49511699999999</c:v>
                </c:pt>
                <c:pt idx="587">
                  <c:v>175.05940200000001</c:v>
                </c:pt>
                <c:pt idx="588">
                  <c:v>173.45652799999999</c:v>
                </c:pt>
                <c:pt idx="589">
                  <c:v>164.34608499999999</c:v>
                </c:pt>
                <c:pt idx="590">
                  <c:v>167.833313</c:v>
                </c:pt>
                <c:pt idx="591">
                  <c:v>166.899033</c:v>
                </c:pt>
                <c:pt idx="592">
                  <c:v>165.309753</c:v>
                </c:pt>
                <c:pt idx="593">
                  <c:v>163.08869899999999</c:v>
                </c:pt>
                <c:pt idx="594">
                  <c:v>164.833618</c:v>
                </c:pt>
                <c:pt idx="595">
                  <c:v>169.06045499999999</c:v>
                </c:pt>
                <c:pt idx="596">
                  <c:v>169.75666799999999</c:v>
                </c:pt>
                <c:pt idx="597">
                  <c:v>171.03161600000001</c:v>
                </c:pt>
                <c:pt idx="598">
                  <c:v>166.92095900000001</c:v>
                </c:pt>
                <c:pt idx="599">
                  <c:v>167.942474</c:v>
                </c:pt>
                <c:pt idx="600">
                  <c:v>169.192429</c:v>
                </c:pt>
                <c:pt idx="601">
                  <c:v>166.484283</c:v>
                </c:pt>
                <c:pt idx="602">
                  <c:v>164.529358</c:v>
                </c:pt>
                <c:pt idx="603">
                  <c:v>160.716385</c:v>
                </c:pt>
                <c:pt idx="604">
                  <c:v>162.004471</c:v>
                </c:pt>
                <c:pt idx="605">
                  <c:v>163.092636</c:v>
                </c:pt>
                <c:pt idx="606">
                  <c:v>161.24993900000001</c:v>
                </c:pt>
                <c:pt idx="607">
                  <c:v>157.09017900000001</c:v>
                </c:pt>
                <c:pt idx="608">
                  <c:v>160.897446</c:v>
                </c:pt>
                <c:pt idx="609">
                  <c:v>156.825378</c:v>
                </c:pt>
                <c:pt idx="610">
                  <c:v>157.343155</c:v>
                </c:pt>
                <c:pt idx="611">
                  <c:v>158.375641</c:v>
                </c:pt>
                <c:pt idx="612">
                  <c:v>159.57122799999999</c:v>
                </c:pt>
                <c:pt idx="613">
                  <c:v>164.168533</c:v>
                </c:pt>
                <c:pt idx="614">
                  <c:v>165.86785900000001</c:v>
                </c:pt>
                <c:pt idx="615">
                  <c:v>166.203247</c:v>
                </c:pt>
                <c:pt idx="616">
                  <c:v>161.270996</c:v>
                </c:pt>
                <c:pt idx="617">
                  <c:v>157.20198099999999</c:v>
                </c:pt>
                <c:pt idx="618">
                  <c:v>159.60673499999999</c:v>
                </c:pt>
                <c:pt idx="619">
                  <c:v>163.051422</c:v>
                </c:pt>
                <c:pt idx="620">
                  <c:v>159.90574599999999</c:v>
                </c:pt>
                <c:pt idx="621">
                  <c:v>160.24551400000001</c:v>
                </c:pt>
                <c:pt idx="622">
                  <c:v>161.919861</c:v>
                </c:pt>
                <c:pt idx="623">
                  <c:v>164.75907900000001</c:v>
                </c:pt>
                <c:pt idx="624">
                  <c:v>166.15940900000001</c:v>
                </c:pt>
                <c:pt idx="625">
                  <c:v>169.053009</c:v>
                </c:pt>
                <c:pt idx="626">
                  <c:v>170.98031599999999</c:v>
                </c:pt>
                <c:pt idx="627">
                  <c:v>169.81585699999999</c:v>
                </c:pt>
                <c:pt idx="628">
                  <c:v>171.04432700000001</c:v>
                </c:pt>
                <c:pt idx="629">
                  <c:v>173.002319</c:v>
                </c:pt>
                <c:pt idx="630">
                  <c:v>172.41835</c:v>
                </c:pt>
                <c:pt idx="631">
                  <c:v>180.21000699999999</c:v>
                </c:pt>
                <c:pt idx="632">
                  <c:v>178.322586</c:v>
                </c:pt>
                <c:pt idx="633">
                  <c:v>175.64032</c:v>
                </c:pt>
                <c:pt idx="634">
                  <c:v>174.48683199999999</c:v>
                </c:pt>
                <c:pt idx="635">
                  <c:v>171.34420800000001</c:v>
                </c:pt>
                <c:pt idx="636">
                  <c:v>172.04875200000001</c:v>
                </c:pt>
                <c:pt idx="637">
                  <c:v>172.04875200000001</c:v>
                </c:pt>
                <c:pt idx="638">
                  <c:v>173.916</c:v>
                </c:pt>
                <c:pt idx="639">
                  <c:v>173.396469</c:v>
                </c:pt>
                <c:pt idx="640">
                  <c:v>174.76258899999999</c:v>
                </c:pt>
                <c:pt idx="641">
                  <c:v>176.71137999999999</c:v>
                </c:pt>
                <c:pt idx="642">
                  <c:v>177.897324</c:v>
                </c:pt>
                <c:pt idx="643">
                  <c:v>184.09925799999999</c:v>
                </c:pt>
                <c:pt idx="644">
                  <c:v>181.54106100000001</c:v>
                </c:pt>
                <c:pt idx="645">
                  <c:v>181.01319899999999</c:v>
                </c:pt>
                <c:pt idx="646">
                  <c:v>181.419174</c:v>
                </c:pt>
                <c:pt idx="647">
                  <c:v>185.38647499999999</c:v>
                </c:pt>
                <c:pt idx="648">
                  <c:v>187.80920399999999</c:v>
                </c:pt>
                <c:pt idx="649">
                  <c:v>187.383926</c:v>
                </c:pt>
                <c:pt idx="650">
                  <c:v>188.75006099999999</c:v>
                </c:pt>
                <c:pt idx="651">
                  <c:v>188.396683</c:v>
                </c:pt>
                <c:pt idx="652">
                  <c:v>187.65181000000001</c:v>
                </c:pt>
                <c:pt idx="653">
                  <c:v>184.45657299999999</c:v>
                </c:pt>
                <c:pt idx="654">
                  <c:v>184.586792</c:v>
                </c:pt>
                <c:pt idx="655">
                  <c:v>180.73873900000001</c:v>
                </c:pt>
                <c:pt idx="656">
                  <c:v>181.50993299999999</c:v>
                </c:pt>
                <c:pt idx="657">
                  <c:v>181.734848</c:v>
                </c:pt>
                <c:pt idx="658">
                  <c:v>182.030777</c:v>
                </c:pt>
                <c:pt idx="659">
                  <c:v>182.172394</c:v>
                </c:pt>
                <c:pt idx="660">
                  <c:v>179.367355</c:v>
                </c:pt>
                <c:pt idx="661">
                  <c:v>180.57038900000001</c:v>
                </c:pt>
                <c:pt idx="662">
                  <c:v>181.08158900000001</c:v>
                </c:pt>
                <c:pt idx="663">
                  <c:v>178.54487599999999</c:v>
                </c:pt>
                <c:pt idx="664">
                  <c:v>176.404495</c:v>
                </c:pt>
                <c:pt idx="665">
                  <c:v>171.90801999999999</c:v>
                </c:pt>
                <c:pt idx="666">
                  <c:v>173.915558</c:v>
                </c:pt>
                <c:pt idx="667">
                  <c:v>173.68713399999999</c:v>
                </c:pt>
                <c:pt idx="668">
                  <c:v>175.32333399999999</c:v>
                </c:pt>
                <c:pt idx="669">
                  <c:v>173.61129800000001</c:v>
                </c:pt>
                <c:pt idx="670">
                  <c:v>172.59371899999999</c:v>
                </c:pt>
                <c:pt idx="671">
                  <c:v>167.95344499999999</c:v>
                </c:pt>
                <c:pt idx="672">
                  <c:v>169.36998</c:v>
                </c:pt>
                <c:pt idx="673">
                  <c:v>166.17913799999999</c:v>
                </c:pt>
                <c:pt idx="674">
                  <c:v>166.67894000000001</c:v>
                </c:pt>
                <c:pt idx="675">
                  <c:v>167.42514</c:v>
                </c:pt>
                <c:pt idx="676">
                  <c:v>168.987244</c:v>
                </c:pt>
                <c:pt idx="677">
                  <c:v>170.95796200000001</c:v>
                </c:pt>
                <c:pt idx="678">
                  <c:v>171.10000600000001</c:v>
                </c:pt>
                <c:pt idx="679">
                  <c:v>168.577316</c:v>
                </c:pt>
                <c:pt idx="680">
                  <c:v>167.97711200000001</c:v>
                </c:pt>
                <c:pt idx="681">
                  <c:v>167.71142599999999</c:v>
                </c:pt>
                <c:pt idx="682">
                  <c:v>167.71142599999999</c:v>
                </c:pt>
                <c:pt idx="683">
                  <c:v>165.95993000000001</c:v>
                </c:pt>
                <c:pt idx="684">
                  <c:v>167.42645300000001</c:v>
                </c:pt>
                <c:pt idx="685">
                  <c:v>167.54570000000001</c:v>
                </c:pt>
                <c:pt idx="686">
                  <c:v>170.98996</c:v>
                </c:pt>
                <c:pt idx="687">
                  <c:v>171.49984699999999</c:v>
                </c:pt>
                <c:pt idx="688">
                  <c:v>166.41369599999999</c:v>
                </c:pt>
                <c:pt idx="689">
                  <c:v>164.84239199999999</c:v>
                </c:pt>
                <c:pt idx="690">
                  <c:v>165.05722</c:v>
                </c:pt>
                <c:pt idx="691">
                  <c:v>161.11360199999999</c:v>
                </c:pt>
                <c:pt idx="692">
                  <c:v>161.11360199999999</c:v>
                </c:pt>
                <c:pt idx="693">
                  <c:v>160.759781</c:v>
                </c:pt>
                <c:pt idx="694">
                  <c:v>166.162048</c:v>
                </c:pt>
                <c:pt idx="695">
                  <c:v>163.77220199999999</c:v>
                </c:pt>
                <c:pt idx="696">
                  <c:v>164.392563</c:v>
                </c:pt>
                <c:pt idx="697">
                  <c:v>171.022842</c:v>
                </c:pt>
                <c:pt idx="698">
                  <c:v>176.15063499999999</c:v>
                </c:pt>
                <c:pt idx="699">
                  <c:v>180.445007</c:v>
                </c:pt>
                <c:pt idx="700">
                  <c:v>182.41395600000001</c:v>
                </c:pt>
                <c:pt idx="701">
                  <c:v>180.69314600000001</c:v>
                </c:pt>
                <c:pt idx="702">
                  <c:v>180.12802099999999</c:v>
                </c:pt>
                <c:pt idx="703">
                  <c:v>183.12158199999999</c:v>
                </c:pt>
                <c:pt idx="704">
                  <c:v>179.807526</c:v>
                </c:pt>
                <c:pt idx="705">
                  <c:v>181.16313199999999</c:v>
                </c:pt>
                <c:pt idx="706">
                  <c:v>182.30699200000001</c:v>
                </c:pt>
                <c:pt idx="707">
                  <c:v>182.30699200000001</c:v>
                </c:pt>
                <c:pt idx="708">
                  <c:v>177.90521200000001</c:v>
                </c:pt>
                <c:pt idx="709">
                  <c:v>174.43684400000001</c:v>
                </c:pt>
                <c:pt idx="710">
                  <c:v>172.80371099999999</c:v>
                </c:pt>
                <c:pt idx="711">
                  <c:v>174.21850599999999</c:v>
                </c:pt>
                <c:pt idx="712">
                  <c:v>171.044769</c:v>
                </c:pt>
                <c:pt idx="713">
                  <c:v>171.01977500000001</c:v>
                </c:pt>
                <c:pt idx="714">
                  <c:v>172.02333100000001</c:v>
                </c:pt>
                <c:pt idx="715">
                  <c:v>179.264771</c:v>
                </c:pt>
                <c:pt idx="716">
                  <c:v>175.720551</c:v>
                </c:pt>
                <c:pt idx="717">
                  <c:v>176.416763</c:v>
                </c:pt>
                <c:pt idx="718">
                  <c:v>172.303909</c:v>
                </c:pt>
                <c:pt idx="719">
                  <c:v>172.527512</c:v>
                </c:pt>
                <c:pt idx="720">
                  <c:v>175.41540499999999</c:v>
                </c:pt>
                <c:pt idx="721">
                  <c:v>174.98530600000001</c:v>
                </c:pt>
                <c:pt idx="722">
                  <c:v>180.77688599999999</c:v>
                </c:pt>
                <c:pt idx="723">
                  <c:v>181.808502</c:v>
                </c:pt>
                <c:pt idx="724">
                  <c:v>188.529526</c:v>
                </c:pt>
                <c:pt idx="725">
                  <c:v>183.06281999999999</c:v>
                </c:pt>
                <c:pt idx="726">
                  <c:v>182.18159499999999</c:v>
                </c:pt>
                <c:pt idx="727">
                  <c:v>181.15348800000001</c:v>
                </c:pt>
                <c:pt idx="728">
                  <c:v>187.97404499999999</c:v>
                </c:pt>
                <c:pt idx="729">
                  <c:v>183.43461600000001</c:v>
                </c:pt>
                <c:pt idx="730">
                  <c:v>183.05055200000001</c:v>
                </c:pt>
                <c:pt idx="731">
                  <c:v>188.35195899999999</c:v>
                </c:pt>
                <c:pt idx="732">
                  <c:v>187.284851</c:v>
                </c:pt>
                <c:pt idx="733">
                  <c:v>192.628342</c:v>
                </c:pt>
                <c:pt idx="734">
                  <c:v>195.51274100000001</c:v>
                </c:pt>
                <c:pt idx="735">
                  <c:v>195.63374300000001</c:v>
                </c:pt>
                <c:pt idx="736">
                  <c:v>192.541977</c:v>
                </c:pt>
                <c:pt idx="737">
                  <c:v>192.581436</c:v>
                </c:pt>
                <c:pt idx="738">
                  <c:v>194.94892899999999</c:v>
                </c:pt>
                <c:pt idx="739">
                  <c:v>192.79451</c:v>
                </c:pt>
                <c:pt idx="740">
                  <c:v>193.455658</c:v>
                </c:pt>
                <c:pt idx="741">
                  <c:v>196.77671799999999</c:v>
                </c:pt>
                <c:pt idx="742">
                  <c:v>197.299744</c:v>
                </c:pt>
                <c:pt idx="743">
                  <c:v>196.464111</c:v>
                </c:pt>
                <c:pt idx="744">
                  <c:v>198.39186100000001</c:v>
                </c:pt>
                <c:pt idx="745">
                  <c:v>200.913681</c:v>
                </c:pt>
                <c:pt idx="746">
                  <c:v>199.30114699999999</c:v>
                </c:pt>
                <c:pt idx="747">
                  <c:v>198.623795</c:v>
                </c:pt>
                <c:pt idx="748">
                  <c:v>201.782196</c:v>
                </c:pt>
                <c:pt idx="749">
                  <c:v>203.06019599999999</c:v>
                </c:pt>
                <c:pt idx="750">
                  <c:v>200.601517</c:v>
                </c:pt>
                <c:pt idx="751">
                  <c:v>199.178391</c:v>
                </c:pt>
                <c:pt idx="752">
                  <c:v>198.174408</c:v>
                </c:pt>
                <c:pt idx="753">
                  <c:v>195.37200899999999</c:v>
                </c:pt>
                <c:pt idx="754">
                  <c:v>197.79954499999999</c:v>
                </c:pt>
                <c:pt idx="755">
                  <c:v>195.58857699999999</c:v>
                </c:pt>
                <c:pt idx="756">
                  <c:v>195.67364499999999</c:v>
                </c:pt>
                <c:pt idx="757">
                  <c:v>193.41795300000001</c:v>
                </c:pt>
                <c:pt idx="758">
                  <c:v>191.05879200000001</c:v>
                </c:pt>
                <c:pt idx="759">
                  <c:v>186.87579299999999</c:v>
                </c:pt>
                <c:pt idx="760">
                  <c:v>182.958923</c:v>
                </c:pt>
                <c:pt idx="761">
                  <c:v>184.326797</c:v>
                </c:pt>
                <c:pt idx="762">
                  <c:v>186.74733000000001</c:v>
                </c:pt>
                <c:pt idx="763">
                  <c:v>187.552277</c:v>
                </c:pt>
                <c:pt idx="764">
                  <c:v>182.85325599999999</c:v>
                </c:pt>
                <c:pt idx="765">
                  <c:v>184.18562299999999</c:v>
                </c:pt>
                <c:pt idx="766">
                  <c:v>189.78779599999999</c:v>
                </c:pt>
                <c:pt idx="767">
                  <c:v>191.30561800000001</c:v>
                </c:pt>
                <c:pt idx="768">
                  <c:v>192.316193</c:v>
                </c:pt>
                <c:pt idx="769">
                  <c:v>188.79652400000001</c:v>
                </c:pt>
                <c:pt idx="770">
                  <c:v>191.763779</c:v>
                </c:pt>
                <c:pt idx="771">
                  <c:v>192.23332199999999</c:v>
                </c:pt>
                <c:pt idx="772">
                  <c:v>188.026657</c:v>
                </c:pt>
                <c:pt idx="773">
                  <c:v>185.25581399999999</c:v>
                </c:pt>
                <c:pt idx="774">
                  <c:v>188.73075900000001</c:v>
                </c:pt>
                <c:pt idx="775">
                  <c:v>190.66464199999999</c:v>
                </c:pt>
                <c:pt idx="776">
                  <c:v>190.66464199999999</c:v>
                </c:pt>
                <c:pt idx="777">
                  <c:v>192.040863</c:v>
                </c:pt>
                <c:pt idx="778">
                  <c:v>196.19491600000001</c:v>
                </c:pt>
                <c:pt idx="779">
                  <c:v>196.022186</c:v>
                </c:pt>
                <c:pt idx="780">
                  <c:v>192.979523</c:v>
                </c:pt>
                <c:pt idx="781">
                  <c:v>193.72352599999999</c:v>
                </c:pt>
                <c:pt idx="782">
                  <c:v>197.46942100000001</c:v>
                </c:pt>
                <c:pt idx="783">
                  <c:v>201.112717</c:v>
                </c:pt>
                <c:pt idx="784">
                  <c:v>198.23490899999999</c:v>
                </c:pt>
                <c:pt idx="785">
                  <c:v>196.583359</c:v>
                </c:pt>
                <c:pt idx="786">
                  <c:v>197.313782</c:v>
                </c:pt>
                <c:pt idx="787">
                  <c:v>196.30145300000001</c:v>
                </c:pt>
                <c:pt idx="788">
                  <c:v>201.20916700000001</c:v>
                </c:pt>
                <c:pt idx="789">
                  <c:v>199.330963</c:v>
                </c:pt>
                <c:pt idx="790">
                  <c:v>197.97228999999999</c:v>
                </c:pt>
                <c:pt idx="791">
                  <c:v>194.30268899999999</c:v>
                </c:pt>
                <c:pt idx="792">
                  <c:v>189.68434099999999</c:v>
                </c:pt>
                <c:pt idx="793">
                  <c:v>190.71112099999999</c:v>
                </c:pt>
                <c:pt idx="794">
                  <c:v>190.99697900000001</c:v>
                </c:pt>
                <c:pt idx="795">
                  <c:v>193.35043300000001</c:v>
                </c:pt>
                <c:pt idx="796">
                  <c:v>192.81599399999999</c:v>
                </c:pt>
                <c:pt idx="797">
                  <c:v>196.53338600000001</c:v>
                </c:pt>
                <c:pt idx="798">
                  <c:v>198.726822</c:v>
                </c:pt>
                <c:pt idx="799">
                  <c:v>200.67121900000001</c:v>
                </c:pt>
                <c:pt idx="800">
                  <c:v>204.43026699999999</c:v>
                </c:pt>
                <c:pt idx="801">
                  <c:v>204.43026699999999</c:v>
                </c:pt>
                <c:pt idx="802">
                  <c:v>204.262787</c:v>
                </c:pt>
                <c:pt idx="803">
                  <c:v>207.21426400000001</c:v>
                </c:pt>
                <c:pt idx="804">
                  <c:v>206.632034</c:v>
                </c:pt>
                <c:pt idx="805">
                  <c:v>204.75645399999999</c:v>
                </c:pt>
                <c:pt idx="806">
                  <c:v>205.05195599999999</c:v>
                </c:pt>
                <c:pt idx="807">
                  <c:v>205.88583399999999</c:v>
                </c:pt>
                <c:pt idx="808">
                  <c:v>206.084442</c:v>
                </c:pt>
                <c:pt idx="809">
                  <c:v>210.16001900000001</c:v>
                </c:pt>
                <c:pt idx="810">
                  <c:v>210.29243500000001</c:v>
                </c:pt>
                <c:pt idx="811">
                  <c:v>208.96049500000001</c:v>
                </c:pt>
                <c:pt idx="812">
                  <c:v>209.510727</c:v>
                </c:pt>
                <c:pt idx="813">
                  <c:v>210.13897700000001</c:v>
                </c:pt>
                <c:pt idx="814">
                  <c:v>209.84480300000001</c:v>
                </c:pt>
                <c:pt idx="815">
                  <c:v>210.05699200000001</c:v>
                </c:pt>
                <c:pt idx="816">
                  <c:v>207.18971300000001</c:v>
                </c:pt>
                <c:pt idx="817">
                  <c:v>207.18971300000001</c:v>
                </c:pt>
                <c:pt idx="818">
                  <c:v>205.908188</c:v>
                </c:pt>
                <c:pt idx="819">
                  <c:v>203.83313000000001</c:v>
                </c:pt>
                <c:pt idx="820">
                  <c:v>200.272705</c:v>
                </c:pt>
                <c:pt idx="821">
                  <c:v>202.57968099999999</c:v>
                </c:pt>
                <c:pt idx="822">
                  <c:v>204.68542500000001</c:v>
                </c:pt>
                <c:pt idx="823">
                  <c:v>206.49086</c:v>
                </c:pt>
                <c:pt idx="824">
                  <c:v>203.16935699999999</c:v>
                </c:pt>
                <c:pt idx="825">
                  <c:v>204.698578</c:v>
                </c:pt>
                <c:pt idx="826">
                  <c:v>206.58599899999999</c:v>
                </c:pt>
                <c:pt idx="827">
                  <c:v>204.63194300000001</c:v>
                </c:pt>
                <c:pt idx="828">
                  <c:v>206.11206100000001</c:v>
                </c:pt>
                <c:pt idx="829">
                  <c:v>205.478104</c:v>
                </c:pt>
                <c:pt idx="830">
                  <c:v>201.30957000000001</c:v>
                </c:pt>
                <c:pt idx="831">
                  <c:v>198.975403</c:v>
                </c:pt>
                <c:pt idx="832">
                  <c:v>200.67079200000001</c:v>
                </c:pt>
                <c:pt idx="833">
                  <c:v>197.862244</c:v>
                </c:pt>
                <c:pt idx="834">
                  <c:v>200.227982</c:v>
                </c:pt>
                <c:pt idx="835">
                  <c:v>204.09794600000001</c:v>
                </c:pt>
                <c:pt idx="836">
                  <c:v>201.43890400000001</c:v>
                </c:pt>
                <c:pt idx="837">
                  <c:v>206.12301600000001</c:v>
                </c:pt>
                <c:pt idx="838">
                  <c:v>206.12301600000001</c:v>
                </c:pt>
                <c:pt idx="839">
                  <c:v>205.651276</c:v>
                </c:pt>
                <c:pt idx="840">
                  <c:v>205.31106600000001</c:v>
                </c:pt>
                <c:pt idx="841">
                  <c:v>205.96957399999999</c:v>
                </c:pt>
                <c:pt idx="842">
                  <c:v>206.25805700000001</c:v>
                </c:pt>
                <c:pt idx="843">
                  <c:v>205.56227100000001</c:v>
                </c:pt>
                <c:pt idx="844">
                  <c:v>206.098465</c:v>
                </c:pt>
                <c:pt idx="845">
                  <c:v>205.30491599999999</c:v>
                </c:pt>
                <c:pt idx="846">
                  <c:v>205.30711400000001</c:v>
                </c:pt>
                <c:pt idx="847">
                  <c:v>203.83488500000001</c:v>
                </c:pt>
                <c:pt idx="848">
                  <c:v>203.722656</c:v>
                </c:pt>
                <c:pt idx="849">
                  <c:v>205.41233800000001</c:v>
                </c:pt>
                <c:pt idx="850">
                  <c:v>206.133545</c:v>
                </c:pt>
                <c:pt idx="851">
                  <c:v>205.950714</c:v>
                </c:pt>
                <c:pt idx="852">
                  <c:v>205.184799</c:v>
                </c:pt>
                <c:pt idx="853">
                  <c:v>204.330307</c:v>
                </c:pt>
                <c:pt idx="854">
                  <c:v>203.018539</c:v>
                </c:pt>
                <c:pt idx="855">
                  <c:v>202.27410900000001</c:v>
                </c:pt>
                <c:pt idx="856">
                  <c:v>201.91064499999999</c:v>
                </c:pt>
                <c:pt idx="857">
                  <c:v>201.517822</c:v>
                </c:pt>
                <c:pt idx="858">
                  <c:v>199.55632</c:v>
                </c:pt>
                <c:pt idx="859">
                  <c:v>200.56951900000001</c:v>
                </c:pt>
                <c:pt idx="860">
                  <c:v>200.205185</c:v>
                </c:pt>
                <c:pt idx="861">
                  <c:v>199.259064</c:v>
                </c:pt>
                <c:pt idx="862">
                  <c:v>199.47302199999999</c:v>
                </c:pt>
                <c:pt idx="863">
                  <c:v>198.877197</c:v>
                </c:pt>
                <c:pt idx="864">
                  <c:v>198.15116900000001</c:v>
                </c:pt>
                <c:pt idx="865">
                  <c:v>196.69691499999999</c:v>
                </c:pt>
                <c:pt idx="866">
                  <c:v>196.03533899999999</c:v>
                </c:pt>
                <c:pt idx="867">
                  <c:v>194.58371</c:v>
                </c:pt>
                <c:pt idx="868">
                  <c:v>191.31921399999999</c:v>
                </c:pt>
                <c:pt idx="869">
                  <c:v>190.74269100000001</c:v>
                </c:pt>
                <c:pt idx="870">
                  <c:v>191.20478800000001</c:v>
                </c:pt>
                <c:pt idx="871">
                  <c:v>192.52664200000001</c:v>
                </c:pt>
                <c:pt idx="872">
                  <c:v>192.895782</c:v>
                </c:pt>
                <c:pt idx="873">
                  <c:v>191.308258</c:v>
                </c:pt>
                <c:pt idx="874">
                  <c:v>190.52654999999999</c:v>
                </c:pt>
                <c:pt idx="875">
                  <c:v>188.542236</c:v>
                </c:pt>
                <c:pt idx="876">
                  <c:v>191.022842</c:v>
                </c:pt>
                <c:pt idx="877">
                  <c:v>188.85264599999999</c:v>
                </c:pt>
                <c:pt idx="878">
                  <c:v>191.12893700000001</c:v>
                </c:pt>
                <c:pt idx="879">
                  <c:v>190.829498</c:v>
                </c:pt>
                <c:pt idx="880">
                  <c:v>194.796356</c:v>
                </c:pt>
                <c:pt idx="881">
                  <c:v>195.338684</c:v>
                </c:pt>
                <c:pt idx="882">
                  <c:v>195.05371099999999</c:v>
                </c:pt>
                <c:pt idx="883">
                  <c:v>192.715149</c:v>
                </c:pt>
                <c:pt idx="884">
                  <c:v>190.89788799999999</c:v>
                </c:pt>
                <c:pt idx="885">
                  <c:v>191.053101</c:v>
                </c:pt>
                <c:pt idx="886">
                  <c:v>194.35266100000001</c:v>
                </c:pt>
                <c:pt idx="887">
                  <c:v>196.139679</c:v>
                </c:pt>
                <c:pt idx="888">
                  <c:v>196.44438199999999</c:v>
                </c:pt>
                <c:pt idx="889">
                  <c:v>194.79371599999999</c:v>
                </c:pt>
                <c:pt idx="890">
                  <c:v>195.91958600000001</c:v>
                </c:pt>
                <c:pt idx="891">
                  <c:v>195.474594</c:v>
                </c:pt>
                <c:pt idx="892">
                  <c:v>196.995926</c:v>
                </c:pt>
                <c:pt idx="893">
                  <c:v>197.90741</c:v>
                </c:pt>
                <c:pt idx="894">
                  <c:v>198.168701</c:v>
                </c:pt>
                <c:pt idx="895">
                  <c:v>198.843872</c:v>
                </c:pt>
                <c:pt idx="896">
                  <c:v>198.843872</c:v>
                </c:pt>
                <c:pt idx="897">
                  <c:v>198.91052199999999</c:v>
                </c:pt>
                <c:pt idx="898">
                  <c:v>198.34671</c:v>
                </c:pt>
                <c:pt idx="899">
                  <c:v>198.28488200000001</c:v>
                </c:pt>
                <c:pt idx="900">
                  <c:v>198.55276499999999</c:v>
                </c:pt>
                <c:pt idx="901">
                  <c:v>197.70133999999999</c:v>
                </c:pt>
                <c:pt idx="902">
                  <c:v>195.975266</c:v>
                </c:pt>
                <c:pt idx="903">
                  <c:v>197.12350499999999</c:v>
                </c:pt>
                <c:pt idx="904">
                  <c:v>196.68682899999999</c:v>
                </c:pt>
                <c:pt idx="905">
                  <c:v>196.39309700000001</c:v>
                </c:pt>
                <c:pt idx="906">
                  <c:v>194.733215</c:v>
                </c:pt>
                <c:pt idx="907">
                  <c:v>193.16059899999999</c:v>
                </c:pt>
                <c:pt idx="908">
                  <c:v>192.91815199999999</c:v>
                </c:pt>
                <c:pt idx="909">
                  <c:v>195.014252</c:v>
                </c:pt>
                <c:pt idx="910">
                  <c:v>196.40098599999999</c:v>
                </c:pt>
                <c:pt idx="911">
                  <c:v>195.88758899999999</c:v>
                </c:pt>
                <c:pt idx="912">
                  <c:v>195.57324199999999</c:v>
                </c:pt>
                <c:pt idx="913">
                  <c:v>194.997589</c:v>
                </c:pt>
                <c:pt idx="914">
                  <c:v>194.517517</c:v>
                </c:pt>
                <c:pt idx="915">
                  <c:v>194.32461499999999</c:v>
                </c:pt>
                <c:pt idx="916">
                  <c:v>194.507431</c:v>
                </c:pt>
                <c:pt idx="917">
                  <c:v>194.18211400000001</c:v>
                </c:pt>
                <c:pt idx="918">
                  <c:v>193.02293399999999</c:v>
                </c:pt>
                <c:pt idx="919">
                  <c:v>193.92126500000001</c:v>
                </c:pt>
                <c:pt idx="920">
                  <c:v>192.343369</c:v>
                </c:pt>
                <c:pt idx="921">
                  <c:v>192.69850199999999</c:v>
                </c:pt>
                <c:pt idx="922">
                  <c:v>193.74589499999999</c:v>
                </c:pt>
                <c:pt idx="923">
                  <c:v>192.934372</c:v>
                </c:pt>
                <c:pt idx="924">
                  <c:v>192.97032200000001</c:v>
                </c:pt>
                <c:pt idx="925">
                  <c:v>193.88398699999999</c:v>
                </c:pt>
                <c:pt idx="926">
                  <c:v>193.423203</c:v>
                </c:pt>
                <c:pt idx="927">
                  <c:v>191.48056</c:v>
                </c:pt>
                <c:pt idx="928">
                  <c:v>191.09518399999999</c:v>
                </c:pt>
                <c:pt idx="929">
                  <c:v>189.53308100000001</c:v>
                </c:pt>
                <c:pt idx="930">
                  <c:v>186.702179</c:v>
                </c:pt>
                <c:pt idx="931">
                  <c:v>189.71283</c:v>
                </c:pt>
                <c:pt idx="932">
                  <c:v>191.153931</c:v>
                </c:pt>
                <c:pt idx="933">
                  <c:v>191.77955600000001</c:v>
                </c:pt>
                <c:pt idx="934">
                  <c:v>191.55639600000001</c:v>
                </c:pt>
                <c:pt idx="935">
                  <c:v>192.23245199999999</c:v>
                </c:pt>
                <c:pt idx="936">
                  <c:v>191.571304</c:v>
                </c:pt>
                <c:pt idx="937">
                  <c:v>189.43487500000001</c:v>
                </c:pt>
                <c:pt idx="938">
                  <c:v>191.07063299999999</c:v>
                </c:pt>
                <c:pt idx="939">
                  <c:v>190.430969</c:v>
                </c:pt>
                <c:pt idx="940">
                  <c:v>190.816788</c:v>
                </c:pt>
                <c:pt idx="941">
                  <c:v>190.816788</c:v>
                </c:pt>
                <c:pt idx="942">
                  <c:v>189.396286</c:v>
                </c:pt>
                <c:pt idx="943">
                  <c:v>188.412476</c:v>
                </c:pt>
                <c:pt idx="944">
                  <c:v>188.162567</c:v>
                </c:pt>
                <c:pt idx="945">
                  <c:v>188.11039700000001</c:v>
                </c:pt>
                <c:pt idx="946">
                  <c:v>187.67591899999999</c:v>
                </c:pt>
                <c:pt idx="947">
                  <c:v>187.05291700000001</c:v>
                </c:pt>
                <c:pt idx="948">
                  <c:v>185.97219799999999</c:v>
                </c:pt>
                <c:pt idx="949">
                  <c:v>186.17387400000001</c:v>
                </c:pt>
                <c:pt idx="950">
                  <c:v>185.22468599999999</c:v>
                </c:pt>
                <c:pt idx="951">
                  <c:v>182.66693100000001</c:v>
                </c:pt>
                <c:pt idx="952">
                  <c:v>185.096237</c:v>
                </c:pt>
                <c:pt idx="953">
                  <c:v>185.17690999999999</c:v>
                </c:pt>
                <c:pt idx="954">
                  <c:v>186.18045000000001</c:v>
                </c:pt>
                <c:pt idx="955">
                  <c:v>186.55573999999999</c:v>
                </c:pt>
                <c:pt idx="956">
                  <c:v>186.21772799999999</c:v>
                </c:pt>
                <c:pt idx="957">
                  <c:v>185.855591</c:v>
                </c:pt>
                <c:pt idx="958">
                  <c:v>184.99496500000001</c:v>
                </c:pt>
                <c:pt idx="959">
                  <c:v>185.332977</c:v>
                </c:pt>
                <c:pt idx="960">
                  <c:v>185.30053699999999</c:v>
                </c:pt>
                <c:pt idx="961">
                  <c:v>185.44828799999999</c:v>
                </c:pt>
                <c:pt idx="962">
                  <c:v>183.82437100000001</c:v>
                </c:pt>
                <c:pt idx="963">
                  <c:v>184.49383499999999</c:v>
                </c:pt>
                <c:pt idx="964">
                  <c:v>184.22728000000001</c:v>
                </c:pt>
                <c:pt idx="965">
                  <c:v>184.318039</c:v>
                </c:pt>
                <c:pt idx="966">
                  <c:v>184.318039</c:v>
                </c:pt>
                <c:pt idx="967">
                  <c:v>184.176422</c:v>
                </c:pt>
                <c:pt idx="968">
                  <c:v>183.96203600000001</c:v>
                </c:pt>
                <c:pt idx="969">
                  <c:v>183.61743200000001</c:v>
                </c:pt>
                <c:pt idx="970">
                  <c:v>184.008499</c:v>
                </c:pt>
                <c:pt idx="971">
                  <c:v>182.20263700000001</c:v>
                </c:pt>
                <c:pt idx="972">
                  <c:v>182.34556599999999</c:v>
                </c:pt>
                <c:pt idx="973">
                  <c:v>180.44105500000001</c:v>
                </c:pt>
                <c:pt idx="974">
                  <c:v>180.97373999999999</c:v>
                </c:pt>
                <c:pt idx="975">
                  <c:v>182.528381</c:v>
                </c:pt>
                <c:pt idx="976">
                  <c:v>182.991364</c:v>
                </c:pt>
                <c:pt idx="977">
                  <c:v>180.301636</c:v>
                </c:pt>
                <c:pt idx="978">
                  <c:v>178.133194</c:v>
                </c:pt>
                <c:pt idx="979">
                  <c:v>182.03779599999999</c:v>
                </c:pt>
                <c:pt idx="980">
                  <c:v>183.630585</c:v>
                </c:pt>
                <c:pt idx="981">
                  <c:v>185.56710799999999</c:v>
                </c:pt>
                <c:pt idx="982">
                  <c:v>184.20886200000001</c:v>
                </c:pt>
                <c:pt idx="983">
                  <c:v>182.716904</c:v>
                </c:pt>
                <c:pt idx="984">
                  <c:v>182.58845500000001</c:v>
                </c:pt>
                <c:pt idx="985">
                  <c:v>183.81603999999999</c:v>
                </c:pt>
                <c:pt idx="986">
                  <c:v>183.312286</c:v>
                </c:pt>
                <c:pt idx="987">
                  <c:v>184.640717</c:v>
                </c:pt>
                <c:pt idx="988">
                  <c:v>183.400406</c:v>
                </c:pt>
                <c:pt idx="989">
                  <c:v>183.55561800000001</c:v>
                </c:pt>
                <c:pt idx="990">
                  <c:v>183.595078</c:v>
                </c:pt>
                <c:pt idx="991">
                  <c:v>183.26844800000001</c:v>
                </c:pt>
                <c:pt idx="992">
                  <c:v>181.287216</c:v>
                </c:pt>
                <c:pt idx="993">
                  <c:v>182.97250399999999</c:v>
                </c:pt>
                <c:pt idx="994">
                  <c:v>181.285461</c:v>
                </c:pt>
                <c:pt idx="995">
                  <c:v>182.52706900000001</c:v>
                </c:pt>
                <c:pt idx="996">
                  <c:v>183.500809</c:v>
                </c:pt>
                <c:pt idx="997">
                  <c:v>182.84098800000001</c:v>
                </c:pt>
                <c:pt idx="998">
                  <c:v>180.83476300000001</c:v>
                </c:pt>
                <c:pt idx="999">
                  <c:v>181.577011</c:v>
                </c:pt>
                <c:pt idx="1000">
                  <c:v>180.98075900000001</c:v>
                </c:pt>
                <c:pt idx="1001">
                  <c:v>181.016266</c:v>
                </c:pt>
                <c:pt idx="1002">
                  <c:v>179.62953200000001</c:v>
                </c:pt>
                <c:pt idx="1003">
                  <c:v>178.874573</c:v>
                </c:pt>
                <c:pt idx="1004">
                  <c:v>178.61106899999999</c:v>
                </c:pt>
                <c:pt idx="1005">
                  <c:v>178.78512599999999</c:v>
                </c:pt>
                <c:pt idx="1006">
                  <c:v>176.24052399999999</c:v>
                </c:pt>
                <c:pt idx="1007">
                  <c:v>174.180801</c:v>
                </c:pt>
                <c:pt idx="1008">
                  <c:v>173.552109</c:v>
                </c:pt>
                <c:pt idx="1009">
                  <c:v>174.10188299999999</c:v>
                </c:pt>
                <c:pt idx="1010">
                  <c:v>174.25314299999999</c:v>
                </c:pt>
                <c:pt idx="1011">
                  <c:v>171.402512</c:v>
                </c:pt>
                <c:pt idx="1012">
                  <c:v>170.50900300000001</c:v>
                </c:pt>
                <c:pt idx="1013">
                  <c:v>171.44636499999999</c:v>
                </c:pt>
                <c:pt idx="1014">
                  <c:v>172.76469399999999</c:v>
                </c:pt>
                <c:pt idx="1015">
                  <c:v>171.55947900000001</c:v>
                </c:pt>
                <c:pt idx="1016">
                  <c:v>171.66293300000001</c:v>
                </c:pt>
                <c:pt idx="1017">
                  <c:v>174.23472599999999</c:v>
                </c:pt>
                <c:pt idx="1018">
                  <c:v>173.734497</c:v>
                </c:pt>
                <c:pt idx="1019">
                  <c:v>174.00762900000001</c:v>
                </c:pt>
                <c:pt idx="1020">
                  <c:v>172.88526899999999</c:v>
                </c:pt>
                <c:pt idx="1021">
                  <c:v>172.7099</c:v>
                </c:pt>
                <c:pt idx="1022">
                  <c:v>170.93296799999999</c:v>
                </c:pt>
                <c:pt idx="1023">
                  <c:v>169.90837099999999</c:v>
                </c:pt>
                <c:pt idx="1024">
                  <c:v>167.53694200000001</c:v>
                </c:pt>
                <c:pt idx="1025">
                  <c:v>168.439651</c:v>
                </c:pt>
                <c:pt idx="1026">
                  <c:v>165.21855199999999</c:v>
                </c:pt>
                <c:pt idx="1027">
                  <c:v>167.46546900000001</c:v>
                </c:pt>
                <c:pt idx="1028">
                  <c:v>169.68258700000001</c:v>
                </c:pt>
                <c:pt idx="1029">
                  <c:v>171.06492600000001</c:v>
                </c:pt>
                <c:pt idx="1030">
                  <c:v>167.089752</c:v>
                </c:pt>
                <c:pt idx="1031">
                  <c:v>167.887238</c:v>
                </c:pt>
                <c:pt idx="1032">
                  <c:v>172.10005200000001</c:v>
                </c:pt>
                <c:pt idx="1033">
                  <c:v>170.16835</c:v>
                </c:pt>
                <c:pt idx="1034">
                  <c:v>169.954849</c:v>
                </c:pt>
                <c:pt idx="1035">
                  <c:v>171.279312</c:v>
                </c:pt>
                <c:pt idx="1036">
                  <c:v>171.59761</c:v>
                </c:pt>
                <c:pt idx="1037">
                  <c:v>172.35871900000001</c:v>
                </c:pt>
                <c:pt idx="1038">
                  <c:v>172.41395600000001</c:v>
                </c:pt>
                <c:pt idx="1039">
                  <c:v>172.51216099999999</c:v>
                </c:pt>
                <c:pt idx="1040">
                  <c:v>171.70327800000001</c:v>
                </c:pt>
                <c:pt idx="1041">
                  <c:v>171.41830400000001</c:v>
                </c:pt>
                <c:pt idx="1042">
                  <c:v>171.47749300000001</c:v>
                </c:pt>
                <c:pt idx="1043">
                  <c:v>171.66864000000001</c:v>
                </c:pt>
                <c:pt idx="1044">
                  <c:v>170.40772999999999</c:v>
                </c:pt>
                <c:pt idx="1045">
                  <c:v>169.74615499999999</c:v>
                </c:pt>
                <c:pt idx="1046">
                  <c:v>167.92363</c:v>
                </c:pt>
                <c:pt idx="1047">
                  <c:v>167.75439499999999</c:v>
                </c:pt>
                <c:pt idx="1048">
                  <c:v>165.45486500000001</c:v>
                </c:pt>
                <c:pt idx="1049">
                  <c:v>162.84098800000001</c:v>
                </c:pt>
                <c:pt idx="1050">
                  <c:v>166.047607</c:v>
                </c:pt>
                <c:pt idx="1051">
                  <c:v>164.44255100000001</c:v>
                </c:pt>
                <c:pt idx="1052">
                  <c:v>168.77636699999999</c:v>
                </c:pt>
                <c:pt idx="1053">
                  <c:v>169.02801500000001</c:v>
                </c:pt>
                <c:pt idx="1054">
                  <c:v>168.41905199999999</c:v>
                </c:pt>
                <c:pt idx="1055">
                  <c:v>168.92761200000001</c:v>
                </c:pt>
                <c:pt idx="1056">
                  <c:v>168.87413000000001</c:v>
                </c:pt>
                <c:pt idx="1057">
                  <c:v>166.55311599999999</c:v>
                </c:pt>
                <c:pt idx="1058">
                  <c:v>165.20890800000001</c:v>
                </c:pt>
                <c:pt idx="1059">
                  <c:v>165.20890800000001</c:v>
                </c:pt>
                <c:pt idx="1060">
                  <c:v>166.40536499999999</c:v>
                </c:pt>
                <c:pt idx="1061">
                  <c:v>167.032318</c:v>
                </c:pt>
                <c:pt idx="1062">
                  <c:v>166.653076</c:v>
                </c:pt>
                <c:pt idx="1063">
                  <c:v>166.58380099999999</c:v>
                </c:pt>
                <c:pt idx="1064">
                  <c:v>167.68293800000001</c:v>
                </c:pt>
                <c:pt idx="1065">
                  <c:v>166.76705899999999</c:v>
                </c:pt>
                <c:pt idx="1066">
                  <c:v>164.32723999999999</c:v>
                </c:pt>
                <c:pt idx="1067">
                  <c:v>163.394272</c:v>
                </c:pt>
                <c:pt idx="1068">
                  <c:v>162.24516299999999</c:v>
                </c:pt>
                <c:pt idx="1069">
                  <c:v>164.67491100000001</c:v>
                </c:pt>
                <c:pt idx="1070">
                  <c:v>163.62138400000001</c:v>
                </c:pt>
                <c:pt idx="1071">
                  <c:v>163.40216100000001</c:v>
                </c:pt>
                <c:pt idx="1072">
                  <c:v>163.76693700000001</c:v>
                </c:pt>
                <c:pt idx="1073">
                  <c:v>162.35083</c:v>
                </c:pt>
                <c:pt idx="1074">
                  <c:v>161.77868699999999</c:v>
                </c:pt>
                <c:pt idx="1075">
                  <c:v>161.65811199999999</c:v>
                </c:pt>
                <c:pt idx="1076">
                  <c:v>161.993942</c:v>
                </c:pt>
                <c:pt idx="1077">
                  <c:v>162.62922699999999</c:v>
                </c:pt>
                <c:pt idx="1078">
                  <c:v>163.20223999999999</c:v>
                </c:pt>
                <c:pt idx="1079">
                  <c:v>162.26795999999999</c:v>
                </c:pt>
                <c:pt idx="1080">
                  <c:v>161.98080400000001</c:v>
                </c:pt>
                <c:pt idx="1081">
                  <c:v>159.91450499999999</c:v>
                </c:pt>
                <c:pt idx="1082">
                  <c:v>160.61466999999999</c:v>
                </c:pt>
                <c:pt idx="1083">
                  <c:v>160.81809999999999</c:v>
                </c:pt>
                <c:pt idx="1084">
                  <c:v>161.02503999999999</c:v>
                </c:pt>
                <c:pt idx="1085">
                  <c:v>162.31530799999999</c:v>
                </c:pt>
                <c:pt idx="1086">
                  <c:v>161.864182</c:v>
                </c:pt>
                <c:pt idx="1087">
                  <c:v>162.17808500000001</c:v>
                </c:pt>
                <c:pt idx="1088">
                  <c:v>160.757599</c:v>
                </c:pt>
                <c:pt idx="1089">
                  <c:v>160.858002</c:v>
                </c:pt>
                <c:pt idx="1090">
                  <c:v>160.57038900000001</c:v>
                </c:pt>
                <c:pt idx="1091">
                  <c:v>158.78074599999999</c:v>
                </c:pt>
                <c:pt idx="1092">
                  <c:v>159.51379399999999</c:v>
                </c:pt>
                <c:pt idx="1093">
                  <c:v>159.13235499999999</c:v>
                </c:pt>
                <c:pt idx="1094">
                  <c:v>159.13235499999999</c:v>
                </c:pt>
                <c:pt idx="1095">
                  <c:v>159.38488799999999</c:v>
                </c:pt>
                <c:pt idx="1096">
                  <c:v>156.84993</c:v>
                </c:pt>
                <c:pt idx="1097">
                  <c:v>155.97088600000001</c:v>
                </c:pt>
                <c:pt idx="1098">
                  <c:v>157.037567</c:v>
                </c:pt>
                <c:pt idx="1099">
                  <c:v>156.42027300000001</c:v>
                </c:pt>
                <c:pt idx="1100">
                  <c:v>158.250259</c:v>
                </c:pt>
                <c:pt idx="1101">
                  <c:v>159.012238</c:v>
                </c:pt>
                <c:pt idx="1102">
                  <c:v>157.18138099999999</c:v>
                </c:pt>
                <c:pt idx="1103">
                  <c:v>155.07080099999999</c:v>
                </c:pt>
                <c:pt idx="1104">
                  <c:v>156.63378900000001</c:v>
                </c:pt>
                <c:pt idx="1105">
                  <c:v>155.44433599999999</c:v>
                </c:pt>
                <c:pt idx="1106">
                  <c:v>155.66223099999999</c:v>
                </c:pt>
                <c:pt idx="1107">
                  <c:v>153.862076</c:v>
                </c:pt>
                <c:pt idx="1108">
                  <c:v>153.90635700000001</c:v>
                </c:pt>
                <c:pt idx="1109">
                  <c:v>150.96847500000001</c:v>
                </c:pt>
                <c:pt idx="1110">
                  <c:v>147.71186800000001</c:v>
                </c:pt>
                <c:pt idx="1111">
                  <c:v>145.12867700000001</c:v>
                </c:pt>
                <c:pt idx="1112">
                  <c:v>143.36270099999999</c:v>
                </c:pt>
                <c:pt idx="1113">
                  <c:v>145.12297100000001</c:v>
                </c:pt>
                <c:pt idx="1114">
                  <c:v>143.40962200000001</c:v>
                </c:pt>
                <c:pt idx="1115">
                  <c:v>148.65535</c:v>
                </c:pt>
                <c:pt idx="1116">
                  <c:v>149.10649100000001</c:v>
                </c:pt>
                <c:pt idx="1117">
                  <c:v>151.93081699999999</c:v>
                </c:pt>
                <c:pt idx="1118">
                  <c:v>151.409088</c:v>
                </c:pt>
                <c:pt idx="1119">
                  <c:v>150.62300099999999</c:v>
                </c:pt>
                <c:pt idx="1120">
                  <c:v>150.954453</c:v>
                </c:pt>
                <c:pt idx="1121">
                  <c:v>150.244202</c:v>
                </c:pt>
                <c:pt idx="1122">
                  <c:v>152.73838799999999</c:v>
                </c:pt>
                <c:pt idx="1123">
                  <c:v>152.71778900000001</c:v>
                </c:pt>
                <c:pt idx="1124">
                  <c:v>152.95146199999999</c:v>
                </c:pt>
                <c:pt idx="1125">
                  <c:v>153.971237</c:v>
                </c:pt>
                <c:pt idx="1126">
                  <c:v>154.948486</c:v>
                </c:pt>
                <c:pt idx="1127">
                  <c:v>152.445526</c:v>
                </c:pt>
                <c:pt idx="1128">
                  <c:v>151.117096</c:v>
                </c:pt>
                <c:pt idx="1129">
                  <c:v>149.91670199999999</c:v>
                </c:pt>
                <c:pt idx="1130">
                  <c:v>147.35192900000001</c:v>
                </c:pt>
                <c:pt idx="1131">
                  <c:v>149.44232199999999</c:v>
                </c:pt>
                <c:pt idx="1132">
                  <c:v>146.80345199999999</c:v>
                </c:pt>
                <c:pt idx="1133">
                  <c:v>148.22219799999999</c:v>
                </c:pt>
                <c:pt idx="1134">
                  <c:v>147.44180299999999</c:v>
                </c:pt>
                <c:pt idx="1135">
                  <c:v>146.23481799999999</c:v>
                </c:pt>
                <c:pt idx="1136">
                  <c:v>146.942001</c:v>
                </c:pt>
                <c:pt idx="1137">
                  <c:v>144.612213</c:v>
                </c:pt>
                <c:pt idx="1138">
                  <c:v>142.33812</c:v>
                </c:pt>
                <c:pt idx="1139">
                  <c:v>141.914154</c:v>
                </c:pt>
                <c:pt idx="1140">
                  <c:v>145.36234999999999</c:v>
                </c:pt>
                <c:pt idx="1141">
                  <c:v>143.84936500000001</c:v>
                </c:pt>
                <c:pt idx="1142">
                  <c:v>145.53334000000001</c:v>
                </c:pt>
                <c:pt idx="1143">
                  <c:v>147.17918399999999</c:v>
                </c:pt>
                <c:pt idx="1144">
                  <c:v>148.42781099999999</c:v>
                </c:pt>
                <c:pt idx="1145">
                  <c:v>149.11657700000001</c:v>
                </c:pt>
                <c:pt idx="1146">
                  <c:v>148.34231600000001</c:v>
                </c:pt>
                <c:pt idx="1147">
                  <c:v>146.47595200000001</c:v>
                </c:pt>
                <c:pt idx="1148">
                  <c:v>146.397919</c:v>
                </c:pt>
                <c:pt idx="1149">
                  <c:v>149.018372</c:v>
                </c:pt>
                <c:pt idx="1150">
                  <c:v>146.07566800000001</c:v>
                </c:pt>
                <c:pt idx="1151">
                  <c:v>150.24595600000001</c:v>
                </c:pt>
                <c:pt idx="1152">
                  <c:v>151.47792100000001</c:v>
                </c:pt>
                <c:pt idx="1153">
                  <c:v>156.99241599999999</c:v>
                </c:pt>
                <c:pt idx="1154">
                  <c:v>154.616592</c:v>
                </c:pt>
                <c:pt idx="1155">
                  <c:v>153.461792</c:v>
                </c:pt>
                <c:pt idx="1156">
                  <c:v>153.79937699999999</c:v>
                </c:pt>
                <c:pt idx="1157">
                  <c:v>152.77084400000001</c:v>
                </c:pt>
                <c:pt idx="1158">
                  <c:v>152.515671</c:v>
                </c:pt>
                <c:pt idx="1159">
                  <c:v>150.97636399999999</c:v>
                </c:pt>
                <c:pt idx="1160">
                  <c:v>150.435349</c:v>
                </c:pt>
                <c:pt idx="1161">
                  <c:v>148.93945299999999</c:v>
                </c:pt>
                <c:pt idx="1162">
                  <c:v>148.428696</c:v>
                </c:pt>
                <c:pt idx="1163">
                  <c:v>147.96133399999999</c:v>
                </c:pt>
                <c:pt idx="1164">
                  <c:v>148.615891</c:v>
                </c:pt>
                <c:pt idx="1165">
                  <c:v>148.27436800000001</c:v>
                </c:pt>
                <c:pt idx="1166">
                  <c:v>147.87364199999999</c:v>
                </c:pt>
                <c:pt idx="1167">
                  <c:v>147.899078</c:v>
                </c:pt>
                <c:pt idx="1168">
                  <c:v>148.20246900000001</c:v>
                </c:pt>
                <c:pt idx="1169">
                  <c:v>146.15678399999999</c:v>
                </c:pt>
                <c:pt idx="1170">
                  <c:v>147.330872</c:v>
                </c:pt>
                <c:pt idx="1171">
                  <c:v>146.92796300000001</c:v>
                </c:pt>
                <c:pt idx="1172">
                  <c:v>146.83502200000001</c:v>
                </c:pt>
                <c:pt idx="1173">
                  <c:v>145.897232</c:v>
                </c:pt>
                <c:pt idx="1174">
                  <c:v>144.965149</c:v>
                </c:pt>
                <c:pt idx="1175">
                  <c:v>144.44342</c:v>
                </c:pt>
                <c:pt idx="1176">
                  <c:v>143.41355899999999</c:v>
                </c:pt>
                <c:pt idx="1177">
                  <c:v>142.32188400000001</c:v>
                </c:pt>
                <c:pt idx="1178">
                  <c:v>142.857651</c:v>
                </c:pt>
                <c:pt idx="1179">
                  <c:v>141.10394299999999</c:v>
                </c:pt>
                <c:pt idx="1180">
                  <c:v>142.02333100000001</c:v>
                </c:pt>
                <c:pt idx="1181">
                  <c:v>140.98075900000001</c:v>
                </c:pt>
                <c:pt idx="1182">
                  <c:v>141.85891699999999</c:v>
                </c:pt>
                <c:pt idx="1183">
                  <c:v>143.628387</c:v>
                </c:pt>
                <c:pt idx="1184">
                  <c:v>142.80766299999999</c:v>
                </c:pt>
                <c:pt idx="1185">
                  <c:v>142.56828300000001</c:v>
                </c:pt>
                <c:pt idx="1186">
                  <c:v>141.379715</c:v>
                </c:pt>
                <c:pt idx="1187">
                  <c:v>140.97811899999999</c:v>
                </c:pt>
                <c:pt idx="1188">
                  <c:v>141.459946</c:v>
                </c:pt>
                <c:pt idx="1189">
                  <c:v>140.186768</c:v>
                </c:pt>
                <c:pt idx="1190">
                  <c:v>138.332245</c:v>
                </c:pt>
                <c:pt idx="1191">
                  <c:v>139.63961800000001</c:v>
                </c:pt>
                <c:pt idx="1192">
                  <c:v>138.193253</c:v>
                </c:pt>
                <c:pt idx="1193">
                  <c:v>138.9776</c:v>
                </c:pt>
                <c:pt idx="1194">
                  <c:v>137.89819299999999</c:v>
                </c:pt>
                <c:pt idx="1195">
                  <c:v>139.406372</c:v>
                </c:pt>
                <c:pt idx="1196">
                  <c:v>137.22697400000001</c:v>
                </c:pt>
                <c:pt idx="1197">
                  <c:v>137.22697400000001</c:v>
                </c:pt>
                <c:pt idx="1198">
                  <c:v>136.60659799999999</c:v>
                </c:pt>
                <c:pt idx="1199">
                  <c:v>135.923981</c:v>
                </c:pt>
                <c:pt idx="1200">
                  <c:v>133.86119099999999</c:v>
                </c:pt>
                <c:pt idx="1201">
                  <c:v>131.92379800000001</c:v>
                </c:pt>
                <c:pt idx="1202">
                  <c:v>135.199265</c:v>
                </c:pt>
                <c:pt idx="1203">
                  <c:v>133.73361199999999</c:v>
                </c:pt>
                <c:pt idx="1204">
                  <c:v>137.283096</c:v>
                </c:pt>
                <c:pt idx="1205">
                  <c:v>136.69429</c:v>
                </c:pt>
                <c:pt idx="1206">
                  <c:v>135.81218000000001</c:v>
                </c:pt>
                <c:pt idx="1207">
                  <c:v>136.58380099999999</c:v>
                </c:pt>
                <c:pt idx="1208">
                  <c:v>136.502701</c:v>
                </c:pt>
                <c:pt idx="1209">
                  <c:v>136.995926</c:v>
                </c:pt>
                <c:pt idx="1210">
                  <c:v>134.44648699999999</c:v>
                </c:pt>
                <c:pt idx="1211">
                  <c:v>133.33815000000001</c:v>
                </c:pt>
                <c:pt idx="1212">
                  <c:v>131.61909499999999</c:v>
                </c:pt>
                <c:pt idx="1213">
                  <c:v>139.86320499999999</c:v>
                </c:pt>
                <c:pt idx="1214">
                  <c:v>140.61029099999999</c:v>
                </c:pt>
                <c:pt idx="1215">
                  <c:v>141.71554599999999</c:v>
                </c:pt>
                <c:pt idx="1216">
                  <c:v>140.02937299999999</c:v>
                </c:pt>
                <c:pt idx="1217">
                  <c:v>136.45271299999999</c:v>
                </c:pt>
                <c:pt idx="1218">
                  <c:v>136.91394</c:v>
                </c:pt>
                <c:pt idx="1219">
                  <c:v>135.07037399999999</c:v>
                </c:pt>
                <c:pt idx="1220">
                  <c:v>133.97036700000001</c:v>
                </c:pt>
                <c:pt idx="1221">
                  <c:v>133.46968100000001</c:v>
                </c:pt>
                <c:pt idx="1222">
                  <c:v>132.83045999999999</c:v>
                </c:pt>
                <c:pt idx="1223">
                  <c:v>133.111053</c:v>
                </c:pt>
                <c:pt idx="1224">
                  <c:v>131.16619900000001</c:v>
                </c:pt>
                <c:pt idx="1225">
                  <c:v>129.57385300000001</c:v>
                </c:pt>
                <c:pt idx="1226">
                  <c:v>129.57385300000001</c:v>
                </c:pt>
                <c:pt idx="1227">
                  <c:v>129.26959199999999</c:v>
                </c:pt>
                <c:pt idx="1228">
                  <c:v>130.28234900000001</c:v>
                </c:pt>
                <c:pt idx="1229">
                  <c:v>128.14854399999999</c:v>
                </c:pt>
                <c:pt idx="1230">
                  <c:v>129.50633199999999</c:v>
                </c:pt>
                <c:pt idx="1231">
                  <c:v>125.551315</c:v>
                </c:pt>
                <c:pt idx="1232">
                  <c:v>125.06028000000001</c:v>
                </c:pt>
                <c:pt idx="1233">
                  <c:v>123.635406</c:v>
                </c:pt>
                <c:pt idx="1234">
                  <c:v>125.832787</c:v>
                </c:pt>
                <c:pt idx="1235">
                  <c:v>128.472092</c:v>
                </c:pt>
                <c:pt idx="1236">
                  <c:v>128.44929500000001</c:v>
                </c:pt>
                <c:pt idx="1237">
                  <c:v>126.318123</c:v>
                </c:pt>
                <c:pt idx="1238">
                  <c:v>124.881409</c:v>
                </c:pt>
                <c:pt idx="1239">
                  <c:v>125.75913199999999</c:v>
                </c:pt>
                <c:pt idx="1240">
                  <c:v>124.632385</c:v>
                </c:pt>
                <c:pt idx="1241">
                  <c:v>124.104958</c:v>
                </c:pt>
                <c:pt idx="1242">
                  <c:v>127.687752</c:v>
                </c:pt>
                <c:pt idx="1243">
                  <c:v>128.875</c:v>
                </c:pt>
                <c:pt idx="1244">
                  <c:v>125.537727</c:v>
                </c:pt>
                <c:pt idx="1245">
                  <c:v>126.19931</c:v>
                </c:pt>
                <c:pt idx="1246">
                  <c:v>124.369331</c:v>
                </c:pt>
                <c:pt idx="1247">
                  <c:v>122.662109</c:v>
                </c:pt>
                <c:pt idx="1248">
                  <c:v>122.72830999999999</c:v>
                </c:pt>
                <c:pt idx="1249">
                  <c:v>119.977203</c:v>
                </c:pt>
                <c:pt idx="1250">
                  <c:v>123.773949</c:v>
                </c:pt>
                <c:pt idx="1251">
                  <c:v>126.02744300000001</c:v>
                </c:pt>
                <c:pt idx="1252">
                  <c:v>122.738831</c:v>
                </c:pt>
                <c:pt idx="1253">
                  <c:v>122.029022</c:v>
                </c:pt>
                <c:pt idx="1254">
                  <c:v>124.777939</c:v>
                </c:pt>
                <c:pt idx="1255">
                  <c:v>121.07633199999999</c:v>
                </c:pt>
                <c:pt idx="1256">
                  <c:v>122.312248</c:v>
                </c:pt>
                <c:pt idx="1257">
                  <c:v>120.565567</c:v>
                </c:pt>
                <c:pt idx="1258">
                  <c:v>116.594765</c:v>
                </c:pt>
                <c:pt idx="1259">
                  <c:v>116.781975</c:v>
                </c:pt>
                <c:pt idx="1260">
                  <c:v>109.10824599999999</c:v>
                </c:pt>
                <c:pt idx="1261">
                  <c:v>110.785217</c:v>
                </c:pt>
                <c:pt idx="1262">
                  <c:v>108.31250799999999</c:v>
                </c:pt>
                <c:pt idx="1263">
                  <c:v>113.31448399999999</c:v>
                </c:pt>
                <c:pt idx="1264">
                  <c:v>115.15849300000001</c:v>
                </c:pt>
                <c:pt idx="1265">
                  <c:v>111.423996</c:v>
                </c:pt>
                <c:pt idx="1266">
                  <c:v>115.30843400000001</c:v>
                </c:pt>
                <c:pt idx="1267">
                  <c:v>108.53434799999999</c:v>
                </c:pt>
                <c:pt idx="1268">
                  <c:v>107.296684</c:v>
                </c:pt>
                <c:pt idx="1269">
                  <c:v>98.092856999999995</c:v>
                </c:pt>
                <c:pt idx="1270">
                  <c:v>101.053093</c:v>
                </c:pt>
                <c:pt idx="1271">
                  <c:v>105.633301</c:v>
                </c:pt>
                <c:pt idx="1272">
                  <c:v>105.138321</c:v>
                </c:pt>
                <c:pt idx="1273">
                  <c:v>110.88561199999999</c:v>
                </c:pt>
                <c:pt idx="1274">
                  <c:v>104.613533</c:v>
                </c:pt>
                <c:pt idx="1275">
                  <c:v>118.857468</c:v>
                </c:pt>
                <c:pt idx="1276">
                  <c:v>108.75707199999999</c:v>
                </c:pt>
                <c:pt idx="1277">
                  <c:v>120.18852200000001</c:v>
                </c:pt>
                <c:pt idx="1278">
                  <c:v>126.363716</c:v>
                </c:pt>
                <c:pt idx="1279">
                  <c:v>120.415627</c:v>
                </c:pt>
                <c:pt idx="1280">
                  <c:v>130.31565900000001</c:v>
                </c:pt>
                <c:pt idx="1281">
                  <c:v>132.57661400000001</c:v>
                </c:pt>
                <c:pt idx="1282">
                  <c:v>137.231796</c:v>
                </c:pt>
                <c:pt idx="1283">
                  <c:v>131.67477400000001</c:v>
                </c:pt>
                <c:pt idx="1284">
                  <c:v>135.48292499999999</c:v>
                </c:pt>
                <c:pt idx="1285">
                  <c:v>129.51992799999999</c:v>
                </c:pt>
                <c:pt idx="1286">
                  <c:v>130.59581</c:v>
                </c:pt>
                <c:pt idx="1287">
                  <c:v>136.62983700000001</c:v>
                </c:pt>
                <c:pt idx="1288">
                  <c:v>137.148056</c:v>
                </c:pt>
                <c:pt idx="1289">
                  <c:v>141.43057300000001</c:v>
                </c:pt>
                <c:pt idx="1290">
                  <c:v>146.334778</c:v>
                </c:pt>
                <c:pt idx="1291">
                  <c:v>147.89030500000001</c:v>
                </c:pt>
                <c:pt idx="1292">
                  <c:v>148.45675700000001</c:v>
                </c:pt>
                <c:pt idx="1293">
                  <c:v>147.761414</c:v>
                </c:pt>
                <c:pt idx="1294">
                  <c:v>148.19413800000001</c:v>
                </c:pt>
                <c:pt idx="1295">
                  <c:v>148.19413800000001</c:v>
                </c:pt>
                <c:pt idx="1296">
                  <c:v>147.92143200000001</c:v>
                </c:pt>
                <c:pt idx="1297">
                  <c:v>148.16301000000001</c:v>
                </c:pt>
                <c:pt idx="1298">
                  <c:v>147.211624</c:v>
                </c:pt>
                <c:pt idx="1299">
                  <c:v>146.96348599999999</c:v>
                </c:pt>
                <c:pt idx="1300">
                  <c:v>145.89460800000001</c:v>
                </c:pt>
                <c:pt idx="1301">
                  <c:v>146.68682899999999</c:v>
                </c:pt>
                <c:pt idx="1302">
                  <c:v>146.20062300000001</c:v>
                </c:pt>
                <c:pt idx="1303">
                  <c:v>144.57406599999999</c:v>
                </c:pt>
                <c:pt idx="1304">
                  <c:v>142.44026199999999</c:v>
                </c:pt>
                <c:pt idx="1305">
                  <c:v>141.41435200000001</c:v>
                </c:pt>
                <c:pt idx="1306">
                  <c:v>143.963348</c:v>
                </c:pt>
                <c:pt idx="1307">
                  <c:v>143.513519</c:v>
                </c:pt>
                <c:pt idx="1308">
                  <c:v>143.63803100000001</c:v>
                </c:pt>
                <c:pt idx="1309">
                  <c:v>142.20834400000001</c:v>
                </c:pt>
                <c:pt idx="1310">
                  <c:v>144.48112499999999</c:v>
                </c:pt>
                <c:pt idx="1311">
                  <c:v>145.79946899999999</c:v>
                </c:pt>
                <c:pt idx="1312">
                  <c:v>145.63330099999999</c:v>
                </c:pt>
                <c:pt idx="1313">
                  <c:v>145.591217</c:v>
                </c:pt>
                <c:pt idx="1314">
                  <c:v>145.97834800000001</c:v>
                </c:pt>
                <c:pt idx="1315">
                  <c:v>145.97834800000001</c:v>
                </c:pt>
                <c:pt idx="1316">
                  <c:v>145.416718</c:v>
                </c:pt>
                <c:pt idx="1317">
                  <c:v>144.21017499999999</c:v>
                </c:pt>
                <c:pt idx="1318">
                  <c:v>143.94099399999999</c:v>
                </c:pt>
                <c:pt idx="1319">
                  <c:v>144.15931699999999</c:v>
                </c:pt>
                <c:pt idx="1320">
                  <c:v>143.16059899999999</c:v>
                </c:pt>
                <c:pt idx="1321">
                  <c:v>143.570526</c:v>
                </c:pt>
                <c:pt idx="1322">
                  <c:v>142.62133800000001</c:v>
                </c:pt>
                <c:pt idx="1323">
                  <c:v>141.92555200000001</c:v>
                </c:pt>
                <c:pt idx="1324">
                  <c:v>142.324524</c:v>
                </c:pt>
                <c:pt idx="1325">
                  <c:v>141.82341</c:v>
                </c:pt>
                <c:pt idx="1326">
                  <c:v>142.831772</c:v>
                </c:pt>
                <c:pt idx="1327">
                  <c:v>141.644958</c:v>
                </c:pt>
                <c:pt idx="1328">
                  <c:v>141.22889699999999</c:v>
                </c:pt>
                <c:pt idx="1329">
                  <c:v>142.05006399999999</c:v>
                </c:pt>
                <c:pt idx="1330">
                  <c:v>142.045242</c:v>
                </c:pt>
                <c:pt idx="1331">
                  <c:v>141.320526</c:v>
                </c:pt>
                <c:pt idx="1332">
                  <c:v>141.34814499999999</c:v>
                </c:pt>
                <c:pt idx="1333">
                  <c:v>141.22583</c:v>
                </c:pt>
                <c:pt idx="1334">
                  <c:v>140.53093000000001</c:v>
                </c:pt>
                <c:pt idx="1335">
                  <c:v>139.907059</c:v>
                </c:pt>
                <c:pt idx="1336">
                  <c:v>139.96755999999999</c:v>
                </c:pt>
                <c:pt idx="1337">
                  <c:v>139.92063899999999</c:v>
                </c:pt>
                <c:pt idx="1338">
                  <c:v>138.92761200000001</c:v>
                </c:pt>
                <c:pt idx="1339">
                  <c:v>138.91752600000001</c:v>
                </c:pt>
                <c:pt idx="1340">
                  <c:v>137.73642000000001</c:v>
                </c:pt>
                <c:pt idx="1341">
                  <c:v>137.33702099999999</c:v>
                </c:pt>
                <c:pt idx="1342">
                  <c:v>137.48783900000001</c:v>
                </c:pt>
                <c:pt idx="1343">
                  <c:v>137.924072</c:v>
                </c:pt>
                <c:pt idx="1344">
                  <c:v>136.67543000000001</c:v>
                </c:pt>
                <c:pt idx="1345">
                  <c:v>136.470688</c:v>
                </c:pt>
                <c:pt idx="1346">
                  <c:v>135.61312899999999</c:v>
                </c:pt>
                <c:pt idx="1347">
                  <c:v>136.519363</c:v>
                </c:pt>
                <c:pt idx="1348">
                  <c:v>137.70791600000001</c:v>
                </c:pt>
                <c:pt idx="1349">
                  <c:v>138.26252700000001</c:v>
                </c:pt>
                <c:pt idx="1350">
                  <c:v>138.26252700000001</c:v>
                </c:pt>
                <c:pt idx="1351">
                  <c:v>137.687759</c:v>
                </c:pt>
                <c:pt idx="1352">
                  <c:v>137.386124</c:v>
                </c:pt>
                <c:pt idx="1353">
                  <c:v>136.36239599999999</c:v>
                </c:pt>
                <c:pt idx="1354">
                  <c:v>136.06646699999999</c:v>
                </c:pt>
                <c:pt idx="1355">
                  <c:v>136.28216599999999</c:v>
                </c:pt>
                <c:pt idx="1356">
                  <c:v>136.79600500000001</c:v>
                </c:pt>
                <c:pt idx="1357">
                  <c:v>136.877106</c:v>
                </c:pt>
                <c:pt idx="1358">
                  <c:v>136.80827300000001</c:v>
                </c:pt>
                <c:pt idx="1359">
                  <c:v>135.763519</c:v>
                </c:pt>
                <c:pt idx="1360">
                  <c:v>135.64996300000001</c:v>
                </c:pt>
                <c:pt idx="1361">
                  <c:v>135.55351300000001</c:v>
                </c:pt>
                <c:pt idx="1362">
                  <c:v>135.34175099999999</c:v>
                </c:pt>
                <c:pt idx="1363">
                  <c:v>135.60787999999999</c:v>
                </c:pt>
                <c:pt idx="1364">
                  <c:v>135.26151999999999</c:v>
                </c:pt>
                <c:pt idx="1365">
                  <c:v>134.89324999999999</c:v>
                </c:pt>
                <c:pt idx="1366">
                  <c:v>134.79853800000001</c:v>
                </c:pt>
                <c:pt idx="1367">
                  <c:v>134.958572</c:v>
                </c:pt>
                <c:pt idx="1368">
                  <c:v>134.46052599999999</c:v>
                </c:pt>
                <c:pt idx="1369">
                  <c:v>133.17375200000001</c:v>
                </c:pt>
                <c:pt idx="1370">
                  <c:v>133.57753</c:v>
                </c:pt>
                <c:pt idx="1371">
                  <c:v>133.14437899999999</c:v>
                </c:pt>
                <c:pt idx="1372">
                  <c:v>133.25529499999999</c:v>
                </c:pt>
                <c:pt idx="1373">
                  <c:v>132.515671</c:v>
                </c:pt>
                <c:pt idx="1374">
                  <c:v>131.97816499999999</c:v>
                </c:pt>
                <c:pt idx="1375">
                  <c:v>131.725189</c:v>
                </c:pt>
                <c:pt idx="1376">
                  <c:v>131.35122699999999</c:v>
                </c:pt>
                <c:pt idx="1377">
                  <c:v>131.82165499999999</c:v>
                </c:pt>
                <c:pt idx="1378">
                  <c:v>130.921997</c:v>
                </c:pt>
                <c:pt idx="1379">
                  <c:v>131.43714900000001</c:v>
                </c:pt>
                <c:pt idx="1380">
                  <c:v>131.07501199999999</c:v>
                </c:pt>
                <c:pt idx="1381">
                  <c:v>131.33763099999999</c:v>
                </c:pt>
                <c:pt idx="1382">
                  <c:v>130.042969</c:v>
                </c:pt>
                <c:pt idx="1383">
                  <c:v>130.223602</c:v>
                </c:pt>
                <c:pt idx="1384">
                  <c:v>128.81449900000001</c:v>
                </c:pt>
                <c:pt idx="1385">
                  <c:v>127.99334</c:v>
                </c:pt>
                <c:pt idx="1386">
                  <c:v>126.838531</c:v>
                </c:pt>
                <c:pt idx="1387">
                  <c:v>128.843445</c:v>
                </c:pt>
                <c:pt idx="1388">
                  <c:v>129.423035</c:v>
                </c:pt>
                <c:pt idx="1389">
                  <c:v>127.608841</c:v>
                </c:pt>
                <c:pt idx="1390">
                  <c:v>126.599586</c:v>
                </c:pt>
                <c:pt idx="1391">
                  <c:v>128.907455</c:v>
                </c:pt>
                <c:pt idx="1392">
                  <c:v>130.50726299999999</c:v>
                </c:pt>
                <c:pt idx="1393">
                  <c:v>129.85180700000001</c:v>
                </c:pt>
                <c:pt idx="1394">
                  <c:v>130.54583700000001</c:v>
                </c:pt>
                <c:pt idx="1395">
                  <c:v>130.86369300000001</c:v>
                </c:pt>
                <c:pt idx="1396">
                  <c:v>130.06269800000001</c:v>
                </c:pt>
                <c:pt idx="1397">
                  <c:v>131.166641</c:v>
                </c:pt>
                <c:pt idx="1398">
                  <c:v>131.17935199999999</c:v>
                </c:pt>
                <c:pt idx="1399">
                  <c:v>131.82472200000001</c:v>
                </c:pt>
                <c:pt idx="1400">
                  <c:v>131.82208299999999</c:v>
                </c:pt>
                <c:pt idx="1401">
                  <c:v>131.77693199999999</c:v>
                </c:pt>
                <c:pt idx="1402">
                  <c:v>131.437592</c:v>
                </c:pt>
                <c:pt idx="1403">
                  <c:v>131.85102800000001</c:v>
                </c:pt>
                <c:pt idx="1404">
                  <c:v>131.946594</c:v>
                </c:pt>
                <c:pt idx="1405">
                  <c:v>131.56779499999999</c:v>
                </c:pt>
                <c:pt idx="1406">
                  <c:v>130.62344400000001</c:v>
                </c:pt>
                <c:pt idx="1407">
                  <c:v>130.581345</c:v>
                </c:pt>
                <c:pt idx="1408">
                  <c:v>130.593628</c:v>
                </c:pt>
                <c:pt idx="1409">
                  <c:v>130.474808</c:v>
                </c:pt>
                <c:pt idx="1410">
                  <c:v>128.79916399999999</c:v>
                </c:pt>
                <c:pt idx="1411">
                  <c:v>127.417686</c:v>
                </c:pt>
                <c:pt idx="1412">
                  <c:v>128.30285599999999</c:v>
                </c:pt>
                <c:pt idx="1413">
                  <c:v>128.30285599999999</c:v>
                </c:pt>
                <c:pt idx="1414">
                  <c:v>128.22044399999999</c:v>
                </c:pt>
                <c:pt idx="1415">
                  <c:v>126.614059</c:v>
                </c:pt>
                <c:pt idx="1416">
                  <c:v>125.790695</c:v>
                </c:pt>
                <c:pt idx="1417">
                  <c:v>126.194923</c:v>
                </c:pt>
                <c:pt idx="1418">
                  <c:v>124.823975</c:v>
                </c:pt>
                <c:pt idx="1419">
                  <c:v>128.14897199999999</c:v>
                </c:pt>
                <c:pt idx="1420">
                  <c:v>128.21386699999999</c:v>
                </c:pt>
                <c:pt idx="1421">
                  <c:v>127.165154</c:v>
                </c:pt>
                <c:pt idx="1422">
                  <c:v>128.17967200000001</c:v>
                </c:pt>
                <c:pt idx="1423">
                  <c:v>126.6465</c:v>
                </c:pt>
                <c:pt idx="1424">
                  <c:v>124.84545900000001</c:v>
                </c:pt>
                <c:pt idx="1425">
                  <c:v>124.53855900000001</c:v>
                </c:pt>
                <c:pt idx="1426">
                  <c:v>128.29672199999999</c:v>
                </c:pt>
                <c:pt idx="1427">
                  <c:v>126.430359</c:v>
                </c:pt>
                <c:pt idx="1428">
                  <c:v>127.96045700000001</c:v>
                </c:pt>
                <c:pt idx="1429">
                  <c:v>128.81274400000001</c:v>
                </c:pt>
                <c:pt idx="1430">
                  <c:v>126.440437</c:v>
                </c:pt>
                <c:pt idx="1431">
                  <c:v>126.343552</c:v>
                </c:pt>
                <c:pt idx="1432">
                  <c:v>124.72007000000001</c:v>
                </c:pt>
                <c:pt idx="1433">
                  <c:v>128.547943</c:v>
                </c:pt>
                <c:pt idx="1434">
                  <c:v>129.49099699999999</c:v>
                </c:pt>
                <c:pt idx="1435">
                  <c:v>130.66684000000001</c:v>
                </c:pt>
                <c:pt idx="1436">
                  <c:v>132.104874</c:v>
                </c:pt>
                <c:pt idx="1437">
                  <c:v>132.44639599999999</c:v>
                </c:pt>
                <c:pt idx="1438">
                  <c:v>132.660797</c:v>
                </c:pt>
                <c:pt idx="1439">
                  <c:v>131.687927</c:v>
                </c:pt>
                <c:pt idx="1440">
                  <c:v>132.38458299999999</c:v>
                </c:pt>
                <c:pt idx="1441">
                  <c:v>131.76684599999999</c:v>
                </c:pt>
                <c:pt idx="1442">
                  <c:v>130.870712</c:v>
                </c:pt>
                <c:pt idx="1443">
                  <c:v>130.50155599999999</c:v>
                </c:pt>
                <c:pt idx="1444">
                  <c:v>131.312637</c:v>
                </c:pt>
                <c:pt idx="1445">
                  <c:v>130.843964</c:v>
                </c:pt>
                <c:pt idx="1446">
                  <c:v>131.70414700000001</c:v>
                </c:pt>
                <c:pt idx="1447">
                  <c:v>132.153976</c:v>
                </c:pt>
                <c:pt idx="1448">
                  <c:v>132.13073700000001</c:v>
                </c:pt>
                <c:pt idx="1449">
                  <c:v>131.523087</c:v>
                </c:pt>
                <c:pt idx="1450">
                  <c:v>131.223206</c:v>
                </c:pt>
                <c:pt idx="1451">
                  <c:v>130.63395700000001</c:v>
                </c:pt>
                <c:pt idx="1452">
                  <c:v>130.47262599999999</c:v>
                </c:pt>
                <c:pt idx="1453">
                  <c:v>131.106583</c:v>
                </c:pt>
                <c:pt idx="1454">
                  <c:v>131.34376499999999</c:v>
                </c:pt>
                <c:pt idx="1455">
                  <c:v>131.34376499999999</c:v>
                </c:pt>
                <c:pt idx="1456">
                  <c:v>130.34371899999999</c:v>
                </c:pt>
                <c:pt idx="1457">
                  <c:v>129.963165</c:v>
                </c:pt>
                <c:pt idx="1458">
                  <c:v>128.973648</c:v>
                </c:pt>
                <c:pt idx="1459">
                  <c:v>128.23535200000001</c:v>
                </c:pt>
                <c:pt idx="1460">
                  <c:v>127.74694100000001</c:v>
                </c:pt>
                <c:pt idx="1461">
                  <c:v>127.90477799999999</c:v>
                </c:pt>
                <c:pt idx="1462">
                  <c:v>129.13104200000001</c:v>
                </c:pt>
                <c:pt idx="1463">
                  <c:v>129.35507200000001</c:v>
                </c:pt>
                <c:pt idx="1464">
                  <c:v>129.51817299999999</c:v>
                </c:pt>
                <c:pt idx="1465">
                  <c:v>128.30285599999999</c:v>
                </c:pt>
                <c:pt idx="1466">
                  <c:v>127.920998</c:v>
                </c:pt>
                <c:pt idx="1467">
                  <c:v>126.689903</c:v>
                </c:pt>
                <c:pt idx="1468">
                  <c:v>126.571968</c:v>
                </c:pt>
                <c:pt idx="1469">
                  <c:v>126.776276</c:v>
                </c:pt>
                <c:pt idx="1470">
                  <c:v>126.258934</c:v>
                </c:pt>
                <c:pt idx="1471">
                  <c:v>126.516724</c:v>
                </c:pt>
                <c:pt idx="1472">
                  <c:v>126.56100499999999</c:v>
                </c:pt>
                <c:pt idx="1473">
                  <c:v>125.973961</c:v>
                </c:pt>
                <c:pt idx="1474">
                  <c:v>124.66526</c:v>
                </c:pt>
                <c:pt idx="1475">
                  <c:v>123.90503699999999</c:v>
                </c:pt>
                <c:pt idx="1476">
                  <c:v>122.90192399999999</c:v>
                </c:pt>
                <c:pt idx="1477">
                  <c:v>120.32312</c:v>
                </c:pt>
                <c:pt idx="1478">
                  <c:v>120.656761</c:v>
                </c:pt>
                <c:pt idx="1479">
                  <c:v>122.270157</c:v>
                </c:pt>
                <c:pt idx="1480">
                  <c:v>122.01411400000001</c:v>
                </c:pt>
                <c:pt idx="1481">
                  <c:v>122.863342</c:v>
                </c:pt>
                <c:pt idx="1482">
                  <c:v>123.901093</c:v>
                </c:pt>
                <c:pt idx="1483">
                  <c:v>123.901093</c:v>
                </c:pt>
                <c:pt idx="1484">
                  <c:v>123.73361199999999</c:v>
                </c:pt>
                <c:pt idx="1485">
                  <c:v>125.225571</c:v>
                </c:pt>
                <c:pt idx="1486">
                  <c:v>125.580254</c:v>
                </c:pt>
                <c:pt idx="1487">
                  <c:v>124.522339</c:v>
                </c:pt>
                <c:pt idx="1488">
                  <c:v>125.368492</c:v>
                </c:pt>
                <c:pt idx="1489">
                  <c:v>126.104607</c:v>
                </c:pt>
                <c:pt idx="1490">
                  <c:v>124.992767</c:v>
                </c:pt>
                <c:pt idx="1491">
                  <c:v>124.267174</c:v>
                </c:pt>
                <c:pt idx="1492">
                  <c:v>123.278969</c:v>
                </c:pt>
                <c:pt idx="1493">
                  <c:v>126.327324</c:v>
                </c:pt>
                <c:pt idx="1494">
                  <c:v>125.859093</c:v>
                </c:pt>
                <c:pt idx="1495">
                  <c:v>126.240517</c:v>
                </c:pt>
                <c:pt idx="1496">
                  <c:v>126.443512</c:v>
                </c:pt>
                <c:pt idx="1497">
                  <c:v>128.56636</c:v>
                </c:pt>
                <c:pt idx="1498">
                  <c:v>129.143753</c:v>
                </c:pt>
                <c:pt idx="1499">
                  <c:v>127.910912</c:v>
                </c:pt>
                <c:pt idx="1500">
                  <c:v>128.183167</c:v>
                </c:pt>
                <c:pt idx="1501">
                  <c:v>129.152084</c:v>
                </c:pt>
                <c:pt idx="1502">
                  <c:v>129.02932699999999</c:v>
                </c:pt>
                <c:pt idx="1503">
                  <c:v>128.89122</c:v>
                </c:pt>
                <c:pt idx="1504">
                  <c:v>128.29014599999999</c:v>
                </c:pt>
                <c:pt idx="1505">
                  <c:v>128.33749399999999</c:v>
                </c:pt>
                <c:pt idx="1506">
                  <c:v>128.61940000000001</c:v>
                </c:pt>
                <c:pt idx="1507">
                  <c:v>127.49221799999999</c:v>
                </c:pt>
                <c:pt idx="1508">
                  <c:v>127.363319</c:v>
                </c:pt>
                <c:pt idx="1509">
                  <c:v>127.162521</c:v>
                </c:pt>
                <c:pt idx="1510">
                  <c:v>127.452324</c:v>
                </c:pt>
                <c:pt idx="1511">
                  <c:v>127.38743599999999</c:v>
                </c:pt>
                <c:pt idx="1512">
                  <c:v>127.46766700000001</c:v>
                </c:pt>
                <c:pt idx="1513">
                  <c:v>126.630714</c:v>
                </c:pt>
                <c:pt idx="1514">
                  <c:v>126.625893</c:v>
                </c:pt>
                <c:pt idx="1515">
                  <c:v>126.18703499999999</c:v>
                </c:pt>
                <c:pt idx="1516">
                  <c:v>126.95734400000001</c:v>
                </c:pt>
                <c:pt idx="1517">
                  <c:v>126.824501</c:v>
                </c:pt>
                <c:pt idx="1518">
                  <c:v>126.239204</c:v>
                </c:pt>
                <c:pt idx="1519">
                  <c:v>125.976585</c:v>
                </c:pt>
                <c:pt idx="1520">
                  <c:v>125.70652</c:v>
                </c:pt>
                <c:pt idx="1521">
                  <c:v>125.70433</c:v>
                </c:pt>
                <c:pt idx="1522">
                  <c:v>124.266739</c:v>
                </c:pt>
                <c:pt idx="1523">
                  <c:v>123.435486</c:v>
                </c:pt>
                <c:pt idx="1524">
                  <c:v>122.993996</c:v>
                </c:pt>
                <c:pt idx="1525">
                  <c:v>123.567886</c:v>
                </c:pt>
                <c:pt idx="1526">
                  <c:v>122.686661</c:v>
                </c:pt>
                <c:pt idx="1527">
                  <c:v>122.789688</c:v>
                </c:pt>
                <c:pt idx="1528">
                  <c:v>125.164627</c:v>
                </c:pt>
                <c:pt idx="1529">
                  <c:v>123.82086200000001</c:v>
                </c:pt>
                <c:pt idx="1530">
                  <c:v>124.186508</c:v>
                </c:pt>
                <c:pt idx="1531">
                  <c:v>124.20272799999999</c:v>
                </c:pt>
                <c:pt idx="1532">
                  <c:v>123.74413300000001</c:v>
                </c:pt>
                <c:pt idx="1533">
                  <c:v>123.130341</c:v>
                </c:pt>
                <c:pt idx="1534">
                  <c:v>123.23732</c:v>
                </c:pt>
                <c:pt idx="1535">
                  <c:v>122.38678</c:v>
                </c:pt>
                <c:pt idx="1536">
                  <c:v>122.02639000000001</c:v>
                </c:pt>
                <c:pt idx="1537">
                  <c:v>120.262619</c:v>
                </c:pt>
                <c:pt idx="1538">
                  <c:v>120.519531</c:v>
                </c:pt>
                <c:pt idx="1539">
                  <c:v>121.50685900000001</c:v>
                </c:pt>
                <c:pt idx="1540">
                  <c:v>122.304794</c:v>
                </c:pt>
                <c:pt idx="1541">
                  <c:v>122.443336</c:v>
                </c:pt>
                <c:pt idx="1542">
                  <c:v>122.92034099999999</c:v>
                </c:pt>
                <c:pt idx="1543">
                  <c:v>122.078568</c:v>
                </c:pt>
                <c:pt idx="1544">
                  <c:v>122.42448400000001</c:v>
                </c:pt>
                <c:pt idx="1545">
                  <c:v>122.491119</c:v>
                </c:pt>
                <c:pt idx="1546">
                  <c:v>122.588013</c:v>
                </c:pt>
                <c:pt idx="1547">
                  <c:v>122.437195</c:v>
                </c:pt>
                <c:pt idx="1548">
                  <c:v>121.657242</c:v>
                </c:pt>
                <c:pt idx="1549">
                  <c:v>122.08777600000001</c:v>
                </c:pt>
                <c:pt idx="1550">
                  <c:v>121.87119300000001</c:v>
                </c:pt>
                <c:pt idx="1551">
                  <c:v>121.688805</c:v>
                </c:pt>
                <c:pt idx="1552">
                  <c:v>121.688805</c:v>
                </c:pt>
                <c:pt idx="1553">
                  <c:v>120.379234</c:v>
                </c:pt>
                <c:pt idx="1554">
                  <c:v>120.699287</c:v>
                </c:pt>
                <c:pt idx="1555">
                  <c:v>120.335396</c:v>
                </c:pt>
                <c:pt idx="1556">
                  <c:v>118.803978</c:v>
                </c:pt>
                <c:pt idx="1557">
                  <c:v>118.719803</c:v>
                </c:pt>
                <c:pt idx="1558">
                  <c:v>118.639572</c:v>
                </c:pt>
                <c:pt idx="1559">
                  <c:v>119.76018500000001</c:v>
                </c:pt>
                <c:pt idx="1560">
                  <c:v>120.02718400000001</c:v>
                </c:pt>
                <c:pt idx="1561">
                  <c:v>119.46468400000001</c:v>
                </c:pt>
                <c:pt idx="1562">
                  <c:v>118.660614</c:v>
                </c:pt>
                <c:pt idx="1563">
                  <c:v>118.55407700000001</c:v>
                </c:pt>
                <c:pt idx="1564">
                  <c:v>117.54351</c:v>
                </c:pt>
                <c:pt idx="1565">
                  <c:v>115.743782</c:v>
                </c:pt>
                <c:pt idx="1566">
                  <c:v>115.912575</c:v>
                </c:pt>
                <c:pt idx="1567">
                  <c:v>116.829323</c:v>
                </c:pt>
                <c:pt idx="1568">
                  <c:v>115.84594</c:v>
                </c:pt>
                <c:pt idx="1569">
                  <c:v>115.68679</c:v>
                </c:pt>
                <c:pt idx="1570">
                  <c:v>115.432503</c:v>
                </c:pt>
                <c:pt idx="1571">
                  <c:v>117.090187</c:v>
                </c:pt>
                <c:pt idx="1572">
                  <c:v>117.090187</c:v>
                </c:pt>
                <c:pt idx="1573">
                  <c:v>115.566666</c:v>
                </c:pt>
                <c:pt idx="1574">
                  <c:v>114.695953</c:v>
                </c:pt>
                <c:pt idx="1575">
                  <c:v>114.441666</c:v>
                </c:pt>
                <c:pt idx="1576">
                  <c:v>113.227676</c:v>
                </c:pt>
                <c:pt idx="1577">
                  <c:v>113.82611799999999</c:v>
                </c:pt>
                <c:pt idx="1578">
                  <c:v>113.842781</c:v>
                </c:pt>
                <c:pt idx="1579">
                  <c:v>113.330704</c:v>
                </c:pt>
                <c:pt idx="1580">
                  <c:v>112.86816399999999</c:v>
                </c:pt>
                <c:pt idx="1581">
                  <c:v>111.784386</c:v>
                </c:pt>
                <c:pt idx="1582">
                  <c:v>111.00618</c:v>
                </c:pt>
                <c:pt idx="1583">
                  <c:v>107.321236</c:v>
                </c:pt>
                <c:pt idx="1584">
                  <c:v>110.045593</c:v>
                </c:pt>
                <c:pt idx="1585">
                  <c:v>109.90617399999999</c:v>
                </c:pt>
                <c:pt idx="1586">
                  <c:v>108.980667</c:v>
                </c:pt>
                <c:pt idx="1587">
                  <c:v>109.116135</c:v>
                </c:pt>
                <c:pt idx="1588">
                  <c:v>108.189751</c:v>
                </c:pt>
                <c:pt idx="1589">
                  <c:v>103.077736</c:v>
                </c:pt>
                <c:pt idx="1590">
                  <c:v>105.95027899999999</c:v>
                </c:pt>
                <c:pt idx="1591">
                  <c:v>108.177475</c:v>
                </c:pt>
                <c:pt idx="1592">
                  <c:v>109.91100299999999</c:v>
                </c:pt>
                <c:pt idx="1593">
                  <c:v>111.629623</c:v>
                </c:pt>
                <c:pt idx="1594">
                  <c:v>111.619972</c:v>
                </c:pt>
                <c:pt idx="1595">
                  <c:v>113.9879</c:v>
                </c:pt>
                <c:pt idx="1596">
                  <c:v>116.205887</c:v>
                </c:pt>
                <c:pt idx="1597">
                  <c:v>116.229118</c:v>
                </c:pt>
                <c:pt idx="1598">
                  <c:v>115.602615</c:v>
                </c:pt>
                <c:pt idx="1599">
                  <c:v>115.643822</c:v>
                </c:pt>
                <c:pt idx="1600">
                  <c:v>115.440399</c:v>
                </c:pt>
                <c:pt idx="1601">
                  <c:v>118.19676200000001</c:v>
                </c:pt>
                <c:pt idx="1602">
                  <c:v>118.376953</c:v>
                </c:pt>
                <c:pt idx="1603">
                  <c:v>118.376953</c:v>
                </c:pt>
                <c:pt idx="1604">
                  <c:v>122.33635700000001</c:v>
                </c:pt>
                <c:pt idx="1605">
                  <c:v>121.012321</c:v>
                </c:pt>
                <c:pt idx="1606">
                  <c:v>120.029816</c:v>
                </c:pt>
                <c:pt idx="1607">
                  <c:v>120.29418200000001</c:v>
                </c:pt>
                <c:pt idx="1608">
                  <c:v>117.592613</c:v>
                </c:pt>
                <c:pt idx="1609">
                  <c:v>117.210312</c:v>
                </c:pt>
                <c:pt idx="1610">
                  <c:v>115.41759500000001</c:v>
                </c:pt>
                <c:pt idx="1611">
                  <c:v>116.17913799999999</c:v>
                </c:pt>
                <c:pt idx="1612">
                  <c:v>116.17913799999999</c:v>
                </c:pt>
                <c:pt idx="1613">
                  <c:v>115.826645</c:v>
                </c:pt>
                <c:pt idx="1614">
                  <c:v>117.967911</c:v>
                </c:pt>
                <c:pt idx="1615">
                  <c:v>119.964485</c:v>
                </c:pt>
                <c:pt idx="1616">
                  <c:v>119.698364</c:v>
                </c:pt>
                <c:pt idx="1617">
                  <c:v>118.443596</c:v>
                </c:pt>
                <c:pt idx="1618">
                  <c:v>119.34674800000001</c:v>
                </c:pt>
                <c:pt idx="1619">
                  <c:v>119.523872</c:v>
                </c:pt>
                <c:pt idx="1620">
                  <c:v>121.925995</c:v>
                </c:pt>
                <c:pt idx="1621">
                  <c:v>123.05800600000001</c:v>
                </c:pt>
                <c:pt idx="1622">
                  <c:v>123.367531</c:v>
                </c:pt>
                <c:pt idx="1623">
                  <c:v>120.80538199999999</c:v>
                </c:pt>
                <c:pt idx="1624">
                  <c:v>120.05392500000001</c:v>
                </c:pt>
                <c:pt idx="1625">
                  <c:v>119.38533</c:v>
                </c:pt>
                <c:pt idx="1626">
                  <c:v>120.14424099999999</c:v>
                </c:pt>
                <c:pt idx="1627">
                  <c:v>118.889038</c:v>
                </c:pt>
                <c:pt idx="1628">
                  <c:v>117.612785</c:v>
                </c:pt>
                <c:pt idx="1629">
                  <c:v>115.798592</c:v>
                </c:pt>
                <c:pt idx="1630">
                  <c:v>116.563202</c:v>
                </c:pt>
                <c:pt idx="1631">
                  <c:v>118.61853000000001</c:v>
                </c:pt>
                <c:pt idx="1632">
                  <c:v>116.449646</c:v>
                </c:pt>
                <c:pt idx="1633">
                  <c:v>120.158272</c:v>
                </c:pt>
                <c:pt idx="1634">
                  <c:v>120.824234</c:v>
                </c:pt>
                <c:pt idx="1635">
                  <c:v>121.345963</c:v>
                </c:pt>
                <c:pt idx="1636">
                  <c:v>121.38980100000001</c:v>
                </c:pt>
                <c:pt idx="1637">
                  <c:v>123.162346</c:v>
                </c:pt>
                <c:pt idx="1638">
                  <c:v>123.19347399999999</c:v>
                </c:pt>
                <c:pt idx="1639">
                  <c:v>120.60108200000001</c:v>
                </c:pt>
                <c:pt idx="1640">
                  <c:v>121.317459</c:v>
                </c:pt>
                <c:pt idx="1641">
                  <c:v>119.618134</c:v>
                </c:pt>
                <c:pt idx="1642">
                  <c:v>122.130737</c:v>
                </c:pt>
                <c:pt idx="1643">
                  <c:v>126.28085299999999</c:v>
                </c:pt>
                <c:pt idx="1644">
                  <c:v>126.460167</c:v>
                </c:pt>
                <c:pt idx="1645">
                  <c:v>126.510147</c:v>
                </c:pt>
                <c:pt idx="1646">
                  <c:v>127.213379</c:v>
                </c:pt>
                <c:pt idx="1647">
                  <c:v>128.26121499999999</c:v>
                </c:pt>
                <c:pt idx="1648">
                  <c:v>128.17001300000001</c:v>
                </c:pt>
                <c:pt idx="1649">
                  <c:v>128.22087099999999</c:v>
                </c:pt>
                <c:pt idx="1650">
                  <c:v>127.755707</c:v>
                </c:pt>
                <c:pt idx="1651">
                  <c:v>127.756584</c:v>
                </c:pt>
                <c:pt idx="1652">
                  <c:v>127.404533</c:v>
                </c:pt>
                <c:pt idx="1653">
                  <c:v>127.82498200000001</c:v>
                </c:pt>
                <c:pt idx="1654">
                  <c:v>127.99202</c:v>
                </c:pt>
                <c:pt idx="1655">
                  <c:v>128.44360399999999</c:v>
                </c:pt>
                <c:pt idx="1656">
                  <c:v>128.49095199999999</c:v>
                </c:pt>
                <c:pt idx="1657">
                  <c:v>127.49134100000001</c:v>
                </c:pt>
                <c:pt idx="1658">
                  <c:v>127.331757</c:v>
                </c:pt>
                <c:pt idx="1659">
                  <c:v>126.651764</c:v>
                </c:pt>
                <c:pt idx="1660">
                  <c:v>127.36113</c:v>
                </c:pt>
                <c:pt idx="1661">
                  <c:v>127.32605700000001</c:v>
                </c:pt>
                <c:pt idx="1662">
                  <c:v>126.657021</c:v>
                </c:pt>
                <c:pt idx="1663">
                  <c:v>126.611862</c:v>
                </c:pt>
                <c:pt idx="1664">
                  <c:v>126.14012099999999</c:v>
                </c:pt>
                <c:pt idx="1665">
                  <c:v>125.90117600000001</c:v>
                </c:pt>
                <c:pt idx="1666">
                  <c:v>126.180458</c:v>
                </c:pt>
                <c:pt idx="1667">
                  <c:v>126.64299</c:v>
                </c:pt>
                <c:pt idx="1668">
                  <c:v>126.998993</c:v>
                </c:pt>
                <c:pt idx="1669">
                  <c:v>127.209435</c:v>
                </c:pt>
                <c:pt idx="1670">
                  <c:v>127.209435</c:v>
                </c:pt>
                <c:pt idx="1671">
                  <c:v>127.19233699999999</c:v>
                </c:pt>
                <c:pt idx="1672">
                  <c:v>127.75833900000001</c:v>
                </c:pt>
                <c:pt idx="1673">
                  <c:v>127.034065</c:v>
                </c:pt>
                <c:pt idx="1674">
                  <c:v>126.99987</c:v>
                </c:pt>
                <c:pt idx="1675">
                  <c:v>126.033142</c:v>
                </c:pt>
                <c:pt idx="1676">
                  <c:v>125.256699</c:v>
                </c:pt>
                <c:pt idx="1677">
                  <c:v>125.468895</c:v>
                </c:pt>
                <c:pt idx="1678">
                  <c:v>125.51887499999999</c:v>
                </c:pt>
                <c:pt idx="1679">
                  <c:v>125.259766</c:v>
                </c:pt>
                <c:pt idx="1680">
                  <c:v>124.95637499999999</c:v>
                </c:pt>
                <c:pt idx="1681">
                  <c:v>124.542503</c:v>
                </c:pt>
                <c:pt idx="1682">
                  <c:v>123.563942</c:v>
                </c:pt>
                <c:pt idx="1683">
                  <c:v>124.510498</c:v>
                </c:pt>
                <c:pt idx="1684">
                  <c:v>123.720024</c:v>
                </c:pt>
                <c:pt idx="1685">
                  <c:v>124.217636</c:v>
                </c:pt>
                <c:pt idx="1686">
                  <c:v>125.107635</c:v>
                </c:pt>
                <c:pt idx="1687">
                  <c:v>125.28826100000001</c:v>
                </c:pt>
                <c:pt idx="1688">
                  <c:v>125.321144</c:v>
                </c:pt>
                <c:pt idx="1689">
                  <c:v>124.968216</c:v>
                </c:pt>
                <c:pt idx="1690">
                  <c:v>124.527596</c:v>
                </c:pt>
                <c:pt idx="1691">
                  <c:v>123.95195</c:v>
                </c:pt>
                <c:pt idx="1692">
                  <c:v>123.344292</c:v>
                </c:pt>
                <c:pt idx="1693">
                  <c:v>123.47275500000001</c:v>
                </c:pt>
                <c:pt idx="1694">
                  <c:v>122.872551</c:v>
                </c:pt>
                <c:pt idx="1695">
                  <c:v>123.58367200000001</c:v>
                </c:pt>
                <c:pt idx="1696">
                  <c:v>124.40001700000001</c:v>
                </c:pt>
                <c:pt idx="1697">
                  <c:v>124.778374</c:v>
                </c:pt>
                <c:pt idx="1698">
                  <c:v>123.652946</c:v>
                </c:pt>
                <c:pt idx="1699">
                  <c:v>123.064583</c:v>
                </c:pt>
                <c:pt idx="1700">
                  <c:v>122.838791</c:v>
                </c:pt>
                <c:pt idx="1701">
                  <c:v>122.955414</c:v>
                </c:pt>
                <c:pt idx="1702">
                  <c:v>123.443375</c:v>
                </c:pt>
                <c:pt idx="1703">
                  <c:v>123.177254</c:v>
                </c:pt>
                <c:pt idx="1704">
                  <c:v>122.689728</c:v>
                </c:pt>
                <c:pt idx="1705">
                  <c:v>122.815994</c:v>
                </c:pt>
                <c:pt idx="1706">
                  <c:v>122.68358600000001</c:v>
                </c:pt>
                <c:pt idx="1707">
                  <c:v>121.61953699999999</c:v>
                </c:pt>
                <c:pt idx="1708">
                  <c:v>122.488495</c:v>
                </c:pt>
                <c:pt idx="1709">
                  <c:v>122.064537</c:v>
                </c:pt>
                <c:pt idx="1710">
                  <c:v>120.996971</c:v>
                </c:pt>
                <c:pt idx="1711">
                  <c:v>119.979393</c:v>
                </c:pt>
                <c:pt idx="1712">
                  <c:v>118.953918</c:v>
                </c:pt>
                <c:pt idx="1713">
                  <c:v>118.953918</c:v>
                </c:pt>
                <c:pt idx="1714">
                  <c:v>119.545357</c:v>
                </c:pt>
                <c:pt idx="1715">
                  <c:v>119.17971</c:v>
                </c:pt>
                <c:pt idx="1716">
                  <c:v>119.089394</c:v>
                </c:pt>
                <c:pt idx="1717">
                  <c:v>118.358101</c:v>
                </c:pt>
                <c:pt idx="1718">
                  <c:v>119.38533</c:v>
                </c:pt>
                <c:pt idx="1719">
                  <c:v>119.122711</c:v>
                </c:pt>
                <c:pt idx="1720">
                  <c:v>120.780396</c:v>
                </c:pt>
                <c:pt idx="1721">
                  <c:v>120.55592300000001</c:v>
                </c:pt>
                <c:pt idx="1722">
                  <c:v>121.32579</c:v>
                </c:pt>
                <c:pt idx="1723">
                  <c:v>121.118416</c:v>
                </c:pt>
                <c:pt idx="1724">
                  <c:v>121.607697</c:v>
                </c:pt>
                <c:pt idx="1725">
                  <c:v>121.866806</c:v>
                </c:pt>
                <c:pt idx="1726">
                  <c:v>121.990883</c:v>
                </c:pt>
                <c:pt idx="1727">
                  <c:v>121.69012499999999</c:v>
                </c:pt>
                <c:pt idx="1728">
                  <c:v>122.18203</c:v>
                </c:pt>
                <c:pt idx="1729">
                  <c:v>121.969398</c:v>
                </c:pt>
                <c:pt idx="1730">
                  <c:v>121.83918799999999</c:v>
                </c:pt>
                <c:pt idx="1731">
                  <c:v>121.45951100000001</c:v>
                </c:pt>
                <c:pt idx="1732">
                  <c:v>121.546318</c:v>
                </c:pt>
                <c:pt idx="1733">
                  <c:v>120.51383199999999</c:v>
                </c:pt>
                <c:pt idx="1734">
                  <c:v>120.429214</c:v>
                </c:pt>
                <c:pt idx="1735">
                  <c:v>119.892151</c:v>
                </c:pt>
                <c:pt idx="1736">
                  <c:v>118.605377</c:v>
                </c:pt>
                <c:pt idx="1737">
                  <c:v>119.426979</c:v>
                </c:pt>
                <c:pt idx="1738">
                  <c:v>117.92976400000001</c:v>
                </c:pt>
                <c:pt idx="1739">
                  <c:v>119.30948600000001</c:v>
                </c:pt>
                <c:pt idx="1740">
                  <c:v>119.30948600000001</c:v>
                </c:pt>
                <c:pt idx="1741">
                  <c:v>119.591393</c:v>
                </c:pt>
                <c:pt idx="1742">
                  <c:v>119.833839</c:v>
                </c:pt>
                <c:pt idx="1743">
                  <c:v>119.445831</c:v>
                </c:pt>
                <c:pt idx="1744">
                  <c:v>119.821564</c:v>
                </c:pt>
                <c:pt idx="1745">
                  <c:v>118.94296300000001</c:v>
                </c:pt>
                <c:pt idx="1746">
                  <c:v>119.256874</c:v>
                </c:pt>
                <c:pt idx="1747">
                  <c:v>119.35902400000001</c:v>
                </c:pt>
                <c:pt idx="1748">
                  <c:v>118.87632000000001</c:v>
                </c:pt>
                <c:pt idx="1749">
                  <c:v>119.695297</c:v>
                </c:pt>
                <c:pt idx="1750">
                  <c:v>119.58963799999999</c:v>
                </c:pt>
                <c:pt idx="1751">
                  <c:v>119.38576500000001</c:v>
                </c:pt>
                <c:pt idx="1752">
                  <c:v>118.277435</c:v>
                </c:pt>
                <c:pt idx="1753">
                  <c:v>117.14323400000001</c:v>
                </c:pt>
                <c:pt idx="1754">
                  <c:v>117.174362</c:v>
                </c:pt>
                <c:pt idx="1755">
                  <c:v>116.77057600000001</c:v>
                </c:pt>
                <c:pt idx="1756">
                  <c:v>115.293526</c:v>
                </c:pt>
                <c:pt idx="1757">
                  <c:v>115.55394699999999</c:v>
                </c:pt>
                <c:pt idx="1758">
                  <c:v>116.39265399999999</c:v>
                </c:pt>
                <c:pt idx="1759">
                  <c:v>116.096718</c:v>
                </c:pt>
                <c:pt idx="1760">
                  <c:v>117.05510700000001</c:v>
                </c:pt>
                <c:pt idx="1761">
                  <c:v>116.924896</c:v>
                </c:pt>
                <c:pt idx="1762">
                  <c:v>115.717484</c:v>
                </c:pt>
                <c:pt idx="1763">
                  <c:v>115.50528</c:v>
                </c:pt>
                <c:pt idx="1764">
                  <c:v>117.07177</c:v>
                </c:pt>
                <c:pt idx="1765">
                  <c:v>117.06519299999999</c:v>
                </c:pt>
                <c:pt idx="1766">
                  <c:v>118.073128</c:v>
                </c:pt>
                <c:pt idx="1767">
                  <c:v>118.75312</c:v>
                </c:pt>
                <c:pt idx="1768">
                  <c:v>118.65448000000001</c:v>
                </c:pt>
                <c:pt idx="1769">
                  <c:v>117.402779</c:v>
                </c:pt>
                <c:pt idx="1770">
                  <c:v>116.458412</c:v>
                </c:pt>
                <c:pt idx="1771">
                  <c:v>116.795563</c:v>
                </c:pt>
                <c:pt idx="1772">
                  <c:v>115.839798</c:v>
                </c:pt>
                <c:pt idx="1773">
                  <c:v>116.483406</c:v>
                </c:pt>
                <c:pt idx="1774">
                  <c:v>114.567055</c:v>
                </c:pt>
                <c:pt idx="1775">
                  <c:v>114.186066</c:v>
                </c:pt>
                <c:pt idx="1776">
                  <c:v>116.745148</c:v>
                </c:pt>
                <c:pt idx="1777">
                  <c:v>115.949409</c:v>
                </c:pt>
                <c:pt idx="1778">
                  <c:v>114.623611</c:v>
                </c:pt>
                <c:pt idx="1779">
                  <c:v>113.195671</c:v>
                </c:pt>
                <c:pt idx="1780">
                  <c:v>115.78192900000001</c:v>
                </c:pt>
                <c:pt idx="1781">
                  <c:v>114.209305</c:v>
                </c:pt>
                <c:pt idx="1782">
                  <c:v>114.543381</c:v>
                </c:pt>
                <c:pt idx="1783">
                  <c:v>116.55706000000001</c:v>
                </c:pt>
                <c:pt idx="1784">
                  <c:v>113.47538</c:v>
                </c:pt>
                <c:pt idx="1785">
                  <c:v>115.905563</c:v>
                </c:pt>
                <c:pt idx="1786">
                  <c:v>118.897362</c:v>
                </c:pt>
                <c:pt idx="1787">
                  <c:v>119.117012</c:v>
                </c:pt>
                <c:pt idx="1788">
                  <c:v>118.940765</c:v>
                </c:pt>
                <c:pt idx="1789">
                  <c:v>120.65456399999999</c:v>
                </c:pt>
                <c:pt idx="1790">
                  <c:v>120.449387</c:v>
                </c:pt>
                <c:pt idx="1791">
                  <c:v>120.543648</c:v>
                </c:pt>
                <c:pt idx="1792">
                  <c:v>121.23767100000001</c:v>
                </c:pt>
                <c:pt idx="1793">
                  <c:v>122.01411400000001</c:v>
                </c:pt>
                <c:pt idx="1794">
                  <c:v>122.169754</c:v>
                </c:pt>
                <c:pt idx="1795">
                  <c:v>120.082863</c:v>
                </c:pt>
                <c:pt idx="1796">
                  <c:v>119.549301</c:v>
                </c:pt>
                <c:pt idx="1797">
                  <c:v>119.60717</c:v>
                </c:pt>
                <c:pt idx="1798">
                  <c:v>119.29238100000001</c:v>
                </c:pt>
                <c:pt idx="1799">
                  <c:v>117.990707</c:v>
                </c:pt>
                <c:pt idx="1800">
                  <c:v>117.395325</c:v>
                </c:pt>
                <c:pt idx="1801">
                  <c:v>118.980667</c:v>
                </c:pt>
                <c:pt idx="1802">
                  <c:v>120.31566599999999</c:v>
                </c:pt>
                <c:pt idx="1803">
                  <c:v>121.86417400000001</c:v>
                </c:pt>
                <c:pt idx="1804">
                  <c:v>120.44806699999999</c:v>
                </c:pt>
                <c:pt idx="1805">
                  <c:v>118.547943</c:v>
                </c:pt>
                <c:pt idx="1806">
                  <c:v>118.432632</c:v>
                </c:pt>
                <c:pt idx="1807">
                  <c:v>119.087204</c:v>
                </c:pt>
                <c:pt idx="1808">
                  <c:v>119.78692599999999</c:v>
                </c:pt>
                <c:pt idx="1809">
                  <c:v>119.78692599999999</c:v>
                </c:pt>
                <c:pt idx="1810">
                  <c:v>119.74221</c:v>
                </c:pt>
                <c:pt idx="1811">
                  <c:v>118.314262</c:v>
                </c:pt>
                <c:pt idx="1812">
                  <c:v>116.749527</c:v>
                </c:pt>
                <c:pt idx="1813">
                  <c:v>116.44525899999999</c:v>
                </c:pt>
                <c:pt idx="1814">
                  <c:v>114.847206</c:v>
                </c:pt>
                <c:pt idx="1815">
                  <c:v>113.157089</c:v>
                </c:pt>
                <c:pt idx="1816">
                  <c:v>117.57025899999999</c:v>
                </c:pt>
                <c:pt idx="1817">
                  <c:v>118.161255</c:v>
                </c:pt>
                <c:pt idx="1818">
                  <c:v>116.135735</c:v>
                </c:pt>
                <c:pt idx="1819">
                  <c:v>121.098251</c:v>
                </c:pt>
                <c:pt idx="1820">
                  <c:v>123.72221399999999</c:v>
                </c:pt>
                <c:pt idx="1821">
                  <c:v>123.80244399999999</c:v>
                </c:pt>
                <c:pt idx="1822">
                  <c:v>123.74194300000001</c:v>
                </c:pt>
                <c:pt idx="1823">
                  <c:v>125.10543800000001</c:v>
                </c:pt>
                <c:pt idx="1824">
                  <c:v>125.953354</c:v>
                </c:pt>
                <c:pt idx="1825">
                  <c:v>124.47937</c:v>
                </c:pt>
                <c:pt idx="1826">
                  <c:v>124.404404</c:v>
                </c:pt>
                <c:pt idx="1827">
                  <c:v>124.474113</c:v>
                </c:pt>
                <c:pt idx="1828">
                  <c:v>124.204041</c:v>
                </c:pt>
                <c:pt idx="1829">
                  <c:v>123.21013600000001</c:v>
                </c:pt>
                <c:pt idx="1830">
                  <c:v>122.67218800000001</c:v>
                </c:pt>
                <c:pt idx="1831">
                  <c:v>122.870796</c:v>
                </c:pt>
                <c:pt idx="1832">
                  <c:v>121.724754</c:v>
                </c:pt>
                <c:pt idx="1833">
                  <c:v>122.155289</c:v>
                </c:pt>
                <c:pt idx="1834">
                  <c:v>122.155289</c:v>
                </c:pt>
                <c:pt idx="1835">
                  <c:v>121.33631099999999</c:v>
                </c:pt>
                <c:pt idx="1836">
                  <c:v>120.488846</c:v>
                </c:pt>
                <c:pt idx="1837">
                  <c:v>120.623001</c:v>
                </c:pt>
                <c:pt idx="1838">
                  <c:v>120.466042</c:v>
                </c:pt>
                <c:pt idx="1839">
                  <c:v>120.266121</c:v>
                </c:pt>
                <c:pt idx="1840">
                  <c:v>119.426102</c:v>
                </c:pt>
                <c:pt idx="1841">
                  <c:v>118.946907</c:v>
                </c:pt>
                <c:pt idx="1842">
                  <c:v>118.190628</c:v>
                </c:pt>
                <c:pt idx="1843">
                  <c:v>117.21732299999999</c:v>
                </c:pt>
                <c:pt idx="1844">
                  <c:v>117.82804899999999</c:v>
                </c:pt>
                <c:pt idx="1845">
                  <c:v>117.612343</c:v>
                </c:pt>
                <c:pt idx="1846">
                  <c:v>117.519402</c:v>
                </c:pt>
                <c:pt idx="1847">
                  <c:v>117.643913</c:v>
                </c:pt>
                <c:pt idx="1848">
                  <c:v>117.697838</c:v>
                </c:pt>
                <c:pt idx="1849">
                  <c:v>117.4646</c:v>
                </c:pt>
                <c:pt idx="1850">
                  <c:v>117.56192799999999</c:v>
                </c:pt>
                <c:pt idx="1851">
                  <c:v>117.94291699999999</c:v>
                </c:pt>
                <c:pt idx="1852">
                  <c:v>117.313782</c:v>
                </c:pt>
                <c:pt idx="1853">
                  <c:v>116.270332</c:v>
                </c:pt>
                <c:pt idx="1854">
                  <c:v>116.745583</c:v>
                </c:pt>
                <c:pt idx="1855">
                  <c:v>116.800827</c:v>
                </c:pt>
                <c:pt idx="1856">
                  <c:v>116.620193</c:v>
                </c:pt>
                <c:pt idx="1857">
                  <c:v>116.24797100000001</c:v>
                </c:pt>
                <c:pt idx="1858">
                  <c:v>115.61138200000001</c:v>
                </c:pt>
                <c:pt idx="1859">
                  <c:v>115.273354</c:v>
                </c:pt>
                <c:pt idx="1860">
                  <c:v>115.286507</c:v>
                </c:pt>
                <c:pt idx="1861">
                  <c:v>115.71923099999999</c:v>
                </c:pt>
                <c:pt idx="1862">
                  <c:v>115.84111799999999</c:v>
                </c:pt>
                <c:pt idx="1863">
                  <c:v>116.076111</c:v>
                </c:pt>
                <c:pt idx="1864">
                  <c:v>115.133064</c:v>
                </c:pt>
                <c:pt idx="1865">
                  <c:v>115.175591</c:v>
                </c:pt>
                <c:pt idx="1866">
                  <c:v>114.052345</c:v>
                </c:pt>
                <c:pt idx="1867">
                  <c:v>114.096191</c:v>
                </c:pt>
                <c:pt idx="1868">
                  <c:v>113.86206799999999</c:v>
                </c:pt>
                <c:pt idx="1869">
                  <c:v>113.86206799999999</c:v>
                </c:pt>
                <c:pt idx="1870">
                  <c:v>113.947563</c:v>
                </c:pt>
                <c:pt idx="1871">
                  <c:v>113.207069</c:v>
                </c:pt>
                <c:pt idx="1872">
                  <c:v>113.062828</c:v>
                </c:pt>
                <c:pt idx="1873">
                  <c:v>113.360512</c:v>
                </c:pt>
                <c:pt idx="1874">
                  <c:v>112.43895000000001</c:v>
                </c:pt>
                <c:pt idx="1875">
                  <c:v>113.063705</c:v>
                </c:pt>
                <c:pt idx="1876">
                  <c:v>113.325439</c:v>
                </c:pt>
                <c:pt idx="1877">
                  <c:v>113.21408099999999</c:v>
                </c:pt>
                <c:pt idx="1878">
                  <c:v>113.31579600000001</c:v>
                </c:pt>
                <c:pt idx="1879">
                  <c:v>113.74369799999999</c:v>
                </c:pt>
                <c:pt idx="1880">
                  <c:v>113.57972700000001</c:v>
                </c:pt>
                <c:pt idx="1881">
                  <c:v>113.601212</c:v>
                </c:pt>
                <c:pt idx="1882">
                  <c:v>113.45697</c:v>
                </c:pt>
                <c:pt idx="1883">
                  <c:v>113.106667</c:v>
                </c:pt>
                <c:pt idx="1884">
                  <c:v>113.085182</c:v>
                </c:pt>
                <c:pt idx="1885">
                  <c:v>112.905434</c:v>
                </c:pt>
                <c:pt idx="1886">
                  <c:v>112.798897</c:v>
                </c:pt>
                <c:pt idx="1887">
                  <c:v>113.160156</c:v>
                </c:pt>
                <c:pt idx="1888">
                  <c:v>112.25393699999999</c:v>
                </c:pt>
                <c:pt idx="1889">
                  <c:v>112.11145</c:v>
                </c:pt>
                <c:pt idx="1890">
                  <c:v>112.636681</c:v>
                </c:pt>
                <c:pt idx="1891">
                  <c:v>112.454735</c:v>
                </c:pt>
                <c:pt idx="1892">
                  <c:v>112.90323600000001</c:v>
                </c:pt>
                <c:pt idx="1893">
                  <c:v>112.328468</c:v>
                </c:pt>
                <c:pt idx="1894">
                  <c:v>112.291641</c:v>
                </c:pt>
                <c:pt idx="1895">
                  <c:v>112.208336</c:v>
                </c:pt>
                <c:pt idx="1896">
                  <c:v>112.132927</c:v>
                </c:pt>
                <c:pt idx="1897">
                  <c:v>111.936958</c:v>
                </c:pt>
                <c:pt idx="1898">
                  <c:v>111.838745</c:v>
                </c:pt>
                <c:pt idx="1899">
                  <c:v>112.02771</c:v>
                </c:pt>
                <c:pt idx="1900">
                  <c:v>111.826035</c:v>
                </c:pt>
                <c:pt idx="1901">
                  <c:v>111.566925</c:v>
                </c:pt>
                <c:pt idx="1902">
                  <c:v>111.76860000000001</c:v>
                </c:pt>
                <c:pt idx="1903">
                  <c:v>111.88872499999999</c:v>
                </c:pt>
                <c:pt idx="1904">
                  <c:v>111.260468</c:v>
                </c:pt>
                <c:pt idx="1905">
                  <c:v>111.121925</c:v>
                </c:pt>
                <c:pt idx="1906">
                  <c:v>110.88254499999999</c:v>
                </c:pt>
                <c:pt idx="1907">
                  <c:v>110.454643</c:v>
                </c:pt>
                <c:pt idx="1908">
                  <c:v>110.046913</c:v>
                </c:pt>
                <c:pt idx="1909">
                  <c:v>109.91450500000001</c:v>
                </c:pt>
                <c:pt idx="1910">
                  <c:v>109.467316</c:v>
                </c:pt>
                <c:pt idx="1911">
                  <c:v>109.45942700000001</c:v>
                </c:pt>
                <c:pt idx="1912">
                  <c:v>109.703186</c:v>
                </c:pt>
                <c:pt idx="1913">
                  <c:v>109.632164</c:v>
                </c:pt>
                <c:pt idx="1914">
                  <c:v>109.967117</c:v>
                </c:pt>
                <c:pt idx="1915">
                  <c:v>109.897408</c:v>
                </c:pt>
                <c:pt idx="1916">
                  <c:v>109.77552799999999</c:v>
                </c:pt>
                <c:pt idx="1917">
                  <c:v>109.615944</c:v>
                </c:pt>
                <c:pt idx="1918">
                  <c:v>109.413826</c:v>
                </c:pt>
                <c:pt idx="1919">
                  <c:v>109.53439299999999</c:v>
                </c:pt>
                <c:pt idx="1920">
                  <c:v>109.45153000000001</c:v>
                </c:pt>
                <c:pt idx="1921">
                  <c:v>109.08457199999999</c:v>
                </c:pt>
                <c:pt idx="1922">
                  <c:v>107.914856</c:v>
                </c:pt>
                <c:pt idx="1923">
                  <c:v>108.07576</c:v>
                </c:pt>
                <c:pt idx="1924">
                  <c:v>108.09504699999999</c:v>
                </c:pt>
                <c:pt idx="1925">
                  <c:v>107.757904</c:v>
                </c:pt>
                <c:pt idx="1926">
                  <c:v>108.57775100000001</c:v>
                </c:pt>
                <c:pt idx="1927">
                  <c:v>108.57775100000001</c:v>
                </c:pt>
                <c:pt idx="1928">
                  <c:v>108.36293000000001</c:v>
                </c:pt>
                <c:pt idx="1929">
                  <c:v>107.746506</c:v>
                </c:pt>
                <c:pt idx="1930">
                  <c:v>107.251526</c:v>
                </c:pt>
                <c:pt idx="1931">
                  <c:v>107.161209</c:v>
                </c:pt>
                <c:pt idx="1932">
                  <c:v>107.109039</c:v>
                </c:pt>
                <c:pt idx="1933">
                  <c:v>106.930161</c:v>
                </c:pt>
                <c:pt idx="1934">
                  <c:v>107.15244300000001</c:v>
                </c:pt>
                <c:pt idx="1935">
                  <c:v>107.523781</c:v>
                </c:pt>
                <c:pt idx="1936">
                  <c:v>106.465431</c:v>
                </c:pt>
                <c:pt idx="1937">
                  <c:v>106.341797</c:v>
                </c:pt>
                <c:pt idx="1938">
                  <c:v>106.53733099999999</c:v>
                </c:pt>
                <c:pt idx="1939">
                  <c:v>108.20772599999999</c:v>
                </c:pt>
                <c:pt idx="1940">
                  <c:v>108.054276</c:v>
                </c:pt>
                <c:pt idx="1941">
                  <c:v>108.1082</c:v>
                </c:pt>
                <c:pt idx="1942">
                  <c:v>107.033188</c:v>
                </c:pt>
                <c:pt idx="1943">
                  <c:v>106.896835</c:v>
                </c:pt>
                <c:pt idx="1944">
                  <c:v>108.466835</c:v>
                </c:pt>
                <c:pt idx="1945">
                  <c:v>108.506294</c:v>
                </c:pt>
                <c:pt idx="1946">
                  <c:v>108.768906</c:v>
                </c:pt>
                <c:pt idx="1947">
                  <c:v>108.59002700000001</c:v>
                </c:pt>
                <c:pt idx="1948">
                  <c:v>108.385284</c:v>
                </c:pt>
                <c:pt idx="1949">
                  <c:v>108.62247499999999</c:v>
                </c:pt>
                <c:pt idx="1950">
                  <c:v>108.568985</c:v>
                </c:pt>
                <c:pt idx="1951">
                  <c:v>108.303741</c:v>
                </c:pt>
                <c:pt idx="1952">
                  <c:v>108.38265199999999</c:v>
                </c:pt>
                <c:pt idx="1953">
                  <c:v>108.52821400000001</c:v>
                </c:pt>
                <c:pt idx="1954">
                  <c:v>108.63387299999999</c:v>
                </c:pt>
                <c:pt idx="1955">
                  <c:v>108.60317999999999</c:v>
                </c:pt>
                <c:pt idx="1956">
                  <c:v>108.286644</c:v>
                </c:pt>
                <c:pt idx="1957">
                  <c:v>108.40194700000001</c:v>
                </c:pt>
                <c:pt idx="1958">
                  <c:v>108.441841</c:v>
                </c:pt>
                <c:pt idx="1959">
                  <c:v>108.458504</c:v>
                </c:pt>
                <c:pt idx="1960">
                  <c:v>107.878906</c:v>
                </c:pt>
                <c:pt idx="1961">
                  <c:v>107.81446099999999</c:v>
                </c:pt>
                <c:pt idx="1962">
                  <c:v>107.82016</c:v>
                </c:pt>
                <c:pt idx="1963">
                  <c:v>107.31860399999999</c:v>
                </c:pt>
                <c:pt idx="1964">
                  <c:v>107.117805</c:v>
                </c:pt>
                <c:pt idx="1965">
                  <c:v>106.340919</c:v>
                </c:pt>
                <c:pt idx="1966">
                  <c:v>106.424217</c:v>
                </c:pt>
                <c:pt idx="1967">
                  <c:v>106.325577</c:v>
                </c:pt>
                <c:pt idx="1968">
                  <c:v>105.649086</c:v>
                </c:pt>
                <c:pt idx="1969">
                  <c:v>106.64825399999999</c:v>
                </c:pt>
                <c:pt idx="1970">
                  <c:v>106.493492</c:v>
                </c:pt>
                <c:pt idx="1971">
                  <c:v>106.493492</c:v>
                </c:pt>
                <c:pt idx="1972">
                  <c:v>106.24797100000001</c:v>
                </c:pt>
                <c:pt idx="1973">
                  <c:v>106.08532</c:v>
                </c:pt>
                <c:pt idx="1974">
                  <c:v>107.00556899999999</c:v>
                </c:pt>
                <c:pt idx="1975">
                  <c:v>106.07128899999999</c:v>
                </c:pt>
                <c:pt idx="1976">
                  <c:v>106.93454</c:v>
                </c:pt>
                <c:pt idx="1977">
                  <c:v>106.90078699999999</c:v>
                </c:pt>
                <c:pt idx="1978">
                  <c:v>106.734184</c:v>
                </c:pt>
                <c:pt idx="1979">
                  <c:v>106.78285200000001</c:v>
                </c:pt>
                <c:pt idx="1980">
                  <c:v>106.845108</c:v>
                </c:pt>
                <c:pt idx="1981">
                  <c:v>107.565437</c:v>
                </c:pt>
                <c:pt idx="1982">
                  <c:v>106.674995</c:v>
                </c:pt>
                <c:pt idx="1983">
                  <c:v>106.644745</c:v>
                </c:pt>
                <c:pt idx="1984">
                  <c:v>106.884125</c:v>
                </c:pt>
                <c:pt idx="1985">
                  <c:v>106.990662</c:v>
                </c:pt>
                <c:pt idx="1986">
                  <c:v>106.510147</c:v>
                </c:pt>
                <c:pt idx="1987">
                  <c:v>106.61449399999999</c:v>
                </c:pt>
                <c:pt idx="1988">
                  <c:v>106.703056</c:v>
                </c:pt>
                <c:pt idx="1989">
                  <c:v>106.674561</c:v>
                </c:pt>
                <c:pt idx="1990">
                  <c:v>106.50752300000001</c:v>
                </c:pt>
                <c:pt idx="1991">
                  <c:v>106.804329</c:v>
                </c:pt>
                <c:pt idx="1992">
                  <c:v>106.93454</c:v>
                </c:pt>
                <c:pt idx="1993">
                  <c:v>106.53952</c:v>
                </c:pt>
                <c:pt idx="1994">
                  <c:v>105.73896000000001</c:v>
                </c:pt>
                <c:pt idx="1995">
                  <c:v>105.787628</c:v>
                </c:pt>
                <c:pt idx="1996">
                  <c:v>105.915207</c:v>
                </c:pt>
                <c:pt idx="1997">
                  <c:v>105.915207</c:v>
                </c:pt>
                <c:pt idx="1998">
                  <c:v>105.882324</c:v>
                </c:pt>
                <c:pt idx="1999">
                  <c:v>105.41409299999999</c:v>
                </c:pt>
                <c:pt idx="2000">
                  <c:v>105.152351</c:v>
                </c:pt>
                <c:pt idx="2001">
                  <c:v>104.959442</c:v>
                </c:pt>
                <c:pt idx="2002">
                  <c:v>104.420624</c:v>
                </c:pt>
                <c:pt idx="2003">
                  <c:v>103.718704</c:v>
                </c:pt>
                <c:pt idx="2004">
                  <c:v>103.337715</c:v>
                </c:pt>
                <c:pt idx="2005">
                  <c:v>105.25099899999999</c:v>
                </c:pt>
                <c:pt idx="2006">
                  <c:v>105.323334</c:v>
                </c:pt>
                <c:pt idx="2007">
                  <c:v>104.822655</c:v>
                </c:pt>
                <c:pt idx="2008">
                  <c:v>104.977859</c:v>
                </c:pt>
                <c:pt idx="2009">
                  <c:v>105.205399</c:v>
                </c:pt>
                <c:pt idx="2010">
                  <c:v>105.086586</c:v>
                </c:pt>
                <c:pt idx="2011">
                  <c:v>105.19444300000001</c:v>
                </c:pt>
                <c:pt idx="2012">
                  <c:v>105.19049800000001</c:v>
                </c:pt>
                <c:pt idx="2013">
                  <c:v>104.762154</c:v>
                </c:pt>
                <c:pt idx="2014">
                  <c:v>104.701218</c:v>
                </c:pt>
                <c:pt idx="2015">
                  <c:v>104.834496</c:v>
                </c:pt>
                <c:pt idx="2016">
                  <c:v>104.70998400000001</c:v>
                </c:pt>
                <c:pt idx="2017">
                  <c:v>104.528915</c:v>
                </c:pt>
                <c:pt idx="2018">
                  <c:v>104.729271</c:v>
                </c:pt>
                <c:pt idx="2019">
                  <c:v>104.671402</c:v>
                </c:pt>
                <c:pt idx="2020">
                  <c:v>104.72226000000001</c:v>
                </c:pt>
                <c:pt idx="2021">
                  <c:v>104.088295</c:v>
                </c:pt>
                <c:pt idx="2022">
                  <c:v>102.972069</c:v>
                </c:pt>
                <c:pt idx="2023">
                  <c:v>103.285545</c:v>
                </c:pt>
                <c:pt idx="2024">
                  <c:v>102.51084899999999</c:v>
                </c:pt>
                <c:pt idx="2025">
                  <c:v>102.687096</c:v>
                </c:pt>
                <c:pt idx="2026">
                  <c:v>102.986099</c:v>
                </c:pt>
                <c:pt idx="2027">
                  <c:v>102.106621</c:v>
                </c:pt>
                <c:pt idx="2028">
                  <c:v>102.80722799999999</c:v>
                </c:pt>
                <c:pt idx="2029">
                  <c:v>103.195229</c:v>
                </c:pt>
                <c:pt idx="2030">
                  <c:v>103.343414</c:v>
                </c:pt>
                <c:pt idx="2031">
                  <c:v>103.272392</c:v>
                </c:pt>
                <c:pt idx="2032">
                  <c:v>103.35788700000001</c:v>
                </c:pt>
                <c:pt idx="2033">
                  <c:v>103.158844</c:v>
                </c:pt>
                <c:pt idx="2034">
                  <c:v>103.47494500000001</c:v>
                </c:pt>
                <c:pt idx="2035">
                  <c:v>103.417068</c:v>
                </c:pt>
                <c:pt idx="2036">
                  <c:v>103.587181</c:v>
                </c:pt>
                <c:pt idx="2037">
                  <c:v>103.821297</c:v>
                </c:pt>
                <c:pt idx="2038">
                  <c:v>103.517471</c:v>
                </c:pt>
                <c:pt idx="2039">
                  <c:v>103.405235</c:v>
                </c:pt>
                <c:pt idx="2040">
                  <c:v>102.66078899999999</c:v>
                </c:pt>
                <c:pt idx="2041">
                  <c:v>102.76557200000001</c:v>
                </c:pt>
                <c:pt idx="2042">
                  <c:v>102.852386</c:v>
                </c:pt>
                <c:pt idx="2043">
                  <c:v>102.96154799999999</c:v>
                </c:pt>
                <c:pt idx="2044">
                  <c:v>102.767326</c:v>
                </c:pt>
                <c:pt idx="2045">
                  <c:v>104.058487</c:v>
                </c:pt>
                <c:pt idx="2046">
                  <c:v>104.268051</c:v>
                </c:pt>
                <c:pt idx="2047">
                  <c:v>104.405281</c:v>
                </c:pt>
                <c:pt idx="2048">
                  <c:v>104.57538599999999</c:v>
                </c:pt>
                <c:pt idx="2049">
                  <c:v>103.70687100000001</c:v>
                </c:pt>
                <c:pt idx="2050">
                  <c:v>104.058487</c:v>
                </c:pt>
                <c:pt idx="2051">
                  <c:v>104.02034</c:v>
                </c:pt>
                <c:pt idx="2052">
                  <c:v>103.681442</c:v>
                </c:pt>
                <c:pt idx="2053">
                  <c:v>103.598579</c:v>
                </c:pt>
                <c:pt idx="2054">
                  <c:v>103.83577</c:v>
                </c:pt>
                <c:pt idx="2055">
                  <c:v>104.13915299999999</c:v>
                </c:pt>
                <c:pt idx="2056">
                  <c:v>104.481567</c:v>
                </c:pt>
                <c:pt idx="2057">
                  <c:v>104.428955</c:v>
                </c:pt>
                <c:pt idx="2058">
                  <c:v>105.04450199999999</c:v>
                </c:pt>
                <c:pt idx="2059">
                  <c:v>103.62751799999999</c:v>
                </c:pt>
                <c:pt idx="2060">
                  <c:v>103.895393</c:v>
                </c:pt>
                <c:pt idx="2061">
                  <c:v>103.789734</c:v>
                </c:pt>
                <c:pt idx="2062">
                  <c:v>103.634972</c:v>
                </c:pt>
                <c:pt idx="2063">
                  <c:v>103.591568</c:v>
                </c:pt>
                <c:pt idx="2064">
                  <c:v>103.70380400000001</c:v>
                </c:pt>
                <c:pt idx="2065">
                  <c:v>103.08036</c:v>
                </c:pt>
                <c:pt idx="2066">
                  <c:v>103.08036</c:v>
                </c:pt>
                <c:pt idx="2067">
                  <c:v>102.907623</c:v>
                </c:pt>
                <c:pt idx="2068">
                  <c:v>102.996628</c:v>
                </c:pt>
                <c:pt idx="2069">
                  <c:v>102.48498499999999</c:v>
                </c:pt>
                <c:pt idx="2070">
                  <c:v>102.075935</c:v>
                </c:pt>
                <c:pt idx="2071">
                  <c:v>101.543251</c:v>
                </c:pt>
                <c:pt idx="2072">
                  <c:v>101.18242600000001</c:v>
                </c:pt>
                <c:pt idx="2073">
                  <c:v>100.603706</c:v>
                </c:pt>
                <c:pt idx="2074">
                  <c:v>100.533997</c:v>
                </c:pt>
                <c:pt idx="2075">
                  <c:v>100.5112</c:v>
                </c:pt>
                <c:pt idx="2076">
                  <c:v>100.72427399999999</c:v>
                </c:pt>
                <c:pt idx="2077">
                  <c:v>99.997810000000001</c:v>
                </c:pt>
                <c:pt idx="2078">
                  <c:v>99.940810999999997</c:v>
                </c:pt>
                <c:pt idx="2079">
                  <c:v>99.911002999999994</c:v>
                </c:pt>
                <c:pt idx="2080">
                  <c:v>100</c:v>
                </c:pt>
              </c:numCache>
            </c:numRef>
          </c:val>
          <c:smooth val="0"/>
          <c:extLst>
            <c:ext xmlns:c16="http://schemas.microsoft.com/office/drawing/2014/chart" uri="{C3380CC4-5D6E-409C-BE32-E72D297353CC}">
              <c16:uniqueId val="{00000001-55EF-4E81-8E08-C6A99EF77711}"/>
            </c:ext>
          </c:extLst>
        </c:ser>
        <c:ser>
          <c:idx val="2"/>
          <c:order val="2"/>
          <c:tx>
            <c:strRef>
              <c:f>Planilha1!$E$3</c:f>
              <c:strCache>
                <c:ptCount val="1"/>
                <c:pt idx="0">
                  <c:v>ACWI US Equity</c:v>
                </c:pt>
              </c:strCache>
            </c:strRef>
          </c:tx>
          <c:spPr>
            <a:ln w="19050" cap="rnd">
              <a:solidFill>
                <a:schemeClr val="tx2">
                  <a:lumMod val="50000"/>
                  <a:lumOff val="50000"/>
                  <a:alpha val="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Planilha1!$E$4:$E$2084</c:f>
              <c:numCache>
                <c:formatCode>General</c:formatCode>
                <c:ptCount val="2081"/>
                <c:pt idx="0">
                  <c:v>203.63485700000001</c:v>
                </c:pt>
                <c:pt idx="1">
                  <c:v>203.91447400000001</c:v>
                </c:pt>
                <c:pt idx="2">
                  <c:v>204.161179</c:v>
                </c:pt>
                <c:pt idx="3">
                  <c:v>203.322372</c:v>
                </c:pt>
                <c:pt idx="4">
                  <c:v>203.322372</c:v>
                </c:pt>
                <c:pt idx="5">
                  <c:v>203.35526999999999</c:v>
                </c:pt>
                <c:pt idx="6">
                  <c:v>201.01973000000001</c:v>
                </c:pt>
                <c:pt idx="7">
                  <c:v>201.20065299999999</c:v>
                </c:pt>
                <c:pt idx="8">
                  <c:v>201.16776999999999</c:v>
                </c:pt>
                <c:pt idx="9">
                  <c:v>199.55592300000001</c:v>
                </c:pt>
                <c:pt idx="10">
                  <c:v>201.16776999999999</c:v>
                </c:pt>
                <c:pt idx="11">
                  <c:v>200.47697400000001</c:v>
                </c:pt>
                <c:pt idx="12">
                  <c:v>199.50657699999999</c:v>
                </c:pt>
                <c:pt idx="13">
                  <c:v>197.713821</c:v>
                </c:pt>
                <c:pt idx="14">
                  <c:v>199.32565299999999</c:v>
                </c:pt>
                <c:pt idx="15">
                  <c:v>200.60855100000001</c:v>
                </c:pt>
                <c:pt idx="16">
                  <c:v>199.07894899999999</c:v>
                </c:pt>
                <c:pt idx="17">
                  <c:v>199.67105100000001</c:v>
                </c:pt>
                <c:pt idx="18">
                  <c:v>198.35526999999999</c:v>
                </c:pt>
                <c:pt idx="19">
                  <c:v>200.75657699999999</c:v>
                </c:pt>
                <c:pt idx="20">
                  <c:v>200.77302599999999</c:v>
                </c:pt>
                <c:pt idx="21">
                  <c:v>199.67105100000001</c:v>
                </c:pt>
                <c:pt idx="22">
                  <c:v>198.947372</c:v>
                </c:pt>
                <c:pt idx="23">
                  <c:v>196.71052599999999</c:v>
                </c:pt>
                <c:pt idx="24">
                  <c:v>196.71052599999999</c:v>
                </c:pt>
                <c:pt idx="25">
                  <c:v>195.04934700000001</c:v>
                </c:pt>
                <c:pt idx="26">
                  <c:v>195.03289799999999</c:v>
                </c:pt>
                <c:pt idx="27">
                  <c:v>191.90789799999999</c:v>
                </c:pt>
                <c:pt idx="28">
                  <c:v>191.365128</c:v>
                </c:pt>
                <c:pt idx="29">
                  <c:v>191.39802599999999</c:v>
                </c:pt>
                <c:pt idx="30">
                  <c:v>194.35855100000001</c:v>
                </c:pt>
                <c:pt idx="31">
                  <c:v>194.35855100000001</c:v>
                </c:pt>
                <c:pt idx="32">
                  <c:v>194.34210200000001</c:v>
                </c:pt>
                <c:pt idx="33">
                  <c:v>196.23355100000001</c:v>
                </c:pt>
                <c:pt idx="34">
                  <c:v>194.884872</c:v>
                </c:pt>
                <c:pt idx="35">
                  <c:v>192.87829600000001</c:v>
                </c:pt>
                <c:pt idx="36">
                  <c:v>193.25657699999999</c:v>
                </c:pt>
                <c:pt idx="37">
                  <c:v>193.78289799999999</c:v>
                </c:pt>
                <c:pt idx="38">
                  <c:v>195.78947400000001</c:v>
                </c:pt>
                <c:pt idx="39">
                  <c:v>197.286179</c:v>
                </c:pt>
                <c:pt idx="40">
                  <c:v>197.12170399999999</c:v>
                </c:pt>
                <c:pt idx="41">
                  <c:v>195.47697400000001</c:v>
                </c:pt>
                <c:pt idx="42">
                  <c:v>194.276321</c:v>
                </c:pt>
                <c:pt idx="43">
                  <c:v>192.76315299999999</c:v>
                </c:pt>
                <c:pt idx="44">
                  <c:v>192.74670399999999</c:v>
                </c:pt>
                <c:pt idx="45">
                  <c:v>198.651321</c:v>
                </c:pt>
                <c:pt idx="46">
                  <c:v>201.16776999999999</c:v>
                </c:pt>
                <c:pt idx="47">
                  <c:v>200.75657699999999</c:v>
                </c:pt>
                <c:pt idx="48">
                  <c:v>200.98684700000001</c:v>
                </c:pt>
                <c:pt idx="49">
                  <c:v>202.25329600000001</c:v>
                </c:pt>
                <c:pt idx="50">
                  <c:v>200.822372</c:v>
                </c:pt>
                <c:pt idx="51">
                  <c:v>202.02302599999999</c:v>
                </c:pt>
                <c:pt idx="52">
                  <c:v>202.5</c:v>
                </c:pt>
                <c:pt idx="53">
                  <c:v>202.25329600000001</c:v>
                </c:pt>
                <c:pt idx="54">
                  <c:v>202.13815299999999</c:v>
                </c:pt>
                <c:pt idx="55">
                  <c:v>201.06907699999999</c:v>
                </c:pt>
                <c:pt idx="56">
                  <c:v>200.70723000000001</c:v>
                </c:pt>
                <c:pt idx="57">
                  <c:v>200.27960200000001</c:v>
                </c:pt>
                <c:pt idx="58">
                  <c:v>198.93092300000001</c:v>
                </c:pt>
                <c:pt idx="59">
                  <c:v>198.93092300000001</c:v>
                </c:pt>
                <c:pt idx="60">
                  <c:v>199.07894899999999</c:v>
                </c:pt>
                <c:pt idx="61">
                  <c:v>198.78289799999999</c:v>
                </c:pt>
                <c:pt idx="62">
                  <c:v>198.09210200000001</c:v>
                </c:pt>
                <c:pt idx="63">
                  <c:v>197.384872</c:v>
                </c:pt>
                <c:pt idx="64">
                  <c:v>196.64473000000001</c:v>
                </c:pt>
                <c:pt idx="65">
                  <c:v>196.64473000000001</c:v>
                </c:pt>
                <c:pt idx="66">
                  <c:v>196.10197400000001</c:v>
                </c:pt>
                <c:pt idx="67">
                  <c:v>195.13157699999999</c:v>
                </c:pt>
                <c:pt idx="68">
                  <c:v>196.95723000000001</c:v>
                </c:pt>
                <c:pt idx="69">
                  <c:v>197.87829600000001</c:v>
                </c:pt>
                <c:pt idx="70">
                  <c:v>198.27302599999999</c:v>
                </c:pt>
                <c:pt idx="71">
                  <c:v>199.75329600000001</c:v>
                </c:pt>
                <c:pt idx="72">
                  <c:v>199.50657699999999</c:v>
                </c:pt>
                <c:pt idx="73">
                  <c:v>200.03289799999999</c:v>
                </c:pt>
                <c:pt idx="74">
                  <c:v>197.8125</c:v>
                </c:pt>
                <c:pt idx="75">
                  <c:v>195.47697400000001</c:v>
                </c:pt>
                <c:pt idx="76">
                  <c:v>193.223679</c:v>
                </c:pt>
                <c:pt idx="77">
                  <c:v>193.25657699999999</c:v>
                </c:pt>
                <c:pt idx="78">
                  <c:v>192.51644899999999</c:v>
                </c:pt>
                <c:pt idx="79">
                  <c:v>195.46052599999999</c:v>
                </c:pt>
                <c:pt idx="80">
                  <c:v>196.33223000000001</c:v>
                </c:pt>
                <c:pt idx="81">
                  <c:v>196.447372</c:v>
                </c:pt>
                <c:pt idx="82">
                  <c:v>195.427628</c:v>
                </c:pt>
                <c:pt idx="83">
                  <c:v>195.77302599999999</c:v>
                </c:pt>
                <c:pt idx="84">
                  <c:v>195.3125</c:v>
                </c:pt>
                <c:pt idx="85">
                  <c:v>197.05592300000001</c:v>
                </c:pt>
                <c:pt idx="86">
                  <c:v>197.48355100000001</c:v>
                </c:pt>
                <c:pt idx="87">
                  <c:v>198.4375</c:v>
                </c:pt>
                <c:pt idx="88">
                  <c:v>197.286179</c:v>
                </c:pt>
                <c:pt idx="89">
                  <c:v>197.36842300000001</c:v>
                </c:pt>
                <c:pt idx="90">
                  <c:v>196.57894899999999</c:v>
                </c:pt>
                <c:pt idx="91">
                  <c:v>198.651321</c:v>
                </c:pt>
                <c:pt idx="92">
                  <c:v>197.63157699999999</c:v>
                </c:pt>
                <c:pt idx="93">
                  <c:v>196.39802599999999</c:v>
                </c:pt>
                <c:pt idx="94">
                  <c:v>196.59539799999999</c:v>
                </c:pt>
                <c:pt idx="95">
                  <c:v>195.78947400000001</c:v>
                </c:pt>
                <c:pt idx="96">
                  <c:v>195.27960200000001</c:v>
                </c:pt>
                <c:pt idx="97">
                  <c:v>196.51315299999999</c:v>
                </c:pt>
                <c:pt idx="98">
                  <c:v>194.86842300000001</c:v>
                </c:pt>
                <c:pt idx="99">
                  <c:v>195.838821</c:v>
                </c:pt>
                <c:pt idx="100">
                  <c:v>195.37829600000001</c:v>
                </c:pt>
                <c:pt idx="101">
                  <c:v>196.62829600000001</c:v>
                </c:pt>
                <c:pt idx="102">
                  <c:v>196.64473000000001</c:v>
                </c:pt>
                <c:pt idx="103">
                  <c:v>197.10526999999999</c:v>
                </c:pt>
                <c:pt idx="104">
                  <c:v>194.93420399999999</c:v>
                </c:pt>
                <c:pt idx="105">
                  <c:v>195.75657699999999</c:v>
                </c:pt>
                <c:pt idx="106">
                  <c:v>194.42434700000001</c:v>
                </c:pt>
                <c:pt idx="107">
                  <c:v>193.68420399999999</c:v>
                </c:pt>
                <c:pt idx="108">
                  <c:v>194.45723000000001</c:v>
                </c:pt>
                <c:pt idx="109">
                  <c:v>191.052628</c:v>
                </c:pt>
                <c:pt idx="110">
                  <c:v>191.59539799999999</c:v>
                </c:pt>
                <c:pt idx="111">
                  <c:v>191.79276999999999</c:v>
                </c:pt>
                <c:pt idx="112">
                  <c:v>191.134872</c:v>
                </c:pt>
                <c:pt idx="113">
                  <c:v>190.18092300000001</c:v>
                </c:pt>
                <c:pt idx="114">
                  <c:v>188.536179</c:v>
                </c:pt>
                <c:pt idx="115">
                  <c:v>186.89144899999999</c:v>
                </c:pt>
                <c:pt idx="116">
                  <c:v>186.62829600000001</c:v>
                </c:pt>
                <c:pt idx="117">
                  <c:v>184.72039799999999</c:v>
                </c:pt>
                <c:pt idx="118">
                  <c:v>187.911179</c:v>
                </c:pt>
                <c:pt idx="119">
                  <c:v>188.14144899999999</c:v>
                </c:pt>
                <c:pt idx="120">
                  <c:v>188.71710200000001</c:v>
                </c:pt>
                <c:pt idx="121">
                  <c:v>192.401321</c:v>
                </c:pt>
                <c:pt idx="122">
                  <c:v>192.401321</c:v>
                </c:pt>
                <c:pt idx="123">
                  <c:v>191.052628</c:v>
                </c:pt>
                <c:pt idx="124">
                  <c:v>190.88815299999999</c:v>
                </c:pt>
                <c:pt idx="125">
                  <c:v>191.94079600000001</c:v>
                </c:pt>
                <c:pt idx="126">
                  <c:v>191.5625</c:v>
                </c:pt>
                <c:pt idx="127">
                  <c:v>192.26973000000001</c:v>
                </c:pt>
                <c:pt idx="128">
                  <c:v>189.70394899999999</c:v>
                </c:pt>
                <c:pt idx="129">
                  <c:v>191.21710200000001</c:v>
                </c:pt>
                <c:pt idx="130">
                  <c:v>190.23026999999999</c:v>
                </c:pt>
                <c:pt idx="131">
                  <c:v>190.70723000000001</c:v>
                </c:pt>
                <c:pt idx="132">
                  <c:v>188.81579600000001</c:v>
                </c:pt>
                <c:pt idx="133">
                  <c:v>188.15789799999999</c:v>
                </c:pt>
                <c:pt idx="134">
                  <c:v>185.213821</c:v>
                </c:pt>
                <c:pt idx="135">
                  <c:v>184.72039799999999</c:v>
                </c:pt>
                <c:pt idx="136">
                  <c:v>181.92434700000001</c:v>
                </c:pt>
                <c:pt idx="137">
                  <c:v>181.79276999999999</c:v>
                </c:pt>
                <c:pt idx="138">
                  <c:v>180.98684700000001</c:v>
                </c:pt>
                <c:pt idx="139">
                  <c:v>177.25329600000001</c:v>
                </c:pt>
                <c:pt idx="140">
                  <c:v>177.58223000000001</c:v>
                </c:pt>
                <c:pt idx="141">
                  <c:v>176.38157699999999</c:v>
                </c:pt>
                <c:pt idx="142">
                  <c:v>181.134872</c:v>
                </c:pt>
                <c:pt idx="143">
                  <c:v>184.375</c:v>
                </c:pt>
                <c:pt idx="144">
                  <c:v>187.713821</c:v>
                </c:pt>
                <c:pt idx="145">
                  <c:v>184.6875</c:v>
                </c:pt>
                <c:pt idx="146">
                  <c:v>185.3125</c:v>
                </c:pt>
                <c:pt idx="147">
                  <c:v>185.47697400000001</c:v>
                </c:pt>
                <c:pt idx="148">
                  <c:v>183.30592300000001</c:v>
                </c:pt>
                <c:pt idx="149">
                  <c:v>184.24342300000001</c:v>
                </c:pt>
                <c:pt idx="150">
                  <c:v>187.94407699999999</c:v>
                </c:pt>
                <c:pt idx="151">
                  <c:v>188.58552599999999</c:v>
                </c:pt>
                <c:pt idx="152">
                  <c:v>186.661179</c:v>
                </c:pt>
                <c:pt idx="153">
                  <c:v>187.89473000000001</c:v>
                </c:pt>
                <c:pt idx="154">
                  <c:v>189.50657699999999</c:v>
                </c:pt>
                <c:pt idx="155">
                  <c:v>191.92434700000001</c:v>
                </c:pt>
                <c:pt idx="156">
                  <c:v>190.90460200000001</c:v>
                </c:pt>
                <c:pt idx="157">
                  <c:v>191.10197400000001</c:v>
                </c:pt>
                <c:pt idx="158">
                  <c:v>189.72039799999999</c:v>
                </c:pt>
                <c:pt idx="159">
                  <c:v>190.46052599999999</c:v>
                </c:pt>
                <c:pt idx="160">
                  <c:v>188.536179</c:v>
                </c:pt>
                <c:pt idx="161">
                  <c:v>188.58552599999999</c:v>
                </c:pt>
                <c:pt idx="162">
                  <c:v>188.58552599999999</c:v>
                </c:pt>
                <c:pt idx="163">
                  <c:v>187.51644899999999</c:v>
                </c:pt>
                <c:pt idx="164">
                  <c:v>187.51644899999999</c:v>
                </c:pt>
                <c:pt idx="165">
                  <c:v>186.16776999999999</c:v>
                </c:pt>
                <c:pt idx="166">
                  <c:v>185.18092300000001</c:v>
                </c:pt>
                <c:pt idx="167">
                  <c:v>184.86842300000001</c:v>
                </c:pt>
                <c:pt idx="168">
                  <c:v>185.23026999999999</c:v>
                </c:pt>
                <c:pt idx="169">
                  <c:v>184.96710200000001</c:v>
                </c:pt>
                <c:pt idx="170">
                  <c:v>185.18092300000001</c:v>
                </c:pt>
                <c:pt idx="171">
                  <c:v>184.62170399999999</c:v>
                </c:pt>
                <c:pt idx="172">
                  <c:v>184.45723000000001</c:v>
                </c:pt>
                <c:pt idx="173">
                  <c:v>185.197372</c:v>
                </c:pt>
                <c:pt idx="174">
                  <c:v>185.57565299999999</c:v>
                </c:pt>
                <c:pt idx="175">
                  <c:v>185.57565299999999</c:v>
                </c:pt>
                <c:pt idx="176">
                  <c:v>184.81907699999999</c:v>
                </c:pt>
                <c:pt idx="177">
                  <c:v>183.651321</c:v>
                </c:pt>
                <c:pt idx="178">
                  <c:v>183.99670399999999</c:v>
                </c:pt>
                <c:pt idx="179">
                  <c:v>184.572372</c:v>
                </c:pt>
                <c:pt idx="180">
                  <c:v>182.8125</c:v>
                </c:pt>
                <c:pt idx="181">
                  <c:v>184.72039799999999</c:v>
                </c:pt>
                <c:pt idx="182">
                  <c:v>184.177628</c:v>
                </c:pt>
                <c:pt idx="183">
                  <c:v>185.098679</c:v>
                </c:pt>
                <c:pt idx="184">
                  <c:v>184.91776999999999</c:v>
                </c:pt>
                <c:pt idx="185">
                  <c:v>182.8125</c:v>
                </c:pt>
                <c:pt idx="186">
                  <c:v>183.05920399999999</c:v>
                </c:pt>
                <c:pt idx="187">
                  <c:v>182.697372</c:v>
                </c:pt>
                <c:pt idx="188">
                  <c:v>181.447372</c:v>
                </c:pt>
                <c:pt idx="189">
                  <c:v>181.90789799999999</c:v>
                </c:pt>
                <c:pt idx="190">
                  <c:v>183.76644899999999</c:v>
                </c:pt>
                <c:pt idx="191">
                  <c:v>183.71710200000001</c:v>
                </c:pt>
                <c:pt idx="192">
                  <c:v>183.71710200000001</c:v>
                </c:pt>
                <c:pt idx="193">
                  <c:v>182.53289799999999</c:v>
                </c:pt>
                <c:pt idx="194">
                  <c:v>183.75</c:v>
                </c:pt>
                <c:pt idx="195">
                  <c:v>184.62170399999999</c:v>
                </c:pt>
                <c:pt idx="196">
                  <c:v>184.588821</c:v>
                </c:pt>
                <c:pt idx="197">
                  <c:v>184.473679</c:v>
                </c:pt>
                <c:pt idx="198">
                  <c:v>184.04605100000001</c:v>
                </c:pt>
                <c:pt idx="199">
                  <c:v>184.42434700000001</c:v>
                </c:pt>
                <c:pt idx="200">
                  <c:v>182.33552599999999</c:v>
                </c:pt>
                <c:pt idx="201">
                  <c:v>181.33223000000001</c:v>
                </c:pt>
                <c:pt idx="202">
                  <c:v>181.21710200000001</c:v>
                </c:pt>
                <c:pt idx="203">
                  <c:v>180.98684700000001</c:v>
                </c:pt>
                <c:pt idx="204">
                  <c:v>179.901321</c:v>
                </c:pt>
                <c:pt idx="205">
                  <c:v>180</c:v>
                </c:pt>
                <c:pt idx="206">
                  <c:v>179.95065299999999</c:v>
                </c:pt>
                <c:pt idx="207">
                  <c:v>178.338821</c:v>
                </c:pt>
                <c:pt idx="208">
                  <c:v>176.41447400000001</c:v>
                </c:pt>
                <c:pt idx="209">
                  <c:v>174.24342300000001</c:v>
                </c:pt>
                <c:pt idx="210">
                  <c:v>174.70394899999999</c:v>
                </c:pt>
                <c:pt idx="211">
                  <c:v>177.384872</c:v>
                </c:pt>
                <c:pt idx="212">
                  <c:v>176.61184700000001</c:v>
                </c:pt>
                <c:pt idx="213">
                  <c:v>174.98355100000001</c:v>
                </c:pt>
                <c:pt idx="214">
                  <c:v>175.526321</c:v>
                </c:pt>
                <c:pt idx="215">
                  <c:v>175.625</c:v>
                </c:pt>
                <c:pt idx="216">
                  <c:v>173.68420399999999</c:v>
                </c:pt>
                <c:pt idx="217">
                  <c:v>171.94079600000001</c:v>
                </c:pt>
                <c:pt idx="218">
                  <c:v>173.009872</c:v>
                </c:pt>
                <c:pt idx="219">
                  <c:v>173.25657699999999</c:v>
                </c:pt>
                <c:pt idx="220">
                  <c:v>173.89802599999999</c:v>
                </c:pt>
                <c:pt idx="221">
                  <c:v>174.81907699999999</c:v>
                </c:pt>
                <c:pt idx="222">
                  <c:v>176.52960200000001</c:v>
                </c:pt>
                <c:pt idx="223">
                  <c:v>179.29276999999999</c:v>
                </c:pt>
                <c:pt idx="224">
                  <c:v>178.240128</c:v>
                </c:pt>
                <c:pt idx="225">
                  <c:v>180.29605100000001</c:v>
                </c:pt>
                <c:pt idx="226">
                  <c:v>180.03289799999999</c:v>
                </c:pt>
                <c:pt idx="227">
                  <c:v>179.65460200000001</c:v>
                </c:pt>
                <c:pt idx="228">
                  <c:v>178.25657699999999</c:v>
                </c:pt>
                <c:pt idx="229">
                  <c:v>180.06579600000001</c:v>
                </c:pt>
                <c:pt idx="230">
                  <c:v>179.63815299999999</c:v>
                </c:pt>
                <c:pt idx="231">
                  <c:v>180.70723000000001</c:v>
                </c:pt>
                <c:pt idx="232">
                  <c:v>181.134872</c:v>
                </c:pt>
                <c:pt idx="233">
                  <c:v>181.16776999999999</c:v>
                </c:pt>
                <c:pt idx="234">
                  <c:v>179.85197400000001</c:v>
                </c:pt>
                <c:pt idx="235">
                  <c:v>180.098679</c:v>
                </c:pt>
                <c:pt idx="236">
                  <c:v>180.46052599999999</c:v>
                </c:pt>
                <c:pt idx="237">
                  <c:v>180.88815299999999</c:v>
                </c:pt>
                <c:pt idx="238">
                  <c:v>180.49342300000001</c:v>
                </c:pt>
                <c:pt idx="239">
                  <c:v>178.68420399999999</c:v>
                </c:pt>
                <c:pt idx="240">
                  <c:v>178.05920399999999</c:v>
                </c:pt>
                <c:pt idx="241">
                  <c:v>177.33552599999999</c:v>
                </c:pt>
                <c:pt idx="242">
                  <c:v>178.240128</c:v>
                </c:pt>
                <c:pt idx="243">
                  <c:v>178.947372</c:v>
                </c:pt>
                <c:pt idx="244">
                  <c:v>179.177628</c:v>
                </c:pt>
                <c:pt idx="245">
                  <c:v>177.384872</c:v>
                </c:pt>
                <c:pt idx="246">
                  <c:v>177.74670399999999</c:v>
                </c:pt>
                <c:pt idx="247">
                  <c:v>178.61842300000001</c:v>
                </c:pt>
                <c:pt idx="248">
                  <c:v>176.776321</c:v>
                </c:pt>
                <c:pt idx="249">
                  <c:v>175.411179</c:v>
                </c:pt>
                <c:pt idx="250">
                  <c:v>176.84210200000001</c:v>
                </c:pt>
                <c:pt idx="251">
                  <c:v>177.10526999999999</c:v>
                </c:pt>
                <c:pt idx="252">
                  <c:v>175.411179</c:v>
                </c:pt>
                <c:pt idx="253">
                  <c:v>174.73684700000001</c:v>
                </c:pt>
                <c:pt idx="254">
                  <c:v>175.47697400000001</c:v>
                </c:pt>
                <c:pt idx="255">
                  <c:v>175.13157699999999</c:v>
                </c:pt>
                <c:pt idx="256">
                  <c:v>175.60855100000001</c:v>
                </c:pt>
                <c:pt idx="257">
                  <c:v>175.53454600000001</c:v>
                </c:pt>
                <c:pt idx="258">
                  <c:v>172.56579600000001</c:v>
                </c:pt>
                <c:pt idx="259">
                  <c:v>172.51644899999999</c:v>
                </c:pt>
                <c:pt idx="260">
                  <c:v>173.009872</c:v>
                </c:pt>
                <c:pt idx="261">
                  <c:v>173.009872</c:v>
                </c:pt>
                <c:pt idx="262">
                  <c:v>173.4375</c:v>
                </c:pt>
                <c:pt idx="263">
                  <c:v>172.05592300000001</c:v>
                </c:pt>
                <c:pt idx="264">
                  <c:v>170.18092300000001</c:v>
                </c:pt>
                <c:pt idx="265">
                  <c:v>172.927628</c:v>
                </c:pt>
                <c:pt idx="266">
                  <c:v>172.713821</c:v>
                </c:pt>
                <c:pt idx="267">
                  <c:v>171.79276999999999</c:v>
                </c:pt>
                <c:pt idx="268">
                  <c:v>171.82565299999999</c:v>
                </c:pt>
                <c:pt idx="269">
                  <c:v>170.95394899999999</c:v>
                </c:pt>
                <c:pt idx="270">
                  <c:v>169.96710200000001</c:v>
                </c:pt>
                <c:pt idx="271">
                  <c:v>170.625</c:v>
                </c:pt>
                <c:pt idx="272">
                  <c:v>169.93420399999999</c:v>
                </c:pt>
                <c:pt idx="273">
                  <c:v>167.84539799999999</c:v>
                </c:pt>
                <c:pt idx="274">
                  <c:v>170.04934700000001</c:v>
                </c:pt>
                <c:pt idx="275">
                  <c:v>170.32894899999999</c:v>
                </c:pt>
                <c:pt idx="276">
                  <c:v>169.21052599999999</c:v>
                </c:pt>
                <c:pt idx="277">
                  <c:v>169.0625</c:v>
                </c:pt>
                <c:pt idx="278">
                  <c:v>168.38815299999999</c:v>
                </c:pt>
                <c:pt idx="279">
                  <c:v>167.82894899999999</c:v>
                </c:pt>
                <c:pt idx="280">
                  <c:v>167.48355100000001</c:v>
                </c:pt>
                <c:pt idx="281">
                  <c:v>167.22039799999999</c:v>
                </c:pt>
                <c:pt idx="282">
                  <c:v>165.55920399999999</c:v>
                </c:pt>
                <c:pt idx="283">
                  <c:v>164.12829600000001</c:v>
                </c:pt>
                <c:pt idx="284">
                  <c:v>165.39473000000001</c:v>
                </c:pt>
                <c:pt idx="285">
                  <c:v>166.85855100000001</c:v>
                </c:pt>
                <c:pt idx="286">
                  <c:v>166.85855100000001</c:v>
                </c:pt>
                <c:pt idx="287">
                  <c:v>166.51315299999999</c:v>
                </c:pt>
                <c:pt idx="288">
                  <c:v>166.59539799999999</c:v>
                </c:pt>
                <c:pt idx="289">
                  <c:v>165.822372</c:v>
                </c:pt>
                <c:pt idx="290">
                  <c:v>166.57894899999999</c:v>
                </c:pt>
                <c:pt idx="291">
                  <c:v>164.60526999999999</c:v>
                </c:pt>
                <c:pt idx="292">
                  <c:v>164.45723000000001</c:v>
                </c:pt>
                <c:pt idx="293">
                  <c:v>164.63815299999999</c:v>
                </c:pt>
                <c:pt idx="294">
                  <c:v>165.95394899999999</c:v>
                </c:pt>
                <c:pt idx="295">
                  <c:v>167.384872</c:v>
                </c:pt>
                <c:pt idx="296">
                  <c:v>167.697372</c:v>
                </c:pt>
                <c:pt idx="297">
                  <c:v>167.697372</c:v>
                </c:pt>
                <c:pt idx="298">
                  <c:v>167.22039799999999</c:v>
                </c:pt>
                <c:pt idx="299">
                  <c:v>166.41447400000001</c:v>
                </c:pt>
                <c:pt idx="300">
                  <c:v>166.16776999999999</c:v>
                </c:pt>
                <c:pt idx="301">
                  <c:v>164.11184700000001</c:v>
                </c:pt>
                <c:pt idx="302">
                  <c:v>168.009872</c:v>
                </c:pt>
                <c:pt idx="303">
                  <c:v>166.80920399999999</c:v>
                </c:pt>
                <c:pt idx="304">
                  <c:v>166.06907699999999</c:v>
                </c:pt>
                <c:pt idx="305">
                  <c:v>166.776321</c:v>
                </c:pt>
                <c:pt idx="306">
                  <c:v>165.70723000000001</c:v>
                </c:pt>
                <c:pt idx="307">
                  <c:v>163.45394899999999</c:v>
                </c:pt>
                <c:pt idx="308">
                  <c:v>162.927628</c:v>
                </c:pt>
                <c:pt idx="309">
                  <c:v>162.35197400000001</c:v>
                </c:pt>
                <c:pt idx="310">
                  <c:v>161.82565299999999</c:v>
                </c:pt>
                <c:pt idx="311">
                  <c:v>160.78947400000001</c:v>
                </c:pt>
                <c:pt idx="312">
                  <c:v>161.10197400000001</c:v>
                </c:pt>
                <c:pt idx="313">
                  <c:v>161.41447400000001</c:v>
                </c:pt>
                <c:pt idx="314">
                  <c:v>162.41776999999999</c:v>
                </c:pt>
                <c:pt idx="315">
                  <c:v>161.21710200000001</c:v>
                </c:pt>
                <c:pt idx="316">
                  <c:v>160.80592300000001</c:v>
                </c:pt>
                <c:pt idx="317">
                  <c:v>160.822372</c:v>
                </c:pt>
                <c:pt idx="318">
                  <c:v>160.55920399999999</c:v>
                </c:pt>
                <c:pt idx="319">
                  <c:v>160.98684700000001</c:v>
                </c:pt>
                <c:pt idx="320">
                  <c:v>160.59210200000001</c:v>
                </c:pt>
                <c:pt idx="321">
                  <c:v>160.59210200000001</c:v>
                </c:pt>
                <c:pt idx="322">
                  <c:v>160.14802599999999</c:v>
                </c:pt>
                <c:pt idx="323">
                  <c:v>160.57565299999999</c:v>
                </c:pt>
                <c:pt idx="324">
                  <c:v>159.45723000000001</c:v>
                </c:pt>
                <c:pt idx="325">
                  <c:v>158.75</c:v>
                </c:pt>
                <c:pt idx="326">
                  <c:v>158.865128</c:v>
                </c:pt>
                <c:pt idx="327">
                  <c:v>158.536179</c:v>
                </c:pt>
                <c:pt idx="328">
                  <c:v>155.14802599999999</c:v>
                </c:pt>
                <c:pt idx="329">
                  <c:v>155.115128</c:v>
                </c:pt>
                <c:pt idx="330">
                  <c:v>153.35526999999999</c:v>
                </c:pt>
                <c:pt idx="331">
                  <c:v>154.276321</c:v>
                </c:pt>
                <c:pt idx="332">
                  <c:v>154.30920399999999</c:v>
                </c:pt>
                <c:pt idx="333">
                  <c:v>154.39144899999999</c:v>
                </c:pt>
                <c:pt idx="334">
                  <c:v>154.259872</c:v>
                </c:pt>
                <c:pt idx="335">
                  <c:v>152.5</c:v>
                </c:pt>
                <c:pt idx="336">
                  <c:v>149.53947400000001</c:v>
                </c:pt>
                <c:pt idx="337">
                  <c:v>148.05920399999999</c:v>
                </c:pt>
                <c:pt idx="338">
                  <c:v>147.401321</c:v>
                </c:pt>
                <c:pt idx="339">
                  <c:v>145.70723000000001</c:v>
                </c:pt>
                <c:pt idx="340">
                  <c:v>146.23355100000001</c:v>
                </c:pt>
                <c:pt idx="341">
                  <c:v>147.74670399999999</c:v>
                </c:pt>
                <c:pt idx="342">
                  <c:v>149.65460200000001</c:v>
                </c:pt>
                <c:pt idx="343">
                  <c:v>148.56907699999999</c:v>
                </c:pt>
                <c:pt idx="344">
                  <c:v>148.68420399999999</c:v>
                </c:pt>
                <c:pt idx="345">
                  <c:v>150.47697400000001</c:v>
                </c:pt>
                <c:pt idx="346">
                  <c:v>151.84210200000001</c:v>
                </c:pt>
                <c:pt idx="347">
                  <c:v>154.04605100000001</c:v>
                </c:pt>
                <c:pt idx="348">
                  <c:v>153.98026999999999</c:v>
                </c:pt>
                <c:pt idx="349">
                  <c:v>152.58223000000001</c:v>
                </c:pt>
                <c:pt idx="350">
                  <c:v>153.45394899999999</c:v>
                </c:pt>
                <c:pt idx="351">
                  <c:v>154.63815299999999</c:v>
                </c:pt>
                <c:pt idx="352">
                  <c:v>153.93092300000001</c:v>
                </c:pt>
                <c:pt idx="353">
                  <c:v>152.64802599999999</c:v>
                </c:pt>
                <c:pt idx="354">
                  <c:v>152.10526999999999</c:v>
                </c:pt>
                <c:pt idx="355">
                  <c:v>150.24670399999999</c:v>
                </c:pt>
                <c:pt idx="356">
                  <c:v>149.86842300000001</c:v>
                </c:pt>
                <c:pt idx="357">
                  <c:v>149.22697400000001</c:v>
                </c:pt>
                <c:pt idx="358">
                  <c:v>151.25</c:v>
                </c:pt>
                <c:pt idx="359">
                  <c:v>151.92434700000001</c:v>
                </c:pt>
                <c:pt idx="360">
                  <c:v>152.35197400000001</c:v>
                </c:pt>
                <c:pt idx="361">
                  <c:v>151.41447400000001</c:v>
                </c:pt>
                <c:pt idx="362">
                  <c:v>151.348679</c:v>
                </c:pt>
                <c:pt idx="363">
                  <c:v>153.58552599999999</c:v>
                </c:pt>
                <c:pt idx="364">
                  <c:v>153.38815299999999</c:v>
                </c:pt>
                <c:pt idx="365">
                  <c:v>153.48684700000001</c:v>
                </c:pt>
                <c:pt idx="366">
                  <c:v>156.06907699999999</c:v>
                </c:pt>
                <c:pt idx="367">
                  <c:v>157.088821</c:v>
                </c:pt>
                <c:pt idx="368">
                  <c:v>157.43420399999999</c:v>
                </c:pt>
                <c:pt idx="369">
                  <c:v>157.598679</c:v>
                </c:pt>
                <c:pt idx="370">
                  <c:v>158.88157699999999</c:v>
                </c:pt>
                <c:pt idx="371">
                  <c:v>157.43420399999999</c:v>
                </c:pt>
                <c:pt idx="372">
                  <c:v>157.384872</c:v>
                </c:pt>
                <c:pt idx="373">
                  <c:v>158.14144899999999</c:v>
                </c:pt>
                <c:pt idx="374">
                  <c:v>156.79276999999999</c:v>
                </c:pt>
                <c:pt idx="375">
                  <c:v>156.72697400000001</c:v>
                </c:pt>
                <c:pt idx="376">
                  <c:v>157.31907699999999</c:v>
                </c:pt>
                <c:pt idx="377">
                  <c:v>158.240128</c:v>
                </c:pt>
                <c:pt idx="378">
                  <c:v>159.161179</c:v>
                </c:pt>
                <c:pt idx="379">
                  <c:v>159.161179</c:v>
                </c:pt>
                <c:pt idx="380">
                  <c:v>158.71710200000001</c:v>
                </c:pt>
                <c:pt idx="381">
                  <c:v>159.21052599999999</c:v>
                </c:pt>
                <c:pt idx="382">
                  <c:v>158.81579600000001</c:v>
                </c:pt>
                <c:pt idx="383">
                  <c:v>156.59539799999999</c:v>
                </c:pt>
                <c:pt idx="384">
                  <c:v>155.39473000000001</c:v>
                </c:pt>
                <c:pt idx="385">
                  <c:v>154.45723000000001</c:v>
                </c:pt>
                <c:pt idx="386">
                  <c:v>156.447372</c:v>
                </c:pt>
                <c:pt idx="387">
                  <c:v>154.62170399999999</c:v>
                </c:pt>
                <c:pt idx="388">
                  <c:v>154.96710200000001</c:v>
                </c:pt>
                <c:pt idx="389">
                  <c:v>154.161179</c:v>
                </c:pt>
                <c:pt idx="390">
                  <c:v>154.22697400000001</c:v>
                </c:pt>
                <c:pt idx="391">
                  <c:v>155.24670399999999</c:v>
                </c:pt>
                <c:pt idx="392">
                  <c:v>156.447372</c:v>
                </c:pt>
                <c:pt idx="393">
                  <c:v>158.38815299999999</c:v>
                </c:pt>
                <c:pt idx="394">
                  <c:v>158.07565299999999</c:v>
                </c:pt>
                <c:pt idx="395">
                  <c:v>158.66776999999999</c:v>
                </c:pt>
                <c:pt idx="396">
                  <c:v>158.42105100000001</c:v>
                </c:pt>
                <c:pt idx="397">
                  <c:v>159.09539799999999</c:v>
                </c:pt>
                <c:pt idx="398">
                  <c:v>160.01644899999999</c:v>
                </c:pt>
                <c:pt idx="399">
                  <c:v>158.947372</c:v>
                </c:pt>
                <c:pt idx="400">
                  <c:v>159.276321</c:v>
                </c:pt>
                <c:pt idx="401">
                  <c:v>159.65460200000001</c:v>
                </c:pt>
                <c:pt idx="402">
                  <c:v>162.33552599999999</c:v>
                </c:pt>
                <c:pt idx="403">
                  <c:v>163.47039799999999</c:v>
                </c:pt>
                <c:pt idx="404">
                  <c:v>163.15789799999999</c:v>
                </c:pt>
                <c:pt idx="405">
                  <c:v>161.463821</c:v>
                </c:pt>
                <c:pt idx="406">
                  <c:v>162.48355100000001</c:v>
                </c:pt>
                <c:pt idx="407">
                  <c:v>162.26973000000001</c:v>
                </c:pt>
                <c:pt idx="408">
                  <c:v>161.74342300000001</c:v>
                </c:pt>
                <c:pt idx="409">
                  <c:v>161.16776999999999</c:v>
                </c:pt>
                <c:pt idx="410">
                  <c:v>161.08552599999999</c:v>
                </c:pt>
                <c:pt idx="411">
                  <c:v>162.17105100000001</c:v>
                </c:pt>
                <c:pt idx="412">
                  <c:v>161.973679</c:v>
                </c:pt>
                <c:pt idx="413">
                  <c:v>161.06907699999999</c:v>
                </c:pt>
                <c:pt idx="414">
                  <c:v>160.65789799999999</c:v>
                </c:pt>
                <c:pt idx="415">
                  <c:v>161.10197400000001</c:v>
                </c:pt>
                <c:pt idx="416">
                  <c:v>159.29276999999999</c:v>
                </c:pt>
                <c:pt idx="417">
                  <c:v>157.401321</c:v>
                </c:pt>
                <c:pt idx="418">
                  <c:v>156.16776999999999</c:v>
                </c:pt>
                <c:pt idx="419">
                  <c:v>155.77302599999999</c:v>
                </c:pt>
                <c:pt idx="420">
                  <c:v>155.46052599999999</c:v>
                </c:pt>
                <c:pt idx="421">
                  <c:v>157.401321</c:v>
                </c:pt>
                <c:pt idx="422">
                  <c:v>158.17434700000001</c:v>
                </c:pt>
                <c:pt idx="423">
                  <c:v>158.17434700000001</c:v>
                </c:pt>
                <c:pt idx="424">
                  <c:v>157.79605100000001</c:v>
                </c:pt>
                <c:pt idx="425">
                  <c:v>156.06907699999999</c:v>
                </c:pt>
                <c:pt idx="426">
                  <c:v>155.80592300000001</c:v>
                </c:pt>
                <c:pt idx="427">
                  <c:v>155.822372</c:v>
                </c:pt>
                <c:pt idx="428">
                  <c:v>154.19407699999999</c:v>
                </c:pt>
                <c:pt idx="429">
                  <c:v>154.45723000000001</c:v>
                </c:pt>
                <c:pt idx="430">
                  <c:v>156.06907699999999</c:v>
                </c:pt>
                <c:pt idx="431">
                  <c:v>156.036179</c:v>
                </c:pt>
                <c:pt idx="432">
                  <c:v>156.57894899999999</c:v>
                </c:pt>
                <c:pt idx="433">
                  <c:v>158.026321</c:v>
                </c:pt>
                <c:pt idx="434">
                  <c:v>158.026321</c:v>
                </c:pt>
                <c:pt idx="435">
                  <c:v>158.48684700000001</c:v>
                </c:pt>
                <c:pt idx="436">
                  <c:v>156.71052599999999</c:v>
                </c:pt>
                <c:pt idx="437">
                  <c:v>156.33223000000001</c:v>
                </c:pt>
                <c:pt idx="438">
                  <c:v>155.13157699999999</c:v>
                </c:pt>
                <c:pt idx="439">
                  <c:v>154.01315299999999</c:v>
                </c:pt>
                <c:pt idx="440">
                  <c:v>153.79934700000001</c:v>
                </c:pt>
                <c:pt idx="441">
                  <c:v>152.697372</c:v>
                </c:pt>
                <c:pt idx="442">
                  <c:v>155.08223000000001</c:v>
                </c:pt>
                <c:pt idx="443">
                  <c:v>154.34210200000001</c:v>
                </c:pt>
                <c:pt idx="444">
                  <c:v>154.75329600000001</c:v>
                </c:pt>
                <c:pt idx="445">
                  <c:v>152.48355100000001</c:v>
                </c:pt>
                <c:pt idx="446">
                  <c:v>150.69079600000001</c:v>
                </c:pt>
                <c:pt idx="447">
                  <c:v>151.776321</c:v>
                </c:pt>
                <c:pt idx="448">
                  <c:v>152.401321</c:v>
                </c:pt>
                <c:pt idx="449">
                  <c:v>152.401321</c:v>
                </c:pt>
                <c:pt idx="450">
                  <c:v>150.427628</c:v>
                </c:pt>
                <c:pt idx="451">
                  <c:v>149.81907699999999</c:v>
                </c:pt>
                <c:pt idx="452">
                  <c:v>151.21710200000001</c:v>
                </c:pt>
                <c:pt idx="453">
                  <c:v>153.14144899999999</c:v>
                </c:pt>
                <c:pt idx="454">
                  <c:v>152.911179</c:v>
                </c:pt>
                <c:pt idx="455">
                  <c:v>152.8125</c:v>
                </c:pt>
                <c:pt idx="456">
                  <c:v>152.05592300000001</c:v>
                </c:pt>
                <c:pt idx="457">
                  <c:v>150.64144899999999</c:v>
                </c:pt>
                <c:pt idx="458">
                  <c:v>151.85855100000001</c:v>
                </c:pt>
                <c:pt idx="459">
                  <c:v>150.822372</c:v>
                </c:pt>
                <c:pt idx="460">
                  <c:v>151.25</c:v>
                </c:pt>
                <c:pt idx="461">
                  <c:v>151.62829600000001</c:v>
                </c:pt>
                <c:pt idx="462">
                  <c:v>151.25</c:v>
                </c:pt>
                <c:pt idx="463">
                  <c:v>151.89144899999999</c:v>
                </c:pt>
                <c:pt idx="464">
                  <c:v>151.82565299999999</c:v>
                </c:pt>
                <c:pt idx="465">
                  <c:v>149.29276999999999</c:v>
                </c:pt>
                <c:pt idx="466">
                  <c:v>149.83552599999999</c:v>
                </c:pt>
                <c:pt idx="467">
                  <c:v>150.37829600000001</c:v>
                </c:pt>
                <c:pt idx="468">
                  <c:v>152.088821</c:v>
                </c:pt>
                <c:pt idx="469">
                  <c:v>152.286179</c:v>
                </c:pt>
                <c:pt idx="470">
                  <c:v>151.39802599999999</c:v>
                </c:pt>
                <c:pt idx="471">
                  <c:v>148.848679</c:v>
                </c:pt>
                <c:pt idx="472">
                  <c:v>149.22697400000001</c:v>
                </c:pt>
                <c:pt idx="473">
                  <c:v>151.661179</c:v>
                </c:pt>
                <c:pt idx="474">
                  <c:v>151.59539799999999</c:v>
                </c:pt>
                <c:pt idx="475">
                  <c:v>151.49670399999999</c:v>
                </c:pt>
                <c:pt idx="476">
                  <c:v>152.05592300000001</c:v>
                </c:pt>
                <c:pt idx="477">
                  <c:v>152.36842300000001</c:v>
                </c:pt>
                <c:pt idx="478">
                  <c:v>152.088821</c:v>
                </c:pt>
                <c:pt idx="479">
                  <c:v>151.80920399999999</c:v>
                </c:pt>
                <c:pt idx="480">
                  <c:v>152.25329600000001</c:v>
                </c:pt>
                <c:pt idx="481">
                  <c:v>150.24670399999999</c:v>
                </c:pt>
                <c:pt idx="482">
                  <c:v>150.49342300000001</c:v>
                </c:pt>
                <c:pt idx="483">
                  <c:v>150.197372</c:v>
                </c:pt>
                <c:pt idx="484">
                  <c:v>150.098679</c:v>
                </c:pt>
                <c:pt idx="485">
                  <c:v>149.50657699999999</c:v>
                </c:pt>
                <c:pt idx="486">
                  <c:v>150.27960200000001</c:v>
                </c:pt>
                <c:pt idx="487">
                  <c:v>150.80592300000001</c:v>
                </c:pt>
                <c:pt idx="488">
                  <c:v>149.93420399999999</c:v>
                </c:pt>
                <c:pt idx="489">
                  <c:v>148.45394899999999</c:v>
                </c:pt>
                <c:pt idx="490">
                  <c:v>147.25329600000001</c:v>
                </c:pt>
                <c:pt idx="491">
                  <c:v>145.47697400000001</c:v>
                </c:pt>
                <c:pt idx="492">
                  <c:v>145.34539799999999</c:v>
                </c:pt>
                <c:pt idx="493">
                  <c:v>144.83552599999999</c:v>
                </c:pt>
                <c:pt idx="494">
                  <c:v>144.490128</c:v>
                </c:pt>
                <c:pt idx="495">
                  <c:v>144.11184700000001</c:v>
                </c:pt>
                <c:pt idx="496">
                  <c:v>145.67434700000001</c:v>
                </c:pt>
                <c:pt idx="497">
                  <c:v>143.76644899999999</c:v>
                </c:pt>
                <c:pt idx="498">
                  <c:v>142.384872</c:v>
                </c:pt>
                <c:pt idx="499">
                  <c:v>143.947372</c:v>
                </c:pt>
                <c:pt idx="500">
                  <c:v>141.64473000000001</c:v>
                </c:pt>
                <c:pt idx="501">
                  <c:v>143.634872</c:v>
                </c:pt>
                <c:pt idx="502">
                  <c:v>141.677628</c:v>
                </c:pt>
                <c:pt idx="503">
                  <c:v>142.03947400000001</c:v>
                </c:pt>
                <c:pt idx="504">
                  <c:v>143.93092300000001</c:v>
                </c:pt>
                <c:pt idx="505">
                  <c:v>146.28289799999999</c:v>
                </c:pt>
                <c:pt idx="506">
                  <c:v>145.97039799999999</c:v>
                </c:pt>
                <c:pt idx="507">
                  <c:v>148.30592300000001</c:v>
                </c:pt>
                <c:pt idx="508">
                  <c:v>148.40460200000001</c:v>
                </c:pt>
                <c:pt idx="509">
                  <c:v>146.20065299999999</c:v>
                </c:pt>
                <c:pt idx="510">
                  <c:v>145.411179</c:v>
                </c:pt>
                <c:pt idx="511">
                  <c:v>145.098679</c:v>
                </c:pt>
                <c:pt idx="512">
                  <c:v>145.85526999999999</c:v>
                </c:pt>
                <c:pt idx="513">
                  <c:v>145</c:v>
                </c:pt>
                <c:pt idx="514">
                  <c:v>146.95723000000001</c:v>
                </c:pt>
                <c:pt idx="515">
                  <c:v>146.25</c:v>
                </c:pt>
                <c:pt idx="516">
                  <c:v>146.64473000000001</c:v>
                </c:pt>
                <c:pt idx="517">
                  <c:v>149.19407699999999</c:v>
                </c:pt>
                <c:pt idx="518">
                  <c:v>149.572372</c:v>
                </c:pt>
                <c:pt idx="519">
                  <c:v>151.10197400000001</c:v>
                </c:pt>
                <c:pt idx="520">
                  <c:v>151.00329600000001</c:v>
                </c:pt>
                <c:pt idx="521">
                  <c:v>150.92105100000001</c:v>
                </c:pt>
                <c:pt idx="522">
                  <c:v>149.34210200000001</c:v>
                </c:pt>
                <c:pt idx="523">
                  <c:v>149.473679</c:v>
                </c:pt>
                <c:pt idx="524">
                  <c:v>150.13157699999999</c:v>
                </c:pt>
                <c:pt idx="525">
                  <c:v>151.43092300000001</c:v>
                </c:pt>
                <c:pt idx="526">
                  <c:v>149.83552599999999</c:v>
                </c:pt>
                <c:pt idx="527">
                  <c:v>151.08552599999999</c:v>
                </c:pt>
                <c:pt idx="528">
                  <c:v>152.84539799999999</c:v>
                </c:pt>
                <c:pt idx="529">
                  <c:v>151.61184700000001</c:v>
                </c:pt>
                <c:pt idx="530">
                  <c:v>150.08223000000001</c:v>
                </c:pt>
                <c:pt idx="531">
                  <c:v>148.47039799999999</c:v>
                </c:pt>
                <c:pt idx="532">
                  <c:v>150.27960200000001</c:v>
                </c:pt>
                <c:pt idx="533">
                  <c:v>150.197372</c:v>
                </c:pt>
                <c:pt idx="534">
                  <c:v>148.93092300000001</c:v>
                </c:pt>
                <c:pt idx="535">
                  <c:v>148.58552599999999</c:v>
                </c:pt>
                <c:pt idx="536">
                  <c:v>148.78289799999999</c:v>
                </c:pt>
                <c:pt idx="537">
                  <c:v>147.48355100000001</c:v>
                </c:pt>
                <c:pt idx="538">
                  <c:v>145.23026999999999</c:v>
                </c:pt>
                <c:pt idx="539">
                  <c:v>145.80592300000001</c:v>
                </c:pt>
                <c:pt idx="540">
                  <c:v>147.41776999999999</c:v>
                </c:pt>
                <c:pt idx="541">
                  <c:v>147.51644899999999</c:v>
                </c:pt>
                <c:pt idx="542">
                  <c:v>147.51644899999999</c:v>
                </c:pt>
                <c:pt idx="543">
                  <c:v>146.85855100000001</c:v>
                </c:pt>
                <c:pt idx="544">
                  <c:v>145.838821</c:v>
                </c:pt>
                <c:pt idx="545">
                  <c:v>144.32565299999999</c:v>
                </c:pt>
                <c:pt idx="546">
                  <c:v>143.51973000000001</c:v>
                </c:pt>
                <c:pt idx="547">
                  <c:v>143.20723000000001</c:v>
                </c:pt>
                <c:pt idx="548">
                  <c:v>139.96710200000001</c:v>
                </c:pt>
                <c:pt idx="549">
                  <c:v>141.41447400000001</c:v>
                </c:pt>
                <c:pt idx="550">
                  <c:v>139.63815299999999</c:v>
                </c:pt>
                <c:pt idx="551">
                  <c:v>139.60526999999999</c:v>
                </c:pt>
                <c:pt idx="552">
                  <c:v>139.60526999999999</c:v>
                </c:pt>
                <c:pt idx="553">
                  <c:v>140.44407699999999</c:v>
                </c:pt>
                <c:pt idx="554">
                  <c:v>138.04276999999999</c:v>
                </c:pt>
                <c:pt idx="555">
                  <c:v>139.85197400000001</c:v>
                </c:pt>
                <c:pt idx="556">
                  <c:v>139.901321</c:v>
                </c:pt>
                <c:pt idx="557">
                  <c:v>139.901321</c:v>
                </c:pt>
                <c:pt idx="558">
                  <c:v>139.259872</c:v>
                </c:pt>
                <c:pt idx="559">
                  <c:v>140.95394899999999</c:v>
                </c:pt>
                <c:pt idx="560">
                  <c:v>139.12829600000001</c:v>
                </c:pt>
                <c:pt idx="561">
                  <c:v>138.81579600000001</c:v>
                </c:pt>
                <c:pt idx="562">
                  <c:v>139.67105100000001</c:v>
                </c:pt>
                <c:pt idx="563">
                  <c:v>141.036179</c:v>
                </c:pt>
                <c:pt idx="564">
                  <c:v>144.588821</c:v>
                </c:pt>
                <c:pt idx="565">
                  <c:v>145.14802599999999</c:v>
                </c:pt>
                <c:pt idx="566">
                  <c:v>144.93420399999999</c:v>
                </c:pt>
                <c:pt idx="567">
                  <c:v>143.651321</c:v>
                </c:pt>
                <c:pt idx="568">
                  <c:v>144.34210200000001</c:v>
                </c:pt>
                <c:pt idx="569">
                  <c:v>143.240128</c:v>
                </c:pt>
                <c:pt idx="570">
                  <c:v>143.50329600000001</c:v>
                </c:pt>
                <c:pt idx="571">
                  <c:v>145.04934700000001</c:v>
                </c:pt>
                <c:pt idx="572">
                  <c:v>147.56579600000001</c:v>
                </c:pt>
                <c:pt idx="573">
                  <c:v>147.697372</c:v>
                </c:pt>
                <c:pt idx="574">
                  <c:v>147.48355100000001</c:v>
                </c:pt>
                <c:pt idx="575">
                  <c:v>143.40460200000001</c:v>
                </c:pt>
                <c:pt idx="576">
                  <c:v>143.10855100000001</c:v>
                </c:pt>
                <c:pt idx="577">
                  <c:v>145.213821</c:v>
                </c:pt>
                <c:pt idx="578">
                  <c:v>145.098679</c:v>
                </c:pt>
                <c:pt idx="579">
                  <c:v>145.098679</c:v>
                </c:pt>
                <c:pt idx="580">
                  <c:v>143.98026999999999</c:v>
                </c:pt>
                <c:pt idx="581">
                  <c:v>142.20394899999999</c:v>
                </c:pt>
                <c:pt idx="582">
                  <c:v>142.99342300000001</c:v>
                </c:pt>
                <c:pt idx="583">
                  <c:v>142.713821</c:v>
                </c:pt>
                <c:pt idx="584">
                  <c:v>143.05920399999999</c:v>
                </c:pt>
                <c:pt idx="585">
                  <c:v>144.14473000000001</c:v>
                </c:pt>
                <c:pt idx="586">
                  <c:v>142.76315299999999</c:v>
                </c:pt>
                <c:pt idx="587">
                  <c:v>144.0625</c:v>
                </c:pt>
                <c:pt idx="588">
                  <c:v>141.90789799999999</c:v>
                </c:pt>
                <c:pt idx="589">
                  <c:v>134.6875</c:v>
                </c:pt>
                <c:pt idx="590">
                  <c:v>137.22039799999999</c:v>
                </c:pt>
                <c:pt idx="591">
                  <c:v>136.26644899999999</c:v>
                </c:pt>
                <c:pt idx="592">
                  <c:v>135.411179</c:v>
                </c:pt>
                <c:pt idx="593">
                  <c:v>132.302628</c:v>
                </c:pt>
                <c:pt idx="594">
                  <c:v>133.47039799999999</c:v>
                </c:pt>
                <c:pt idx="595">
                  <c:v>136.26644899999999</c:v>
                </c:pt>
                <c:pt idx="596">
                  <c:v>136.134872</c:v>
                </c:pt>
                <c:pt idx="597">
                  <c:v>137.03947400000001</c:v>
                </c:pt>
                <c:pt idx="598">
                  <c:v>134.884872</c:v>
                </c:pt>
                <c:pt idx="599">
                  <c:v>135.70723000000001</c:v>
                </c:pt>
                <c:pt idx="600">
                  <c:v>135.69079600000001</c:v>
                </c:pt>
                <c:pt idx="601">
                  <c:v>133.338821</c:v>
                </c:pt>
                <c:pt idx="602">
                  <c:v>132.94407699999999</c:v>
                </c:pt>
                <c:pt idx="603">
                  <c:v>130.18092300000001</c:v>
                </c:pt>
                <c:pt idx="604">
                  <c:v>130.80592300000001</c:v>
                </c:pt>
                <c:pt idx="605">
                  <c:v>132.15460200000001</c:v>
                </c:pt>
                <c:pt idx="606">
                  <c:v>130.92105100000001</c:v>
                </c:pt>
                <c:pt idx="607">
                  <c:v>127.615135</c:v>
                </c:pt>
                <c:pt idx="608">
                  <c:v>130.37829600000001</c:v>
                </c:pt>
                <c:pt idx="609">
                  <c:v>127.5</c:v>
                </c:pt>
                <c:pt idx="610">
                  <c:v>127.845398</c:v>
                </c:pt>
                <c:pt idx="611">
                  <c:v>128.93092300000001</c:v>
                </c:pt>
                <c:pt idx="612">
                  <c:v>129.96710200000001</c:v>
                </c:pt>
                <c:pt idx="613">
                  <c:v>133.35526999999999</c:v>
                </c:pt>
                <c:pt idx="614">
                  <c:v>134.91776999999999</c:v>
                </c:pt>
                <c:pt idx="615">
                  <c:v>135.526321</c:v>
                </c:pt>
                <c:pt idx="616">
                  <c:v>131.052628</c:v>
                </c:pt>
                <c:pt idx="617">
                  <c:v>128.009872</c:v>
                </c:pt>
                <c:pt idx="618">
                  <c:v>129.44079600000001</c:v>
                </c:pt>
                <c:pt idx="619">
                  <c:v>131.92434700000001</c:v>
                </c:pt>
                <c:pt idx="620">
                  <c:v>129.276321</c:v>
                </c:pt>
                <c:pt idx="621">
                  <c:v>129.70394899999999</c:v>
                </c:pt>
                <c:pt idx="622">
                  <c:v>131.26644899999999</c:v>
                </c:pt>
                <c:pt idx="623">
                  <c:v>134.07894899999999</c:v>
                </c:pt>
                <c:pt idx="624">
                  <c:v>135.08223000000001</c:v>
                </c:pt>
                <c:pt idx="625">
                  <c:v>137.33552599999999</c:v>
                </c:pt>
                <c:pt idx="626">
                  <c:v>139.04605100000001</c:v>
                </c:pt>
                <c:pt idx="627">
                  <c:v>138.14144899999999</c:v>
                </c:pt>
                <c:pt idx="628">
                  <c:v>139.39144899999999</c:v>
                </c:pt>
                <c:pt idx="629">
                  <c:v>140.85526999999999</c:v>
                </c:pt>
                <c:pt idx="630">
                  <c:v>140.29605100000001</c:v>
                </c:pt>
                <c:pt idx="631">
                  <c:v>146.06907699999999</c:v>
                </c:pt>
                <c:pt idx="632">
                  <c:v>144.29276999999999</c:v>
                </c:pt>
                <c:pt idx="633">
                  <c:v>141.677628</c:v>
                </c:pt>
                <c:pt idx="634">
                  <c:v>141.01973000000001</c:v>
                </c:pt>
                <c:pt idx="635">
                  <c:v>138.947372</c:v>
                </c:pt>
                <c:pt idx="636">
                  <c:v>139.72039799999999</c:v>
                </c:pt>
                <c:pt idx="637">
                  <c:v>139.72039799999999</c:v>
                </c:pt>
                <c:pt idx="638">
                  <c:v>140.9375</c:v>
                </c:pt>
                <c:pt idx="639">
                  <c:v>141.28289799999999</c:v>
                </c:pt>
                <c:pt idx="640">
                  <c:v>142.20394899999999</c:v>
                </c:pt>
                <c:pt idx="641">
                  <c:v>143.68420399999999</c:v>
                </c:pt>
                <c:pt idx="642">
                  <c:v>144.572372</c:v>
                </c:pt>
                <c:pt idx="643">
                  <c:v>149.01315299999999</c:v>
                </c:pt>
                <c:pt idx="644">
                  <c:v>146.84210200000001</c:v>
                </c:pt>
                <c:pt idx="645">
                  <c:v>146.463821</c:v>
                </c:pt>
                <c:pt idx="646">
                  <c:v>146.48026999999999</c:v>
                </c:pt>
                <c:pt idx="647">
                  <c:v>149.29276999999999</c:v>
                </c:pt>
                <c:pt idx="648">
                  <c:v>151.31579600000001</c:v>
                </c:pt>
                <c:pt idx="649">
                  <c:v>151.365128</c:v>
                </c:pt>
                <c:pt idx="650">
                  <c:v>152.46710200000001</c:v>
                </c:pt>
                <c:pt idx="651">
                  <c:v>152.35197400000001</c:v>
                </c:pt>
                <c:pt idx="652">
                  <c:v>152.384872</c:v>
                </c:pt>
                <c:pt idx="653">
                  <c:v>150.3125</c:v>
                </c:pt>
                <c:pt idx="654">
                  <c:v>150.18092300000001</c:v>
                </c:pt>
                <c:pt idx="655">
                  <c:v>147.10526999999999</c:v>
                </c:pt>
                <c:pt idx="656">
                  <c:v>147.8125</c:v>
                </c:pt>
                <c:pt idx="657">
                  <c:v>147.74670399999999</c:v>
                </c:pt>
                <c:pt idx="658">
                  <c:v>148.20723000000001</c:v>
                </c:pt>
                <c:pt idx="659">
                  <c:v>147.97697400000001</c:v>
                </c:pt>
                <c:pt idx="660">
                  <c:v>146.10197400000001</c:v>
                </c:pt>
                <c:pt idx="661">
                  <c:v>147.25329600000001</c:v>
                </c:pt>
                <c:pt idx="662">
                  <c:v>147.73026999999999</c:v>
                </c:pt>
                <c:pt idx="663">
                  <c:v>145.87170399999999</c:v>
                </c:pt>
                <c:pt idx="664">
                  <c:v>144.490128</c:v>
                </c:pt>
                <c:pt idx="665">
                  <c:v>141.036179</c:v>
                </c:pt>
                <c:pt idx="666">
                  <c:v>142.76315299999999</c:v>
                </c:pt>
                <c:pt idx="667">
                  <c:v>142.31907699999999</c:v>
                </c:pt>
                <c:pt idx="668">
                  <c:v>143.536179</c:v>
                </c:pt>
                <c:pt idx="669">
                  <c:v>142.088821</c:v>
                </c:pt>
                <c:pt idx="670">
                  <c:v>141.64473000000001</c:v>
                </c:pt>
                <c:pt idx="671">
                  <c:v>138.14144899999999</c:v>
                </c:pt>
                <c:pt idx="672">
                  <c:v>138.51973000000001</c:v>
                </c:pt>
                <c:pt idx="673">
                  <c:v>136.20065299999999</c:v>
                </c:pt>
                <c:pt idx="674">
                  <c:v>137.13815299999999</c:v>
                </c:pt>
                <c:pt idx="675">
                  <c:v>137.697372</c:v>
                </c:pt>
                <c:pt idx="676">
                  <c:v>138.552628</c:v>
                </c:pt>
                <c:pt idx="677">
                  <c:v>140.54276999999999</c:v>
                </c:pt>
                <c:pt idx="678">
                  <c:v>140.64144899999999</c:v>
                </c:pt>
                <c:pt idx="679">
                  <c:v>138.4375</c:v>
                </c:pt>
                <c:pt idx="680">
                  <c:v>138.240128</c:v>
                </c:pt>
                <c:pt idx="681">
                  <c:v>138.947372</c:v>
                </c:pt>
                <c:pt idx="682">
                  <c:v>138.947372</c:v>
                </c:pt>
                <c:pt idx="683">
                  <c:v>137.97697400000001</c:v>
                </c:pt>
                <c:pt idx="684">
                  <c:v>139.07894899999999</c:v>
                </c:pt>
                <c:pt idx="685">
                  <c:v>139.45723000000001</c:v>
                </c:pt>
                <c:pt idx="686">
                  <c:v>141.54605100000001</c:v>
                </c:pt>
                <c:pt idx="687">
                  <c:v>141.95723000000001</c:v>
                </c:pt>
                <c:pt idx="688">
                  <c:v>137.76315299999999</c:v>
                </c:pt>
                <c:pt idx="689">
                  <c:v>136.973679</c:v>
                </c:pt>
                <c:pt idx="690">
                  <c:v>137.76315299999999</c:v>
                </c:pt>
                <c:pt idx="691">
                  <c:v>134.75329600000001</c:v>
                </c:pt>
                <c:pt idx="692">
                  <c:v>134.75329600000001</c:v>
                </c:pt>
                <c:pt idx="693">
                  <c:v>134.81907699999999</c:v>
                </c:pt>
                <c:pt idx="694">
                  <c:v>138.88157699999999</c:v>
                </c:pt>
                <c:pt idx="695">
                  <c:v>136.79276999999999</c:v>
                </c:pt>
                <c:pt idx="696">
                  <c:v>137.20394899999999</c:v>
                </c:pt>
                <c:pt idx="697">
                  <c:v>142.48355100000001</c:v>
                </c:pt>
                <c:pt idx="698">
                  <c:v>146.28289799999999</c:v>
                </c:pt>
                <c:pt idx="699">
                  <c:v>151.16776999999999</c:v>
                </c:pt>
                <c:pt idx="700">
                  <c:v>152.598679</c:v>
                </c:pt>
                <c:pt idx="701">
                  <c:v>151.447372</c:v>
                </c:pt>
                <c:pt idx="702">
                  <c:v>150.90460200000001</c:v>
                </c:pt>
                <c:pt idx="703">
                  <c:v>153.45394899999999</c:v>
                </c:pt>
                <c:pt idx="704">
                  <c:v>150.427628</c:v>
                </c:pt>
                <c:pt idx="705">
                  <c:v>151.54605100000001</c:v>
                </c:pt>
                <c:pt idx="706">
                  <c:v>152.23684700000001</c:v>
                </c:pt>
                <c:pt idx="707">
                  <c:v>152.23684700000001</c:v>
                </c:pt>
                <c:pt idx="708">
                  <c:v>149.19407699999999</c:v>
                </c:pt>
                <c:pt idx="709">
                  <c:v>146.776321</c:v>
                </c:pt>
                <c:pt idx="710">
                  <c:v>145.77302599999999</c:v>
                </c:pt>
                <c:pt idx="711">
                  <c:v>146.990128</c:v>
                </c:pt>
                <c:pt idx="712">
                  <c:v>144.65460200000001</c:v>
                </c:pt>
                <c:pt idx="713">
                  <c:v>144.24342300000001</c:v>
                </c:pt>
                <c:pt idx="714">
                  <c:v>144.11184700000001</c:v>
                </c:pt>
                <c:pt idx="715">
                  <c:v>149.09539799999999</c:v>
                </c:pt>
                <c:pt idx="716">
                  <c:v>146.134872</c:v>
                </c:pt>
                <c:pt idx="717">
                  <c:v>146.61184700000001</c:v>
                </c:pt>
                <c:pt idx="718">
                  <c:v>142.84539799999999</c:v>
                </c:pt>
                <c:pt idx="719">
                  <c:v>143.04276999999999</c:v>
                </c:pt>
                <c:pt idx="720">
                  <c:v>144.85197400000001</c:v>
                </c:pt>
                <c:pt idx="721">
                  <c:v>144.34210200000001</c:v>
                </c:pt>
                <c:pt idx="722">
                  <c:v>149.0625</c:v>
                </c:pt>
                <c:pt idx="723">
                  <c:v>150.55920399999999</c:v>
                </c:pt>
                <c:pt idx="724">
                  <c:v>155.87170399999999</c:v>
                </c:pt>
                <c:pt idx="725">
                  <c:v>152.286179</c:v>
                </c:pt>
                <c:pt idx="726">
                  <c:v>151.365128</c:v>
                </c:pt>
                <c:pt idx="727">
                  <c:v>150.87170399999999</c:v>
                </c:pt>
                <c:pt idx="728">
                  <c:v>154.93420399999999</c:v>
                </c:pt>
                <c:pt idx="729">
                  <c:v>151.759872</c:v>
                </c:pt>
                <c:pt idx="730">
                  <c:v>151.18420399999999</c:v>
                </c:pt>
                <c:pt idx="731">
                  <c:v>155.47697400000001</c:v>
                </c:pt>
                <c:pt idx="732">
                  <c:v>155.23026999999999</c:v>
                </c:pt>
                <c:pt idx="733">
                  <c:v>158.79934700000001</c:v>
                </c:pt>
                <c:pt idx="734">
                  <c:v>161.29934700000001</c:v>
                </c:pt>
                <c:pt idx="735">
                  <c:v>161.151321</c:v>
                </c:pt>
                <c:pt idx="736">
                  <c:v>159.45723000000001</c:v>
                </c:pt>
                <c:pt idx="737">
                  <c:v>159.72039799999999</c:v>
                </c:pt>
                <c:pt idx="738">
                  <c:v>161.41447400000001</c:v>
                </c:pt>
                <c:pt idx="739">
                  <c:v>159.490128</c:v>
                </c:pt>
                <c:pt idx="740">
                  <c:v>160.37829600000001</c:v>
                </c:pt>
                <c:pt idx="741">
                  <c:v>162.697372</c:v>
                </c:pt>
                <c:pt idx="742">
                  <c:v>162.84539799999999</c:v>
                </c:pt>
                <c:pt idx="743">
                  <c:v>162.5</c:v>
                </c:pt>
                <c:pt idx="744">
                  <c:v>164.39144899999999</c:v>
                </c:pt>
                <c:pt idx="745">
                  <c:v>166.776321</c:v>
                </c:pt>
                <c:pt idx="746">
                  <c:v>165.18092300000001</c:v>
                </c:pt>
                <c:pt idx="747">
                  <c:v>164.11184700000001</c:v>
                </c:pt>
                <c:pt idx="748">
                  <c:v>166.79276999999999</c:v>
                </c:pt>
                <c:pt idx="749">
                  <c:v>167.73026999999999</c:v>
                </c:pt>
                <c:pt idx="750">
                  <c:v>165.08223000000001</c:v>
                </c:pt>
                <c:pt idx="751">
                  <c:v>164.44079600000001</c:v>
                </c:pt>
                <c:pt idx="752">
                  <c:v>164.12829600000001</c:v>
                </c:pt>
                <c:pt idx="753">
                  <c:v>162.25329600000001</c:v>
                </c:pt>
                <c:pt idx="754">
                  <c:v>164.09539799999999</c:v>
                </c:pt>
                <c:pt idx="755">
                  <c:v>162.13815299999999</c:v>
                </c:pt>
                <c:pt idx="756">
                  <c:v>162.713821</c:v>
                </c:pt>
                <c:pt idx="757">
                  <c:v>160.9375</c:v>
                </c:pt>
                <c:pt idx="758">
                  <c:v>159.30920399999999</c:v>
                </c:pt>
                <c:pt idx="759">
                  <c:v>154.09539799999999</c:v>
                </c:pt>
                <c:pt idx="760">
                  <c:v>151.72697400000001</c:v>
                </c:pt>
                <c:pt idx="761">
                  <c:v>152.713821</c:v>
                </c:pt>
                <c:pt idx="762">
                  <c:v>154.85197400000001</c:v>
                </c:pt>
                <c:pt idx="763">
                  <c:v>156.08552599999999</c:v>
                </c:pt>
                <c:pt idx="764">
                  <c:v>151.49670399999999</c:v>
                </c:pt>
                <c:pt idx="765">
                  <c:v>151.677628</c:v>
                </c:pt>
                <c:pt idx="766">
                  <c:v>156.54605100000001</c:v>
                </c:pt>
                <c:pt idx="767">
                  <c:v>158.89802599999999</c:v>
                </c:pt>
                <c:pt idx="768">
                  <c:v>160.526321</c:v>
                </c:pt>
                <c:pt idx="769">
                  <c:v>158.25657699999999</c:v>
                </c:pt>
                <c:pt idx="770">
                  <c:v>160.98684700000001</c:v>
                </c:pt>
                <c:pt idx="771">
                  <c:v>162.12170399999999</c:v>
                </c:pt>
                <c:pt idx="772">
                  <c:v>158.60197400000001</c:v>
                </c:pt>
                <c:pt idx="773">
                  <c:v>157.94407699999999</c:v>
                </c:pt>
                <c:pt idx="774">
                  <c:v>160.213821</c:v>
                </c:pt>
                <c:pt idx="775">
                  <c:v>162.088821</c:v>
                </c:pt>
                <c:pt idx="776">
                  <c:v>162.088821</c:v>
                </c:pt>
                <c:pt idx="777">
                  <c:v>163.30592300000001</c:v>
                </c:pt>
                <c:pt idx="778">
                  <c:v>166.52960200000001</c:v>
                </c:pt>
                <c:pt idx="779">
                  <c:v>166.151321</c:v>
                </c:pt>
                <c:pt idx="780">
                  <c:v>163.28947400000001</c:v>
                </c:pt>
                <c:pt idx="781">
                  <c:v>163.89802599999999</c:v>
                </c:pt>
                <c:pt idx="782">
                  <c:v>167.072372</c:v>
                </c:pt>
                <c:pt idx="783">
                  <c:v>169.52302599999999</c:v>
                </c:pt>
                <c:pt idx="784">
                  <c:v>166.89144899999999</c:v>
                </c:pt>
                <c:pt idx="785">
                  <c:v>165.60855100000001</c:v>
                </c:pt>
                <c:pt idx="786">
                  <c:v>165.9375</c:v>
                </c:pt>
                <c:pt idx="787">
                  <c:v>165.197372</c:v>
                </c:pt>
                <c:pt idx="788">
                  <c:v>168.42105100000001</c:v>
                </c:pt>
                <c:pt idx="789">
                  <c:v>167.35197400000001</c:v>
                </c:pt>
                <c:pt idx="790">
                  <c:v>166.06907699999999</c:v>
                </c:pt>
                <c:pt idx="791">
                  <c:v>162.713821</c:v>
                </c:pt>
                <c:pt idx="792">
                  <c:v>160.14802599999999</c:v>
                </c:pt>
                <c:pt idx="793">
                  <c:v>160.97039799999999</c:v>
                </c:pt>
                <c:pt idx="794">
                  <c:v>161.776321</c:v>
                </c:pt>
                <c:pt idx="795">
                  <c:v>163.42105100000001</c:v>
                </c:pt>
                <c:pt idx="796">
                  <c:v>163.68420399999999</c:v>
                </c:pt>
                <c:pt idx="797">
                  <c:v>166.51315299999999</c:v>
                </c:pt>
                <c:pt idx="798">
                  <c:v>167.82894899999999</c:v>
                </c:pt>
                <c:pt idx="799">
                  <c:v>168.848679</c:v>
                </c:pt>
                <c:pt idx="800">
                  <c:v>171.82565299999999</c:v>
                </c:pt>
                <c:pt idx="801">
                  <c:v>171.82565299999999</c:v>
                </c:pt>
                <c:pt idx="802">
                  <c:v>171.776321</c:v>
                </c:pt>
                <c:pt idx="803">
                  <c:v>174.11184700000001</c:v>
                </c:pt>
                <c:pt idx="804">
                  <c:v>173.05920399999999</c:v>
                </c:pt>
                <c:pt idx="805">
                  <c:v>171.01973000000001</c:v>
                </c:pt>
                <c:pt idx="806">
                  <c:v>171.51315299999999</c:v>
                </c:pt>
                <c:pt idx="807">
                  <c:v>171.54605100000001</c:v>
                </c:pt>
                <c:pt idx="808">
                  <c:v>171.90789799999999</c:v>
                </c:pt>
                <c:pt idx="809">
                  <c:v>174.75329600000001</c:v>
                </c:pt>
                <c:pt idx="810">
                  <c:v>174.901321</c:v>
                </c:pt>
                <c:pt idx="811">
                  <c:v>173.98026999999999</c:v>
                </c:pt>
                <c:pt idx="812">
                  <c:v>174.259872</c:v>
                </c:pt>
                <c:pt idx="813">
                  <c:v>174.588821</c:v>
                </c:pt>
                <c:pt idx="814">
                  <c:v>174.572372</c:v>
                </c:pt>
                <c:pt idx="815">
                  <c:v>174.75329600000001</c:v>
                </c:pt>
                <c:pt idx="816">
                  <c:v>172.86184700000001</c:v>
                </c:pt>
                <c:pt idx="817">
                  <c:v>172.86184700000001</c:v>
                </c:pt>
                <c:pt idx="818">
                  <c:v>171.759872</c:v>
                </c:pt>
                <c:pt idx="819">
                  <c:v>170.16447400000001</c:v>
                </c:pt>
                <c:pt idx="820">
                  <c:v>167.43420399999999</c:v>
                </c:pt>
                <c:pt idx="821">
                  <c:v>169.02960200000001</c:v>
                </c:pt>
                <c:pt idx="822">
                  <c:v>170.70723000000001</c:v>
                </c:pt>
                <c:pt idx="823">
                  <c:v>171.52960200000001</c:v>
                </c:pt>
                <c:pt idx="824">
                  <c:v>169.42434700000001</c:v>
                </c:pt>
                <c:pt idx="825">
                  <c:v>170.34539799999999</c:v>
                </c:pt>
                <c:pt idx="826">
                  <c:v>173.73355100000001</c:v>
                </c:pt>
                <c:pt idx="827">
                  <c:v>172.79605100000001</c:v>
                </c:pt>
                <c:pt idx="828">
                  <c:v>174.177628</c:v>
                </c:pt>
                <c:pt idx="829">
                  <c:v>173.68420399999999</c:v>
                </c:pt>
                <c:pt idx="830">
                  <c:v>170</c:v>
                </c:pt>
                <c:pt idx="831">
                  <c:v>168.30592300000001</c:v>
                </c:pt>
                <c:pt idx="832">
                  <c:v>169.75329600000001</c:v>
                </c:pt>
                <c:pt idx="833">
                  <c:v>167.33552599999999</c:v>
                </c:pt>
                <c:pt idx="834">
                  <c:v>169.21052599999999</c:v>
                </c:pt>
                <c:pt idx="835">
                  <c:v>171.54605100000001</c:v>
                </c:pt>
                <c:pt idx="836">
                  <c:v>170.01644899999999</c:v>
                </c:pt>
                <c:pt idx="837">
                  <c:v>174.259872</c:v>
                </c:pt>
                <c:pt idx="838">
                  <c:v>174.259872</c:v>
                </c:pt>
                <c:pt idx="839">
                  <c:v>174.19407699999999</c:v>
                </c:pt>
                <c:pt idx="840">
                  <c:v>174.24342300000001</c:v>
                </c:pt>
                <c:pt idx="841">
                  <c:v>175.29605100000001</c:v>
                </c:pt>
                <c:pt idx="842">
                  <c:v>175.92105100000001</c:v>
                </c:pt>
                <c:pt idx="843">
                  <c:v>175.87170399999999</c:v>
                </c:pt>
                <c:pt idx="844">
                  <c:v>176.365128</c:v>
                </c:pt>
                <c:pt idx="845">
                  <c:v>176.00329600000001</c:v>
                </c:pt>
                <c:pt idx="846">
                  <c:v>176.10197400000001</c:v>
                </c:pt>
                <c:pt idx="847">
                  <c:v>174.884872</c:v>
                </c:pt>
                <c:pt idx="848">
                  <c:v>174.30920399999999</c:v>
                </c:pt>
                <c:pt idx="849">
                  <c:v>175.90460200000001</c:v>
                </c:pt>
                <c:pt idx="850">
                  <c:v>176.348679</c:v>
                </c:pt>
                <c:pt idx="851">
                  <c:v>176.01973000000001</c:v>
                </c:pt>
                <c:pt idx="852">
                  <c:v>175.67434700000001</c:v>
                </c:pt>
                <c:pt idx="853">
                  <c:v>175.29605100000001</c:v>
                </c:pt>
                <c:pt idx="854">
                  <c:v>174.177628</c:v>
                </c:pt>
                <c:pt idx="855">
                  <c:v>174.07894899999999</c:v>
                </c:pt>
                <c:pt idx="856">
                  <c:v>173.20723000000001</c:v>
                </c:pt>
                <c:pt idx="857">
                  <c:v>173.68420399999999</c:v>
                </c:pt>
                <c:pt idx="858">
                  <c:v>172.1875</c:v>
                </c:pt>
                <c:pt idx="859">
                  <c:v>173.04276999999999</c:v>
                </c:pt>
                <c:pt idx="860">
                  <c:v>173.14144899999999</c:v>
                </c:pt>
                <c:pt idx="861">
                  <c:v>172.54934700000001</c:v>
                </c:pt>
                <c:pt idx="862">
                  <c:v>172.53289799999999</c:v>
                </c:pt>
                <c:pt idx="863">
                  <c:v>172.5</c:v>
                </c:pt>
                <c:pt idx="864">
                  <c:v>171.990128</c:v>
                </c:pt>
                <c:pt idx="865">
                  <c:v>170.54276999999999</c:v>
                </c:pt>
                <c:pt idx="866">
                  <c:v>170.44407699999999</c:v>
                </c:pt>
                <c:pt idx="867">
                  <c:v>169.0625</c:v>
                </c:pt>
                <c:pt idx="868">
                  <c:v>166.90789799999999</c:v>
                </c:pt>
                <c:pt idx="869">
                  <c:v>165.65789799999999</c:v>
                </c:pt>
                <c:pt idx="870">
                  <c:v>165.87170399999999</c:v>
                </c:pt>
                <c:pt idx="871">
                  <c:v>166.85855100000001</c:v>
                </c:pt>
                <c:pt idx="872">
                  <c:v>167.03947400000001</c:v>
                </c:pt>
                <c:pt idx="873">
                  <c:v>165.23026999999999</c:v>
                </c:pt>
                <c:pt idx="874">
                  <c:v>165.098679</c:v>
                </c:pt>
                <c:pt idx="875">
                  <c:v>163.68420399999999</c:v>
                </c:pt>
                <c:pt idx="876">
                  <c:v>165.723679</c:v>
                </c:pt>
                <c:pt idx="877">
                  <c:v>164.34210200000001</c:v>
                </c:pt>
                <c:pt idx="878">
                  <c:v>165.526321</c:v>
                </c:pt>
                <c:pt idx="879">
                  <c:v>165.80592300000001</c:v>
                </c:pt>
                <c:pt idx="880">
                  <c:v>169.14473000000001</c:v>
                </c:pt>
                <c:pt idx="881">
                  <c:v>169.32565299999999</c:v>
                </c:pt>
                <c:pt idx="882">
                  <c:v>169.802628</c:v>
                </c:pt>
                <c:pt idx="883">
                  <c:v>167.96052599999999</c:v>
                </c:pt>
                <c:pt idx="884">
                  <c:v>166.43092300000001</c:v>
                </c:pt>
                <c:pt idx="885">
                  <c:v>166.036179</c:v>
                </c:pt>
                <c:pt idx="886">
                  <c:v>169.01315299999999</c:v>
                </c:pt>
                <c:pt idx="887">
                  <c:v>170.70723000000001</c:v>
                </c:pt>
                <c:pt idx="888">
                  <c:v>171.151321</c:v>
                </c:pt>
                <c:pt idx="889">
                  <c:v>170.13157699999999</c:v>
                </c:pt>
                <c:pt idx="890">
                  <c:v>171.151321</c:v>
                </c:pt>
                <c:pt idx="891">
                  <c:v>170.526321</c:v>
                </c:pt>
                <c:pt idx="892">
                  <c:v>171.52960200000001</c:v>
                </c:pt>
                <c:pt idx="893">
                  <c:v>171.990128</c:v>
                </c:pt>
                <c:pt idx="894">
                  <c:v>172.911179</c:v>
                </c:pt>
                <c:pt idx="895">
                  <c:v>173.17434700000001</c:v>
                </c:pt>
                <c:pt idx="896">
                  <c:v>173.17434700000001</c:v>
                </c:pt>
                <c:pt idx="897">
                  <c:v>172.77960200000001</c:v>
                </c:pt>
                <c:pt idx="898">
                  <c:v>172.302628</c:v>
                </c:pt>
                <c:pt idx="899">
                  <c:v>171.59539799999999</c:v>
                </c:pt>
                <c:pt idx="900">
                  <c:v>171.48026999999999</c:v>
                </c:pt>
                <c:pt idx="901">
                  <c:v>171.01973000000001</c:v>
                </c:pt>
                <c:pt idx="902">
                  <c:v>169.39144899999999</c:v>
                </c:pt>
                <c:pt idx="903">
                  <c:v>170.47697400000001</c:v>
                </c:pt>
                <c:pt idx="904">
                  <c:v>170.26315299999999</c:v>
                </c:pt>
                <c:pt idx="905">
                  <c:v>169.490128</c:v>
                </c:pt>
                <c:pt idx="906">
                  <c:v>167.79605100000001</c:v>
                </c:pt>
                <c:pt idx="907">
                  <c:v>166.80920399999999</c:v>
                </c:pt>
                <c:pt idx="908">
                  <c:v>167.697372</c:v>
                </c:pt>
                <c:pt idx="909">
                  <c:v>168.848679</c:v>
                </c:pt>
                <c:pt idx="910">
                  <c:v>170.427628</c:v>
                </c:pt>
                <c:pt idx="911">
                  <c:v>170.65789799999999</c:v>
                </c:pt>
                <c:pt idx="912">
                  <c:v>170.23026999999999</c:v>
                </c:pt>
                <c:pt idx="913">
                  <c:v>170.14802599999999</c:v>
                </c:pt>
                <c:pt idx="914">
                  <c:v>169.62170399999999</c:v>
                </c:pt>
                <c:pt idx="915">
                  <c:v>169.40789799999999</c:v>
                </c:pt>
                <c:pt idx="916">
                  <c:v>169.32565299999999</c:v>
                </c:pt>
                <c:pt idx="917">
                  <c:v>169.60526999999999</c:v>
                </c:pt>
                <c:pt idx="918">
                  <c:v>168.88157699999999</c:v>
                </c:pt>
                <c:pt idx="919">
                  <c:v>169.22697400000001</c:v>
                </c:pt>
                <c:pt idx="920">
                  <c:v>168.026321</c:v>
                </c:pt>
                <c:pt idx="921">
                  <c:v>167.94407699999999</c:v>
                </c:pt>
                <c:pt idx="922">
                  <c:v>168.89802599999999</c:v>
                </c:pt>
                <c:pt idx="923">
                  <c:v>167.97697400000001</c:v>
                </c:pt>
                <c:pt idx="924">
                  <c:v>167.20394899999999</c:v>
                </c:pt>
                <c:pt idx="925">
                  <c:v>168.338821</c:v>
                </c:pt>
                <c:pt idx="926">
                  <c:v>168.4375</c:v>
                </c:pt>
                <c:pt idx="927">
                  <c:v>167.384872</c:v>
                </c:pt>
                <c:pt idx="928">
                  <c:v>167.10526999999999</c:v>
                </c:pt>
                <c:pt idx="929">
                  <c:v>165.36184700000001</c:v>
                </c:pt>
                <c:pt idx="930">
                  <c:v>163.552628</c:v>
                </c:pt>
                <c:pt idx="931">
                  <c:v>166.06907699999999</c:v>
                </c:pt>
                <c:pt idx="932">
                  <c:v>167.33552599999999</c:v>
                </c:pt>
                <c:pt idx="933">
                  <c:v>168.04276999999999</c:v>
                </c:pt>
                <c:pt idx="934">
                  <c:v>167.8125</c:v>
                </c:pt>
                <c:pt idx="935">
                  <c:v>168.38815299999999</c:v>
                </c:pt>
                <c:pt idx="936">
                  <c:v>167.89473000000001</c:v>
                </c:pt>
                <c:pt idx="937">
                  <c:v>165.70723000000001</c:v>
                </c:pt>
                <c:pt idx="938">
                  <c:v>167.54934700000001</c:v>
                </c:pt>
                <c:pt idx="939">
                  <c:v>167.1875</c:v>
                </c:pt>
                <c:pt idx="940">
                  <c:v>167.89473000000001</c:v>
                </c:pt>
                <c:pt idx="941">
                  <c:v>167.89473000000001</c:v>
                </c:pt>
                <c:pt idx="942">
                  <c:v>167.12170399999999</c:v>
                </c:pt>
                <c:pt idx="943">
                  <c:v>166.43092300000001</c:v>
                </c:pt>
                <c:pt idx="944">
                  <c:v>167.088821</c:v>
                </c:pt>
                <c:pt idx="945">
                  <c:v>167.02302599999999</c:v>
                </c:pt>
                <c:pt idx="946">
                  <c:v>167.072372</c:v>
                </c:pt>
                <c:pt idx="947">
                  <c:v>166.39802599999999</c:v>
                </c:pt>
                <c:pt idx="948">
                  <c:v>165.23026999999999</c:v>
                </c:pt>
                <c:pt idx="949">
                  <c:v>165.54276999999999</c:v>
                </c:pt>
                <c:pt idx="950">
                  <c:v>164.86842300000001</c:v>
                </c:pt>
                <c:pt idx="951">
                  <c:v>162.94407699999999</c:v>
                </c:pt>
                <c:pt idx="952">
                  <c:v>165.13157699999999</c:v>
                </c:pt>
                <c:pt idx="953">
                  <c:v>165.44407699999999</c:v>
                </c:pt>
                <c:pt idx="954">
                  <c:v>166.51315299999999</c:v>
                </c:pt>
                <c:pt idx="955">
                  <c:v>166.84210200000001</c:v>
                </c:pt>
                <c:pt idx="956">
                  <c:v>166.41447400000001</c:v>
                </c:pt>
                <c:pt idx="957">
                  <c:v>166.10197400000001</c:v>
                </c:pt>
                <c:pt idx="958">
                  <c:v>166.463821</c:v>
                </c:pt>
                <c:pt idx="959">
                  <c:v>166.89144899999999</c:v>
                </c:pt>
                <c:pt idx="960">
                  <c:v>166.973679</c:v>
                </c:pt>
                <c:pt idx="961">
                  <c:v>166.92434700000001</c:v>
                </c:pt>
                <c:pt idx="962">
                  <c:v>165.39473000000001</c:v>
                </c:pt>
                <c:pt idx="963">
                  <c:v>166.26644899999999</c:v>
                </c:pt>
                <c:pt idx="964">
                  <c:v>166.08552599999999</c:v>
                </c:pt>
                <c:pt idx="965">
                  <c:v>165.54276999999999</c:v>
                </c:pt>
                <c:pt idx="966">
                  <c:v>165.54276999999999</c:v>
                </c:pt>
                <c:pt idx="967">
                  <c:v>165.04934700000001</c:v>
                </c:pt>
                <c:pt idx="968">
                  <c:v>164.86842300000001</c:v>
                </c:pt>
                <c:pt idx="969">
                  <c:v>164.473679</c:v>
                </c:pt>
                <c:pt idx="970">
                  <c:v>164.473679</c:v>
                </c:pt>
                <c:pt idx="971">
                  <c:v>163.19079600000001</c:v>
                </c:pt>
                <c:pt idx="972">
                  <c:v>163.37170399999999</c:v>
                </c:pt>
                <c:pt idx="973">
                  <c:v>161.51315299999999</c:v>
                </c:pt>
                <c:pt idx="974">
                  <c:v>162.26973000000001</c:v>
                </c:pt>
                <c:pt idx="975">
                  <c:v>162.713821</c:v>
                </c:pt>
                <c:pt idx="976">
                  <c:v>162.96052599999999</c:v>
                </c:pt>
                <c:pt idx="977">
                  <c:v>160.427628</c:v>
                </c:pt>
                <c:pt idx="978">
                  <c:v>159.14473000000001</c:v>
                </c:pt>
                <c:pt idx="979">
                  <c:v>162.5</c:v>
                </c:pt>
                <c:pt idx="980">
                  <c:v>163.848679</c:v>
                </c:pt>
                <c:pt idx="981">
                  <c:v>165.47697400000001</c:v>
                </c:pt>
                <c:pt idx="982">
                  <c:v>163.99670399999999</c:v>
                </c:pt>
                <c:pt idx="983">
                  <c:v>162.82894899999999</c:v>
                </c:pt>
                <c:pt idx="984">
                  <c:v>162.23684700000001</c:v>
                </c:pt>
                <c:pt idx="985">
                  <c:v>163.78289799999999</c:v>
                </c:pt>
                <c:pt idx="986">
                  <c:v>163.14144899999999</c:v>
                </c:pt>
                <c:pt idx="987">
                  <c:v>164.67105100000001</c:v>
                </c:pt>
                <c:pt idx="988">
                  <c:v>164.276321</c:v>
                </c:pt>
                <c:pt idx="989">
                  <c:v>164.01315299999999</c:v>
                </c:pt>
                <c:pt idx="990">
                  <c:v>164.07894899999999</c:v>
                </c:pt>
                <c:pt idx="991">
                  <c:v>163.73355100000001</c:v>
                </c:pt>
                <c:pt idx="992">
                  <c:v>161.973679</c:v>
                </c:pt>
                <c:pt idx="993">
                  <c:v>162.96052599999999</c:v>
                </c:pt>
                <c:pt idx="994">
                  <c:v>161.52960200000001</c:v>
                </c:pt>
                <c:pt idx="995">
                  <c:v>163.27302599999999</c:v>
                </c:pt>
                <c:pt idx="996">
                  <c:v>163.947372</c:v>
                </c:pt>
                <c:pt idx="997">
                  <c:v>163.30592300000001</c:v>
                </c:pt>
                <c:pt idx="998">
                  <c:v>161.776321</c:v>
                </c:pt>
                <c:pt idx="999">
                  <c:v>161.875</c:v>
                </c:pt>
                <c:pt idx="1000">
                  <c:v>161.11842300000001</c:v>
                </c:pt>
                <c:pt idx="1001">
                  <c:v>161.5625</c:v>
                </c:pt>
                <c:pt idx="1002">
                  <c:v>160.838821</c:v>
                </c:pt>
                <c:pt idx="1003">
                  <c:v>159.85197400000001</c:v>
                </c:pt>
                <c:pt idx="1004">
                  <c:v>160.115128</c:v>
                </c:pt>
                <c:pt idx="1005">
                  <c:v>160.29605100000001</c:v>
                </c:pt>
                <c:pt idx="1006">
                  <c:v>158.536179</c:v>
                </c:pt>
                <c:pt idx="1007">
                  <c:v>156.49670399999999</c:v>
                </c:pt>
                <c:pt idx="1008">
                  <c:v>156.18420399999999</c:v>
                </c:pt>
                <c:pt idx="1009">
                  <c:v>156.43092300000001</c:v>
                </c:pt>
                <c:pt idx="1010">
                  <c:v>156.79276999999999</c:v>
                </c:pt>
                <c:pt idx="1011">
                  <c:v>154.22697400000001</c:v>
                </c:pt>
                <c:pt idx="1012">
                  <c:v>153.536179</c:v>
                </c:pt>
                <c:pt idx="1013">
                  <c:v>154.81907699999999</c:v>
                </c:pt>
                <c:pt idx="1014">
                  <c:v>156.59539799999999</c:v>
                </c:pt>
                <c:pt idx="1015">
                  <c:v>155.80592300000001</c:v>
                </c:pt>
                <c:pt idx="1016">
                  <c:v>155.69079600000001</c:v>
                </c:pt>
                <c:pt idx="1017">
                  <c:v>157.8125</c:v>
                </c:pt>
                <c:pt idx="1018">
                  <c:v>157.35197400000001</c:v>
                </c:pt>
                <c:pt idx="1019">
                  <c:v>157.36842300000001</c:v>
                </c:pt>
                <c:pt idx="1020">
                  <c:v>156.52960200000001</c:v>
                </c:pt>
                <c:pt idx="1021">
                  <c:v>156.82565299999999</c:v>
                </c:pt>
                <c:pt idx="1022">
                  <c:v>154.81907699999999</c:v>
                </c:pt>
                <c:pt idx="1023">
                  <c:v>154.12829600000001</c:v>
                </c:pt>
                <c:pt idx="1024">
                  <c:v>151.54605100000001</c:v>
                </c:pt>
                <c:pt idx="1025">
                  <c:v>152.89473000000001</c:v>
                </c:pt>
                <c:pt idx="1026">
                  <c:v>150.77302599999999</c:v>
                </c:pt>
                <c:pt idx="1027">
                  <c:v>152.96052599999999</c:v>
                </c:pt>
                <c:pt idx="1028">
                  <c:v>154.65460200000001</c:v>
                </c:pt>
                <c:pt idx="1029">
                  <c:v>155.65789799999999</c:v>
                </c:pt>
                <c:pt idx="1030">
                  <c:v>152.15460200000001</c:v>
                </c:pt>
                <c:pt idx="1031">
                  <c:v>153.51973000000001</c:v>
                </c:pt>
                <c:pt idx="1032">
                  <c:v>156.990128</c:v>
                </c:pt>
                <c:pt idx="1033">
                  <c:v>156.10197400000001</c:v>
                </c:pt>
                <c:pt idx="1034">
                  <c:v>155.98684700000001</c:v>
                </c:pt>
                <c:pt idx="1035">
                  <c:v>157.615128</c:v>
                </c:pt>
                <c:pt idx="1036">
                  <c:v>157.33552599999999</c:v>
                </c:pt>
                <c:pt idx="1037">
                  <c:v>158.4375</c:v>
                </c:pt>
                <c:pt idx="1038">
                  <c:v>158.75</c:v>
                </c:pt>
                <c:pt idx="1039">
                  <c:v>158.45394899999999</c:v>
                </c:pt>
                <c:pt idx="1040">
                  <c:v>157.697372</c:v>
                </c:pt>
                <c:pt idx="1041">
                  <c:v>156.92434700000001</c:v>
                </c:pt>
                <c:pt idx="1042">
                  <c:v>156.89144899999999</c:v>
                </c:pt>
                <c:pt idx="1043">
                  <c:v>156.57894899999999</c:v>
                </c:pt>
                <c:pt idx="1044">
                  <c:v>155.411179</c:v>
                </c:pt>
                <c:pt idx="1045">
                  <c:v>154.52302599999999</c:v>
                </c:pt>
                <c:pt idx="1046">
                  <c:v>153.47039799999999</c:v>
                </c:pt>
                <c:pt idx="1047">
                  <c:v>153.20723000000001</c:v>
                </c:pt>
                <c:pt idx="1048">
                  <c:v>151.28289799999999</c:v>
                </c:pt>
                <c:pt idx="1049">
                  <c:v>148.75</c:v>
                </c:pt>
                <c:pt idx="1050">
                  <c:v>151.72697400000001</c:v>
                </c:pt>
                <c:pt idx="1051">
                  <c:v>150.46052599999999</c:v>
                </c:pt>
                <c:pt idx="1052">
                  <c:v>154.259872</c:v>
                </c:pt>
                <c:pt idx="1053">
                  <c:v>154.73684700000001</c:v>
                </c:pt>
                <c:pt idx="1054">
                  <c:v>154.22697400000001</c:v>
                </c:pt>
                <c:pt idx="1055">
                  <c:v>154.95065299999999</c:v>
                </c:pt>
                <c:pt idx="1056">
                  <c:v>154.91776999999999</c:v>
                </c:pt>
                <c:pt idx="1057">
                  <c:v>153.009872</c:v>
                </c:pt>
                <c:pt idx="1058">
                  <c:v>151.59539799999999</c:v>
                </c:pt>
                <c:pt idx="1059">
                  <c:v>151.59539799999999</c:v>
                </c:pt>
                <c:pt idx="1060">
                  <c:v>153.20723000000001</c:v>
                </c:pt>
                <c:pt idx="1061">
                  <c:v>152.97697400000001</c:v>
                </c:pt>
                <c:pt idx="1062">
                  <c:v>152.87829600000001</c:v>
                </c:pt>
                <c:pt idx="1063">
                  <c:v>152.33552599999999</c:v>
                </c:pt>
                <c:pt idx="1064">
                  <c:v>153.68420399999999</c:v>
                </c:pt>
                <c:pt idx="1065">
                  <c:v>152.33552599999999</c:v>
                </c:pt>
                <c:pt idx="1066">
                  <c:v>150.75657699999999</c:v>
                </c:pt>
                <c:pt idx="1067">
                  <c:v>149.91776999999999</c:v>
                </c:pt>
                <c:pt idx="1068">
                  <c:v>148.38815299999999</c:v>
                </c:pt>
                <c:pt idx="1069">
                  <c:v>149.21052599999999</c:v>
                </c:pt>
                <c:pt idx="1070">
                  <c:v>149.11184700000001</c:v>
                </c:pt>
                <c:pt idx="1071">
                  <c:v>148.61842300000001</c:v>
                </c:pt>
                <c:pt idx="1072">
                  <c:v>148.322372</c:v>
                </c:pt>
                <c:pt idx="1073">
                  <c:v>147.35197400000001</c:v>
                </c:pt>
                <c:pt idx="1074">
                  <c:v>147.17105100000001</c:v>
                </c:pt>
                <c:pt idx="1075">
                  <c:v>146.48026999999999</c:v>
                </c:pt>
                <c:pt idx="1076">
                  <c:v>146.72697400000001</c:v>
                </c:pt>
                <c:pt idx="1077">
                  <c:v>147.66447400000001</c:v>
                </c:pt>
                <c:pt idx="1078">
                  <c:v>148.338821</c:v>
                </c:pt>
                <c:pt idx="1079">
                  <c:v>147.286179</c:v>
                </c:pt>
                <c:pt idx="1080">
                  <c:v>146.92434700000001</c:v>
                </c:pt>
                <c:pt idx="1081">
                  <c:v>145.08223000000001</c:v>
                </c:pt>
                <c:pt idx="1082">
                  <c:v>146.64473000000001</c:v>
                </c:pt>
                <c:pt idx="1083">
                  <c:v>147.02302599999999</c:v>
                </c:pt>
                <c:pt idx="1084">
                  <c:v>146.62829600000001</c:v>
                </c:pt>
                <c:pt idx="1085">
                  <c:v>147.66447400000001</c:v>
                </c:pt>
                <c:pt idx="1086">
                  <c:v>147.15460200000001</c:v>
                </c:pt>
                <c:pt idx="1087">
                  <c:v>147.5</c:v>
                </c:pt>
                <c:pt idx="1088">
                  <c:v>146.21710200000001</c:v>
                </c:pt>
                <c:pt idx="1089">
                  <c:v>145.97039799999999</c:v>
                </c:pt>
                <c:pt idx="1090">
                  <c:v>145.67434700000001</c:v>
                </c:pt>
                <c:pt idx="1091">
                  <c:v>143.634872</c:v>
                </c:pt>
                <c:pt idx="1092">
                  <c:v>145.411179</c:v>
                </c:pt>
                <c:pt idx="1093">
                  <c:v>144.52302599999999</c:v>
                </c:pt>
                <c:pt idx="1094">
                  <c:v>144.52302599999999</c:v>
                </c:pt>
                <c:pt idx="1095">
                  <c:v>144.67105100000001</c:v>
                </c:pt>
                <c:pt idx="1096">
                  <c:v>142.54934700000001</c:v>
                </c:pt>
                <c:pt idx="1097">
                  <c:v>142.02302599999999</c:v>
                </c:pt>
                <c:pt idx="1098">
                  <c:v>142.36842300000001</c:v>
                </c:pt>
                <c:pt idx="1099">
                  <c:v>141.64473000000001</c:v>
                </c:pt>
                <c:pt idx="1100">
                  <c:v>142.84539799999999</c:v>
                </c:pt>
                <c:pt idx="1101">
                  <c:v>143.19079600000001</c:v>
                </c:pt>
                <c:pt idx="1102">
                  <c:v>141.447372</c:v>
                </c:pt>
                <c:pt idx="1103">
                  <c:v>139.572372</c:v>
                </c:pt>
                <c:pt idx="1104">
                  <c:v>141.10197400000001</c:v>
                </c:pt>
                <c:pt idx="1105">
                  <c:v>139.93420399999999</c:v>
                </c:pt>
                <c:pt idx="1106">
                  <c:v>140.04934700000001</c:v>
                </c:pt>
                <c:pt idx="1107">
                  <c:v>138.04276999999999</c:v>
                </c:pt>
                <c:pt idx="1108">
                  <c:v>137.86184700000001</c:v>
                </c:pt>
                <c:pt idx="1109">
                  <c:v>135.115128</c:v>
                </c:pt>
                <c:pt idx="1110">
                  <c:v>132.31907699999999</c:v>
                </c:pt>
                <c:pt idx="1111">
                  <c:v>129.93420399999999</c:v>
                </c:pt>
                <c:pt idx="1112">
                  <c:v>128.51973000000001</c:v>
                </c:pt>
                <c:pt idx="1113">
                  <c:v>129.63815299999999</c:v>
                </c:pt>
                <c:pt idx="1114">
                  <c:v>128.61842300000001</c:v>
                </c:pt>
                <c:pt idx="1115">
                  <c:v>132.86184700000001</c:v>
                </c:pt>
                <c:pt idx="1116">
                  <c:v>133.30592300000001</c:v>
                </c:pt>
                <c:pt idx="1117">
                  <c:v>135.59210200000001</c:v>
                </c:pt>
                <c:pt idx="1118">
                  <c:v>135.01644899999999</c:v>
                </c:pt>
                <c:pt idx="1119">
                  <c:v>134.588821</c:v>
                </c:pt>
                <c:pt idx="1120">
                  <c:v>134.91776999999999</c:v>
                </c:pt>
                <c:pt idx="1121">
                  <c:v>134.276321</c:v>
                </c:pt>
                <c:pt idx="1122">
                  <c:v>135.60855100000001</c:v>
                </c:pt>
                <c:pt idx="1123">
                  <c:v>135.526321</c:v>
                </c:pt>
                <c:pt idx="1124">
                  <c:v>136.23355100000001</c:v>
                </c:pt>
                <c:pt idx="1125">
                  <c:v>136.89144899999999</c:v>
                </c:pt>
                <c:pt idx="1126">
                  <c:v>137.8125</c:v>
                </c:pt>
                <c:pt idx="1127">
                  <c:v>136.21710200000001</c:v>
                </c:pt>
                <c:pt idx="1128">
                  <c:v>135.06579600000001</c:v>
                </c:pt>
                <c:pt idx="1129">
                  <c:v>133.98026999999999</c:v>
                </c:pt>
                <c:pt idx="1130">
                  <c:v>132.17105100000001</c:v>
                </c:pt>
                <c:pt idx="1131">
                  <c:v>133.60197400000001</c:v>
                </c:pt>
                <c:pt idx="1132">
                  <c:v>131.43092300000001</c:v>
                </c:pt>
                <c:pt idx="1133">
                  <c:v>132.43420399999999</c:v>
                </c:pt>
                <c:pt idx="1134">
                  <c:v>131.447372</c:v>
                </c:pt>
                <c:pt idx="1135">
                  <c:v>130.85526999999999</c:v>
                </c:pt>
                <c:pt idx="1136">
                  <c:v>131.31579600000001</c:v>
                </c:pt>
                <c:pt idx="1137">
                  <c:v>129.259872</c:v>
                </c:pt>
                <c:pt idx="1138">
                  <c:v>127.861839</c:v>
                </c:pt>
                <c:pt idx="1139">
                  <c:v>127.79605100000001</c:v>
                </c:pt>
                <c:pt idx="1140">
                  <c:v>130.213821</c:v>
                </c:pt>
                <c:pt idx="1141">
                  <c:v>129.60526999999999</c:v>
                </c:pt>
                <c:pt idx="1142">
                  <c:v>131.41447400000001</c:v>
                </c:pt>
                <c:pt idx="1143">
                  <c:v>132.66447400000001</c:v>
                </c:pt>
                <c:pt idx="1144">
                  <c:v>133.38815299999999</c:v>
                </c:pt>
                <c:pt idx="1145">
                  <c:v>133.75</c:v>
                </c:pt>
                <c:pt idx="1146">
                  <c:v>132.86184700000001</c:v>
                </c:pt>
                <c:pt idx="1147">
                  <c:v>131.25</c:v>
                </c:pt>
                <c:pt idx="1148">
                  <c:v>130.77302599999999</c:v>
                </c:pt>
                <c:pt idx="1149">
                  <c:v>132.73026999999999</c:v>
                </c:pt>
                <c:pt idx="1150">
                  <c:v>130.18092300000001</c:v>
                </c:pt>
                <c:pt idx="1151">
                  <c:v>133.30592300000001</c:v>
                </c:pt>
                <c:pt idx="1152">
                  <c:v>133.963821</c:v>
                </c:pt>
                <c:pt idx="1153">
                  <c:v>138.17434700000001</c:v>
                </c:pt>
                <c:pt idx="1154">
                  <c:v>136.61184700000001</c:v>
                </c:pt>
                <c:pt idx="1155">
                  <c:v>135.44407699999999</c:v>
                </c:pt>
                <c:pt idx="1156">
                  <c:v>136.26644899999999</c:v>
                </c:pt>
                <c:pt idx="1157">
                  <c:v>135.23026999999999</c:v>
                </c:pt>
                <c:pt idx="1158">
                  <c:v>135.64144899999999</c:v>
                </c:pt>
                <c:pt idx="1159">
                  <c:v>134.53947400000001</c:v>
                </c:pt>
                <c:pt idx="1160">
                  <c:v>134.01315299999999</c:v>
                </c:pt>
                <c:pt idx="1161">
                  <c:v>132.598679</c:v>
                </c:pt>
                <c:pt idx="1162">
                  <c:v>132.384872</c:v>
                </c:pt>
                <c:pt idx="1163">
                  <c:v>132.25329600000001</c:v>
                </c:pt>
                <c:pt idx="1164">
                  <c:v>132.97697400000001</c:v>
                </c:pt>
                <c:pt idx="1165">
                  <c:v>132.82894899999999</c:v>
                </c:pt>
                <c:pt idx="1166">
                  <c:v>131.875</c:v>
                </c:pt>
                <c:pt idx="1167">
                  <c:v>132.17105100000001</c:v>
                </c:pt>
                <c:pt idx="1168">
                  <c:v>132.45065299999999</c:v>
                </c:pt>
                <c:pt idx="1169">
                  <c:v>130.39473000000001</c:v>
                </c:pt>
                <c:pt idx="1170">
                  <c:v>130.85526999999999</c:v>
                </c:pt>
                <c:pt idx="1171">
                  <c:v>130.526321</c:v>
                </c:pt>
                <c:pt idx="1172">
                  <c:v>131.11842300000001</c:v>
                </c:pt>
                <c:pt idx="1173">
                  <c:v>130.65789799999999</c:v>
                </c:pt>
                <c:pt idx="1174">
                  <c:v>129.76973000000001</c:v>
                </c:pt>
                <c:pt idx="1175">
                  <c:v>129.09539799999999</c:v>
                </c:pt>
                <c:pt idx="1176">
                  <c:v>127.746712</c:v>
                </c:pt>
                <c:pt idx="1177">
                  <c:v>128.125</c:v>
                </c:pt>
                <c:pt idx="1178">
                  <c:v>128.963821</c:v>
                </c:pt>
                <c:pt idx="1179">
                  <c:v>127.450661</c:v>
                </c:pt>
                <c:pt idx="1180">
                  <c:v>128.322372</c:v>
                </c:pt>
                <c:pt idx="1181">
                  <c:v>126.907898</c:v>
                </c:pt>
                <c:pt idx="1182">
                  <c:v>127.664474</c:v>
                </c:pt>
                <c:pt idx="1183">
                  <c:v>128.99670399999999</c:v>
                </c:pt>
                <c:pt idx="1184">
                  <c:v>128.58552599999999</c:v>
                </c:pt>
                <c:pt idx="1185">
                  <c:v>128.19079600000001</c:v>
                </c:pt>
                <c:pt idx="1186">
                  <c:v>127.072365</c:v>
                </c:pt>
                <c:pt idx="1187">
                  <c:v>126.628288</c:v>
                </c:pt>
                <c:pt idx="1188">
                  <c:v>127.401314</c:v>
                </c:pt>
                <c:pt idx="1189">
                  <c:v>126.151314</c:v>
                </c:pt>
                <c:pt idx="1190">
                  <c:v>124.60526299999999</c:v>
                </c:pt>
                <c:pt idx="1191">
                  <c:v>125.70723700000001</c:v>
                </c:pt>
                <c:pt idx="1192">
                  <c:v>124.70394899999999</c:v>
                </c:pt>
                <c:pt idx="1193">
                  <c:v>125.476974</c:v>
                </c:pt>
                <c:pt idx="1194">
                  <c:v>124.19407699999999</c:v>
                </c:pt>
                <c:pt idx="1195">
                  <c:v>125.657898</c:v>
                </c:pt>
                <c:pt idx="1196">
                  <c:v>123.289474</c:v>
                </c:pt>
                <c:pt idx="1197">
                  <c:v>123.289474</c:v>
                </c:pt>
                <c:pt idx="1198">
                  <c:v>122.154602</c:v>
                </c:pt>
                <c:pt idx="1199">
                  <c:v>121.25</c:v>
                </c:pt>
                <c:pt idx="1200">
                  <c:v>120.460526</c:v>
                </c:pt>
                <c:pt idx="1201">
                  <c:v>119.095398</c:v>
                </c:pt>
                <c:pt idx="1202">
                  <c:v>121.447365</c:v>
                </c:pt>
                <c:pt idx="1203">
                  <c:v>120.164474</c:v>
                </c:pt>
                <c:pt idx="1204">
                  <c:v>123.059212</c:v>
                </c:pt>
                <c:pt idx="1205">
                  <c:v>122.48355100000001</c:v>
                </c:pt>
                <c:pt idx="1206">
                  <c:v>121.26644899999999</c:v>
                </c:pt>
                <c:pt idx="1207">
                  <c:v>121.95723700000001</c:v>
                </c:pt>
                <c:pt idx="1208">
                  <c:v>122.10526299999999</c:v>
                </c:pt>
                <c:pt idx="1209">
                  <c:v>122.17105100000001</c:v>
                </c:pt>
                <c:pt idx="1210">
                  <c:v>120.18092300000001</c:v>
                </c:pt>
                <c:pt idx="1211">
                  <c:v>120.378288</c:v>
                </c:pt>
                <c:pt idx="1212">
                  <c:v>118.66776299999999</c:v>
                </c:pt>
                <c:pt idx="1213">
                  <c:v>125.740135</c:v>
                </c:pt>
                <c:pt idx="1214">
                  <c:v>126.085526</c:v>
                </c:pt>
                <c:pt idx="1215">
                  <c:v>127.20394899999999</c:v>
                </c:pt>
                <c:pt idx="1216">
                  <c:v>125.740135</c:v>
                </c:pt>
                <c:pt idx="1217">
                  <c:v>122.927635</c:v>
                </c:pt>
                <c:pt idx="1218">
                  <c:v>123.601974</c:v>
                </c:pt>
                <c:pt idx="1219">
                  <c:v>121.611839</c:v>
                </c:pt>
                <c:pt idx="1220">
                  <c:v>120.29605100000001</c:v>
                </c:pt>
                <c:pt idx="1221">
                  <c:v>118.782898</c:v>
                </c:pt>
                <c:pt idx="1222">
                  <c:v>118.503288</c:v>
                </c:pt>
                <c:pt idx="1223">
                  <c:v>118.404602</c:v>
                </c:pt>
                <c:pt idx="1224">
                  <c:v>116.940788</c:v>
                </c:pt>
                <c:pt idx="1225">
                  <c:v>114.786186</c:v>
                </c:pt>
                <c:pt idx="1226">
                  <c:v>114.786186</c:v>
                </c:pt>
                <c:pt idx="1227">
                  <c:v>114.91776299999999</c:v>
                </c:pt>
                <c:pt idx="1228">
                  <c:v>115.9375</c:v>
                </c:pt>
                <c:pt idx="1229">
                  <c:v>114.029602</c:v>
                </c:pt>
                <c:pt idx="1230">
                  <c:v>115.197365</c:v>
                </c:pt>
                <c:pt idx="1231">
                  <c:v>111.414474</c:v>
                </c:pt>
                <c:pt idx="1232">
                  <c:v>111.315788</c:v>
                </c:pt>
                <c:pt idx="1233">
                  <c:v>110.625</c:v>
                </c:pt>
                <c:pt idx="1234">
                  <c:v>112.10526299999999</c:v>
                </c:pt>
                <c:pt idx="1235">
                  <c:v>114.029602</c:v>
                </c:pt>
                <c:pt idx="1236">
                  <c:v>113.914474</c:v>
                </c:pt>
                <c:pt idx="1237">
                  <c:v>112.05592300000001</c:v>
                </c:pt>
                <c:pt idx="1238">
                  <c:v>110.592102</c:v>
                </c:pt>
                <c:pt idx="1239">
                  <c:v>111.184212</c:v>
                </c:pt>
                <c:pt idx="1240">
                  <c:v>110.411186</c:v>
                </c:pt>
                <c:pt idx="1241">
                  <c:v>110.049339</c:v>
                </c:pt>
                <c:pt idx="1242">
                  <c:v>113.026314</c:v>
                </c:pt>
                <c:pt idx="1243">
                  <c:v>114.802635</c:v>
                </c:pt>
                <c:pt idx="1244">
                  <c:v>111.842102</c:v>
                </c:pt>
                <c:pt idx="1245">
                  <c:v>111.825661</c:v>
                </c:pt>
                <c:pt idx="1246">
                  <c:v>110.032898</c:v>
                </c:pt>
                <c:pt idx="1247">
                  <c:v>108.914474</c:v>
                </c:pt>
                <c:pt idx="1248">
                  <c:v>109.029602</c:v>
                </c:pt>
                <c:pt idx="1249">
                  <c:v>106.529602</c:v>
                </c:pt>
                <c:pt idx="1250">
                  <c:v>109.901314</c:v>
                </c:pt>
                <c:pt idx="1251">
                  <c:v>111.529602</c:v>
                </c:pt>
                <c:pt idx="1252">
                  <c:v>108.56907699999999</c:v>
                </c:pt>
                <c:pt idx="1253">
                  <c:v>108.10855100000001</c:v>
                </c:pt>
                <c:pt idx="1254">
                  <c:v>110.871712</c:v>
                </c:pt>
                <c:pt idx="1255">
                  <c:v>108.092102</c:v>
                </c:pt>
                <c:pt idx="1256">
                  <c:v>108.963814</c:v>
                </c:pt>
                <c:pt idx="1257">
                  <c:v>107.401314</c:v>
                </c:pt>
                <c:pt idx="1258">
                  <c:v>104.86842300000001</c:v>
                </c:pt>
                <c:pt idx="1259">
                  <c:v>104.753288</c:v>
                </c:pt>
                <c:pt idx="1260">
                  <c:v>98.667762999999994</c:v>
                </c:pt>
                <c:pt idx="1261">
                  <c:v>100.164474</c:v>
                </c:pt>
                <c:pt idx="1262">
                  <c:v>98.190787999999998</c:v>
                </c:pt>
                <c:pt idx="1263">
                  <c:v>102.911186</c:v>
                </c:pt>
                <c:pt idx="1264">
                  <c:v>103.684212</c:v>
                </c:pt>
                <c:pt idx="1265">
                  <c:v>101.447365</c:v>
                </c:pt>
                <c:pt idx="1266">
                  <c:v>104.50657699999999</c:v>
                </c:pt>
                <c:pt idx="1267">
                  <c:v>99.276313999999999</c:v>
                </c:pt>
                <c:pt idx="1268">
                  <c:v>96.628287999999998</c:v>
                </c:pt>
                <c:pt idx="1269">
                  <c:v>89.358551000000006</c:v>
                </c:pt>
                <c:pt idx="1270">
                  <c:v>90.970398000000003</c:v>
                </c:pt>
                <c:pt idx="1271">
                  <c:v>93.947365000000005</c:v>
                </c:pt>
                <c:pt idx="1272">
                  <c:v>93.355262999999994</c:v>
                </c:pt>
                <c:pt idx="1273">
                  <c:v>99.325660999999997</c:v>
                </c:pt>
                <c:pt idx="1274">
                  <c:v>93.486839000000003</c:v>
                </c:pt>
                <c:pt idx="1275">
                  <c:v>105.29605100000001</c:v>
                </c:pt>
                <c:pt idx="1276">
                  <c:v>98.256576999999993</c:v>
                </c:pt>
                <c:pt idx="1277">
                  <c:v>108.963814</c:v>
                </c:pt>
                <c:pt idx="1278">
                  <c:v>114.901314</c:v>
                </c:pt>
                <c:pt idx="1279">
                  <c:v>109.851974</c:v>
                </c:pt>
                <c:pt idx="1280">
                  <c:v>118.799339</c:v>
                </c:pt>
                <c:pt idx="1281">
                  <c:v>120.95394899999999</c:v>
                </c:pt>
                <c:pt idx="1282">
                  <c:v>124.76973700000001</c:v>
                </c:pt>
                <c:pt idx="1283">
                  <c:v>119.851974</c:v>
                </c:pt>
                <c:pt idx="1284">
                  <c:v>122.779602</c:v>
                </c:pt>
                <c:pt idx="1285">
                  <c:v>118.848686</c:v>
                </c:pt>
                <c:pt idx="1286">
                  <c:v>120.115135</c:v>
                </c:pt>
                <c:pt idx="1287">
                  <c:v>124.473686</c:v>
                </c:pt>
                <c:pt idx="1288">
                  <c:v>124.35855100000001</c:v>
                </c:pt>
                <c:pt idx="1289">
                  <c:v>127.63157699999999</c:v>
                </c:pt>
                <c:pt idx="1290">
                  <c:v>132.17105100000001</c:v>
                </c:pt>
                <c:pt idx="1291">
                  <c:v>133.20723000000001</c:v>
                </c:pt>
                <c:pt idx="1292">
                  <c:v>133.98026999999999</c:v>
                </c:pt>
                <c:pt idx="1293">
                  <c:v>133.42105100000001</c:v>
                </c:pt>
                <c:pt idx="1294">
                  <c:v>133.947372</c:v>
                </c:pt>
                <c:pt idx="1295">
                  <c:v>133.947372</c:v>
                </c:pt>
                <c:pt idx="1296">
                  <c:v>133.81579600000001</c:v>
                </c:pt>
                <c:pt idx="1297">
                  <c:v>134.42434700000001</c:v>
                </c:pt>
                <c:pt idx="1298">
                  <c:v>133.536179</c:v>
                </c:pt>
                <c:pt idx="1299">
                  <c:v>132.86184700000001</c:v>
                </c:pt>
                <c:pt idx="1300">
                  <c:v>132.20394899999999</c:v>
                </c:pt>
                <c:pt idx="1301">
                  <c:v>133.07565299999999</c:v>
                </c:pt>
                <c:pt idx="1302">
                  <c:v>132.8125</c:v>
                </c:pt>
                <c:pt idx="1303">
                  <c:v>131.5625</c:v>
                </c:pt>
                <c:pt idx="1304">
                  <c:v>129.34210200000001</c:v>
                </c:pt>
                <c:pt idx="1305">
                  <c:v>128.47039799999999</c:v>
                </c:pt>
                <c:pt idx="1306">
                  <c:v>130.77302599999999</c:v>
                </c:pt>
                <c:pt idx="1307">
                  <c:v>130.77302599999999</c:v>
                </c:pt>
                <c:pt idx="1308">
                  <c:v>130.78947400000001</c:v>
                </c:pt>
                <c:pt idx="1309">
                  <c:v>129.572372</c:v>
                </c:pt>
                <c:pt idx="1310">
                  <c:v>132.02302599999999</c:v>
                </c:pt>
                <c:pt idx="1311">
                  <c:v>133.125</c:v>
                </c:pt>
                <c:pt idx="1312">
                  <c:v>133.10855100000001</c:v>
                </c:pt>
                <c:pt idx="1313">
                  <c:v>133.009872</c:v>
                </c:pt>
                <c:pt idx="1314">
                  <c:v>133.73355100000001</c:v>
                </c:pt>
                <c:pt idx="1315">
                  <c:v>133.73355100000001</c:v>
                </c:pt>
                <c:pt idx="1316">
                  <c:v>133.37170399999999</c:v>
                </c:pt>
                <c:pt idx="1317">
                  <c:v>132.401321</c:v>
                </c:pt>
                <c:pt idx="1318">
                  <c:v>132.48355100000001</c:v>
                </c:pt>
                <c:pt idx="1319">
                  <c:v>132.598679</c:v>
                </c:pt>
                <c:pt idx="1320">
                  <c:v>131.61184700000001</c:v>
                </c:pt>
                <c:pt idx="1321">
                  <c:v>131.90789799999999</c:v>
                </c:pt>
                <c:pt idx="1322">
                  <c:v>131.16776999999999</c:v>
                </c:pt>
                <c:pt idx="1323">
                  <c:v>130.526321</c:v>
                </c:pt>
                <c:pt idx="1324">
                  <c:v>130.85526999999999</c:v>
                </c:pt>
                <c:pt idx="1325">
                  <c:v>130.55920399999999</c:v>
                </c:pt>
                <c:pt idx="1326">
                  <c:v>131.69407699999999</c:v>
                </c:pt>
                <c:pt idx="1327">
                  <c:v>130.34539799999999</c:v>
                </c:pt>
                <c:pt idx="1328">
                  <c:v>130.04934700000001</c:v>
                </c:pt>
                <c:pt idx="1329">
                  <c:v>130.838821</c:v>
                </c:pt>
                <c:pt idx="1330">
                  <c:v>130.75657699999999</c:v>
                </c:pt>
                <c:pt idx="1331">
                  <c:v>130.04934700000001</c:v>
                </c:pt>
                <c:pt idx="1332">
                  <c:v>130.01644899999999</c:v>
                </c:pt>
                <c:pt idx="1333">
                  <c:v>129.72039799999999</c:v>
                </c:pt>
                <c:pt idx="1334">
                  <c:v>129.490128</c:v>
                </c:pt>
                <c:pt idx="1335">
                  <c:v>129.19407699999999</c:v>
                </c:pt>
                <c:pt idx="1336">
                  <c:v>129.11184700000001</c:v>
                </c:pt>
                <c:pt idx="1337">
                  <c:v>129.12829600000001</c:v>
                </c:pt>
                <c:pt idx="1338">
                  <c:v>129.73684700000001</c:v>
                </c:pt>
                <c:pt idx="1339">
                  <c:v>129.32565299999999</c:v>
                </c:pt>
                <c:pt idx="1340">
                  <c:v>128.19079600000001</c:v>
                </c:pt>
                <c:pt idx="1341">
                  <c:v>127.58223700000001</c:v>
                </c:pt>
                <c:pt idx="1342">
                  <c:v>127.664474</c:v>
                </c:pt>
                <c:pt idx="1343">
                  <c:v>128.07565299999999</c:v>
                </c:pt>
                <c:pt idx="1344">
                  <c:v>127.072365</c:v>
                </c:pt>
                <c:pt idx="1345">
                  <c:v>126.940788</c:v>
                </c:pt>
                <c:pt idx="1346">
                  <c:v>126.06907699999999</c:v>
                </c:pt>
                <c:pt idx="1347">
                  <c:v>126.710526</c:v>
                </c:pt>
                <c:pt idx="1348">
                  <c:v>127.532898</c:v>
                </c:pt>
                <c:pt idx="1349">
                  <c:v>128.322372</c:v>
                </c:pt>
                <c:pt idx="1350">
                  <c:v>128.322372</c:v>
                </c:pt>
                <c:pt idx="1351">
                  <c:v>127.845398</c:v>
                </c:pt>
                <c:pt idx="1352">
                  <c:v>127.746712</c:v>
                </c:pt>
                <c:pt idx="1353">
                  <c:v>126.776314</c:v>
                </c:pt>
                <c:pt idx="1354">
                  <c:v>126.661186</c:v>
                </c:pt>
                <c:pt idx="1355">
                  <c:v>126.710526</c:v>
                </c:pt>
                <c:pt idx="1356">
                  <c:v>127.253288</c:v>
                </c:pt>
                <c:pt idx="1357">
                  <c:v>127.401314</c:v>
                </c:pt>
                <c:pt idx="1358">
                  <c:v>127.286186</c:v>
                </c:pt>
                <c:pt idx="1359">
                  <c:v>126.447365</c:v>
                </c:pt>
                <c:pt idx="1360">
                  <c:v>126.43092300000001</c:v>
                </c:pt>
                <c:pt idx="1361">
                  <c:v>126.54605100000001</c:v>
                </c:pt>
                <c:pt idx="1362">
                  <c:v>126.628288</c:v>
                </c:pt>
                <c:pt idx="1363">
                  <c:v>126.924339</c:v>
                </c:pt>
                <c:pt idx="1364">
                  <c:v>126.924339</c:v>
                </c:pt>
                <c:pt idx="1365">
                  <c:v>126.398026</c:v>
                </c:pt>
                <c:pt idx="1366">
                  <c:v>126.463814</c:v>
                </c:pt>
                <c:pt idx="1367">
                  <c:v>126.43092300000001</c:v>
                </c:pt>
                <c:pt idx="1368">
                  <c:v>125.888161</c:v>
                </c:pt>
                <c:pt idx="1369">
                  <c:v>124.621712</c:v>
                </c:pt>
                <c:pt idx="1370">
                  <c:v>124.91776299999999</c:v>
                </c:pt>
                <c:pt idx="1371">
                  <c:v>124.621712</c:v>
                </c:pt>
                <c:pt idx="1372">
                  <c:v>124.76973700000001</c:v>
                </c:pt>
                <c:pt idx="1373">
                  <c:v>124.029602</c:v>
                </c:pt>
                <c:pt idx="1374">
                  <c:v>123.684212</c:v>
                </c:pt>
                <c:pt idx="1375">
                  <c:v>123.404602</c:v>
                </c:pt>
                <c:pt idx="1376">
                  <c:v>122.960526</c:v>
                </c:pt>
                <c:pt idx="1377">
                  <c:v>123.35526299999999</c:v>
                </c:pt>
                <c:pt idx="1378">
                  <c:v>122.467102</c:v>
                </c:pt>
                <c:pt idx="1379">
                  <c:v>122.878288</c:v>
                </c:pt>
                <c:pt idx="1380">
                  <c:v>122.58223700000001</c:v>
                </c:pt>
                <c:pt idx="1381">
                  <c:v>122.549339</c:v>
                </c:pt>
                <c:pt idx="1382">
                  <c:v>121.33223700000001</c:v>
                </c:pt>
                <c:pt idx="1383">
                  <c:v>121.661186</c:v>
                </c:pt>
                <c:pt idx="1384">
                  <c:v>120.032898</c:v>
                </c:pt>
                <c:pt idx="1385">
                  <c:v>119.095398</c:v>
                </c:pt>
                <c:pt idx="1386">
                  <c:v>118.075661</c:v>
                </c:pt>
                <c:pt idx="1387">
                  <c:v>119.654602</c:v>
                </c:pt>
                <c:pt idx="1388">
                  <c:v>120.13157699999999</c:v>
                </c:pt>
                <c:pt idx="1389">
                  <c:v>118.88157699999999</c:v>
                </c:pt>
                <c:pt idx="1390">
                  <c:v>117.89473700000001</c:v>
                </c:pt>
                <c:pt idx="1391">
                  <c:v>119.901314</c:v>
                </c:pt>
                <c:pt idx="1392">
                  <c:v>121.299339</c:v>
                </c:pt>
                <c:pt idx="1393">
                  <c:v>120.723686</c:v>
                </c:pt>
                <c:pt idx="1394">
                  <c:v>121.398026</c:v>
                </c:pt>
                <c:pt idx="1395">
                  <c:v>121.529602</c:v>
                </c:pt>
                <c:pt idx="1396">
                  <c:v>121.200661</c:v>
                </c:pt>
                <c:pt idx="1397">
                  <c:v>121.924339</c:v>
                </c:pt>
                <c:pt idx="1398">
                  <c:v>122.088814</c:v>
                </c:pt>
                <c:pt idx="1399">
                  <c:v>122.549339</c:v>
                </c:pt>
                <c:pt idx="1400">
                  <c:v>122.41776299999999</c:v>
                </c:pt>
                <c:pt idx="1401">
                  <c:v>122.48355100000001</c:v>
                </c:pt>
                <c:pt idx="1402">
                  <c:v>122.286186</c:v>
                </c:pt>
                <c:pt idx="1403">
                  <c:v>122.79605100000001</c:v>
                </c:pt>
                <c:pt idx="1404">
                  <c:v>122.664474</c:v>
                </c:pt>
                <c:pt idx="1405">
                  <c:v>122.138161</c:v>
                </c:pt>
                <c:pt idx="1406">
                  <c:v>121.200661</c:v>
                </c:pt>
                <c:pt idx="1407">
                  <c:v>121.184212</c:v>
                </c:pt>
                <c:pt idx="1408">
                  <c:v>121.036186</c:v>
                </c:pt>
                <c:pt idx="1409">
                  <c:v>120.871712</c:v>
                </c:pt>
                <c:pt idx="1410">
                  <c:v>119.572365</c:v>
                </c:pt>
                <c:pt idx="1411">
                  <c:v>117.99342300000001</c:v>
                </c:pt>
                <c:pt idx="1412">
                  <c:v>118.634865</c:v>
                </c:pt>
                <c:pt idx="1413">
                  <c:v>118.634865</c:v>
                </c:pt>
                <c:pt idx="1414">
                  <c:v>118.404602</c:v>
                </c:pt>
                <c:pt idx="1415">
                  <c:v>117.088814</c:v>
                </c:pt>
                <c:pt idx="1416">
                  <c:v>116.611839</c:v>
                </c:pt>
                <c:pt idx="1417">
                  <c:v>116.924339</c:v>
                </c:pt>
                <c:pt idx="1418">
                  <c:v>115.85526299999999</c:v>
                </c:pt>
                <c:pt idx="1419">
                  <c:v>118.322365</c:v>
                </c:pt>
                <c:pt idx="1420">
                  <c:v>118.503288</c:v>
                </c:pt>
                <c:pt idx="1421">
                  <c:v>117.532898</c:v>
                </c:pt>
                <c:pt idx="1422">
                  <c:v>118.157898</c:v>
                </c:pt>
                <c:pt idx="1423">
                  <c:v>117.17105100000001</c:v>
                </c:pt>
                <c:pt idx="1424">
                  <c:v>115.592102</c:v>
                </c:pt>
                <c:pt idx="1425">
                  <c:v>115.378288</c:v>
                </c:pt>
                <c:pt idx="1426">
                  <c:v>118.76644899999999</c:v>
                </c:pt>
                <c:pt idx="1427">
                  <c:v>117.05592300000001</c:v>
                </c:pt>
                <c:pt idx="1428">
                  <c:v>118.388161</c:v>
                </c:pt>
                <c:pt idx="1429">
                  <c:v>119.19407699999999</c:v>
                </c:pt>
                <c:pt idx="1430">
                  <c:v>117.467102</c:v>
                </c:pt>
                <c:pt idx="1431">
                  <c:v>117.05592300000001</c:v>
                </c:pt>
                <c:pt idx="1432">
                  <c:v>115.740135</c:v>
                </c:pt>
                <c:pt idx="1433">
                  <c:v>119.259865</c:v>
                </c:pt>
                <c:pt idx="1434">
                  <c:v>120.32894899999999</c:v>
                </c:pt>
                <c:pt idx="1435">
                  <c:v>121.315788</c:v>
                </c:pt>
                <c:pt idx="1436">
                  <c:v>122.450661</c:v>
                </c:pt>
                <c:pt idx="1437">
                  <c:v>123.04276299999999</c:v>
                </c:pt>
                <c:pt idx="1438">
                  <c:v>123.125</c:v>
                </c:pt>
                <c:pt idx="1439">
                  <c:v>122.51644899999999</c:v>
                </c:pt>
                <c:pt idx="1440">
                  <c:v>123.4375</c:v>
                </c:pt>
                <c:pt idx="1441">
                  <c:v>123.04276299999999</c:v>
                </c:pt>
                <c:pt idx="1442">
                  <c:v>122.36842300000001</c:v>
                </c:pt>
                <c:pt idx="1443">
                  <c:v>122.072365</c:v>
                </c:pt>
                <c:pt idx="1444">
                  <c:v>122.779602</c:v>
                </c:pt>
                <c:pt idx="1445">
                  <c:v>122.20394899999999</c:v>
                </c:pt>
                <c:pt idx="1446">
                  <c:v>122.746712</c:v>
                </c:pt>
                <c:pt idx="1447">
                  <c:v>123.20723700000001</c:v>
                </c:pt>
                <c:pt idx="1448">
                  <c:v>123.10855100000001</c:v>
                </c:pt>
                <c:pt idx="1449">
                  <c:v>122.746712</c:v>
                </c:pt>
                <c:pt idx="1450">
                  <c:v>122.598686</c:v>
                </c:pt>
                <c:pt idx="1451">
                  <c:v>121.973686</c:v>
                </c:pt>
                <c:pt idx="1452">
                  <c:v>122.039474</c:v>
                </c:pt>
                <c:pt idx="1453">
                  <c:v>122.68092300000001</c:v>
                </c:pt>
                <c:pt idx="1454">
                  <c:v>123.25657699999999</c:v>
                </c:pt>
                <c:pt idx="1455">
                  <c:v>123.25657699999999</c:v>
                </c:pt>
                <c:pt idx="1456">
                  <c:v>122.48355100000001</c:v>
                </c:pt>
                <c:pt idx="1457">
                  <c:v>122.1875</c:v>
                </c:pt>
                <c:pt idx="1458">
                  <c:v>121.23355100000001</c:v>
                </c:pt>
                <c:pt idx="1459">
                  <c:v>120.723686</c:v>
                </c:pt>
                <c:pt idx="1460">
                  <c:v>120.263161</c:v>
                </c:pt>
                <c:pt idx="1461">
                  <c:v>120.18092300000001</c:v>
                </c:pt>
                <c:pt idx="1462">
                  <c:v>121.151314</c:v>
                </c:pt>
                <c:pt idx="1463">
                  <c:v>121.282898</c:v>
                </c:pt>
                <c:pt idx="1464">
                  <c:v>121.611839</c:v>
                </c:pt>
                <c:pt idx="1465">
                  <c:v>120.246712</c:v>
                </c:pt>
                <c:pt idx="1466">
                  <c:v>119.851974</c:v>
                </c:pt>
                <c:pt idx="1467">
                  <c:v>118.322365</c:v>
                </c:pt>
                <c:pt idx="1468">
                  <c:v>119.70394899999999</c:v>
                </c:pt>
                <c:pt idx="1469">
                  <c:v>120.23026299999999</c:v>
                </c:pt>
                <c:pt idx="1470">
                  <c:v>119.81907699999999</c:v>
                </c:pt>
                <c:pt idx="1471">
                  <c:v>120.509865</c:v>
                </c:pt>
                <c:pt idx="1472">
                  <c:v>120.164474</c:v>
                </c:pt>
                <c:pt idx="1473">
                  <c:v>119.654602</c:v>
                </c:pt>
                <c:pt idx="1474">
                  <c:v>118.404602</c:v>
                </c:pt>
                <c:pt idx="1475">
                  <c:v>117.779602</c:v>
                </c:pt>
                <c:pt idx="1476">
                  <c:v>117.36842300000001</c:v>
                </c:pt>
                <c:pt idx="1477">
                  <c:v>115.49342300000001</c:v>
                </c:pt>
                <c:pt idx="1478">
                  <c:v>115.279602</c:v>
                </c:pt>
                <c:pt idx="1479">
                  <c:v>116.414474</c:v>
                </c:pt>
                <c:pt idx="1480">
                  <c:v>115.904602</c:v>
                </c:pt>
                <c:pt idx="1481">
                  <c:v>116.57894899999999</c:v>
                </c:pt>
                <c:pt idx="1482">
                  <c:v>117.58223700000001</c:v>
                </c:pt>
                <c:pt idx="1483">
                  <c:v>117.58223700000001</c:v>
                </c:pt>
                <c:pt idx="1484">
                  <c:v>116.940788</c:v>
                </c:pt>
                <c:pt idx="1485">
                  <c:v>118.273026</c:v>
                </c:pt>
                <c:pt idx="1486">
                  <c:v>118.75</c:v>
                </c:pt>
                <c:pt idx="1487">
                  <c:v>117.68092300000001</c:v>
                </c:pt>
                <c:pt idx="1488">
                  <c:v>118.404602</c:v>
                </c:pt>
                <c:pt idx="1489">
                  <c:v>119.309212</c:v>
                </c:pt>
                <c:pt idx="1490">
                  <c:v>118.42105100000001</c:v>
                </c:pt>
                <c:pt idx="1491">
                  <c:v>117.94407699999999</c:v>
                </c:pt>
                <c:pt idx="1492">
                  <c:v>116.85855100000001</c:v>
                </c:pt>
                <c:pt idx="1493">
                  <c:v>119.86842300000001</c:v>
                </c:pt>
                <c:pt idx="1494">
                  <c:v>119.128288</c:v>
                </c:pt>
                <c:pt idx="1495">
                  <c:v>119.736839</c:v>
                </c:pt>
                <c:pt idx="1496">
                  <c:v>119.802635</c:v>
                </c:pt>
                <c:pt idx="1497">
                  <c:v>121.875</c:v>
                </c:pt>
                <c:pt idx="1498">
                  <c:v>122.89473700000001</c:v>
                </c:pt>
                <c:pt idx="1499">
                  <c:v>121.611839</c:v>
                </c:pt>
                <c:pt idx="1500">
                  <c:v>121.89144899999999</c:v>
                </c:pt>
                <c:pt idx="1501">
                  <c:v>122.73026299999999</c:v>
                </c:pt>
                <c:pt idx="1502">
                  <c:v>122.615135</c:v>
                </c:pt>
                <c:pt idx="1503">
                  <c:v>122.31907699999999</c:v>
                </c:pt>
                <c:pt idx="1504">
                  <c:v>121.85855100000001</c:v>
                </c:pt>
                <c:pt idx="1505">
                  <c:v>121.89144899999999</c:v>
                </c:pt>
                <c:pt idx="1506">
                  <c:v>122.565788</c:v>
                </c:pt>
                <c:pt idx="1507">
                  <c:v>121.907898</c:v>
                </c:pt>
                <c:pt idx="1508">
                  <c:v>121.924339</c:v>
                </c:pt>
                <c:pt idx="1509">
                  <c:v>121.89144899999999</c:v>
                </c:pt>
                <c:pt idx="1510">
                  <c:v>121.842102</c:v>
                </c:pt>
                <c:pt idx="1511">
                  <c:v>121.710526</c:v>
                </c:pt>
                <c:pt idx="1512">
                  <c:v>121.759865</c:v>
                </c:pt>
                <c:pt idx="1513">
                  <c:v>120.904602</c:v>
                </c:pt>
                <c:pt idx="1514">
                  <c:v>121.282898</c:v>
                </c:pt>
                <c:pt idx="1515">
                  <c:v>120.773026</c:v>
                </c:pt>
                <c:pt idx="1516">
                  <c:v>121.414474</c:v>
                </c:pt>
                <c:pt idx="1517">
                  <c:v>121.26644899999999</c:v>
                </c:pt>
                <c:pt idx="1518">
                  <c:v>120.80592300000001</c:v>
                </c:pt>
                <c:pt idx="1519">
                  <c:v>120.625</c:v>
                </c:pt>
                <c:pt idx="1520">
                  <c:v>120.065788</c:v>
                </c:pt>
                <c:pt idx="1521">
                  <c:v>120.115135</c:v>
                </c:pt>
                <c:pt idx="1522">
                  <c:v>118.66776299999999</c:v>
                </c:pt>
                <c:pt idx="1523">
                  <c:v>117.927635</c:v>
                </c:pt>
                <c:pt idx="1524">
                  <c:v>117.58223700000001</c:v>
                </c:pt>
                <c:pt idx="1525">
                  <c:v>118.125</c:v>
                </c:pt>
                <c:pt idx="1526">
                  <c:v>117.31907699999999</c:v>
                </c:pt>
                <c:pt idx="1527">
                  <c:v>117.335526</c:v>
                </c:pt>
                <c:pt idx="1528">
                  <c:v>119.81907699999999</c:v>
                </c:pt>
                <c:pt idx="1529">
                  <c:v>118.98026299999999</c:v>
                </c:pt>
                <c:pt idx="1530">
                  <c:v>119.276314</c:v>
                </c:pt>
                <c:pt idx="1531">
                  <c:v>119.177635</c:v>
                </c:pt>
                <c:pt idx="1532">
                  <c:v>118.51973700000001</c:v>
                </c:pt>
                <c:pt idx="1533">
                  <c:v>117.565788</c:v>
                </c:pt>
                <c:pt idx="1534">
                  <c:v>117.68092300000001</c:v>
                </c:pt>
                <c:pt idx="1535">
                  <c:v>117.00657699999999</c:v>
                </c:pt>
                <c:pt idx="1536">
                  <c:v>116.5625</c:v>
                </c:pt>
                <c:pt idx="1537">
                  <c:v>115.032898</c:v>
                </c:pt>
                <c:pt idx="1538">
                  <c:v>115.32894899999999</c:v>
                </c:pt>
                <c:pt idx="1539">
                  <c:v>116.54605100000001</c:v>
                </c:pt>
                <c:pt idx="1540">
                  <c:v>117.121712</c:v>
                </c:pt>
                <c:pt idx="1541">
                  <c:v>117.10526299999999</c:v>
                </c:pt>
                <c:pt idx="1542">
                  <c:v>117.450661</c:v>
                </c:pt>
                <c:pt idx="1543">
                  <c:v>116.825661</c:v>
                </c:pt>
                <c:pt idx="1544">
                  <c:v>117.236839</c:v>
                </c:pt>
                <c:pt idx="1545">
                  <c:v>117.48355100000001</c:v>
                </c:pt>
                <c:pt idx="1546">
                  <c:v>117.401314</c:v>
                </c:pt>
                <c:pt idx="1547">
                  <c:v>117.10526299999999</c:v>
                </c:pt>
                <c:pt idx="1548">
                  <c:v>116.398026</c:v>
                </c:pt>
                <c:pt idx="1549">
                  <c:v>116.677635</c:v>
                </c:pt>
                <c:pt idx="1550">
                  <c:v>116.365135</c:v>
                </c:pt>
                <c:pt idx="1551">
                  <c:v>115.970398</c:v>
                </c:pt>
                <c:pt idx="1552">
                  <c:v>115.970398</c:v>
                </c:pt>
                <c:pt idx="1553">
                  <c:v>114.786186</c:v>
                </c:pt>
                <c:pt idx="1554">
                  <c:v>114.851974</c:v>
                </c:pt>
                <c:pt idx="1555">
                  <c:v>114.786186</c:v>
                </c:pt>
                <c:pt idx="1556">
                  <c:v>113.388161</c:v>
                </c:pt>
                <c:pt idx="1557">
                  <c:v>113.536186</c:v>
                </c:pt>
                <c:pt idx="1558">
                  <c:v>113.56907699999999</c:v>
                </c:pt>
                <c:pt idx="1559">
                  <c:v>114.76973700000001</c:v>
                </c:pt>
                <c:pt idx="1560">
                  <c:v>115.213814</c:v>
                </c:pt>
                <c:pt idx="1561">
                  <c:v>114.539474</c:v>
                </c:pt>
                <c:pt idx="1562">
                  <c:v>113.88157699999999</c:v>
                </c:pt>
                <c:pt idx="1563">
                  <c:v>114.013161</c:v>
                </c:pt>
                <c:pt idx="1564">
                  <c:v>113.273026</c:v>
                </c:pt>
                <c:pt idx="1565">
                  <c:v>111.69407699999999</c:v>
                </c:pt>
                <c:pt idx="1566">
                  <c:v>111.677635</c:v>
                </c:pt>
                <c:pt idx="1567">
                  <c:v>112.450661</c:v>
                </c:pt>
                <c:pt idx="1568">
                  <c:v>111.217102</c:v>
                </c:pt>
                <c:pt idx="1569">
                  <c:v>111.01973700000001</c:v>
                </c:pt>
                <c:pt idx="1570">
                  <c:v>110.740135</c:v>
                </c:pt>
                <c:pt idx="1571">
                  <c:v>112.220398</c:v>
                </c:pt>
                <c:pt idx="1572">
                  <c:v>112.220398</c:v>
                </c:pt>
                <c:pt idx="1573">
                  <c:v>111.052635</c:v>
                </c:pt>
                <c:pt idx="1574">
                  <c:v>110.246712</c:v>
                </c:pt>
                <c:pt idx="1575">
                  <c:v>109.934212</c:v>
                </c:pt>
                <c:pt idx="1576">
                  <c:v>108.947365</c:v>
                </c:pt>
                <c:pt idx="1577">
                  <c:v>109.572365</c:v>
                </c:pt>
                <c:pt idx="1578">
                  <c:v>109.967102</c:v>
                </c:pt>
                <c:pt idx="1579">
                  <c:v>109.45723700000001</c:v>
                </c:pt>
                <c:pt idx="1580">
                  <c:v>108.45394899999999</c:v>
                </c:pt>
                <c:pt idx="1581">
                  <c:v>107.664474</c:v>
                </c:pt>
                <c:pt idx="1582">
                  <c:v>107.00657699999999</c:v>
                </c:pt>
                <c:pt idx="1583">
                  <c:v>103.700661</c:v>
                </c:pt>
                <c:pt idx="1584">
                  <c:v>105.49342300000001</c:v>
                </c:pt>
                <c:pt idx="1585">
                  <c:v>105.526314</c:v>
                </c:pt>
                <c:pt idx="1586">
                  <c:v>105.01644899999999</c:v>
                </c:pt>
                <c:pt idx="1587">
                  <c:v>104.835526</c:v>
                </c:pt>
                <c:pt idx="1588">
                  <c:v>104.342102</c:v>
                </c:pt>
                <c:pt idx="1589">
                  <c:v>100.625</c:v>
                </c:pt>
                <c:pt idx="1590">
                  <c:v>102.450661</c:v>
                </c:pt>
                <c:pt idx="1591">
                  <c:v>104.424339</c:v>
                </c:pt>
                <c:pt idx="1592">
                  <c:v>105.345398</c:v>
                </c:pt>
                <c:pt idx="1593">
                  <c:v>106.825661</c:v>
                </c:pt>
                <c:pt idx="1594">
                  <c:v>107.861839</c:v>
                </c:pt>
                <c:pt idx="1595">
                  <c:v>109.523026</c:v>
                </c:pt>
                <c:pt idx="1596">
                  <c:v>111.315788</c:v>
                </c:pt>
                <c:pt idx="1597">
                  <c:v>111.414474</c:v>
                </c:pt>
                <c:pt idx="1598">
                  <c:v>110.246712</c:v>
                </c:pt>
                <c:pt idx="1599">
                  <c:v>110.098686</c:v>
                </c:pt>
                <c:pt idx="1600">
                  <c:v>110.427635</c:v>
                </c:pt>
                <c:pt idx="1601">
                  <c:v>112.58223700000001</c:v>
                </c:pt>
                <c:pt idx="1602">
                  <c:v>113.075661</c:v>
                </c:pt>
                <c:pt idx="1603">
                  <c:v>113.075661</c:v>
                </c:pt>
                <c:pt idx="1604">
                  <c:v>116.33223700000001</c:v>
                </c:pt>
                <c:pt idx="1605">
                  <c:v>114.851974</c:v>
                </c:pt>
                <c:pt idx="1606">
                  <c:v>114.50657699999999</c:v>
                </c:pt>
                <c:pt idx="1607">
                  <c:v>114.98355100000001</c:v>
                </c:pt>
                <c:pt idx="1608">
                  <c:v>112.697365</c:v>
                </c:pt>
                <c:pt idx="1609">
                  <c:v>112.565788</c:v>
                </c:pt>
                <c:pt idx="1610">
                  <c:v>110.9375</c:v>
                </c:pt>
                <c:pt idx="1611">
                  <c:v>111.677635</c:v>
                </c:pt>
                <c:pt idx="1612">
                  <c:v>111.677635</c:v>
                </c:pt>
                <c:pt idx="1613">
                  <c:v>110.657898</c:v>
                </c:pt>
                <c:pt idx="1614">
                  <c:v>112.713814</c:v>
                </c:pt>
                <c:pt idx="1615">
                  <c:v>114.440788</c:v>
                </c:pt>
                <c:pt idx="1616">
                  <c:v>114.14473700000001</c:v>
                </c:pt>
                <c:pt idx="1617">
                  <c:v>113.059212</c:v>
                </c:pt>
                <c:pt idx="1618">
                  <c:v>113.470398</c:v>
                </c:pt>
                <c:pt idx="1619">
                  <c:v>113.30592300000001</c:v>
                </c:pt>
                <c:pt idx="1620">
                  <c:v>115.427635</c:v>
                </c:pt>
                <c:pt idx="1621">
                  <c:v>116.414474</c:v>
                </c:pt>
                <c:pt idx="1622">
                  <c:v>117.36842300000001</c:v>
                </c:pt>
                <c:pt idx="1623">
                  <c:v>115.263161</c:v>
                </c:pt>
                <c:pt idx="1624">
                  <c:v>114.76973700000001</c:v>
                </c:pt>
                <c:pt idx="1625">
                  <c:v>114.424339</c:v>
                </c:pt>
                <c:pt idx="1626">
                  <c:v>114.638161</c:v>
                </c:pt>
                <c:pt idx="1627">
                  <c:v>113.059212</c:v>
                </c:pt>
                <c:pt idx="1628">
                  <c:v>111.825661</c:v>
                </c:pt>
                <c:pt idx="1629">
                  <c:v>110.246712</c:v>
                </c:pt>
                <c:pt idx="1630">
                  <c:v>110.970398</c:v>
                </c:pt>
                <c:pt idx="1631">
                  <c:v>112.48355100000001</c:v>
                </c:pt>
                <c:pt idx="1632">
                  <c:v>110.904602</c:v>
                </c:pt>
                <c:pt idx="1633">
                  <c:v>114.0625</c:v>
                </c:pt>
                <c:pt idx="1634">
                  <c:v>114.950661</c:v>
                </c:pt>
                <c:pt idx="1635">
                  <c:v>115.246712</c:v>
                </c:pt>
                <c:pt idx="1636">
                  <c:v>115.01644899999999</c:v>
                </c:pt>
                <c:pt idx="1637">
                  <c:v>116.89144899999999</c:v>
                </c:pt>
                <c:pt idx="1638">
                  <c:v>117.20394899999999</c:v>
                </c:pt>
                <c:pt idx="1639">
                  <c:v>114.884865</c:v>
                </c:pt>
                <c:pt idx="1640">
                  <c:v>115.509865</c:v>
                </c:pt>
                <c:pt idx="1641">
                  <c:v>114.128288</c:v>
                </c:pt>
                <c:pt idx="1642">
                  <c:v>116.085526</c:v>
                </c:pt>
                <c:pt idx="1643">
                  <c:v>119.55592300000001</c:v>
                </c:pt>
                <c:pt idx="1644">
                  <c:v>119.786186</c:v>
                </c:pt>
                <c:pt idx="1645">
                  <c:v>119.98355100000001</c:v>
                </c:pt>
                <c:pt idx="1646">
                  <c:v>120.690788</c:v>
                </c:pt>
                <c:pt idx="1647">
                  <c:v>121.990135</c:v>
                </c:pt>
                <c:pt idx="1648">
                  <c:v>122.072365</c:v>
                </c:pt>
                <c:pt idx="1649">
                  <c:v>122.48355100000001</c:v>
                </c:pt>
                <c:pt idx="1650">
                  <c:v>122.138161</c:v>
                </c:pt>
                <c:pt idx="1651">
                  <c:v>122.434212</c:v>
                </c:pt>
                <c:pt idx="1652">
                  <c:v>122.434212</c:v>
                </c:pt>
                <c:pt idx="1653">
                  <c:v>122.51644899999999</c:v>
                </c:pt>
                <c:pt idx="1654">
                  <c:v>122.26973700000001</c:v>
                </c:pt>
                <c:pt idx="1655">
                  <c:v>122.845398</c:v>
                </c:pt>
                <c:pt idx="1656">
                  <c:v>122.779602</c:v>
                </c:pt>
                <c:pt idx="1657">
                  <c:v>121.628288</c:v>
                </c:pt>
                <c:pt idx="1658">
                  <c:v>121.315788</c:v>
                </c:pt>
                <c:pt idx="1659">
                  <c:v>120.460526</c:v>
                </c:pt>
                <c:pt idx="1660">
                  <c:v>120.85526299999999</c:v>
                </c:pt>
                <c:pt idx="1661">
                  <c:v>120.75657699999999</c:v>
                </c:pt>
                <c:pt idx="1662">
                  <c:v>119.934212</c:v>
                </c:pt>
                <c:pt idx="1663">
                  <c:v>119.70394899999999</c:v>
                </c:pt>
                <c:pt idx="1664">
                  <c:v>119.342102</c:v>
                </c:pt>
                <c:pt idx="1665">
                  <c:v>119.14473700000001</c:v>
                </c:pt>
                <c:pt idx="1666">
                  <c:v>119.638161</c:v>
                </c:pt>
                <c:pt idx="1667">
                  <c:v>120.065788</c:v>
                </c:pt>
                <c:pt idx="1668">
                  <c:v>120.723686</c:v>
                </c:pt>
                <c:pt idx="1669">
                  <c:v>121.398026</c:v>
                </c:pt>
                <c:pt idx="1670">
                  <c:v>121.398026</c:v>
                </c:pt>
                <c:pt idx="1671">
                  <c:v>121.776314</c:v>
                </c:pt>
                <c:pt idx="1672">
                  <c:v>122.82894899999999</c:v>
                </c:pt>
                <c:pt idx="1673">
                  <c:v>122.10526299999999</c:v>
                </c:pt>
                <c:pt idx="1674">
                  <c:v>122.039474</c:v>
                </c:pt>
                <c:pt idx="1675">
                  <c:v>120.871712</c:v>
                </c:pt>
                <c:pt idx="1676">
                  <c:v>119.950661</c:v>
                </c:pt>
                <c:pt idx="1677">
                  <c:v>120.526314</c:v>
                </c:pt>
                <c:pt idx="1678">
                  <c:v>120.345398</c:v>
                </c:pt>
                <c:pt idx="1679">
                  <c:v>119.786186</c:v>
                </c:pt>
                <c:pt idx="1680">
                  <c:v>119.342102</c:v>
                </c:pt>
                <c:pt idx="1681">
                  <c:v>118.799339</c:v>
                </c:pt>
                <c:pt idx="1682">
                  <c:v>117.911186</c:v>
                </c:pt>
                <c:pt idx="1683">
                  <c:v>119.325661</c:v>
                </c:pt>
                <c:pt idx="1684">
                  <c:v>118.782898</c:v>
                </c:pt>
                <c:pt idx="1685">
                  <c:v>119.490135</c:v>
                </c:pt>
                <c:pt idx="1686">
                  <c:v>120.92105100000001</c:v>
                </c:pt>
                <c:pt idx="1687">
                  <c:v>121.23355100000001</c:v>
                </c:pt>
                <c:pt idx="1688">
                  <c:v>121.217102</c:v>
                </c:pt>
                <c:pt idx="1689">
                  <c:v>120.657898</c:v>
                </c:pt>
                <c:pt idx="1690">
                  <c:v>120.674339</c:v>
                </c:pt>
                <c:pt idx="1691">
                  <c:v>120.23026299999999</c:v>
                </c:pt>
                <c:pt idx="1692">
                  <c:v>120.29605100000001</c:v>
                </c:pt>
                <c:pt idx="1693">
                  <c:v>120.559212</c:v>
                </c:pt>
                <c:pt idx="1694">
                  <c:v>120.246712</c:v>
                </c:pt>
                <c:pt idx="1695">
                  <c:v>120.64144899999999</c:v>
                </c:pt>
                <c:pt idx="1696">
                  <c:v>121.003288</c:v>
                </c:pt>
                <c:pt idx="1697">
                  <c:v>121.513161</c:v>
                </c:pt>
                <c:pt idx="1698">
                  <c:v>120.32894899999999</c:v>
                </c:pt>
                <c:pt idx="1699">
                  <c:v>119.720398</c:v>
                </c:pt>
                <c:pt idx="1700">
                  <c:v>119.720398</c:v>
                </c:pt>
                <c:pt idx="1701">
                  <c:v>119.309212</c:v>
                </c:pt>
                <c:pt idx="1702">
                  <c:v>119.86842300000001</c:v>
                </c:pt>
                <c:pt idx="1703">
                  <c:v>119.802635</c:v>
                </c:pt>
                <c:pt idx="1704">
                  <c:v>119.342102</c:v>
                </c:pt>
                <c:pt idx="1705">
                  <c:v>119.50657699999999</c:v>
                </c:pt>
                <c:pt idx="1706">
                  <c:v>119.325661</c:v>
                </c:pt>
                <c:pt idx="1707">
                  <c:v>118.20723700000001</c:v>
                </c:pt>
                <c:pt idx="1708">
                  <c:v>119.621712</c:v>
                </c:pt>
                <c:pt idx="1709">
                  <c:v>119.375</c:v>
                </c:pt>
                <c:pt idx="1710">
                  <c:v>118.223686</c:v>
                </c:pt>
                <c:pt idx="1711">
                  <c:v>117.36842300000001</c:v>
                </c:pt>
                <c:pt idx="1712">
                  <c:v>116.529602</c:v>
                </c:pt>
                <c:pt idx="1713">
                  <c:v>116.529602</c:v>
                </c:pt>
                <c:pt idx="1714">
                  <c:v>116.628288</c:v>
                </c:pt>
                <c:pt idx="1715">
                  <c:v>116.973686</c:v>
                </c:pt>
                <c:pt idx="1716">
                  <c:v>116.414474</c:v>
                </c:pt>
                <c:pt idx="1717">
                  <c:v>115.80592300000001</c:v>
                </c:pt>
                <c:pt idx="1718">
                  <c:v>116.940788</c:v>
                </c:pt>
                <c:pt idx="1719">
                  <c:v>116.776314</c:v>
                </c:pt>
                <c:pt idx="1720">
                  <c:v>118.45394899999999</c:v>
                </c:pt>
                <c:pt idx="1721">
                  <c:v>117.82894899999999</c:v>
                </c:pt>
                <c:pt idx="1722">
                  <c:v>118.717102</c:v>
                </c:pt>
                <c:pt idx="1723">
                  <c:v>118.4375</c:v>
                </c:pt>
                <c:pt idx="1724">
                  <c:v>120.575661</c:v>
                </c:pt>
                <c:pt idx="1725">
                  <c:v>121.101974</c:v>
                </c:pt>
                <c:pt idx="1726">
                  <c:v>121.57894899999999</c:v>
                </c:pt>
                <c:pt idx="1727">
                  <c:v>121.611839</c:v>
                </c:pt>
                <c:pt idx="1728">
                  <c:v>121.85855100000001</c:v>
                </c:pt>
                <c:pt idx="1729">
                  <c:v>122.023026</c:v>
                </c:pt>
                <c:pt idx="1730">
                  <c:v>121.628288</c:v>
                </c:pt>
                <c:pt idx="1731">
                  <c:v>121.38157699999999</c:v>
                </c:pt>
                <c:pt idx="1732">
                  <c:v>121.924339</c:v>
                </c:pt>
                <c:pt idx="1733">
                  <c:v>120.773026</c:v>
                </c:pt>
                <c:pt idx="1734">
                  <c:v>120.904602</c:v>
                </c:pt>
                <c:pt idx="1735">
                  <c:v>120.197365</c:v>
                </c:pt>
                <c:pt idx="1736">
                  <c:v>118.963814</c:v>
                </c:pt>
                <c:pt idx="1737">
                  <c:v>119.638161</c:v>
                </c:pt>
                <c:pt idx="1738">
                  <c:v>118.092102</c:v>
                </c:pt>
                <c:pt idx="1739">
                  <c:v>119.91776299999999</c:v>
                </c:pt>
                <c:pt idx="1740">
                  <c:v>119.91776299999999</c:v>
                </c:pt>
                <c:pt idx="1741">
                  <c:v>120.263161</c:v>
                </c:pt>
                <c:pt idx="1742">
                  <c:v>120.70723700000001</c:v>
                </c:pt>
                <c:pt idx="1743">
                  <c:v>120.95394899999999</c:v>
                </c:pt>
                <c:pt idx="1744">
                  <c:v>121.085526</c:v>
                </c:pt>
                <c:pt idx="1745">
                  <c:v>120.3125</c:v>
                </c:pt>
                <c:pt idx="1746">
                  <c:v>120.723686</c:v>
                </c:pt>
                <c:pt idx="1747">
                  <c:v>120.871712</c:v>
                </c:pt>
                <c:pt idx="1748">
                  <c:v>120.32894899999999</c:v>
                </c:pt>
                <c:pt idx="1749">
                  <c:v>121.38157699999999</c:v>
                </c:pt>
                <c:pt idx="1750">
                  <c:v>121.200661</c:v>
                </c:pt>
                <c:pt idx="1751">
                  <c:v>120.9375</c:v>
                </c:pt>
                <c:pt idx="1752">
                  <c:v>119.720398</c:v>
                </c:pt>
                <c:pt idx="1753">
                  <c:v>119.029602</c:v>
                </c:pt>
                <c:pt idx="1754">
                  <c:v>118.98026299999999</c:v>
                </c:pt>
                <c:pt idx="1755">
                  <c:v>118.782898</c:v>
                </c:pt>
                <c:pt idx="1756">
                  <c:v>117.79605100000001</c:v>
                </c:pt>
                <c:pt idx="1757">
                  <c:v>117.779602</c:v>
                </c:pt>
                <c:pt idx="1758">
                  <c:v>118.273026</c:v>
                </c:pt>
                <c:pt idx="1759">
                  <c:v>118.404602</c:v>
                </c:pt>
                <c:pt idx="1760">
                  <c:v>119.095398</c:v>
                </c:pt>
                <c:pt idx="1761">
                  <c:v>118.848686</c:v>
                </c:pt>
                <c:pt idx="1762">
                  <c:v>117.89473700000001</c:v>
                </c:pt>
                <c:pt idx="1763">
                  <c:v>117.878288</c:v>
                </c:pt>
                <c:pt idx="1764">
                  <c:v>119.013161</c:v>
                </c:pt>
                <c:pt idx="1765">
                  <c:v>119.177635</c:v>
                </c:pt>
                <c:pt idx="1766">
                  <c:v>120.115135</c:v>
                </c:pt>
                <c:pt idx="1767">
                  <c:v>120.625</c:v>
                </c:pt>
                <c:pt idx="1768">
                  <c:v>120.23026299999999</c:v>
                </c:pt>
                <c:pt idx="1769">
                  <c:v>119.35855100000001</c:v>
                </c:pt>
                <c:pt idx="1770">
                  <c:v>118.782898</c:v>
                </c:pt>
                <c:pt idx="1771">
                  <c:v>119.04605100000001</c:v>
                </c:pt>
                <c:pt idx="1772">
                  <c:v>118.388161</c:v>
                </c:pt>
                <c:pt idx="1773">
                  <c:v>118.914474</c:v>
                </c:pt>
                <c:pt idx="1774">
                  <c:v>117.088814</c:v>
                </c:pt>
                <c:pt idx="1775">
                  <c:v>116.48026299999999</c:v>
                </c:pt>
                <c:pt idx="1776">
                  <c:v>118.45394899999999</c:v>
                </c:pt>
                <c:pt idx="1777">
                  <c:v>117.615135</c:v>
                </c:pt>
                <c:pt idx="1778">
                  <c:v>116.79276299999999</c:v>
                </c:pt>
                <c:pt idx="1779">
                  <c:v>115.559212</c:v>
                </c:pt>
                <c:pt idx="1780">
                  <c:v>117.927635</c:v>
                </c:pt>
                <c:pt idx="1781">
                  <c:v>116.365135</c:v>
                </c:pt>
                <c:pt idx="1782">
                  <c:v>116.282898</c:v>
                </c:pt>
                <c:pt idx="1783">
                  <c:v>117.976974</c:v>
                </c:pt>
                <c:pt idx="1784">
                  <c:v>115.279602</c:v>
                </c:pt>
                <c:pt idx="1785">
                  <c:v>117.286186</c:v>
                </c:pt>
                <c:pt idx="1786">
                  <c:v>120.13157699999999</c:v>
                </c:pt>
                <c:pt idx="1787">
                  <c:v>120.01644899999999</c:v>
                </c:pt>
                <c:pt idx="1788">
                  <c:v>119.851974</c:v>
                </c:pt>
                <c:pt idx="1789">
                  <c:v>121.134865</c:v>
                </c:pt>
                <c:pt idx="1790">
                  <c:v>121.184212</c:v>
                </c:pt>
                <c:pt idx="1791">
                  <c:v>121.23355100000001</c:v>
                </c:pt>
                <c:pt idx="1792">
                  <c:v>121.48026299999999</c:v>
                </c:pt>
                <c:pt idx="1793">
                  <c:v>122.302635</c:v>
                </c:pt>
                <c:pt idx="1794">
                  <c:v>122.253288</c:v>
                </c:pt>
                <c:pt idx="1795">
                  <c:v>120.690788</c:v>
                </c:pt>
                <c:pt idx="1796">
                  <c:v>120.246712</c:v>
                </c:pt>
                <c:pt idx="1797">
                  <c:v>120.32894899999999</c:v>
                </c:pt>
                <c:pt idx="1798">
                  <c:v>119.70394899999999</c:v>
                </c:pt>
                <c:pt idx="1799">
                  <c:v>118.76644899999999</c:v>
                </c:pt>
                <c:pt idx="1800">
                  <c:v>118.223686</c:v>
                </c:pt>
                <c:pt idx="1801">
                  <c:v>119.720398</c:v>
                </c:pt>
                <c:pt idx="1802">
                  <c:v>121.11842300000001</c:v>
                </c:pt>
                <c:pt idx="1803">
                  <c:v>122.99342300000001</c:v>
                </c:pt>
                <c:pt idx="1804">
                  <c:v>121.69407699999999</c:v>
                </c:pt>
                <c:pt idx="1805">
                  <c:v>120.197365</c:v>
                </c:pt>
                <c:pt idx="1806">
                  <c:v>119.950661</c:v>
                </c:pt>
                <c:pt idx="1807">
                  <c:v>120.476974</c:v>
                </c:pt>
                <c:pt idx="1808">
                  <c:v>121.496712</c:v>
                </c:pt>
                <c:pt idx="1809">
                  <c:v>121.496712</c:v>
                </c:pt>
                <c:pt idx="1810">
                  <c:v>121.365135</c:v>
                </c:pt>
                <c:pt idx="1811">
                  <c:v>120.01644899999999</c:v>
                </c:pt>
                <c:pt idx="1812">
                  <c:v>118.009865</c:v>
                </c:pt>
                <c:pt idx="1813">
                  <c:v>117.79605100000001</c:v>
                </c:pt>
                <c:pt idx="1814">
                  <c:v>116.184212</c:v>
                </c:pt>
                <c:pt idx="1815">
                  <c:v>114.851974</c:v>
                </c:pt>
                <c:pt idx="1816">
                  <c:v>118.75</c:v>
                </c:pt>
                <c:pt idx="1817">
                  <c:v>120.148026</c:v>
                </c:pt>
                <c:pt idx="1818">
                  <c:v>117.648026</c:v>
                </c:pt>
                <c:pt idx="1819">
                  <c:v>122.51644899999999</c:v>
                </c:pt>
                <c:pt idx="1820">
                  <c:v>125.246712</c:v>
                </c:pt>
                <c:pt idx="1821">
                  <c:v>125.32894899999999</c:v>
                </c:pt>
                <c:pt idx="1822">
                  <c:v>125.197365</c:v>
                </c:pt>
                <c:pt idx="1823">
                  <c:v>126.43092300000001</c:v>
                </c:pt>
                <c:pt idx="1824">
                  <c:v>127.532898</c:v>
                </c:pt>
                <c:pt idx="1825">
                  <c:v>126.16776299999999</c:v>
                </c:pt>
                <c:pt idx="1826">
                  <c:v>126.282898</c:v>
                </c:pt>
                <c:pt idx="1827">
                  <c:v>126.16776299999999</c:v>
                </c:pt>
                <c:pt idx="1828">
                  <c:v>125.773026</c:v>
                </c:pt>
                <c:pt idx="1829">
                  <c:v>124.86842300000001</c:v>
                </c:pt>
                <c:pt idx="1830">
                  <c:v>124.276314</c:v>
                </c:pt>
                <c:pt idx="1831">
                  <c:v>124.440788</c:v>
                </c:pt>
                <c:pt idx="1832">
                  <c:v>123.470398</c:v>
                </c:pt>
                <c:pt idx="1833">
                  <c:v>123.684212</c:v>
                </c:pt>
                <c:pt idx="1834">
                  <c:v>123.684212</c:v>
                </c:pt>
                <c:pt idx="1835">
                  <c:v>122.746712</c:v>
                </c:pt>
                <c:pt idx="1836">
                  <c:v>121.907898</c:v>
                </c:pt>
                <c:pt idx="1837">
                  <c:v>122.1875</c:v>
                </c:pt>
                <c:pt idx="1838">
                  <c:v>122.039474</c:v>
                </c:pt>
                <c:pt idx="1839">
                  <c:v>121.924339</c:v>
                </c:pt>
                <c:pt idx="1840">
                  <c:v>121.134865</c:v>
                </c:pt>
                <c:pt idx="1841">
                  <c:v>120.29605100000001</c:v>
                </c:pt>
                <c:pt idx="1842">
                  <c:v>119.6875</c:v>
                </c:pt>
                <c:pt idx="1843">
                  <c:v>118.56907699999999</c:v>
                </c:pt>
                <c:pt idx="1844">
                  <c:v>118.684212</c:v>
                </c:pt>
                <c:pt idx="1845">
                  <c:v>118.42105100000001</c:v>
                </c:pt>
                <c:pt idx="1846">
                  <c:v>118.289474</c:v>
                </c:pt>
                <c:pt idx="1847">
                  <c:v>118.42105100000001</c:v>
                </c:pt>
                <c:pt idx="1848">
                  <c:v>118.289474</c:v>
                </c:pt>
                <c:pt idx="1849">
                  <c:v>117.89473700000001</c:v>
                </c:pt>
                <c:pt idx="1850">
                  <c:v>117.976974</c:v>
                </c:pt>
                <c:pt idx="1851">
                  <c:v>119.45723700000001</c:v>
                </c:pt>
                <c:pt idx="1852">
                  <c:v>118.371712</c:v>
                </c:pt>
                <c:pt idx="1853">
                  <c:v>117.89473700000001</c:v>
                </c:pt>
                <c:pt idx="1854">
                  <c:v>118.503288</c:v>
                </c:pt>
                <c:pt idx="1855">
                  <c:v>118.223686</c:v>
                </c:pt>
                <c:pt idx="1856">
                  <c:v>118.223686</c:v>
                </c:pt>
                <c:pt idx="1857">
                  <c:v>117.779602</c:v>
                </c:pt>
                <c:pt idx="1858">
                  <c:v>117.10526299999999</c:v>
                </c:pt>
                <c:pt idx="1859">
                  <c:v>116.79276299999999</c:v>
                </c:pt>
                <c:pt idx="1860">
                  <c:v>117.023026</c:v>
                </c:pt>
                <c:pt idx="1861">
                  <c:v>117.36842300000001</c:v>
                </c:pt>
                <c:pt idx="1862">
                  <c:v>117.664474</c:v>
                </c:pt>
                <c:pt idx="1863">
                  <c:v>117.960526</c:v>
                </c:pt>
                <c:pt idx="1864">
                  <c:v>117.401314</c:v>
                </c:pt>
                <c:pt idx="1865">
                  <c:v>117.845398</c:v>
                </c:pt>
                <c:pt idx="1866">
                  <c:v>116.924339</c:v>
                </c:pt>
                <c:pt idx="1867">
                  <c:v>117.351974</c:v>
                </c:pt>
                <c:pt idx="1868">
                  <c:v>117.023026</c:v>
                </c:pt>
                <c:pt idx="1869">
                  <c:v>117.023026</c:v>
                </c:pt>
                <c:pt idx="1870">
                  <c:v>116.875</c:v>
                </c:pt>
                <c:pt idx="1871">
                  <c:v>115.986839</c:v>
                </c:pt>
                <c:pt idx="1872">
                  <c:v>115.75657699999999</c:v>
                </c:pt>
                <c:pt idx="1873">
                  <c:v>115.9375</c:v>
                </c:pt>
                <c:pt idx="1874">
                  <c:v>114.786186</c:v>
                </c:pt>
                <c:pt idx="1875">
                  <c:v>115.361839</c:v>
                </c:pt>
                <c:pt idx="1876">
                  <c:v>115.592102</c:v>
                </c:pt>
                <c:pt idx="1877">
                  <c:v>115.75657699999999</c:v>
                </c:pt>
                <c:pt idx="1878">
                  <c:v>115.95394899999999</c:v>
                </c:pt>
                <c:pt idx="1879">
                  <c:v>116.513161</c:v>
                </c:pt>
                <c:pt idx="1880">
                  <c:v>116.282898</c:v>
                </c:pt>
                <c:pt idx="1881">
                  <c:v>116.43092300000001</c:v>
                </c:pt>
                <c:pt idx="1882">
                  <c:v>116.101974</c:v>
                </c:pt>
                <c:pt idx="1883">
                  <c:v>115.986839</c:v>
                </c:pt>
                <c:pt idx="1884">
                  <c:v>115.822365</c:v>
                </c:pt>
                <c:pt idx="1885">
                  <c:v>115.625</c:v>
                </c:pt>
                <c:pt idx="1886">
                  <c:v>115.263161</c:v>
                </c:pt>
                <c:pt idx="1887">
                  <c:v>115.44407699999999</c:v>
                </c:pt>
                <c:pt idx="1888">
                  <c:v>114.720398</c:v>
                </c:pt>
                <c:pt idx="1889">
                  <c:v>114.753288</c:v>
                </c:pt>
                <c:pt idx="1890">
                  <c:v>115.164474</c:v>
                </c:pt>
                <c:pt idx="1891">
                  <c:v>115.098686</c:v>
                </c:pt>
                <c:pt idx="1892">
                  <c:v>115.657898</c:v>
                </c:pt>
                <c:pt idx="1893">
                  <c:v>115.213814</c:v>
                </c:pt>
                <c:pt idx="1894">
                  <c:v>115.3125</c:v>
                </c:pt>
                <c:pt idx="1895">
                  <c:v>115.13157699999999</c:v>
                </c:pt>
                <c:pt idx="1896">
                  <c:v>115.246712</c:v>
                </c:pt>
                <c:pt idx="1897">
                  <c:v>115.13157699999999</c:v>
                </c:pt>
                <c:pt idx="1898">
                  <c:v>114.851974</c:v>
                </c:pt>
                <c:pt idx="1899">
                  <c:v>114.86842300000001</c:v>
                </c:pt>
                <c:pt idx="1900">
                  <c:v>114.572365</c:v>
                </c:pt>
                <c:pt idx="1901">
                  <c:v>113.93092300000001</c:v>
                </c:pt>
                <c:pt idx="1902">
                  <c:v>114.14473700000001</c:v>
                </c:pt>
                <c:pt idx="1903">
                  <c:v>114.29276299999999</c:v>
                </c:pt>
                <c:pt idx="1904">
                  <c:v>113.848686</c:v>
                </c:pt>
                <c:pt idx="1905">
                  <c:v>113.76644899999999</c:v>
                </c:pt>
                <c:pt idx="1906">
                  <c:v>113.322365</c:v>
                </c:pt>
                <c:pt idx="1907">
                  <c:v>113.190788</c:v>
                </c:pt>
                <c:pt idx="1908">
                  <c:v>112.565788</c:v>
                </c:pt>
                <c:pt idx="1909">
                  <c:v>112.434212</c:v>
                </c:pt>
                <c:pt idx="1910">
                  <c:v>112.26973700000001</c:v>
                </c:pt>
                <c:pt idx="1911">
                  <c:v>112.5</c:v>
                </c:pt>
                <c:pt idx="1912">
                  <c:v>112.976974</c:v>
                </c:pt>
                <c:pt idx="1913">
                  <c:v>112.960526</c:v>
                </c:pt>
                <c:pt idx="1914">
                  <c:v>113.273026</c:v>
                </c:pt>
                <c:pt idx="1915">
                  <c:v>113.223686</c:v>
                </c:pt>
                <c:pt idx="1916">
                  <c:v>112.99342300000001</c:v>
                </c:pt>
                <c:pt idx="1917">
                  <c:v>112.779602</c:v>
                </c:pt>
                <c:pt idx="1918">
                  <c:v>112.565788</c:v>
                </c:pt>
                <c:pt idx="1919">
                  <c:v>112.51644899999999</c:v>
                </c:pt>
                <c:pt idx="1920">
                  <c:v>112.8125</c:v>
                </c:pt>
                <c:pt idx="1921">
                  <c:v>112.351974</c:v>
                </c:pt>
                <c:pt idx="1922">
                  <c:v>111.33223700000001</c:v>
                </c:pt>
                <c:pt idx="1923">
                  <c:v>111.447365</c:v>
                </c:pt>
                <c:pt idx="1924">
                  <c:v>111.01973700000001</c:v>
                </c:pt>
                <c:pt idx="1925">
                  <c:v>110.509865</c:v>
                </c:pt>
                <c:pt idx="1926">
                  <c:v>111.365135</c:v>
                </c:pt>
                <c:pt idx="1927">
                  <c:v>111.365135</c:v>
                </c:pt>
                <c:pt idx="1928">
                  <c:v>111.101974</c:v>
                </c:pt>
                <c:pt idx="1929">
                  <c:v>110.427635</c:v>
                </c:pt>
                <c:pt idx="1930">
                  <c:v>110.098686</c:v>
                </c:pt>
                <c:pt idx="1931">
                  <c:v>110.18092300000001</c:v>
                </c:pt>
                <c:pt idx="1932">
                  <c:v>110.279602</c:v>
                </c:pt>
                <c:pt idx="1933">
                  <c:v>109.851974</c:v>
                </c:pt>
                <c:pt idx="1934">
                  <c:v>109.91776299999999</c:v>
                </c:pt>
                <c:pt idx="1935">
                  <c:v>110.098686</c:v>
                </c:pt>
                <c:pt idx="1936">
                  <c:v>109.210526</c:v>
                </c:pt>
                <c:pt idx="1937">
                  <c:v>109.111839</c:v>
                </c:pt>
                <c:pt idx="1938">
                  <c:v>109.013161</c:v>
                </c:pt>
                <c:pt idx="1939">
                  <c:v>110.460526</c:v>
                </c:pt>
                <c:pt idx="1940">
                  <c:v>109.950661</c:v>
                </c:pt>
                <c:pt idx="1941">
                  <c:v>110.098686</c:v>
                </c:pt>
                <c:pt idx="1942">
                  <c:v>109.128288</c:v>
                </c:pt>
                <c:pt idx="1943">
                  <c:v>109.111839</c:v>
                </c:pt>
                <c:pt idx="1944">
                  <c:v>110.723686</c:v>
                </c:pt>
                <c:pt idx="1945">
                  <c:v>110.85526299999999</c:v>
                </c:pt>
                <c:pt idx="1946">
                  <c:v>111.16776299999999</c:v>
                </c:pt>
                <c:pt idx="1947">
                  <c:v>111.06907699999999</c:v>
                </c:pt>
                <c:pt idx="1948">
                  <c:v>110.85526299999999</c:v>
                </c:pt>
                <c:pt idx="1949">
                  <c:v>111.085526</c:v>
                </c:pt>
                <c:pt idx="1950">
                  <c:v>111.01973700000001</c:v>
                </c:pt>
                <c:pt idx="1951">
                  <c:v>110.657898</c:v>
                </c:pt>
                <c:pt idx="1952">
                  <c:v>110.526314</c:v>
                </c:pt>
                <c:pt idx="1953">
                  <c:v>110.64144899999999</c:v>
                </c:pt>
                <c:pt idx="1954">
                  <c:v>110.85526299999999</c:v>
                </c:pt>
                <c:pt idx="1955">
                  <c:v>110.526314</c:v>
                </c:pt>
                <c:pt idx="1956">
                  <c:v>110.29605100000001</c:v>
                </c:pt>
                <c:pt idx="1957">
                  <c:v>110.378288</c:v>
                </c:pt>
                <c:pt idx="1958">
                  <c:v>110.526314</c:v>
                </c:pt>
                <c:pt idx="1959">
                  <c:v>110.411186</c:v>
                </c:pt>
                <c:pt idx="1960">
                  <c:v>109.802635</c:v>
                </c:pt>
                <c:pt idx="1961">
                  <c:v>109.60526299999999</c:v>
                </c:pt>
                <c:pt idx="1962">
                  <c:v>109.736839</c:v>
                </c:pt>
                <c:pt idx="1963">
                  <c:v>109.095398</c:v>
                </c:pt>
                <c:pt idx="1964">
                  <c:v>108.848686</c:v>
                </c:pt>
                <c:pt idx="1965">
                  <c:v>107.89473700000001</c:v>
                </c:pt>
                <c:pt idx="1966">
                  <c:v>107.73026299999999</c:v>
                </c:pt>
                <c:pt idx="1967">
                  <c:v>107.467102</c:v>
                </c:pt>
                <c:pt idx="1968">
                  <c:v>107.05592300000001</c:v>
                </c:pt>
                <c:pt idx="1969">
                  <c:v>107.861839</c:v>
                </c:pt>
                <c:pt idx="1970">
                  <c:v>107.845398</c:v>
                </c:pt>
                <c:pt idx="1971">
                  <c:v>107.845398</c:v>
                </c:pt>
                <c:pt idx="1972">
                  <c:v>107.713814</c:v>
                </c:pt>
                <c:pt idx="1973">
                  <c:v>107.450661</c:v>
                </c:pt>
                <c:pt idx="1974">
                  <c:v>108.4375</c:v>
                </c:pt>
                <c:pt idx="1975">
                  <c:v>107.598686</c:v>
                </c:pt>
                <c:pt idx="1976">
                  <c:v>108.059212</c:v>
                </c:pt>
                <c:pt idx="1977">
                  <c:v>107.79605100000001</c:v>
                </c:pt>
                <c:pt idx="1978">
                  <c:v>107.615135</c:v>
                </c:pt>
                <c:pt idx="1979">
                  <c:v>107.63157699999999</c:v>
                </c:pt>
                <c:pt idx="1980">
                  <c:v>107.58223700000001</c:v>
                </c:pt>
                <c:pt idx="1981">
                  <c:v>109.638161</c:v>
                </c:pt>
                <c:pt idx="1982">
                  <c:v>108.996712</c:v>
                </c:pt>
                <c:pt idx="1983">
                  <c:v>108.601974</c:v>
                </c:pt>
                <c:pt idx="1984">
                  <c:v>109.19407699999999</c:v>
                </c:pt>
                <c:pt idx="1985">
                  <c:v>109.342102</c:v>
                </c:pt>
                <c:pt idx="1986">
                  <c:v>108.73355100000001</c:v>
                </c:pt>
                <c:pt idx="1987">
                  <c:v>108.93092300000001</c:v>
                </c:pt>
                <c:pt idx="1988">
                  <c:v>109.309212</c:v>
                </c:pt>
                <c:pt idx="1989">
                  <c:v>109.226974</c:v>
                </c:pt>
                <c:pt idx="1990">
                  <c:v>109.161186</c:v>
                </c:pt>
                <c:pt idx="1991">
                  <c:v>109.440788</c:v>
                </c:pt>
                <c:pt idx="1992">
                  <c:v>109.55592300000001</c:v>
                </c:pt>
                <c:pt idx="1993">
                  <c:v>108.947365</c:v>
                </c:pt>
                <c:pt idx="1994">
                  <c:v>108.059212</c:v>
                </c:pt>
                <c:pt idx="1995">
                  <c:v>108.223686</c:v>
                </c:pt>
                <c:pt idx="1996">
                  <c:v>108.273026</c:v>
                </c:pt>
                <c:pt idx="1997">
                  <c:v>108.273026</c:v>
                </c:pt>
                <c:pt idx="1998">
                  <c:v>108.338814</c:v>
                </c:pt>
                <c:pt idx="1999">
                  <c:v>108.009865</c:v>
                </c:pt>
                <c:pt idx="2000">
                  <c:v>107.79605100000001</c:v>
                </c:pt>
                <c:pt idx="2001">
                  <c:v>107.746712</c:v>
                </c:pt>
                <c:pt idx="2002">
                  <c:v>107.31907699999999</c:v>
                </c:pt>
                <c:pt idx="2003">
                  <c:v>106.217102</c:v>
                </c:pt>
                <c:pt idx="2004">
                  <c:v>106.085526</c:v>
                </c:pt>
                <c:pt idx="2005">
                  <c:v>107.713814</c:v>
                </c:pt>
                <c:pt idx="2006">
                  <c:v>107.51644899999999</c:v>
                </c:pt>
                <c:pt idx="2007">
                  <c:v>106.924339</c:v>
                </c:pt>
                <c:pt idx="2008">
                  <c:v>106.79276299999999</c:v>
                </c:pt>
                <c:pt idx="2009">
                  <c:v>106.940788</c:v>
                </c:pt>
                <c:pt idx="2010">
                  <c:v>106.69407699999999</c:v>
                </c:pt>
                <c:pt idx="2011">
                  <c:v>106.726974</c:v>
                </c:pt>
                <c:pt idx="2012">
                  <c:v>106.940788</c:v>
                </c:pt>
                <c:pt idx="2013">
                  <c:v>106.23355100000001</c:v>
                </c:pt>
                <c:pt idx="2014">
                  <c:v>106.003288</c:v>
                </c:pt>
                <c:pt idx="2015">
                  <c:v>106.315788</c:v>
                </c:pt>
                <c:pt idx="2016">
                  <c:v>106.003288</c:v>
                </c:pt>
                <c:pt idx="2017">
                  <c:v>105.723686</c:v>
                </c:pt>
                <c:pt idx="2018">
                  <c:v>105.75657699999999</c:v>
                </c:pt>
                <c:pt idx="2019">
                  <c:v>105.723686</c:v>
                </c:pt>
                <c:pt idx="2020">
                  <c:v>105.9375</c:v>
                </c:pt>
                <c:pt idx="2021">
                  <c:v>105.23026299999999</c:v>
                </c:pt>
                <c:pt idx="2022">
                  <c:v>103.651314</c:v>
                </c:pt>
                <c:pt idx="2023">
                  <c:v>103.799339</c:v>
                </c:pt>
                <c:pt idx="2024">
                  <c:v>102.976974</c:v>
                </c:pt>
                <c:pt idx="2025">
                  <c:v>103.240135</c:v>
                </c:pt>
                <c:pt idx="2026">
                  <c:v>103.75</c:v>
                </c:pt>
                <c:pt idx="2027">
                  <c:v>102.94407699999999</c:v>
                </c:pt>
                <c:pt idx="2028">
                  <c:v>103.634865</c:v>
                </c:pt>
                <c:pt idx="2029">
                  <c:v>103.88157699999999</c:v>
                </c:pt>
                <c:pt idx="2030">
                  <c:v>103.75</c:v>
                </c:pt>
                <c:pt idx="2031">
                  <c:v>103.782898</c:v>
                </c:pt>
                <c:pt idx="2032">
                  <c:v>103.88157699999999</c:v>
                </c:pt>
                <c:pt idx="2033">
                  <c:v>103.782898</c:v>
                </c:pt>
                <c:pt idx="2034">
                  <c:v>104.0625</c:v>
                </c:pt>
                <c:pt idx="2035">
                  <c:v>104.029602</c:v>
                </c:pt>
                <c:pt idx="2036">
                  <c:v>104.04605100000001</c:v>
                </c:pt>
                <c:pt idx="2037">
                  <c:v>104.29276299999999</c:v>
                </c:pt>
                <c:pt idx="2038">
                  <c:v>104.342102</c:v>
                </c:pt>
                <c:pt idx="2039">
                  <c:v>104.29276299999999</c:v>
                </c:pt>
                <c:pt idx="2040">
                  <c:v>103.83223700000001</c:v>
                </c:pt>
                <c:pt idx="2041">
                  <c:v>103.75</c:v>
                </c:pt>
                <c:pt idx="2042">
                  <c:v>103.717102</c:v>
                </c:pt>
                <c:pt idx="2043">
                  <c:v>103.66776299999999</c:v>
                </c:pt>
                <c:pt idx="2044">
                  <c:v>103.470398</c:v>
                </c:pt>
                <c:pt idx="2045">
                  <c:v>104.473686</c:v>
                </c:pt>
                <c:pt idx="2046">
                  <c:v>104.45723700000001</c:v>
                </c:pt>
                <c:pt idx="2047">
                  <c:v>104.50657699999999</c:v>
                </c:pt>
                <c:pt idx="2048">
                  <c:v>104.29276299999999</c:v>
                </c:pt>
                <c:pt idx="2049">
                  <c:v>103.059212</c:v>
                </c:pt>
                <c:pt idx="2050">
                  <c:v>103.651314</c:v>
                </c:pt>
                <c:pt idx="2051">
                  <c:v>103.25657699999999</c:v>
                </c:pt>
                <c:pt idx="2052">
                  <c:v>102.697365</c:v>
                </c:pt>
                <c:pt idx="2053">
                  <c:v>102.63157699999999</c:v>
                </c:pt>
                <c:pt idx="2054">
                  <c:v>102.976974</c:v>
                </c:pt>
                <c:pt idx="2055">
                  <c:v>103.223686</c:v>
                </c:pt>
                <c:pt idx="2056">
                  <c:v>103.51973700000001</c:v>
                </c:pt>
                <c:pt idx="2057">
                  <c:v>103.273026</c:v>
                </c:pt>
                <c:pt idx="2058">
                  <c:v>103.93092300000001</c:v>
                </c:pt>
                <c:pt idx="2059">
                  <c:v>102.664474</c:v>
                </c:pt>
                <c:pt idx="2060">
                  <c:v>103.009865</c:v>
                </c:pt>
                <c:pt idx="2061">
                  <c:v>102.927635</c:v>
                </c:pt>
                <c:pt idx="2062">
                  <c:v>103.190788</c:v>
                </c:pt>
                <c:pt idx="2063">
                  <c:v>103.14144899999999</c:v>
                </c:pt>
                <c:pt idx="2064">
                  <c:v>103.10855100000001</c:v>
                </c:pt>
                <c:pt idx="2065">
                  <c:v>102.664474</c:v>
                </c:pt>
                <c:pt idx="2066">
                  <c:v>102.664474</c:v>
                </c:pt>
                <c:pt idx="2067">
                  <c:v>102.73026299999999</c:v>
                </c:pt>
                <c:pt idx="2068">
                  <c:v>102.713814</c:v>
                </c:pt>
                <c:pt idx="2069">
                  <c:v>102.220398</c:v>
                </c:pt>
                <c:pt idx="2070">
                  <c:v>102.00657699999999</c:v>
                </c:pt>
                <c:pt idx="2071">
                  <c:v>101.529602</c:v>
                </c:pt>
                <c:pt idx="2072">
                  <c:v>101.11842300000001</c:v>
                </c:pt>
                <c:pt idx="2073">
                  <c:v>100.70723700000001</c:v>
                </c:pt>
                <c:pt idx="2074">
                  <c:v>100.44407699999999</c:v>
                </c:pt>
                <c:pt idx="2075">
                  <c:v>100.526314</c:v>
                </c:pt>
                <c:pt idx="2076">
                  <c:v>100.904602</c:v>
                </c:pt>
                <c:pt idx="2077">
                  <c:v>100.32894899999999</c:v>
                </c:pt>
                <c:pt idx="2078">
                  <c:v>100.197365</c:v>
                </c:pt>
                <c:pt idx="2079">
                  <c:v>100.148026</c:v>
                </c:pt>
                <c:pt idx="2080">
                  <c:v>100</c:v>
                </c:pt>
              </c:numCache>
            </c:numRef>
          </c:val>
          <c:smooth val="0"/>
          <c:extLst>
            <c:ext xmlns:c16="http://schemas.microsoft.com/office/drawing/2014/chart" uri="{C3380CC4-5D6E-409C-BE32-E72D297353CC}">
              <c16:uniqueId val="{00000002-55EF-4E81-8E08-C6A99EF77711}"/>
            </c:ext>
          </c:extLst>
        </c:ser>
        <c:ser>
          <c:idx val="3"/>
          <c:order val="3"/>
          <c:tx>
            <c:strRef>
              <c:f>Planilha1!$F$3</c:f>
              <c:strCache>
                <c:ptCount val="1"/>
                <c:pt idx="0">
                  <c:v>EEM US Equity</c:v>
                </c:pt>
              </c:strCache>
            </c:strRef>
          </c:tx>
          <c:spPr>
            <a:ln w="19050" cap="rnd">
              <a:solidFill>
                <a:schemeClr val="accent6">
                  <a:lumMod val="40000"/>
                  <a:lumOff val="6000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Planilha1!$F$4:$F$2084</c:f>
              <c:numCache>
                <c:formatCode>General</c:formatCode>
                <c:ptCount val="2081"/>
                <c:pt idx="0">
                  <c:v>120.82102999999999</c:v>
                </c:pt>
                <c:pt idx="1">
                  <c:v>119.720955</c:v>
                </c:pt>
                <c:pt idx="2">
                  <c:v>119.90877500000001</c:v>
                </c:pt>
                <c:pt idx="3">
                  <c:v>119.157501</c:v>
                </c:pt>
                <c:pt idx="4">
                  <c:v>119.157501</c:v>
                </c:pt>
                <c:pt idx="5">
                  <c:v>118.245239</c:v>
                </c:pt>
                <c:pt idx="6">
                  <c:v>117.493965</c:v>
                </c:pt>
                <c:pt idx="7">
                  <c:v>116.850014</c:v>
                </c:pt>
                <c:pt idx="8">
                  <c:v>117.306145</c:v>
                </c:pt>
                <c:pt idx="9">
                  <c:v>115.91091900000001</c:v>
                </c:pt>
                <c:pt idx="10">
                  <c:v>116.018242</c:v>
                </c:pt>
                <c:pt idx="11">
                  <c:v>115.535286</c:v>
                </c:pt>
                <c:pt idx="12">
                  <c:v>115.830429</c:v>
                </c:pt>
                <c:pt idx="13">
                  <c:v>113.791252</c:v>
                </c:pt>
                <c:pt idx="14">
                  <c:v>114.623024</c:v>
                </c:pt>
                <c:pt idx="15">
                  <c:v>115.937752</c:v>
                </c:pt>
                <c:pt idx="16">
                  <c:v>114.005905</c:v>
                </c:pt>
                <c:pt idx="17">
                  <c:v>113.979073</c:v>
                </c:pt>
                <c:pt idx="18">
                  <c:v>113.147301</c:v>
                </c:pt>
                <c:pt idx="19">
                  <c:v>115.240143</c:v>
                </c:pt>
                <c:pt idx="20">
                  <c:v>114.48886899999999</c:v>
                </c:pt>
                <c:pt idx="21">
                  <c:v>114.220551</c:v>
                </c:pt>
                <c:pt idx="22">
                  <c:v>114.14006000000001</c:v>
                </c:pt>
                <c:pt idx="23">
                  <c:v>112.932655</c:v>
                </c:pt>
                <c:pt idx="24">
                  <c:v>112.932655</c:v>
                </c:pt>
                <c:pt idx="25">
                  <c:v>112.04722599999999</c:v>
                </c:pt>
                <c:pt idx="26">
                  <c:v>112.181381</c:v>
                </c:pt>
                <c:pt idx="27">
                  <c:v>110.732491</c:v>
                </c:pt>
                <c:pt idx="28">
                  <c:v>109.49825300000001</c:v>
                </c:pt>
                <c:pt idx="29">
                  <c:v>110.249527</c:v>
                </c:pt>
                <c:pt idx="30">
                  <c:v>112.154549</c:v>
                </c:pt>
                <c:pt idx="31">
                  <c:v>112.154549</c:v>
                </c:pt>
                <c:pt idx="32">
                  <c:v>112.69117</c:v>
                </c:pt>
                <c:pt idx="33">
                  <c:v>113.496109</c:v>
                </c:pt>
                <c:pt idx="34">
                  <c:v>113.093643</c:v>
                </c:pt>
                <c:pt idx="35">
                  <c:v>112.04722599999999</c:v>
                </c:pt>
                <c:pt idx="36">
                  <c:v>112.208214</c:v>
                </c:pt>
                <c:pt idx="37">
                  <c:v>112.58384700000001</c:v>
                </c:pt>
                <c:pt idx="38">
                  <c:v>113.496109</c:v>
                </c:pt>
                <c:pt idx="39">
                  <c:v>114.005905</c:v>
                </c:pt>
                <c:pt idx="40">
                  <c:v>114.408371</c:v>
                </c:pt>
                <c:pt idx="41">
                  <c:v>114.059563</c:v>
                </c:pt>
                <c:pt idx="42">
                  <c:v>113.41561900000001</c:v>
                </c:pt>
                <c:pt idx="43">
                  <c:v>112.95948799999999</c:v>
                </c:pt>
                <c:pt idx="44">
                  <c:v>112.58384700000001</c:v>
                </c:pt>
                <c:pt idx="45">
                  <c:v>115.26696800000001</c:v>
                </c:pt>
                <c:pt idx="46">
                  <c:v>117.493965</c:v>
                </c:pt>
                <c:pt idx="47">
                  <c:v>118.13790899999999</c:v>
                </c:pt>
                <c:pt idx="48">
                  <c:v>118.030586</c:v>
                </c:pt>
                <c:pt idx="49">
                  <c:v>118.62087200000001</c:v>
                </c:pt>
                <c:pt idx="50">
                  <c:v>118.13790899999999</c:v>
                </c:pt>
                <c:pt idx="51">
                  <c:v>120.06976299999999</c:v>
                </c:pt>
                <c:pt idx="52">
                  <c:v>117.65495300000001</c:v>
                </c:pt>
                <c:pt idx="53">
                  <c:v>117.842766</c:v>
                </c:pt>
                <c:pt idx="54">
                  <c:v>117.064667</c:v>
                </c:pt>
                <c:pt idx="55">
                  <c:v>116.769516</c:v>
                </c:pt>
                <c:pt idx="56">
                  <c:v>116.528038</c:v>
                </c:pt>
                <c:pt idx="57">
                  <c:v>116.071907</c:v>
                </c:pt>
                <c:pt idx="58">
                  <c:v>115.88408699999999</c:v>
                </c:pt>
                <c:pt idx="59">
                  <c:v>115.88408699999999</c:v>
                </c:pt>
                <c:pt idx="60">
                  <c:v>115.723099</c:v>
                </c:pt>
                <c:pt idx="61">
                  <c:v>116.206062</c:v>
                </c:pt>
                <c:pt idx="62">
                  <c:v>116.12557200000001</c:v>
                </c:pt>
                <c:pt idx="63">
                  <c:v>116.09874000000001</c:v>
                </c:pt>
                <c:pt idx="64">
                  <c:v>116.34021799999999</c:v>
                </c:pt>
                <c:pt idx="65">
                  <c:v>116.474373</c:v>
                </c:pt>
                <c:pt idx="66">
                  <c:v>116.55487100000001</c:v>
                </c:pt>
                <c:pt idx="67">
                  <c:v>115.240143</c:v>
                </c:pt>
                <c:pt idx="68">
                  <c:v>115.240143</c:v>
                </c:pt>
                <c:pt idx="69">
                  <c:v>115.88408699999999</c:v>
                </c:pt>
                <c:pt idx="70">
                  <c:v>116.635361</c:v>
                </c:pt>
                <c:pt idx="71">
                  <c:v>118.889191</c:v>
                </c:pt>
                <c:pt idx="72">
                  <c:v>119.801453</c:v>
                </c:pt>
                <c:pt idx="73">
                  <c:v>122.833382</c:v>
                </c:pt>
                <c:pt idx="74">
                  <c:v>120.177086</c:v>
                </c:pt>
                <c:pt idx="75">
                  <c:v>121.67963399999999</c:v>
                </c:pt>
                <c:pt idx="76">
                  <c:v>120.042931</c:v>
                </c:pt>
                <c:pt idx="77">
                  <c:v>119.372147</c:v>
                </c:pt>
                <c:pt idx="78">
                  <c:v>119.264824</c:v>
                </c:pt>
                <c:pt idx="79">
                  <c:v>120.042931</c:v>
                </c:pt>
                <c:pt idx="80">
                  <c:v>121.22350299999999</c:v>
                </c:pt>
                <c:pt idx="81">
                  <c:v>121.599144</c:v>
                </c:pt>
                <c:pt idx="82">
                  <c:v>121.062515</c:v>
                </c:pt>
                <c:pt idx="83">
                  <c:v>121.169838</c:v>
                </c:pt>
                <c:pt idx="84">
                  <c:v>121.357658</c:v>
                </c:pt>
                <c:pt idx="85">
                  <c:v>122.0821</c:v>
                </c:pt>
                <c:pt idx="86">
                  <c:v>122.350418</c:v>
                </c:pt>
                <c:pt idx="87">
                  <c:v>123.20901499999999</c:v>
                </c:pt>
                <c:pt idx="88">
                  <c:v>122.00161</c:v>
                </c:pt>
                <c:pt idx="89">
                  <c:v>122.18943</c:v>
                </c:pt>
                <c:pt idx="90">
                  <c:v>121.250336</c:v>
                </c:pt>
                <c:pt idx="91">
                  <c:v>123.87979900000001</c:v>
                </c:pt>
                <c:pt idx="92">
                  <c:v>124.38958700000001</c:v>
                </c:pt>
                <c:pt idx="93">
                  <c:v>123.504158</c:v>
                </c:pt>
                <c:pt idx="94">
                  <c:v>123.26268</c:v>
                </c:pt>
                <c:pt idx="95">
                  <c:v>123.93345600000001</c:v>
                </c:pt>
                <c:pt idx="96">
                  <c:v>127.072716</c:v>
                </c:pt>
                <c:pt idx="97">
                  <c:v>126.026291</c:v>
                </c:pt>
                <c:pt idx="98">
                  <c:v>124.872551</c:v>
                </c:pt>
                <c:pt idx="99">
                  <c:v>126.37509900000001</c:v>
                </c:pt>
                <c:pt idx="100">
                  <c:v>123.93345600000001</c:v>
                </c:pt>
                <c:pt idx="101">
                  <c:v>123.048027</c:v>
                </c:pt>
                <c:pt idx="102">
                  <c:v>125.060371</c:v>
                </c:pt>
                <c:pt idx="103">
                  <c:v>125.301849</c:v>
                </c:pt>
                <c:pt idx="104">
                  <c:v>120.874695</c:v>
                </c:pt>
                <c:pt idx="105">
                  <c:v>122.162598</c:v>
                </c:pt>
                <c:pt idx="106">
                  <c:v>118.13790899999999</c:v>
                </c:pt>
                <c:pt idx="107">
                  <c:v>117.225647</c:v>
                </c:pt>
                <c:pt idx="108">
                  <c:v>117.467133</c:v>
                </c:pt>
                <c:pt idx="109">
                  <c:v>115.02549</c:v>
                </c:pt>
                <c:pt idx="110">
                  <c:v>115.42795599999999</c:v>
                </c:pt>
                <c:pt idx="111">
                  <c:v>115.2938</c:v>
                </c:pt>
                <c:pt idx="112">
                  <c:v>114.918167</c:v>
                </c:pt>
                <c:pt idx="113">
                  <c:v>114.38153800000001</c:v>
                </c:pt>
                <c:pt idx="114">
                  <c:v>113.44244399999999</c:v>
                </c:pt>
                <c:pt idx="115">
                  <c:v>112.61068</c:v>
                </c:pt>
                <c:pt idx="116">
                  <c:v>113.039978</c:v>
                </c:pt>
                <c:pt idx="117">
                  <c:v>112.100883</c:v>
                </c:pt>
                <c:pt idx="118">
                  <c:v>114.193718</c:v>
                </c:pt>
                <c:pt idx="119">
                  <c:v>114.03273799999999</c:v>
                </c:pt>
                <c:pt idx="120">
                  <c:v>114.059563</c:v>
                </c:pt>
                <c:pt idx="121">
                  <c:v>116.36705000000001</c:v>
                </c:pt>
                <c:pt idx="122">
                  <c:v>116.36705000000001</c:v>
                </c:pt>
                <c:pt idx="123">
                  <c:v>116.12557200000001</c:v>
                </c:pt>
                <c:pt idx="124">
                  <c:v>116.071907</c:v>
                </c:pt>
                <c:pt idx="125">
                  <c:v>116.79634900000001</c:v>
                </c:pt>
                <c:pt idx="126">
                  <c:v>116.635361</c:v>
                </c:pt>
                <c:pt idx="127">
                  <c:v>117.62812</c:v>
                </c:pt>
                <c:pt idx="128">
                  <c:v>115.696274</c:v>
                </c:pt>
                <c:pt idx="129">
                  <c:v>117.145157</c:v>
                </c:pt>
                <c:pt idx="130">
                  <c:v>116.689026</c:v>
                </c:pt>
                <c:pt idx="131">
                  <c:v>117.601288</c:v>
                </c:pt>
                <c:pt idx="132">
                  <c:v>116.474373</c:v>
                </c:pt>
                <c:pt idx="133">
                  <c:v>115.132812</c:v>
                </c:pt>
                <c:pt idx="134">
                  <c:v>113.87175000000001</c:v>
                </c:pt>
                <c:pt idx="135">
                  <c:v>114.48886899999999</c:v>
                </c:pt>
                <c:pt idx="136">
                  <c:v>113.22779800000001</c:v>
                </c:pt>
                <c:pt idx="137">
                  <c:v>112.852158</c:v>
                </c:pt>
                <c:pt idx="138">
                  <c:v>112.235039</c:v>
                </c:pt>
                <c:pt idx="139">
                  <c:v>109.739738</c:v>
                </c:pt>
                <c:pt idx="140">
                  <c:v>109.06895400000001</c:v>
                </c:pt>
                <c:pt idx="141">
                  <c:v>108.451836</c:v>
                </c:pt>
                <c:pt idx="142">
                  <c:v>111.61792</c:v>
                </c:pt>
                <c:pt idx="143">
                  <c:v>113.22779800000001</c:v>
                </c:pt>
                <c:pt idx="144">
                  <c:v>115.240143</c:v>
                </c:pt>
                <c:pt idx="145">
                  <c:v>112.77166699999999</c:v>
                </c:pt>
                <c:pt idx="146">
                  <c:v>113.28145600000001</c:v>
                </c:pt>
                <c:pt idx="147">
                  <c:v>113.65709699999999</c:v>
                </c:pt>
                <c:pt idx="148">
                  <c:v>112.50335699999999</c:v>
                </c:pt>
                <c:pt idx="149">
                  <c:v>112.95948799999999</c:v>
                </c:pt>
                <c:pt idx="150">
                  <c:v>114.623024</c:v>
                </c:pt>
                <c:pt idx="151">
                  <c:v>115.64260899999999</c:v>
                </c:pt>
                <c:pt idx="152">
                  <c:v>114.676682</c:v>
                </c:pt>
                <c:pt idx="153">
                  <c:v>115.803596</c:v>
                </c:pt>
                <c:pt idx="154">
                  <c:v>116.903679</c:v>
                </c:pt>
                <c:pt idx="155">
                  <c:v>118.835526</c:v>
                </c:pt>
                <c:pt idx="156">
                  <c:v>118.164742</c:v>
                </c:pt>
                <c:pt idx="157">
                  <c:v>119.42581199999999</c:v>
                </c:pt>
                <c:pt idx="158">
                  <c:v>118.942848</c:v>
                </c:pt>
                <c:pt idx="159">
                  <c:v>118.245239</c:v>
                </c:pt>
                <c:pt idx="160">
                  <c:v>117.574455</c:v>
                </c:pt>
                <c:pt idx="161">
                  <c:v>117.091492</c:v>
                </c:pt>
                <c:pt idx="162">
                  <c:v>117.064667</c:v>
                </c:pt>
                <c:pt idx="163">
                  <c:v>116.581703</c:v>
                </c:pt>
                <c:pt idx="164">
                  <c:v>116.581703</c:v>
                </c:pt>
                <c:pt idx="165">
                  <c:v>114.891335</c:v>
                </c:pt>
                <c:pt idx="166">
                  <c:v>114.542526</c:v>
                </c:pt>
                <c:pt idx="167">
                  <c:v>114.274216</c:v>
                </c:pt>
                <c:pt idx="168">
                  <c:v>114.059563</c:v>
                </c:pt>
                <c:pt idx="169">
                  <c:v>113.979073</c:v>
                </c:pt>
                <c:pt idx="170">
                  <c:v>114.220551</c:v>
                </c:pt>
                <c:pt idx="171">
                  <c:v>114.48886899999999</c:v>
                </c:pt>
                <c:pt idx="172">
                  <c:v>114.48886899999999</c:v>
                </c:pt>
                <c:pt idx="173">
                  <c:v>114.891335</c:v>
                </c:pt>
                <c:pt idx="174">
                  <c:v>115.079155</c:v>
                </c:pt>
                <c:pt idx="175">
                  <c:v>115.079155</c:v>
                </c:pt>
                <c:pt idx="176">
                  <c:v>114.03273799999999</c:v>
                </c:pt>
                <c:pt idx="177">
                  <c:v>113.308289</c:v>
                </c:pt>
                <c:pt idx="178">
                  <c:v>113.174133</c:v>
                </c:pt>
                <c:pt idx="179">
                  <c:v>113.44244399999999</c:v>
                </c:pt>
                <c:pt idx="180">
                  <c:v>112.31553599999999</c:v>
                </c:pt>
                <c:pt idx="181">
                  <c:v>113.46927599999999</c:v>
                </c:pt>
                <c:pt idx="182">
                  <c:v>112.7985</c:v>
                </c:pt>
                <c:pt idx="183">
                  <c:v>114.086395</c:v>
                </c:pt>
                <c:pt idx="184">
                  <c:v>113.522942</c:v>
                </c:pt>
                <c:pt idx="185">
                  <c:v>111.72525</c:v>
                </c:pt>
                <c:pt idx="186">
                  <c:v>113.308289</c:v>
                </c:pt>
                <c:pt idx="187">
                  <c:v>112.12771600000001</c:v>
                </c:pt>
                <c:pt idx="188">
                  <c:v>113.22779800000001</c:v>
                </c:pt>
                <c:pt idx="189">
                  <c:v>113.549774</c:v>
                </c:pt>
                <c:pt idx="190">
                  <c:v>115.26696800000001</c:v>
                </c:pt>
                <c:pt idx="191">
                  <c:v>115.42795599999999</c:v>
                </c:pt>
                <c:pt idx="192">
                  <c:v>115.42795599999999</c:v>
                </c:pt>
                <c:pt idx="193">
                  <c:v>115.10598</c:v>
                </c:pt>
                <c:pt idx="194">
                  <c:v>115.964584</c:v>
                </c:pt>
                <c:pt idx="195">
                  <c:v>116.34021799999999</c:v>
                </c:pt>
                <c:pt idx="196">
                  <c:v>117.064667</c:v>
                </c:pt>
                <c:pt idx="197">
                  <c:v>117.493965</c:v>
                </c:pt>
                <c:pt idx="198">
                  <c:v>116.98416899999999</c:v>
                </c:pt>
                <c:pt idx="199">
                  <c:v>116.74269099999999</c:v>
                </c:pt>
                <c:pt idx="200">
                  <c:v>115.508453</c:v>
                </c:pt>
                <c:pt idx="201">
                  <c:v>114.891335</c:v>
                </c:pt>
                <c:pt idx="202">
                  <c:v>114.03273799999999</c:v>
                </c:pt>
                <c:pt idx="203">
                  <c:v>113.791252</c:v>
                </c:pt>
                <c:pt idx="204">
                  <c:v>113.44244399999999</c:v>
                </c:pt>
                <c:pt idx="205">
                  <c:v>113.41561900000001</c:v>
                </c:pt>
                <c:pt idx="206">
                  <c:v>114.059563</c:v>
                </c:pt>
                <c:pt idx="207">
                  <c:v>113.95224</c:v>
                </c:pt>
                <c:pt idx="208">
                  <c:v>112.932655</c:v>
                </c:pt>
                <c:pt idx="209">
                  <c:v>110.08854700000001</c:v>
                </c:pt>
                <c:pt idx="210">
                  <c:v>109.981216</c:v>
                </c:pt>
                <c:pt idx="211">
                  <c:v>111.53743</c:v>
                </c:pt>
                <c:pt idx="212">
                  <c:v>110.46418</c:v>
                </c:pt>
                <c:pt idx="213">
                  <c:v>109.20311</c:v>
                </c:pt>
                <c:pt idx="214">
                  <c:v>108.96163199999999</c:v>
                </c:pt>
                <c:pt idx="215">
                  <c:v>108.58599100000001</c:v>
                </c:pt>
                <c:pt idx="216">
                  <c:v>107.70056200000001</c:v>
                </c:pt>
                <c:pt idx="217">
                  <c:v>106.54682200000001</c:v>
                </c:pt>
                <c:pt idx="218">
                  <c:v>106.97611999999999</c:v>
                </c:pt>
                <c:pt idx="219">
                  <c:v>106.54682200000001</c:v>
                </c:pt>
                <c:pt idx="220">
                  <c:v>106.627312</c:v>
                </c:pt>
                <c:pt idx="221">
                  <c:v>108.04937</c:v>
                </c:pt>
                <c:pt idx="222">
                  <c:v>108.746979</c:v>
                </c:pt>
                <c:pt idx="223">
                  <c:v>111.295952</c:v>
                </c:pt>
                <c:pt idx="224">
                  <c:v>110.625168</c:v>
                </c:pt>
                <c:pt idx="225">
                  <c:v>112.154549</c:v>
                </c:pt>
                <c:pt idx="226">
                  <c:v>111.40327499999999</c:v>
                </c:pt>
                <c:pt idx="227">
                  <c:v>110.678833</c:v>
                </c:pt>
                <c:pt idx="228">
                  <c:v>110.437347</c:v>
                </c:pt>
                <c:pt idx="229">
                  <c:v>110.839821</c:v>
                </c:pt>
                <c:pt idx="230">
                  <c:v>110.75932299999999</c:v>
                </c:pt>
                <c:pt idx="231">
                  <c:v>110.410515</c:v>
                </c:pt>
                <c:pt idx="232">
                  <c:v>110.222702</c:v>
                </c:pt>
                <c:pt idx="233">
                  <c:v>109.820229</c:v>
                </c:pt>
                <c:pt idx="234">
                  <c:v>109.63241600000001</c:v>
                </c:pt>
                <c:pt idx="235">
                  <c:v>109.712906</c:v>
                </c:pt>
                <c:pt idx="236">
                  <c:v>109.63241600000001</c:v>
                </c:pt>
                <c:pt idx="237">
                  <c:v>110.410515</c:v>
                </c:pt>
                <c:pt idx="238">
                  <c:v>110.27636</c:v>
                </c:pt>
                <c:pt idx="239">
                  <c:v>109.04212200000001</c:v>
                </c:pt>
                <c:pt idx="240">
                  <c:v>109.578751</c:v>
                </c:pt>
                <c:pt idx="241">
                  <c:v>109.39093</c:v>
                </c:pt>
                <c:pt idx="242">
                  <c:v>110.06171399999999</c:v>
                </c:pt>
                <c:pt idx="243">
                  <c:v>110.625168</c:v>
                </c:pt>
                <c:pt idx="244">
                  <c:v>110.97397599999999</c:v>
                </c:pt>
                <c:pt idx="245">
                  <c:v>109.766571</c:v>
                </c:pt>
                <c:pt idx="246">
                  <c:v>109.525085</c:v>
                </c:pt>
                <c:pt idx="247">
                  <c:v>109.63241600000001</c:v>
                </c:pt>
                <c:pt idx="248">
                  <c:v>108.96163199999999</c:v>
                </c:pt>
                <c:pt idx="249">
                  <c:v>107.405418</c:v>
                </c:pt>
                <c:pt idx="250">
                  <c:v>108.371346</c:v>
                </c:pt>
                <c:pt idx="251">
                  <c:v>108.61282300000001</c:v>
                </c:pt>
                <c:pt idx="252">
                  <c:v>107.298096</c:v>
                </c:pt>
                <c:pt idx="253">
                  <c:v>107.24443100000001</c:v>
                </c:pt>
                <c:pt idx="254">
                  <c:v>108.666489</c:v>
                </c:pt>
                <c:pt idx="255">
                  <c:v>108.451836</c:v>
                </c:pt>
                <c:pt idx="256">
                  <c:v>108.934799</c:v>
                </c:pt>
                <c:pt idx="257">
                  <c:v>108.98846399999999</c:v>
                </c:pt>
                <c:pt idx="258">
                  <c:v>107.88838200000001</c:v>
                </c:pt>
                <c:pt idx="259">
                  <c:v>107.70056200000001</c:v>
                </c:pt>
                <c:pt idx="260">
                  <c:v>107.539574</c:v>
                </c:pt>
                <c:pt idx="261">
                  <c:v>107.539574</c:v>
                </c:pt>
                <c:pt idx="262">
                  <c:v>107.029785</c:v>
                </c:pt>
                <c:pt idx="263">
                  <c:v>106.519989</c:v>
                </c:pt>
                <c:pt idx="264">
                  <c:v>105.01744100000001</c:v>
                </c:pt>
                <c:pt idx="265">
                  <c:v>107.029785</c:v>
                </c:pt>
                <c:pt idx="266">
                  <c:v>106.198013</c:v>
                </c:pt>
                <c:pt idx="267">
                  <c:v>105.741882</c:v>
                </c:pt>
                <c:pt idx="268">
                  <c:v>106.33216899999999</c:v>
                </c:pt>
                <c:pt idx="269">
                  <c:v>106.198013</c:v>
                </c:pt>
                <c:pt idx="270">
                  <c:v>103.836868</c:v>
                </c:pt>
                <c:pt idx="271">
                  <c:v>103.702713</c:v>
                </c:pt>
                <c:pt idx="272">
                  <c:v>103.997856</c:v>
                </c:pt>
                <c:pt idx="273">
                  <c:v>103.00509599999999</c:v>
                </c:pt>
                <c:pt idx="274">
                  <c:v>103.56855</c:v>
                </c:pt>
                <c:pt idx="275">
                  <c:v>104.400322</c:v>
                </c:pt>
                <c:pt idx="276">
                  <c:v>104.34665699999999</c:v>
                </c:pt>
                <c:pt idx="277">
                  <c:v>104.266167</c:v>
                </c:pt>
                <c:pt idx="278">
                  <c:v>104.13201100000001</c:v>
                </c:pt>
                <c:pt idx="279">
                  <c:v>102.978264</c:v>
                </c:pt>
                <c:pt idx="280">
                  <c:v>102.092834</c:v>
                </c:pt>
                <c:pt idx="281">
                  <c:v>103.00509599999999</c:v>
                </c:pt>
                <c:pt idx="282">
                  <c:v>101.931847</c:v>
                </c:pt>
                <c:pt idx="283">
                  <c:v>101.100082</c:v>
                </c:pt>
                <c:pt idx="284">
                  <c:v>102.629463</c:v>
                </c:pt>
                <c:pt idx="285">
                  <c:v>105.17842899999999</c:v>
                </c:pt>
                <c:pt idx="286">
                  <c:v>105.17842899999999</c:v>
                </c:pt>
                <c:pt idx="287">
                  <c:v>104.80278800000001</c:v>
                </c:pt>
                <c:pt idx="288">
                  <c:v>104.37348900000001</c:v>
                </c:pt>
                <c:pt idx="289">
                  <c:v>104.614975</c:v>
                </c:pt>
                <c:pt idx="290">
                  <c:v>106.11752300000001</c:v>
                </c:pt>
                <c:pt idx="291">
                  <c:v>105.82238</c:v>
                </c:pt>
                <c:pt idx="292">
                  <c:v>105.688225</c:v>
                </c:pt>
                <c:pt idx="293">
                  <c:v>106.037025</c:v>
                </c:pt>
                <c:pt idx="294">
                  <c:v>106.627312</c:v>
                </c:pt>
                <c:pt idx="295">
                  <c:v>107.88838200000001</c:v>
                </c:pt>
                <c:pt idx="296">
                  <c:v>107.942047</c:v>
                </c:pt>
                <c:pt idx="297">
                  <c:v>107.110275</c:v>
                </c:pt>
                <c:pt idx="298">
                  <c:v>106.493156</c:v>
                </c:pt>
                <c:pt idx="299">
                  <c:v>105.66139200000001</c:v>
                </c:pt>
                <c:pt idx="300">
                  <c:v>106.171181</c:v>
                </c:pt>
                <c:pt idx="301">
                  <c:v>104.212502</c:v>
                </c:pt>
                <c:pt idx="302">
                  <c:v>108.12985999999999</c:v>
                </c:pt>
                <c:pt idx="303">
                  <c:v>107.217598</c:v>
                </c:pt>
                <c:pt idx="304">
                  <c:v>107.271263</c:v>
                </c:pt>
                <c:pt idx="305">
                  <c:v>107.915215</c:v>
                </c:pt>
                <c:pt idx="306">
                  <c:v>106.35900100000001</c:v>
                </c:pt>
                <c:pt idx="307">
                  <c:v>105.312584</c:v>
                </c:pt>
                <c:pt idx="308">
                  <c:v>105.285751</c:v>
                </c:pt>
                <c:pt idx="309">
                  <c:v>104.668633</c:v>
                </c:pt>
                <c:pt idx="310">
                  <c:v>105.124763</c:v>
                </c:pt>
                <c:pt idx="311">
                  <c:v>104.614975</c:v>
                </c:pt>
                <c:pt idx="312">
                  <c:v>104.74912999999999</c:v>
                </c:pt>
                <c:pt idx="313">
                  <c:v>105.393074</c:v>
                </c:pt>
                <c:pt idx="314">
                  <c:v>106.600487</c:v>
                </c:pt>
                <c:pt idx="315">
                  <c:v>106.144356</c:v>
                </c:pt>
                <c:pt idx="316">
                  <c:v>105.929703</c:v>
                </c:pt>
                <c:pt idx="317">
                  <c:v>106.54682200000001</c:v>
                </c:pt>
                <c:pt idx="318">
                  <c:v>105.66139200000001</c:v>
                </c:pt>
                <c:pt idx="319">
                  <c:v>106.09069100000001</c:v>
                </c:pt>
                <c:pt idx="320">
                  <c:v>106.037025</c:v>
                </c:pt>
                <c:pt idx="321">
                  <c:v>106.037025</c:v>
                </c:pt>
                <c:pt idx="322">
                  <c:v>106.251678</c:v>
                </c:pt>
                <c:pt idx="323">
                  <c:v>106.922455</c:v>
                </c:pt>
                <c:pt idx="324">
                  <c:v>105.607727</c:v>
                </c:pt>
                <c:pt idx="325">
                  <c:v>105.473572</c:v>
                </c:pt>
                <c:pt idx="326">
                  <c:v>106.493156</c:v>
                </c:pt>
                <c:pt idx="327">
                  <c:v>105.607727</c:v>
                </c:pt>
                <c:pt idx="328">
                  <c:v>102.870941</c:v>
                </c:pt>
                <c:pt idx="329">
                  <c:v>102.897774</c:v>
                </c:pt>
                <c:pt idx="330">
                  <c:v>102.173332</c:v>
                </c:pt>
                <c:pt idx="331">
                  <c:v>103.139252</c:v>
                </c:pt>
                <c:pt idx="332">
                  <c:v>103.836868</c:v>
                </c:pt>
                <c:pt idx="333">
                  <c:v>104.024681</c:v>
                </c:pt>
                <c:pt idx="334">
                  <c:v>103.19291699999999</c:v>
                </c:pt>
                <c:pt idx="335">
                  <c:v>101.126915</c:v>
                </c:pt>
                <c:pt idx="336">
                  <c:v>99.382880999999998</c:v>
                </c:pt>
                <c:pt idx="337">
                  <c:v>98.470618999999999</c:v>
                </c:pt>
                <c:pt idx="338">
                  <c:v>99.034073000000006</c:v>
                </c:pt>
                <c:pt idx="339">
                  <c:v>98.014488</c:v>
                </c:pt>
                <c:pt idx="340">
                  <c:v>98.094986000000006</c:v>
                </c:pt>
                <c:pt idx="341">
                  <c:v>98.577941999999993</c:v>
                </c:pt>
                <c:pt idx="342">
                  <c:v>99.892677000000006</c:v>
                </c:pt>
                <c:pt idx="343">
                  <c:v>98.631607000000002</c:v>
                </c:pt>
                <c:pt idx="344">
                  <c:v>98.712097</c:v>
                </c:pt>
                <c:pt idx="345">
                  <c:v>99.919510000000002</c:v>
                </c:pt>
                <c:pt idx="346">
                  <c:v>100.50979599999999</c:v>
                </c:pt>
                <c:pt idx="347">
                  <c:v>102.066002</c:v>
                </c:pt>
                <c:pt idx="348">
                  <c:v>102.33432000000001</c:v>
                </c:pt>
                <c:pt idx="349">
                  <c:v>101.583046</c:v>
                </c:pt>
                <c:pt idx="350">
                  <c:v>101.958679</c:v>
                </c:pt>
                <c:pt idx="351">
                  <c:v>103.112419</c:v>
                </c:pt>
                <c:pt idx="352">
                  <c:v>102.468475</c:v>
                </c:pt>
                <c:pt idx="353">
                  <c:v>101.01958500000001</c:v>
                </c:pt>
                <c:pt idx="354">
                  <c:v>101.502548</c:v>
                </c:pt>
                <c:pt idx="355">
                  <c:v>100.053665</c:v>
                </c:pt>
                <c:pt idx="356">
                  <c:v>99.678023999999994</c:v>
                </c:pt>
                <c:pt idx="357">
                  <c:v>99.973167000000004</c:v>
                </c:pt>
                <c:pt idx="358">
                  <c:v>101.314728</c:v>
                </c:pt>
                <c:pt idx="359">
                  <c:v>101.824524</c:v>
                </c:pt>
                <c:pt idx="360">
                  <c:v>101.744034</c:v>
                </c:pt>
                <c:pt idx="361">
                  <c:v>101.47571600000001</c:v>
                </c:pt>
                <c:pt idx="362">
                  <c:v>101.314728</c:v>
                </c:pt>
                <c:pt idx="363">
                  <c:v>102.76361799999999</c:v>
                </c:pt>
                <c:pt idx="364">
                  <c:v>103.21974899999999</c:v>
                </c:pt>
                <c:pt idx="365">
                  <c:v>102.012344</c:v>
                </c:pt>
                <c:pt idx="366">
                  <c:v>103.810036</c:v>
                </c:pt>
                <c:pt idx="367">
                  <c:v>104.239334</c:v>
                </c:pt>
                <c:pt idx="368">
                  <c:v>104.856453</c:v>
                </c:pt>
                <c:pt idx="369">
                  <c:v>104.99060799999999</c:v>
                </c:pt>
                <c:pt idx="370">
                  <c:v>105.393074</c:v>
                </c:pt>
                <c:pt idx="371">
                  <c:v>104.695465</c:v>
                </c:pt>
                <c:pt idx="372">
                  <c:v>104.82962000000001</c:v>
                </c:pt>
                <c:pt idx="373">
                  <c:v>105.151596</c:v>
                </c:pt>
                <c:pt idx="374">
                  <c:v>103.86370100000001</c:v>
                </c:pt>
                <c:pt idx="375">
                  <c:v>103.64904799999999</c:v>
                </c:pt>
                <c:pt idx="376">
                  <c:v>104.883286</c:v>
                </c:pt>
                <c:pt idx="377">
                  <c:v>105.473572</c:v>
                </c:pt>
                <c:pt idx="378">
                  <c:v>106.33216899999999</c:v>
                </c:pt>
                <c:pt idx="379">
                  <c:v>106.33216899999999</c:v>
                </c:pt>
                <c:pt idx="380">
                  <c:v>105.097931</c:v>
                </c:pt>
                <c:pt idx="381">
                  <c:v>106.412666</c:v>
                </c:pt>
                <c:pt idx="382">
                  <c:v>106.761467</c:v>
                </c:pt>
                <c:pt idx="383">
                  <c:v>105.41990699999999</c:v>
                </c:pt>
                <c:pt idx="384">
                  <c:v>104.400322</c:v>
                </c:pt>
                <c:pt idx="385">
                  <c:v>104.29299899999999</c:v>
                </c:pt>
                <c:pt idx="386">
                  <c:v>104.695465</c:v>
                </c:pt>
                <c:pt idx="387">
                  <c:v>103.058762</c:v>
                </c:pt>
                <c:pt idx="388">
                  <c:v>103.27340700000001</c:v>
                </c:pt>
                <c:pt idx="389">
                  <c:v>103.03192900000001</c:v>
                </c:pt>
                <c:pt idx="390">
                  <c:v>103.72953800000001</c:v>
                </c:pt>
                <c:pt idx="391">
                  <c:v>103.48806</c:v>
                </c:pt>
                <c:pt idx="392">
                  <c:v>104.427155</c:v>
                </c:pt>
                <c:pt idx="393">
                  <c:v>105.63455999999999</c:v>
                </c:pt>
                <c:pt idx="394">
                  <c:v>106.144356</c:v>
                </c:pt>
                <c:pt idx="395">
                  <c:v>107.727394</c:v>
                </c:pt>
                <c:pt idx="396">
                  <c:v>107.566406</c:v>
                </c:pt>
                <c:pt idx="397">
                  <c:v>107.298096</c:v>
                </c:pt>
                <c:pt idx="398">
                  <c:v>108.61282300000001</c:v>
                </c:pt>
                <c:pt idx="399">
                  <c:v>108.77381099999999</c:v>
                </c:pt>
                <c:pt idx="400">
                  <c:v>108.907967</c:v>
                </c:pt>
                <c:pt idx="401">
                  <c:v>108.478668</c:v>
                </c:pt>
                <c:pt idx="402">
                  <c:v>111.134964</c:v>
                </c:pt>
                <c:pt idx="403">
                  <c:v>112.557014</c:v>
                </c:pt>
                <c:pt idx="404">
                  <c:v>112.50335699999999</c:v>
                </c:pt>
                <c:pt idx="405">
                  <c:v>109.847061</c:v>
                </c:pt>
                <c:pt idx="406">
                  <c:v>111.21545399999999</c:v>
                </c:pt>
                <c:pt idx="407">
                  <c:v>110.57150300000001</c:v>
                </c:pt>
                <c:pt idx="408">
                  <c:v>109.65924099999999</c:v>
                </c:pt>
                <c:pt idx="409">
                  <c:v>108.183525</c:v>
                </c:pt>
                <c:pt idx="410">
                  <c:v>108.34451300000001</c:v>
                </c:pt>
                <c:pt idx="411">
                  <c:v>109.149452</c:v>
                </c:pt>
                <c:pt idx="412">
                  <c:v>109.364098</c:v>
                </c:pt>
                <c:pt idx="413">
                  <c:v>110.169037</c:v>
                </c:pt>
                <c:pt idx="414">
                  <c:v>110.034882</c:v>
                </c:pt>
                <c:pt idx="415">
                  <c:v>110.652</c:v>
                </c:pt>
                <c:pt idx="416">
                  <c:v>109.22994199999999</c:v>
                </c:pt>
                <c:pt idx="417">
                  <c:v>106.841965</c:v>
                </c:pt>
                <c:pt idx="418">
                  <c:v>105.768715</c:v>
                </c:pt>
                <c:pt idx="419">
                  <c:v>105.688225</c:v>
                </c:pt>
                <c:pt idx="420">
                  <c:v>104.507645</c:v>
                </c:pt>
                <c:pt idx="421">
                  <c:v>106.680977</c:v>
                </c:pt>
                <c:pt idx="422">
                  <c:v>107.324928</c:v>
                </c:pt>
                <c:pt idx="423">
                  <c:v>107.324928</c:v>
                </c:pt>
                <c:pt idx="424">
                  <c:v>106.144356</c:v>
                </c:pt>
                <c:pt idx="425">
                  <c:v>105.312584</c:v>
                </c:pt>
                <c:pt idx="426">
                  <c:v>105.87603799999999</c:v>
                </c:pt>
                <c:pt idx="427">
                  <c:v>106.519989</c:v>
                </c:pt>
                <c:pt idx="428">
                  <c:v>105.44673899999999</c:v>
                </c:pt>
                <c:pt idx="429">
                  <c:v>105.097931</c:v>
                </c:pt>
                <c:pt idx="430">
                  <c:v>106.654144</c:v>
                </c:pt>
                <c:pt idx="431">
                  <c:v>107.029785</c:v>
                </c:pt>
                <c:pt idx="432">
                  <c:v>107.539574</c:v>
                </c:pt>
                <c:pt idx="433">
                  <c:v>109.68607299999999</c:v>
                </c:pt>
                <c:pt idx="434">
                  <c:v>109.68607299999999</c:v>
                </c:pt>
                <c:pt idx="435">
                  <c:v>110.06171399999999</c:v>
                </c:pt>
                <c:pt idx="436">
                  <c:v>109.04212200000001</c:v>
                </c:pt>
                <c:pt idx="437">
                  <c:v>108.23719</c:v>
                </c:pt>
                <c:pt idx="438">
                  <c:v>107.16394</c:v>
                </c:pt>
                <c:pt idx="439">
                  <c:v>106.949287</c:v>
                </c:pt>
                <c:pt idx="440">
                  <c:v>106.466324</c:v>
                </c:pt>
                <c:pt idx="441">
                  <c:v>105.71505000000001</c:v>
                </c:pt>
                <c:pt idx="442">
                  <c:v>107.00295300000001</c:v>
                </c:pt>
                <c:pt idx="443">
                  <c:v>106.063858</c:v>
                </c:pt>
                <c:pt idx="444">
                  <c:v>106.09069100000001</c:v>
                </c:pt>
                <c:pt idx="445">
                  <c:v>104.29299899999999</c:v>
                </c:pt>
                <c:pt idx="446">
                  <c:v>102.468475</c:v>
                </c:pt>
                <c:pt idx="447">
                  <c:v>103.43439499999999</c:v>
                </c:pt>
                <c:pt idx="448">
                  <c:v>104.6418</c:v>
                </c:pt>
                <c:pt idx="449">
                  <c:v>104.6418</c:v>
                </c:pt>
                <c:pt idx="450">
                  <c:v>102.81727600000001</c:v>
                </c:pt>
                <c:pt idx="451">
                  <c:v>103.03192900000001</c:v>
                </c:pt>
                <c:pt idx="452">
                  <c:v>103.810036</c:v>
                </c:pt>
                <c:pt idx="453">
                  <c:v>105.44673899999999</c:v>
                </c:pt>
                <c:pt idx="454">
                  <c:v>104.588142</c:v>
                </c:pt>
                <c:pt idx="455">
                  <c:v>104.507645</c:v>
                </c:pt>
                <c:pt idx="456">
                  <c:v>105.071106</c:v>
                </c:pt>
                <c:pt idx="457">
                  <c:v>104.588142</c:v>
                </c:pt>
                <c:pt idx="458">
                  <c:v>105.339417</c:v>
                </c:pt>
                <c:pt idx="459">
                  <c:v>103.43439499999999</c:v>
                </c:pt>
                <c:pt idx="460">
                  <c:v>104.668633</c:v>
                </c:pt>
                <c:pt idx="461">
                  <c:v>105.044273</c:v>
                </c:pt>
                <c:pt idx="462">
                  <c:v>105.097931</c:v>
                </c:pt>
                <c:pt idx="463">
                  <c:v>105.741882</c:v>
                </c:pt>
                <c:pt idx="464">
                  <c:v>105.688225</c:v>
                </c:pt>
                <c:pt idx="465">
                  <c:v>104.29299899999999</c:v>
                </c:pt>
                <c:pt idx="466">
                  <c:v>103.46122699999999</c:v>
                </c:pt>
                <c:pt idx="467">
                  <c:v>103.622215</c:v>
                </c:pt>
                <c:pt idx="468">
                  <c:v>104.6418</c:v>
                </c:pt>
                <c:pt idx="469">
                  <c:v>104.99060799999999</c:v>
                </c:pt>
                <c:pt idx="470">
                  <c:v>104.453987</c:v>
                </c:pt>
                <c:pt idx="471">
                  <c:v>103.058762</c:v>
                </c:pt>
                <c:pt idx="472">
                  <c:v>102.468475</c:v>
                </c:pt>
                <c:pt idx="473">
                  <c:v>104.427155</c:v>
                </c:pt>
                <c:pt idx="474">
                  <c:v>104.668633</c:v>
                </c:pt>
                <c:pt idx="475">
                  <c:v>105.66139200000001</c:v>
                </c:pt>
                <c:pt idx="476">
                  <c:v>105.82238</c:v>
                </c:pt>
                <c:pt idx="477">
                  <c:v>106.89563</c:v>
                </c:pt>
                <c:pt idx="478">
                  <c:v>107.029785</c:v>
                </c:pt>
                <c:pt idx="479">
                  <c:v>106.573654</c:v>
                </c:pt>
                <c:pt idx="480">
                  <c:v>107.137108</c:v>
                </c:pt>
                <c:pt idx="481">
                  <c:v>105.688225</c:v>
                </c:pt>
                <c:pt idx="482">
                  <c:v>106.439499</c:v>
                </c:pt>
                <c:pt idx="483">
                  <c:v>105.795547</c:v>
                </c:pt>
                <c:pt idx="484">
                  <c:v>105.688225</c:v>
                </c:pt>
                <c:pt idx="485">
                  <c:v>105.25891900000001</c:v>
                </c:pt>
                <c:pt idx="486">
                  <c:v>106.09069100000001</c:v>
                </c:pt>
                <c:pt idx="487">
                  <c:v>106.09069100000001</c:v>
                </c:pt>
                <c:pt idx="488">
                  <c:v>105.87603799999999</c:v>
                </c:pt>
                <c:pt idx="489">
                  <c:v>106.010193</c:v>
                </c:pt>
                <c:pt idx="490">
                  <c:v>104.963776</c:v>
                </c:pt>
                <c:pt idx="491">
                  <c:v>104.668633</c:v>
                </c:pt>
                <c:pt idx="492">
                  <c:v>103.19291699999999</c:v>
                </c:pt>
                <c:pt idx="493">
                  <c:v>103.756371</c:v>
                </c:pt>
                <c:pt idx="494">
                  <c:v>104.024681</c:v>
                </c:pt>
                <c:pt idx="495">
                  <c:v>102.602631</c:v>
                </c:pt>
                <c:pt idx="496">
                  <c:v>102.200165</c:v>
                </c:pt>
                <c:pt idx="497">
                  <c:v>101.287903</c:v>
                </c:pt>
                <c:pt idx="498">
                  <c:v>100.912262</c:v>
                </c:pt>
                <c:pt idx="499">
                  <c:v>101.529381</c:v>
                </c:pt>
                <c:pt idx="500">
                  <c:v>100</c:v>
                </c:pt>
                <c:pt idx="501">
                  <c:v>101.744034</c:v>
                </c:pt>
                <c:pt idx="502">
                  <c:v>101.690369</c:v>
                </c:pt>
                <c:pt idx="503">
                  <c:v>101.529381</c:v>
                </c:pt>
                <c:pt idx="504">
                  <c:v>102.066002</c:v>
                </c:pt>
                <c:pt idx="505">
                  <c:v>104.37348900000001</c:v>
                </c:pt>
                <c:pt idx="506">
                  <c:v>103.944191</c:v>
                </c:pt>
                <c:pt idx="507">
                  <c:v>105.71505000000001</c:v>
                </c:pt>
                <c:pt idx="508">
                  <c:v>106.09069100000001</c:v>
                </c:pt>
                <c:pt idx="509">
                  <c:v>105.151596</c:v>
                </c:pt>
                <c:pt idx="510">
                  <c:v>104.775963</c:v>
                </c:pt>
                <c:pt idx="511">
                  <c:v>102.57579800000001</c:v>
                </c:pt>
                <c:pt idx="512">
                  <c:v>103.30024</c:v>
                </c:pt>
                <c:pt idx="513">
                  <c:v>102.76361799999999</c:v>
                </c:pt>
                <c:pt idx="514">
                  <c:v>105.124763</c:v>
                </c:pt>
                <c:pt idx="515">
                  <c:v>104.614975</c:v>
                </c:pt>
                <c:pt idx="516">
                  <c:v>105.124763</c:v>
                </c:pt>
                <c:pt idx="517">
                  <c:v>106.466324</c:v>
                </c:pt>
                <c:pt idx="518">
                  <c:v>107.64690400000001</c:v>
                </c:pt>
                <c:pt idx="519">
                  <c:v>107.620071</c:v>
                </c:pt>
                <c:pt idx="520">
                  <c:v>108.53233299999999</c:v>
                </c:pt>
                <c:pt idx="521">
                  <c:v>108.72015399999999</c:v>
                </c:pt>
                <c:pt idx="522">
                  <c:v>107.834717</c:v>
                </c:pt>
                <c:pt idx="523">
                  <c:v>108.881134</c:v>
                </c:pt>
                <c:pt idx="524">
                  <c:v>108.371346</c:v>
                </c:pt>
                <c:pt idx="525">
                  <c:v>108.505501</c:v>
                </c:pt>
                <c:pt idx="526">
                  <c:v>108.07620199999999</c:v>
                </c:pt>
                <c:pt idx="527">
                  <c:v>109.68607299999999</c:v>
                </c:pt>
                <c:pt idx="528">
                  <c:v>111.67158499999999</c:v>
                </c:pt>
                <c:pt idx="529">
                  <c:v>112.34236900000001</c:v>
                </c:pt>
                <c:pt idx="530">
                  <c:v>110.97397599999999</c:v>
                </c:pt>
                <c:pt idx="531">
                  <c:v>111.21545399999999</c:v>
                </c:pt>
                <c:pt idx="532">
                  <c:v>113.496109</c:v>
                </c:pt>
                <c:pt idx="533">
                  <c:v>114.03273799999999</c:v>
                </c:pt>
                <c:pt idx="534">
                  <c:v>112.95948799999999</c:v>
                </c:pt>
                <c:pt idx="535">
                  <c:v>112.852158</c:v>
                </c:pt>
                <c:pt idx="536">
                  <c:v>112.77166699999999</c:v>
                </c:pt>
                <c:pt idx="537">
                  <c:v>111.966728</c:v>
                </c:pt>
                <c:pt idx="538">
                  <c:v>110.27636</c:v>
                </c:pt>
                <c:pt idx="539">
                  <c:v>109.44459500000001</c:v>
                </c:pt>
                <c:pt idx="540">
                  <c:v>110.195869</c:v>
                </c:pt>
                <c:pt idx="541">
                  <c:v>110.812988</c:v>
                </c:pt>
                <c:pt idx="542">
                  <c:v>110.812988</c:v>
                </c:pt>
                <c:pt idx="543">
                  <c:v>110.08854700000001</c:v>
                </c:pt>
                <c:pt idx="544">
                  <c:v>109.551918</c:v>
                </c:pt>
                <c:pt idx="545">
                  <c:v>109.095787</c:v>
                </c:pt>
                <c:pt idx="546">
                  <c:v>108.31768</c:v>
                </c:pt>
                <c:pt idx="547">
                  <c:v>107.51274100000001</c:v>
                </c:pt>
                <c:pt idx="548">
                  <c:v>105.312584</c:v>
                </c:pt>
                <c:pt idx="549">
                  <c:v>105.63455999999999</c:v>
                </c:pt>
                <c:pt idx="550">
                  <c:v>102.548965</c:v>
                </c:pt>
                <c:pt idx="551">
                  <c:v>101.690369</c:v>
                </c:pt>
                <c:pt idx="552">
                  <c:v>101.690369</c:v>
                </c:pt>
                <c:pt idx="553">
                  <c:v>103.112419</c:v>
                </c:pt>
                <c:pt idx="554">
                  <c:v>101.42205800000001</c:v>
                </c:pt>
                <c:pt idx="555">
                  <c:v>102.924606</c:v>
                </c:pt>
                <c:pt idx="556">
                  <c:v>101.42205800000001</c:v>
                </c:pt>
                <c:pt idx="557">
                  <c:v>101.42205800000001</c:v>
                </c:pt>
                <c:pt idx="558">
                  <c:v>101.556213</c:v>
                </c:pt>
                <c:pt idx="559">
                  <c:v>102.468475</c:v>
                </c:pt>
                <c:pt idx="560">
                  <c:v>101.556213</c:v>
                </c:pt>
                <c:pt idx="561">
                  <c:v>101.583046</c:v>
                </c:pt>
                <c:pt idx="562">
                  <c:v>101.502548</c:v>
                </c:pt>
                <c:pt idx="563">
                  <c:v>101.20740499999999</c:v>
                </c:pt>
                <c:pt idx="564">
                  <c:v>103.595383</c:v>
                </c:pt>
                <c:pt idx="565">
                  <c:v>103.541725</c:v>
                </c:pt>
                <c:pt idx="566">
                  <c:v>104.37348900000001</c:v>
                </c:pt>
                <c:pt idx="567">
                  <c:v>104.695465</c:v>
                </c:pt>
                <c:pt idx="568">
                  <c:v>105.393074</c:v>
                </c:pt>
                <c:pt idx="569">
                  <c:v>104.13201100000001</c:v>
                </c:pt>
                <c:pt idx="570">
                  <c:v>104.74912999999999</c:v>
                </c:pt>
                <c:pt idx="571">
                  <c:v>104.883286</c:v>
                </c:pt>
                <c:pt idx="572">
                  <c:v>106.09069100000001</c:v>
                </c:pt>
                <c:pt idx="573">
                  <c:v>105.688225</c:v>
                </c:pt>
                <c:pt idx="574">
                  <c:v>106.037025</c:v>
                </c:pt>
                <c:pt idx="575">
                  <c:v>103.058762</c:v>
                </c:pt>
                <c:pt idx="576">
                  <c:v>100.885429</c:v>
                </c:pt>
                <c:pt idx="577">
                  <c:v>101.34156</c:v>
                </c:pt>
                <c:pt idx="578">
                  <c:v>101.824524</c:v>
                </c:pt>
                <c:pt idx="579">
                  <c:v>101.824524</c:v>
                </c:pt>
                <c:pt idx="580">
                  <c:v>100.992752</c:v>
                </c:pt>
                <c:pt idx="581">
                  <c:v>100.751274</c:v>
                </c:pt>
                <c:pt idx="582">
                  <c:v>102.039177</c:v>
                </c:pt>
                <c:pt idx="583">
                  <c:v>102.629463</c:v>
                </c:pt>
                <c:pt idx="584">
                  <c:v>102.441643</c:v>
                </c:pt>
                <c:pt idx="585">
                  <c:v>104.10517900000001</c:v>
                </c:pt>
                <c:pt idx="586">
                  <c:v>101.770859</c:v>
                </c:pt>
                <c:pt idx="587">
                  <c:v>102.387978</c:v>
                </c:pt>
                <c:pt idx="588">
                  <c:v>99.678023999999994</c:v>
                </c:pt>
                <c:pt idx="589">
                  <c:v>96.189964000000003</c:v>
                </c:pt>
                <c:pt idx="590">
                  <c:v>97.880332999999993</c:v>
                </c:pt>
                <c:pt idx="591">
                  <c:v>97.182723999999993</c:v>
                </c:pt>
                <c:pt idx="592">
                  <c:v>97.129058999999998</c:v>
                </c:pt>
                <c:pt idx="593">
                  <c:v>93.184867999999994</c:v>
                </c:pt>
                <c:pt idx="594">
                  <c:v>92.648239000000004</c:v>
                </c:pt>
                <c:pt idx="595">
                  <c:v>93.426345999999995</c:v>
                </c:pt>
                <c:pt idx="596">
                  <c:v>91.735977000000005</c:v>
                </c:pt>
                <c:pt idx="597">
                  <c:v>92.004294999999999</c:v>
                </c:pt>
                <c:pt idx="598">
                  <c:v>92.567749000000006</c:v>
                </c:pt>
                <c:pt idx="599">
                  <c:v>93.292191000000003</c:v>
                </c:pt>
                <c:pt idx="600">
                  <c:v>91.789642000000001</c:v>
                </c:pt>
                <c:pt idx="601">
                  <c:v>91.038368000000006</c:v>
                </c:pt>
                <c:pt idx="602">
                  <c:v>94.633751000000004</c:v>
                </c:pt>
                <c:pt idx="603">
                  <c:v>93.211699999999993</c:v>
                </c:pt>
                <c:pt idx="604">
                  <c:v>92.621414000000001</c:v>
                </c:pt>
                <c:pt idx="605">
                  <c:v>94.338607999999994</c:v>
                </c:pt>
                <c:pt idx="606">
                  <c:v>94.311774999999997</c:v>
                </c:pt>
                <c:pt idx="607">
                  <c:v>91.789642000000001</c:v>
                </c:pt>
                <c:pt idx="608">
                  <c:v>93.184867999999994</c:v>
                </c:pt>
                <c:pt idx="609">
                  <c:v>92.916556999999997</c:v>
                </c:pt>
                <c:pt idx="610">
                  <c:v>92.809227000000007</c:v>
                </c:pt>
                <c:pt idx="611">
                  <c:v>94.311774999999997</c:v>
                </c:pt>
                <c:pt idx="612">
                  <c:v>95.653343000000007</c:v>
                </c:pt>
                <c:pt idx="613">
                  <c:v>97.692513000000005</c:v>
                </c:pt>
                <c:pt idx="614">
                  <c:v>98.282798999999997</c:v>
                </c:pt>
                <c:pt idx="615">
                  <c:v>98.229140999999998</c:v>
                </c:pt>
                <c:pt idx="616">
                  <c:v>95.116714000000002</c:v>
                </c:pt>
                <c:pt idx="617">
                  <c:v>93.587333999999998</c:v>
                </c:pt>
                <c:pt idx="618">
                  <c:v>93.936142000000004</c:v>
                </c:pt>
                <c:pt idx="619">
                  <c:v>96.082642000000007</c:v>
                </c:pt>
                <c:pt idx="620">
                  <c:v>95.250870000000006</c:v>
                </c:pt>
                <c:pt idx="621">
                  <c:v>95.358199999999997</c:v>
                </c:pt>
                <c:pt idx="622">
                  <c:v>96.538773000000006</c:v>
                </c:pt>
                <c:pt idx="623">
                  <c:v>98.980414999999994</c:v>
                </c:pt>
                <c:pt idx="624">
                  <c:v>99.463379000000003</c:v>
                </c:pt>
                <c:pt idx="625">
                  <c:v>101.15374</c:v>
                </c:pt>
                <c:pt idx="626">
                  <c:v>101.717201</c:v>
                </c:pt>
                <c:pt idx="627">
                  <c:v>101.39522599999999</c:v>
                </c:pt>
                <c:pt idx="628">
                  <c:v>102.33432000000001</c:v>
                </c:pt>
                <c:pt idx="629">
                  <c:v>103.43439499999999</c:v>
                </c:pt>
                <c:pt idx="630">
                  <c:v>102.924606</c:v>
                </c:pt>
                <c:pt idx="631">
                  <c:v>106.198013</c:v>
                </c:pt>
                <c:pt idx="632">
                  <c:v>104.6418</c:v>
                </c:pt>
                <c:pt idx="633">
                  <c:v>103.112419</c:v>
                </c:pt>
                <c:pt idx="634">
                  <c:v>103.67588000000001</c:v>
                </c:pt>
                <c:pt idx="635">
                  <c:v>102.76361799999999</c:v>
                </c:pt>
                <c:pt idx="636">
                  <c:v>103.997856</c:v>
                </c:pt>
                <c:pt idx="637">
                  <c:v>103.997856</c:v>
                </c:pt>
                <c:pt idx="638">
                  <c:v>104.963776</c:v>
                </c:pt>
                <c:pt idx="639">
                  <c:v>105.795547</c:v>
                </c:pt>
                <c:pt idx="640">
                  <c:v>105.41990699999999</c:v>
                </c:pt>
                <c:pt idx="641">
                  <c:v>106.680977</c:v>
                </c:pt>
                <c:pt idx="642">
                  <c:v>107.351761</c:v>
                </c:pt>
                <c:pt idx="643">
                  <c:v>108.96163199999999</c:v>
                </c:pt>
                <c:pt idx="644">
                  <c:v>106.654144</c:v>
                </c:pt>
                <c:pt idx="645">
                  <c:v>106.680977</c:v>
                </c:pt>
                <c:pt idx="646">
                  <c:v>106.11752300000001</c:v>
                </c:pt>
                <c:pt idx="647">
                  <c:v>107.05661000000001</c:v>
                </c:pt>
                <c:pt idx="648">
                  <c:v>108.53233299999999</c:v>
                </c:pt>
                <c:pt idx="649">
                  <c:v>109.149452</c:v>
                </c:pt>
                <c:pt idx="650">
                  <c:v>109.605583</c:v>
                </c:pt>
                <c:pt idx="651">
                  <c:v>109.63241600000001</c:v>
                </c:pt>
                <c:pt idx="652">
                  <c:v>110.14220400000001</c:v>
                </c:pt>
                <c:pt idx="653">
                  <c:v>108.98846399999999</c:v>
                </c:pt>
                <c:pt idx="654">
                  <c:v>108.559166</c:v>
                </c:pt>
                <c:pt idx="655">
                  <c:v>107.217598</c:v>
                </c:pt>
                <c:pt idx="656">
                  <c:v>107.620071</c:v>
                </c:pt>
                <c:pt idx="657">
                  <c:v>107.485916</c:v>
                </c:pt>
                <c:pt idx="658">
                  <c:v>107.378586</c:v>
                </c:pt>
                <c:pt idx="659">
                  <c:v>106.627312</c:v>
                </c:pt>
                <c:pt idx="660">
                  <c:v>105.795547</c:v>
                </c:pt>
                <c:pt idx="661">
                  <c:v>106.305336</c:v>
                </c:pt>
                <c:pt idx="662">
                  <c:v>107.217598</c:v>
                </c:pt>
                <c:pt idx="663">
                  <c:v>107.727394</c:v>
                </c:pt>
                <c:pt idx="664">
                  <c:v>107.271263</c:v>
                </c:pt>
                <c:pt idx="665">
                  <c:v>105.312584</c:v>
                </c:pt>
                <c:pt idx="666">
                  <c:v>106.144356</c:v>
                </c:pt>
                <c:pt idx="667">
                  <c:v>105.768715</c:v>
                </c:pt>
                <c:pt idx="668">
                  <c:v>106.841965</c:v>
                </c:pt>
                <c:pt idx="669">
                  <c:v>105.63455999999999</c:v>
                </c:pt>
                <c:pt idx="670">
                  <c:v>106.09069100000001</c:v>
                </c:pt>
                <c:pt idx="671">
                  <c:v>104.37348900000001</c:v>
                </c:pt>
                <c:pt idx="672">
                  <c:v>103.64904799999999</c:v>
                </c:pt>
                <c:pt idx="673">
                  <c:v>103.112419</c:v>
                </c:pt>
                <c:pt idx="674">
                  <c:v>104.051514</c:v>
                </c:pt>
                <c:pt idx="675">
                  <c:v>104.29299899999999</c:v>
                </c:pt>
                <c:pt idx="676">
                  <c:v>104.695465</c:v>
                </c:pt>
                <c:pt idx="677">
                  <c:v>107.566406</c:v>
                </c:pt>
                <c:pt idx="678">
                  <c:v>107.566406</c:v>
                </c:pt>
                <c:pt idx="679">
                  <c:v>105.44673899999999</c:v>
                </c:pt>
                <c:pt idx="680">
                  <c:v>106.09069100000001</c:v>
                </c:pt>
                <c:pt idx="681">
                  <c:v>106.922455</c:v>
                </c:pt>
                <c:pt idx="682">
                  <c:v>106.922455</c:v>
                </c:pt>
                <c:pt idx="683">
                  <c:v>107.593239</c:v>
                </c:pt>
                <c:pt idx="684">
                  <c:v>108.10303500000001</c:v>
                </c:pt>
                <c:pt idx="685">
                  <c:v>108.53233299999999</c:v>
                </c:pt>
                <c:pt idx="686">
                  <c:v>109.20311</c:v>
                </c:pt>
                <c:pt idx="687">
                  <c:v>109.06895400000001</c:v>
                </c:pt>
                <c:pt idx="688">
                  <c:v>106.54682200000001</c:v>
                </c:pt>
                <c:pt idx="689">
                  <c:v>106.224846</c:v>
                </c:pt>
                <c:pt idx="690">
                  <c:v>108.156693</c:v>
                </c:pt>
                <c:pt idx="691">
                  <c:v>106.439499</c:v>
                </c:pt>
                <c:pt idx="692">
                  <c:v>106.439499</c:v>
                </c:pt>
                <c:pt idx="693">
                  <c:v>106.037025</c:v>
                </c:pt>
                <c:pt idx="694">
                  <c:v>109.39093</c:v>
                </c:pt>
                <c:pt idx="695">
                  <c:v>107.968872</c:v>
                </c:pt>
                <c:pt idx="696">
                  <c:v>106.493156</c:v>
                </c:pt>
                <c:pt idx="697">
                  <c:v>110.35685700000001</c:v>
                </c:pt>
                <c:pt idx="698">
                  <c:v>111.591095</c:v>
                </c:pt>
                <c:pt idx="699">
                  <c:v>115.26696800000001</c:v>
                </c:pt>
                <c:pt idx="700">
                  <c:v>114.649849</c:v>
                </c:pt>
                <c:pt idx="701">
                  <c:v>114.30104799999999</c:v>
                </c:pt>
                <c:pt idx="702">
                  <c:v>113.68392900000001</c:v>
                </c:pt>
                <c:pt idx="703">
                  <c:v>115.562111</c:v>
                </c:pt>
                <c:pt idx="704">
                  <c:v>113.603432</c:v>
                </c:pt>
                <c:pt idx="705">
                  <c:v>114.408371</c:v>
                </c:pt>
                <c:pt idx="706">
                  <c:v>112.82532500000001</c:v>
                </c:pt>
                <c:pt idx="707">
                  <c:v>112.82532500000001</c:v>
                </c:pt>
                <c:pt idx="708">
                  <c:v>111.53743</c:v>
                </c:pt>
                <c:pt idx="709">
                  <c:v>109.820229</c:v>
                </c:pt>
                <c:pt idx="710">
                  <c:v>109.283607</c:v>
                </c:pt>
                <c:pt idx="711">
                  <c:v>111.21545399999999</c:v>
                </c:pt>
                <c:pt idx="712">
                  <c:v>110.38369</c:v>
                </c:pt>
                <c:pt idx="713">
                  <c:v>109.927559</c:v>
                </c:pt>
                <c:pt idx="714">
                  <c:v>108.210358</c:v>
                </c:pt>
                <c:pt idx="715">
                  <c:v>110.866646</c:v>
                </c:pt>
                <c:pt idx="716">
                  <c:v>108.210358</c:v>
                </c:pt>
                <c:pt idx="717">
                  <c:v>108.639656</c:v>
                </c:pt>
                <c:pt idx="718">
                  <c:v>105.71505000000001</c:v>
                </c:pt>
                <c:pt idx="719">
                  <c:v>106.412666</c:v>
                </c:pt>
                <c:pt idx="720">
                  <c:v>107.16394</c:v>
                </c:pt>
                <c:pt idx="721">
                  <c:v>106.654144</c:v>
                </c:pt>
                <c:pt idx="722">
                  <c:v>109.820229</c:v>
                </c:pt>
                <c:pt idx="723">
                  <c:v>111.349609</c:v>
                </c:pt>
                <c:pt idx="724">
                  <c:v>115.615776</c:v>
                </c:pt>
                <c:pt idx="725">
                  <c:v>114.38153800000001</c:v>
                </c:pt>
                <c:pt idx="726">
                  <c:v>113.549774</c:v>
                </c:pt>
                <c:pt idx="727">
                  <c:v>113.710762</c:v>
                </c:pt>
                <c:pt idx="728">
                  <c:v>113.308289</c:v>
                </c:pt>
                <c:pt idx="729">
                  <c:v>111.698418</c:v>
                </c:pt>
                <c:pt idx="730">
                  <c:v>110.410515</c:v>
                </c:pt>
                <c:pt idx="731">
                  <c:v>112.87899</c:v>
                </c:pt>
                <c:pt idx="732">
                  <c:v>113.710762</c:v>
                </c:pt>
                <c:pt idx="733">
                  <c:v>114.73034699999999</c:v>
                </c:pt>
                <c:pt idx="734">
                  <c:v>116.98416899999999</c:v>
                </c:pt>
                <c:pt idx="735">
                  <c:v>117.68177799999999</c:v>
                </c:pt>
                <c:pt idx="736">
                  <c:v>118.27207199999999</c:v>
                </c:pt>
                <c:pt idx="737">
                  <c:v>118.674538</c:v>
                </c:pt>
                <c:pt idx="738">
                  <c:v>120.230751</c:v>
                </c:pt>
                <c:pt idx="739">
                  <c:v>118.674538</c:v>
                </c:pt>
                <c:pt idx="740">
                  <c:v>119.05017100000001</c:v>
                </c:pt>
                <c:pt idx="741">
                  <c:v>120.552727</c:v>
                </c:pt>
                <c:pt idx="742">
                  <c:v>120.445396</c:v>
                </c:pt>
                <c:pt idx="743">
                  <c:v>121.41132399999999</c:v>
                </c:pt>
                <c:pt idx="744">
                  <c:v>123.02119399999999</c:v>
                </c:pt>
                <c:pt idx="745">
                  <c:v>125.328682</c:v>
                </c:pt>
                <c:pt idx="746">
                  <c:v>123.15535</c:v>
                </c:pt>
                <c:pt idx="747">
                  <c:v>121.143013</c:v>
                </c:pt>
                <c:pt idx="748">
                  <c:v>122.994362</c:v>
                </c:pt>
                <c:pt idx="749">
                  <c:v>123.34317</c:v>
                </c:pt>
                <c:pt idx="750">
                  <c:v>121.277168</c:v>
                </c:pt>
                <c:pt idx="751">
                  <c:v>120.874695</c:v>
                </c:pt>
                <c:pt idx="752">
                  <c:v>121.840622</c:v>
                </c:pt>
                <c:pt idx="753">
                  <c:v>121.19667099999999</c:v>
                </c:pt>
                <c:pt idx="754">
                  <c:v>122.00161</c:v>
                </c:pt>
                <c:pt idx="755">
                  <c:v>119.828278</c:v>
                </c:pt>
                <c:pt idx="756">
                  <c:v>121.706467</c:v>
                </c:pt>
                <c:pt idx="757">
                  <c:v>119.989265</c:v>
                </c:pt>
                <c:pt idx="758">
                  <c:v>120.60638400000001</c:v>
                </c:pt>
                <c:pt idx="759">
                  <c:v>111.61792</c:v>
                </c:pt>
                <c:pt idx="760">
                  <c:v>111.45693199999999</c:v>
                </c:pt>
                <c:pt idx="761">
                  <c:v>114.220551</c:v>
                </c:pt>
                <c:pt idx="762">
                  <c:v>116.662193</c:v>
                </c:pt>
                <c:pt idx="763">
                  <c:v>118.889191</c:v>
                </c:pt>
                <c:pt idx="764">
                  <c:v>115.615776</c:v>
                </c:pt>
                <c:pt idx="765">
                  <c:v>115.240143</c:v>
                </c:pt>
                <c:pt idx="766">
                  <c:v>119.720955</c:v>
                </c:pt>
                <c:pt idx="767">
                  <c:v>122.18943</c:v>
                </c:pt>
                <c:pt idx="768">
                  <c:v>123.93345600000001</c:v>
                </c:pt>
                <c:pt idx="769">
                  <c:v>123.718811</c:v>
                </c:pt>
                <c:pt idx="770">
                  <c:v>125.382347</c:v>
                </c:pt>
                <c:pt idx="771">
                  <c:v>127.045883</c:v>
                </c:pt>
                <c:pt idx="772">
                  <c:v>124.73839599999999</c:v>
                </c:pt>
                <c:pt idx="773">
                  <c:v>127.367859</c:v>
                </c:pt>
                <c:pt idx="774">
                  <c:v>128.870407</c:v>
                </c:pt>
                <c:pt idx="775">
                  <c:v>130.721756</c:v>
                </c:pt>
                <c:pt idx="776">
                  <c:v>130.721756</c:v>
                </c:pt>
                <c:pt idx="777">
                  <c:v>132.036484</c:v>
                </c:pt>
                <c:pt idx="778">
                  <c:v>133.59269699999999</c:v>
                </c:pt>
                <c:pt idx="779">
                  <c:v>132.62676999999999</c:v>
                </c:pt>
                <c:pt idx="780">
                  <c:v>129.809494</c:v>
                </c:pt>
                <c:pt idx="781">
                  <c:v>130.721756</c:v>
                </c:pt>
                <c:pt idx="782">
                  <c:v>132.73410000000001</c:v>
                </c:pt>
                <c:pt idx="783">
                  <c:v>133.61953700000001</c:v>
                </c:pt>
                <c:pt idx="784">
                  <c:v>131.553528</c:v>
                </c:pt>
                <c:pt idx="785">
                  <c:v>130.29246499999999</c:v>
                </c:pt>
                <c:pt idx="786">
                  <c:v>130.560776</c:v>
                </c:pt>
                <c:pt idx="787">
                  <c:v>130.2388</c:v>
                </c:pt>
                <c:pt idx="788">
                  <c:v>131.634018</c:v>
                </c:pt>
                <c:pt idx="789">
                  <c:v>131.848679</c:v>
                </c:pt>
                <c:pt idx="790">
                  <c:v>131.04373200000001</c:v>
                </c:pt>
                <c:pt idx="791">
                  <c:v>126.884895</c:v>
                </c:pt>
                <c:pt idx="792">
                  <c:v>126.267776</c:v>
                </c:pt>
                <c:pt idx="793">
                  <c:v>127.743492</c:v>
                </c:pt>
                <c:pt idx="794">
                  <c:v>129.38020299999999</c:v>
                </c:pt>
                <c:pt idx="795">
                  <c:v>129.62167400000001</c:v>
                </c:pt>
                <c:pt idx="796">
                  <c:v>131.473038</c:v>
                </c:pt>
                <c:pt idx="797">
                  <c:v>133.404877</c:v>
                </c:pt>
                <c:pt idx="798">
                  <c:v>132.62676999999999</c:v>
                </c:pt>
                <c:pt idx="799">
                  <c:v>132.06332399999999</c:v>
                </c:pt>
                <c:pt idx="800">
                  <c:v>134.45129399999999</c:v>
                </c:pt>
                <c:pt idx="801">
                  <c:v>134.45129399999999</c:v>
                </c:pt>
                <c:pt idx="802">
                  <c:v>134.50495900000001</c:v>
                </c:pt>
                <c:pt idx="803">
                  <c:v>136.436813</c:v>
                </c:pt>
                <c:pt idx="804">
                  <c:v>134.209824</c:v>
                </c:pt>
                <c:pt idx="805">
                  <c:v>131.177887</c:v>
                </c:pt>
                <c:pt idx="806">
                  <c:v>131.177887</c:v>
                </c:pt>
                <c:pt idx="807">
                  <c:v>129.99731399999999</c:v>
                </c:pt>
                <c:pt idx="808">
                  <c:v>129.407028</c:v>
                </c:pt>
                <c:pt idx="809">
                  <c:v>131.553528</c:v>
                </c:pt>
                <c:pt idx="810">
                  <c:v>132.009659</c:v>
                </c:pt>
                <c:pt idx="811">
                  <c:v>131.070572</c:v>
                </c:pt>
                <c:pt idx="812">
                  <c:v>131.71452300000001</c:v>
                </c:pt>
                <c:pt idx="813">
                  <c:v>130.29246499999999</c:v>
                </c:pt>
                <c:pt idx="814">
                  <c:v>130.88275100000001</c:v>
                </c:pt>
                <c:pt idx="815">
                  <c:v>131.31204199999999</c:v>
                </c:pt>
                <c:pt idx="816">
                  <c:v>130.721756</c:v>
                </c:pt>
                <c:pt idx="817">
                  <c:v>130.721756</c:v>
                </c:pt>
                <c:pt idx="818">
                  <c:v>130.05098000000001</c:v>
                </c:pt>
                <c:pt idx="819">
                  <c:v>129.43386799999999</c:v>
                </c:pt>
                <c:pt idx="820">
                  <c:v>127.287361</c:v>
                </c:pt>
                <c:pt idx="821">
                  <c:v>129.21920800000001</c:v>
                </c:pt>
                <c:pt idx="822">
                  <c:v>129.863159</c:v>
                </c:pt>
                <c:pt idx="823">
                  <c:v>129.702179</c:v>
                </c:pt>
                <c:pt idx="824">
                  <c:v>130.07780500000001</c:v>
                </c:pt>
                <c:pt idx="825">
                  <c:v>130.37295499999999</c:v>
                </c:pt>
                <c:pt idx="826">
                  <c:v>134.37080399999999</c:v>
                </c:pt>
                <c:pt idx="827">
                  <c:v>134.26348899999999</c:v>
                </c:pt>
                <c:pt idx="828">
                  <c:v>134.90742499999999</c:v>
                </c:pt>
                <c:pt idx="829">
                  <c:v>134.37080399999999</c:v>
                </c:pt>
                <c:pt idx="830">
                  <c:v>132.27796900000001</c:v>
                </c:pt>
                <c:pt idx="831">
                  <c:v>131.25839199999999</c:v>
                </c:pt>
                <c:pt idx="832">
                  <c:v>133.13656599999999</c:v>
                </c:pt>
                <c:pt idx="833">
                  <c:v>131.526703</c:v>
                </c:pt>
                <c:pt idx="834">
                  <c:v>131.04373200000001</c:v>
                </c:pt>
                <c:pt idx="835">
                  <c:v>131.177887</c:v>
                </c:pt>
                <c:pt idx="836">
                  <c:v>130.668091</c:v>
                </c:pt>
                <c:pt idx="837">
                  <c:v>135.20257599999999</c:v>
                </c:pt>
                <c:pt idx="838">
                  <c:v>135.20257599999999</c:v>
                </c:pt>
                <c:pt idx="839">
                  <c:v>135.39039600000001</c:v>
                </c:pt>
                <c:pt idx="840">
                  <c:v>135.524551</c:v>
                </c:pt>
                <c:pt idx="841">
                  <c:v>136.62463399999999</c:v>
                </c:pt>
                <c:pt idx="842">
                  <c:v>136.839279</c:v>
                </c:pt>
                <c:pt idx="843">
                  <c:v>138.52964800000001</c:v>
                </c:pt>
                <c:pt idx="844">
                  <c:v>139.25408899999999</c:v>
                </c:pt>
                <c:pt idx="845">
                  <c:v>139.06626900000001</c:v>
                </c:pt>
                <c:pt idx="846">
                  <c:v>139.5224</c:v>
                </c:pt>
                <c:pt idx="847">
                  <c:v>139.14677399999999</c:v>
                </c:pt>
                <c:pt idx="848">
                  <c:v>136.78561400000001</c:v>
                </c:pt>
                <c:pt idx="849">
                  <c:v>137.349075</c:v>
                </c:pt>
                <c:pt idx="850">
                  <c:v>137.885696</c:v>
                </c:pt>
                <c:pt idx="851">
                  <c:v>136.62463399999999</c:v>
                </c:pt>
                <c:pt idx="852">
                  <c:v>136.78561400000001</c:v>
                </c:pt>
                <c:pt idx="853">
                  <c:v>137.10758999999999</c:v>
                </c:pt>
                <c:pt idx="854">
                  <c:v>136.463638</c:v>
                </c:pt>
                <c:pt idx="855">
                  <c:v>137.69787600000001</c:v>
                </c:pt>
                <c:pt idx="856">
                  <c:v>136.62463399999999</c:v>
                </c:pt>
                <c:pt idx="857">
                  <c:v>138.636978</c:v>
                </c:pt>
                <c:pt idx="858">
                  <c:v>138.50282300000001</c:v>
                </c:pt>
                <c:pt idx="859">
                  <c:v>139.62973</c:v>
                </c:pt>
                <c:pt idx="860">
                  <c:v>140.35417200000001</c:v>
                </c:pt>
                <c:pt idx="861">
                  <c:v>139.62973</c:v>
                </c:pt>
                <c:pt idx="862">
                  <c:v>139.92486600000001</c:v>
                </c:pt>
                <c:pt idx="863">
                  <c:v>140.83712800000001</c:v>
                </c:pt>
                <c:pt idx="864">
                  <c:v>140.863968</c:v>
                </c:pt>
                <c:pt idx="865">
                  <c:v>139.01260400000001</c:v>
                </c:pt>
                <c:pt idx="866">
                  <c:v>139.36142000000001</c:v>
                </c:pt>
                <c:pt idx="867">
                  <c:v>137.69787600000001</c:v>
                </c:pt>
                <c:pt idx="868">
                  <c:v>137.268585</c:v>
                </c:pt>
                <c:pt idx="869">
                  <c:v>135.39039600000001</c:v>
                </c:pt>
                <c:pt idx="870">
                  <c:v>136.08801299999999</c:v>
                </c:pt>
                <c:pt idx="871">
                  <c:v>136.356323</c:v>
                </c:pt>
                <c:pt idx="872">
                  <c:v>135.84652700000001</c:v>
                </c:pt>
                <c:pt idx="873">
                  <c:v>133.24389600000001</c:v>
                </c:pt>
                <c:pt idx="874">
                  <c:v>133.99516299999999</c:v>
                </c:pt>
                <c:pt idx="875">
                  <c:v>133.05607599999999</c:v>
                </c:pt>
                <c:pt idx="876">
                  <c:v>135.041595</c:v>
                </c:pt>
                <c:pt idx="877">
                  <c:v>135.17575099999999</c:v>
                </c:pt>
                <c:pt idx="878">
                  <c:v>134.10249300000001</c:v>
                </c:pt>
                <c:pt idx="879">
                  <c:v>135.36355599999999</c:v>
                </c:pt>
                <c:pt idx="880">
                  <c:v>137.13443000000001</c:v>
                </c:pt>
                <c:pt idx="881">
                  <c:v>136.24899300000001</c:v>
                </c:pt>
                <c:pt idx="882">
                  <c:v>137.885696</c:v>
                </c:pt>
                <c:pt idx="883">
                  <c:v>136.812454</c:v>
                </c:pt>
                <c:pt idx="884">
                  <c:v>135.122086</c:v>
                </c:pt>
                <c:pt idx="885">
                  <c:v>134.129333</c:v>
                </c:pt>
                <c:pt idx="886">
                  <c:v>137.832031</c:v>
                </c:pt>
                <c:pt idx="887">
                  <c:v>138.42231799999999</c:v>
                </c:pt>
                <c:pt idx="888">
                  <c:v>140.005371</c:v>
                </c:pt>
                <c:pt idx="889">
                  <c:v>140.032196</c:v>
                </c:pt>
                <c:pt idx="890">
                  <c:v>141.21276900000001</c:v>
                </c:pt>
                <c:pt idx="891">
                  <c:v>140.83712800000001</c:v>
                </c:pt>
                <c:pt idx="892">
                  <c:v>140.99812299999999</c:v>
                </c:pt>
                <c:pt idx="893">
                  <c:v>141.266434</c:v>
                </c:pt>
                <c:pt idx="894">
                  <c:v>143.35926799999999</c:v>
                </c:pt>
                <c:pt idx="895">
                  <c:v>142.52749600000001</c:v>
                </c:pt>
                <c:pt idx="896">
                  <c:v>142.52749600000001</c:v>
                </c:pt>
                <c:pt idx="897">
                  <c:v>141.77623</c:v>
                </c:pt>
                <c:pt idx="898">
                  <c:v>142.42018100000001</c:v>
                </c:pt>
                <c:pt idx="899">
                  <c:v>140.62248199999999</c:v>
                </c:pt>
                <c:pt idx="900">
                  <c:v>138.717468</c:v>
                </c:pt>
                <c:pt idx="901">
                  <c:v>138.42231799999999</c:v>
                </c:pt>
                <c:pt idx="902">
                  <c:v>136.73194899999999</c:v>
                </c:pt>
                <c:pt idx="903">
                  <c:v>138.04669200000001</c:v>
                </c:pt>
                <c:pt idx="904">
                  <c:v>137.885696</c:v>
                </c:pt>
                <c:pt idx="905">
                  <c:v>134.82693499999999</c:v>
                </c:pt>
                <c:pt idx="906">
                  <c:v>132.81459000000001</c:v>
                </c:pt>
                <c:pt idx="907">
                  <c:v>132.921921</c:v>
                </c:pt>
                <c:pt idx="908">
                  <c:v>135.229401</c:v>
                </c:pt>
                <c:pt idx="909">
                  <c:v>135.01475500000001</c:v>
                </c:pt>
                <c:pt idx="910">
                  <c:v>137.53689600000001</c:v>
                </c:pt>
                <c:pt idx="911">
                  <c:v>138.79795799999999</c:v>
                </c:pt>
                <c:pt idx="912">
                  <c:v>139.14677399999999</c:v>
                </c:pt>
                <c:pt idx="913">
                  <c:v>140.38099700000001</c:v>
                </c:pt>
                <c:pt idx="914">
                  <c:v>140.005371</c:v>
                </c:pt>
                <c:pt idx="915">
                  <c:v>139.81755100000001</c:v>
                </c:pt>
                <c:pt idx="916">
                  <c:v>139.36142000000001</c:v>
                </c:pt>
                <c:pt idx="917">
                  <c:v>140.54199199999999</c:v>
                </c:pt>
                <c:pt idx="918">
                  <c:v>140.75663800000001</c:v>
                </c:pt>
                <c:pt idx="919">
                  <c:v>140.032196</c:v>
                </c:pt>
                <c:pt idx="920">
                  <c:v>139.44191000000001</c:v>
                </c:pt>
                <c:pt idx="921">
                  <c:v>138.44915800000001</c:v>
                </c:pt>
                <c:pt idx="922">
                  <c:v>139.79070999999999</c:v>
                </c:pt>
                <c:pt idx="923">
                  <c:v>139.093109</c:v>
                </c:pt>
                <c:pt idx="924">
                  <c:v>135.41722100000001</c:v>
                </c:pt>
                <c:pt idx="925">
                  <c:v>138.207672</c:v>
                </c:pt>
                <c:pt idx="926">
                  <c:v>140.890793</c:v>
                </c:pt>
                <c:pt idx="927">
                  <c:v>143.010468</c:v>
                </c:pt>
                <c:pt idx="928">
                  <c:v>142.74215699999999</c:v>
                </c:pt>
                <c:pt idx="929">
                  <c:v>141.82989499999999</c:v>
                </c:pt>
                <c:pt idx="930">
                  <c:v>141.37376399999999</c:v>
                </c:pt>
                <c:pt idx="931">
                  <c:v>143.78857400000001</c:v>
                </c:pt>
                <c:pt idx="932">
                  <c:v>144.915482</c:v>
                </c:pt>
                <c:pt idx="933">
                  <c:v>144.56668099999999</c:v>
                </c:pt>
                <c:pt idx="934">
                  <c:v>143.94955400000001</c:v>
                </c:pt>
                <c:pt idx="935">
                  <c:v>143.81539900000001</c:v>
                </c:pt>
                <c:pt idx="936">
                  <c:v>143.68124399999999</c:v>
                </c:pt>
                <c:pt idx="937">
                  <c:v>141.239609</c:v>
                </c:pt>
                <c:pt idx="938">
                  <c:v>144.24470500000001</c:v>
                </c:pt>
                <c:pt idx="939">
                  <c:v>144.40568500000001</c:v>
                </c:pt>
                <c:pt idx="940">
                  <c:v>146.98149100000001</c:v>
                </c:pt>
                <c:pt idx="941">
                  <c:v>146.98149100000001</c:v>
                </c:pt>
                <c:pt idx="942">
                  <c:v>147.142471</c:v>
                </c:pt>
                <c:pt idx="943">
                  <c:v>147.974243</c:v>
                </c:pt>
                <c:pt idx="944">
                  <c:v>148.94016999999999</c:v>
                </c:pt>
                <c:pt idx="945">
                  <c:v>149.04748499999999</c:v>
                </c:pt>
                <c:pt idx="946">
                  <c:v>148.91333</c:v>
                </c:pt>
                <c:pt idx="947">
                  <c:v>147.679092</c:v>
                </c:pt>
                <c:pt idx="948">
                  <c:v>146.33753999999999</c:v>
                </c:pt>
                <c:pt idx="949">
                  <c:v>145.45210299999999</c:v>
                </c:pt>
                <c:pt idx="950">
                  <c:v>146.122894</c:v>
                </c:pt>
                <c:pt idx="951">
                  <c:v>145.50576799999999</c:v>
                </c:pt>
                <c:pt idx="952">
                  <c:v>146.52536000000001</c:v>
                </c:pt>
                <c:pt idx="953">
                  <c:v>145.72041300000001</c:v>
                </c:pt>
                <c:pt idx="954">
                  <c:v>147.73275799999999</c:v>
                </c:pt>
                <c:pt idx="955">
                  <c:v>148.75235000000001</c:v>
                </c:pt>
                <c:pt idx="956">
                  <c:v>148.349884</c:v>
                </c:pt>
                <c:pt idx="957">
                  <c:v>148.85968</c:v>
                </c:pt>
                <c:pt idx="958">
                  <c:v>148.32304400000001</c:v>
                </c:pt>
                <c:pt idx="959">
                  <c:v>148.75235000000001</c:v>
                </c:pt>
                <c:pt idx="960">
                  <c:v>149.47679099999999</c:v>
                </c:pt>
                <c:pt idx="961">
                  <c:v>150.228058</c:v>
                </c:pt>
                <c:pt idx="962">
                  <c:v>148.886505</c:v>
                </c:pt>
                <c:pt idx="963">
                  <c:v>150.49638400000001</c:v>
                </c:pt>
                <c:pt idx="964">
                  <c:v>150.254898</c:v>
                </c:pt>
                <c:pt idx="965">
                  <c:v>147.222961</c:v>
                </c:pt>
                <c:pt idx="966">
                  <c:v>147.222961</c:v>
                </c:pt>
                <c:pt idx="967">
                  <c:v>146.28387499999999</c:v>
                </c:pt>
                <c:pt idx="968">
                  <c:v>146.25704999999999</c:v>
                </c:pt>
                <c:pt idx="969">
                  <c:v>145.18379200000001</c:v>
                </c:pt>
                <c:pt idx="970">
                  <c:v>143.76173399999999</c:v>
                </c:pt>
                <c:pt idx="971">
                  <c:v>142.58116100000001</c:v>
                </c:pt>
                <c:pt idx="972">
                  <c:v>144.24470500000001</c:v>
                </c:pt>
                <c:pt idx="973">
                  <c:v>143.41293300000001</c:v>
                </c:pt>
                <c:pt idx="974">
                  <c:v>143.84223900000001</c:v>
                </c:pt>
                <c:pt idx="975">
                  <c:v>141.93720999999999</c:v>
                </c:pt>
                <c:pt idx="976">
                  <c:v>142.07136499999999</c:v>
                </c:pt>
                <c:pt idx="977">
                  <c:v>139.54924</c:v>
                </c:pt>
                <c:pt idx="978">
                  <c:v>139.73706100000001</c:v>
                </c:pt>
                <c:pt idx="979">
                  <c:v>143.70806899999999</c:v>
                </c:pt>
                <c:pt idx="980">
                  <c:v>144.11054999999999</c:v>
                </c:pt>
                <c:pt idx="981">
                  <c:v>146.740005</c:v>
                </c:pt>
                <c:pt idx="982">
                  <c:v>145.23745700000001</c:v>
                </c:pt>
                <c:pt idx="983">
                  <c:v>143.86906400000001</c:v>
                </c:pt>
                <c:pt idx="984">
                  <c:v>143.19828799999999</c:v>
                </c:pt>
                <c:pt idx="985">
                  <c:v>144.834991</c:v>
                </c:pt>
                <c:pt idx="986">
                  <c:v>144.834991</c:v>
                </c:pt>
                <c:pt idx="987">
                  <c:v>147.437622</c:v>
                </c:pt>
                <c:pt idx="988">
                  <c:v>147.78642300000001</c:v>
                </c:pt>
                <c:pt idx="989">
                  <c:v>146.68634</c:v>
                </c:pt>
                <c:pt idx="990">
                  <c:v>146.76683</c:v>
                </c:pt>
                <c:pt idx="991">
                  <c:v>146.579025</c:v>
                </c:pt>
                <c:pt idx="992">
                  <c:v>144.486176</c:v>
                </c:pt>
                <c:pt idx="993">
                  <c:v>144.99597199999999</c:v>
                </c:pt>
                <c:pt idx="994">
                  <c:v>144.11054999999999</c:v>
                </c:pt>
                <c:pt idx="995">
                  <c:v>145.291122</c:v>
                </c:pt>
                <c:pt idx="996">
                  <c:v>145.827744</c:v>
                </c:pt>
                <c:pt idx="997">
                  <c:v>145.45210299999999</c:v>
                </c:pt>
                <c:pt idx="998">
                  <c:v>144.13737499999999</c:v>
                </c:pt>
                <c:pt idx="999">
                  <c:v>143.41293300000001</c:v>
                </c:pt>
                <c:pt idx="1000">
                  <c:v>142.82264699999999</c:v>
                </c:pt>
                <c:pt idx="1001">
                  <c:v>143.68124399999999</c:v>
                </c:pt>
                <c:pt idx="1002">
                  <c:v>144.915482</c:v>
                </c:pt>
                <c:pt idx="1003">
                  <c:v>143.73490899999999</c:v>
                </c:pt>
                <c:pt idx="1004">
                  <c:v>145.88140899999999</c:v>
                </c:pt>
                <c:pt idx="1005">
                  <c:v>145.07646199999999</c:v>
                </c:pt>
                <c:pt idx="1006">
                  <c:v>144.51301599999999</c:v>
                </c:pt>
                <c:pt idx="1007">
                  <c:v>143.117783</c:v>
                </c:pt>
                <c:pt idx="1008">
                  <c:v>142.39334099999999</c:v>
                </c:pt>
                <c:pt idx="1009">
                  <c:v>141.93720999999999</c:v>
                </c:pt>
                <c:pt idx="1010">
                  <c:v>142.92997700000001</c:v>
                </c:pt>
                <c:pt idx="1011">
                  <c:v>139.30775499999999</c:v>
                </c:pt>
                <c:pt idx="1012">
                  <c:v>138.663803</c:v>
                </c:pt>
                <c:pt idx="1013">
                  <c:v>141.91038499999999</c:v>
                </c:pt>
                <c:pt idx="1014">
                  <c:v>144.67399599999999</c:v>
                </c:pt>
                <c:pt idx="1015">
                  <c:v>145.10330200000001</c:v>
                </c:pt>
                <c:pt idx="1016">
                  <c:v>143.33244300000001</c:v>
                </c:pt>
                <c:pt idx="1017">
                  <c:v>146.01556400000001</c:v>
                </c:pt>
                <c:pt idx="1018">
                  <c:v>145.827744</c:v>
                </c:pt>
                <c:pt idx="1019">
                  <c:v>145.210632</c:v>
                </c:pt>
                <c:pt idx="1020">
                  <c:v>144.861816</c:v>
                </c:pt>
                <c:pt idx="1021">
                  <c:v>147.491287</c:v>
                </c:pt>
                <c:pt idx="1022">
                  <c:v>142.98362700000001</c:v>
                </c:pt>
                <c:pt idx="1023">
                  <c:v>143.627579</c:v>
                </c:pt>
                <c:pt idx="1024">
                  <c:v>140.54199199999999</c:v>
                </c:pt>
                <c:pt idx="1025">
                  <c:v>144.432526</c:v>
                </c:pt>
                <c:pt idx="1026">
                  <c:v>142.87631200000001</c:v>
                </c:pt>
                <c:pt idx="1027">
                  <c:v>146.28387499999999</c:v>
                </c:pt>
                <c:pt idx="1028">
                  <c:v>146.579025</c:v>
                </c:pt>
                <c:pt idx="1029">
                  <c:v>148.027908</c:v>
                </c:pt>
                <c:pt idx="1030">
                  <c:v>144.16419999999999</c:v>
                </c:pt>
                <c:pt idx="1031">
                  <c:v>146.122894</c:v>
                </c:pt>
                <c:pt idx="1032">
                  <c:v>149.53045700000001</c:v>
                </c:pt>
                <c:pt idx="1033">
                  <c:v>150.49638400000001</c:v>
                </c:pt>
                <c:pt idx="1034">
                  <c:v>149.825592</c:v>
                </c:pt>
                <c:pt idx="1035">
                  <c:v>154.36007699999999</c:v>
                </c:pt>
                <c:pt idx="1036">
                  <c:v>153.36732499999999</c:v>
                </c:pt>
                <c:pt idx="1037">
                  <c:v>155.513824</c:v>
                </c:pt>
                <c:pt idx="1038">
                  <c:v>155.460159</c:v>
                </c:pt>
                <c:pt idx="1039">
                  <c:v>155.084518</c:v>
                </c:pt>
                <c:pt idx="1040">
                  <c:v>154.95036300000001</c:v>
                </c:pt>
                <c:pt idx="1041">
                  <c:v>153.31366</c:v>
                </c:pt>
                <c:pt idx="1042">
                  <c:v>152.777039</c:v>
                </c:pt>
                <c:pt idx="1043">
                  <c:v>151.16716</c:v>
                </c:pt>
                <c:pt idx="1044">
                  <c:v>150.89884900000001</c:v>
                </c:pt>
                <c:pt idx="1045">
                  <c:v>149.61094700000001</c:v>
                </c:pt>
                <c:pt idx="1046">
                  <c:v>149.55728099999999</c:v>
                </c:pt>
                <c:pt idx="1047">
                  <c:v>148.806015</c:v>
                </c:pt>
                <c:pt idx="1048">
                  <c:v>146.90098599999999</c:v>
                </c:pt>
                <c:pt idx="1049">
                  <c:v>143.03729200000001</c:v>
                </c:pt>
                <c:pt idx="1050">
                  <c:v>146.68634</c:v>
                </c:pt>
                <c:pt idx="1051">
                  <c:v>145.666763</c:v>
                </c:pt>
                <c:pt idx="1052">
                  <c:v>149.825592</c:v>
                </c:pt>
                <c:pt idx="1053">
                  <c:v>150.92567399999999</c:v>
                </c:pt>
                <c:pt idx="1054">
                  <c:v>149.798767</c:v>
                </c:pt>
                <c:pt idx="1055">
                  <c:v>151.113495</c:v>
                </c:pt>
                <c:pt idx="1056">
                  <c:v>150.84518399999999</c:v>
                </c:pt>
                <c:pt idx="1057">
                  <c:v>148.24255400000001</c:v>
                </c:pt>
                <c:pt idx="1058">
                  <c:v>145.827744</c:v>
                </c:pt>
                <c:pt idx="1059">
                  <c:v>145.827744</c:v>
                </c:pt>
                <c:pt idx="1060">
                  <c:v>147.92057800000001</c:v>
                </c:pt>
                <c:pt idx="1061">
                  <c:v>146.55218500000001</c:v>
                </c:pt>
                <c:pt idx="1062">
                  <c:v>146.230209</c:v>
                </c:pt>
                <c:pt idx="1063">
                  <c:v>144.80815100000001</c:v>
                </c:pt>
                <c:pt idx="1064">
                  <c:v>146.79367099999999</c:v>
                </c:pt>
                <c:pt idx="1065">
                  <c:v>143.010468</c:v>
                </c:pt>
                <c:pt idx="1066">
                  <c:v>141.66890000000001</c:v>
                </c:pt>
                <c:pt idx="1067">
                  <c:v>142.87631200000001</c:v>
                </c:pt>
                <c:pt idx="1068">
                  <c:v>139.5224</c:v>
                </c:pt>
                <c:pt idx="1069">
                  <c:v>138.636978</c:v>
                </c:pt>
                <c:pt idx="1070">
                  <c:v>138.717468</c:v>
                </c:pt>
                <c:pt idx="1071">
                  <c:v>136.892944</c:v>
                </c:pt>
                <c:pt idx="1072">
                  <c:v>134.88059999999999</c:v>
                </c:pt>
                <c:pt idx="1073">
                  <c:v>134.50495900000001</c:v>
                </c:pt>
                <c:pt idx="1074">
                  <c:v>135.09524500000001</c:v>
                </c:pt>
                <c:pt idx="1075">
                  <c:v>133.72685200000001</c:v>
                </c:pt>
                <c:pt idx="1076">
                  <c:v>134.80010999999999</c:v>
                </c:pt>
                <c:pt idx="1077">
                  <c:v>136.812454</c:v>
                </c:pt>
                <c:pt idx="1078">
                  <c:v>136.973434</c:v>
                </c:pt>
                <c:pt idx="1079">
                  <c:v>136.08801299999999</c:v>
                </c:pt>
                <c:pt idx="1080">
                  <c:v>135.444061</c:v>
                </c:pt>
                <c:pt idx="1081">
                  <c:v>133.99516299999999</c:v>
                </c:pt>
                <c:pt idx="1082">
                  <c:v>136.08801299999999</c:v>
                </c:pt>
                <c:pt idx="1083">
                  <c:v>137.05392499999999</c:v>
                </c:pt>
                <c:pt idx="1084">
                  <c:v>135.30990600000001</c:v>
                </c:pt>
                <c:pt idx="1085">
                  <c:v>136.49047899999999</c:v>
                </c:pt>
                <c:pt idx="1086">
                  <c:v>136.436813</c:v>
                </c:pt>
                <c:pt idx="1087">
                  <c:v>136.436813</c:v>
                </c:pt>
                <c:pt idx="1088">
                  <c:v>135.041595</c:v>
                </c:pt>
                <c:pt idx="1089">
                  <c:v>133.51220699999999</c:v>
                </c:pt>
                <c:pt idx="1090">
                  <c:v>133.324387</c:v>
                </c:pt>
                <c:pt idx="1091">
                  <c:v>130.74859599999999</c:v>
                </c:pt>
                <c:pt idx="1092">
                  <c:v>134.26348899999999</c:v>
                </c:pt>
                <c:pt idx="1093">
                  <c:v>133.002411</c:v>
                </c:pt>
                <c:pt idx="1094">
                  <c:v>133.002411</c:v>
                </c:pt>
                <c:pt idx="1095">
                  <c:v>133.753693</c:v>
                </c:pt>
                <c:pt idx="1096">
                  <c:v>131.982834</c:v>
                </c:pt>
                <c:pt idx="1097">
                  <c:v>131.634018</c:v>
                </c:pt>
                <c:pt idx="1098">
                  <c:v>130.90957599999999</c:v>
                </c:pt>
                <c:pt idx="1099">
                  <c:v>130.694931</c:v>
                </c:pt>
                <c:pt idx="1100">
                  <c:v>131.151062</c:v>
                </c:pt>
                <c:pt idx="1101">
                  <c:v>131.28521699999999</c:v>
                </c:pt>
                <c:pt idx="1102">
                  <c:v>129.67533900000001</c:v>
                </c:pt>
                <c:pt idx="1103">
                  <c:v>127.877647</c:v>
                </c:pt>
                <c:pt idx="1104">
                  <c:v>128.84356700000001</c:v>
                </c:pt>
                <c:pt idx="1105">
                  <c:v>128.01181</c:v>
                </c:pt>
                <c:pt idx="1106">
                  <c:v>129.48751799999999</c:v>
                </c:pt>
                <c:pt idx="1107">
                  <c:v>128.60209699999999</c:v>
                </c:pt>
                <c:pt idx="1108">
                  <c:v>128.01181</c:v>
                </c:pt>
                <c:pt idx="1109">
                  <c:v>125.86531100000001</c:v>
                </c:pt>
                <c:pt idx="1110">
                  <c:v>122.028442</c:v>
                </c:pt>
                <c:pt idx="1111">
                  <c:v>121.49181400000001</c:v>
                </c:pt>
                <c:pt idx="1112">
                  <c:v>119.962433</c:v>
                </c:pt>
                <c:pt idx="1113">
                  <c:v>121.330826</c:v>
                </c:pt>
                <c:pt idx="1114">
                  <c:v>120.12342099999999</c:v>
                </c:pt>
                <c:pt idx="1115">
                  <c:v>123.20901499999999</c:v>
                </c:pt>
                <c:pt idx="1116">
                  <c:v>122.672394</c:v>
                </c:pt>
                <c:pt idx="1117">
                  <c:v>124.282265</c:v>
                </c:pt>
                <c:pt idx="1118">
                  <c:v>123.557823</c:v>
                </c:pt>
                <c:pt idx="1119">
                  <c:v>123.584656</c:v>
                </c:pt>
                <c:pt idx="1120">
                  <c:v>123.23584700000001</c:v>
                </c:pt>
                <c:pt idx="1121">
                  <c:v>121.89428700000001</c:v>
                </c:pt>
                <c:pt idx="1122">
                  <c:v>122.243088</c:v>
                </c:pt>
                <c:pt idx="1123">
                  <c:v>121.813789</c:v>
                </c:pt>
                <c:pt idx="1124">
                  <c:v>122.699219</c:v>
                </c:pt>
                <c:pt idx="1125">
                  <c:v>123.530991</c:v>
                </c:pt>
                <c:pt idx="1126">
                  <c:v>124.04078699999999</c:v>
                </c:pt>
                <c:pt idx="1127">
                  <c:v>122.96753699999999</c:v>
                </c:pt>
                <c:pt idx="1128">
                  <c:v>122.13576500000001</c:v>
                </c:pt>
                <c:pt idx="1129">
                  <c:v>121.143013</c:v>
                </c:pt>
                <c:pt idx="1130">
                  <c:v>119.828278</c:v>
                </c:pt>
                <c:pt idx="1131">
                  <c:v>119.613632</c:v>
                </c:pt>
                <c:pt idx="1132">
                  <c:v>118.030586</c:v>
                </c:pt>
                <c:pt idx="1133">
                  <c:v>119.398979</c:v>
                </c:pt>
                <c:pt idx="1134">
                  <c:v>118.298897</c:v>
                </c:pt>
                <c:pt idx="1135">
                  <c:v>116.420715</c:v>
                </c:pt>
                <c:pt idx="1136">
                  <c:v>116.501205</c:v>
                </c:pt>
                <c:pt idx="1137">
                  <c:v>115.21331000000001</c:v>
                </c:pt>
                <c:pt idx="1138">
                  <c:v>115.10598</c:v>
                </c:pt>
                <c:pt idx="1139">
                  <c:v>115.64260899999999</c:v>
                </c:pt>
                <c:pt idx="1140">
                  <c:v>117.467133</c:v>
                </c:pt>
                <c:pt idx="1141">
                  <c:v>118.35256200000001</c:v>
                </c:pt>
                <c:pt idx="1142">
                  <c:v>119.45264400000001</c:v>
                </c:pt>
                <c:pt idx="1143">
                  <c:v>120.391739</c:v>
                </c:pt>
                <c:pt idx="1144">
                  <c:v>120.874695</c:v>
                </c:pt>
                <c:pt idx="1145">
                  <c:v>121.03568300000001</c:v>
                </c:pt>
                <c:pt idx="1146">
                  <c:v>119.77462</c:v>
                </c:pt>
                <c:pt idx="1147">
                  <c:v>117.869598</c:v>
                </c:pt>
                <c:pt idx="1148">
                  <c:v>116.74269099999999</c:v>
                </c:pt>
                <c:pt idx="1149">
                  <c:v>118.647705</c:v>
                </c:pt>
                <c:pt idx="1150">
                  <c:v>116.903679</c:v>
                </c:pt>
                <c:pt idx="1151">
                  <c:v>118.96968099999999</c:v>
                </c:pt>
                <c:pt idx="1152">
                  <c:v>118.916016</c:v>
                </c:pt>
                <c:pt idx="1153">
                  <c:v>121.22350299999999</c:v>
                </c:pt>
                <c:pt idx="1154">
                  <c:v>121.545479</c:v>
                </c:pt>
                <c:pt idx="1155">
                  <c:v>119.50630200000001</c:v>
                </c:pt>
                <c:pt idx="1156">
                  <c:v>122.216263</c:v>
                </c:pt>
                <c:pt idx="1157">
                  <c:v>120.633217</c:v>
                </c:pt>
                <c:pt idx="1158">
                  <c:v>121.65280199999999</c:v>
                </c:pt>
                <c:pt idx="1159">
                  <c:v>121.330826</c:v>
                </c:pt>
                <c:pt idx="1160">
                  <c:v>120.12342099999999</c:v>
                </c:pt>
                <c:pt idx="1161">
                  <c:v>118.80869300000001</c:v>
                </c:pt>
                <c:pt idx="1162">
                  <c:v>118.218407</c:v>
                </c:pt>
                <c:pt idx="1163">
                  <c:v>118.59404000000001</c:v>
                </c:pt>
                <c:pt idx="1164">
                  <c:v>120.06976299999999</c:v>
                </c:pt>
                <c:pt idx="1165">
                  <c:v>120.203918</c:v>
                </c:pt>
                <c:pt idx="1166">
                  <c:v>118.70137</c:v>
                </c:pt>
                <c:pt idx="1167">
                  <c:v>118.916016</c:v>
                </c:pt>
                <c:pt idx="1168">
                  <c:v>119.264824</c:v>
                </c:pt>
                <c:pt idx="1169">
                  <c:v>117.68177799999999</c:v>
                </c:pt>
                <c:pt idx="1170">
                  <c:v>118.003754</c:v>
                </c:pt>
                <c:pt idx="1171">
                  <c:v>117.708611</c:v>
                </c:pt>
                <c:pt idx="1172">
                  <c:v>120.177086</c:v>
                </c:pt>
                <c:pt idx="1173">
                  <c:v>119.801453</c:v>
                </c:pt>
                <c:pt idx="1174">
                  <c:v>118.51355</c:v>
                </c:pt>
                <c:pt idx="1175">
                  <c:v>116.957336</c:v>
                </c:pt>
                <c:pt idx="1176">
                  <c:v>116.152405</c:v>
                </c:pt>
                <c:pt idx="1177">
                  <c:v>116.957336</c:v>
                </c:pt>
                <c:pt idx="1178">
                  <c:v>118.459885</c:v>
                </c:pt>
                <c:pt idx="1179">
                  <c:v>116.581703</c:v>
                </c:pt>
                <c:pt idx="1180">
                  <c:v>117.547623</c:v>
                </c:pt>
                <c:pt idx="1181">
                  <c:v>115.749931</c:v>
                </c:pt>
                <c:pt idx="1182">
                  <c:v>115.85726200000001</c:v>
                </c:pt>
                <c:pt idx="1183">
                  <c:v>116.79634900000001</c:v>
                </c:pt>
                <c:pt idx="1184">
                  <c:v>117.306145</c:v>
                </c:pt>
                <c:pt idx="1185">
                  <c:v>116.232895</c:v>
                </c:pt>
                <c:pt idx="1186">
                  <c:v>114.75717899999999</c:v>
                </c:pt>
                <c:pt idx="1187">
                  <c:v>114.11322800000001</c:v>
                </c:pt>
                <c:pt idx="1188">
                  <c:v>115.749931</c:v>
                </c:pt>
                <c:pt idx="1189">
                  <c:v>115.40113100000001</c:v>
                </c:pt>
                <c:pt idx="1190">
                  <c:v>115.240143</c:v>
                </c:pt>
                <c:pt idx="1191">
                  <c:v>116.018242</c:v>
                </c:pt>
                <c:pt idx="1192">
                  <c:v>116.769516</c:v>
                </c:pt>
                <c:pt idx="1193">
                  <c:v>116.769516</c:v>
                </c:pt>
                <c:pt idx="1194">
                  <c:v>113.818085</c:v>
                </c:pt>
                <c:pt idx="1195">
                  <c:v>115.749931</c:v>
                </c:pt>
                <c:pt idx="1196">
                  <c:v>110.97397599999999</c:v>
                </c:pt>
                <c:pt idx="1197">
                  <c:v>110.97397599999999</c:v>
                </c:pt>
                <c:pt idx="1198">
                  <c:v>108.505501</c:v>
                </c:pt>
                <c:pt idx="1199">
                  <c:v>107.298096</c:v>
                </c:pt>
                <c:pt idx="1200">
                  <c:v>107.64690400000001</c:v>
                </c:pt>
                <c:pt idx="1201">
                  <c:v>107.16394</c:v>
                </c:pt>
                <c:pt idx="1202">
                  <c:v>108.478668</c:v>
                </c:pt>
                <c:pt idx="1203">
                  <c:v>108.022537</c:v>
                </c:pt>
                <c:pt idx="1204">
                  <c:v>109.471428</c:v>
                </c:pt>
                <c:pt idx="1205">
                  <c:v>108.425003</c:v>
                </c:pt>
                <c:pt idx="1206">
                  <c:v>107.110275</c:v>
                </c:pt>
                <c:pt idx="1207">
                  <c:v>107.137108</c:v>
                </c:pt>
                <c:pt idx="1208">
                  <c:v>107.083443</c:v>
                </c:pt>
                <c:pt idx="1209">
                  <c:v>106.063858</c:v>
                </c:pt>
                <c:pt idx="1210">
                  <c:v>105.393074</c:v>
                </c:pt>
                <c:pt idx="1211">
                  <c:v>106.97611999999999</c:v>
                </c:pt>
                <c:pt idx="1212">
                  <c:v>104.74912999999999</c:v>
                </c:pt>
                <c:pt idx="1213">
                  <c:v>110.51784499999999</c:v>
                </c:pt>
                <c:pt idx="1214">
                  <c:v>109.712906</c:v>
                </c:pt>
                <c:pt idx="1215">
                  <c:v>110.46418</c:v>
                </c:pt>
                <c:pt idx="1216">
                  <c:v>109.793396</c:v>
                </c:pt>
                <c:pt idx="1217">
                  <c:v>106.97611999999999</c:v>
                </c:pt>
                <c:pt idx="1218">
                  <c:v>108.505501</c:v>
                </c:pt>
                <c:pt idx="1219">
                  <c:v>106.037025</c:v>
                </c:pt>
                <c:pt idx="1220">
                  <c:v>103.56855</c:v>
                </c:pt>
                <c:pt idx="1221">
                  <c:v>101.234238</c:v>
                </c:pt>
                <c:pt idx="1222">
                  <c:v>99.517036000000004</c:v>
                </c:pt>
                <c:pt idx="1223">
                  <c:v>100.214653</c:v>
                </c:pt>
                <c:pt idx="1224">
                  <c:v>99.892677000000006</c:v>
                </c:pt>
                <c:pt idx="1225">
                  <c:v>97.746178</c:v>
                </c:pt>
                <c:pt idx="1226">
                  <c:v>97.746178</c:v>
                </c:pt>
                <c:pt idx="1227">
                  <c:v>99.812179999999998</c:v>
                </c:pt>
                <c:pt idx="1228">
                  <c:v>100.96592699999999</c:v>
                </c:pt>
                <c:pt idx="1229">
                  <c:v>99.651191999999995</c:v>
                </c:pt>
                <c:pt idx="1230">
                  <c:v>100.456131</c:v>
                </c:pt>
                <c:pt idx="1231">
                  <c:v>96.672927999999999</c:v>
                </c:pt>
                <c:pt idx="1232">
                  <c:v>98.014488</c:v>
                </c:pt>
                <c:pt idx="1233">
                  <c:v>97.638855000000007</c:v>
                </c:pt>
                <c:pt idx="1234">
                  <c:v>97.826667999999998</c:v>
                </c:pt>
                <c:pt idx="1235">
                  <c:v>98.202309</c:v>
                </c:pt>
                <c:pt idx="1236">
                  <c:v>98.846260000000001</c:v>
                </c:pt>
                <c:pt idx="1237">
                  <c:v>96.807083000000006</c:v>
                </c:pt>
                <c:pt idx="1238">
                  <c:v>96.028976</c:v>
                </c:pt>
                <c:pt idx="1239">
                  <c:v>96.324119999999994</c:v>
                </c:pt>
                <c:pt idx="1240">
                  <c:v>95.787497999999999</c:v>
                </c:pt>
                <c:pt idx="1241">
                  <c:v>94.767905999999996</c:v>
                </c:pt>
                <c:pt idx="1242">
                  <c:v>98.309630999999996</c:v>
                </c:pt>
                <c:pt idx="1243">
                  <c:v>100.429298</c:v>
                </c:pt>
                <c:pt idx="1244">
                  <c:v>97.585189999999997</c:v>
                </c:pt>
                <c:pt idx="1245">
                  <c:v>97.397368999999998</c:v>
                </c:pt>
                <c:pt idx="1246">
                  <c:v>95.465523000000005</c:v>
                </c:pt>
                <c:pt idx="1247">
                  <c:v>95.599677999999997</c:v>
                </c:pt>
                <c:pt idx="1248">
                  <c:v>95.948486000000003</c:v>
                </c:pt>
                <c:pt idx="1249">
                  <c:v>93.399512999999999</c:v>
                </c:pt>
                <c:pt idx="1250">
                  <c:v>96.055808999999996</c:v>
                </c:pt>
                <c:pt idx="1251">
                  <c:v>97.290047000000001</c:v>
                </c:pt>
                <c:pt idx="1252">
                  <c:v>95.170379999999994</c:v>
                </c:pt>
                <c:pt idx="1253">
                  <c:v>94.660583000000003</c:v>
                </c:pt>
                <c:pt idx="1254">
                  <c:v>97.155890999999997</c:v>
                </c:pt>
                <c:pt idx="1255">
                  <c:v>94.982558999999995</c:v>
                </c:pt>
                <c:pt idx="1256">
                  <c:v>94.848404000000002</c:v>
                </c:pt>
                <c:pt idx="1257">
                  <c:v>95.197211999999993</c:v>
                </c:pt>
                <c:pt idx="1258">
                  <c:v>94.231285</c:v>
                </c:pt>
                <c:pt idx="1259">
                  <c:v>93.748322000000002</c:v>
                </c:pt>
                <c:pt idx="1260">
                  <c:v>88.891869</c:v>
                </c:pt>
                <c:pt idx="1261">
                  <c:v>90.609070000000003</c:v>
                </c:pt>
                <c:pt idx="1262">
                  <c:v>87.657630999999995</c:v>
                </c:pt>
                <c:pt idx="1263">
                  <c:v>91.574996999999996</c:v>
                </c:pt>
                <c:pt idx="1264">
                  <c:v>90.957877999999994</c:v>
                </c:pt>
                <c:pt idx="1265">
                  <c:v>89.482155000000006</c:v>
                </c:pt>
                <c:pt idx="1266">
                  <c:v>94.875236999999998</c:v>
                </c:pt>
                <c:pt idx="1267">
                  <c:v>91.414008999999993</c:v>
                </c:pt>
                <c:pt idx="1268">
                  <c:v>88.301581999999996</c:v>
                </c:pt>
                <c:pt idx="1269">
                  <c:v>82.130402000000004</c:v>
                </c:pt>
                <c:pt idx="1270">
                  <c:v>84.142737999999994</c:v>
                </c:pt>
                <c:pt idx="1271">
                  <c:v>83.525627</c:v>
                </c:pt>
                <c:pt idx="1272">
                  <c:v>82.881675999999999</c:v>
                </c:pt>
                <c:pt idx="1273">
                  <c:v>90.716392999999997</c:v>
                </c:pt>
                <c:pt idx="1274">
                  <c:v>84.867187999999999</c:v>
                </c:pt>
                <c:pt idx="1275">
                  <c:v>96.968070999999995</c:v>
                </c:pt>
                <c:pt idx="1276">
                  <c:v>90.448081999999999</c:v>
                </c:pt>
                <c:pt idx="1277">
                  <c:v>100.50979599999999</c:v>
                </c:pt>
                <c:pt idx="1278">
                  <c:v>105.41990699999999</c:v>
                </c:pt>
                <c:pt idx="1279">
                  <c:v>100.32197600000001</c:v>
                </c:pt>
                <c:pt idx="1280">
                  <c:v>107.67372899999999</c:v>
                </c:pt>
                <c:pt idx="1281">
                  <c:v>109.927559</c:v>
                </c:pt>
                <c:pt idx="1282">
                  <c:v>112.288704</c:v>
                </c:pt>
                <c:pt idx="1283">
                  <c:v>110.33002500000001</c:v>
                </c:pt>
                <c:pt idx="1284">
                  <c:v>111.081299</c:v>
                </c:pt>
                <c:pt idx="1285">
                  <c:v>108.72015399999999</c:v>
                </c:pt>
                <c:pt idx="1286">
                  <c:v>109.12262</c:v>
                </c:pt>
                <c:pt idx="1287">
                  <c:v>111.80574</c:v>
                </c:pt>
                <c:pt idx="1288">
                  <c:v>110.920311</c:v>
                </c:pt>
                <c:pt idx="1289">
                  <c:v>111.80574</c:v>
                </c:pt>
                <c:pt idx="1290">
                  <c:v>116.152405</c:v>
                </c:pt>
                <c:pt idx="1291">
                  <c:v>116.82318100000001</c:v>
                </c:pt>
                <c:pt idx="1292">
                  <c:v>118.674538</c:v>
                </c:pt>
                <c:pt idx="1293">
                  <c:v>117.815941</c:v>
                </c:pt>
                <c:pt idx="1294">
                  <c:v>118.59404000000001</c:v>
                </c:pt>
                <c:pt idx="1295">
                  <c:v>118.59404000000001</c:v>
                </c:pt>
                <c:pt idx="1296">
                  <c:v>118.54038199999999</c:v>
                </c:pt>
                <c:pt idx="1297">
                  <c:v>120.12342099999999</c:v>
                </c:pt>
                <c:pt idx="1298">
                  <c:v>118.51355</c:v>
                </c:pt>
                <c:pt idx="1299">
                  <c:v>116.98416899999999</c:v>
                </c:pt>
                <c:pt idx="1300">
                  <c:v>116.34021799999999</c:v>
                </c:pt>
                <c:pt idx="1301">
                  <c:v>117.976929</c:v>
                </c:pt>
                <c:pt idx="1302">
                  <c:v>117.869598</c:v>
                </c:pt>
                <c:pt idx="1303">
                  <c:v>117.19882200000001</c:v>
                </c:pt>
                <c:pt idx="1304">
                  <c:v>114.247383</c:v>
                </c:pt>
                <c:pt idx="1305">
                  <c:v>112.986313</c:v>
                </c:pt>
                <c:pt idx="1306">
                  <c:v>115.320633</c:v>
                </c:pt>
                <c:pt idx="1307">
                  <c:v>117.064667</c:v>
                </c:pt>
                <c:pt idx="1308">
                  <c:v>116.501205</c:v>
                </c:pt>
                <c:pt idx="1309">
                  <c:v>115.535286</c:v>
                </c:pt>
                <c:pt idx="1310">
                  <c:v>119.66728999999999</c:v>
                </c:pt>
                <c:pt idx="1311">
                  <c:v>120.633217</c:v>
                </c:pt>
                <c:pt idx="1312">
                  <c:v>121.89428700000001</c:v>
                </c:pt>
                <c:pt idx="1313">
                  <c:v>120.901527</c:v>
                </c:pt>
                <c:pt idx="1314">
                  <c:v>124.04078699999999</c:v>
                </c:pt>
                <c:pt idx="1315">
                  <c:v>124.04078699999999</c:v>
                </c:pt>
                <c:pt idx="1316">
                  <c:v>123.34317</c:v>
                </c:pt>
                <c:pt idx="1317">
                  <c:v>122.56506299999999</c:v>
                </c:pt>
                <c:pt idx="1318">
                  <c:v>123.530991</c:v>
                </c:pt>
                <c:pt idx="1319">
                  <c:v>124.2286</c:v>
                </c:pt>
                <c:pt idx="1320">
                  <c:v>122.32358600000001</c:v>
                </c:pt>
                <c:pt idx="1321">
                  <c:v>121.67963399999999</c:v>
                </c:pt>
                <c:pt idx="1322">
                  <c:v>120.874695</c:v>
                </c:pt>
                <c:pt idx="1323">
                  <c:v>120.177086</c:v>
                </c:pt>
                <c:pt idx="1324">
                  <c:v>120.25758399999999</c:v>
                </c:pt>
                <c:pt idx="1325">
                  <c:v>120.552727</c:v>
                </c:pt>
                <c:pt idx="1326">
                  <c:v>122.833382</c:v>
                </c:pt>
                <c:pt idx="1327">
                  <c:v>120.391739</c:v>
                </c:pt>
                <c:pt idx="1328">
                  <c:v>120.12342099999999</c:v>
                </c:pt>
                <c:pt idx="1329">
                  <c:v>120.92836</c:v>
                </c:pt>
                <c:pt idx="1330">
                  <c:v>120.445396</c:v>
                </c:pt>
                <c:pt idx="1331">
                  <c:v>119.5868</c:v>
                </c:pt>
                <c:pt idx="1332">
                  <c:v>119.85511</c:v>
                </c:pt>
                <c:pt idx="1333">
                  <c:v>119.69412199999999</c:v>
                </c:pt>
                <c:pt idx="1334">
                  <c:v>119.45264400000001</c:v>
                </c:pt>
                <c:pt idx="1335">
                  <c:v>119.398979</c:v>
                </c:pt>
                <c:pt idx="1336">
                  <c:v>118.755028</c:v>
                </c:pt>
                <c:pt idx="1337">
                  <c:v>117.68177799999999</c:v>
                </c:pt>
                <c:pt idx="1338">
                  <c:v>119.18433400000001</c:v>
                </c:pt>
                <c:pt idx="1339">
                  <c:v>119.23799099999999</c:v>
                </c:pt>
                <c:pt idx="1340">
                  <c:v>117.19882200000001</c:v>
                </c:pt>
                <c:pt idx="1341">
                  <c:v>115.508453</c:v>
                </c:pt>
                <c:pt idx="1342">
                  <c:v>115.10598</c:v>
                </c:pt>
                <c:pt idx="1343">
                  <c:v>115.562111</c:v>
                </c:pt>
                <c:pt idx="1344">
                  <c:v>114.891335</c:v>
                </c:pt>
                <c:pt idx="1345">
                  <c:v>114.38153800000001</c:v>
                </c:pt>
                <c:pt idx="1346">
                  <c:v>113.522942</c:v>
                </c:pt>
                <c:pt idx="1347">
                  <c:v>114.11322800000001</c:v>
                </c:pt>
                <c:pt idx="1348">
                  <c:v>114.14006000000001</c:v>
                </c:pt>
                <c:pt idx="1349">
                  <c:v>115.964584</c:v>
                </c:pt>
                <c:pt idx="1350">
                  <c:v>115.964584</c:v>
                </c:pt>
                <c:pt idx="1351">
                  <c:v>115.830429</c:v>
                </c:pt>
                <c:pt idx="1352">
                  <c:v>116.17923</c:v>
                </c:pt>
                <c:pt idx="1353">
                  <c:v>115.02549</c:v>
                </c:pt>
                <c:pt idx="1354">
                  <c:v>115.02549</c:v>
                </c:pt>
                <c:pt idx="1355">
                  <c:v>115.26696800000001</c:v>
                </c:pt>
                <c:pt idx="1356">
                  <c:v>115.776764</c:v>
                </c:pt>
                <c:pt idx="1357">
                  <c:v>115.535286</c:v>
                </c:pt>
                <c:pt idx="1358">
                  <c:v>115.723099</c:v>
                </c:pt>
                <c:pt idx="1359">
                  <c:v>114.81083700000001</c:v>
                </c:pt>
                <c:pt idx="1360">
                  <c:v>114.73034699999999</c:v>
                </c:pt>
                <c:pt idx="1361">
                  <c:v>115.615776</c:v>
                </c:pt>
                <c:pt idx="1362">
                  <c:v>116.36705000000001</c:v>
                </c:pt>
                <c:pt idx="1363">
                  <c:v>117.19882200000001</c:v>
                </c:pt>
                <c:pt idx="1364">
                  <c:v>118.27207199999999</c:v>
                </c:pt>
                <c:pt idx="1365">
                  <c:v>117.413467</c:v>
                </c:pt>
                <c:pt idx="1366">
                  <c:v>117.789108</c:v>
                </c:pt>
                <c:pt idx="1367">
                  <c:v>117.118324</c:v>
                </c:pt>
                <c:pt idx="1368">
                  <c:v>115.964584</c:v>
                </c:pt>
                <c:pt idx="1369">
                  <c:v>114.247383</c:v>
                </c:pt>
                <c:pt idx="1370">
                  <c:v>115.159645</c:v>
                </c:pt>
                <c:pt idx="1371">
                  <c:v>114.649849</c:v>
                </c:pt>
                <c:pt idx="1372">
                  <c:v>115.240143</c:v>
                </c:pt>
                <c:pt idx="1373">
                  <c:v>114.56935900000001</c:v>
                </c:pt>
                <c:pt idx="1374">
                  <c:v>113.76442</c:v>
                </c:pt>
                <c:pt idx="1375">
                  <c:v>113.76442</c:v>
                </c:pt>
                <c:pt idx="1376">
                  <c:v>113.737587</c:v>
                </c:pt>
                <c:pt idx="1377">
                  <c:v>113.65709699999999</c:v>
                </c:pt>
                <c:pt idx="1378">
                  <c:v>112.637512</c:v>
                </c:pt>
                <c:pt idx="1379">
                  <c:v>113.22779800000001</c:v>
                </c:pt>
                <c:pt idx="1380">
                  <c:v>112.7985</c:v>
                </c:pt>
                <c:pt idx="1381">
                  <c:v>112.476524</c:v>
                </c:pt>
                <c:pt idx="1382">
                  <c:v>111.48376500000001</c:v>
                </c:pt>
                <c:pt idx="1383">
                  <c:v>111.966728</c:v>
                </c:pt>
                <c:pt idx="1384">
                  <c:v>110.195869</c:v>
                </c:pt>
                <c:pt idx="1385">
                  <c:v>109.06895400000001</c:v>
                </c:pt>
                <c:pt idx="1386">
                  <c:v>108.23719</c:v>
                </c:pt>
                <c:pt idx="1387">
                  <c:v>109.015297</c:v>
                </c:pt>
                <c:pt idx="1388">
                  <c:v>109.927559</c:v>
                </c:pt>
                <c:pt idx="1389">
                  <c:v>109.44459500000001</c:v>
                </c:pt>
                <c:pt idx="1390">
                  <c:v>108.04937</c:v>
                </c:pt>
                <c:pt idx="1391">
                  <c:v>108.881134</c:v>
                </c:pt>
                <c:pt idx="1392">
                  <c:v>109.65924099999999</c:v>
                </c:pt>
                <c:pt idx="1393">
                  <c:v>109.04212200000001</c:v>
                </c:pt>
                <c:pt idx="1394">
                  <c:v>110.46418</c:v>
                </c:pt>
                <c:pt idx="1395">
                  <c:v>110.491013</c:v>
                </c:pt>
                <c:pt idx="1396">
                  <c:v>110.57150300000001</c:v>
                </c:pt>
                <c:pt idx="1397">
                  <c:v>111.752083</c:v>
                </c:pt>
                <c:pt idx="1398">
                  <c:v>111.64475299999999</c:v>
                </c:pt>
                <c:pt idx="1399">
                  <c:v>111.53743</c:v>
                </c:pt>
                <c:pt idx="1400">
                  <c:v>111.993561</c:v>
                </c:pt>
                <c:pt idx="1401">
                  <c:v>112.449692</c:v>
                </c:pt>
                <c:pt idx="1402">
                  <c:v>112.449692</c:v>
                </c:pt>
                <c:pt idx="1403">
                  <c:v>113.335121</c:v>
                </c:pt>
                <c:pt idx="1404">
                  <c:v>112.69117</c:v>
                </c:pt>
                <c:pt idx="1405">
                  <c:v>111.88623800000001</c:v>
                </c:pt>
                <c:pt idx="1406">
                  <c:v>111.108131</c:v>
                </c:pt>
                <c:pt idx="1407">
                  <c:v>111.02763400000001</c:v>
                </c:pt>
                <c:pt idx="1408">
                  <c:v>110.678833</c:v>
                </c:pt>
                <c:pt idx="1409">
                  <c:v>110.195869</c:v>
                </c:pt>
                <c:pt idx="1410">
                  <c:v>108.96163199999999</c:v>
                </c:pt>
                <c:pt idx="1411">
                  <c:v>107.16394</c:v>
                </c:pt>
                <c:pt idx="1412">
                  <c:v>107.834717</c:v>
                </c:pt>
                <c:pt idx="1413">
                  <c:v>107.834717</c:v>
                </c:pt>
                <c:pt idx="1414">
                  <c:v>107.00295300000001</c:v>
                </c:pt>
                <c:pt idx="1415">
                  <c:v>105.82238</c:v>
                </c:pt>
                <c:pt idx="1416">
                  <c:v>105.527237</c:v>
                </c:pt>
                <c:pt idx="1417">
                  <c:v>105.339417</c:v>
                </c:pt>
                <c:pt idx="1418">
                  <c:v>104.775963</c:v>
                </c:pt>
                <c:pt idx="1419">
                  <c:v>106.35900100000001</c:v>
                </c:pt>
                <c:pt idx="1420">
                  <c:v>107.754227</c:v>
                </c:pt>
                <c:pt idx="1421">
                  <c:v>106.73464199999999</c:v>
                </c:pt>
                <c:pt idx="1422">
                  <c:v>106.519989</c:v>
                </c:pt>
                <c:pt idx="1423">
                  <c:v>106.09069100000001</c:v>
                </c:pt>
                <c:pt idx="1424">
                  <c:v>104.6418</c:v>
                </c:pt>
                <c:pt idx="1425">
                  <c:v>103.944191</c:v>
                </c:pt>
                <c:pt idx="1426">
                  <c:v>107.029785</c:v>
                </c:pt>
                <c:pt idx="1427">
                  <c:v>105.688225</c:v>
                </c:pt>
                <c:pt idx="1428">
                  <c:v>106.97611999999999</c:v>
                </c:pt>
                <c:pt idx="1429">
                  <c:v>108.07620199999999</c:v>
                </c:pt>
                <c:pt idx="1430">
                  <c:v>106.761467</c:v>
                </c:pt>
                <c:pt idx="1431">
                  <c:v>106.27851099999999</c:v>
                </c:pt>
                <c:pt idx="1432">
                  <c:v>104.775963</c:v>
                </c:pt>
                <c:pt idx="1433">
                  <c:v>108.80064400000001</c:v>
                </c:pt>
                <c:pt idx="1434">
                  <c:v>109.87389400000001</c:v>
                </c:pt>
                <c:pt idx="1435">
                  <c:v>112.074051</c:v>
                </c:pt>
                <c:pt idx="1436">
                  <c:v>113.46927599999999</c:v>
                </c:pt>
                <c:pt idx="1437">
                  <c:v>114.35470599999999</c:v>
                </c:pt>
                <c:pt idx="1438">
                  <c:v>114.56935900000001</c:v>
                </c:pt>
                <c:pt idx="1439">
                  <c:v>114.327881</c:v>
                </c:pt>
                <c:pt idx="1440">
                  <c:v>115.347466</c:v>
                </c:pt>
                <c:pt idx="1441">
                  <c:v>115.159645</c:v>
                </c:pt>
                <c:pt idx="1442">
                  <c:v>115.02549</c:v>
                </c:pt>
                <c:pt idx="1443">
                  <c:v>114.99865699999999</c:v>
                </c:pt>
                <c:pt idx="1444">
                  <c:v>115.588943</c:v>
                </c:pt>
                <c:pt idx="1445">
                  <c:v>114.891335</c:v>
                </c:pt>
                <c:pt idx="1446">
                  <c:v>115.240143</c:v>
                </c:pt>
                <c:pt idx="1447">
                  <c:v>115.40113100000001</c:v>
                </c:pt>
                <c:pt idx="1448">
                  <c:v>114.971825</c:v>
                </c:pt>
                <c:pt idx="1449">
                  <c:v>114.891335</c:v>
                </c:pt>
                <c:pt idx="1450">
                  <c:v>115.10598</c:v>
                </c:pt>
                <c:pt idx="1451">
                  <c:v>114.14006000000001</c:v>
                </c:pt>
                <c:pt idx="1452">
                  <c:v>114.48886899999999</c:v>
                </c:pt>
                <c:pt idx="1453">
                  <c:v>115.18647799999999</c:v>
                </c:pt>
                <c:pt idx="1454">
                  <c:v>115.991417</c:v>
                </c:pt>
                <c:pt idx="1455">
                  <c:v>115.991417</c:v>
                </c:pt>
                <c:pt idx="1456">
                  <c:v>116.206062</c:v>
                </c:pt>
                <c:pt idx="1457">
                  <c:v>116.501205</c:v>
                </c:pt>
                <c:pt idx="1458">
                  <c:v>115.132812</c:v>
                </c:pt>
                <c:pt idx="1459">
                  <c:v>115.2938</c:v>
                </c:pt>
                <c:pt idx="1460">
                  <c:v>114.48886899999999</c:v>
                </c:pt>
                <c:pt idx="1461">
                  <c:v>113.41561900000001</c:v>
                </c:pt>
                <c:pt idx="1462">
                  <c:v>114.596191</c:v>
                </c:pt>
                <c:pt idx="1463">
                  <c:v>114.75717899999999</c:v>
                </c:pt>
                <c:pt idx="1464">
                  <c:v>115.132812</c:v>
                </c:pt>
                <c:pt idx="1465">
                  <c:v>113.46927599999999</c:v>
                </c:pt>
                <c:pt idx="1466">
                  <c:v>112.530182</c:v>
                </c:pt>
                <c:pt idx="1467">
                  <c:v>109.87389400000001</c:v>
                </c:pt>
                <c:pt idx="1468">
                  <c:v>110.27636</c:v>
                </c:pt>
                <c:pt idx="1469">
                  <c:v>111.510597</c:v>
                </c:pt>
                <c:pt idx="1470">
                  <c:v>111.698418</c:v>
                </c:pt>
                <c:pt idx="1471">
                  <c:v>112.905823</c:v>
                </c:pt>
                <c:pt idx="1472">
                  <c:v>111.64475299999999</c:v>
                </c:pt>
                <c:pt idx="1473">
                  <c:v>110.491013</c:v>
                </c:pt>
                <c:pt idx="1474">
                  <c:v>109.63241600000001</c:v>
                </c:pt>
                <c:pt idx="1475">
                  <c:v>109.578751</c:v>
                </c:pt>
                <c:pt idx="1476">
                  <c:v>110.46418</c:v>
                </c:pt>
                <c:pt idx="1477">
                  <c:v>110.222702</c:v>
                </c:pt>
                <c:pt idx="1478">
                  <c:v>109.22994199999999</c:v>
                </c:pt>
                <c:pt idx="1479">
                  <c:v>108.854309</c:v>
                </c:pt>
                <c:pt idx="1480">
                  <c:v>108.26402299999999</c:v>
                </c:pt>
                <c:pt idx="1481">
                  <c:v>107.566406</c:v>
                </c:pt>
                <c:pt idx="1482">
                  <c:v>107.19077299999999</c:v>
                </c:pt>
                <c:pt idx="1483">
                  <c:v>107.19077299999999</c:v>
                </c:pt>
                <c:pt idx="1484">
                  <c:v>107.083443</c:v>
                </c:pt>
                <c:pt idx="1485">
                  <c:v>108.478668</c:v>
                </c:pt>
                <c:pt idx="1486">
                  <c:v>109.015297</c:v>
                </c:pt>
                <c:pt idx="1487">
                  <c:v>107.64690400000001</c:v>
                </c:pt>
                <c:pt idx="1488">
                  <c:v>108.10303500000001</c:v>
                </c:pt>
                <c:pt idx="1489">
                  <c:v>110.08854700000001</c:v>
                </c:pt>
                <c:pt idx="1490">
                  <c:v>110.625168</c:v>
                </c:pt>
                <c:pt idx="1491">
                  <c:v>110.410515</c:v>
                </c:pt>
                <c:pt idx="1492">
                  <c:v>108.881134</c:v>
                </c:pt>
                <c:pt idx="1493">
                  <c:v>112.637512</c:v>
                </c:pt>
                <c:pt idx="1494">
                  <c:v>111.966728</c:v>
                </c:pt>
                <c:pt idx="1495">
                  <c:v>113.76442</c:v>
                </c:pt>
                <c:pt idx="1496">
                  <c:v>113.92540700000001</c:v>
                </c:pt>
                <c:pt idx="1497">
                  <c:v>116.206062</c:v>
                </c:pt>
                <c:pt idx="1498">
                  <c:v>118.647705</c:v>
                </c:pt>
                <c:pt idx="1499">
                  <c:v>117.25248000000001</c:v>
                </c:pt>
                <c:pt idx="1500">
                  <c:v>116.98416899999999</c:v>
                </c:pt>
                <c:pt idx="1501">
                  <c:v>117.869598</c:v>
                </c:pt>
                <c:pt idx="1502">
                  <c:v>117.976929</c:v>
                </c:pt>
                <c:pt idx="1503">
                  <c:v>117.735443</c:v>
                </c:pt>
                <c:pt idx="1504">
                  <c:v>117.279312</c:v>
                </c:pt>
                <c:pt idx="1505">
                  <c:v>117.44029999999999</c:v>
                </c:pt>
                <c:pt idx="1506">
                  <c:v>119.05017100000001</c:v>
                </c:pt>
                <c:pt idx="1507">
                  <c:v>118.78185999999999</c:v>
                </c:pt>
                <c:pt idx="1508">
                  <c:v>119.559967</c:v>
                </c:pt>
                <c:pt idx="1509">
                  <c:v>119.64046500000001</c:v>
                </c:pt>
                <c:pt idx="1510">
                  <c:v>119.291656</c:v>
                </c:pt>
                <c:pt idx="1511">
                  <c:v>118.406227</c:v>
                </c:pt>
                <c:pt idx="1512">
                  <c:v>119.023346</c:v>
                </c:pt>
                <c:pt idx="1513">
                  <c:v>118.164742</c:v>
                </c:pt>
                <c:pt idx="1514">
                  <c:v>119.45264400000001</c:v>
                </c:pt>
                <c:pt idx="1515">
                  <c:v>118.889191</c:v>
                </c:pt>
                <c:pt idx="1516">
                  <c:v>119.130669</c:v>
                </c:pt>
                <c:pt idx="1517">
                  <c:v>119.130669</c:v>
                </c:pt>
                <c:pt idx="1518">
                  <c:v>118.218407</c:v>
                </c:pt>
                <c:pt idx="1519">
                  <c:v>117.493965</c:v>
                </c:pt>
                <c:pt idx="1520">
                  <c:v>116.689026</c:v>
                </c:pt>
                <c:pt idx="1521">
                  <c:v>117.064667</c:v>
                </c:pt>
                <c:pt idx="1522">
                  <c:v>115.159645</c:v>
                </c:pt>
                <c:pt idx="1523">
                  <c:v>113.979073</c:v>
                </c:pt>
                <c:pt idx="1524">
                  <c:v>113.22779800000001</c:v>
                </c:pt>
                <c:pt idx="1525">
                  <c:v>114.462036</c:v>
                </c:pt>
                <c:pt idx="1526">
                  <c:v>114.11322800000001</c:v>
                </c:pt>
                <c:pt idx="1527">
                  <c:v>113.844917</c:v>
                </c:pt>
                <c:pt idx="1528">
                  <c:v>117.279312</c:v>
                </c:pt>
                <c:pt idx="1529">
                  <c:v>117.118324</c:v>
                </c:pt>
                <c:pt idx="1530">
                  <c:v>116.930504</c:v>
                </c:pt>
                <c:pt idx="1531">
                  <c:v>116.876846</c:v>
                </c:pt>
                <c:pt idx="1532">
                  <c:v>115.588943</c:v>
                </c:pt>
                <c:pt idx="1533">
                  <c:v>113.92540700000001</c:v>
                </c:pt>
                <c:pt idx="1534">
                  <c:v>114.542526</c:v>
                </c:pt>
                <c:pt idx="1535">
                  <c:v>114.408371</c:v>
                </c:pt>
                <c:pt idx="1536">
                  <c:v>113.818085</c:v>
                </c:pt>
                <c:pt idx="1537">
                  <c:v>111.72525</c:v>
                </c:pt>
                <c:pt idx="1538">
                  <c:v>112.530182</c:v>
                </c:pt>
                <c:pt idx="1539">
                  <c:v>114.649849</c:v>
                </c:pt>
                <c:pt idx="1540">
                  <c:v>115.2938</c:v>
                </c:pt>
                <c:pt idx="1541">
                  <c:v>114.166893</c:v>
                </c:pt>
                <c:pt idx="1542">
                  <c:v>114.005905</c:v>
                </c:pt>
                <c:pt idx="1543">
                  <c:v>113.87175000000001</c:v>
                </c:pt>
                <c:pt idx="1544">
                  <c:v>115.374298</c:v>
                </c:pt>
                <c:pt idx="1545">
                  <c:v>116.36705000000001</c:v>
                </c:pt>
                <c:pt idx="1546">
                  <c:v>116.769516</c:v>
                </c:pt>
                <c:pt idx="1547">
                  <c:v>115.481621</c:v>
                </c:pt>
                <c:pt idx="1548">
                  <c:v>114.220551</c:v>
                </c:pt>
                <c:pt idx="1549">
                  <c:v>114.462036</c:v>
                </c:pt>
                <c:pt idx="1550">
                  <c:v>113.818085</c:v>
                </c:pt>
                <c:pt idx="1551">
                  <c:v>112.932655</c:v>
                </c:pt>
                <c:pt idx="1552">
                  <c:v>112.932655</c:v>
                </c:pt>
                <c:pt idx="1553">
                  <c:v>113.093643</c:v>
                </c:pt>
                <c:pt idx="1554">
                  <c:v>112.87899</c:v>
                </c:pt>
                <c:pt idx="1555">
                  <c:v>113.68392900000001</c:v>
                </c:pt>
                <c:pt idx="1556">
                  <c:v>112.74483499999999</c:v>
                </c:pt>
                <c:pt idx="1557">
                  <c:v>113.120476</c:v>
                </c:pt>
                <c:pt idx="1558">
                  <c:v>113.76442</c:v>
                </c:pt>
                <c:pt idx="1559">
                  <c:v>114.918167</c:v>
                </c:pt>
                <c:pt idx="1560">
                  <c:v>116.501205</c:v>
                </c:pt>
                <c:pt idx="1561">
                  <c:v>114.918167</c:v>
                </c:pt>
                <c:pt idx="1562">
                  <c:v>114.73034699999999</c:v>
                </c:pt>
                <c:pt idx="1563">
                  <c:v>115.64260899999999</c:v>
                </c:pt>
                <c:pt idx="1564">
                  <c:v>114.676682</c:v>
                </c:pt>
                <c:pt idx="1565">
                  <c:v>112.235039</c:v>
                </c:pt>
                <c:pt idx="1566">
                  <c:v>112.04722599999999</c:v>
                </c:pt>
                <c:pt idx="1567">
                  <c:v>113.22779800000001</c:v>
                </c:pt>
                <c:pt idx="1568">
                  <c:v>111.752083</c:v>
                </c:pt>
                <c:pt idx="1569">
                  <c:v>110.678833</c:v>
                </c:pt>
                <c:pt idx="1570">
                  <c:v>109.551918</c:v>
                </c:pt>
                <c:pt idx="1571">
                  <c:v>111.48376500000001</c:v>
                </c:pt>
                <c:pt idx="1572">
                  <c:v>111.48376500000001</c:v>
                </c:pt>
                <c:pt idx="1573">
                  <c:v>110.94714399999999</c:v>
                </c:pt>
                <c:pt idx="1574">
                  <c:v>110.46418</c:v>
                </c:pt>
                <c:pt idx="1575">
                  <c:v>109.12262</c:v>
                </c:pt>
                <c:pt idx="1576">
                  <c:v>108.371346</c:v>
                </c:pt>
                <c:pt idx="1577">
                  <c:v>109.283607</c:v>
                </c:pt>
                <c:pt idx="1578">
                  <c:v>109.820229</c:v>
                </c:pt>
                <c:pt idx="1579">
                  <c:v>109.04212200000001</c:v>
                </c:pt>
                <c:pt idx="1580">
                  <c:v>107.137108</c:v>
                </c:pt>
                <c:pt idx="1581">
                  <c:v>106.73464199999999</c:v>
                </c:pt>
                <c:pt idx="1582">
                  <c:v>106.493156</c:v>
                </c:pt>
                <c:pt idx="1583">
                  <c:v>103.166084</c:v>
                </c:pt>
                <c:pt idx="1584">
                  <c:v>105.071106</c:v>
                </c:pt>
                <c:pt idx="1585">
                  <c:v>104.80278800000001</c:v>
                </c:pt>
                <c:pt idx="1586">
                  <c:v>105.285751</c:v>
                </c:pt>
                <c:pt idx="1587">
                  <c:v>104.29299899999999</c:v>
                </c:pt>
                <c:pt idx="1588">
                  <c:v>104.427155</c:v>
                </c:pt>
                <c:pt idx="1589">
                  <c:v>102.387978</c:v>
                </c:pt>
                <c:pt idx="1590">
                  <c:v>103.353905</c:v>
                </c:pt>
                <c:pt idx="1591">
                  <c:v>104.078346</c:v>
                </c:pt>
                <c:pt idx="1592">
                  <c:v>103.27340700000001</c:v>
                </c:pt>
                <c:pt idx="1593">
                  <c:v>105.01744100000001</c:v>
                </c:pt>
                <c:pt idx="1594">
                  <c:v>105.87603799999999</c:v>
                </c:pt>
                <c:pt idx="1595">
                  <c:v>106.868797</c:v>
                </c:pt>
                <c:pt idx="1596">
                  <c:v>108.398178</c:v>
                </c:pt>
                <c:pt idx="1597">
                  <c:v>108.425003</c:v>
                </c:pt>
                <c:pt idx="1598">
                  <c:v>106.680977</c:v>
                </c:pt>
                <c:pt idx="1599">
                  <c:v>105.87603799999999</c:v>
                </c:pt>
                <c:pt idx="1600">
                  <c:v>107.00295300000001</c:v>
                </c:pt>
                <c:pt idx="1601">
                  <c:v>109.04212200000001</c:v>
                </c:pt>
                <c:pt idx="1602">
                  <c:v>110.06171399999999</c:v>
                </c:pt>
                <c:pt idx="1603">
                  <c:v>110.06171399999999</c:v>
                </c:pt>
                <c:pt idx="1604">
                  <c:v>112.449692</c:v>
                </c:pt>
                <c:pt idx="1605">
                  <c:v>110.222702</c:v>
                </c:pt>
                <c:pt idx="1606">
                  <c:v>110.33002500000001</c:v>
                </c:pt>
                <c:pt idx="1607">
                  <c:v>111.295952</c:v>
                </c:pt>
                <c:pt idx="1608">
                  <c:v>108.693321</c:v>
                </c:pt>
                <c:pt idx="1609">
                  <c:v>107.942047</c:v>
                </c:pt>
                <c:pt idx="1610">
                  <c:v>106.627312</c:v>
                </c:pt>
                <c:pt idx="1611">
                  <c:v>107.88838200000001</c:v>
                </c:pt>
                <c:pt idx="1612">
                  <c:v>107.88838200000001</c:v>
                </c:pt>
                <c:pt idx="1613">
                  <c:v>105.929703</c:v>
                </c:pt>
                <c:pt idx="1614">
                  <c:v>108.26402299999999</c:v>
                </c:pt>
                <c:pt idx="1615">
                  <c:v>109.739738</c:v>
                </c:pt>
                <c:pt idx="1616">
                  <c:v>109.525085</c:v>
                </c:pt>
                <c:pt idx="1617">
                  <c:v>107.137108</c:v>
                </c:pt>
                <c:pt idx="1618">
                  <c:v>106.493156</c:v>
                </c:pt>
                <c:pt idx="1619">
                  <c:v>105.285751</c:v>
                </c:pt>
                <c:pt idx="1620">
                  <c:v>106.78830000000001</c:v>
                </c:pt>
                <c:pt idx="1621">
                  <c:v>108.80064400000001</c:v>
                </c:pt>
                <c:pt idx="1622">
                  <c:v>111.698418</c:v>
                </c:pt>
                <c:pt idx="1623">
                  <c:v>109.63241600000001</c:v>
                </c:pt>
                <c:pt idx="1624">
                  <c:v>109.820229</c:v>
                </c:pt>
                <c:pt idx="1625">
                  <c:v>109.525085</c:v>
                </c:pt>
                <c:pt idx="1626">
                  <c:v>108.827477</c:v>
                </c:pt>
                <c:pt idx="1627">
                  <c:v>105.071106</c:v>
                </c:pt>
                <c:pt idx="1628">
                  <c:v>103.944191</c:v>
                </c:pt>
                <c:pt idx="1629">
                  <c:v>101.958679</c:v>
                </c:pt>
                <c:pt idx="1630">
                  <c:v>103.756371</c:v>
                </c:pt>
                <c:pt idx="1631">
                  <c:v>104.963776</c:v>
                </c:pt>
                <c:pt idx="1632">
                  <c:v>102.978264</c:v>
                </c:pt>
                <c:pt idx="1633">
                  <c:v>106.412666</c:v>
                </c:pt>
                <c:pt idx="1634">
                  <c:v>107.593239</c:v>
                </c:pt>
                <c:pt idx="1635">
                  <c:v>106.439499</c:v>
                </c:pt>
                <c:pt idx="1636">
                  <c:v>105.44673899999999</c:v>
                </c:pt>
                <c:pt idx="1637">
                  <c:v>108.290848</c:v>
                </c:pt>
                <c:pt idx="1638">
                  <c:v>109.63241600000001</c:v>
                </c:pt>
                <c:pt idx="1639">
                  <c:v>106.949287</c:v>
                </c:pt>
                <c:pt idx="1640">
                  <c:v>108.10303500000001</c:v>
                </c:pt>
                <c:pt idx="1641">
                  <c:v>105.01744100000001</c:v>
                </c:pt>
                <c:pt idx="1642">
                  <c:v>106.09069100000001</c:v>
                </c:pt>
                <c:pt idx="1643">
                  <c:v>109.337265</c:v>
                </c:pt>
                <c:pt idx="1644">
                  <c:v>109.739738</c:v>
                </c:pt>
                <c:pt idx="1645">
                  <c:v>109.578751</c:v>
                </c:pt>
                <c:pt idx="1646">
                  <c:v>109.981216</c:v>
                </c:pt>
                <c:pt idx="1647">
                  <c:v>112.7985</c:v>
                </c:pt>
                <c:pt idx="1648">
                  <c:v>113.737587</c:v>
                </c:pt>
                <c:pt idx="1649">
                  <c:v>115.18647799999999</c:v>
                </c:pt>
                <c:pt idx="1650">
                  <c:v>115.159645</c:v>
                </c:pt>
                <c:pt idx="1651">
                  <c:v>115.937752</c:v>
                </c:pt>
                <c:pt idx="1652">
                  <c:v>115.374298</c:v>
                </c:pt>
                <c:pt idx="1653">
                  <c:v>115.132812</c:v>
                </c:pt>
                <c:pt idx="1654">
                  <c:v>114.676682</c:v>
                </c:pt>
                <c:pt idx="1655">
                  <c:v>115.991417</c:v>
                </c:pt>
                <c:pt idx="1656">
                  <c:v>115.45478799999999</c:v>
                </c:pt>
                <c:pt idx="1657">
                  <c:v>114.193718</c:v>
                </c:pt>
                <c:pt idx="1658">
                  <c:v>112.637512</c:v>
                </c:pt>
                <c:pt idx="1659">
                  <c:v>111.564262</c:v>
                </c:pt>
                <c:pt idx="1660">
                  <c:v>112.58384700000001</c:v>
                </c:pt>
                <c:pt idx="1661">
                  <c:v>112.69117</c:v>
                </c:pt>
                <c:pt idx="1662">
                  <c:v>111.188622</c:v>
                </c:pt>
                <c:pt idx="1663">
                  <c:v>110.625168</c:v>
                </c:pt>
                <c:pt idx="1664">
                  <c:v>110.38369</c:v>
                </c:pt>
                <c:pt idx="1665">
                  <c:v>111.48376500000001</c:v>
                </c:pt>
                <c:pt idx="1666">
                  <c:v>112.04722599999999</c:v>
                </c:pt>
                <c:pt idx="1667">
                  <c:v>111.939896</c:v>
                </c:pt>
                <c:pt idx="1668">
                  <c:v>113.576607</c:v>
                </c:pt>
                <c:pt idx="1669">
                  <c:v>115.830429</c:v>
                </c:pt>
                <c:pt idx="1670">
                  <c:v>115.830429</c:v>
                </c:pt>
                <c:pt idx="1671">
                  <c:v>115.240143</c:v>
                </c:pt>
                <c:pt idx="1672">
                  <c:v>118.325729</c:v>
                </c:pt>
                <c:pt idx="1673">
                  <c:v>117.601288</c:v>
                </c:pt>
                <c:pt idx="1674">
                  <c:v>118.030586</c:v>
                </c:pt>
                <c:pt idx="1675">
                  <c:v>116.36705000000001</c:v>
                </c:pt>
                <c:pt idx="1676">
                  <c:v>114.247383</c:v>
                </c:pt>
                <c:pt idx="1677">
                  <c:v>116.12557200000001</c:v>
                </c:pt>
                <c:pt idx="1678">
                  <c:v>115.21331000000001</c:v>
                </c:pt>
                <c:pt idx="1679">
                  <c:v>113.76442</c:v>
                </c:pt>
                <c:pt idx="1680">
                  <c:v>113.254631</c:v>
                </c:pt>
                <c:pt idx="1681">
                  <c:v>112.074051</c:v>
                </c:pt>
                <c:pt idx="1682">
                  <c:v>111.376442</c:v>
                </c:pt>
                <c:pt idx="1683">
                  <c:v>114.676682</c:v>
                </c:pt>
                <c:pt idx="1684">
                  <c:v>113.979073</c:v>
                </c:pt>
                <c:pt idx="1685">
                  <c:v>115.88408699999999</c:v>
                </c:pt>
                <c:pt idx="1686">
                  <c:v>118.406227</c:v>
                </c:pt>
                <c:pt idx="1687">
                  <c:v>118.755028</c:v>
                </c:pt>
                <c:pt idx="1688">
                  <c:v>118.916016</c:v>
                </c:pt>
                <c:pt idx="1689">
                  <c:v>117.708611</c:v>
                </c:pt>
                <c:pt idx="1690">
                  <c:v>118.62087200000001</c:v>
                </c:pt>
                <c:pt idx="1691">
                  <c:v>117.708611</c:v>
                </c:pt>
                <c:pt idx="1692">
                  <c:v>119.291656</c:v>
                </c:pt>
                <c:pt idx="1693">
                  <c:v>120.364906</c:v>
                </c:pt>
                <c:pt idx="1694">
                  <c:v>119.720955</c:v>
                </c:pt>
                <c:pt idx="1695">
                  <c:v>119.90877500000001</c:v>
                </c:pt>
                <c:pt idx="1696">
                  <c:v>119.479477</c:v>
                </c:pt>
                <c:pt idx="1697">
                  <c:v>120.821037</c:v>
                </c:pt>
                <c:pt idx="1698">
                  <c:v>118.889191</c:v>
                </c:pt>
                <c:pt idx="1699">
                  <c:v>117.171989</c:v>
                </c:pt>
                <c:pt idx="1700">
                  <c:v>117.950096</c:v>
                </c:pt>
                <c:pt idx="1701">
                  <c:v>116.28655999999999</c:v>
                </c:pt>
                <c:pt idx="1702">
                  <c:v>117.735443</c:v>
                </c:pt>
                <c:pt idx="1703">
                  <c:v>117.869598</c:v>
                </c:pt>
                <c:pt idx="1704">
                  <c:v>117.011002</c:v>
                </c:pt>
                <c:pt idx="1705">
                  <c:v>117.65495300000001</c:v>
                </c:pt>
                <c:pt idx="1706">
                  <c:v>117.574455</c:v>
                </c:pt>
                <c:pt idx="1707">
                  <c:v>115.991417</c:v>
                </c:pt>
                <c:pt idx="1708">
                  <c:v>118.298897</c:v>
                </c:pt>
                <c:pt idx="1709">
                  <c:v>118.567215</c:v>
                </c:pt>
                <c:pt idx="1710">
                  <c:v>116.474373</c:v>
                </c:pt>
                <c:pt idx="1711">
                  <c:v>114.891335</c:v>
                </c:pt>
                <c:pt idx="1712">
                  <c:v>115.18647799999999</c:v>
                </c:pt>
                <c:pt idx="1713">
                  <c:v>115.18647799999999</c:v>
                </c:pt>
                <c:pt idx="1714">
                  <c:v>115.10598</c:v>
                </c:pt>
                <c:pt idx="1715">
                  <c:v>116.259727</c:v>
                </c:pt>
                <c:pt idx="1716">
                  <c:v>114.542526</c:v>
                </c:pt>
                <c:pt idx="1717">
                  <c:v>113.576607</c:v>
                </c:pt>
                <c:pt idx="1718">
                  <c:v>115.803596</c:v>
                </c:pt>
                <c:pt idx="1719">
                  <c:v>116.259727</c:v>
                </c:pt>
                <c:pt idx="1720">
                  <c:v>117.842766</c:v>
                </c:pt>
                <c:pt idx="1721">
                  <c:v>116.635361</c:v>
                </c:pt>
                <c:pt idx="1722">
                  <c:v>118.298897</c:v>
                </c:pt>
                <c:pt idx="1723">
                  <c:v>117.789108</c:v>
                </c:pt>
                <c:pt idx="1724">
                  <c:v>119.88194300000001</c:v>
                </c:pt>
                <c:pt idx="1725">
                  <c:v>121.357658</c:v>
                </c:pt>
                <c:pt idx="1726">
                  <c:v>122.32358600000001</c:v>
                </c:pt>
                <c:pt idx="1727">
                  <c:v>123.15535</c:v>
                </c:pt>
                <c:pt idx="1728">
                  <c:v>123.987122</c:v>
                </c:pt>
                <c:pt idx="1729">
                  <c:v>124.30909699999999</c:v>
                </c:pt>
                <c:pt idx="1730">
                  <c:v>124.30909699999999</c:v>
                </c:pt>
                <c:pt idx="1731">
                  <c:v>124.55057499999999</c:v>
                </c:pt>
                <c:pt idx="1732">
                  <c:v>126.482422</c:v>
                </c:pt>
                <c:pt idx="1733">
                  <c:v>124.60424</c:v>
                </c:pt>
                <c:pt idx="1734">
                  <c:v>125.57016</c:v>
                </c:pt>
                <c:pt idx="1735">
                  <c:v>124.30909699999999</c:v>
                </c:pt>
                <c:pt idx="1736">
                  <c:v>122.59189600000001</c:v>
                </c:pt>
                <c:pt idx="1737">
                  <c:v>122.645561</c:v>
                </c:pt>
                <c:pt idx="1738">
                  <c:v>121.67963399999999</c:v>
                </c:pt>
                <c:pt idx="1739">
                  <c:v>124.57740800000001</c:v>
                </c:pt>
                <c:pt idx="1740">
                  <c:v>124.57740800000001</c:v>
                </c:pt>
                <c:pt idx="1741">
                  <c:v>124.067612</c:v>
                </c:pt>
                <c:pt idx="1742">
                  <c:v>124.73839599999999</c:v>
                </c:pt>
                <c:pt idx="1743">
                  <c:v>124.792061</c:v>
                </c:pt>
                <c:pt idx="1744">
                  <c:v>124.36275500000001</c:v>
                </c:pt>
                <c:pt idx="1745">
                  <c:v>123.611481</c:v>
                </c:pt>
                <c:pt idx="1746">
                  <c:v>124.657906</c:v>
                </c:pt>
                <c:pt idx="1747">
                  <c:v>126.589752</c:v>
                </c:pt>
                <c:pt idx="1748">
                  <c:v>124.711563</c:v>
                </c:pt>
                <c:pt idx="1749">
                  <c:v>127.341026</c:v>
                </c:pt>
                <c:pt idx="1750">
                  <c:v>127.180038</c:v>
                </c:pt>
                <c:pt idx="1751">
                  <c:v>127.394684</c:v>
                </c:pt>
                <c:pt idx="1752">
                  <c:v>124.792061</c:v>
                </c:pt>
                <c:pt idx="1753">
                  <c:v>124.55057499999999</c:v>
                </c:pt>
                <c:pt idx="1754">
                  <c:v>123.852966</c:v>
                </c:pt>
                <c:pt idx="1755">
                  <c:v>124.57740800000001</c:v>
                </c:pt>
                <c:pt idx="1756">
                  <c:v>124.013954</c:v>
                </c:pt>
                <c:pt idx="1757">
                  <c:v>124.282265</c:v>
                </c:pt>
                <c:pt idx="1758">
                  <c:v>125.27501700000001</c:v>
                </c:pt>
                <c:pt idx="1759">
                  <c:v>125.89213599999999</c:v>
                </c:pt>
                <c:pt idx="1760">
                  <c:v>126.80439800000001</c:v>
                </c:pt>
                <c:pt idx="1761">
                  <c:v>126.026291</c:v>
                </c:pt>
                <c:pt idx="1762">
                  <c:v>124.2286</c:v>
                </c:pt>
                <c:pt idx="1763">
                  <c:v>125.19452699999999</c:v>
                </c:pt>
                <c:pt idx="1764">
                  <c:v>125.784813</c:v>
                </c:pt>
                <c:pt idx="1765">
                  <c:v>126.80439800000001</c:v>
                </c:pt>
                <c:pt idx="1766">
                  <c:v>128.414276</c:v>
                </c:pt>
                <c:pt idx="1767">
                  <c:v>129.16554300000001</c:v>
                </c:pt>
                <c:pt idx="1768">
                  <c:v>128.06547499999999</c:v>
                </c:pt>
                <c:pt idx="1769">
                  <c:v>127.797157</c:v>
                </c:pt>
                <c:pt idx="1770">
                  <c:v>127.636169</c:v>
                </c:pt>
                <c:pt idx="1771">
                  <c:v>128.924072</c:v>
                </c:pt>
                <c:pt idx="1772">
                  <c:v>128.97773699999999</c:v>
                </c:pt>
                <c:pt idx="1773">
                  <c:v>128.924072</c:v>
                </c:pt>
                <c:pt idx="1774">
                  <c:v>126.455597</c:v>
                </c:pt>
                <c:pt idx="1775">
                  <c:v>126.321442</c:v>
                </c:pt>
                <c:pt idx="1776">
                  <c:v>128.84356700000001</c:v>
                </c:pt>
                <c:pt idx="1777">
                  <c:v>128.52160599999999</c:v>
                </c:pt>
                <c:pt idx="1778">
                  <c:v>128.467941</c:v>
                </c:pt>
                <c:pt idx="1779">
                  <c:v>127.20687100000001</c:v>
                </c:pt>
                <c:pt idx="1780">
                  <c:v>129.54118299999999</c:v>
                </c:pt>
                <c:pt idx="1781">
                  <c:v>126.884895</c:v>
                </c:pt>
                <c:pt idx="1782">
                  <c:v>127.528847</c:v>
                </c:pt>
                <c:pt idx="1783">
                  <c:v>129.88999899999999</c:v>
                </c:pt>
                <c:pt idx="1784">
                  <c:v>125.811646</c:v>
                </c:pt>
                <c:pt idx="1785">
                  <c:v>128.414276</c:v>
                </c:pt>
                <c:pt idx="1786">
                  <c:v>132.841431</c:v>
                </c:pt>
                <c:pt idx="1787">
                  <c:v>132.06332399999999</c:v>
                </c:pt>
                <c:pt idx="1788">
                  <c:v>130.614441</c:v>
                </c:pt>
                <c:pt idx="1789">
                  <c:v>132.036484</c:v>
                </c:pt>
                <c:pt idx="1790">
                  <c:v>132.33163500000001</c:v>
                </c:pt>
                <c:pt idx="1791">
                  <c:v>132.81459000000001</c:v>
                </c:pt>
                <c:pt idx="1792">
                  <c:v>132.59994499999999</c:v>
                </c:pt>
                <c:pt idx="1793">
                  <c:v>133.80735799999999</c:v>
                </c:pt>
                <c:pt idx="1794">
                  <c:v>133.48538199999999</c:v>
                </c:pt>
                <c:pt idx="1795">
                  <c:v>130.694931</c:v>
                </c:pt>
                <c:pt idx="1796">
                  <c:v>130.668091</c:v>
                </c:pt>
                <c:pt idx="1797">
                  <c:v>130.53393600000001</c:v>
                </c:pt>
                <c:pt idx="1798">
                  <c:v>129.326538</c:v>
                </c:pt>
                <c:pt idx="1799">
                  <c:v>129.13871800000001</c:v>
                </c:pt>
                <c:pt idx="1800">
                  <c:v>128.60209699999999</c:v>
                </c:pt>
                <c:pt idx="1801">
                  <c:v>128.84356700000001</c:v>
                </c:pt>
                <c:pt idx="1802">
                  <c:v>130.721756</c:v>
                </c:pt>
                <c:pt idx="1803">
                  <c:v>134.63911400000001</c:v>
                </c:pt>
                <c:pt idx="1804">
                  <c:v>133.404877</c:v>
                </c:pt>
                <c:pt idx="1805">
                  <c:v>131.070572</c:v>
                </c:pt>
                <c:pt idx="1806">
                  <c:v>130.99006700000001</c:v>
                </c:pt>
                <c:pt idx="1807">
                  <c:v>131.097397</c:v>
                </c:pt>
                <c:pt idx="1808">
                  <c:v>132.921921</c:v>
                </c:pt>
                <c:pt idx="1809">
                  <c:v>132.921921</c:v>
                </c:pt>
                <c:pt idx="1810">
                  <c:v>133.35122699999999</c:v>
                </c:pt>
                <c:pt idx="1811">
                  <c:v>130.668091</c:v>
                </c:pt>
                <c:pt idx="1812">
                  <c:v>127.475182</c:v>
                </c:pt>
                <c:pt idx="1813">
                  <c:v>126.509254</c:v>
                </c:pt>
                <c:pt idx="1814">
                  <c:v>124.55057499999999</c:v>
                </c:pt>
                <c:pt idx="1815">
                  <c:v>122.59189600000001</c:v>
                </c:pt>
                <c:pt idx="1816">
                  <c:v>126.99221799999999</c:v>
                </c:pt>
                <c:pt idx="1817">
                  <c:v>131.124222</c:v>
                </c:pt>
                <c:pt idx="1818">
                  <c:v>126.99221799999999</c:v>
                </c:pt>
                <c:pt idx="1819">
                  <c:v>131.607193</c:v>
                </c:pt>
                <c:pt idx="1820">
                  <c:v>135.06842</c:v>
                </c:pt>
                <c:pt idx="1821">
                  <c:v>136.919769</c:v>
                </c:pt>
                <c:pt idx="1822">
                  <c:v>135.73919699999999</c:v>
                </c:pt>
                <c:pt idx="1823">
                  <c:v>137.61738600000001</c:v>
                </c:pt>
                <c:pt idx="1824">
                  <c:v>139.73706100000001</c:v>
                </c:pt>
                <c:pt idx="1825">
                  <c:v>137.832031</c:v>
                </c:pt>
                <c:pt idx="1826">
                  <c:v>137.91253699999999</c:v>
                </c:pt>
                <c:pt idx="1827">
                  <c:v>136.75878900000001</c:v>
                </c:pt>
                <c:pt idx="1828">
                  <c:v>136.11483799999999</c:v>
                </c:pt>
                <c:pt idx="1829">
                  <c:v>135.33673099999999</c:v>
                </c:pt>
                <c:pt idx="1830">
                  <c:v>134.236649</c:v>
                </c:pt>
                <c:pt idx="1831">
                  <c:v>134.07566800000001</c:v>
                </c:pt>
                <c:pt idx="1832">
                  <c:v>132.33163500000001</c:v>
                </c:pt>
                <c:pt idx="1833">
                  <c:v>132.841431</c:v>
                </c:pt>
                <c:pt idx="1834">
                  <c:v>132.841431</c:v>
                </c:pt>
                <c:pt idx="1835">
                  <c:v>131.580353</c:v>
                </c:pt>
                <c:pt idx="1836">
                  <c:v>130.77542099999999</c:v>
                </c:pt>
                <c:pt idx="1837">
                  <c:v>131.607193</c:v>
                </c:pt>
                <c:pt idx="1838">
                  <c:v>131.82183800000001</c:v>
                </c:pt>
                <c:pt idx="1839">
                  <c:v>131.82183800000001</c:v>
                </c:pt>
                <c:pt idx="1840">
                  <c:v>130.694931</c:v>
                </c:pt>
                <c:pt idx="1841">
                  <c:v>130.05098000000001</c:v>
                </c:pt>
                <c:pt idx="1842">
                  <c:v>128.816742</c:v>
                </c:pt>
                <c:pt idx="1843">
                  <c:v>126.428764</c:v>
                </c:pt>
                <c:pt idx="1844">
                  <c:v>125.83847799999999</c:v>
                </c:pt>
                <c:pt idx="1845">
                  <c:v>124.979874</c:v>
                </c:pt>
                <c:pt idx="1846">
                  <c:v>124.657906</c:v>
                </c:pt>
                <c:pt idx="1847">
                  <c:v>124.76522799999999</c:v>
                </c:pt>
                <c:pt idx="1848">
                  <c:v>123.718811</c:v>
                </c:pt>
                <c:pt idx="1849">
                  <c:v>122.913872</c:v>
                </c:pt>
                <c:pt idx="1850">
                  <c:v>122.75288399999999</c:v>
                </c:pt>
                <c:pt idx="1851">
                  <c:v>125.27501700000001</c:v>
                </c:pt>
                <c:pt idx="1852">
                  <c:v>123.87979900000001</c:v>
                </c:pt>
                <c:pt idx="1853">
                  <c:v>123.611481</c:v>
                </c:pt>
                <c:pt idx="1854">
                  <c:v>124.523743</c:v>
                </c:pt>
                <c:pt idx="1855">
                  <c:v>123.048027</c:v>
                </c:pt>
                <c:pt idx="1856">
                  <c:v>123.87979900000001</c:v>
                </c:pt>
                <c:pt idx="1857">
                  <c:v>123.26268</c:v>
                </c:pt>
                <c:pt idx="1858">
                  <c:v>121.840622</c:v>
                </c:pt>
                <c:pt idx="1859">
                  <c:v>121.49181400000001</c:v>
                </c:pt>
                <c:pt idx="1860">
                  <c:v>123.15535</c:v>
                </c:pt>
                <c:pt idx="1861">
                  <c:v>123.23584700000001</c:v>
                </c:pt>
                <c:pt idx="1862">
                  <c:v>122.994362</c:v>
                </c:pt>
                <c:pt idx="1863">
                  <c:v>123.69197800000001</c:v>
                </c:pt>
                <c:pt idx="1864">
                  <c:v>125.060371</c:v>
                </c:pt>
                <c:pt idx="1865">
                  <c:v>127.072716</c:v>
                </c:pt>
                <c:pt idx="1866">
                  <c:v>126.13362100000001</c:v>
                </c:pt>
                <c:pt idx="1867">
                  <c:v>128.01181</c:v>
                </c:pt>
                <c:pt idx="1868">
                  <c:v>128.28012100000001</c:v>
                </c:pt>
                <c:pt idx="1869">
                  <c:v>128.28012100000001</c:v>
                </c:pt>
                <c:pt idx="1870">
                  <c:v>127.958145</c:v>
                </c:pt>
                <c:pt idx="1871">
                  <c:v>126.267776</c:v>
                </c:pt>
                <c:pt idx="1872">
                  <c:v>125.623825</c:v>
                </c:pt>
                <c:pt idx="1873">
                  <c:v>125.00670599999999</c:v>
                </c:pt>
                <c:pt idx="1874">
                  <c:v>122.457741</c:v>
                </c:pt>
                <c:pt idx="1875">
                  <c:v>123.101692</c:v>
                </c:pt>
                <c:pt idx="1876">
                  <c:v>123.93345600000001</c:v>
                </c:pt>
                <c:pt idx="1877">
                  <c:v>124.201775</c:v>
                </c:pt>
                <c:pt idx="1878">
                  <c:v>124.73839599999999</c:v>
                </c:pt>
                <c:pt idx="1879">
                  <c:v>125.516502</c:v>
                </c:pt>
                <c:pt idx="1880">
                  <c:v>124.926216</c:v>
                </c:pt>
                <c:pt idx="1881">
                  <c:v>125.731148</c:v>
                </c:pt>
                <c:pt idx="1882">
                  <c:v>124.33593</c:v>
                </c:pt>
                <c:pt idx="1883">
                  <c:v>124.979874</c:v>
                </c:pt>
                <c:pt idx="1884">
                  <c:v>124.81888600000001</c:v>
                </c:pt>
                <c:pt idx="1885">
                  <c:v>124.174942</c:v>
                </c:pt>
                <c:pt idx="1886">
                  <c:v>123.02119399999999</c:v>
                </c:pt>
                <c:pt idx="1887">
                  <c:v>123.799301</c:v>
                </c:pt>
                <c:pt idx="1888">
                  <c:v>122.028442</c:v>
                </c:pt>
                <c:pt idx="1889">
                  <c:v>122.860207</c:v>
                </c:pt>
                <c:pt idx="1890">
                  <c:v>123.128525</c:v>
                </c:pt>
                <c:pt idx="1891">
                  <c:v>123.128525</c:v>
                </c:pt>
                <c:pt idx="1892">
                  <c:v>124.12127700000001</c:v>
                </c:pt>
                <c:pt idx="1893">
                  <c:v>123.66514599999999</c:v>
                </c:pt>
                <c:pt idx="1894">
                  <c:v>124.76522799999999</c:v>
                </c:pt>
                <c:pt idx="1895">
                  <c:v>124.470085</c:v>
                </c:pt>
                <c:pt idx="1896">
                  <c:v>125.114029</c:v>
                </c:pt>
                <c:pt idx="1897">
                  <c:v>125.19452699999999</c:v>
                </c:pt>
                <c:pt idx="1898">
                  <c:v>124.067612</c:v>
                </c:pt>
                <c:pt idx="1899">
                  <c:v>124.12127700000001</c:v>
                </c:pt>
                <c:pt idx="1900">
                  <c:v>123.557823</c:v>
                </c:pt>
                <c:pt idx="1901">
                  <c:v>122.350418</c:v>
                </c:pt>
                <c:pt idx="1902">
                  <c:v>122.430908</c:v>
                </c:pt>
                <c:pt idx="1903">
                  <c:v>123.048027</c:v>
                </c:pt>
                <c:pt idx="1904">
                  <c:v>122.13576500000001</c:v>
                </c:pt>
                <c:pt idx="1905">
                  <c:v>122.162598</c:v>
                </c:pt>
                <c:pt idx="1906">
                  <c:v>120.25758399999999</c:v>
                </c:pt>
                <c:pt idx="1907">
                  <c:v>120.230751</c:v>
                </c:pt>
                <c:pt idx="1908">
                  <c:v>118.862358</c:v>
                </c:pt>
                <c:pt idx="1909">
                  <c:v>118.942848</c:v>
                </c:pt>
                <c:pt idx="1910">
                  <c:v>119.372147</c:v>
                </c:pt>
                <c:pt idx="1911">
                  <c:v>119.69412199999999</c:v>
                </c:pt>
                <c:pt idx="1912">
                  <c:v>121.760132</c:v>
                </c:pt>
                <c:pt idx="1913">
                  <c:v>122.457741</c:v>
                </c:pt>
                <c:pt idx="1914">
                  <c:v>122.457741</c:v>
                </c:pt>
                <c:pt idx="1915">
                  <c:v>123.02119399999999</c:v>
                </c:pt>
                <c:pt idx="1916">
                  <c:v>122.75288399999999</c:v>
                </c:pt>
                <c:pt idx="1917">
                  <c:v>122.32358600000001</c:v>
                </c:pt>
                <c:pt idx="1918">
                  <c:v>121.599144</c:v>
                </c:pt>
                <c:pt idx="1919">
                  <c:v>121.277168</c:v>
                </c:pt>
                <c:pt idx="1920">
                  <c:v>121.92112</c:v>
                </c:pt>
                <c:pt idx="1921">
                  <c:v>122.05527499999999</c:v>
                </c:pt>
                <c:pt idx="1922">
                  <c:v>120.445396</c:v>
                </c:pt>
                <c:pt idx="1923">
                  <c:v>121.250336</c:v>
                </c:pt>
                <c:pt idx="1924">
                  <c:v>120.364906</c:v>
                </c:pt>
                <c:pt idx="1925">
                  <c:v>119.5868</c:v>
                </c:pt>
                <c:pt idx="1926">
                  <c:v>121.169838</c:v>
                </c:pt>
                <c:pt idx="1927">
                  <c:v>121.169838</c:v>
                </c:pt>
                <c:pt idx="1928">
                  <c:v>120.284409</c:v>
                </c:pt>
                <c:pt idx="1929">
                  <c:v>120.09659600000001</c:v>
                </c:pt>
                <c:pt idx="1930">
                  <c:v>119.90877500000001</c:v>
                </c:pt>
                <c:pt idx="1931">
                  <c:v>120.12342099999999</c:v>
                </c:pt>
                <c:pt idx="1932">
                  <c:v>120.552727</c:v>
                </c:pt>
                <c:pt idx="1933">
                  <c:v>119.85511</c:v>
                </c:pt>
                <c:pt idx="1934">
                  <c:v>119.479477</c:v>
                </c:pt>
                <c:pt idx="1935">
                  <c:v>118.916016</c:v>
                </c:pt>
                <c:pt idx="1936">
                  <c:v>117.601288</c:v>
                </c:pt>
                <c:pt idx="1937">
                  <c:v>117.171989</c:v>
                </c:pt>
                <c:pt idx="1938">
                  <c:v>116.17923</c:v>
                </c:pt>
                <c:pt idx="1939">
                  <c:v>117.68177799999999</c:v>
                </c:pt>
                <c:pt idx="1940">
                  <c:v>116.474373</c:v>
                </c:pt>
                <c:pt idx="1941">
                  <c:v>116.34021799999999</c:v>
                </c:pt>
                <c:pt idx="1942">
                  <c:v>115.159645</c:v>
                </c:pt>
                <c:pt idx="1943">
                  <c:v>114.891335</c:v>
                </c:pt>
                <c:pt idx="1944">
                  <c:v>117.68177799999999</c:v>
                </c:pt>
                <c:pt idx="1945">
                  <c:v>118.755028</c:v>
                </c:pt>
                <c:pt idx="1946">
                  <c:v>118.72820299999999</c:v>
                </c:pt>
                <c:pt idx="1947">
                  <c:v>117.923264</c:v>
                </c:pt>
                <c:pt idx="1948">
                  <c:v>117.493965</c:v>
                </c:pt>
                <c:pt idx="1949">
                  <c:v>117.976929</c:v>
                </c:pt>
                <c:pt idx="1950">
                  <c:v>117.869598</c:v>
                </c:pt>
                <c:pt idx="1951">
                  <c:v>117.520798</c:v>
                </c:pt>
                <c:pt idx="1952">
                  <c:v>117.386635</c:v>
                </c:pt>
                <c:pt idx="1953">
                  <c:v>117.44029999999999</c:v>
                </c:pt>
                <c:pt idx="1954">
                  <c:v>118.08425099999999</c:v>
                </c:pt>
                <c:pt idx="1955">
                  <c:v>117.118324</c:v>
                </c:pt>
                <c:pt idx="1956">
                  <c:v>117.413467</c:v>
                </c:pt>
                <c:pt idx="1957">
                  <c:v>117.064667</c:v>
                </c:pt>
                <c:pt idx="1958">
                  <c:v>117.145157</c:v>
                </c:pt>
                <c:pt idx="1959">
                  <c:v>117.279312</c:v>
                </c:pt>
                <c:pt idx="1960">
                  <c:v>116.313385</c:v>
                </c:pt>
                <c:pt idx="1961">
                  <c:v>115.964584</c:v>
                </c:pt>
                <c:pt idx="1962">
                  <c:v>116.501205</c:v>
                </c:pt>
                <c:pt idx="1963">
                  <c:v>115.052322</c:v>
                </c:pt>
                <c:pt idx="1964">
                  <c:v>114.48886899999999</c:v>
                </c:pt>
                <c:pt idx="1965">
                  <c:v>112.31553599999999</c:v>
                </c:pt>
                <c:pt idx="1966">
                  <c:v>111.40327499999999</c:v>
                </c:pt>
                <c:pt idx="1967">
                  <c:v>110.35685700000001</c:v>
                </c:pt>
                <c:pt idx="1968">
                  <c:v>110.14220400000001</c:v>
                </c:pt>
                <c:pt idx="1969">
                  <c:v>111.48376500000001</c:v>
                </c:pt>
                <c:pt idx="1970">
                  <c:v>111.698418</c:v>
                </c:pt>
                <c:pt idx="1971">
                  <c:v>111.698418</c:v>
                </c:pt>
                <c:pt idx="1972">
                  <c:v>111.05446600000001</c:v>
                </c:pt>
                <c:pt idx="1973">
                  <c:v>110.544678</c:v>
                </c:pt>
                <c:pt idx="1974">
                  <c:v>111.966728</c:v>
                </c:pt>
                <c:pt idx="1975">
                  <c:v>111.108131</c:v>
                </c:pt>
                <c:pt idx="1976">
                  <c:v>112.422859</c:v>
                </c:pt>
                <c:pt idx="1977">
                  <c:v>111.349609</c:v>
                </c:pt>
                <c:pt idx="1978">
                  <c:v>110.75932299999999</c:v>
                </c:pt>
                <c:pt idx="1979">
                  <c:v>110.195869</c:v>
                </c:pt>
                <c:pt idx="1980">
                  <c:v>109.954384</c:v>
                </c:pt>
                <c:pt idx="1981">
                  <c:v>111.698418</c:v>
                </c:pt>
                <c:pt idx="1982">
                  <c:v>110.59833500000001</c:v>
                </c:pt>
                <c:pt idx="1983">
                  <c:v>110.410515</c:v>
                </c:pt>
                <c:pt idx="1984">
                  <c:v>111.564262</c:v>
                </c:pt>
                <c:pt idx="1985">
                  <c:v>111.591095</c:v>
                </c:pt>
                <c:pt idx="1986">
                  <c:v>111.05446600000001</c:v>
                </c:pt>
                <c:pt idx="1987">
                  <c:v>111.64475299999999</c:v>
                </c:pt>
                <c:pt idx="1988">
                  <c:v>112.50335699999999</c:v>
                </c:pt>
                <c:pt idx="1989">
                  <c:v>111.832573</c:v>
                </c:pt>
                <c:pt idx="1990">
                  <c:v>111.966728</c:v>
                </c:pt>
                <c:pt idx="1991">
                  <c:v>111.91306299999999</c:v>
                </c:pt>
                <c:pt idx="1992">
                  <c:v>112.04722599999999</c:v>
                </c:pt>
                <c:pt idx="1993">
                  <c:v>111.48376500000001</c:v>
                </c:pt>
                <c:pt idx="1994">
                  <c:v>110.544678</c:v>
                </c:pt>
                <c:pt idx="1995">
                  <c:v>111.40327499999999</c:v>
                </c:pt>
                <c:pt idx="1996">
                  <c:v>111.993561</c:v>
                </c:pt>
                <c:pt idx="1997">
                  <c:v>111.993561</c:v>
                </c:pt>
                <c:pt idx="1998">
                  <c:v>111.591095</c:v>
                </c:pt>
                <c:pt idx="1999">
                  <c:v>111.05446600000001</c:v>
                </c:pt>
                <c:pt idx="2000">
                  <c:v>110.625168</c:v>
                </c:pt>
                <c:pt idx="2001">
                  <c:v>110.51784499999999</c:v>
                </c:pt>
                <c:pt idx="2002">
                  <c:v>110.410515</c:v>
                </c:pt>
                <c:pt idx="2003">
                  <c:v>108.10303500000001</c:v>
                </c:pt>
                <c:pt idx="2004">
                  <c:v>109.927559</c:v>
                </c:pt>
                <c:pt idx="2005">
                  <c:v>111.832573</c:v>
                </c:pt>
                <c:pt idx="2006">
                  <c:v>111.72525</c:v>
                </c:pt>
                <c:pt idx="2007">
                  <c:v>110.59833500000001</c:v>
                </c:pt>
                <c:pt idx="2008">
                  <c:v>110.14220400000001</c:v>
                </c:pt>
                <c:pt idx="2009">
                  <c:v>109.90072600000001</c:v>
                </c:pt>
                <c:pt idx="2010">
                  <c:v>109.17628499999999</c:v>
                </c:pt>
                <c:pt idx="2011">
                  <c:v>107.807892</c:v>
                </c:pt>
                <c:pt idx="2012">
                  <c:v>107.834717</c:v>
                </c:pt>
                <c:pt idx="2013">
                  <c:v>106.949287</c:v>
                </c:pt>
                <c:pt idx="2014">
                  <c:v>108.156693</c:v>
                </c:pt>
                <c:pt idx="2015">
                  <c:v>108.881134</c:v>
                </c:pt>
                <c:pt idx="2016">
                  <c:v>108.10303500000001</c:v>
                </c:pt>
                <c:pt idx="2017">
                  <c:v>107.485916</c:v>
                </c:pt>
                <c:pt idx="2018">
                  <c:v>107.324928</c:v>
                </c:pt>
                <c:pt idx="2019">
                  <c:v>107.459084</c:v>
                </c:pt>
                <c:pt idx="2020">
                  <c:v>107.861549</c:v>
                </c:pt>
                <c:pt idx="2021">
                  <c:v>106.922455</c:v>
                </c:pt>
                <c:pt idx="2022">
                  <c:v>105.41990699999999</c:v>
                </c:pt>
                <c:pt idx="2023">
                  <c:v>105.41990699999999</c:v>
                </c:pt>
                <c:pt idx="2024">
                  <c:v>104.13201100000001</c:v>
                </c:pt>
                <c:pt idx="2025">
                  <c:v>104.775963</c:v>
                </c:pt>
                <c:pt idx="2026">
                  <c:v>106.11752300000001</c:v>
                </c:pt>
                <c:pt idx="2027">
                  <c:v>105.01744100000001</c:v>
                </c:pt>
                <c:pt idx="2028">
                  <c:v>105.473572</c:v>
                </c:pt>
                <c:pt idx="2029">
                  <c:v>104.963776</c:v>
                </c:pt>
                <c:pt idx="2030">
                  <c:v>105.20526099999999</c:v>
                </c:pt>
                <c:pt idx="2031">
                  <c:v>105.63455999999999</c:v>
                </c:pt>
                <c:pt idx="2032">
                  <c:v>105.82238</c:v>
                </c:pt>
                <c:pt idx="2033">
                  <c:v>106.010193</c:v>
                </c:pt>
                <c:pt idx="2034">
                  <c:v>106.33216899999999</c:v>
                </c:pt>
                <c:pt idx="2035">
                  <c:v>106.27851099999999</c:v>
                </c:pt>
                <c:pt idx="2036">
                  <c:v>105.688225</c:v>
                </c:pt>
                <c:pt idx="2037">
                  <c:v>106.439499</c:v>
                </c:pt>
                <c:pt idx="2038">
                  <c:v>107.00295300000001</c:v>
                </c:pt>
                <c:pt idx="2039">
                  <c:v>106.81513200000001</c:v>
                </c:pt>
                <c:pt idx="2040">
                  <c:v>106.519989</c:v>
                </c:pt>
                <c:pt idx="2041">
                  <c:v>106.81513200000001</c:v>
                </c:pt>
                <c:pt idx="2042">
                  <c:v>106.54682200000001</c:v>
                </c:pt>
                <c:pt idx="2043">
                  <c:v>106.519989</c:v>
                </c:pt>
                <c:pt idx="2044">
                  <c:v>106.010193</c:v>
                </c:pt>
                <c:pt idx="2045">
                  <c:v>107.284676</c:v>
                </c:pt>
                <c:pt idx="2046">
                  <c:v>105.956535</c:v>
                </c:pt>
                <c:pt idx="2047">
                  <c:v>106.144356</c:v>
                </c:pt>
                <c:pt idx="2048">
                  <c:v>105.500404</c:v>
                </c:pt>
                <c:pt idx="2049">
                  <c:v>102.81727600000001</c:v>
                </c:pt>
                <c:pt idx="2050">
                  <c:v>103.40757000000001</c:v>
                </c:pt>
                <c:pt idx="2051">
                  <c:v>101.985512</c:v>
                </c:pt>
                <c:pt idx="2052">
                  <c:v>100.858597</c:v>
                </c:pt>
                <c:pt idx="2053">
                  <c:v>101.66353599999999</c:v>
                </c:pt>
                <c:pt idx="2054">
                  <c:v>102.629463</c:v>
                </c:pt>
                <c:pt idx="2055">
                  <c:v>102.522133</c:v>
                </c:pt>
                <c:pt idx="2056">
                  <c:v>102.468475</c:v>
                </c:pt>
                <c:pt idx="2057">
                  <c:v>101.690369</c:v>
                </c:pt>
                <c:pt idx="2058">
                  <c:v>103.514893</c:v>
                </c:pt>
                <c:pt idx="2059">
                  <c:v>101.931847</c:v>
                </c:pt>
                <c:pt idx="2060">
                  <c:v>102.924606</c:v>
                </c:pt>
                <c:pt idx="2061">
                  <c:v>103.246582</c:v>
                </c:pt>
                <c:pt idx="2062">
                  <c:v>104.480812</c:v>
                </c:pt>
                <c:pt idx="2063">
                  <c:v>104.453987</c:v>
                </c:pt>
                <c:pt idx="2064">
                  <c:v>104.13201100000001</c:v>
                </c:pt>
                <c:pt idx="2065">
                  <c:v>103.00509599999999</c:v>
                </c:pt>
                <c:pt idx="2066">
                  <c:v>103.00509599999999</c:v>
                </c:pt>
                <c:pt idx="2067">
                  <c:v>103.43439499999999</c:v>
                </c:pt>
                <c:pt idx="2068">
                  <c:v>103.810036</c:v>
                </c:pt>
                <c:pt idx="2069">
                  <c:v>102.978264</c:v>
                </c:pt>
                <c:pt idx="2070">
                  <c:v>102.870941</c:v>
                </c:pt>
                <c:pt idx="2071">
                  <c:v>102.548965</c:v>
                </c:pt>
                <c:pt idx="2072">
                  <c:v>101.609871</c:v>
                </c:pt>
                <c:pt idx="2073">
                  <c:v>101.15374</c:v>
                </c:pt>
                <c:pt idx="2074">
                  <c:v>100.536621</c:v>
                </c:pt>
                <c:pt idx="2075">
                  <c:v>101.04641700000001</c:v>
                </c:pt>
                <c:pt idx="2076">
                  <c:v>101.287903</c:v>
                </c:pt>
                <c:pt idx="2077">
                  <c:v>100.670784</c:v>
                </c:pt>
                <c:pt idx="2078">
                  <c:v>100.241478</c:v>
                </c:pt>
                <c:pt idx="2079">
                  <c:v>100.18782</c:v>
                </c:pt>
                <c:pt idx="2080">
                  <c:v>100</c:v>
                </c:pt>
              </c:numCache>
            </c:numRef>
          </c:val>
          <c:smooth val="0"/>
          <c:extLst>
            <c:ext xmlns:c16="http://schemas.microsoft.com/office/drawing/2014/chart" uri="{C3380CC4-5D6E-409C-BE32-E72D297353CC}">
              <c16:uniqueId val="{00000003-55EF-4E81-8E08-C6A99EF77711}"/>
            </c:ext>
          </c:extLst>
        </c:ser>
        <c:ser>
          <c:idx val="4"/>
          <c:order val="4"/>
          <c:tx>
            <c:strRef>
              <c:f>Planilha1!$G$3</c:f>
              <c:strCache>
                <c:ptCount val="1"/>
                <c:pt idx="0">
                  <c:v>HXC Index</c:v>
                </c:pt>
              </c:strCache>
            </c:strRef>
          </c:tx>
          <c:spPr>
            <a:ln w="19050" cap="rnd">
              <a:solidFill>
                <a:schemeClr val="bg1">
                  <a:alpha val="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Planilha1!$G$4:$G$2084</c:f>
              <c:numCache>
                <c:formatCode>General</c:formatCode>
                <c:ptCount val="2081"/>
                <c:pt idx="0">
                  <c:v>107.52177399999999</c:v>
                </c:pt>
                <c:pt idx="1">
                  <c:v>105.82827</c:v>
                </c:pt>
                <c:pt idx="2">
                  <c:v>106.22686</c:v>
                </c:pt>
                <c:pt idx="3">
                  <c:v>107.60598</c:v>
                </c:pt>
                <c:pt idx="4">
                  <c:v>107.60598</c:v>
                </c:pt>
                <c:pt idx="5">
                  <c:v>105.214699</c:v>
                </c:pt>
                <c:pt idx="6">
                  <c:v>103.962097</c:v>
                </c:pt>
                <c:pt idx="7">
                  <c:v>101.20001999999999</c:v>
                </c:pt>
                <c:pt idx="8">
                  <c:v>102.90831799999999</c:v>
                </c:pt>
                <c:pt idx="9">
                  <c:v>100.294121</c:v>
                </c:pt>
                <c:pt idx="10">
                  <c:v>98.970725999999999</c:v>
                </c:pt>
                <c:pt idx="11">
                  <c:v>96.376793000000006</c:v>
                </c:pt>
                <c:pt idx="12">
                  <c:v>98.608963000000003</c:v>
                </c:pt>
                <c:pt idx="13">
                  <c:v>96.060631000000001</c:v>
                </c:pt>
                <c:pt idx="14">
                  <c:v>96.572051999999999</c:v>
                </c:pt>
                <c:pt idx="15">
                  <c:v>100.11009199999999</c:v>
                </c:pt>
                <c:pt idx="16">
                  <c:v>95.956703000000005</c:v>
                </c:pt>
                <c:pt idx="17">
                  <c:v>97.083336000000003</c:v>
                </c:pt>
                <c:pt idx="18">
                  <c:v>95.473488000000003</c:v>
                </c:pt>
                <c:pt idx="19">
                  <c:v>95.375174999999999</c:v>
                </c:pt>
                <c:pt idx="20">
                  <c:v>91.950928000000005</c:v>
                </c:pt>
                <c:pt idx="21">
                  <c:v>91.832344000000006</c:v>
                </c:pt>
                <c:pt idx="22">
                  <c:v>92.445503000000002</c:v>
                </c:pt>
                <c:pt idx="23">
                  <c:v>92.775222999999997</c:v>
                </c:pt>
                <c:pt idx="24">
                  <c:v>92.775222999999997</c:v>
                </c:pt>
                <c:pt idx="25">
                  <c:v>89.914558</c:v>
                </c:pt>
                <c:pt idx="26">
                  <c:v>89.714507999999995</c:v>
                </c:pt>
                <c:pt idx="27">
                  <c:v>88.850776999999994</c:v>
                </c:pt>
                <c:pt idx="28">
                  <c:v>87.022948999999997</c:v>
                </c:pt>
                <c:pt idx="29">
                  <c:v>87.363761999999994</c:v>
                </c:pt>
                <c:pt idx="30">
                  <c:v>90.198134999999994</c:v>
                </c:pt>
                <c:pt idx="31">
                  <c:v>90.198134999999994</c:v>
                </c:pt>
                <c:pt idx="32">
                  <c:v>90.809371999999996</c:v>
                </c:pt>
                <c:pt idx="33">
                  <c:v>90.989425999999995</c:v>
                </c:pt>
                <c:pt idx="34">
                  <c:v>92.053207</c:v>
                </c:pt>
                <c:pt idx="35">
                  <c:v>91.208511000000001</c:v>
                </c:pt>
                <c:pt idx="36">
                  <c:v>92.606803999999997</c:v>
                </c:pt>
                <c:pt idx="37">
                  <c:v>92.251343000000006</c:v>
                </c:pt>
                <c:pt idx="38">
                  <c:v>94.033980999999997</c:v>
                </c:pt>
                <c:pt idx="39">
                  <c:v>95.500052999999994</c:v>
                </c:pt>
                <c:pt idx="40">
                  <c:v>95.097626000000005</c:v>
                </c:pt>
                <c:pt idx="41">
                  <c:v>94.355354000000005</c:v>
                </c:pt>
                <c:pt idx="42">
                  <c:v>93.503532000000007</c:v>
                </c:pt>
                <c:pt idx="43">
                  <c:v>93.008956999999995</c:v>
                </c:pt>
                <c:pt idx="44">
                  <c:v>93.064407000000003</c:v>
                </c:pt>
                <c:pt idx="45">
                  <c:v>95.358611999999994</c:v>
                </c:pt>
                <c:pt idx="46">
                  <c:v>93.519278999999997</c:v>
                </c:pt>
                <c:pt idx="47">
                  <c:v>95.617537999999996</c:v>
                </c:pt>
                <c:pt idx="48">
                  <c:v>96.714316999999994</c:v>
                </c:pt>
                <c:pt idx="49">
                  <c:v>96.543571</c:v>
                </c:pt>
                <c:pt idx="50">
                  <c:v>97.265174999999999</c:v>
                </c:pt>
                <c:pt idx="51">
                  <c:v>101.681183</c:v>
                </c:pt>
                <c:pt idx="52">
                  <c:v>93.682357999999994</c:v>
                </c:pt>
                <c:pt idx="53">
                  <c:v>92.773308</c:v>
                </c:pt>
                <c:pt idx="54">
                  <c:v>92.389778000000007</c:v>
                </c:pt>
                <c:pt idx="55">
                  <c:v>93.679207000000005</c:v>
                </c:pt>
                <c:pt idx="56">
                  <c:v>92.603515999999999</c:v>
                </c:pt>
                <c:pt idx="57">
                  <c:v>91.709114</c:v>
                </c:pt>
                <c:pt idx="58">
                  <c:v>91.163321999999994</c:v>
                </c:pt>
                <c:pt idx="59">
                  <c:v>91.163321999999994</c:v>
                </c:pt>
                <c:pt idx="60">
                  <c:v>88.667297000000005</c:v>
                </c:pt>
                <c:pt idx="61">
                  <c:v>89.419433999999995</c:v>
                </c:pt>
                <c:pt idx="62">
                  <c:v>89.024673000000007</c:v>
                </c:pt>
                <c:pt idx="63">
                  <c:v>90.259338</c:v>
                </c:pt>
                <c:pt idx="64">
                  <c:v>91.174003999999996</c:v>
                </c:pt>
                <c:pt idx="65">
                  <c:v>89.876495000000006</c:v>
                </c:pt>
                <c:pt idx="66">
                  <c:v>90.557700999999994</c:v>
                </c:pt>
                <c:pt idx="67">
                  <c:v>89.032616000000004</c:v>
                </c:pt>
                <c:pt idx="68">
                  <c:v>88.30677</c:v>
                </c:pt>
                <c:pt idx="69">
                  <c:v>89.938659999999999</c:v>
                </c:pt>
                <c:pt idx="70">
                  <c:v>90.929458999999994</c:v>
                </c:pt>
                <c:pt idx="71">
                  <c:v>95.165267999999998</c:v>
                </c:pt>
                <c:pt idx="72">
                  <c:v>94.611266999999998</c:v>
                </c:pt>
                <c:pt idx="73">
                  <c:v>99.314682000000005</c:v>
                </c:pt>
                <c:pt idx="74">
                  <c:v>95.952461</c:v>
                </c:pt>
                <c:pt idx="75">
                  <c:v>97.745368999999997</c:v>
                </c:pt>
                <c:pt idx="76">
                  <c:v>96.181670999999994</c:v>
                </c:pt>
                <c:pt idx="77">
                  <c:v>95.133232000000007</c:v>
                </c:pt>
                <c:pt idx="78">
                  <c:v>95.040801999999999</c:v>
                </c:pt>
                <c:pt idx="79">
                  <c:v>96.288749999999993</c:v>
                </c:pt>
                <c:pt idx="80">
                  <c:v>97.220946999999995</c:v>
                </c:pt>
                <c:pt idx="81">
                  <c:v>98.637305999999995</c:v>
                </c:pt>
                <c:pt idx="82">
                  <c:v>94.801460000000006</c:v>
                </c:pt>
                <c:pt idx="83">
                  <c:v>93.514213999999996</c:v>
                </c:pt>
                <c:pt idx="84">
                  <c:v>94.286888000000005</c:v>
                </c:pt>
                <c:pt idx="85">
                  <c:v>95.430496000000005</c:v>
                </c:pt>
                <c:pt idx="86">
                  <c:v>94.53801</c:v>
                </c:pt>
                <c:pt idx="87">
                  <c:v>95.300003000000004</c:v>
                </c:pt>
                <c:pt idx="88">
                  <c:v>92.494110000000006</c:v>
                </c:pt>
                <c:pt idx="89">
                  <c:v>95.960814999999997</c:v>
                </c:pt>
                <c:pt idx="90">
                  <c:v>95.073395000000005</c:v>
                </c:pt>
                <c:pt idx="91">
                  <c:v>101.054604</c:v>
                </c:pt>
                <c:pt idx="92">
                  <c:v>103.208321</c:v>
                </c:pt>
                <c:pt idx="93">
                  <c:v>102.280914</c:v>
                </c:pt>
                <c:pt idx="94">
                  <c:v>101.97296900000001</c:v>
                </c:pt>
                <c:pt idx="95">
                  <c:v>103.30088000000001</c:v>
                </c:pt>
                <c:pt idx="96">
                  <c:v>110.897278</c:v>
                </c:pt>
                <c:pt idx="97">
                  <c:v>110.82402</c:v>
                </c:pt>
                <c:pt idx="98">
                  <c:v>107.54285400000001</c:v>
                </c:pt>
                <c:pt idx="99">
                  <c:v>110.152672</c:v>
                </c:pt>
                <c:pt idx="100">
                  <c:v>104.97315999999999</c:v>
                </c:pt>
                <c:pt idx="101">
                  <c:v>99.523635999999996</c:v>
                </c:pt>
                <c:pt idx="102">
                  <c:v>99.082458000000003</c:v>
                </c:pt>
                <c:pt idx="103">
                  <c:v>95.274673000000007</c:v>
                </c:pt>
                <c:pt idx="104">
                  <c:v>85.946158999999994</c:v>
                </c:pt>
                <c:pt idx="105">
                  <c:v>88.425621000000007</c:v>
                </c:pt>
                <c:pt idx="106">
                  <c:v>81.029137000000006</c:v>
                </c:pt>
                <c:pt idx="107">
                  <c:v>79.941124000000002</c:v>
                </c:pt>
                <c:pt idx="108">
                  <c:v>80.423653000000002</c:v>
                </c:pt>
                <c:pt idx="109">
                  <c:v>77.217796000000007</c:v>
                </c:pt>
                <c:pt idx="110">
                  <c:v>77.889008000000004</c:v>
                </c:pt>
                <c:pt idx="111">
                  <c:v>76.491401999999994</c:v>
                </c:pt>
                <c:pt idx="112">
                  <c:v>76.937233000000006</c:v>
                </c:pt>
                <c:pt idx="113">
                  <c:v>76.890404000000004</c:v>
                </c:pt>
                <c:pt idx="114">
                  <c:v>77.503967000000003</c:v>
                </c:pt>
                <c:pt idx="115">
                  <c:v>76.723220999999995</c:v>
                </c:pt>
                <c:pt idx="116">
                  <c:v>76.678719000000001</c:v>
                </c:pt>
                <c:pt idx="117">
                  <c:v>76.155113</c:v>
                </c:pt>
                <c:pt idx="118">
                  <c:v>76.748137999999997</c:v>
                </c:pt>
                <c:pt idx="119">
                  <c:v>76.078704999999999</c:v>
                </c:pt>
                <c:pt idx="120">
                  <c:v>76.131561000000005</c:v>
                </c:pt>
                <c:pt idx="121">
                  <c:v>76.792366000000001</c:v>
                </c:pt>
                <c:pt idx="122">
                  <c:v>76.792366000000001</c:v>
                </c:pt>
                <c:pt idx="123">
                  <c:v>75.879615999999999</c:v>
                </c:pt>
                <c:pt idx="124">
                  <c:v>73.933066999999994</c:v>
                </c:pt>
                <c:pt idx="125">
                  <c:v>76.669951999999995</c:v>
                </c:pt>
                <c:pt idx="126">
                  <c:v>76.371589999999998</c:v>
                </c:pt>
                <c:pt idx="127">
                  <c:v>76.959282000000002</c:v>
                </c:pt>
                <c:pt idx="128">
                  <c:v>76.742249000000001</c:v>
                </c:pt>
                <c:pt idx="129">
                  <c:v>77.928168999999997</c:v>
                </c:pt>
                <c:pt idx="130">
                  <c:v>76.108283999999998</c:v>
                </c:pt>
                <c:pt idx="131">
                  <c:v>79.241562000000002</c:v>
                </c:pt>
                <c:pt idx="132">
                  <c:v>78.154235999999997</c:v>
                </c:pt>
                <c:pt idx="133">
                  <c:v>76.685012999999998</c:v>
                </c:pt>
                <c:pt idx="134">
                  <c:v>75.391059999999996</c:v>
                </c:pt>
                <c:pt idx="135">
                  <c:v>76.639420000000001</c:v>
                </c:pt>
                <c:pt idx="136">
                  <c:v>76.502494999999996</c:v>
                </c:pt>
                <c:pt idx="137">
                  <c:v>76.042282</c:v>
                </c:pt>
                <c:pt idx="138">
                  <c:v>76.782509000000005</c:v>
                </c:pt>
                <c:pt idx="139">
                  <c:v>74.692192000000006</c:v>
                </c:pt>
                <c:pt idx="140">
                  <c:v>75.800331</c:v>
                </c:pt>
                <c:pt idx="141">
                  <c:v>73.573363999999998</c:v>
                </c:pt>
                <c:pt idx="142">
                  <c:v>73.389610000000005</c:v>
                </c:pt>
                <c:pt idx="143">
                  <c:v>74.762978000000004</c:v>
                </c:pt>
                <c:pt idx="144">
                  <c:v>77.355819999999994</c:v>
                </c:pt>
                <c:pt idx="145">
                  <c:v>76.754570000000001</c:v>
                </c:pt>
                <c:pt idx="146">
                  <c:v>77.923514999999995</c:v>
                </c:pt>
                <c:pt idx="147">
                  <c:v>78.026206999999999</c:v>
                </c:pt>
                <c:pt idx="148">
                  <c:v>77.085800000000006</c:v>
                </c:pt>
                <c:pt idx="149">
                  <c:v>77.615973999999994</c:v>
                </c:pt>
                <c:pt idx="150">
                  <c:v>79.145850999999993</c:v>
                </c:pt>
                <c:pt idx="151">
                  <c:v>80.632187000000002</c:v>
                </c:pt>
                <c:pt idx="152">
                  <c:v>78.460128999999995</c:v>
                </c:pt>
                <c:pt idx="153">
                  <c:v>79.257857999999999</c:v>
                </c:pt>
                <c:pt idx="154">
                  <c:v>80.227294999999998</c:v>
                </c:pt>
                <c:pt idx="155">
                  <c:v>81.744163999999998</c:v>
                </c:pt>
                <c:pt idx="156">
                  <c:v>81.144431999999995</c:v>
                </c:pt>
                <c:pt idx="157">
                  <c:v>84.206649999999996</c:v>
                </c:pt>
                <c:pt idx="158">
                  <c:v>83.706733999999997</c:v>
                </c:pt>
                <c:pt idx="159">
                  <c:v>81.875480999999994</c:v>
                </c:pt>
                <c:pt idx="160">
                  <c:v>81.910392999999999</c:v>
                </c:pt>
                <c:pt idx="161">
                  <c:v>79.995757999999995</c:v>
                </c:pt>
                <c:pt idx="162">
                  <c:v>80.848534000000001</c:v>
                </c:pt>
                <c:pt idx="163">
                  <c:v>82.512046999999995</c:v>
                </c:pt>
                <c:pt idx="164">
                  <c:v>82.512046999999995</c:v>
                </c:pt>
                <c:pt idx="165">
                  <c:v>79.867317</c:v>
                </c:pt>
                <c:pt idx="166">
                  <c:v>79.245261999999997</c:v>
                </c:pt>
                <c:pt idx="167">
                  <c:v>78.620330999999993</c:v>
                </c:pt>
                <c:pt idx="168">
                  <c:v>79.434218999999999</c:v>
                </c:pt>
                <c:pt idx="169">
                  <c:v>81.231650999999999</c:v>
                </c:pt>
                <c:pt idx="170">
                  <c:v>80.885634999999994</c:v>
                </c:pt>
                <c:pt idx="171">
                  <c:v>81.939010999999994</c:v>
                </c:pt>
                <c:pt idx="172">
                  <c:v>80.887694999999994</c:v>
                </c:pt>
                <c:pt idx="173">
                  <c:v>81.657905999999997</c:v>
                </c:pt>
                <c:pt idx="174">
                  <c:v>82.486030999999997</c:v>
                </c:pt>
                <c:pt idx="175">
                  <c:v>82.486030999999997</c:v>
                </c:pt>
                <c:pt idx="176">
                  <c:v>82.823418000000004</c:v>
                </c:pt>
                <c:pt idx="177">
                  <c:v>82.863815000000002</c:v>
                </c:pt>
                <c:pt idx="178">
                  <c:v>84.135445000000004</c:v>
                </c:pt>
                <c:pt idx="179">
                  <c:v>83.896918999999997</c:v>
                </c:pt>
                <c:pt idx="180">
                  <c:v>84.004547000000002</c:v>
                </c:pt>
                <c:pt idx="181">
                  <c:v>85.359702999999996</c:v>
                </c:pt>
                <c:pt idx="182">
                  <c:v>85.185531999999995</c:v>
                </c:pt>
                <c:pt idx="183">
                  <c:v>86.697472000000005</c:v>
                </c:pt>
                <c:pt idx="184">
                  <c:v>86.812492000000006</c:v>
                </c:pt>
                <c:pt idx="185">
                  <c:v>85.442267999999999</c:v>
                </c:pt>
                <c:pt idx="186">
                  <c:v>86.297241</c:v>
                </c:pt>
                <c:pt idx="187">
                  <c:v>86.603683000000004</c:v>
                </c:pt>
                <c:pt idx="188">
                  <c:v>87.971985000000004</c:v>
                </c:pt>
                <c:pt idx="189">
                  <c:v>86.784285999999994</c:v>
                </c:pt>
                <c:pt idx="190">
                  <c:v>87.540665000000004</c:v>
                </c:pt>
                <c:pt idx="191">
                  <c:v>87.149192999999997</c:v>
                </c:pt>
                <c:pt idx="192">
                  <c:v>87.149192999999997</c:v>
                </c:pt>
                <c:pt idx="193">
                  <c:v>87.451256000000001</c:v>
                </c:pt>
                <c:pt idx="194">
                  <c:v>90.823066999999995</c:v>
                </c:pt>
                <c:pt idx="195">
                  <c:v>91.891227999999998</c:v>
                </c:pt>
                <c:pt idx="196">
                  <c:v>94.021659999999997</c:v>
                </c:pt>
                <c:pt idx="197">
                  <c:v>95.596176</c:v>
                </c:pt>
                <c:pt idx="198">
                  <c:v>95.230034000000003</c:v>
                </c:pt>
                <c:pt idx="199">
                  <c:v>92.919815</c:v>
                </c:pt>
                <c:pt idx="200">
                  <c:v>92.895850999999993</c:v>
                </c:pt>
                <c:pt idx="201">
                  <c:v>93.095352000000005</c:v>
                </c:pt>
                <c:pt idx="202">
                  <c:v>89.738472000000002</c:v>
                </c:pt>
                <c:pt idx="203">
                  <c:v>90.263442999999995</c:v>
                </c:pt>
                <c:pt idx="204">
                  <c:v>88.807648</c:v>
                </c:pt>
                <c:pt idx="205">
                  <c:v>89.446952999999993</c:v>
                </c:pt>
                <c:pt idx="206">
                  <c:v>91.387337000000002</c:v>
                </c:pt>
                <c:pt idx="207">
                  <c:v>91.502357000000003</c:v>
                </c:pt>
                <c:pt idx="208">
                  <c:v>89.943725999999998</c:v>
                </c:pt>
                <c:pt idx="209">
                  <c:v>84.846230000000006</c:v>
                </c:pt>
                <c:pt idx="210">
                  <c:v>84.358635000000007</c:v>
                </c:pt>
                <c:pt idx="211">
                  <c:v>87.176856999999998</c:v>
                </c:pt>
                <c:pt idx="212">
                  <c:v>86.706237999999999</c:v>
                </c:pt>
                <c:pt idx="213">
                  <c:v>84.630843999999996</c:v>
                </c:pt>
                <c:pt idx="214">
                  <c:v>84.002769000000001</c:v>
                </c:pt>
                <c:pt idx="215">
                  <c:v>83.128356999999994</c:v>
                </c:pt>
                <c:pt idx="216">
                  <c:v>81.528098999999997</c:v>
                </c:pt>
                <c:pt idx="217">
                  <c:v>79.663025000000005</c:v>
                </c:pt>
                <c:pt idx="218">
                  <c:v>80.500877000000003</c:v>
                </c:pt>
                <c:pt idx="219">
                  <c:v>79.712592999999998</c:v>
                </c:pt>
                <c:pt idx="220">
                  <c:v>79.940574999999995</c:v>
                </c:pt>
                <c:pt idx="221">
                  <c:v>80.972037999999998</c:v>
                </c:pt>
                <c:pt idx="222">
                  <c:v>81.364058999999997</c:v>
                </c:pt>
                <c:pt idx="223">
                  <c:v>85.265640000000005</c:v>
                </c:pt>
                <c:pt idx="224">
                  <c:v>85.206894000000005</c:v>
                </c:pt>
                <c:pt idx="225">
                  <c:v>85.537436999999997</c:v>
                </c:pt>
                <c:pt idx="226">
                  <c:v>84.121758</c:v>
                </c:pt>
                <c:pt idx="227">
                  <c:v>84.071090999999996</c:v>
                </c:pt>
                <c:pt idx="228">
                  <c:v>84.226776000000001</c:v>
                </c:pt>
                <c:pt idx="229">
                  <c:v>85.512649999999994</c:v>
                </c:pt>
                <c:pt idx="230">
                  <c:v>85.625754999999998</c:v>
                </c:pt>
                <c:pt idx="231">
                  <c:v>85.356285</c:v>
                </c:pt>
                <c:pt idx="232">
                  <c:v>83.760406000000003</c:v>
                </c:pt>
                <c:pt idx="233">
                  <c:v>83.510788000000005</c:v>
                </c:pt>
                <c:pt idx="234">
                  <c:v>83.489425999999995</c:v>
                </c:pt>
                <c:pt idx="235">
                  <c:v>83.949776</c:v>
                </c:pt>
                <c:pt idx="236">
                  <c:v>84.008514000000005</c:v>
                </c:pt>
                <c:pt idx="237">
                  <c:v>85.544967999999997</c:v>
                </c:pt>
                <c:pt idx="238">
                  <c:v>86.938057000000001</c:v>
                </c:pt>
                <c:pt idx="239">
                  <c:v>85.360664</c:v>
                </c:pt>
                <c:pt idx="240">
                  <c:v>85.868247999999994</c:v>
                </c:pt>
                <c:pt idx="241">
                  <c:v>86.408698999999999</c:v>
                </c:pt>
                <c:pt idx="242">
                  <c:v>86.768127000000007</c:v>
                </c:pt>
                <c:pt idx="243">
                  <c:v>89.221435999999997</c:v>
                </c:pt>
                <c:pt idx="244">
                  <c:v>88.303618999999998</c:v>
                </c:pt>
                <c:pt idx="245">
                  <c:v>84.938659999999999</c:v>
                </c:pt>
                <c:pt idx="246">
                  <c:v>83.220917</c:v>
                </c:pt>
                <c:pt idx="247">
                  <c:v>82.637062</c:v>
                </c:pt>
                <c:pt idx="248">
                  <c:v>83.356339000000006</c:v>
                </c:pt>
                <c:pt idx="249">
                  <c:v>81.756905000000003</c:v>
                </c:pt>
                <c:pt idx="250">
                  <c:v>82.995948999999996</c:v>
                </c:pt>
                <c:pt idx="251">
                  <c:v>86.423621999999995</c:v>
                </c:pt>
                <c:pt idx="252">
                  <c:v>85.534424000000001</c:v>
                </c:pt>
                <c:pt idx="253">
                  <c:v>85.723929999999996</c:v>
                </c:pt>
                <c:pt idx="254">
                  <c:v>87.172882000000001</c:v>
                </c:pt>
                <c:pt idx="255">
                  <c:v>85.376273999999995</c:v>
                </c:pt>
                <c:pt idx="256">
                  <c:v>84.747505000000004</c:v>
                </c:pt>
                <c:pt idx="257">
                  <c:v>84.190078999999997</c:v>
                </c:pt>
                <c:pt idx="258">
                  <c:v>83.025383000000005</c:v>
                </c:pt>
                <c:pt idx="259">
                  <c:v>82.225600999999997</c:v>
                </c:pt>
                <c:pt idx="260">
                  <c:v>83.333198999999993</c:v>
                </c:pt>
                <c:pt idx="261">
                  <c:v>83.333198999999993</c:v>
                </c:pt>
                <c:pt idx="262">
                  <c:v>82.870384000000001</c:v>
                </c:pt>
                <c:pt idx="263">
                  <c:v>82.094284000000002</c:v>
                </c:pt>
                <c:pt idx="264">
                  <c:v>79.356857000000005</c:v>
                </c:pt>
                <c:pt idx="265">
                  <c:v>81.557129000000003</c:v>
                </c:pt>
                <c:pt idx="266">
                  <c:v>79.888130000000004</c:v>
                </c:pt>
                <c:pt idx="267">
                  <c:v>78.804771000000002</c:v>
                </c:pt>
                <c:pt idx="268">
                  <c:v>79.650017000000005</c:v>
                </c:pt>
                <c:pt idx="269">
                  <c:v>80.599739</c:v>
                </c:pt>
                <c:pt idx="270">
                  <c:v>76.086510000000004</c:v>
                </c:pt>
                <c:pt idx="271">
                  <c:v>75.938216999999995</c:v>
                </c:pt>
                <c:pt idx="272">
                  <c:v>77.186301999999998</c:v>
                </c:pt>
                <c:pt idx="273">
                  <c:v>76.135941000000003</c:v>
                </c:pt>
                <c:pt idx="274">
                  <c:v>76.201392999999996</c:v>
                </c:pt>
                <c:pt idx="275">
                  <c:v>77.961166000000006</c:v>
                </c:pt>
                <c:pt idx="276">
                  <c:v>78.768897999999993</c:v>
                </c:pt>
                <c:pt idx="277">
                  <c:v>79.124900999999994</c:v>
                </c:pt>
                <c:pt idx="278">
                  <c:v>79.224586000000002</c:v>
                </c:pt>
                <c:pt idx="279">
                  <c:v>77.760704000000004</c:v>
                </c:pt>
                <c:pt idx="280">
                  <c:v>74.168036999999998</c:v>
                </c:pt>
                <c:pt idx="281">
                  <c:v>75.834427000000005</c:v>
                </c:pt>
                <c:pt idx="282">
                  <c:v>76.290526999999997</c:v>
                </c:pt>
                <c:pt idx="283">
                  <c:v>76.467986999999994</c:v>
                </c:pt>
                <c:pt idx="284">
                  <c:v>78.504906000000005</c:v>
                </c:pt>
                <c:pt idx="285">
                  <c:v>81.614227</c:v>
                </c:pt>
                <c:pt idx="286">
                  <c:v>81.614227</c:v>
                </c:pt>
                <c:pt idx="287">
                  <c:v>82.836699999999993</c:v>
                </c:pt>
                <c:pt idx="288">
                  <c:v>81.979134000000002</c:v>
                </c:pt>
                <c:pt idx="289">
                  <c:v>82.553946999999994</c:v>
                </c:pt>
                <c:pt idx="290">
                  <c:v>83.702347000000003</c:v>
                </c:pt>
                <c:pt idx="291">
                  <c:v>84.954673999999997</c:v>
                </c:pt>
                <c:pt idx="292">
                  <c:v>86.511116000000001</c:v>
                </c:pt>
                <c:pt idx="293">
                  <c:v>86.882735999999994</c:v>
                </c:pt>
                <c:pt idx="294">
                  <c:v>85.576187000000004</c:v>
                </c:pt>
                <c:pt idx="295">
                  <c:v>88.677704000000006</c:v>
                </c:pt>
                <c:pt idx="296">
                  <c:v>87.606803999999997</c:v>
                </c:pt>
                <c:pt idx="297">
                  <c:v>85.744881000000007</c:v>
                </c:pt>
                <c:pt idx="298">
                  <c:v>85.726944000000003</c:v>
                </c:pt>
                <c:pt idx="299">
                  <c:v>84.675758000000002</c:v>
                </c:pt>
                <c:pt idx="300">
                  <c:v>86.546584999999993</c:v>
                </c:pt>
                <c:pt idx="301">
                  <c:v>83.896782000000002</c:v>
                </c:pt>
                <c:pt idx="302">
                  <c:v>86.563011000000003</c:v>
                </c:pt>
                <c:pt idx="303">
                  <c:v>85.025879000000003</c:v>
                </c:pt>
                <c:pt idx="304">
                  <c:v>85.819777999999999</c:v>
                </c:pt>
                <c:pt idx="305">
                  <c:v>86.111839000000003</c:v>
                </c:pt>
                <c:pt idx="306">
                  <c:v>85.130218999999997</c:v>
                </c:pt>
                <c:pt idx="307">
                  <c:v>84.777495999999999</c:v>
                </c:pt>
                <c:pt idx="308">
                  <c:v>84.409987999999998</c:v>
                </c:pt>
                <c:pt idx="309">
                  <c:v>84.174744000000004</c:v>
                </c:pt>
                <c:pt idx="310">
                  <c:v>84.802963000000005</c:v>
                </c:pt>
                <c:pt idx="311">
                  <c:v>84.891829999999999</c:v>
                </c:pt>
                <c:pt idx="312">
                  <c:v>84.465027000000006</c:v>
                </c:pt>
                <c:pt idx="313">
                  <c:v>85.772262999999995</c:v>
                </c:pt>
                <c:pt idx="314">
                  <c:v>87.605842999999993</c:v>
                </c:pt>
                <c:pt idx="315">
                  <c:v>88.490798999999996</c:v>
                </c:pt>
                <c:pt idx="316">
                  <c:v>88.418639999999996</c:v>
                </c:pt>
                <c:pt idx="317">
                  <c:v>89.578545000000005</c:v>
                </c:pt>
                <c:pt idx="318">
                  <c:v>89.877312000000003</c:v>
                </c:pt>
                <c:pt idx="319">
                  <c:v>91.317916999999994</c:v>
                </c:pt>
                <c:pt idx="320">
                  <c:v>89.862662999999998</c:v>
                </c:pt>
                <c:pt idx="321">
                  <c:v>89.862662999999998</c:v>
                </c:pt>
                <c:pt idx="322">
                  <c:v>89.436958000000004</c:v>
                </c:pt>
                <c:pt idx="323">
                  <c:v>91.481544</c:v>
                </c:pt>
                <c:pt idx="324">
                  <c:v>88.347572</c:v>
                </c:pt>
                <c:pt idx="325">
                  <c:v>88.258026000000001</c:v>
                </c:pt>
                <c:pt idx="326">
                  <c:v>91.073363999999998</c:v>
                </c:pt>
                <c:pt idx="327">
                  <c:v>88.533385999999993</c:v>
                </c:pt>
                <c:pt idx="328">
                  <c:v>86.647086999999999</c:v>
                </c:pt>
                <c:pt idx="329">
                  <c:v>85.933425999999997</c:v>
                </c:pt>
                <c:pt idx="330">
                  <c:v>85.531409999999994</c:v>
                </c:pt>
                <c:pt idx="331">
                  <c:v>87.305840000000003</c:v>
                </c:pt>
                <c:pt idx="332">
                  <c:v>87.706894000000005</c:v>
                </c:pt>
                <c:pt idx="333">
                  <c:v>88.340179000000006</c:v>
                </c:pt>
                <c:pt idx="334">
                  <c:v>88.383858000000004</c:v>
                </c:pt>
                <c:pt idx="335">
                  <c:v>85.816353000000007</c:v>
                </c:pt>
                <c:pt idx="336">
                  <c:v>84.100395000000006</c:v>
                </c:pt>
                <c:pt idx="337">
                  <c:v>85.317939999999993</c:v>
                </c:pt>
                <c:pt idx="338">
                  <c:v>86.784560999999997</c:v>
                </c:pt>
                <c:pt idx="339">
                  <c:v>86.069396999999995</c:v>
                </c:pt>
                <c:pt idx="340">
                  <c:v>85.998878000000005</c:v>
                </c:pt>
                <c:pt idx="341">
                  <c:v>85.604256000000007</c:v>
                </c:pt>
                <c:pt idx="342">
                  <c:v>87.495621</c:v>
                </c:pt>
                <c:pt idx="343">
                  <c:v>84.149276999999998</c:v>
                </c:pt>
                <c:pt idx="344">
                  <c:v>83.376328000000001</c:v>
                </c:pt>
                <c:pt idx="345">
                  <c:v>84.532120000000006</c:v>
                </c:pt>
                <c:pt idx="346">
                  <c:v>86.355430999999996</c:v>
                </c:pt>
                <c:pt idx="347">
                  <c:v>88.297591999999995</c:v>
                </c:pt>
                <c:pt idx="348">
                  <c:v>89.105323999999996</c:v>
                </c:pt>
                <c:pt idx="349">
                  <c:v>88.824348000000001</c:v>
                </c:pt>
                <c:pt idx="350">
                  <c:v>89.603736999999995</c:v>
                </c:pt>
                <c:pt idx="351">
                  <c:v>92.780013999999994</c:v>
                </c:pt>
                <c:pt idx="352">
                  <c:v>92.416884999999994</c:v>
                </c:pt>
                <c:pt idx="353">
                  <c:v>89.6036</c:v>
                </c:pt>
                <c:pt idx="354">
                  <c:v>90.455551</c:v>
                </c:pt>
                <c:pt idx="355">
                  <c:v>88.159576000000001</c:v>
                </c:pt>
                <c:pt idx="356">
                  <c:v>88.380439999999993</c:v>
                </c:pt>
                <c:pt idx="357">
                  <c:v>88.620604999999998</c:v>
                </c:pt>
                <c:pt idx="358">
                  <c:v>90.653824</c:v>
                </c:pt>
                <c:pt idx="359">
                  <c:v>91.226860000000002</c:v>
                </c:pt>
                <c:pt idx="360">
                  <c:v>90.144729999999996</c:v>
                </c:pt>
                <c:pt idx="361">
                  <c:v>89.904976000000005</c:v>
                </c:pt>
                <c:pt idx="362">
                  <c:v>89.192138999999997</c:v>
                </c:pt>
                <c:pt idx="363">
                  <c:v>89.957961999999995</c:v>
                </c:pt>
                <c:pt idx="364">
                  <c:v>90.962181000000001</c:v>
                </c:pt>
                <c:pt idx="365">
                  <c:v>88.426720000000003</c:v>
                </c:pt>
                <c:pt idx="366">
                  <c:v>90.141852999999998</c:v>
                </c:pt>
                <c:pt idx="367">
                  <c:v>90.964920000000006</c:v>
                </c:pt>
                <c:pt idx="368">
                  <c:v>92.841904</c:v>
                </c:pt>
                <c:pt idx="369">
                  <c:v>93.372635000000002</c:v>
                </c:pt>
                <c:pt idx="370">
                  <c:v>93.982910000000004</c:v>
                </c:pt>
                <c:pt idx="371">
                  <c:v>93.080978000000002</c:v>
                </c:pt>
                <c:pt idx="372">
                  <c:v>93.679893000000007</c:v>
                </c:pt>
                <c:pt idx="373">
                  <c:v>93.692077999999995</c:v>
                </c:pt>
                <c:pt idx="374">
                  <c:v>92.629807</c:v>
                </c:pt>
                <c:pt idx="375">
                  <c:v>93.109734000000003</c:v>
                </c:pt>
                <c:pt idx="376">
                  <c:v>97.017882999999998</c:v>
                </c:pt>
                <c:pt idx="377">
                  <c:v>97.537925999999999</c:v>
                </c:pt>
                <c:pt idx="378">
                  <c:v>99.608253000000005</c:v>
                </c:pt>
                <c:pt idx="379">
                  <c:v>99.608253000000005</c:v>
                </c:pt>
                <c:pt idx="380">
                  <c:v>96.546447999999998</c:v>
                </c:pt>
                <c:pt idx="381">
                  <c:v>97.085800000000006</c:v>
                </c:pt>
                <c:pt idx="382">
                  <c:v>97.229979999999998</c:v>
                </c:pt>
                <c:pt idx="383">
                  <c:v>93.758217000000002</c:v>
                </c:pt>
                <c:pt idx="384">
                  <c:v>91.691863999999995</c:v>
                </c:pt>
                <c:pt idx="385">
                  <c:v>91.716507000000007</c:v>
                </c:pt>
                <c:pt idx="386">
                  <c:v>92.324325999999999</c:v>
                </c:pt>
                <c:pt idx="387">
                  <c:v>90.936577</c:v>
                </c:pt>
                <c:pt idx="388">
                  <c:v>90.975464000000002</c:v>
                </c:pt>
                <c:pt idx="389">
                  <c:v>90.233597000000003</c:v>
                </c:pt>
                <c:pt idx="390">
                  <c:v>93.484909000000002</c:v>
                </c:pt>
                <c:pt idx="391">
                  <c:v>93.242690999999994</c:v>
                </c:pt>
                <c:pt idx="392">
                  <c:v>94.800499000000002</c:v>
                </c:pt>
                <c:pt idx="393">
                  <c:v>96.635170000000002</c:v>
                </c:pt>
                <c:pt idx="394">
                  <c:v>97.101134999999999</c:v>
                </c:pt>
                <c:pt idx="395">
                  <c:v>100.787598</c:v>
                </c:pt>
                <c:pt idx="396">
                  <c:v>100.10803199999999</c:v>
                </c:pt>
                <c:pt idx="397">
                  <c:v>100.200737</c:v>
                </c:pt>
                <c:pt idx="398">
                  <c:v>102.636787</c:v>
                </c:pt>
                <c:pt idx="399">
                  <c:v>103.473816</c:v>
                </c:pt>
                <c:pt idx="400">
                  <c:v>104.56485000000001</c:v>
                </c:pt>
                <c:pt idx="401">
                  <c:v>101.013802</c:v>
                </c:pt>
                <c:pt idx="402">
                  <c:v>105.458015</c:v>
                </c:pt>
                <c:pt idx="403">
                  <c:v>107.646378</c:v>
                </c:pt>
                <c:pt idx="404">
                  <c:v>106.932716</c:v>
                </c:pt>
                <c:pt idx="405">
                  <c:v>99.961799999999997</c:v>
                </c:pt>
                <c:pt idx="406">
                  <c:v>101.26342</c:v>
                </c:pt>
                <c:pt idx="407">
                  <c:v>98.486960999999994</c:v>
                </c:pt>
                <c:pt idx="408">
                  <c:v>98.156288000000004</c:v>
                </c:pt>
                <c:pt idx="409">
                  <c:v>94.139831999999998</c:v>
                </c:pt>
                <c:pt idx="410">
                  <c:v>93.937179999999998</c:v>
                </c:pt>
                <c:pt idx="411">
                  <c:v>94.523087000000004</c:v>
                </c:pt>
                <c:pt idx="412">
                  <c:v>93.877067999999994</c:v>
                </c:pt>
                <c:pt idx="413">
                  <c:v>97.079361000000006</c:v>
                </c:pt>
                <c:pt idx="414">
                  <c:v>97.242439000000005</c:v>
                </c:pt>
                <c:pt idx="415">
                  <c:v>99.401497000000006</c:v>
                </c:pt>
                <c:pt idx="416">
                  <c:v>96.929428000000001</c:v>
                </c:pt>
                <c:pt idx="417">
                  <c:v>93.766434000000004</c:v>
                </c:pt>
                <c:pt idx="418">
                  <c:v>92.281188999999998</c:v>
                </c:pt>
                <c:pt idx="419">
                  <c:v>91.189200999999997</c:v>
                </c:pt>
                <c:pt idx="420">
                  <c:v>88.368522999999996</c:v>
                </c:pt>
                <c:pt idx="421">
                  <c:v>91.137580999999997</c:v>
                </c:pt>
                <c:pt idx="422">
                  <c:v>91.695144999999997</c:v>
                </c:pt>
                <c:pt idx="423">
                  <c:v>91.695144999999997</c:v>
                </c:pt>
                <c:pt idx="424">
                  <c:v>89.790229999999994</c:v>
                </c:pt>
                <c:pt idx="425">
                  <c:v>88.889388999999994</c:v>
                </c:pt>
                <c:pt idx="426">
                  <c:v>90.318900999999997</c:v>
                </c:pt>
                <c:pt idx="427">
                  <c:v>91.170447999999993</c:v>
                </c:pt>
                <c:pt idx="428">
                  <c:v>88.465744000000001</c:v>
                </c:pt>
                <c:pt idx="429">
                  <c:v>88.304030999999995</c:v>
                </c:pt>
                <c:pt idx="430">
                  <c:v>90.744468999999995</c:v>
                </c:pt>
                <c:pt idx="431">
                  <c:v>90.824295000000006</c:v>
                </c:pt>
                <c:pt idx="432">
                  <c:v>91.900124000000005</c:v>
                </c:pt>
                <c:pt idx="433">
                  <c:v>96.637230000000002</c:v>
                </c:pt>
                <c:pt idx="434">
                  <c:v>96.637230000000002</c:v>
                </c:pt>
                <c:pt idx="435">
                  <c:v>97.704291999999995</c:v>
                </c:pt>
                <c:pt idx="436">
                  <c:v>95.695175000000006</c:v>
                </c:pt>
                <c:pt idx="437">
                  <c:v>93.510650999999996</c:v>
                </c:pt>
                <c:pt idx="438">
                  <c:v>91.493454</c:v>
                </c:pt>
                <c:pt idx="439">
                  <c:v>91.573279999999997</c:v>
                </c:pt>
                <c:pt idx="440">
                  <c:v>91.333527000000004</c:v>
                </c:pt>
                <c:pt idx="441">
                  <c:v>89.902916000000005</c:v>
                </c:pt>
                <c:pt idx="442">
                  <c:v>90.741455000000002</c:v>
                </c:pt>
                <c:pt idx="443">
                  <c:v>87.445366000000007</c:v>
                </c:pt>
                <c:pt idx="444">
                  <c:v>87.841353999999995</c:v>
                </c:pt>
                <c:pt idx="445">
                  <c:v>85.399139000000005</c:v>
                </c:pt>
                <c:pt idx="446">
                  <c:v>82.055533999999994</c:v>
                </c:pt>
                <c:pt idx="447">
                  <c:v>82.417572000000007</c:v>
                </c:pt>
                <c:pt idx="448">
                  <c:v>84.935920999999993</c:v>
                </c:pt>
                <c:pt idx="449">
                  <c:v>84.935920999999993</c:v>
                </c:pt>
                <c:pt idx="450">
                  <c:v>82.518897999999993</c:v>
                </c:pt>
                <c:pt idx="451">
                  <c:v>84.361785999999995</c:v>
                </c:pt>
                <c:pt idx="452">
                  <c:v>86.237267000000003</c:v>
                </c:pt>
                <c:pt idx="453">
                  <c:v>88.395775</c:v>
                </c:pt>
                <c:pt idx="454">
                  <c:v>86.614365000000006</c:v>
                </c:pt>
                <c:pt idx="455">
                  <c:v>87.325278999999995</c:v>
                </c:pt>
                <c:pt idx="456">
                  <c:v>90.505943000000002</c:v>
                </c:pt>
                <c:pt idx="457">
                  <c:v>90.744881000000007</c:v>
                </c:pt>
                <c:pt idx="458">
                  <c:v>91.204948000000002</c:v>
                </c:pt>
                <c:pt idx="459">
                  <c:v>87.637885999999995</c:v>
                </c:pt>
                <c:pt idx="460">
                  <c:v>90.205939999999998</c:v>
                </c:pt>
                <c:pt idx="461">
                  <c:v>86.885611999999995</c:v>
                </c:pt>
                <c:pt idx="462">
                  <c:v>86.548500000000004</c:v>
                </c:pt>
                <c:pt idx="463">
                  <c:v>88.518044000000003</c:v>
                </c:pt>
                <c:pt idx="464">
                  <c:v>88.631148999999994</c:v>
                </c:pt>
                <c:pt idx="465">
                  <c:v>87.717026000000004</c:v>
                </c:pt>
                <c:pt idx="466">
                  <c:v>86.142646999999997</c:v>
                </c:pt>
                <c:pt idx="467">
                  <c:v>86.353378000000006</c:v>
                </c:pt>
                <c:pt idx="468">
                  <c:v>89.602089000000007</c:v>
                </c:pt>
                <c:pt idx="469">
                  <c:v>89.972069000000005</c:v>
                </c:pt>
                <c:pt idx="470">
                  <c:v>88.469711000000004</c:v>
                </c:pt>
                <c:pt idx="471">
                  <c:v>86.993506999999994</c:v>
                </c:pt>
                <c:pt idx="472">
                  <c:v>86.159081</c:v>
                </c:pt>
                <c:pt idx="473">
                  <c:v>88.883094999999997</c:v>
                </c:pt>
                <c:pt idx="474">
                  <c:v>91.068573000000001</c:v>
                </c:pt>
                <c:pt idx="475">
                  <c:v>92.695396000000002</c:v>
                </c:pt>
                <c:pt idx="476">
                  <c:v>94.135857000000001</c:v>
                </c:pt>
                <c:pt idx="477">
                  <c:v>95.748299000000003</c:v>
                </c:pt>
                <c:pt idx="478">
                  <c:v>95.810058999999995</c:v>
                </c:pt>
                <c:pt idx="479">
                  <c:v>92.853133999999997</c:v>
                </c:pt>
                <c:pt idx="480">
                  <c:v>93.711112999999997</c:v>
                </c:pt>
                <c:pt idx="481">
                  <c:v>92.201087999999999</c:v>
                </c:pt>
                <c:pt idx="482">
                  <c:v>95.945335</c:v>
                </c:pt>
                <c:pt idx="483">
                  <c:v>95.765006999999997</c:v>
                </c:pt>
                <c:pt idx="484">
                  <c:v>96.675017999999994</c:v>
                </c:pt>
                <c:pt idx="485">
                  <c:v>95.275085000000004</c:v>
                </c:pt>
                <c:pt idx="486">
                  <c:v>97.917488000000006</c:v>
                </c:pt>
                <c:pt idx="487">
                  <c:v>98.943207000000001</c:v>
                </c:pt>
                <c:pt idx="488">
                  <c:v>99.875945999999999</c:v>
                </c:pt>
                <c:pt idx="489">
                  <c:v>100.525932</c:v>
                </c:pt>
                <c:pt idx="490">
                  <c:v>98.152450999999999</c:v>
                </c:pt>
                <c:pt idx="491">
                  <c:v>97.525329999999997</c:v>
                </c:pt>
                <c:pt idx="492">
                  <c:v>94.226226999999994</c:v>
                </c:pt>
                <c:pt idx="493">
                  <c:v>95.367919999999998</c:v>
                </c:pt>
                <c:pt idx="494">
                  <c:v>96.246437</c:v>
                </c:pt>
                <c:pt idx="495">
                  <c:v>93.512023999999997</c:v>
                </c:pt>
                <c:pt idx="496">
                  <c:v>95.163489999999996</c:v>
                </c:pt>
                <c:pt idx="497">
                  <c:v>92.976500999999999</c:v>
                </c:pt>
                <c:pt idx="498">
                  <c:v>93.979622000000006</c:v>
                </c:pt>
                <c:pt idx="499">
                  <c:v>94.288527999999999</c:v>
                </c:pt>
                <c:pt idx="500">
                  <c:v>91.963249000000005</c:v>
                </c:pt>
                <c:pt idx="501">
                  <c:v>94.211853000000005</c:v>
                </c:pt>
                <c:pt idx="502">
                  <c:v>93.634704999999997</c:v>
                </c:pt>
                <c:pt idx="503">
                  <c:v>92.578873000000002</c:v>
                </c:pt>
                <c:pt idx="504">
                  <c:v>92.853820999999996</c:v>
                </c:pt>
                <c:pt idx="505">
                  <c:v>98.149985999999998</c:v>
                </c:pt>
                <c:pt idx="506">
                  <c:v>98.721656999999993</c:v>
                </c:pt>
                <c:pt idx="507">
                  <c:v>101.78182200000001</c:v>
                </c:pt>
                <c:pt idx="508">
                  <c:v>103.501068</c:v>
                </c:pt>
                <c:pt idx="509">
                  <c:v>101.95270499999999</c:v>
                </c:pt>
                <c:pt idx="510">
                  <c:v>99.309616000000005</c:v>
                </c:pt>
                <c:pt idx="511">
                  <c:v>96.393501000000001</c:v>
                </c:pt>
                <c:pt idx="512">
                  <c:v>96.480170999999999</c:v>
                </c:pt>
                <c:pt idx="513">
                  <c:v>95.214698999999996</c:v>
                </c:pt>
                <c:pt idx="514">
                  <c:v>99.038917999999995</c:v>
                </c:pt>
                <c:pt idx="515">
                  <c:v>99.303725999999997</c:v>
                </c:pt>
                <c:pt idx="516">
                  <c:v>99.042747000000006</c:v>
                </c:pt>
                <c:pt idx="517">
                  <c:v>102.00296</c:v>
                </c:pt>
                <c:pt idx="518">
                  <c:v>105.307396</c:v>
                </c:pt>
                <c:pt idx="519">
                  <c:v>105.53497299999999</c:v>
                </c:pt>
                <c:pt idx="520">
                  <c:v>105.215385</c:v>
                </c:pt>
                <c:pt idx="521">
                  <c:v>105.802116</c:v>
                </c:pt>
                <c:pt idx="522">
                  <c:v>103.116165</c:v>
                </c:pt>
                <c:pt idx="523">
                  <c:v>107.02829</c:v>
                </c:pt>
                <c:pt idx="524">
                  <c:v>105.866333</c:v>
                </c:pt>
                <c:pt idx="525">
                  <c:v>107.69471</c:v>
                </c:pt>
                <c:pt idx="526">
                  <c:v>105.221817</c:v>
                </c:pt>
                <c:pt idx="527">
                  <c:v>107.180824</c:v>
                </c:pt>
                <c:pt idx="528">
                  <c:v>111.534531</c:v>
                </c:pt>
                <c:pt idx="529">
                  <c:v>112.959114</c:v>
                </c:pt>
                <c:pt idx="530">
                  <c:v>108.261169</c:v>
                </c:pt>
                <c:pt idx="531">
                  <c:v>108.40823399999999</c:v>
                </c:pt>
                <c:pt idx="532">
                  <c:v>113.041267</c:v>
                </c:pt>
                <c:pt idx="533">
                  <c:v>113.360992</c:v>
                </c:pt>
                <c:pt idx="534">
                  <c:v>109.390816</c:v>
                </c:pt>
                <c:pt idx="535">
                  <c:v>109.250603</c:v>
                </c:pt>
                <c:pt idx="536">
                  <c:v>109.65973700000001</c:v>
                </c:pt>
                <c:pt idx="537">
                  <c:v>107.87161999999999</c:v>
                </c:pt>
                <c:pt idx="538">
                  <c:v>105.258377</c:v>
                </c:pt>
                <c:pt idx="539">
                  <c:v>103.780258</c:v>
                </c:pt>
                <c:pt idx="540">
                  <c:v>106.450462</c:v>
                </c:pt>
                <c:pt idx="541">
                  <c:v>110.240166</c:v>
                </c:pt>
                <c:pt idx="542">
                  <c:v>110.240166</c:v>
                </c:pt>
                <c:pt idx="543">
                  <c:v>107.23039199999999</c:v>
                </c:pt>
                <c:pt idx="544">
                  <c:v>107.083878</c:v>
                </c:pt>
                <c:pt idx="545">
                  <c:v>106.834267</c:v>
                </c:pt>
                <c:pt idx="546">
                  <c:v>105.019035</c:v>
                </c:pt>
                <c:pt idx="547">
                  <c:v>104.27237700000001</c:v>
                </c:pt>
                <c:pt idx="548">
                  <c:v>105.06723</c:v>
                </c:pt>
                <c:pt idx="549">
                  <c:v>103.397415</c:v>
                </c:pt>
                <c:pt idx="550">
                  <c:v>95.234695000000002</c:v>
                </c:pt>
                <c:pt idx="551">
                  <c:v>91.786613000000003</c:v>
                </c:pt>
                <c:pt idx="552">
                  <c:v>91.786613000000003</c:v>
                </c:pt>
                <c:pt idx="553">
                  <c:v>92.744827000000001</c:v>
                </c:pt>
                <c:pt idx="554">
                  <c:v>90.328209000000001</c:v>
                </c:pt>
                <c:pt idx="555">
                  <c:v>93.878570999999994</c:v>
                </c:pt>
                <c:pt idx="556">
                  <c:v>91.986937999999995</c:v>
                </c:pt>
                <c:pt idx="557">
                  <c:v>91.986937999999995</c:v>
                </c:pt>
                <c:pt idx="558">
                  <c:v>94.716423000000006</c:v>
                </c:pt>
                <c:pt idx="559">
                  <c:v>95.717490999999995</c:v>
                </c:pt>
                <c:pt idx="560">
                  <c:v>92.284203000000005</c:v>
                </c:pt>
                <c:pt idx="561">
                  <c:v>92.677047999999999</c:v>
                </c:pt>
                <c:pt idx="562">
                  <c:v>93.252410999999995</c:v>
                </c:pt>
                <c:pt idx="563">
                  <c:v>92.925979999999996</c:v>
                </c:pt>
                <c:pt idx="564">
                  <c:v>95.107894999999999</c:v>
                </c:pt>
                <c:pt idx="565">
                  <c:v>94.635506000000007</c:v>
                </c:pt>
                <c:pt idx="566">
                  <c:v>93.033051</c:v>
                </c:pt>
                <c:pt idx="567">
                  <c:v>95.686684</c:v>
                </c:pt>
                <c:pt idx="568">
                  <c:v>96.856444999999994</c:v>
                </c:pt>
                <c:pt idx="569">
                  <c:v>91.701583999999997</c:v>
                </c:pt>
                <c:pt idx="570">
                  <c:v>94.371230999999995</c:v>
                </c:pt>
                <c:pt idx="571">
                  <c:v>93.141907000000003</c:v>
                </c:pt>
                <c:pt idx="572">
                  <c:v>93.422195000000002</c:v>
                </c:pt>
                <c:pt idx="573">
                  <c:v>88.645247999999995</c:v>
                </c:pt>
                <c:pt idx="574">
                  <c:v>90.395713999999998</c:v>
                </c:pt>
                <c:pt idx="575">
                  <c:v>82.459334999999996</c:v>
                </c:pt>
                <c:pt idx="576">
                  <c:v>78.500107</c:v>
                </c:pt>
                <c:pt idx="577">
                  <c:v>76.336403000000004</c:v>
                </c:pt>
                <c:pt idx="578">
                  <c:v>78.923209999999997</c:v>
                </c:pt>
                <c:pt idx="579">
                  <c:v>78.923209999999997</c:v>
                </c:pt>
                <c:pt idx="580">
                  <c:v>77.173018999999996</c:v>
                </c:pt>
                <c:pt idx="581">
                  <c:v>78.294173999999998</c:v>
                </c:pt>
                <c:pt idx="582">
                  <c:v>81.177704000000006</c:v>
                </c:pt>
                <c:pt idx="583">
                  <c:v>83.671538999999996</c:v>
                </c:pt>
                <c:pt idx="584">
                  <c:v>80.675590999999997</c:v>
                </c:pt>
                <c:pt idx="585">
                  <c:v>84.280724000000006</c:v>
                </c:pt>
                <c:pt idx="586">
                  <c:v>78.195449999999994</c:v>
                </c:pt>
                <c:pt idx="587">
                  <c:v>77.826156999999995</c:v>
                </c:pt>
                <c:pt idx="588">
                  <c:v>73.031548000000001</c:v>
                </c:pt>
                <c:pt idx="589">
                  <c:v>67.904754999999994</c:v>
                </c:pt>
                <c:pt idx="590">
                  <c:v>72.853271000000007</c:v>
                </c:pt>
                <c:pt idx="591">
                  <c:v>73.239265000000003</c:v>
                </c:pt>
                <c:pt idx="592">
                  <c:v>74.873069999999998</c:v>
                </c:pt>
                <c:pt idx="593">
                  <c:v>68.804908999999995</c:v>
                </c:pt>
                <c:pt idx="594">
                  <c:v>66.655983000000006</c:v>
                </c:pt>
                <c:pt idx="595">
                  <c:v>66.035988000000003</c:v>
                </c:pt>
                <c:pt idx="596">
                  <c:v>63.599518000000003</c:v>
                </c:pt>
                <c:pt idx="597">
                  <c:v>63.994686000000002</c:v>
                </c:pt>
                <c:pt idx="598">
                  <c:v>66.104857999999993</c:v>
                </c:pt>
                <c:pt idx="599">
                  <c:v>68.572272999999996</c:v>
                </c:pt>
                <c:pt idx="600">
                  <c:v>63.971820999999998</c:v>
                </c:pt>
                <c:pt idx="601">
                  <c:v>61.186053999999999</c:v>
                </c:pt>
                <c:pt idx="602">
                  <c:v>71.501945000000006</c:v>
                </c:pt>
                <c:pt idx="603">
                  <c:v>70.705719000000002</c:v>
                </c:pt>
                <c:pt idx="604">
                  <c:v>70.137062</c:v>
                </c:pt>
                <c:pt idx="605">
                  <c:v>75.490470999999999</c:v>
                </c:pt>
                <c:pt idx="606">
                  <c:v>75.233185000000006</c:v>
                </c:pt>
                <c:pt idx="607">
                  <c:v>72.815887000000004</c:v>
                </c:pt>
                <c:pt idx="608">
                  <c:v>75.778839000000005</c:v>
                </c:pt>
                <c:pt idx="609">
                  <c:v>76.299019000000001</c:v>
                </c:pt>
                <c:pt idx="610">
                  <c:v>76.137992999999994</c:v>
                </c:pt>
                <c:pt idx="611">
                  <c:v>78.84845</c:v>
                </c:pt>
                <c:pt idx="612">
                  <c:v>83.268707000000006</c:v>
                </c:pt>
                <c:pt idx="613">
                  <c:v>86.837142999999998</c:v>
                </c:pt>
                <c:pt idx="614">
                  <c:v>89.337684999999993</c:v>
                </c:pt>
                <c:pt idx="615">
                  <c:v>89.926879999999997</c:v>
                </c:pt>
                <c:pt idx="616">
                  <c:v>85.290833000000006</c:v>
                </c:pt>
                <c:pt idx="617">
                  <c:v>84.767364999999998</c:v>
                </c:pt>
                <c:pt idx="618">
                  <c:v>84.160506999999996</c:v>
                </c:pt>
                <c:pt idx="619">
                  <c:v>88.368797000000001</c:v>
                </c:pt>
                <c:pt idx="620">
                  <c:v>87.111953999999997</c:v>
                </c:pt>
                <c:pt idx="621">
                  <c:v>87.871482999999998</c:v>
                </c:pt>
                <c:pt idx="622">
                  <c:v>86.653792999999993</c:v>
                </c:pt>
                <c:pt idx="623">
                  <c:v>88.445885000000004</c:v>
                </c:pt>
                <c:pt idx="624">
                  <c:v>88.984420999999998</c:v>
                </c:pt>
                <c:pt idx="625">
                  <c:v>94.557181999999997</c:v>
                </c:pt>
                <c:pt idx="626">
                  <c:v>94.642075000000006</c:v>
                </c:pt>
                <c:pt idx="627">
                  <c:v>93.196540999999996</c:v>
                </c:pt>
                <c:pt idx="628">
                  <c:v>97.367455000000007</c:v>
                </c:pt>
                <c:pt idx="629">
                  <c:v>98.173676</c:v>
                </c:pt>
                <c:pt idx="630">
                  <c:v>98.058929000000006</c:v>
                </c:pt>
                <c:pt idx="631">
                  <c:v>101.37816599999999</c:v>
                </c:pt>
                <c:pt idx="632">
                  <c:v>98.620604999999998</c:v>
                </c:pt>
                <c:pt idx="633">
                  <c:v>95.697226999999998</c:v>
                </c:pt>
                <c:pt idx="634">
                  <c:v>97.286941999999996</c:v>
                </c:pt>
                <c:pt idx="635">
                  <c:v>95.131446999999994</c:v>
                </c:pt>
                <c:pt idx="636">
                  <c:v>98.533248999999998</c:v>
                </c:pt>
                <c:pt idx="637">
                  <c:v>98.533248999999998</c:v>
                </c:pt>
                <c:pt idx="638">
                  <c:v>101.15100099999999</c:v>
                </c:pt>
                <c:pt idx="639">
                  <c:v>102.938438</c:v>
                </c:pt>
                <c:pt idx="640">
                  <c:v>100.059425</c:v>
                </c:pt>
                <c:pt idx="641">
                  <c:v>102.09086600000001</c:v>
                </c:pt>
                <c:pt idx="642">
                  <c:v>102.94240600000001</c:v>
                </c:pt>
                <c:pt idx="643">
                  <c:v>103.615402</c:v>
                </c:pt>
                <c:pt idx="644">
                  <c:v>97.507667999999995</c:v>
                </c:pt>
                <c:pt idx="645">
                  <c:v>95.139388999999994</c:v>
                </c:pt>
                <c:pt idx="646">
                  <c:v>94.814468000000005</c:v>
                </c:pt>
                <c:pt idx="647">
                  <c:v>93.669487000000004</c:v>
                </c:pt>
                <c:pt idx="648">
                  <c:v>95.349159</c:v>
                </c:pt>
                <c:pt idx="649">
                  <c:v>96.072136</c:v>
                </c:pt>
                <c:pt idx="650">
                  <c:v>98.275138999999996</c:v>
                </c:pt>
                <c:pt idx="651">
                  <c:v>99.942902000000004</c:v>
                </c:pt>
                <c:pt idx="652">
                  <c:v>99.165985000000006</c:v>
                </c:pt>
                <c:pt idx="653">
                  <c:v>98.978667999999999</c:v>
                </c:pt>
                <c:pt idx="654">
                  <c:v>96.468811000000002</c:v>
                </c:pt>
                <c:pt idx="655">
                  <c:v>94.944137999999995</c:v>
                </c:pt>
                <c:pt idx="656">
                  <c:v>96.544524999999993</c:v>
                </c:pt>
                <c:pt idx="657">
                  <c:v>98.417679000000007</c:v>
                </c:pt>
                <c:pt idx="658">
                  <c:v>100.250984</c:v>
                </c:pt>
                <c:pt idx="659">
                  <c:v>97.984168999999994</c:v>
                </c:pt>
                <c:pt idx="660">
                  <c:v>96.509749999999997</c:v>
                </c:pt>
                <c:pt idx="661">
                  <c:v>95.193473999999995</c:v>
                </c:pt>
                <c:pt idx="662">
                  <c:v>96.989540000000005</c:v>
                </c:pt>
                <c:pt idx="663">
                  <c:v>100.081062</c:v>
                </c:pt>
                <c:pt idx="664">
                  <c:v>101.30613700000001</c:v>
                </c:pt>
                <c:pt idx="665">
                  <c:v>99.615645999999998</c:v>
                </c:pt>
                <c:pt idx="666">
                  <c:v>101.054199</c:v>
                </c:pt>
                <c:pt idx="667">
                  <c:v>99.673157000000003</c:v>
                </c:pt>
                <c:pt idx="668">
                  <c:v>103.835579</c:v>
                </c:pt>
                <c:pt idx="669">
                  <c:v>102.19150500000001</c:v>
                </c:pt>
                <c:pt idx="670">
                  <c:v>102.972122</c:v>
                </c:pt>
                <c:pt idx="671">
                  <c:v>102.091415</c:v>
                </c:pt>
                <c:pt idx="672">
                  <c:v>100.28727000000001</c:v>
                </c:pt>
                <c:pt idx="673">
                  <c:v>101.109512</c:v>
                </c:pt>
                <c:pt idx="674">
                  <c:v>103.335938</c:v>
                </c:pt>
                <c:pt idx="675">
                  <c:v>101.994743</c:v>
                </c:pt>
                <c:pt idx="676">
                  <c:v>101.79798099999999</c:v>
                </c:pt>
                <c:pt idx="677">
                  <c:v>109.544991</c:v>
                </c:pt>
                <c:pt idx="678">
                  <c:v>110.95547500000001</c:v>
                </c:pt>
                <c:pt idx="679">
                  <c:v>106.73568</c:v>
                </c:pt>
                <c:pt idx="680">
                  <c:v>111.924637</c:v>
                </c:pt>
                <c:pt idx="681">
                  <c:v>110.299324</c:v>
                </c:pt>
                <c:pt idx="682">
                  <c:v>110.299324</c:v>
                </c:pt>
                <c:pt idx="683">
                  <c:v>108.931839</c:v>
                </c:pt>
                <c:pt idx="684">
                  <c:v>109.282921</c:v>
                </c:pt>
                <c:pt idx="685">
                  <c:v>109.996712</c:v>
                </c:pt>
                <c:pt idx="686">
                  <c:v>111.61545599999999</c:v>
                </c:pt>
                <c:pt idx="687">
                  <c:v>112.045815</c:v>
                </c:pt>
                <c:pt idx="688">
                  <c:v>107.733459</c:v>
                </c:pt>
                <c:pt idx="689">
                  <c:v>104.511444</c:v>
                </c:pt>
                <c:pt idx="690">
                  <c:v>105.792259</c:v>
                </c:pt>
                <c:pt idx="691">
                  <c:v>100.850311</c:v>
                </c:pt>
                <c:pt idx="692">
                  <c:v>100.850311</c:v>
                </c:pt>
                <c:pt idx="693">
                  <c:v>97.728393999999994</c:v>
                </c:pt>
                <c:pt idx="694">
                  <c:v>102.265305</c:v>
                </c:pt>
                <c:pt idx="695">
                  <c:v>100.249207</c:v>
                </c:pt>
                <c:pt idx="696">
                  <c:v>93.799980000000005</c:v>
                </c:pt>
                <c:pt idx="697">
                  <c:v>100.566467</c:v>
                </c:pt>
                <c:pt idx="698">
                  <c:v>101.507149</c:v>
                </c:pt>
                <c:pt idx="699">
                  <c:v>108.868301</c:v>
                </c:pt>
                <c:pt idx="700">
                  <c:v>102.986496</c:v>
                </c:pt>
                <c:pt idx="701">
                  <c:v>99.664390999999995</c:v>
                </c:pt>
                <c:pt idx="702">
                  <c:v>94.541984999999997</c:v>
                </c:pt>
                <c:pt idx="703">
                  <c:v>96.965851000000001</c:v>
                </c:pt>
                <c:pt idx="704">
                  <c:v>92.671431999999996</c:v>
                </c:pt>
                <c:pt idx="705">
                  <c:v>94.214866999999998</c:v>
                </c:pt>
                <c:pt idx="706">
                  <c:v>90.844147000000007</c:v>
                </c:pt>
                <c:pt idx="707">
                  <c:v>90.844147000000007</c:v>
                </c:pt>
                <c:pt idx="708">
                  <c:v>88.773139999999998</c:v>
                </c:pt>
                <c:pt idx="709">
                  <c:v>82.525329999999997</c:v>
                </c:pt>
                <c:pt idx="710">
                  <c:v>80.939589999999995</c:v>
                </c:pt>
                <c:pt idx="711">
                  <c:v>86.653792999999993</c:v>
                </c:pt>
                <c:pt idx="712">
                  <c:v>87.456046999999998</c:v>
                </c:pt>
                <c:pt idx="713">
                  <c:v>88.216674999999995</c:v>
                </c:pt>
                <c:pt idx="714">
                  <c:v>85.473624999999998</c:v>
                </c:pt>
                <c:pt idx="715">
                  <c:v>87.676361</c:v>
                </c:pt>
                <c:pt idx="716">
                  <c:v>83.343192999999999</c:v>
                </c:pt>
                <c:pt idx="717">
                  <c:v>83.508598000000006</c:v>
                </c:pt>
                <c:pt idx="718">
                  <c:v>77.485893000000004</c:v>
                </c:pt>
                <c:pt idx="719">
                  <c:v>76.983513000000002</c:v>
                </c:pt>
                <c:pt idx="720">
                  <c:v>78.968399000000005</c:v>
                </c:pt>
                <c:pt idx="721">
                  <c:v>77.555458000000002</c:v>
                </c:pt>
                <c:pt idx="722">
                  <c:v>84.104500000000002</c:v>
                </c:pt>
                <c:pt idx="723">
                  <c:v>88.575142</c:v>
                </c:pt>
                <c:pt idx="724">
                  <c:v>95.987510999999998</c:v>
                </c:pt>
                <c:pt idx="725">
                  <c:v>93.841881000000001</c:v>
                </c:pt>
                <c:pt idx="726">
                  <c:v>93.991401999999994</c:v>
                </c:pt>
                <c:pt idx="727">
                  <c:v>91.817558000000005</c:v>
                </c:pt>
                <c:pt idx="728">
                  <c:v>87.894073000000006</c:v>
                </c:pt>
                <c:pt idx="729">
                  <c:v>86.623123000000007</c:v>
                </c:pt>
                <c:pt idx="730">
                  <c:v>82.573936000000003</c:v>
                </c:pt>
                <c:pt idx="731">
                  <c:v>85.171431999999996</c:v>
                </c:pt>
                <c:pt idx="732">
                  <c:v>84.597160000000002</c:v>
                </c:pt>
                <c:pt idx="733">
                  <c:v>84.177207999999993</c:v>
                </c:pt>
                <c:pt idx="734">
                  <c:v>88.766570999999999</c:v>
                </c:pt>
                <c:pt idx="735">
                  <c:v>93.267471</c:v>
                </c:pt>
                <c:pt idx="736">
                  <c:v>92.335280999999995</c:v>
                </c:pt>
                <c:pt idx="737">
                  <c:v>94.228012000000007</c:v>
                </c:pt>
                <c:pt idx="738">
                  <c:v>97.273796000000004</c:v>
                </c:pt>
                <c:pt idx="739">
                  <c:v>94.135306999999997</c:v>
                </c:pt>
                <c:pt idx="740">
                  <c:v>95.336151000000001</c:v>
                </c:pt>
                <c:pt idx="741">
                  <c:v>96.455939999999998</c:v>
                </c:pt>
                <c:pt idx="742">
                  <c:v>97.433998000000003</c:v>
                </c:pt>
                <c:pt idx="743">
                  <c:v>101.975159</c:v>
                </c:pt>
                <c:pt idx="744">
                  <c:v>103.70987700000001</c:v>
                </c:pt>
                <c:pt idx="745">
                  <c:v>108.753426</c:v>
                </c:pt>
                <c:pt idx="746">
                  <c:v>101.285461</c:v>
                </c:pt>
                <c:pt idx="747">
                  <c:v>96.734718000000001</c:v>
                </c:pt>
                <c:pt idx="748">
                  <c:v>102.303513</c:v>
                </c:pt>
                <c:pt idx="749">
                  <c:v>103.57254</c:v>
                </c:pt>
                <c:pt idx="750">
                  <c:v>101.177429</c:v>
                </c:pt>
                <c:pt idx="751">
                  <c:v>99.424910999999994</c:v>
                </c:pt>
                <c:pt idx="752">
                  <c:v>104.30989099999999</c:v>
                </c:pt>
                <c:pt idx="753">
                  <c:v>106.07925400000001</c:v>
                </c:pt>
                <c:pt idx="754">
                  <c:v>104.76544199999999</c:v>
                </c:pt>
                <c:pt idx="755">
                  <c:v>97.149878999999999</c:v>
                </c:pt>
                <c:pt idx="756">
                  <c:v>101.5485</c:v>
                </c:pt>
                <c:pt idx="757">
                  <c:v>94.463798999999995</c:v>
                </c:pt>
                <c:pt idx="758">
                  <c:v>99.003860000000003</c:v>
                </c:pt>
                <c:pt idx="759">
                  <c:v>74.475707999999997</c:v>
                </c:pt>
                <c:pt idx="760">
                  <c:v>70.945610000000002</c:v>
                </c:pt>
                <c:pt idx="761">
                  <c:v>80.376686000000007</c:v>
                </c:pt>
                <c:pt idx="762">
                  <c:v>89.487762000000004</c:v>
                </c:pt>
                <c:pt idx="763">
                  <c:v>99.438332000000003</c:v>
                </c:pt>
                <c:pt idx="764">
                  <c:v>93.420006000000001</c:v>
                </c:pt>
                <c:pt idx="765">
                  <c:v>93.483681000000004</c:v>
                </c:pt>
                <c:pt idx="766">
                  <c:v>98.206130999999999</c:v>
                </c:pt>
                <c:pt idx="767">
                  <c:v>103.862556</c:v>
                </c:pt>
                <c:pt idx="768">
                  <c:v>109.38575</c:v>
                </c:pt>
                <c:pt idx="769">
                  <c:v>110.91398599999999</c:v>
                </c:pt>
                <c:pt idx="770">
                  <c:v>110.343819</c:v>
                </c:pt>
                <c:pt idx="771">
                  <c:v>110.14664500000001</c:v>
                </c:pt>
                <c:pt idx="772">
                  <c:v>109.307152</c:v>
                </c:pt>
                <c:pt idx="773">
                  <c:v>107.656235</c:v>
                </c:pt>
                <c:pt idx="774">
                  <c:v>110.108307</c:v>
                </c:pt>
                <c:pt idx="775">
                  <c:v>114.59880800000001</c:v>
                </c:pt>
                <c:pt idx="776">
                  <c:v>114.59880800000001</c:v>
                </c:pt>
                <c:pt idx="777">
                  <c:v>118.68866</c:v>
                </c:pt>
                <c:pt idx="778">
                  <c:v>120.09407</c:v>
                </c:pt>
                <c:pt idx="779">
                  <c:v>120.541679</c:v>
                </c:pt>
                <c:pt idx="780">
                  <c:v>115.111732</c:v>
                </c:pt>
                <c:pt idx="781">
                  <c:v>116.28218099999999</c:v>
                </c:pt>
                <c:pt idx="782">
                  <c:v>120.003967</c:v>
                </c:pt>
                <c:pt idx="783">
                  <c:v>121.2118</c:v>
                </c:pt>
                <c:pt idx="784">
                  <c:v>115.568245</c:v>
                </c:pt>
                <c:pt idx="785">
                  <c:v>111.279579</c:v>
                </c:pt>
                <c:pt idx="786">
                  <c:v>113.428223</c:v>
                </c:pt>
                <c:pt idx="787">
                  <c:v>110.66477999999999</c:v>
                </c:pt>
                <c:pt idx="788">
                  <c:v>113.497231</c:v>
                </c:pt>
                <c:pt idx="789">
                  <c:v>117.14864300000001</c:v>
                </c:pt>
                <c:pt idx="790">
                  <c:v>115.62958500000001</c:v>
                </c:pt>
                <c:pt idx="791">
                  <c:v>105.033272</c:v>
                </c:pt>
                <c:pt idx="792">
                  <c:v>103.07289900000001</c:v>
                </c:pt>
                <c:pt idx="793">
                  <c:v>107.926254</c:v>
                </c:pt>
                <c:pt idx="794">
                  <c:v>111.410202</c:v>
                </c:pt>
                <c:pt idx="795">
                  <c:v>112.556549</c:v>
                </c:pt>
                <c:pt idx="796">
                  <c:v>115.856476</c:v>
                </c:pt>
                <c:pt idx="797">
                  <c:v>121.40239699999999</c:v>
                </c:pt>
                <c:pt idx="798">
                  <c:v>118.796555</c:v>
                </c:pt>
                <c:pt idx="799">
                  <c:v>119.13571899999999</c:v>
                </c:pt>
                <c:pt idx="800">
                  <c:v>121.254654</c:v>
                </c:pt>
                <c:pt idx="801">
                  <c:v>121.254654</c:v>
                </c:pt>
                <c:pt idx="802">
                  <c:v>119.567177</c:v>
                </c:pt>
                <c:pt idx="803">
                  <c:v>125.434738</c:v>
                </c:pt>
                <c:pt idx="804">
                  <c:v>123.128632</c:v>
                </c:pt>
                <c:pt idx="805">
                  <c:v>117.872986</c:v>
                </c:pt>
                <c:pt idx="806">
                  <c:v>118.633751</c:v>
                </c:pt>
                <c:pt idx="807">
                  <c:v>116.59601600000001</c:v>
                </c:pt>
                <c:pt idx="808">
                  <c:v>113.38413199999999</c:v>
                </c:pt>
                <c:pt idx="809">
                  <c:v>116.471687</c:v>
                </c:pt>
                <c:pt idx="810">
                  <c:v>121.731979</c:v>
                </c:pt>
                <c:pt idx="811">
                  <c:v>121.778397</c:v>
                </c:pt>
                <c:pt idx="812">
                  <c:v>123.103706</c:v>
                </c:pt>
                <c:pt idx="813">
                  <c:v>112.52971599999999</c:v>
                </c:pt>
                <c:pt idx="814">
                  <c:v>116.277794</c:v>
                </c:pt>
                <c:pt idx="815">
                  <c:v>118.109596</c:v>
                </c:pt>
                <c:pt idx="816">
                  <c:v>119.45626799999999</c:v>
                </c:pt>
                <c:pt idx="817">
                  <c:v>119.45626799999999</c:v>
                </c:pt>
                <c:pt idx="818">
                  <c:v>119.86595199999999</c:v>
                </c:pt>
                <c:pt idx="819">
                  <c:v>121.16907500000001</c:v>
                </c:pt>
                <c:pt idx="820">
                  <c:v>113.299927</c:v>
                </c:pt>
                <c:pt idx="821">
                  <c:v>119.411629</c:v>
                </c:pt>
                <c:pt idx="822">
                  <c:v>118.723297</c:v>
                </c:pt>
                <c:pt idx="823">
                  <c:v>120.739403</c:v>
                </c:pt>
                <c:pt idx="824">
                  <c:v>124.609627</c:v>
                </c:pt>
                <c:pt idx="825">
                  <c:v>126.357758</c:v>
                </c:pt>
                <c:pt idx="826">
                  <c:v>131.03256200000001</c:v>
                </c:pt>
                <c:pt idx="827">
                  <c:v>130.47622699999999</c:v>
                </c:pt>
                <c:pt idx="828">
                  <c:v>132.74468999999999</c:v>
                </c:pt>
                <c:pt idx="829">
                  <c:v>131.06556699999999</c:v>
                </c:pt>
                <c:pt idx="830">
                  <c:v>125.474037</c:v>
                </c:pt>
                <c:pt idx="831">
                  <c:v>121.816467</c:v>
                </c:pt>
                <c:pt idx="832">
                  <c:v>134.04631000000001</c:v>
                </c:pt>
                <c:pt idx="833">
                  <c:v>136.90231299999999</c:v>
                </c:pt>
                <c:pt idx="834">
                  <c:v>140.282623</c:v>
                </c:pt>
                <c:pt idx="835">
                  <c:v>142.88490300000001</c:v>
                </c:pt>
                <c:pt idx="836">
                  <c:v>143.077698</c:v>
                </c:pt>
                <c:pt idx="837">
                  <c:v>148.26473999999999</c:v>
                </c:pt>
                <c:pt idx="838">
                  <c:v>148.26473999999999</c:v>
                </c:pt>
                <c:pt idx="839">
                  <c:v>146.506058</c:v>
                </c:pt>
                <c:pt idx="840">
                  <c:v>146.88026400000001</c:v>
                </c:pt>
                <c:pt idx="841">
                  <c:v>148.23734999999999</c:v>
                </c:pt>
                <c:pt idx="842">
                  <c:v>148.07070899999999</c:v>
                </c:pt>
                <c:pt idx="843">
                  <c:v>152.97554</c:v>
                </c:pt>
                <c:pt idx="844">
                  <c:v>158.40481600000001</c:v>
                </c:pt>
                <c:pt idx="845">
                  <c:v>155.67053200000001</c:v>
                </c:pt>
                <c:pt idx="846">
                  <c:v>157.71757500000001</c:v>
                </c:pt>
                <c:pt idx="847">
                  <c:v>156.042145</c:v>
                </c:pt>
                <c:pt idx="848">
                  <c:v>148.48298600000001</c:v>
                </c:pt>
                <c:pt idx="849">
                  <c:v>147.21984900000001</c:v>
                </c:pt>
                <c:pt idx="850">
                  <c:v>149.49200400000001</c:v>
                </c:pt>
                <c:pt idx="851">
                  <c:v>146.21946700000001</c:v>
                </c:pt>
                <c:pt idx="852">
                  <c:v>149.14941400000001</c:v>
                </c:pt>
                <c:pt idx="853">
                  <c:v>151.017776</c:v>
                </c:pt>
                <c:pt idx="854">
                  <c:v>149.889633</c:v>
                </c:pt>
                <c:pt idx="855">
                  <c:v>154.24087499999999</c:v>
                </c:pt>
                <c:pt idx="856">
                  <c:v>148.19941700000001</c:v>
                </c:pt>
                <c:pt idx="857">
                  <c:v>152.36402899999999</c:v>
                </c:pt>
                <c:pt idx="858">
                  <c:v>151.580536</c:v>
                </c:pt>
                <c:pt idx="859">
                  <c:v>152.64801</c:v>
                </c:pt>
                <c:pt idx="860">
                  <c:v>159.27688599999999</c:v>
                </c:pt>
                <c:pt idx="861">
                  <c:v>157.68073999999999</c:v>
                </c:pt>
                <c:pt idx="862">
                  <c:v>159.27456699999999</c:v>
                </c:pt>
                <c:pt idx="863">
                  <c:v>159.481323</c:v>
                </c:pt>
                <c:pt idx="864">
                  <c:v>157.917755</c:v>
                </c:pt>
                <c:pt idx="865">
                  <c:v>153.186554</c:v>
                </c:pt>
                <c:pt idx="866">
                  <c:v>151.11909499999999</c:v>
                </c:pt>
                <c:pt idx="867">
                  <c:v>149.39027400000001</c:v>
                </c:pt>
                <c:pt idx="868">
                  <c:v>151.208099</c:v>
                </c:pt>
                <c:pt idx="869">
                  <c:v>147.17671200000001</c:v>
                </c:pt>
                <c:pt idx="870">
                  <c:v>148.09397899999999</c:v>
                </c:pt>
                <c:pt idx="871">
                  <c:v>148.13232400000001</c:v>
                </c:pt>
                <c:pt idx="872">
                  <c:v>146.47949199999999</c:v>
                </c:pt>
                <c:pt idx="873">
                  <c:v>138.98291</c:v>
                </c:pt>
                <c:pt idx="874">
                  <c:v>138.31088299999999</c:v>
                </c:pt>
                <c:pt idx="875">
                  <c:v>134.71601899999999</c:v>
                </c:pt>
                <c:pt idx="876">
                  <c:v>139.36850000000001</c:v>
                </c:pt>
                <c:pt idx="877">
                  <c:v>141.14183</c:v>
                </c:pt>
                <c:pt idx="878">
                  <c:v>138.47984299999999</c:v>
                </c:pt>
                <c:pt idx="879">
                  <c:v>140.48951700000001</c:v>
                </c:pt>
                <c:pt idx="880">
                  <c:v>144.64070100000001</c:v>
                </c:pt>
                <c:pt idx="881">
                  <c:v>141.851517</c:v>
                </c:pt>
                <c:pt idx="882">
                  <c:v>146.09198000000001</c:v>
                </c:pt>
                <c:pt idx="883">
                  <c:v>146.122803</c:v>
                </c:pt>
                <c:pt idx="884">
                  <c:v>142.88270600000001</c:v>
                </c:pt>
                <c:pt idx="885">
                  <c:v>142.14262400000001</c:v>
                </c:pt>
                <c:pt idx="886">
                  <c:v>150.30465699999999</c:v>
                </c:pt>
                <c:pt idx="887">
                  <c:v>148.46409600000001</c:v>
                </c:pt>
                <c:pt idx="888">
                  <c:v>150.079285</c:v>
                </c:pt>
                <c:pt idx="889">
                  <c:v>151.85398900000001</c:v>
                </c:pt>
                <c:pt idx="890">
                  <c:v>155.32260099999999</c:v>
                </c:pt>
                <c:pt idx="891">
                  <c:v>157.003784</c:v>
                </c:pt>
                <c:pt idx="892">
                  <c:v>158.81970200000001</c:v>
                </c:pt>
                <c:pt idx="893">
                  <c:v>159.509399</c:v>
                </c:pt>
                <c:pt idx="894">
                  <c:v>165.07270800000001</c:v>
                </c:pt>
                <c:pt idx="895">
                  <c:v>160.13651999999999</c:v>
                </c:pt>
                <c:pt idx="896">
                  <c:v>160.13651999999999</c:v>
                </c:pt>
                <c:pt idx="897">
                  <c:v>160.80827300000001</c:v>
                </c:pt>
                <c:pt idx="898">
                  <c:v>161.28218100000001</c:v>
                </c:pt>
                <c:pt idx="899">
                  <c:v>156.57054099999999</c:v>
                </c:pt>
                <c:pt idx="900">
                  <c:v>150.77267499999999</c:v>
                </c:pt>
                <c:pt idx="901">
                  <c:v>149.72271699999999</c:v>
                </c:pt>
                <c:pt idx="902">
                  <c:v>151.358856</c:v>
                </c:pt>
                <c:pt idx="903">
                  <c:v>153.139725</c:v>
                </c:pt>
                <c:pt idx="904">
                  <c:v>152.99854999999999</c:v>
                </c:pt>
                <c:pt idx="905">
                  <c:v>141.630112</c:v>
                </c:pt>
                <c:pt idx="906">
                  <c:v>137.07415800000001</c:v>
                </c:pt>
                <c:pt idx="907">
                  <c:v>134.83184800000001</c:v>
                </c:pt>
                <c:pt idx="908">
                  <c:v>142.14276100000001</c:v>
                </c:pt>
                <c:pt idx="909">
                  <c:v>140.172256</c:v>
                </c:pt>
                <c:pt idx="910">
                  <c:v>143.58583100000001</c:v>
                </c:pt>
                <c:pt idx="911">
                  <c:v>149.47378499999999</c:v>
                </c:pt>
                <c:pt idx="912">
                  <c:v>153.71987899999999</c:v>
                </c:pt>
                <c:pt idx="913">
                  <c:v>156.92778000000001</c:v>
                </c:pt>
                <c:pt idx="914">
                  <c:v>158.41439800000001</c:v>
                </c:pt>
                <c:pt idx="915">
                  <c:v>159.80488600000001</c:v>
                </c:pt>
                <c:pt idx="916">
                  <c:v>155.28234900000001</c:v>
                </c:pt>
                <c:pt idx="917">
                  <c:v>157.681839</c:v>
                </c:pt>
                <c:pt idx="918">
                  <c:v>158.659088</c:v>
                </c:pt>
                <c:pt idx="919">
                  <c:v>158.12643399999999</c:v>
                </c:pt>
                <c:pt idx="920">
                  <c:v>162.09565699999999</c:v>
                </c:pt>
                <c:pt idx="921">
                  <c:v>159.084518</c:v>
                </c:pt>
                <c:pt idx="922">
                  <c:v>158.917191</c:v>
                </c:pt>
                <c:pt idx="923">
                  <c:v>159.67671200000001</c:v>
                </c:pt>
                <c:pt idx="924">
                  <c:v>146.13279700000001</c:v>
                </c:pt>
                <c:pt idx="925">
                  <c:v>154.226089</c:v>
                </c:pt>
                <c:pt idx="926">
                  <c:v>165.868393</c:v>
                </c:pt>
                <c:pt idx="927">
                  <c:v>181.27560399999999</c:v>
                </c:pt>
                <c:pt idx="928">
                  <c:v>183.45410200000001</c:v>
                </c:pt>
                <c:pt idx="929">
                  <c:v>178.60609400000001</c:v>
                </c:pt>
                <c:pt idx="930">
                  <c:v>176.85330200000001</c:v>
                </c:pt>
                <c:pt idx="931">
                  <c:v>179.71478300000001</c:v>
                </c:pt>
                <c:pt idx="932">
                  <c:v>184.30989099999999</c:v>
                </c:pt>
                <c:pt idx="933">
                  <c:v>182.56353799999999</c:v>
                </c:pt>
                <c:pt idx="934">
                  <c:v>185.45486500000001</c:v>
                </c:pt>
                <c:pt idx="935">
                  <c:v>182.707581</c:v>
                </c:pt>
                <c:pt idx="936">
                  <c:v>182.83807400000001</c:v>
                </c:pt>
                <c:pt idx="937">
                  <c:v>178.159988</c:v>
                </c:pt>
                <c:pt idx="938">
                  <c:v>183.155609</c:v>
                </c:pt>
                <c:pt idx="939">
                  <c:v>189.44120799999999</c:v>
                </c:pt>
                <c:pt idx="940">
                  <c:v>195.271805</c:v>
                </c:pt>
                <c:pt idx="941">
                  <c:v>195.271805</c:v>
                </c:pt>
                <c:pt idx="942">
                  <c:v>198.96347</c:v>
                </c:pt>
                <c:pt idx="943">
                  <c:v>203.954025</c:v>
                </c:pt>
                <c:pt idx="944">
                  <c:v>205.20443700000001</c:v>
                </c:pt>
                <c:pt idx="945">
                  <c:v>202.285706</c:v>
                </c:pt>
                <c:pt idx="946">
                  <c:v>199.21691899999999</c:v>
                </c:pt>
                <c:pt idx="947">
                  <c:v>197.13948099999999</c:v>
                </c:pt>
                <c:pt idx="948">
                  <c:v>192.51164199999999</c:v>
                </c:pt>
                <c:pt idx="949">
                  <c:v>188.86282299999999</c:v>
                </c:pt>
                <c:pt idx="950">
                  <c:v>191.258759</c:v>
                </c:pt>
                <c:pt idx="951">
                  <c:v>193.24269100000001</c:v>
                </c:pt>
                <c:pt idx="952">
                  <c:v>194.61523399999999</c:v>
                </c:pt>
                <c:pt idx="953">
                  <c:v>193.35948200000001</c:v>
                </c:pt>
                <c:pt idx="954">
                  <c:v>195.60630800000001</c:v>
                </c:pt>
                <c:pt idx="955">
                  <c:v>200.35313400000001</c:v>
                </c:pt>
                <c:pt idx="956">
                  <c:v>198.411789</c:v>
                </c:pt>
                <c:pt idx="957">
                  <c:v>198.221191</c:v>
                </c:pt>
                <c:pt idx="958">
                  <c:v>197.030609</c:v>
                </c:pt>
                <c:pt idx="959">
                  <c:v>197.010895</c:v>
                </c:pt>
                <c:pt idx="960">
                  <c:v>196.71047999999999</c:v>
                </c:pt>
                <c:pt idx="961">
                  <c:v>200.07243299999999</c:v>
                </c:pt>
                <c:pt idx="962">
                  <c:v>198.60102800000001</c:v>
                </c:pt>
                <c:pt idx="963">
                  <c:v>204.96946700000001</c:v>
                </c:pt>
                <c:pt idx="964">
                  <c:v>207.95472699999999</c:v>
                </c:pt>
                <c:pt idx="965">
                  <c:v>200.41653400000001</c:v>
                </c:pt>
                <c:pt idx="966">
                  <c:v>200.41653400000001</c:v>
                </c:pt>
                <c:pt idx="967">
                  <c:v>198.52529899999999</c:v>
                </c:pt>
                <c:pt idx="968">
                  <c:v>198.53421</c:v>
                </c:pt>
                <c:pt idx="969">
                  <c:v>197.29789700000001</c:v>
                </c:pt>
                <c:pt idx="970">
                  <c:v>193.87240600000001</c:v>
                </c:pt>
                <c:pt idx="971">
                  <c:v>197.323364</c:v>
                </c:pt>
                <c:pt idx="972">
                  <c:v>200.96423300000001</c:v>
                </c:pt>
                <c:pt idx="973">
                  <c:v>196.12115499999999</c:v>
                </c:pt>
                <c:pt idx="974">
                  <c:v>195.70654300000001</c:v>
                </c:pt>
                <c:pt idx="975">
                  <c:v>192.65664699999999</c:v>
                </c:pt>
                <c:pt idx="976">
                  <c:v>191.86357100000001</c:v>
                </c:pt>
                <c:pt idx="977">
                  <c:v>183.83708200000001</c:v>
                </c:pt>
                <c:pt idx="978">
                  <c:v>192.55313100000001</c:v>
                </c:pt>
                <c:pt idx="979">
                  <c:v>196.276016</c:v>
                </c:pt>
                <c:pt idx="980">
                  <c:v>193.96347</c:v>
                </c:pt>
                <c:pt idx="981">
                  <c:v>203.80600000000001</c:v>
                </c:pt>
                <c:pt idx="982">
                  <c:v>203.88870199999999</c:v>
                </c:pt>
                <c:pt idx="983">
                  <c:v>203.918015</c:v>
                </c:pt>
                <c:pt idx="984">
                  <c:v>206.05296300000001</c:v>
                </c:pt>
                <c:pt idx="985">
                  <c:v>209.578262</c:v>
                </c:pt>
                <c:pt idx="986">
                  <c:v>212.334869</c:v>
                </c:pt>
                <c:pt idx="987">
                  <c:v>215.733383</c:v>
                </c:pt>
                <c:pt idx="988">
                  <c:v>221.338593</c:v>
                </c:pt>
                <c:pt idx="989">
                  <c:v>220.297821</c:v>
                </c:pt>
                <c:pt idx="990">
                  <c:v>220.339584</c:v>
                </c:pt>
                <c:pt idx="991">
                  <c:v>218.79135099999999</c:v>
                </c:pt>
                <c:pt idx="992">
                  <c:v>213.42068499999999</c:v>
                </c:pt>
                <c:pt idx="993">
                  <c:v>210.147614</c:v>
                </c:pt>
                <c:pt idx="994">
                  <c:v>204.97494499999999</c:v>
                </c:pt>
                <c:pt idx="995">
                  <c:v>208.80517599999999</c:v>
                </c:pt>
                <c:pt idx="996">
                  <c:v>209.16091900000001</c:v>
                </c:pt>
                <c:pt idx="997">
                  <c:v>207.326111</c:v>
                </c:pt>
                <c:pt idx="998">
                  <c:v>209.243347</c:v>
                </c:pt>
                <c:pt idx="999">
                  <c:v>210.936035</c:v>
                </c:pt>
                <c:pt idx="1000">
                  <c:v>207.66868600000001</c:v>
                </c:pt>
                <c:pt idx="1001">
                  <c:v>210.92288199999999</c:v>
                </c:pt>
                <c:pt idx="1002">
                  <c:v>214.391357</c:v>
                </c:pt>
                <c:pt idx="1003">
                  <c:v>212.39428699999999</c:v>
                </c:pt>
                <c:pt idx="1004">
                  <c:v>219.929901</c:v>
                </c:pt>
                <c:pt idx="1005">
                  <c:v>214.30892900000001</c:v>
                </c:pt>
                <c:pt idx="1006">
                  <c:v>217.45262099999999</c:v>
                </c:pt>
                <c:pt idx="1007">
                  <c:v>212.66774000000001</c:v>
                </c:pt>
                <c:pt idx="1008">
                  <c:v>211.59738200000001</c:v>
                </c:pt>
                <c:pt idx="1009">
                  <c:v>205.30424500000001</c:v>
                </c:pt>
                <c:pt idx="1010">
                  <c:v>208.41864000000001</c:v>
                </c:pt>
                <c:pt idx="1011">
                  <c:v>209.060959</c:v>
                </c:pt>
                <c:pt idx="1012">
                  <c:v>212.58763099999999</c:v>
                </c:pt>
                <c:pt idx="1013">
                  <c:v>229.775848</c:v>
                </c:pt>
                <c:pt idx="1014">
                  <c:v>234.254715</c:v>
                </c:pt>
                <c:pt idx="1015">
                  <c:v>235.761169</c:v>
                </c:pt>
                <c:pt idx="1016">
                  <c:v>235.566742</c:v>
                </c:pt>
                <c:pt idx="1017">
                  <c:v>242.01391599999999</c:v>
                </c:pt>
                <c:pt idx="1018">
                  <c:v>241.78907799999999</c:v>
                </c:pt>
                <c:pt idx="1019">
                  <c:v>241.081177</c:v>
                </c:pt>
                <c:pt idx="1020">
                  <c:v>242.37553399999999</c:v>
                </c:pt>
                <c:pt idx="1021">
                  <c:v>245.88755800000001</c:v>
                </c:pt>
                <c:pt idx="1022">
                  <c:v>232.938568</c:v>
                </c:pt>
                <c:pt idx="1023">
                  <c:v>239.36891199999999</c:v>
                </c:pt>
                <c:pt idx="1024">
                  <c:v>222.44837999999999</c:v>
                </c:pt>
                <c:pt idx="1025">
                  <c:v>239.39683500000001</c:v>
                </c:pt>
                <c:pt idx="1026">
                  <c:v>239.251282</c:v>
                </c:pt>
                <c:pt idx="1027">
                  <c:v>250.30027799999999</c:v>
                </c:pt>
                <c:pt idx="1028">
                  <c:v>257.50412</c:v>
                </c:pt>
                <c:pt idx="1029">
                  <c:v>261.86617999999999</c:v>
                </c:pt>
                <c:pt idx="1030">
                  <c:v>249.26182600000001</c:v>
                </c:pt>
                <c:pt idx="1031">
                  <c:v>251.941757</c:v>
                </c:pt>
                <c:pt idx="1032">
                  <c:v>259.98794600000002</c:v>
                </c:pt>
                <c:pt idx="1033">
                  <c:v>264.84527600000001</c:v>
                </c:pt>
                <c:pt idx="1034">
                  <c:v>267.49945100000002</c:v>
                </c:pt>
                <c:pt idx="1035">
                  <c:v>280.82195999999999</c:v>
                </c:pt>
                <c:pt idx="1036">
                  <c:v>272.95651199999998</c:v>
                </c:pt>
                <c:pt idx="1037">
                  <c:v>278.86132800000001</c:v>
                </c:pt>
                <c:pt idx="1038">
                  <c:v>283.277466</c:v>
                </c:pt>
                <c:pt idx="1039">
                  <c:v>280.33712800000001</c:v>
                </c:pt>
                <c:pt idx="1040">
                  <c:v>277.64926100000002</c:v>
                </c:pt>
                <c:pt idx="1041">
                  <c:v>275.18609600000002</c:v>
                </c:pt>
                <c:pt idx="1042">
                  <c:v>269.265533</c:v>
                </c:pt>
                <c:pt idx="1043">
                  <c:v>262.47521999999998</c:v>
                </c:pt>
                <c:pt idx="1044">
                  <c:v>260.33477800000003</c:v>
                </c:pt>
                <c:pt idx="1045">
                  <c:v>256.46374500000002</c:v>
                </c:pt>
                <c:pt idx="1046">
                  <c:v>252.91995199999999</c:v>
                </c:pt>
                <c:pt idx="1047">
                  <c:v>248.44137599999999</c:v>
                </c:pt>
                <c:pt idx="1048">
                  <c:v>240.11584500000001</c:v>
                </c:pt>
                <c:pt idx="1049">
                  <c:v>231.52742000000001</c:v>
                </c:pt>
                <c:pt idx="1050">
                  <c:v>236.11840799999999</c:v>
                </c:pt>
                <c:pt idx="1051">
                  <c:v>236.62025499999999</c:v>
                </c:pt>
                <c:pt idx="1052">
                  <c:v>243.19270299999999</c:v>
                </c:pt>
                <c:pt idx="1053">
                  <c:v>246.15524300000001</c:v>
                </c:pt>
                <c:pt idx="1054">
                  <c:v>242.45961</c:v>
                </c:pt>
                <c:pt idx="1055">
                  <c:v>241.129639</c:v>
                </c:pt>
                <c:pt idx="1056">
                  <c:v>239.24006700000001</c:v>
                </c:pt>
                <c:pt idx="1057">
                  <c:v>234.129974</c:v>
                </c:pt>
                <c:pt idx="1058">
                  <c:v>224.96440100000001</c:v>
                </c:pt>
                <c:pt idx="1059">
                  <c:v>224.96440100000001</c:v>
                </c:pt>
                <c:pt idx="1060">
                  <c:v>227.370743</c:v>
                </c:pt>
                <c:pt idx="1061">
                  <c:v>225.35902400000001</c:v>
                </c:pt>
                <c:pt idx="1062">
                  <c:v>225.91589400000001</c:v>
                </c:pt>
                <c:pt idx="1063">
                  <c:v>223.06454500000001</c:v>
                </c:pt>
                <c:pt idx="1064">
                  <c:v>229.98246800000001</c:v>
                </c:pt>
                <c:pt idx="1065">
                  <c:v>220.41502399999999</c:v>
                </c:pt>
                <c:pt idx="1066">
                  <c:v>215.82757599999999</c:v>
                </c:pt>
                <c:pt idx="1067">
                  <c:v>220.48855599999999</c:v>
                </c:pt>
                <c:pt idx="1068">
                  <c:v>211.55822800000001</c:v>
                </c:pt>
                <c:pt idx="1069">
                  <c:v>212.447968</c:v>
                </c:pt>
                <c:pt idx="1070">
                  <c:v>213.888428</c:v>
                </c:pt>
                <c:pt idx="1071">
                  <c:v>203.23187300000001</c:v>
                </c:pt>
                <c:pt idx="1072">
                  <c:v>197.90489199999999</c:v>
                </c:pt>
                <c:pt idx="1073">
                  <c:v>201.07692</c:v>
                </c:pt>
                <c:pt idx="1074">
                  <c:v>203.17695599999999</c:v>
                </c:pt>
                <c:pt idx="1075">
                  <c:v>202.91378800000001</c:v>
                </c:pt>
                <c:pt idx="1076">
                  <c:v>204.29496800000001</c:v>
                </c:pt>
                <c:pt idx="1077">
                  <c:v>205.000687</c:v>
                </c:pt>
                <c:pt idx="1078">
                  <c:v>202.79179400000001</c:v>
                </c:pt>
                <c:pt idx="1079">
                  <c:v>200.68190000000001</c:v>
                </c:pt>
                <c:pt idx="1080">
                  <c:v>198.28514100000001</c:v>
                </c:pt>
                <c:pt idx="1081">
                  <c:v>195.538116</c:v>
                </c:pt>
                <c:pt idx="1082">
                  <c:v>195.776093</c:v>
                </c:pt>
                <c:pt idx="1083">
                  <c:v>196.84193400000001</c:v>
                </c:pt>
                <c:pt idx="1084">
                  <c:v>194.29345699999999</c:v>
                </c:pt>
                <c:pt idx="1085">
                  <c:v>196.76196300000001</c:v>
                </c:pt>
                <c:pt idx="1086">
                  <c:v>195.575638</c:v>
                </c:pt>
                <c:pt idx="1087">
                  <c:v>195.76925700000001</c:v>
                </c:pt>
                <c:pt idx="1088">
                  <c:v>195.31260700000001</c:v>
                </c:pt>
                <c:pt idx="1089">
                  <c:v>193.75054900000001</c:v>
                </c:pt>
                <c:pt idx="1090">
                  <c:v>194.20898399999999</c:v>
                </c:pt>
                <c:pt idx="1091">
                  <c:v>194.60455300000001</c:v>
                </c:pt>
                <c:pt idx="1092">
                  <c:v>200.819366</c:v>
                </c:pt>
                <c:pt idx="1093">
                  <c:v>198.296356</c:v>
                </c:pt>
                <c:pt idx="1094">
                  <c:v>198.296356</c:v>
                </c:pt>
                <c:pt idx="1095">
                  <c:v>199.97631799999999</c:v>
                </c:pt>
                <c:pt idx="1096">
                  <c:v>197.13029499999999</c:v>
                </c:pt>
                <c:pt idx="1097">
                  <c:v>197.50479100000001</c:v>
                </c:pt>
                <c:pt idx="1098">
                  <c:v>194.85992400000001</c:v>
                </c:pt>
                <c:pt idx="1099">
                  <c:v>191.43525700000001</c:v>
                </c:pt>
                <c:pt idx="1100">
                  <c:v>195.37080399999999</c:v>
                </c:pt>
                <c:pt idx="1101">
                  <c:v>197.105377</c:v>
                </c:pt>
                <c:pt idx="1102">
                  <c:v>197.99964900000001</c:v>
                </c:pt>
                <c:pt idx="1103">
                  <c:v>192.39717099999999</c:v>
                </c:pt>
                <c:pt idx="1104">
                  <c:v>190.404068</c:v>
                </c:pt>
                <c:pt idx="1105">
                  <c:v>187.16068999999999</c:v>
                </c:pt>
                <c:pt idx="1106">
                  <c:v>191.688705</c:v>
                </c:pt>
                <c:pt idx="1107">
                  <c:v>195.19430500000001</c:v>
                </c:pt>
                <c:pt idx="1108">
                  <c:v>193.50914</c:v>
                </c:pt>
                <c:pt idx="1109">
                  <c:v>189.86293000000001</c:v>
                </c:pt>
                <c:pt idx="1110">
                  <c:v>181.13922099999999</c:v>
                </c:pt>
                <c:pt idx="1111">
                  <c:v>181.66899100000001</c:v>
                </c:pt>
                <c:pt idx="1112">
                  <c:v>180.19416799999999</c:v>
                </c:pt>
                <c:pt idx="1113">
                  <c:v>182.99321</c:v>
                </c:pt>
                <c:pt idx="1114">
                  <c:v>179.647964</c:v>
                </c:pt>
                <c:pt idx="1115">
                  <c:v>183.41781599999999</c:v>
                </c:pt>
                <c:pt idx="1116">
                  <c:v>181.565887</c:v>
                </c:pt>
                <c:pt idx="1117">
                  <c:v>182.80917400000001</c:v>
                </c:pt>
                <c:pt idx="1118">
                  <c:v>181.95161400000001</c:v>
                </c:pt>
                <c:pt idx="1119">
                  <c:v>184.472015</c:v>
                </c:pt>
                <c:pt idx="1120">
                  <c:v>185.34532200000001</c:v>
                </c:pt>
                <c:pt idx="1121">
                  <c:v>181.71951300000001</c:v>
                </c:pt>
                <c:pt idx="1122">
                  <c:v>182.49342300000001</c:v>
                </c:pt>
                <c:pt idx="1123">
                  <c:v>180.46336400000001</c:v>
                </c:pt>
                <c:pt idx="1124">
                  <c:v>182.44618199999999</c:v>
                </c:pt>
                <c:pt idx="1125">
                  <c:v>184.001938</c:v>
                </c:pt>
                <c:pt idx="1126">
                  <c:v>185.087357</c:v>
                </c:pt>
                <c:pt idx="1127">
                  <c:v>182.935562</c:v>
                </c:pt>
                <c:pt idx="1128">
                  <c:v>180.323837</c:v>
                </c:pt>
                <c:pt idx="1129">
                  <c:v>180.574951</c:v>
                </c:pt>
                <c:pt idx="1130">
                  <c:v>177.94816599999999</c:v>
                </c:pt>
                <c:pt idx="1131">
                  <c:v>176.31956500000001</c:v>
                </c:pt>
                <c:pt idx="1132">
                  <c:v>174.36068700000001</c:v>
                </c:pt>
                <c:pt idx="1133">
                  <c:v>176.98762500000001</c:v>
                </c:pt>
                <c:pt idx="1134">
                  <c:v>174.86622600000001</c:v>
                </c:pt>
                <c:pt idx="1135">
                  <c:v>171.45922899999999</c:v>
                </c:pt>
                <c:pt idx="1136">
                  <c:v>173.79861500000001</c:v>
                </c:pt>
                <c:pt idx="1137">
                  <c:v>171.445663</c:v>
                </c:pt>
                <c:pt idx="1138">
                  <c:v>170.121735</c:v>
                </c:pt>
                <c:pt idx="1139">
                  <c:v>171.428833</c:v>
                </c:pt>
                <c:pt idx="1140">
                  <c:v>172.997589</c:v>
                </c:pt>
                <c:pt idx="1141">
                  <c:v>172.54341099999999</c:v>
                </c:pt>
                <c:pt idx="1142">
                  <c:v>173.81942699999999</c:v>
                </c:pt>
                <c:pt idx="1143">
                  <c:v>174.37233000000001</c:v>
                </c:pt>
                <c:pt idx="1144">
                  <c:v>174.83760100000001</c:v>
                </c:pt>
                <c:pt idx="1145">
                  <c:v>174.82295199999999</c:v>
                </c:pt>
                <c:pt idx="1146">
                  <c:v>173.40412900000001</c:v>
                </c:pt>
                <c:pt idx="1147">
                  <c:v>169.41450499999999</c:v>
                </c:pt>
                <c:pt idx="1148">
                  <c:v>168.568848</c:v>
                </c:pt>
                <c:pt idx="1149">
                  <c:v>172.66842700000001</c:v>
                </c:pt>
                <c:pt idx="1150">
                  <c:v>170.47499099999999</c:v>
                </c:pt>
                <c:pt idx="1151">
                  <c:v>176.27752699999999</c:v>
                </c:pt>
                <c:pt idx="1152">
                  <c:v>176.491806</c:v>
                </c:pt>
                <c:pt idx="1153">
                  <c:v>182.59461999999999</c:v>
                </c:pt>
                <c:pt idx="1154">
                  <c:v>183.439865</c:v>
                </c:pt>
                <c:pt idx="1155">
                  <c:v>178.08727999999999</c:v>
                </c:pt>
                <c:pt idx="1156">
                  <c:v>181.602722</c:v>
                </c:pt>
                <c:pt idx="1157">
                  <c:v>178.917877</c:v>
                </c:pt>
                <c:pt idx="1158">
                  <c:v>180.760895</c:v>
                </c:pt>
                <c:pt idx="1159">
                  <c:v>179.04658499999999</c:v>
                </c:pt>
                <c:pt idx="1160">
                  <c:v>175.50320400000001</c:v>
                </c:pt>
                <c:pt idx="1161">
                  <c:v>173.53653</c:v>
                </c:pt>
                <c:pt idx="1162">
                  <c:v>173.814896</c:v>
                </c:pt>
                <c:pt idx="1163">
                  <c:v>174.005371</c:v>
                </c:pt>
                <c:pt idx="1164">
                  <c:v>177.075943</c:v>
                </c:pt>
                <c:pt idx="1165">
                  <c:v>175.315338</c:v>
                </c:pt>
                <c:pt idx="1166">
                  <c:v>169.87416099999999</c:v>
                </c:pt>
                <c:pt idx="1167">
                  <c:v>174.07629399999999</c:v>
                </c:pt>
                <c:pt idx="1168">
                  <c:v>174.745453</c:v>
                </c:pt>
                <c:pt idx="1169">
                  <c:v>171.06158400000001</c:v>
                </c:pt>
                <c:pt idx="1170">
                  <c:v>171.02311700000001</c:v>
                </c:pt>
                <c:pt idx="1171">
                  <c:v>172.60475199999999</c:v>
                </c:pt>
                <c:pt idx="1172">
                  <c:v>178.88145399999999</c:v>
                </c:pt>
                <c:pt idx="1173">
                  <c:v>179.69986</c:v>
                </c:pt>
                <c:pt idx="1174">
                  <c:v>176.90450999999999</c:v>
                </c:pt>
                <c:pt idx="1175">
                  <c:v>175.34683200000001</c:v>
                </c:pt>
                <c:pt idx="1176">
                  <c:v>171.82646199999999</c:v>
                </c:pt>
                <c:pt idx="1177">
                  <c:v>169.17790199999999</c:v>
                </c:pt>
                <c:pt idx="1178">
                  <c:v>169.605377</c:v>
                </c:pt>
                <c:pt idx="1179">
                  <c:v>167.07785000000001</c:v>
                </c:pt>
                <c:pt idx="1180">
                  <c:v>168.32991000000001</c:v>
                </c:pt>
                <c:pt idx="1181">
                  <c:v>165.311508</c:v>
                </c:pt>
                <c:pt idx="1182">
                  <c:v>166.41047699999999</c:v>
                </c:pt>
                <c:pt idx="1183">
                  <c:v>170.84059099999999</c:v>
                </c:pt>
                <c:pt idx="1184">
                  <c:v>173.98907500000001</c:v>
                </c:pt>
                <c:pt idx="1185">
                  <c:v>173.21009799999999</c:v>
                </c:pt>
                <c:pt idx="1186">
                  <c:v>169.717377</c:v>
                </c:pt>
                <c:pt idx="1187">
                  <c:v>169.41847200000001</c:v>
                </c:pt>
                <c:pt idx="1188">
                  <c:v>172.638565</c:v>
                </c:pt>
                <c:pt idx="1189">
                  <c:v>171.840149</c:v>
                </c:pt>
                <c:pt idx="1190">
                  <c:v>173.47615099999999</c:v>
                </c:pt>
                <c:pt idx="1191">
                  <c:v>177.81944300000001</c:v>
                </c:pt>
                <c:pt idx="1192">
                  <c:v>180.32711800000001</c:v>
                </c:pt>
                <c:pt idx="1193">
                  <c:v>176.76744099999999</c:v>
                </c:pt>
                <c:pt idx="1194">
                  <c:v>170.95259100000001</c:v>
                </c:pt>
                <c:pt idx="1195">
                  <c:v>173.23405500000001</c:v>
                </c:pt>
                <c:pt idx="1196">
                  <c:v>167.75619499999999</c:v>
                </c:pt>
                <c:pt idx="1197">
                  <c:v>167.75619499999999</c:v>
                </c:pt>
                <c:pt idx="1198">
                  <c:v>162.835464</c:v>
                </c:pt>
                <c:pt idx="1199">
                  <c:v>162.727982</c:v>
                </c:pt>
                <c:pt idx="1200">
                  <c:v>162.87463399999999</c:v>
                </c:pt>
                <c:pt idx="1201">
                  <c:v>163.11932400000001</c:v>
                </c:pt>
                <c:pt idx="1202">
                  <c:v>164.66357400000001</c:v>
                </c:pt>
                <c:pt idx="1203">
                  <c:v>163.69482400000001</c:v>
                </c:pt>
                <c:pt idx="1204">
                  <c:v>165.65602100000001</c:v>
                </c:pt>
                <c:pt idx="1205">
                  <c:v>163.35716199999999</c:v>
                </c:pt>
                <c:pt idx="1206">
                  <c:v>164.55650299999999</c:v>
                </c:pt>
                <c:pt idx="1207">
                  <c:v>162.044174</c:v>
                </c:pt>
                <c:pt idx="1208">
                  <c:v>161.38938899999999</c:v>
                </c:pt>
                <c:pt idx="1209">
                  <c:v>157.859161</c:v>
                </c:pt>
                <c:pt idx="1210">
                  <c:v>156.14703399999999</c:v>
                </c:pt>
                <c:pt idx="1211">
                  <c:v>152.555725</c:v>
                </c:pt>
                <c:pt idx="1212">
                  <c:v>150.39093</c:v>
                </c:pt>
                <c:pt idx="1213">
                  <c:v>155.99655200000001</c:v>
                </c:pt>
                <c:pt idx="1214">
                  <c:v>153.299103</c:v>
                </c:pt>
                <c:pt idx="1215">
                  <c:v>153.80368000000001</c:v>
                </c:pt>
                <c:pt idx="1216">
                  <c:v>154.44641100000001</c:v>
                </c:pt>
                <c:pt idx="1217">
                  <c:v>149.728882</c:v>
                </c:pt>
                <c:pt idx="1218">
                  <c:v>151.51426699999999</c:v>
                </c:pt>
                <c:pt idx="1219">
                  <c:v>148.07577499999999</c:v>
                </c:pt>
                <c:pt idx="1220">
                  <c:v>144.735321</c:v>
                </c:pt>
                <c:pt idx="1221">
                  <c:v>142.46165500000001</c:v>
                </c:pt>
                <c:pt idx="1222">
                  <c:v>137.031845</c:v>
                </c:pt>
                <c:pt idx="1223">
                  <c:v>138.84530599999999</c:v>
                </c:pt>
                <c:pt idx="1224">
                  <c:v>140.51757799999999</c:v>
                </c:pt>
                <c:pt idx="1225">
                  <c:v>135.71106</c:v>
                </c:pt>
                <c:pt idx="1226">
                  <c:v>135.71106</c:v>
                </c:pt>
                <c:pt idx="1227">
                  <c:v>141.419647</c:v>
                </c:pt>
                <c:pt idx="1228">
                  <c:v>143.78066999999999</c:v>
                </c:pt>
                <c:pt idx="1229">
                  <c:v>145.844696</c:v>
                </c:pt>
                <c:pt idx="1230">
                  <c:v>145.16239899999999</c:v>
                </c:pt>
                <c:pt idx="1231">
                  <c:v>138.93704199999999</c:v>
                </c:pt>
                <c:pt idx="1232">
                  <c:v>137.25134299999999</c:v>
                </c:pt>
                <c:pt idx="1233">
                  <c:v>137.24490399999999</c:v>
                </c:pt>
                <c:pt idx="1234">
                  <c:v>137.49589499999999</c:v>
                </c:pt>
                <c:pt idx="1235">
                  <c:v>137.76139800000001</c:v>
                </c:pt>
                <c:pt idx="1236">
                  <c:v>137.66937300000001</c:v>
                </c:pt>
                <c:pt idx="1237">
                  <c:v>133.102203</c:v>
                </c:pt>
                <c:pt idx="1238">
                  <c:v>131.070358</c:v>
                </c:pt>
                <c:pt idx="1239">
                  <c:v>129.87908899999999</c:v>
                </c:pt>
                <c:pt idx="1240">
                  <c:v>127.034454</c:v>
                </c:pt>
                <c:pt idx="1241">
                  <c:v>127.194244</c:v>
                </c:pt>
                <c:pt idx="1242">
                  <c:v>134.34603899999999</c:v>
                </c:pt>
                <c:pt idx="1243">
                  <c:v>136.085419</c:v>
                </c:pt>
                <c:pt idx="1244">
                  <c:v>132.29748499999999</c:v>
                </c:pt>
                <c:pt idx="1245">
                  <c:v>134.89073200000001</c:v>
                </c:pt>
                <c:pt idx="1246">
                  <c:v>132.07415800000001</c:v>
                </c:pt>
                <c:pt idx="1247">
                  <c:v>132.36279300000001</c:v>
                </c:pt>
                <c:pt idx="1248">
                  <c:v>134.465576</c:v>
                </c:pt>
                <c:pt idx="1249">
                  <c:v>132.102509</c:v>
                </c:pt>
                <c:pt idx="1250">
                  <c:v>135.00410500000001</c:v>
                </c:pt>
                <c:pt idx="1251">
                  <c:v>134.889771</c:v>
                </c:pt>
                <c:pt idx="1252">
                  <c:v>134.79556299999999</c:v>
                </c:pt>
                <c:pt idx="1253">
                  <c:v>131.243011</c:v>
                </c:pt>
                <c:pt idx="1254">
                  <c:v>130.79499799999999</c:v>
                </c:pt>
                <c:pt idx="1255">
                  <c:v>128.19162</c:v>
                </c:pt>
                <c:pt idx="1256">
                  <c:v>127.464127</c:v>
                </c:pt>
                <c:pt idx="1257">
                  <c:v>126.582596</c:v>
                </c:pt>
                <c:pt idx="1258">
                  <c:v>128.60320999999999</c:v>
                </c:pt>
                <c:pt idx="1259">
                  <c:v>127.236557</c:v>
                </c:pt>
                <c:pt idx="1260">
                  <c:v>121.877258</c:v>
                </c:pt>
                <c:pt idx="1261">
                  <c:v>123.921021</c:v>
                </c:pt>
                <c:pt idx="1262">
                  <c:v>123.008133</c:v>
                </c:pt>
                <c:pt idx="1263">
                  <c:v>124.99041699999999</c:v>
                </c:pt>
                <c:pt idx="1264">
                  <c:v>122.63446</c:v>
                </c:pt>
                <c:pt idx="1265">
                  <c:v>122.378685</c:v>
                </c:pt>
                <c:pt idx="1266">
                  <c:v>128.10850500000001</c:v>
                </c:pt>
                <c:pt idx="1267">
                  <c:v>124.902649</c:v>
                </c:pt>
                <c:pt idx="1268">
                  <c:v>123.57679</c:v>
                </c:pt>
                <c:pt idx="1269">
                  <c:v>116.22425800000001</c:v>
                </c:pt>
                <c:pt idx="1270">
                  <c:v>116.09760300000001</c:v>
                </c:pt>
                <c:pt idx="1271">
                  <c:v>115.825531</c:v>
                </c:pt>
                <c:pt idx="1272">
                  <c:v>113.81723</c:v>
                </c:pt>
                <c:pt idx="1273">
                  <c:v>119.827065</c:v>
                </c:pt>
                <c:pt idx="1274">
                  <c:v>114.896759</c:v>
                </c:pt>
                <c:pt idx="1275">
                  <c:v>126.239456</c:v>
                </c:pt>
                <c:pt idx="1276">
                  <c:v>122.80069</c:v>
                </c:pt>
                <c:pt idx="1277">
                  <c:v>132.09318500000001</c:v>
                </c:pt>
                <c:pt idx="1278">
                  <c:v>136.09910600000001</c:v>
                </c:pt>
                <c:pt idx="1279">
                  <c:v>131.60189800000001</c:v>
                </c:pt>
                <c:pt idx="1280">
                  <c:v>137.53793300000001</c:v>
                </c:pt>
                <c:pt idx="1281">
                  <c:v>141.745667</c:v>
                </c:pt>
                <c:pt idx="1282">
                  <c:v>141.04762299999999</c:v>
                </c:pt>
                <c:pt idx="1283">
                  <c:v>137.29379299999999</c:v>
                </c:pt>
                <c:pt idx="1284">
                  <c:v>139.05972299999999</c:v>
                </c:pt>
                <c:pt idx="1285">
                  <c:v>135.35723899999999</c:v>
                </c:pt>
                <c:pt idx="1286">
                  <c:v>135.59316999999999</c:v>
                </c:pt>
                <c:pt idx="1287">
                  <c:v>138.94087200000001</c:v>
                </c:pt>
                <c:pt idx="1288">
                  <c:v>137.60803200000001</c:v>
                </c:pt>
                <c:pt idx="1289">
                  <c:v>139.022751</c:v>
                </c:pt>
                <c:pt idx="1290">
                  <c:v>143.37029999999999</c:v>
                </c:pt>
                <c:pt idx="1291">
                  <c:v>146.331467</c:v>
                </c:pt>
                <c:pt idx="1292">
                  <c:v>148.426849</c:v>
                </c:pt>
                <c:pt idx="1293">
                  <c:v>145.973129</c:v>
                </c:pt>
                <c:pt idx="1294">
                  <c:v>147.24176</c:v>
                </c:pt>
                <c:pt idx="1295">
                  <c:v>147.24176</c:v>
                </c:pt>
                <c:pt idx="1296">
                  <c:v>147.61953700000001</c:v>
                </c:pt>
                <c:pt idx="1297">
                  <c:v>149.132294</c:v>
                </c:pt>
                <c:pt idx="1298">
                  <c:v>146.156204</c:v>
                </c:pt>
                <c:pt idx="1299">
                  <c:v>143.505447</c:v>
                </c:pt>
                <c:pt idx="1300">
                  <c:v>142.64158599999999</c:v>
                </c:pt>
                <c:pt idx="1301">
                  <c:v>144.617569</c:v>
                </c:pt>
                <c:pt idx="1302">
                  <c:v>141.86932400000001</c:v>
                </c:pt>
                <c:pt idx="1303">
                  <c:v>143.37304700000001</c:v>
                </c:pt>
                <c:pt idx="1304">
                  <c:v>138.647583</c:v>
                </c:pt>
                <c:pt idx="1305">
                  <c:v>134.576492</c:v>
                </c:pt>
                <c:pt idx="1306">
                  <c:v>136.88095100000001</c:v>
                </c:pt>
                <c:pt idx="1307">
                  <c:v>138.98962399999999</c:v>
                </c:pt>
                <c:pt idx="1308">
                  <c:v>138.96525600000001</c:v>
                </c:pt>
                <c:pt idx="1309">
                  <c:v>136.067474</c:v>
                </c:pt>
                <c:pt idx="1310">
                  <c:v>139.133118</c:v>
                </c:pt>
                <c:pt idx="1311">
                  <c:v>143.715912</c:v>
                </c:pt>
                <c:pt idx="1312">
                  <c:v>145.309448</c:v>
                </c:pt>
                <c:pt idx="1313">
                  <c:v>146.89122</c:v>
                </c:pt>
                <c:pt idx="1314">
                  <c:v>150.82401999999999</c:v>
                </c:pt>
                <c:pt idx="1315">
                  <c:v>150.82401999999999</c:v>
                </c:pt>
                <c:pt idx="1316">
                  <c:v>150.72995</c:v>
                </c:pt>
                <c:pt idx="1317">
                  <c:v>150.199646</c:v>
                </c:pt>
                <c:pt idx="1318">
                  <c:v>150.767471</c:v>
                </c:pt>
                <c:pt idx="1319">
                  <c:v>151.61244199999999</c:v>
                </c:pt>
                <c:pt idx="1320">
                  <c:v>148.02757299999999</c:v>
                </c:pt>
                <c:pt idx="1321">
                  <c:v>148.48490899999999</c:v>
                </c:pt>
                <c:pt idx="1322">
                  <c:v>146.90875199999999</c:v>
                </c:pt>
                <c:pt idx="1323">
                  <c:v>145.80265800000001</c:v>
                </c:pt>
                <c:pt idx="1324">
                  <c:v>144.68042</c:v>
                </c:pt>
                <c:pt idx="1325">
                  <c:v>144.74449200000001</c:v>
                </c:pt>
                <c:pt idx="1326">
                  <c:v>146.16729699999999</c:v>
                </c:pt>
                <c:pt idx="1327">
                  <c:v>138.08810399999999</c:v>
                </c:pt>
                <c:pt idx="1328">
                  <c:v>138.51229900000001</c:v>
                </c:pt>
                <c:pt idx="1329">
                  <c:v>139.50898699999999</c:v>
                </c:pt>
                <c:pt idx="1330">
                  <c:v>139.89565999999999</c:v>
                </c:pt>
                <c:pt idx="1331">
                  <c:v>138.94593800000001</c:v>
                </c:pt>
                <c:pt idx="1332">
                  <c:v>139.15557899999999</c:v>
                </c:pt>
                <c:pt idx="1333">
                  <c:v>137.938568</c:v>
                </c:pt>
                <c:pt idx="1334">
                  <c:v>137.21040300000001</c:v>
                </c:pt>
                <c:pt idx="1335">
                  <c:v>137.26968400000001</c:v>
                </c:pt>
                <c:pt idx="1336">
                  <c:v>136.53329500000001</c:v>
                </c:pt>
                <c:pt idx="1337">
                  <c:v>135.12146000000001</c:v>
                </c:pt>
                <c:pt idx="1338">
                  <c:v>133.767944</c:v>
                </c:pt>
                <c:pt idx="1339">
                  <c:v>133.15628100000001</c:v>
                </c:pt>
                <c:pt idx="1340">
                  <c:v>131.95927399999999</c:v>
                </c:pt>
                <c:pt idx="1341">
                  <c:v>131.056656</c:v>
                </c:pt>
                <c:pt idx="1342">
                  <c:v>130.72981300000001</c:v>
                </c:pt>
                <c:pt idx="1343">
                  <c:v>131.567947</c:v>
                </c:pt>
                <c:pt idx="1344">
                  <c:v>130.869202</c:v>
                </c:pt>
                <c:pt idx="1345">
                  <c:v>128.65017700000001</c:v>
                </c:pt>
                <c:pt idx="1346">
                  <c:v>129.41012599999999</c:v>
                </c:pt>
                <c:pt idx="1347">
                  <c:v>130.42105100000001</c:v>
                </c:pt>
                <c:pt idx="1348">
                  <c:v>130.931915</c:v>
                </c:pt>
                <c:pt idx="1349">
                  <c:v>132.35047900000001</c:v>
                </c:pt>
                <c:pt idx="1350">
                  <c:v>132.35047900000001</c:v>
                </c:pt>
                <c:pt idx="1351">
                  <c:v>130.97669999999999</c:v>
                </c:pt>
                <c:pt idx="1352">
                  <c:v>130.474457</c:v>
                </c:pt>
                <c:pt idx="1353">
                  <c:v>128.038116</c:v>
                </c:pt>
                <c:pt idx="1354">
                  <c:v>126.307648</c:v>
                </c:pt>
                <c:pt idx="1355">
                  <c:v>125.954926</c:v>
                </c:pt>
                <c:pt idx="1356">
                  <c:v>128.867615</c:v>
                </c:pt>
                <c:pt idx="1357">
                  <c:v>129.16802999999999</c:v>
                </c:pt>
                <c:pt idx="1358">
                  <c:v>130.28398100000001</c:v>
                </c:pt>
                <c:pt idx="1359">
                  <c:v>129.344391</c:v>
                </c:pt>
                <c:pt idx="1360">
                  <c:v>131.13005100000001</c:v>
                </c:pt>
                <c:pt idx="1361">
                  <c:v>132.84518399999999</c:v>
                </c:pt>
                <c:pt idx="1362">
                  <c:v>133.17683400000001</c:v>
                </c:pt>
                <c:pt idx="1363">
                  <c:v>133.980042</c:v>
                </c:pt>
                <c:pt idx="1364">
                  <c:v>134.14201399999999</c:v>
                </c:pt>
                <c:pt idx="1365">
                  <c:v>130.56947299999999</c:v>
                </c:pt>
                <c:pt idx="1366">
                  <c:v>131.17536899999999</c:v>
                </c:pt>
                <c:pt idx="1367">
                  <c:v>132.331985</c:v>
                </c:pt>
                <c:pt idx="1368">
                  <c:v>128.452316</c:v>
                </c:pt>
                <c:pt idx="1369">
                  <c:v>126.982964</c:v>
                </c:pt>
                <c:pt idx="1370">
                  <c:v>127.490143</c:v>
                </c:pt>
                <c:pt idx="1371">
                  <c:v>127.07867400000001</c:v>
                </c:pt>
                <c:pt idx="1372">
                  <c:v>128.442184</c:v>
                </c:pt>
                <c:pt idx="1373">
                  <c:v>126.522758</c:v>
                </c:pt>
                <c:pt idx="1374">
                  <c:v>125.35327100000001</c:v>
                </c:pt>
                <c:pt idx="1375">
                  <c:v>121.798935</c:v>
                </c:pt>
                <c:pt idx="1376">
                  <c:v>121.201668</c:v>
                </c:pt>
                <c:pt idx="1377">
                  <c:v>123.329498</c:v>
                </c:pt>
                <c:pt idx="1378">
                  <c:v>121.481819</c:v>
                </c:pt>
                <c:pt idx="1379">
                  <c:v>124.293053</c:v>
                </c:pt>
                <c:pt idx="1380">
                  <c:v>124.438873</c:v>
                </c:pt>
                <c:pt idx="1381">
                  <c:v>123.702072</c:v>
                </c:pt>
                <c:pt idx="1382">
                  <c:v>121.286011</c:v>
                </c:pt>
                <c:pt idx="1383">
                  <c:v>121.39007599999999</c:v>
                </c:pt>
                <c:pt idx="1384">
                  <c:v>118.605408</c:v>
                </c:pt>
                <c:pt idx="1385">
                  <c:v>117.17617</c:v>
                </c:pt>
                <c:pt idx="1386">
                  <c:v>115.88550600000001</c:v>
                </c:pt>
                <c:pt idx="1387">
                  <c:v>119.313316</c:v>
                </c:pt>
                <c:pt idx="1388">
                  <c:v>120.537987</c:v>
                </c:pt>
                <c:pt idx="1389">
                  <c:v>120.146378</c:v>
                </c:pt>
                <c:pt idx="1390">
                  <c:v>117.622551</c:v>
                </c:pt>
                <c:pt idx="1391">
                  <c:v>118.0933</c:v>
                </c:pt>
                <c:pt idx="1392">
                  <c:v>118.594589</c:v>
                </c:pt>
                <c:pt idx="1393">
                  <c:v>117.092094</c:v>
                </c:pt>
                <c:pt idx="1394">
                  <c:v>122.164124</c:v>
                </c:pt>
                <c:pt idx="1395">
                  <c:v>122.51931</c:v>
                </c:pt>
                <c:pt idx="1396">
                  <c:v>120.530449</c:v>
                </c:pt>
                <c:pt idx="1397">
                  <c:v>124.234306</c:v>
                </c:pt>
                <c:pt idx="1398">
                  <c:v>126.061729</c:v>
                </c:pt>
                <c:pt idx="1399">
                  <c:v>127.095932</c:v>
                </c:pt>
                <c:pt idx="1400">
                  <c:v>126.750877</c:v>
                </c:pt>
                <c:pt idx="1401">
                  <c:v>127.069778</c:v>
                </c:pt>
                <c:pt idx="1402">
                  <c:v>126.740746</c:v>
                </c:pt>
                <c:pt idx="1403">
                  <c:v>128.01470900000001</c:v>
                </c:pt>
                <c:pt idx="1404">
                  <c:v>127.308167</c:v>
                </c:pt>
                <c:pt idx="1405">
                  <c:v>127.62460299999999</c:v>
                </c:pt>
                <c:pt idx="1406">
                  <c:v>125.056274</c:v>
                </c:pt>
                <c:pt idx="1407">
                  <c:v>126.093216</c:v>
                </c:pt>
                <c:pt idx="1408">
                  <c:v>125.006981</c:v>
                </c:pt>
                <c:pt idx="1409">
                  <c:v>124.470505</c:v>
                </c:pt>
                <c:pt idx="1410">
                  <c:v>121.286697</c:v>
                </c:pt>
                <c:pt idx="1411">
                  <c:v>119.899086</c:v>
                </c:pt>
                <c:pt idx="1412">
                  <c:v>121.666939</c:v>
                </c:pt>
                <c:pt idx="1413">
                  <c:v>121.666939</c:v>
                </c:pt>
                <c:pt idx="1414">
                  <c:v>121.111839</c:v>
                </c:pt>
                <c:pt idx="1415">
                  <c:v>118.99852</c:v>
                </c:pt>
                <c:pt idx="1416">
                  <c:v>118.12629699999999</c:v>
                </c:pt>
                <c:pt idx="1417">
                  <c:v>117.534645</c:v>
                </c:pt>
                <c:pt idx="1418">
                  <c:v>116.233025</c:v>
                </c:pt>
                <c:pt idx="1419">
                  <c:v>118.980446</c:v>
                </c:pt>
                <c:pt idx="1420">
                  <c:v>121.530151</c:v>
                </c:pt>
                <c:pt idx="1421">
                  <c:v>121.19467899999999</c:v>
                </c:pt>
                <c:pt idx="1422">
                  <c:v>121.570679</c:v>
                </c:pt>
                <c:pt idx="1423">
                  <c:v>117.935974</c:v>
                </c:pt>
                <c:pt idx="1424">
                  <c:v>114.28428599999999</c:v>
                </c:pt>
                <c:pt idx="1425">
                  <c:v>112.874763</c:v>
                </c:pt>
                <c:pt idx="1426">
                  <c:v>115.61288500000001</c:v>
                </c:pt>
                <c:pt idx="1427">
                  <c:v>111.059669</c:v>
                </c:pt>
                <c:pt idx="1428">
                  <c:v>112.366631</c:v>
                </c:pt>
                <c:pt idx="1429">
                  <c:v>113.76245900000001</c:v>
                </c:pt>
                <c:pt idx="1430">
                  <c:v>110.74994700000001</c:v>
                </c:pt>
                <c:pt idx="1431">
                  <c:v>110.399551</c:v>
                </c:pt>
                <c:pt idx="1432">
                  <c:v>109.177757</c:v>
                </c:pt>
                <c:pt idx="1433">
                  <c:v>115.370796</c:v>
                </c:pt>
                <c:pt idx="1434">
                  <c:v>117.098259</c:v>
                </c:pt>
                <c:pt idx="1435">
                  <c:v>120.45034800000001</c:v>
                </c:pt>
                <c:pt idx="1436">
                  <c:v>121.330101</c:v>
                </c:pt>
                <c:pt idx="1437">
                  <c:v>122.310219</c:v>
                </c:pt>
                <c:pt idx="1438">
                  <c:v>123.004707</c:v>
                </c:pt>
                <c:pt idx="1439">
                  <c:v>123.74794799999999</c:v>
                </c:pt>
                <c:pt idx="1440">
                  <c:v>125.141312</c:v>
                </c:pt>
                <c:pt idx="1441">
                  <c:v>124.514732</c:v>
                </c:pt>
                <c:pt idx="1442">
                  <c:v>121.189339</c:v>
                </c:pt>
                <c:pt idx="1443">
                  <c:v>121.332703</c:v>
                </c:pt>
                <c:pt idx="1444">
                  <c:v>120.883308</c:v>
                </c:pt>
                <c:pt idx="1445">
                  <c:v>121.47811900000001</c:v>
                </c:pt>
                <c:pt idx="1446">
                  <c:v>122.700874</c:v>
                </c:pt>
                <c:pt idx="1447">
                  <c:v>123.097954</c:v>
                </c:pt>
                <c:pt idx="1448">
                  <c:v>122.215057</c:v>
                </c:pt>
                <c:pt idx="1449">
                  <c:v>122.13454400000001</c:v>
                </c:pt>
                <c:pt idx="1450">
                  <c:v>122.709908</c:v>
                </c:pt>
                <c:pt idx="1451">
                  <c:v>123.53215</c:v>
                </c:pt>
                <c:pt idx="1452">
                  <c:v>122.285439</c:v>
                </c:pt>
                <c:pt idx="1453">
                  <c:v>125.651634</c:v>
                </c:pt>
                <c:pt idx="1454">
                  <c:v>126.691864</c:v>
                </c:pt>
                <c:pt idx="1455">
                  <c:v>126.691864</c:v>
                </c:pt>
                <c:pt idx="1456">
                  <c:v>127.33034499999999</c:v>
                </c:pt>
                <c:pt idx="1457">
                  <c:v>127.023911</c:v>
                </c:pt>
                <c:pt idx="1458">
                  <c:v>124.12996699999999</c:v>
                </c:pt>
                <c:pt idx="1459">
                  <c:v>124.52623699999999</c:v>
                </c:pt>
                <c:pt idx="1460">
                  <c:v>122.573807</c:v>
                </c:pt>
                <c:pt idx="1461">
                  <c:v>119.508568</c:v>
                </c:pt>
                <c:pt idx="1462">
                  <c:v>122.28804</c:v>
                </c:pt>
                <c:pt idx="1463">
                  <c:v>122.590919</c:v>
                </c:pt>
                <c:pt idx="1464">
                  <c:v>123.526123</c:v>
                </c:pt>
                <c:pt idx="1465">
                  <c:v>121.676117</c:v>
                </c:pt>
                <c:pt idx="1466">
                  <c:v>121.439781</c:v>
                </c:pt>
                <c:pt idx="1467">
                  <c:v>117.693336</c:v>
                </c:pt>
                <c:pt idx="1468">
                  <c:v>117.315697</c:v>
                </c:pt>
                <c:pt idx="1469">
                  <c:v>118.83174099999999</c:v>
                </c:pt>
                <c:pt idx="1470">
                  <c:v>118.632515</c:v>
                </c:pt>
                <c:pt idx="1471">
                  <c:v>120.64314299999999</c:v>
                </c:pt>
                <c:pt idx="1472">
                  <c:v>118.575829</c:v>
                </c:pt>
                <c:pt idx="1473">
                  <c:v>116.068848</c:v>
                </c:pt>
                <c:pt idx="1474">
                  <c:v>113.85652899999999</c:v>
                </c:pt>
                <c:pt idx="1475">
                  <c:v>113.746574</c:v>
                </c:pt>
                <c:pt idx="1476">
                  <c:v>115.99805499999999</c:v>
                </c:pt>
                <c:pt idx="1477">
                  <c:v>113.098091</c:v>
                </c:pt>
                <c:pt idx="1478">
                  <c:v>113.501755</c:v>
                </c:pt>
                <c:pt idx="1479">
                  <c:v>115.139664</c:v>
                </c:pt>
                <c:pt idx="1480">
                  <c:v>114.53171500000001</c:v>
                </c:pt>
                <c:pt idx="1481">
                  <c:v>114.912781</c:v>
                </c:pt>
                <c:pt idx="1482">
                  <c:v>114.90743999999999</c:v>
                </c:pt>
                <c:pt idx="1483">
                  <c:v>114.90743999999999</c:v>
                </c:pt>
                <c:pt idx="1484">
                  <c:v>116.044197</c:v>
                </c:pt>
                <c:pt idx="1485">
                  <c:v>119.228691</c:v>
                </c:pt>
                <c:pt idx="1486">
                  <c:v>121.484695</c:v>
                </c:pt>
                <c:pt idx="1487">
                  <c:v>118.51969099999999</c:v>
                </c:pt>
                <c:pt idx="1488">
                  <c:v>123.058662</c:v>
                </c:pt>
                <c:pt idx="1489">
                  <c:v>129.15872200000001</c:v>
                </c:pt>
                <c:pt idx="1490">
                  <c:v>127.986496</c:v>
                </c:pt>
                <c:pt idx="1491">
                  <c:v>126.705551</c:v>
                </c:pt>
                <c:pt idx="1492">
                  <c:v>123.713303</c:v>
                </c:pt>
                <c:pt idx="1493">
                  <c:v>129.151749</c:v>
                </c:pt>
                <c:pt idx="1494">
                  <c:v>130.131866</c:v>
                </c:pt>
                <c:pt idx="1495">
                  <c:v>130.991623</c:v>
                </c:pt>
                <c:pt idx="1496">
                  <c:v>131.67735300000001</c:v>
                </c:pt>
                <c:pt idx="1497">
                  <c:v>136.665436</c:v>
                </c:pt>
                <c:pt idx="1498">
                  <c:v>141.11978099999999</c:v>
                </c:pt>
                <c:pt idx="1499">
                  <c:v>139.39163199999999</c:v>
                </c:pt>
                <c:pt idx="1500">
                  <c:v>139.13188199999999</c:v>
                </c:pt>
                <c:pt idx="1501">
                  <c:v>139.633453</c:v>
                </c:pt>
                <c:pt idx="1502">
                  <c:v>139.28497300000001</c:v>
                </c:pt>
                <c:pt idx="1503">
                  <c:v>138.367569</c:v>
                </c:pt>
                <c:pt idx="1504">
                  <c:v>137.968155</c:v>
                </c:pt>
                <c:pt idx="1505">
                  <c:v>138.321564</c:v>
                </c:pt>
                <c:pt idx="1506">
                  <c:v>139.97905</c:v>
                </c:pt>
                <c:pt idx="1507">
                  <c:v>138.40399199999999</c:v>
                </c:pt>
                <c:pt idx="1508">
                  <c:v>138.46478300000001</c:v>
                </c:pt>
                <c:pt idx="1509">
                  <c:v>138.007172</c:v>
                </c:pt>
                <c:pt idx="1510">
                  <c:v>137.51260400000001</c:v>
                </c:pt>
                <c:pt idx="1511">
                  <c:v>136.55316199999999</c:v>
                </c:pt>
                <c:pt idx="1512">
                  <c:v>139.76859999999999</c:v>
                </c:pt>
                <c:pt idx="1513">
                  <c:v>137.86819499999999</c:v>
                </c:pt>
                <c:pt idx="1514">
                  <c:v>139.45448300000001</c:v>
                </c:pt>
                <c:pt idx="1515">
                  <c:v>140.55455000000001</c:v>
                </c:pt>
                <c:pt idx="1516">
                  <c:v>141.59039300000001</c:v>
                </c:pt>
                <c:pt idx="1517">
                  <c:v>141.41171299999999</c:v>
                </c:pt>
                <c:pt idx="1518">
                  <c:v>138.780945</c:v>
                </c:pt>
                <c:pt idx="1519">
                  <c:v>138.501068</c:v>
                </c:pt>
                <c:pt idx="1520">
                  <c:v>136.998718</c:v>
                </c:pt>
                <c:pt idx="1521">
                  <c:v>137.996216</c:v>
                </c:pt>
                <c:pt idx="1522">
                  <c:v>134.24527</c:v>
                </c:pt>
                <c:pt idx="1523">
                  <c:v>130.62876900000001</c:v>
                </c:pt>
                <c:pt idx="1524">
                  <c:v>129.672607</c:v>
                </c:pt>
                <c:pt idx="1525">
                  <c:v>129.46174600000001</c:v>
                </c:pt>
                <c:pt idx="1526">
                  <c:v>129.39424099999999</c:v>
                </c:pt>
                <c:pt idx="1527">
                  <c:v>128.17832899999999</c:v>
                </c:pt>
                <c:pt idx="1528">
                  <c:v>132.30255099999999</c:v>
                </c:pt>
                <c:pt idx="1529">
                  <c:v>132.119888</c:v>
                </c:pt>
                <c:pt idx="1530">
                  <c:v>133.56720000000001</c:v>
                </c:pt>
                <c:pt idx="1531">
                  <c:v>133.30088799999999</c:v>
                </c:pt>
                <c:pt idx="1532">
                  <c:v>132.07333399999999</c:v>
                </c:pt>
                <c:pt idx="1533">
                  <c:v>129.935913</c:v>
                </c:pt>
                <c:pt idx="1534">
                  <c:v>131.14785800000001</c:v>
                </c:pt>
                <c:pt idx="1535">
                  <c:v>130.983124</c:v>
                </c:pt>
                <c:pt idx="1536">
                  <c:v>131.21781899999999</c:v>
                </c:pt>
                <c:pt idx="1537">
                  <c:v>127.660889</c:v>
                </c:pt>
                <c:pt idx="1538">
                  <c:v>128.77860999999999</c:v>
                </c:pt>
                <c:pt idx="1539">
                  <c:v>133.51818800000001</c:v>
                </c:pt>
                <c:pt idx="1540">
                  <c:v>134.75517300000001</c:v>
                </c:pt>
                <c:pt idx="1541">
                  <c:v>131.027771</c:v>
                </c:pt>
                <c:pt idx="1542">
                  <c:v>130.163895</c:v>
                </c:pt>
                <c:pt idx="1543">
                  <c:v>130.641907</c:v>
                </c:pt>
                <c:pt idx="1544">
                  <c:v>130.274261</c:v>
                </c:pt>
                <c:pt idx="1545">
                  <c:v>130.292068</c:v>
                </c:pt>
                <c:pt idx="1546">
                  <c:v>130.69284099999999</c:v>
                </c:pt>
                <c:pt idx="1547">
                  <c:v>128.09193400000001</c:v>
                </c:pt>
                <c:pt idx="1548">
                  <c:v>123.31635300000001</c:v>
                </c:pt>
                <c:pt idx="1549">
                  <c:v>125.248383</c:v>
                </c:pt>
                <c:pt idx="1550">
                  <c:v>123.779167</c:v>
                </c:pt>
                <c:pt idx="1551">
                  <c:v>121.93901099999999</c:v>
                </c:pt>
                <c:pt idx="1552">
                  <c:v>121.93901099999999</c:v>
                </c:pt>
                <c:pt idx="1553">
                  <c:v>123.62676999999999</c:v>
                </c:pt>
                <c:pt idx="1554">
                  <c:v>124.226501</c:v>
                </c:pt>
                <c:pt idx="1555">
                  <c:v>123.61389200000001</c:v>
                </c:pt>
                <c:pt idx="1556">
                  <c:v>121.728966</c:v>
                </c:pt>
                <c:pt idx="1557">
                  <c:v>120.72146600000001</c:v>
                </c:pt>
                <c:pt idx="1558">
                  <c:v>119.86499000000001</c:v>
                </c:pt>
                <c:pt idx="1559">
                  <c:v>123.61019899999999</c:v>
                </c:pt>
                <c:pt idx="1560">
                  <c:v>124.849518</c:v>
                </c:pt>
                <c:pt idx="1561">
                  <c:v>122.34021</c:v>
                </c:pt>
                <c:pt idx="1562">
                  <c:v>121.84822800000001</c:v>
                </c:pt>
                <c:pt idx="1563">
                  <c:v>122.170967</c:v>
                </c:pt>
                <c:pt idx="1564">
                  <c:v>119.51583100000001</c:v>
                </c:pt>
                <c:pt idx="1565">
                  <c:v>117.405113</c:v>
                </c:pt>
                <c:pt idx="1566">
                  <c:v>118.535301</c:v>
                </c:pt>
                <c:pt idx="1567">
                  <c:v>119.402863</c:v>
                </c:pt>
                <c:pt idx="1568">
                  <c:v>116.18235799999999</c:v>
                </c:pt>
                <c:pt idx="1569">
                  <c:v>114.829117</c:v>
                </c:pt>
                <c:pt idx="1570">
                  <c:v>114.371506</c:v>
                </c:pt>
                <c:pt idx="1571">
                  <c:v>118.45040899999999</c:v>
                </c:pt>
                <c:pt idx="1572">
                  <c:v>118.45040899999999</c:v>
                </c:pt>
                <c:pt idx="1573">
                  <c:v>115.706131</c:v>
                </c:pt>
                <c:pt idx="1574">
                  <c:v>115.08065000000001</c:v>
                </c:pt>
                <c:pt idx="1575">
                  <c:v>113.272949</c:v>
                </c:pt>
                <c:pt idx="1576">
                  <c:v>110.934929</c:v>
                </c:pt>
                <c:pt idx="1577">
                  <c:v>113.36797300000001</c:v>
                </c:pt>
                <c:pt idx="1578">
                  <c:v>114.80296300000001</c:v>
                </c:pt>
                <c:pt idx="1579">
                  <c:v>114.804062</c:v>
                </c:pt>
                <c:pt idx="1580">
                  <c:v>110.96328</c:v>
                </c:pt>
                <c:pt idx="1581">
                  <c:v>110.627258</c:v>
                </c:pt>
                <c:pt idx="1582">
                  <c:v>107.79151899999999</c:v>
                </c:pt>
                <c:pt idx="1583">
                  <c:v>101.68487500000001</c:v>
                </c:pt>
                <c:pt idx="1584">
                  <c:v>105.27494799999999</c:v>
                </c:pt>
                <c:pt idx="1585">
                  <c:v>104.839386</c:v>
                </c:pt>
                <c:pt idx="1586">
                  <c:v>106.237267</c:v>
                </c:pt>
                <c:pt idx="1587">
                  <c:v>106.345573</c:v>
                </c:pt>
                <c:pt idx="1588">
                  <c:v>106.21631600000001</c:v>
                </c:pt>
                <c:pt idx="1589">
                  <c:v>102.704292</c:v>
                </c:pt>
                <c:pt idx="1590">
                  <c:v>102.99060799999999</c:v>
                </c:pt>
                <c:pt idx="1591">
                  <c:v>103.85337800000001</c:v>
                </c:pt>
                <c:pt idx="1592">
                  <c:v>104.662888</c:v>
                </c:pt>
                <c:pt idx="1593">
                  <c:v>107.254631</c:v>
                </c:pt>
                <c:pt idx="1594">
                  <c:v>108.64812499999999</c:v>
                </c:pt>
                <c:pt idx="1595">
                  <c:v>112.084564</c:v>
                </c:pt>
                <c:pt idx="1596">
                  <c:v>113.92718499999999</c:v>
                </c:pt>
                <c:pt idx="1597">
                  <c:v>114.22910299999999</c:v>
                </c:pt>
                <c:pt idx="1598">
                  <c:v>111.344482</c:v>
                </c:pt>
                <c:pt idx="1599">
                  <c:v>110.804855</c:v>
                </c:pt>
                <c:pt idx="1600">
                  <c:v>111.600258</c:v>
                </c:pt>
                <c:pt idx="1601">
                  <c:v>114.007423</c:v>
                </c:pt>
                <c:pt idx="1602">
                  <c:v>115.266869</c:v>
                </c:pt>
                <c:pt idx="1603">
                  <c:v>115.266869</c:v>
                </c:pt>
                <c:pt idx="1604">
                  <c:v>118.605408</c:v>
                </c:pt>
                <c:pt idx="1605">
                  <c:v>115.179649</c:v>
                </c:pt>
                <c:pt idx="1606">
                  <c:v>112.185204</c:v>
                </c:pt>
                <c:pt idx="1607">
                  <c:v>114.440521</c:v>
                </c:pt>
                <c:pt idx="1608">
                  <c:v>112.12660200000001</c:v>
                </c:pt>
                <c:pt idx="1609">
                  <c:v>111.774841</c:v>
                </c:pt>
                <c:pt idx="1610">
                  <c:v>109.114227</c:v>
                </c:pt>
                <c:pt idx="1611">
                  <c:v>111.540558</c:v>
                </c:pt>
                <c:pt idx="1612">
                  <c:v>111.540558</c:v>
                </c:pt>
                <c:pt idx="1613">
                  <c:v>108.18942300000001</c:v>
                </c:pt>
                <c:pt idx="1614">
                  <c:v>110.53469800000001</c:v>
                </c:pt>
                <c:pt idx="1615">
                  <c:v>114.044121</c:v>
                </c:pt>
                <c:pt idx="1616">
                  <c:v>115.08654</c:v>
                </c:pt>
                <c:pt idx="1617">
                  <c:v>111.079666</c:v>
                </c:pt>
                <c:pt idx="1618">
                  <c:v>108.997292</c:v>
                </c:pt>
                <c:pt idx="1619">
                  <c:v>107.02815200000001</c:v>
                </c:pt>
                <c:pt idx="1620">
                  <c:v>109.26264999999999</c:v>
                </c:pt>
                <c:pt idx="1621">
                  <c:v>113.686058</c:v>
                </c:pt>
                <c:pt idx="1622">
                  <c:v>118.980583</c:v>
                </c:pt>
                <c:pt idx="1623">
                  <c:v>116.778122</c:v>
                </c:pt>
                <c:pt idx="1624">
                  <c:v>116.476753</c:v>
                </c:pt>
                <c:pt idx="1625">
                  <c:v>117.55819700000001</c:v>
                </c:pt>
                <c:pt idx="1626">
                  <c:v>119.37191799999999</c:v>
                </c:pt>
                <c:pt idx="1627">
                  <c:v>112.090729</c:v>
                </c:pt>
                <c:pt idx="1628">
                  <c:v>107.331306</c:v>
                </c:pt>
                <c:pt idx="1629">
                  <c:v>106.02338399999999</c:v>
                </c:pt>
                <c:pt idx="1630">
                  <c:v>108.908287</c:v>
                </c:pt>
                <c:pt idx="1631">
                  <c:v>108.463959</c:v>
                </c:pt>
                <c:pt idx="1632">
                  <c:v>104.861839</c:v>
                </c:pt>
                <c:pt idx="1633">
                  <c:v>110.31945</c:v>
                </c:pt>
                <c:pt idx="1634">
                  <c:v>113.703857</c:v>
                </c:pt>
                <c:pt idx="1635">
                  <c:v>110.755836</c:v>
                </c:pt>
                <c:pt idx="1636">
                  <c:v>111.47086299999999</c:v>
                </c:pt>
                <c:pt idx="1637">
                  <c:v>115.584946</c:v>
                </c:pt>
                <c:pt idx="1638">
                  <c:v>118.147522</c:v>
                </c:pt>
                <c:pt idx="1639">
                  <c:v>115.99736799999999</c:v>
                </c:pt>
                <c:pt idx="1640">
                  <c:v>117.622551</c:v>
                </c:pt>
                <c:pt idx="1641">
                  <c:v>112.149879</c:v>
                </c:pt>
                <c:pt idx="1642">
                  <c:v>111.18523399999999</c:v>
                </c:pt>
                <c:pt idx="1643">
                  <c:v>115.73268899999999</c:v>
                </c:pt>
                <c:pt idx="1644">
                  <c:v>116.47880600000001</c:v>
                </c:pt>
                <c:pt idx="1645">
                  <c:v>117.94474</c:v>
                </c:pt>
                <c:pt idx="1646">
                  <c:v>119.752708</c:v>
                </c:pt>
                <c:pt idx="1647">
                  <c:v>124.26593800000001</c:v>
                </c:pt>
                <c:pt idx="1648">
                  <c:v>123.565147</c:v>
                </c:pt>
                <c:pt idx="1649">
                  <c:v>127.168503</c:v>
                </c:pt>
                <c:pt idx="1650">
                  <c:v>128.003342</c:v>
                </c:pt>
                <c:pt idx="1651">
                  <c:v>128.48873900000001</c:v>
                </c:pt>
                <c:pt idx="1652">
                  <c:v>128.346756</c:v>
                </c:pt>
                <c:pt idx="1653">
                  <c:v>126.795654</c:v>
                </c:pt>
                <c:pt idx="1654">
                  <c:v>126.146072</c:v>
                </c:pt>
                <c:pt idx="1655">
                  <c:v>129.32946799999999</c:v>
                </c:pt>
                <c:pt idx="1656">
                  <c:v>129.09504699999999</c:v>
                </c:pt>
                <c:pt idx="1657">
                  <c:v>127.152344</c:v>
                </c:pt>
                <c:pt idx="1658">
                  <c:v>123.04510500000001</c:v>
                </c:pt>
                <c:pt idx="1659">
                  <c:v>122.673897</c:v>
                </c:pt>
                <c:pt idx="1660">
                  <c:v>125.380791</c:v>
                </c:pt>
                <c:pt idx="1661">
                  <c:v>126.20508599999999</c:v>
                </c:pt>
                <c:pt idx="1662">
                  <c:v>122.80439</c:v>
                </c:pt>
                <c:pt idx="1663">
                  <c:v>121.67789500000001</c:v>
                </c:pt>
                <c:pt idx="1664">
                  <c:v>121.248497</c:v>
                </c:pt>
                <c:pt idx="1665">
                  <c:v>124.800087</c:v>
                </c:pt>
                <c:pt idx="1666">
                  <c:v>124.928253</c:v>
                </c:pt>
                <c:pt idx="1667">
                  <c:v>124.88114899999999</c:v>
                </c:pt>
                <c:pt idx="1668">
                  <c:v>130.430634</c:v>
                </c:pt>
                <c:pt idx="1669">
                  <c:v>132.78179900000001</c:v>
                </c:pt>
                <c:pt idx="1670">
                  <c:v>132.78179900000001</c:v>
                </c:pt>
                <c:pt idx="1671">
                  <c:v>131.44813500000001</c:v>
                </c:pt>
                <c:pt idx="1672">
                  <c:v>135.42802399999999</c:v>
                </c:pt>
                <c:pt idx="1673">
                  <c:v>134.987808</c:v>
                </c:pt>
                <c:pt idx="1674">
                  <c:v>136.15510599999999</c:v>
                </c:pt>
                <c:pt idx="1675">
                  <c:v>132.23258999999999</c:v>
                </c:pt>
                <c:pt idx="1676">
                  <c:v>131.58218400000001</c:v>
                </c:pt>
                <c:pt idx="1677">
                  <c:v>133.993729</c:v>
                </c:pt>
                <c:pt idx="1678">
                  <c:v>133.25582900000001</c:v>
                </c:pt>
                <c:pt idx="1679">
                  <c:v>133.431229</c:v>
                </c:pt>
                <c:pt idx="1680">
                  <c:v>130.436386</c:v>
                </c:pt>
                <c:pt idx="1681">
                  <c:v>129.30154400000001</c:v>
                </c:pt>
                <c:pt idx="1682">
                  <c:v>127.248878</c:v>
                </c:pt>
                <c:pt idx="1683">
                  <c:v>131.31175200000001</c:v>
                </c:pt>
                <c:pt idx="1684">
                  <c:v>135.62233000000001</c:v>
                </c:pt>
                <c:pt idx="1685">
                  <c:v>138.23405500000001</c:v>
                </c:pt>
                <c:pt idx="1686">
                  <c:v>138.94279499999999</c:v>
                </c:pt>
                <c:pt idx="1687">
                  <c:v>139.528839</c:v>
                </c:pt>
                <c:pt idx="1688">
                  <c:v>142.07839999999999</c:v>
                </c:pt>
                <c:pt idx="1689">
                  <c:v>140.58139</c:v>
                </c:pt>
                <c:pt idx="1690">
                  <c:v>141.185913</c:v>
                </c:pt>
                <c:pt idx="1691">
                  <c:v>142.08332799999999</c:v>
                </c:pt>
                <c:pt idx="1692">
                  <c:v>143.431366</c:v>
                </c:pt>
                <c:pt idx="1693">
                  <c:v>144.678223</c:v>
                </c:pt>
                <c:pt idx="1694">
                  <c:v>145.16609199999999</c:v>
                </c:pt>
                <c:pt idx="1695">
                  <c:v>148.703857</c:v>
                </c:pt>
                <c:pt idx="1696">
                  <c:v>151.310104</c:v>
                </c:pt>
                <c:pt idx="1697">
                  <c:v>153.56213399999999</c:v>
                </c:pt>
                <c:pt idx="1698">
                  <c:v>149.672607</c:v>
                </c:pt>
                <c:pt idx="1699">
                  <c:v>150.155136</c:v>
                </c:pt>
                <c:pt idx="1700">
                  <c:v>150.362854</c:v>
                </c:pt>
                <c:pt idx="1701">
                  <c:v>150.235657</c:v>
                </c:pt>
                <c:pt idx="1702">
                  <c:v>152.908997</c:v>
                </c:pt>
                <c:pt idx="1703">
                  <c:v>153.43000799999999</c:v>
                </c:pt>
                <c:pt idx="1704">
                  <c:v>152.90585300000001</c:v>
                </c:pt>
                <c:pt idx="1705">
                  <c:v>153.209137</c:v>
                </c:pt>
                <c:pt idx="1706">
                  <c:v>154.51760899999999</c:v>
                </c:pt>
                <c:pt idx="1707">
                  <c:v>152.07704200000001</c:v>
                </c:pt>
                <c:pt idx="1708">
                  <c:v>153.561859</c:v>
                </c:pt>
                <c:pt idx="1709">
                  <c:v>155.09420800000001</c:v>
                </c:pt>
                <c:pt idx="1710">
                  <c:v>153.30033900000001</c:v>
                </c:pt>
                <c:pt idx="1711">
                  <c:v>149.85485800000001</c:v>
                </c:pt>
                <c:pt idx="1712">
                  <c:v>151.205231</c:v>
                </c:pt>
                <c:pt idx="1713">
                  <c:v>151.205231</c:v>
                </c:pt>
                <c:pt idx="1714">
                  <c:v>151.991455</c:v>
                </c:pt>
                <c:pt idx="1715">
                  <c:v>152.22067300000001</c:v>
                </c:pt>
                <c:pt idx="1716">
                  <c:v>151.87384</c:v>
                </c:pt>
                <c:pt idx="1717">
                  <c:v>149.622086</c:v>
                </c:pt>
                <c:pt idx="1718">
                  <c:v>155.28370699999999</c:v>
                </c:pt>
                <c:pt idx="1719">
                  <c:v>155.004242</c:v>
                </c:pt>
                <c:pt idx="1720">
                  <c:v>161.52742000000001</c:v>
                </c:pt>
                <c:pt idx="1721">
                  <c:v>161.37788399999999</c:v>
                </c:pt>
                <c:pt idx="1722">
                  <c:v>163.988113</c:v>
                </c:pt>
                <c:pt idx="1723">
                  <c:v>162.91365099999999</c:v>
                </c:pt>
                <c:pt idx="1724">
                  <c:v>167.13331600000001</c:v>
                </c:pt>
                <c:pt idx="1725">
                  <c:v>166.74896200000001</c:v>
                </c:pt>
                <c:pt idx="1726">
                  <c:v>167.57777400000001</c:v>
                </c:pt>
                <c:pt idx="1727">
                  <c:v>165.686691</c:v>
                </c:pt>
                <c:pt idx="1728">
                  <c:v>167.52821399999999</c:v>
                </c:pt>
                <c:pt idx="1729">
                  <c:v>165.757339</c:v>
                </c:pt>
                <c:pt idx="1730">
                  <c:v>165.07598899999999</c:v>
                </c:pt>
                <c:pt idx="1731">
                  <c:v>163.61895799999999</c:v>
                </c:pt>
                <c:pt idx="1732">
                  <c:v>165.04641699999999</c:v>
                </c:pt>
                <c:pt idx="1733">
                  <c:v>164.296616</c:v>
                </c:pt>
                <c:pt idx="1734">
                  <c:v>162.898315</c:v>
                </c:pt>
                <c:pt idx="1735">
                  <c:v>160.629593</c:v>
                </c:pt>
                <c:pt idx="1736">
                  <c:v>158.16957099999999</c:v>
                </c:pt>
                <c:pt idx="1737">
                  <c:v>157.16699199999999</c:v>
                </c:pt>
                <c:pt idx="1738">
                  <c:v>156.56492600000001</c:v>
                </c:pt>
                <c:pt idx="1739">
                  <c:v>156.39692700000001</c:v>
                </c:pt>
                <c:pt idx="1740">
                  <c:v>156.39692700000001</c:v>
                </c:pt>
                <c:pt idx="1741">
                  <c:v>156.36653100000001</c:v>
                </c:pt>
                <c:pt idx="1742">
                  <c:v>156.930115</c:v>
                </c:pt>
                <c:pt idx="1743">
                  <c:v>155.566193</c:v>
                </c:pt>
                <c:pt idx="1744">
                  <c:v>155.45062300000001</c:v>
                </c:pt>
                <c:pt idx="1745">
                  <c:v>155.828125</c:v>
                </c:pt>
                <c:pt idx="1746">
                  <c:v>156.98886100000001</c:v>
                </c:pt>
                <c:pt idx="1747">
                  <c:v>158.149033</c:v>
                </c:pt>
                <c:pt idx="1748">
                  <c:v>156.73498499999999</c:v>
                </c:pt>
                <c:pt idx="1749">
                  <c:v>157.94979900000001</c:v>
                </c:pt>
                <c:pt idx="1750">
                  <c:v>156.87780799999999</c:v>
                </c:pt>
                <c:pt idx="1751">
                  <c:v>157.85011299999999</c:v>
                </c:pt>
                <c:pt idx="1752">
                  <c:v>155.24153100000001</c:v>
                </c:pt>
                <c:pt idx="1753">
                  <c:v>156.38952599999999</c:v>
                </c:pt>
                <c:pt idx="1754">
                  <c:v>155.48773199999999</c:v>
                </c:pt>
                <c:pt idx="1755">
                  <c:v>152.133591</c:v>
                </c:pt>
                <c:pt idx="1756">
                  <c:v>151.18125900000001</c:v>
                </c:pt>
                <c:pt idx="1757">
                  <c:v>151.64503500000001</c:v>
                </c:pt>
                <c:pt idx="1758">
                  <c:v>152.15055799999999</c:v>
                </c:pt>
                <c:pt idx="1759">
                  <c:v>150.983948</c:v>
                </c:pt>
                <c:pt idx="1760">
                  <c:v>149.537598</c:v>
                </c:pt>
                <c:pt idx="1761">
                  <c:v>147.77384900000001</c:v>
                </c:pt>
                <c:pt idx="1762">
                  <c:v>146.025711</c:v>
                </c:pt>
                <c:pt idx="1763">
                  <c:v>148.25541699999999</c:v>
                </c:pt>
                <c:pt idx="1764">
                  <c:v>149.65467799999999</c:v>
                </c:pt>
                <c:pt idx="1765">
                  <c:v>151.094864</c:v>
                </c:pt>
                <c:pt idx="1766">
                  <c:v>152.77070599999999</c:v>
                </c:pt>
                <c:pt idx="1767">
                  <c:v>153.641144</c:v>
                </c:pt>
                <c:pt idx="1768">
                  <c:v>153.22297699999999</c:v>
                </c:pt>
                <c:pt idx="1769">
                  <c:v>150.727768</c:v>
                </c:pt>
                <c:pt idx="1770">
                  <c:v>151.28259299999999</c:v>
                </c:pt>
                <c:pt idx="1771">
                  <c:v>154.37123099999999</c:v>
                </c:pt>
                <c:pt idx="1772">
                  <c:v>155.12570199999999</c:v>
                </c:pt>
                <c:pt idx="1773">
                  <c:v>155.15130600000001</c:v>
                </c:pt>
                <c:pt idx="1774">
                  <c:v>151.846451</c:v>
                </c:pt>
                <c:pt idx="1775">
                  <c:v>149.74627699999999</c:v>
                </c:pt>
                <c:pt idx="1776">
                  <c:v>152.065811</c:v>
                </c:pt>
                <c:pt idx="1777">
                  <c:v>151.049408</c:v>
                </c:pt>
                <c:pt idx="1778">
                  <c:v>149.565811</c:v>
                </c:pt>
                <c:pt idx="1779">
                  <c:v>149.33152799999999</c:v>
                </c:pt>
                <c:pt idx="1780">
                  <c:v>152.712784</c:v>
                </c:pt>
                <c:pt idx="1781">
                  <c:v>149.69163499999999</c:v>
                </c:pt>
                <c:pt idx="1782">
                  <c:v>152.13400300000001</c:v>
                </c:pt>
                <c:pt idx="1783">
                  <c:v>158.182434</c:v>
                </c:pt>
                <c:pt idx="1784">
                  <c:v>154.94906599999999</c:v>
                </c:pt>
                <c:pt idx="1785">
                  <c:v>157.93817100000001</c:v>
                </c:pt>
                <c:pt idx="1786">
                  <c:v>164.55169699999999</c:v>
                </c:pt>
                <c:pt idx="1787">
                  <c:v>164.877319</c:v>
                </c:pt>
                <c:pt idx="1788">
                  <c:v>161.59491</c:v>
                </c:pt>
                <c:pt idx="1789">
                  <c:v>163.03360000000001</c:v>
                </c:pt>
                <c:pt idx="1790">
                  <c:v>163.27446</c:v>
                </c:pt>
                <c:pt idx="1791">
                  <c:v>161.984467</c:v>
                </c:pt>
                <c:pt idx="1792">
                  <c:v>161.777298</c:v>
                </c:pt>
                <c:pt idx="1793">
                  <c:v>165.264679</c:v>
                </c:pt>
                <c:pt idx="1794">
                  <c:v>165.31547499999999</c:v>
                </c:pt>
                <c:pt idx="1795">
                  <c:v>163.02046200000001</c:v>
                </c:pt>
                <c:pt idx="1796">
                  <c:v>161.608475</c:v>
                </c:pt>
                <c:pt idx="1797">
                  <c:v>159.13215600000001</c:v>
                </c:pt>
                <c:pt idx="1798">
                  <c:v>157.730988</c:v>
                </c:pt>
                <c:pt idx="1799">
                  <c:v>157.557648</c:v>
                </c:pt>
                <c:pt idx="1800">
                  <c:v>155.895355</c:v>
                </c:pt>
                <c:pt idx="1801">
                  <c:v>158.76971399999999</c:v>
                </c:pt>
                <c:pt idx="1802">
                  <c:v>158.91937300000001</c:v>
                </c:pt>
                <c:pt idx="1803">
                  <c:v>162.70661899999999</c:v>
                </c:pt>
                <c:pt idx="1804">
                  <c:v>165.37750199999999</c:v>
                </c:pt>
                <c:pt idx="1805">
                  <c:v>161.22288499999999</c:v>
                </c:pt>
                <c:pt idx="1806">
                  <c:v>161.50071700000001</c:v>
                </c:pt>
                <c:pt idx="1807">
                  <c:v>160.87660199999999</c:v>
                </c:pt>
                <c:pt idx="1808">
                  <c:v>159.54924</c:v>
                </c:pt>
                <c:pt idx="1809">
                  <c:v>159.54924</c:v>
                </c:pt>
                <c:pt idx="1810">
                  <c:v>160.438568</c:v>
                </c:pt>
                <c:pt idx="1811">
                  <c:v>158.13931299999999</c:v>
                </c:pt>
                <c:pt idx="1812">
                  <c:v>151.750595</c:v>
                </c:pt>
                <c:pt idx="1813">
                  <c:v>149.25567599999999</c:v>
                </c:pt>
                <c:pt idx="1814">
                  <c:v>146.201111</c:v>
                </c:pt>
                <c:pt idx="1815">
                  <c:v>143.87091100000001</c:v>
                </c:pt>
                <c:pt idx="1816">
                  <c:v>150.41857899999999</c:v>
                </c:pt>
                <c:pt idx="1817">
                  <c:v>152.942139</c:v>
                </c:pt>
                <c:pt idx="1818">
                  <c:v>151.807434</c:v>
                </c:pt>
                <c:pt idx="1819">
                  <c:v>155.96478300000001</c:v>
                </c:pt>
                <c:pt idx="1820">
                  <c:v>160.296448</c:v>
                </c:pt>
                <c:pt idx="1821">
                  <c:v>162.26791399999999</c:v>
                </c:pt>
                <c:pt idx="1822">
                  <c:v>161.63613900000001</c:v>
                </c:pt>
                <c:pt idx="1823">
                  <c:v>165.28466800000001</c:v>
                </c:pt>
                <c:pt idx="1824">
                  <c:v>168.03414900000001</c:v>
                </c:pt>
                <c:pt idx="1825">
                  <c:v>164.44627399999999</c:v>
                </c:pt>
                <c:pt idx="1826">
                  <c:v>162.317474</c:v>
                </c:pt>
                <c:pt idx="1827">
                  <c:v>161.31997699999999</c:v>
                </c:pt>
                <c:pt idx="1828">
                  <c:v>162.67349200000001</c:v>
                </c:pt>
                <c:pt idx="1829">
                  <c:v>163.00155599999999</c:v>
                </c:pt>
                <c:pt idx="1830">
                  <c:v>162.441666</c:v>
                </c:pt>
                <c:pt idx="1831">
                  <c:v>162.26709</c:v>
                </c:pt>
                <c:pt idx="1832">
                  <c:v>160.20045500000001</c:v>
                </c:pt>
                <c:pt idx="1833">
                  <c:v>161.23083500000001</c:v>
                </c:pt>
                <c:pt idx="1834">
                  <c:v>161.23083500000001</c:v>
                </c:pt>
                <c:pt idx="1835">
                  <c:v>159.86540199999999</c:v>
                </c:pt>
                <c:pt idx="1836">
                  <c:v>159.682739</c:v>
                </c:pt>
                <c:pt idx="1837">
                  <c:v>161.10185200000001</c:v>
                </c:pt>
                <c:pt idx="1838">
                  <c:v>160.26002500000001</c:v>
                </c:pt>
                <c:pt idx="1839">
                  <c:v>158.58883700000001</c:v>
                </c:pt>
                <c:pt idx="1840">
                  <c:v>155.640671</c:v>
                </c:pt>
                <c:pt idx="1841">
                  <c:v>155.460342</c:v>
                </c:pt>
                <c:pt idx="1842">
                  <c:v>154.58976699999999</c:v>
                </c:pt>
                <c:pt idx="1843">
                  <c:v>148.02977000000001</c:v>
                </c:pt>
                <c:pt idx="1844">
                  <c:v>148.20886200000001</c:v>
                </c:pt>
                <c:pt idx="1845">
                  <c:v>149.338379</c:v>
                </c:pt>
                <c:pt idx="1846">
                  <c:v>148.80024700000001</c:v>
                </c:pt>
                <c:pt idx="1847">
                  <c:v>149.11682099999999</c:v>
                </c:pt>
                <c:pt idx="1848">
                  <c:v>149.50213600000001</c:v>
                </c:pt>
                <c:pt idx="1849">
                  <c:v>148.09535199999999</c:v>
                </c:pt>
                <c:pt idx="1850">
                  <c:v>147.75564600000001</c:v>
                </c:pt>
                <c:pt idx="1851">
                  <c:v>148.13479599999999</c:v>
                </c:pt>
                <c:pt idx="1852">
                  <c:v>142.99813800000001</c:v>
                </c:pt>
                <c:pt idx="1853">
                  <c:v>142.233124</c:v>
                </c:pt>
                <c:pt idx="1854">
                  <c:v>142.65103099999999</c:v>
                </c:pt>
                <c:pt idx="1855">
                  <c:v>140.57029700000001</c:v>
                </c:pt>
                <c:pt idx="1856">
                  <c:v>142.30406199999999</c:v>
                </c:pt>
                <c:pt idx="1857">
                  <c:v>139.735184</c:v>
                </c:pt>
                <c:pt idx="1858">
                  <c:v>139.746002</c:v>
                </c:pt>
                <c:pt idx="1859">
                  <c:v>138.412476</c:v>
                </c:pt>
                <c:pt idx="1860">
                  <c:v>138.01689099999999</c:v>
                </c:pt>
                <c:pt idx="1861">
                  <c:v>138.247345</c:v>
                </c:pt>
                <c:pt idx="1862">
                  <c:v>139.22622699999999</c:v>
                </c:pt>
                <c:pt idx="1863">
                  <c:v>140.566193</c:v>
                </c:pt>
                <c:pt idx="1864">
                  <c:v>140.74556000000001</c:v>
                </c:pt>
                <c:pt idx="1865">
                  <c:v>144.677536</c:v>
                </c:pt>
                <c:pt idx="1866">
                  <c:v>145.89138800000001</c:v>
                </c:pt>
                <c:pt idx="1867">
                  <c:v>149.17077599999999</c:v>
                </c:pt>
                <c:pt idx="1868">
                  <c:v>150.27728300000001</c:v>
                </c:pt>
                <c:pt idx="1869">
                  <c:v>150.27728300000001</c:v>
                </c:pt>
                <c:pt idx="1870">
                  <c:v>149.87498500000001</c:v>
                </c:pt>
                <c:pt idx="1871">
                  <c:v>149.23033100000001</c:v>
                </c:pt>
                <c:pt idx="1872">
                  <c:v>149.846237</c:v>
                </c:pt>
                <c:pt idx="1873">
                  <c:v>147.733734</c:v>
                </c:pt>
                <c:pt idx="1874">
                  <c:v>144.09697</c:v>
                </c:pt>
                <c:pt idx="1875">
                  <c:v>142.45083600000001</c:v>
                </c:pt>
                <c:pt idx="1876">
                  <c:v>144.44148300000001</c:v>
                </c:pt>
                <c:pt idx="1877">
                  <c:v>143.085083</c:v>
                </c:pt>
                <c:pt idx="1878">
                  <c:v>144.31578099999999</c:v>
                </c:pt>
                <c:pt idx="1879">
                  <c:v>145.160751</c:v>
                </c:pt>
                <c:pt idx="1880">
                  <c:v>143.820099</c:v>
                </c:pt>
                <c:pt idx="1881">
                  <c:v>143.707413</c:v>
                </c:pt>
                <c:pt idx="1882">
                  <c:v>140.04039</c:v>
                </c:pt>
                <c:pt idx="1883">
                  <c:v>139.02864099999999</c:v>
                </c:pt>
                <c:pt idx="1884">
                  <c:v>139.89196799999999</c:v>
                </c:pt>
                <c:pt idx="1885">
                  <c:v>139.40669299999999</c:v>
                </c:pt>
                <c:pt idx="1886">
                  <c:v>137.300354</c:v>
                </c:pt>
                <c:pt idx="1887">
                  <c:v>138.38591</c:v>
                </c:pt>
                <c:pt idx="1888">
                  <c:v>138.476562</c:v>
                </c:pt>
                <c:pt idx="1889">
                  <c:v>141.192215</c:v>
                </c:pt>
                <c:pt idx="1890">
                  <c:v>144.45147700000001</c:v>
                </c:pt>
                <c:pt idx="1891">
                  <c:v>144.845551</c:v>
                </c:pt>
                <c:pt idx="1892">
                  <c:v>144.94551100000001</c:v>
                </c:pt>
                <c:pt idx="1893">
                  <c:v>144.575256</c:v>
                </c:pt>
                <c:pt idx="1894">
                  <c:v>147.92036400000001</c:v>
                </c:pt>
                <c:pt idx="1895">
                  <c:v>147.32377600000001</c:v>
                </c:pt>
                <c:pt idx="1896">
                  <c:v>149.321259</c:v>
                </c:pt>
                <c:pt idx="1897">
                  <c:v>146.750595</c:v>
                </c:pt>
                <c:pt idx="1898">
                  <c:v>144.351517</c:v>
                </c:pt>
                <c:pt idx="1899">
                  <c:v>145.50457800000001</c:v>
                </c:pt>
                <c:pt idx="1900">
                  <c:v>145.747894</c:v>
                </c:pt>
                <c:pt idx="1901">
                  <c:v>144.92564400000001</c:v>
                </c:pt>
                <c:pt idx="1902">
                  <c:v>144.61016799999999</c:v>
                </c:pt>
                <c:pt idx="1903">
                  <c:v>143.90692100000001</c:v>
                </c:pt>
                <c:pt idx="1904">
                  <c:v>143.65374800000001</c:v>
                </c:pt>
                <c:pt idx="1905">
                  <c:v>144.24142499999999</c:v>
                </c:pt>
                <c:pt idx="1906">
                  <c:v>142.097992</c:v>
                </c:pt>
                <c:pt idx="1907">
                  <c:v>140.939728</c:v>
                </c:pt>
                <c:pt idx="1908">
                  <c:v>140.468704</c:v>
                </c:pt>
                <c:pt idx="1909">
                  <c:v>140.74392700000001</c:v>
                </c:pt>
                <c:pt idx="1910">
                  <c:v>139.16899100000001</c:v>
                </c:pt>
                <c:pt idx="1911">
                  <c:v>138.72151199999999</c:v>
                </c:pt>
                <c:pt idx="1912">
                  <c:v>143.32292200000001</c:v>
                </c:pt>
                <c:pt idx="1913">
                  <c:v>143.68742399999999</c:v>
                </c:pt>
                <c:pt idx="1914">
                  <c:v>145.26754800000001</c:v>
                </c:pt>
                <c:pt idx="1915">
                  <c:v>145.98298600000001</c:v>
                </c:pt>
                <c:pt idx="1916">
                  <c:v>146.11499000000001</c:v>
                </c:pt>
                <c:pt idx="1917">
                  <c:v>144.35507200000001</c:v>
                </c:pt>
                <c:pt idx="1918">
                  <c:v>145.12254300000001</c:v>
                </c:pt>
                <c:pt idx="1919">
                  <c:v>145.70626799999999</c:v>
                </c:pt>
                <c:pt idx="1920">
                  <c:v>144.823227</c:v>
                </c:pt>
                <c:pt idx="1921">
                  <c:v>143.27226300000001</c:v>
                </c:pt>
                <c:pt idx="1922">
                  <c:v>141.09172100000001</c:v>
                </c:pt>
                <c:pt idx="1923">
                  <c:v>142.26736500000001</c:v>
                </c:pt>
                <c:pt idx="1924">
                  <c:v>139.16282699999999</c:v>
                </c:pt>
                <c:pt idx="1925">
                  <c:v>138.263092</c:v>
                </c:pt>
                <c:pt idx="1926">
                  <c:v>140.10557600000001</c:v>
                </c:pt>
                <c:pt idx="1927">
                  <c:v>140.10557600000001</c:v>
                </c:pt>
                <c:pt idx="1928">
                  <c:v>138.70043899999999</c:v>
                </c:pt>
                <c:pt idx="1929">
                  <c:v>136.70323200000001</c:v>
                </c:pt>
                <c:pt idx="1930">
                  <c:v>134.35534699999999</c:v>
                </c:pt>
                <c:pt idx="1931">
                  <c:v>133.61854600000001</c:v>
                </c:pt>
                <c:pt idx="1932">
                  <c:v>135.88481100000001</c:v>
                </c:pt>
                <c:pt idx="1933">
                  <c:v>138.93525700000001</c:v>
                </c:pt>
                <c:pt idx="1934">
                  <c:v>139.309067</c:v>
                </c:pt>
                <c:pt idx="1935">
                  <c:v>138.40042099999999</c:v>
                </c:pt>
                <c:pt idx="1936">
                  <c:v>139.06437700000001</c:v>
                </c:pt>
                <c:pt idx="1937">
                  <c:v>135.83429000000001</c:v>
                </c:pt>
                <c:pt idx="1938">
                  <c:v>135.02409399999999</c:v>
                </c:pt>
                <c:pt idx="1939">
                  <c:v>137.49548300000001</c:v>
                </c:pt>
                <c:pt idx="1940">
                  <c:v>136.98405500000001</c:v>
                </c:pt>
                <c:pt idx="1941">
                  <c:v>138.07508899999999</c:v>
                </c:pt>
                <c:pt idx="1942">
                  <c:v>136.63914500000001</c:v>
                </c:pt>
                <c:pt idx="1943">
                  <c:v>136.092804</c:v>
                </c:pt>
                <c:pt idx="1944">
                  <c:v>141.27436800000001</c:v>
                </c:pt>
                <c:pt idx="1945">
                  <c:v>140.91082800000001</c:v>
                </c:pt>
                <c:pt idx="1946">
                  <c:v>140.72352599999999</c:v>
                </c:pt>
                <c:pt idx="1947">
                  <c:v>137.43536399999999</c:v>
                </c:pt>
                <c:pt idx="1948">
                  <c:v>136.433075</c:v>
                </c:pt>
                <c:pt idx="1949">
                  <c:v>135.06463600000001</c:v>
                </c:pt>
                <c:pt idx="1950">
                  <c:v>137.406891</c:v>
                </c:pt>
                <c:pt idx="1951">
                  <c:v>137.854645</c:v>
                </c:pt>
                <c:pt idx="1952">
                  <c:v>136.88301100000001</c:v>
                </c:pt>
                <c:pt idx="1953">
                  <c:v>134.46777299999999</c:v>
                </c:pt>
                <c:pt idx="1954">
                  <c:v>136.11526499999999</c:v>
                </c:pt>
                <c:pt idx="1955">
                  <c:v>134.063828</c:v>
                </c:pt>
                <c:pt idx="1956">
                  <c:v>134.404236</c:v>
                </c:pt>
                <c:pt idx="1957">
                  <c:v>132.704712</c:v>
                </c:pt>
                <c:pt idx="1958">
                  <c:v>132.63679500000001</c:v>
                </c:pt>
                <c:pt idx="1959">
                  <c:v>133.003342</c:v>
                </c:pt>
                <c:pt idx="1960">
                  <c:v>132.50862100000001</c:v>
                </c:pt>
                <c:pt idx="1961">
                  <c:v>129.89648399999999</c:v>
                </c:pt>
                <c:pt idx="1962">
                  <c:v>130.67326399999999</c:v>
                </c:pt>
                <c:pt idx="1963">
                  <c:v>128.77848800000001</c:v>
                </c:pt>
                <c:pt idx="1964">
                  <c:v>128.795456</c:v>
                </c:pt>
                <c:pt idx="1965">
                  <c:v>125.923569</c:v>
                </c:pt>
                <c:pt idx="1966">
                  <c:v>124.517746</c:v>
                </c:pt>
                <c:pt idx="1967">
                  <c:v>122.22354900000001</c:v>
                </c:pt>
                <c:pt idx="1968">
                  <c:v>121.69446600000001</c:v>
                </c:pt>
                <c:pt idx="1969">
                  <c:v>122.787544</c:v>
                </c:pt>
                <c:pt idx="1970">
                  <c:v>122.42701700000001</c:v>
                </c:pt>
                <c:pt idx="1971">
                  <c:v>122.42701700000001</c:v>
                </c:pt>
                <c:pt idx="1972">
                  <c:v>122.63446</c:v>
                </c:pt>
                <c:pt idx="1973">
                  <c:v>122.84683200000001</c:v>
                </c:pt>
                <c:pt idx="1974">
                  <c:v>124.880325</c:v>
                </c:pt>
                <c:pt idx="1975">
                  <c:v>123.754791</c:v>
                </c:pt>
                <c:pt idx="1976">
                  <c:v>126.095688</c:v>
                </c:pt>
                <c:pt idx="1977">
                  <c:v>126.751015</c:v>
                </c:pt>
                <c:pt idx="1978">
                  <c:v>125.62548099999999</c:v>
                </c:pt>
                <c:pt idx="1979">
                  <c:v>125.70270499999999</c:v>
                </c:pt>
                <c:pt idx="1980">
                  <c:v>123.586372</c:v>
                </c:pt>
                <c:pt idx="1981">
                  <c:v>124.692055</c:v>
                </c:pt>
                <c:pt idx="1982">
                  <c:v>121.717606</c:v>
                </c:pt>
                <c:pt idx="1983">
                  <c:v>121.11676799999999</c:v>
                </c:pt>
                <c:pt idx="1984">
                  <c:v>122.341438</c:v>
                </c:pt>
                <c:pt idx="1985">
                  <c:v>124.164886</c:v>
                </c:pt>
                <c:pt idx="1986">
                  <c:v>124.288391</c:v>
                </c:pt>
                <c:pt idx="1987">
                  <c:v>124.588814</c:v>
                </c:pt>
                <c:pt idx="1988">
                  <c:v>128.34196499999999</c:v>
                </c:pt>
                <c:pt idx="1989">
                  <c:v>130.434326</c:v>
                </c:pt>
                <c:pt idx="1990">
                  <c:v>127.098259</c:v>
                </c:pt>
                <c:pt idx="1991">
                  <c:v>126.34968600000001</c:v>
                </c:pt>
                <c:pt idx="1992">
                  <c:v>125.82456999999999</c:v>
                </c:pt>
                <c:pt idx="1993">
                  <c:v>125.697365</c:v>
                </c:pt>
                <c:pt idx="1994">
                  <c:v>123.70372</c:v>
                </c:pt>
                <c:pt idx="1995">
                  <c:v>124.935097</c:v>
                </c:pt>
                <c:pt idx="1996">
                  <c:v>126.947502</c:v>
                </c:pt>
                <c:pt idx="1997">
                  <c:v>126.947502</c:v>
                </c:pt>
                <c:pt idx="1998">
                  <c:v>126.71787999999999</c:v>
                </c:pt>
                <c:pt idx="1999">
                  <c:v>125.94000200000001</c:v>
                </c:pt>
                <c:pt idx="2000">
                  <c:v>126.72910299999999</c:v>
                </c:pt>
                <c:pt idx="2001">
                  <c:v>128.271164</c:v>
                </c:pt>
                <c:pt idx="2002">
                  <c:v>126.47880600000001</c:v>
                </c:pt>
                <c:pt idx="2003">
                  <c:v>123.507912</c:v>
                </c:pt>
                <c:pt idx="2004">
                  <c:v>123.39769</c:v>
                </c:pt>
                <c:pt idx="2005">
                  <c:v>127.36964399999999</c:v>
                </c:pt>
                <c:pt idx="2006">
                  <c:v>123.011696</c:v>
                </c:pt>
                <c:pt idx="2007">
                  <c:v>122.535461</c:v>
                </c:pt>
                <c:pt idx="2008">
                  <c:v>121.87370300000001</c:v>
                </c:pt>
                <c:pt idx="2009">
                  <c:v>121.846039</c:v>
                </c:pt>
                <c:pt idx="2010">
                  <c:v>120.431732</c:v>
                </c:pt>
                <c:pt idx="2011">
                  <c:v>118.674278</c:v>
                </c:pt>
                <c:pt idx="2012">
                  <c:v>116.60217299999999</c:v>
                </c:pt>
                <c:pt idx="2013">
                  <c:v>115.657112</c:v>
                </c:pt>
                <c:pt idx="2014">
                  <c:v>115.801018</c:v>
                </c:pt>
                <c:pt idx="2015">
                  <c:v>116.370087</c:v>
                </c:pt>
                <c:pt idx="2016">
                  <c:v>116.39624000000001</c:v>
                </c:pt>
                <c:pt idx="2017">
                  <c:v>115.71817799999999</c:v>
                </c:pt>
                <c:pt idx="2018">
                  <c:v>116.2882</c:v>
                </c:pt>
                <c:pt idx="2019">
                  <c:v>115.489098</c:v>
                </c:pt>
                <c:pt idx="2020">
                  <c:v>116.035301</c:v>
                </c:pt>
                <c:pt idx="2021">
                  <c:v>113.58596</c:v>
                </c:pt>
                <c:pt idx="2022">
                  <c:v>112.80027800000001</c:v>
                </c:pt>
                <c:pt idx="2023">
                  <c:v>111.94667800000001</c:v>
                </c:pt>
                <c:pt idx="2024">
                  <c:v>110.805809</c:v>
                </c:pt>
                <c:pt idx="2025">
                  <c:v>109.936333</c:v>
                </c:pt>
                <c:pt idx="2026">
                  <c:v>110.237976</c:v>
                </c:pt>
                <c:pt idx="2027">
                  <c:v>109.51857</c:v>
                </c:pt>
                <c:pt idx="2028">
                  <c:v>109.769279</c:v>
                </c:pt>
                <c:pt idx="2029">
                  <c:v>109.99781</c:v>
                </c:pt>
                <c:pt idx="2030">
                  <c:v>111.020645</c:v>
                </c:pt>
                <c:pt idx="2031">
                  <c:v>110.32656900000001</c:v>
                </c:pt>
                <c:pt idx="2032">
                  <c:v>110.296989</c:v>
                </c:pt>
                <c:pt idx="2033">
                  <c:v>109.342072</c:v>
                </c:pt>
                <c:pt idx="2034">
                  <c:v>109.751205</c:v>
                </c:pt>
                <c:pt idx="2035">
                  <c:v>111.065834</c:v>
                </c:pt>
                <c:pt idx="2036">
                  <c:v>110.092018</c:v>
                </c:pt>
                <c:pt idx="2037">
                  <c:v>110.07695</c:v>
                </c:pt>
                <c:pt idx="2038">
                  <c:v>110.481026</c:v>
                </c:pt>
                <c:pt idx="2039">
                  <c:v>110.01533499999999</c:v>
                </c:pt>
                <c:pt idx="2040">
                  <c:v>109.71807099999999</c:v>
                </c:pt>
                <c:pt idx="2041">
                  <c:v>109.848557</c:v>
                </c:pt>
                <c:pt idx="2042">
                  <c:v>109.30892900000001</c:v>
                </c:pt>
                <c:pt idx="2043">
                  <c:v>108.900345</c:v>
                </c:pt>
                <c:pt idx="2044">
                  <c:v>108.321144</c:v>
                </c:pt>
                <c:pt idx="2045">
                  <c:v>111.354614</c:v>
                </c:pt>
                <c:pt idx="2046">
                  <c:v>110.535927</c:v>
                </c:pt>
                <c:pt idx="2047">
                  <c:v>110.10652899999999</c:v>
                </c:pt>
                <c:pt idx="2048">
                  <c:v>108.834755</c:v>
                </c:pt>
                <c:pt idx="2049">
                  <c:v>108.31115</c:v>
                </c:pt>
                <c:pt idx="2050">
                  <c:v>108.63114899999999</c:v>
                </c:pt>
                <c:pt idx="2051">
                  <c:v>107.22532699999999</c:v>
                </c:pt>
                <c:pt idx="2052">
                  <c:v>106.448273</c:v>
                </c:pt>
                <c:pt idx="2053">
                  <c:v>107.46933</c:v>
                </c:pt>
                <c:pt idx="2054">
                  <c:v>106.45813</c:v>
                </c:pt>
                <c:pt idx="2055">
                  <c:v>105.946709</c:v>
                </c:pt>
                <c:pt idx="2056">
                  <c:v>106.307098</c:v>
                </c:pt>
                <c:pt idx="2057">
                  <c:v>106.42074599999999</c:v>
                </c:pt>
                <c:pt idx="2058">
                  <c:v>107.422363</c:v>
                </c:pt>
                <c:pt idx="2059">
                  <c:v>105.940681</c:v>
                </c:pt>
                <c:pt idx="2060">
                  <c:v>106.316132</c:v>
                </c:pt>
                <c:pt idx="2061">
                  <c:v>106.204674</c:v>
                </c:pt>
                <c:pt idx="2062">
                  <c:v>106.71418</c:v>
                </c:pt>
                <c:pt idx="2063">
                  <c:v>108.10535400000001</c:v>
                </c:pt>
                <c:pt idx="2064">
                  <c:v>107.567093</c:v>
                </c:pt>
                <c:pt idx="2065">
                  <c:v>106.313126</c:v>
                </c:pt>
                <c:pt idx="2066">
                  <c:v>106.313126</c:v>
                </c:pt>
                <c:pt idx="2067">
                  <c:v>106.845901</c:v>
                </c:pt>
                <c:pt idx="2068">
                  <c:v>105.605621</c:v>
                </c:pt>
                <c:pt idx="2069">
                  <c:v>104.683289</c:v>
                </c:pt>
                <c:pt idx="2070">
                  <c:v>105.419815</c:v>
                </c:pt>
                <c:pt idx="2071">
                  <c:v>104.945915</c:v>
                </c:pt>
                <c:pt idx="2072">
                  <c:v>103.728775</c:v>
                </c:pt>
                <c:pt idx="2073">
                  <c:v>102.986092</c:v>
                </c:pt>
                <c:pt idx="2074">
                  <c:v>101.85575900000001</c:v>
                </c:pt>
                <c:pt idx="2075">
                  <c:v>101.232201</c:v>
                </c:pt>
                <c:pt idx="2076">
                  <c:v>100.804169</c:v>
                </c:pt>
                <c:pt idx="2077">
                  <c:v>100.75515</c:v>
                </c:pt>
                <c:pt idx="2078">
                  <c:v>100.704483</c:v>
                </c:pt>
                <c:pt idx="2079">
                  <c:v>100.73255899999999</c:v>
                </c:pt>
                <c:pt idx="2080">
                  <c:v>100</c:v>
                </c:pt>
              </c:numCache>
            </c:numRef>
          </c:val>
          <c:smooth val="0"/>
          <c:extLst>
            <c:ext xmlns:c16="http://schemas.microsoft.com/office/drawing/2014/chart" uri="{C3380CC4-5D6E-409C-BE32-E72D297353CC}">
              <c16:uniqueId val="{00000004-55EF-4E81-8E08-C6A99EF77711}"/>
            </c:ext>
          </c:extLst>
        </c:ser>
        <c:ser>
          <c:idx val="5"/>
          <c:order val="5"/>
          <c:tx>
            <c:strRef>
              <c:f>Planilha1!$H$3</c:f>
              <c:strCache>
                <c:ptCount val="1"/>
                <c:pt idx="0">
                  <c:v>IBOV Index</c:v>
                </c:pt>
              </c:strCache>
            </c:strRef>
          </c:tx>
          <c:spPr>
            <a:ln w="19050" cap="rnd">
              <a:solidFill>
                <a:schemeClr val="accent4">
                  <a:lumMod val="60000"/>
                  <a:lumOff val="40000"/>
                  <a:alpha val="0"/>
                </a:schemeClr>
              </a:solidFill>
              <a:round/>
            </a:ln>
            <a:effectLst/>
          </c:spPr>
          <c:marker>
            <c:symbol val="none"/>
          </c:marker>
          <c:cat>
            <c:numRef>
              <c:f>Planilha1!$B$4:$B$2084</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Planilha1!$H$4:$H$2084</c:f>
              <c:numCache>
                <c:formatCode>General</c:formatCode>
                <c:ptCount val="2081"/>
                <c:pt idx="0">
                  <c:v>198.44035299999999</c:v>
                </c:pt>
                <c:pt idx="1">
                  <c:v>197.98658800000001</c:v>
                </c:pt>
                <c:pt idx="2">
                  <c:v>199.88841199999999</c:v>
                </c:pt>
                <c:pt idx="3">
                  <c:v>199.92016599999999</c:v>
                </c:pt>
                <c:pt idx="4">
                  <c:v>199.40145899999999</c:v>
                </c:pt>
                <c:pt idx="5">
                  <c:v>194.163025</c:v>
                </c:pt>
                <c:pt idx="6">
                  <c:v>193.432129</c:v>
                </c:pt>
                <c:pt idx="7">
                  <c:v>196.762451</c:v>
                </c:pt>
                <c:pt idx="8">
                  <c:v>195.28527800000001</c:v>
                </c:pt>
                <c:pt idx="9">
                  <c:v>193.804123</c:v>
                </c:pt>
                <c:pt idx="10">
                  <c:v>196.30069</c:v>
                </c:pt>
                <c:pt idx="11">
                  <c:v>195.22657799999999</c:v>
                </c:pt>
                <c:pt idx="12">
                  <c:v>194.62527499999999</c:v>
                </c:pt>
                <c:pt idx="13">
                  <c:v>195.90524300000001</c:v>
                </c:pt>
                <c:pt idx="14">
                  <c:v>196.16104100000001</c:v>
                </c:pt>
                <c:pt idx="15">
                  <c:v>197.370712</c:v>
                </c:pt>
                <c:pt idx="16">
                  <c:v>191.95770300000001</c:v>
                </c:pt>
                <c:pt idx="17">
                  <c:v>192.927155</c:v>
                </c:pt>
                <c:pt idx="18">
                  <c:v>194.18061800000001</c:v>
                </c:pt>
                <c:pt idx="19">
                  <c:v>190.42558299999999</c:v>
                </c:pt>
                <c:pt idx="20">
                  <c:v>190.482147</c:v>
                </c:pt>
                <c:pt idx="21">
                  <c:v>191.24177599999999</c:v>
                </c:pt>
                <c:pt idx="22">
                  <c:v>191.811859</c:v>
                </c:pt>
                <c:pt idx="23">
                  <c:v>191.06040999999999</c:v>
                </c:pt>
                <c:pt idx="24">
                  <c:v>190.275406</c:v>
                </c:pt>
                <c:pt idx="25">
                  <c:v>188.53947400000001</c:v>
                </c:pt>
                <c:pt idx="26">
                  <c:v>190.74168399999999</c:v>
                </c:pt>
                <c:pt idx="27">
                  <c:v>185.52948000000001</c:v>
                </c:pt>
                <c:pt idx="28">
                  <c:v>185.07577499999999</c:v>
                </c:pt>
                <c:pt idx="29">
                  <c:v>184.841812</c:v>
                </c:pt>
                <c:pt idx="30">
                  <c:v>186.27889999999999</c:v>
                </c:pt>
                <c:pt idx="31">
                  <c:v>186.036224</c:v>
                </c:pt>
                <c:pt idx="32">
                  <c:v>188.42829900000001</c:v>
                </c:pt>
                <c:pt idx="33">
                  <c:v>186.65364099999999</c:v>
                </c:pt>
                <c:pt idx="34">
                  <c:v>184.33824200000001</c:v>
                </c:pt>
                <c:pt idx="35">
                  <c:v>186.81516999999999</c:v>
                </c:pt>
                <c:pt idx="36">
                  <c:v>187.060913</c:v>
                </c:pt>
                <c:pt idx="37">
                  <c:v>187.060913</c:v>
                </c:pt>
                <c:pt idx="38">
                  <c:v>187.03900100000001</c:v>
                </c:pt>
                <c:pt idx="39">
                  <c:v>188.29586800000001</c:v>
                </c:pt>
                <c:pt idx="40">
                  <c:v>187.81231700000001</c:v>
                </c:pt>
                <c:pt idx="41">
                  <c:v>187.81231700000001</c:v>
                </c:pt>
                <c:pt idx="42">
                  <c:v>189.889374</c:v>
                </c:pt>
                <c:pt idx="43">
                  <c:v>188.46757500000001</c:v>
                </c:pt>
                <c:pt idx="44">
                  <c:v>187.820572</c:v>
                </c:pt>
                <c:pt idx="45">
                  <c:v>193.926422</c:v>
                </c:pt>
                <c:pt idx="46">
                  <c:v>192.15666200000001</c:v>
                </c:pt>
                <c:pt idx="47">
                  <c:v>193.79295300000001</c:v>
                </c:pt>
                <c:pt idx="48">
                  <c:v>196.01683</c:v>
                </c:pt>
                <c:pt idx="49">
                  <c:v>201.53938299999999</c:v>
                </c:pt>
                <c:pt idx="50">
                  <c:v>199.416855</c:v>
                </c:pt>
                <c:pt idx="51">
                  <c:v>197.833237</c:v>
                </c:pt>
                <c:pt idx="52">
                  <c:v>195.86668399999999</c:v>
                </c:pt>
                <c:pt idx="53">
                  <c:v>198.84002699999999</c:v>
                </c:pt>
                <c:pt idx="54">
                  <c:v>196.08651699999999</c:v>
                </c:pt>
                <c:pt idx="55">
                  <c:v>196.167664</c:v>
                </c:pt>
                <c:pt idx="56">
                  <c:v>194.762314</c:v>
                </c:pt>
                <c:pt idx="57">
                  <c:v>195.43460099999999</c:v>
                </c:pt>
                <c:pt idx="58">
                  <c:v>193.790131</c:v>
                </c:pt>
                <c:pt idx="59">
                  <c:v>198.54615799999999</c:v>
                </c:pt>
                <c:pt idx="60">
                  <c:v>202.05114699999999</c:v>
                </c:pt>
                <c:pt idx="61">
                  <c:v>200.672821</c:v>
                </c:pt>
                <c:pt idx="62">
                  <c:v>200.81187399999999</c:v>
                </c:pt>
                <c:pt idx="63">
                  <c:v>197.385223</c:v>
                </c:pt>
                <c:pt idx="64">
                  <c:v>199.36827099999999</c:v>
                </c:pt>
                <c:pt idx="65">
                  <c:v>199.36827099999999</c:v>
                </c:pt>
                <c:pt idx="66">
                  <c:v>198.701019</c:v>
                </c:pt>
                <c:pt idx="67">
                  <c:v>198.737427</c:v>
                </c:pt>
                <c:pt idx="68">
                  <c:v>198.737427</c:v>
                </c:pt>
                <c:pt idx="69">
                  <c:v>198.647659</c:v>
                </c:pt>
                <c:pt idx="70">
                  <c:v>198.59236100000001</c:v>
                </c:pt>
                <c:pt idx="71">
                  <c:v>198.86509699999999</c:v>
                </c:pt>
                <c:pt idx="72">
                  <c:v>198.796829</c:v>
                </c:pt>
                <c:pt idx="73">
                  <c:v>201.676849</c:v>
                </c:pt>
                <c:pt idx="74">
                  <c:v>202.70204200000001</c:v>
                </c:pt>
                <c:pt idx="75">
                  <c:v>203.199432</c:v>
                </c:pt>
                <c:pt idx="76">
                  <c:v>202.972443</c:v>
                </c:pt>
                <c:pt idx="77">
                  <c:v>199.24929800000001</c:v>
                </c:pt>
                <c:pt idx="78">
                  <c:v>201.72602800000001</c:v>
                </c:pt>
                <c:pt idx="79">
                  <c:v>203.166122</c:v>
                </c:pt>
                <c:pt idx="80">
                  <c:v>203.30702199999999</c:v>
                </c:pt>
                <c:pt idx="81">
                  <c:v>204.05761699999999</c:v>
                </c:pt>
                <c:pt idx="82">
                  <c:v>202.00595100000001</c:v>
                </c:pt>
                <c:pt idx="83">
                  <c:v>202.27597</c:v>
                </c:pt>
                <c:pt idx="84">
                  <c:v>200.979218</c:v>
                </c:pt>
                <c:pt idx="85">
                  <c:v>202.09622200000001</c:v>
                </c:pt>
                <c:pt idx="86">
                  <c:v>202.73414600000001</c:v>
                </c:pt>
                <c:pt idx="87">
                  <c:v>202.94828799999999</c:v>
                </c:pt>
                <c:pt idx="88">
                  <c:v>203.40574599999999</c:v>
                </c:pt>
                <c:pt idx="89">
                  <c:v>204.89295999999999</c:v>
                </c:pt>
                <c:pt idx="90">
                  <c:v>203.79431199999999</c:v>
                </c:pt>
                <c:pt idx="91">
                  <c:v>203.735184</c:v>
                </c:pt>
                <c:pt idx="92">
                  <c:v>202.15986599999999</c:v>
                </c:pt>
                <c:pt idx="93">
                  <c:v>202.72061199999999</c:v>
                </c:pt>
                <c:pt idx="94">
                  <c:v>202.112854</c:v>
                </c:pt>
                <c:pt idx="95">
                  <c:v>204.522842</c:v>
                </c:pt>
                <c:pt idx="96">
                  <c:v>205.30993699999999</c:v>
                </c:pt>
                <c:pt idx="97">
                  <c:v>204.958023</c:v>
                </c:pt>
                <c:pt idx="98">
                  <c:v>204.771332</c:v>
                </c:pt>
                <c:pt idx="99">
                  <c:v>207.638184</c:v>
                </c:pt>
                <c:pt idx="100">
                  <c:v>206.052246</c:v>
                </c:pt>
                <c:pt idx="101">
                  <c:v>204.99671900000001</c:v>
                </c:pt>
                <c:pt idx="102">
                  <c:v>206.41802999999999</c:v>
                </c:pt>
                <c:pt idx="103">
                  <c:v>206.85256999999999</c:v>
                </c:pt>
                <c:pt idx="104">
                  <c:v>204.63905299999999</c:v>
                </c:pt>
                <c:pt idx="105">
                  <c:v>205.524429</c:v>
                </c:pt>
                <c:pt idx="106">
                  <c:v>203.05577099999999</c:v>
                </c:pt>
                <c:pt idx="107">
                  <c:v>203.82879600000001</c:v>
                </c:pt>
                <c:pt idx="108">
                  <c:v>207.02813699999999</c:v>
                </c:pt>
                <c:pt idx="109">
                  <c:v>208.000137</c:v>
                </c:pt>
                <c:pt idx="110">
                  <c:v>209.88578799999999</c:v>
                </c:pt>
                <c:pt idx="111">
                  <c:v>210.13154599999999</c:v>
                </c:pt>
                <c:pt idx="112">
                  <c:v>209.76411400000001</c:v>
                </c:pt>
                <c:pt idx="113">
                  <c:v>208.43829299999999</c:v>
                </c:pt>
                <c:pt idx="114">
                  <c:v>209.44499200000001</c:v>
                </c:pt>
                <c:pt idx="115">
                  <c:v>208.88952599999999</c:v>
                </c:pt>
                <c:pt idx="116">
                  <c:v>209.539017</c:v>
                </c:pt>
                <c:pt idx="117">
                  <c:v>209.28277600000001</c:v>
                </c:pt>
                <c:pt idx="118">
                  <c:v>212.28431699999999</c:v>
                </c:pt>
                <c:pt idx="119">
                  <c:v>211.67506399999999</c:v>
                </c:pt>
                <c:pt idx="120">
                  <c:v>208.94224500000001</c:v>
                </c:pt>
                <c:pt idx="121">
                  <c:v>209.80162000000001</c:v>
                </c:pt>
                <c:pt idx="122">
                  <c:v>211.509094</c:v>
                </c:pt>
                <c:pt idx="123">
                  <c:v>211.56716900000001</c:v>
                </c:pt>
                <c:pt idx="124">
                  <c:v>213.592941</c:v>
                </c:pt>
                <c:pt idx="125">
                  <c:v>212.70953399999999</c:v>
                </c:pt>
                <c:pt idx="126">
                  <c:v>212.884964</c:v>
                </c:pt>
                <c:pt idx="127">
                  <c:v>210.893967</c:v>
                </c:pt>
                <c:pt idx="128">
                  <c:v>210.21734599999999</c:v>
                </c:pt>
                <c:pt idx="129">
                  <c:v>212.22392300000001</c:v>
                </c:pt>
                <c:pt idx="130">
                  <c:v>211.63879399999999</c:v>
                </c:pt>
                <c:pt idx="131">
                  <c:v>211.157578</c:v>
                </c:pt>
                <c:pt idx="132">
                  <c:v>208.31982400000001</c:v>
                </c:pt>
                <c:pt idx="133">
                  <c:v>208.63111900000001</c:v>
                </c:pt>
                <c:pt idx="134">
                  <c:v>207.33137500000001</c:v>
                </c:pt>
                <c:pt idx="135">
                  <c:v>205.90110799999999</c:v>
                </c:pt>
                <c:pt idx="136">
                  <c:v>203.90727200000001</c:v>
                </c:pt>
                <c:pt idx="137">
                  <c:v>203.12764000000001</c:v>
                </c:pt>
                <c:pt idx="138">
                  <c:v>200.089294</c:v>
                </c:pt>
                <c:pt idx="139">
                  <c:v>198.30552700000001</c:v>
                </c:pt>
                <c:pt idx="140">
                  <c:v>196.36595199999999</c:v>
                </c:pt>
                <c:pt idx="141">
                  <c:v>194.815201</c:v>
                </c:pt>
                <c:pt idx="142">
                  <c:v>195.72427400000001</c:v>
                </c:pt>
                <c:pt idx="143">
                  <c:v>198.12080399999999</c:v>
                </c:pt>
                <c:pt idx="144">
                  <c:v>198.52001999999999</c:v>
                </c:pt>
                <c:pt idx="145">
                  <c:v>196.16767899999999</c:v>
                </c:pt>
                <c:pt idx="146">
                  <c:v>197.43460099999999</c:v>
                </c:pt>
                <c:pt idx="147">
                  <c:v>198.27224699999999</c:v>
                </c:pt>
                <c:pt idx="148">
                  <c:v>195.87979100000001</c:v>
                </c:pt>
                <c:pt idx="149">
                  <c:v>196.608597</c:v>
                </c:pt>
                <c:pt idx="150">
                  <c:v>196.868484</c:v>
                </c:pt>
                <c:pt idx="151">
                  <c:v>198.84321600000001</c:v>
                </c:pt>
                <c:pt idx="152">
                  <c:v>198.46504200000001</c:v>
                </c:pt>
                <c:pt idx="153">
                  <c:v>198.52041600000001</c:v>
                </c:pt>
                <c:pt idx="154">
                  <c:v>201.31701699999999</c:v>
                </c:pt>
                <c:pt idx="155">
                  <c:v>200.78834499999999</c:v>
                </c:pt>
                <c:pt idx="156">
                  <c:v>201.11582899999999</c:v>
                </c:pt>
                <c:pt idx="157">
                  <c:v>200.456467</c:v>
                </c:pt>
                <c:pt idx="158">
                  <c:v>199.51812699999999</c:v>
                </c:pt>
                <c:pt idx="159">
                  <c:v>197.84574900000001</c:v>
                </c:pt>
                <c:pt idx="160">
                  <c:v>197.67465200000001</c:v>
                </c:pt>
                <c:pt idx="161">
                  <c:v>196.80394000000001</c:v>
                </c:pt>
                <c:pt idx="162">
                  <c:v>196.36648600000001</c:v>
                </c:pt>
                <c:pt idx="163">
                  <c:v>196.20619199999999</c:v>
                </c:pt>
                <c:pt idx="164">
                  <c:v>195.42536899999999</c:v>
                </c:pt>
                <c:pt idx="165">
                  <c:v>194.06487999999999</c:v>
                </c:pt>
                <c:pt idx="166">
                  <c:v>193.95756499999999</c:v>
                </c:pt>
                <c:pt idx="167">
                  <c:v>192.69551100000001</c:v>
                </c:pt>
                <c:pt idx="168">
                  <c:v>193.31958</c:v>
                </c:pt>
                <c:pt idx="169">
                  <c:v>190.727844</c:v>
                </c:pt>
                <c:pt idx="170">
                  <c:v>190.24588</c:v>
                </c:pt>
                <c:pt idx="171">
                  <c:v>190.72108499999999</c:v>
                </c:pt>
                <c:pt idx="172">
                  <c:v>188.70585600000001</c:v>
                </c:pt>
                <c:pt idx="173">
                  <c:v>187.31364400000001</c:v>
                </c:pt>
                <c:pt idx="174">
                  <c:v>187.02659600000001</c:v>
                </c:pt>
                <c:pt idx="175">
                  <c:v>186.04544100000001</c:v>
                </c:pt>
                <c:pt idx="176">
                  <c:v>185.279404</c:v>
                </c:pt>
                <c:pt idx="177">
                  <c:v>186.095123</c:v>
                </c:pt>
                <c:pt idx="178">
                  <c:v>185.94761700000001</c:v>
                </c:pt>
                <c:pt idx="179">
                  <c:v>186.52067600000001</c:v>
                </c:pt>
                <c:pt idx="180">
                  <c:v>189.16296399999999</c:v>
                </c:pt>
                <c:pt idx="181">
                  <c:v>187.801346</c:v>
                </c:pt>
                <c:pt idx="182">
                  <c:v>187.813278</c:v>
                </c:pt>
                <c:pt idx="183">
                  <c:v>191.12829600000001</c:v>
                </c:pt>
                <c:pt idx="184">
                  <c:v>188.808807</c:v>
                </c:pt>
                <c:pt idx="185">
                  <c:v>189.422684</c:v>
                </c:pt>
                <c:pt idx="186">
                  <c:v>189.779617</c:v>
                </c:pt>
                <c:pt idx="187">
                  <c:v>189.88305700000001</c:v>
                </c:pt>
                <c:pt idx="188">
                  <c:v>190.830444</c:v>
                </c:pt>
                <c:pt idx="189">
                  <c:v>190.830444</c:v>
                </c:pt>
                <c:pt idx="190">
                  <c:v>192.497986</c:v>
                </c:pt>
                <c:pt idx="191">
                  <c:v>193.61170999999999</c:v>
                </c:pt>
                <c:pt idx="192">
                  <c:v>193.31605500000001</c:v>
                </c:pt>
                <c:pt idx="193">
                  <c:v>193.975189</c:v>
                </c:pt>
                <c:pt idx="194">
                  <c:v>195.40692100000001</c:v>
                </c:pt>
                <c:pt idx="195">
                  <c:v>198.146378</c:v>
                </c:pt>
                <c:pt idx="196">
                  <c:v>198.67416399999999</c:v>
                </c:pt>
                <c:pt idx="197">
                  <c:v>199.29589799999999</c:v>
                </c:pt>
                <c:pt idx="198">
                  <c:v>199.50259399999999</c:v>
                </c:pt>
                <c:pt idx="199">
                  <c:v>199.10443100000001</c:v>
                </c:pt>
                <c:pt idx="200">
                  <c:v>199.86319</c:v>
                </c:pt>
                <c:pt idx="201">
                  <c:v>199.302246</c:v>
                </c:pt>
                <c:pt idx="202">
                  <c:v>198.438782</c:v>
                </c:pt>
                <c:pt idx="203">
                  <c:v>199.35441599999999</c:v>
                </c:pt>
                <c:pt idx="204">
                  <c:v>201.36454800000001</c:v>
                </c:pt>
                <c:pt idx="205">
                  <c:v>200.944016</c:v>
                </c:pt>
                <c:pt idx="206">
                  <c:v>199.785751</c:v>
                </c:pt>
                <c:pt idx="207">
                  <c:v>199.852585</c:v>
                </c:pt>
                <c:pt idx="208">
                  <c:v>197.696472</c:v>
                </c:pt>
                <c:pt idx="209">
                  <c:v>195.833282</c:v>
                </c:pt>
                <c:pt idx="210">
                  <c:v>195.833282</c:v>
                </c:pt>
                <c:pt idx="211">
                  <c:v>198.053436</c:v>
                </c:pt>
                <c:pt idx="212">
                  <c:v>196.769623</c:v>
                </c:pt>
                <c:pt idx="213">
                  <c:v>193.84483299999999</c:v>
                </c:pt>
                <c:pt idx="214">
                  <c:v>193.99273700000001</c:v>
                </c:pt>
                <c:pt idx="215">
                  <c:v>194.626282</c:v>
                </c:pt>
                <c:pt idx="216">
                  <c:v>195.28736900000001</c:v>
                </c:pt>
                <c:pt idx="217">
                  <c:v>194.589325</c:v>
                </c:pt>
                <c:pt idx="218">
                  <c:v>193.14593500000001</c:v>
                </c:pt>
                <c:pt idx="219">
                  <c:v>193.10701</c:v>
                </c:pt>
                <c:pt idx="220">
                  <c:v>193.445221</c:v>
                </c:pt>
                <c:pt idx="221">
                  <c:v>194.915268</c:v>
                </c:pt>
                <c:pt idx="222">
                  <c:v>195.86734000000001</c:v>
                </c:pt>
                <c:pt idx="223">
                  <c:v>198.12274199999999</c:v>
                </c:pt>
                <c:pt idx="224">
                  <c:v>199.145096</c:v>
                </c:pt>
                <c:pt idx="225">
                  <c:v>202.00135800000001</c:v>
                </c:pt>
                <c:pt idx="226">
                  <c:v>200.39454699999999</c:v>
                </c:pt>
                <c:pt idx="227">
                  <c:v>197.18817100000001</c:v>
                </c:pt>
                <c:pt idx="228">
                  <c:v>198.171234</c:v>
                </c:pt>
                <c:pt idx="229">
                  <c:v>198.00149500000001</c:v>
                </c:pt>
                <c:pt idx="230">
                  <c:v>198.35938999999999</c:v>
                </c:pt>
                <c:pt idx="231">
                  <c:v>197.491501</c:v>
                </c:pt>
                <c:pt idx="232">
                  <c:v>199.226517</c:v>
                </c:pt>
                <c:pt idx="233">
                  <c:v>198.58038300000001</c:v>
                </c:pt>
                <c:pt idx="234">
                  <c:v>197.29331999999999</c:v>
                </c:pt>
                <c:pt idx="235">
                  <c:v>197.39977999999999</c:v>
                </c:pt>
                <c:pt idx="236">
                  <c:v>197.54849200000001</c:v>
                </c:pt>
                <c:pt idx="237">
                  <c:v>199.308121</c:v>
                </c:pt>
                <c:pt idx="238">
                  <c:v>200.810822</c:v>
                </c:pt>
                <c:pt idx="239">
                  <c:v>198.32879600000001</c:v>
                </c:pt>
                <c:pt idx="240">
                  <c:v>197.435089</c:v>
                </c:pt>
                <c:pt idx="241">
                  <c:v>197.104828</c:v>
                </c:pt>
                <c:pt idx="242">
                  <c:v>198.579376</c:v>
                </c:pt>
                <c:pt idx="243">
                  <c:v>199.07092299999999</c:v>
                </c:pt>
                <c:pt idx="244">
                  <c:v>198.54495199999999</c:v>
                </c:pt>
                <c:pt idx="245">
                  <c:v>196.14334099999999</c:v>
                </c:pt>
                <c:pt idx="246">
                  <c:v>197.61644000000001</c:v>
                </c:pt>
                <c:pt idx="247">
                  <c:v>199.58990499999999</c:v>
                </c:pt>
                <c:pt idx="248">
                  <c:v>200.44596899999999</c:v>
                </c:pt>
                <c:pt idx="249">
                  <c:v>199.21409600000001</c:v>
                </c:pt>
                <c:pt idx="250">
                  <c:v>199.59110999999999</c:v>
                </c:pt>
                <c:pt idx="251">
                  <c:v>200.897186</c:v>
                </c:pt>
                <c:pt idx="252">
                  <c:v>200.64782700000001</c:v>
                </c:pt>
                <c:pt idx="253">
                  <c:v>202.41357400000001</c:v>
                </c:pt>
                <c:pt idx="254">
                  <c:v>204.799103</c:v>
                </c:pt>
                <c:pt idx="255">
                  <c:v>201.56385800000001</c:v>
                </c:pt>
                <c:pt idx="256">
                  <c:v>201.26788300000001</c:v>
                </c:pt>
                <c:pt idx="257">
                  <c:v>202.54594399999999</c:v>
                </c:pt>
                <c:pt idx="258">
                  <c:v>202.22096300000001</c:v>
                </c:pt>
                <c:pt idx="259">
                  <c:v>202.04139699999999</c:v>
                </c:pt>
                <c:pt idx="260">
                  <c:v>200.67227199999999</c:v>
                </c:pt>
                <c:pt idx="261">
                  <c:v>200.19038399999999</c:v>
                </c:pt>
                <c:pt idx="262">
                  <c:v>198.756912</c:v>
                </c:pt>
                <c:pt idx="263">
                  <c:v>197.53478999999999</c:v>
                </c:pt>
                <c:pt idx="264">
                  <c:v>199.10148599999999</c:v>
                </c:pt>
                <c:pt idx="265">
                  <c:v>199.10148599999999</c:v>
                </c:pt>
                <c:pt idx="266">
                  <c:v>199.10148599999999</c:v>
                </c:pt>
                <c:pt idx="267">
                  <c:v>199.398865</c:v>
                </c:pt>
                <c:pt idx="268">
                  <c:v>202.09393299999999</c:v>
                </c:pt>
                <c:pt idx="269">
                  <c:v>202.81929</c:v>
                </c:pt>
                <c:pt idx="270">
                  <c:v>198.42932099999999</c:v>
                </c:pt>
                <c:pt idx="271">
                  <c:v>197.78978000000001</c:v>
                </c:pt>
                <c:pt idx="272">
                  <c:v>199.809586</c:v>
                </c:pt>
                <c:pt idx="273">
                  <c:v>198.67626999999999</c:v>
                </c:pt>
                <c:pt idx="274">
                  <c:v>198.131226</c:v>
                </c:pt>
                <c:pt idx="275">
                  <c:v>199.84324599999999</c:v>
                </c:pt>
                <c:pt idx="276">
                  <c:v>200.56585699999999</c:v>
                </c:pt>
                <c:pt idx="277">
                  <c:v>199.32392899999999</c:v>
                </c:pt>
                <c:pt idx="278">
                  <c:v>198.774902</c:v>
                </c:pt>
                <c:pt idx="279">
                  <c:v>199.46978799999999</c:v>
                </c:pt>
                <c:pt idx="280">
                  <c:v>196.88668799999999</c:v>
                </c:pt>
                <c:pt idx="281">
                  <c:v>198.494888</c:v>
                </c:pt>
                <c:pt idx="282">
                  <c:v>197.99737500000001</c:v>
                </c:pt>
                <c:pt idx="283">
                  <c:v>199.87616</c:v>
                </c:pt>
                <c:pt idx="284">
                  <c:v>201.07397499999999</c:v>
                </c:pt>
                <c:pt idx="285">
                  <c:v>204.537125</c:v>
                </c:pt>
                <c:pt idx="286">
                  <c:v>203.70784</c:v>
                </c:pt>
                <c:pt idx="287">
                  <c:v>203.18077099999999</c:v>
                </c:pt>
                <c:pt idx="288">
                  <c:v>203.47988900000001</c:v>
                </c:pt>
                <c:pt idx="289">
                  <c:v>204.421539</c:v>
                </c:pt>
                <c:pt idx="290">
                  <c:v>205.945526</c:v>
                </c:pt>
                <c:pt idx="291">
                  <c:v>205.31784099999999</c:v>
                </c:pt>
                <c:pt idx="292">
                  <c:v>204.07835399999999</c:v>
                </c:pt>
                <c:pt idx="293">
                  <c:v>206.579117</c:v>
                </c:pt>
                <c:pt idx="294">
                  <c:v>206.36556999999999</c:v>
                </c:pt>
                <c:pt idx="295">
                  <c:v>208.68060299999999</c:v>
                </c:pt>
                <c:pt idx="296">
                  <c:v>208.68060299999999</c:v>
                </c:pt>
                <c:pt idx="297">
                  <c:v>208.69378699999999</c:v>
                </c:pt>
                <c:pt idx="298">
                  <c:v>207.66613799999999</c:v>
                </c:pt>
                <c:pt idx="299">
                  <c:v>206.453125</c:v>
                </c:pt>
                <c:pt idx="300">
                  <c:v>205.565247</c:v>
                </c:pt>
                <c:pt idx="301">
                  <c:v>203.42247</c:v>
                </c:pt>
                <c:pt idx="302">
                  <c:v>205.050308</c:v>
                </c:pt>
                <c:pt idx="303">
                  <c:v>203.85737599999999</c:v>
                </c:pt>
                <c:pt idx="304">
                  <c:v>202.47837799999999</c:v>
                </c:pt>
                <c:pt idx="305">
                  <c:v>203.48144500000001</c:v>
                </c:pt>
                <c:pt idx="306">
                  <c:v>201.339966</c:v>
                </c:pt>
                <c:pt idx="307">
                  <c:v>196.577957</c:v>
                </c:pt>
                <c:pt idx="308">
                  <c:v>197.37635800000001</c:v>
                </c:pt>
                <c:pt idx="309">
                  <c:v>197.651871</c:v>
                </c:pt>
                <c:pt idx="310">
                  <c:v>195.96606399999999</c:v>
                </c:pt>
                <c:pt idx="311">
                  <c:v>195.36433400000001</c:v>
                </c:pt>
                <c:pt idx="312">
                  <c:v>197.35588100000001</c:v>
                </c:pt>
                <c:pt idx="313">
                  <c:v>197.19966099999999</c:v>
                </c:pt>
                <c:pt idx="314">
                  <c:v>199.34909099999999</c:v>
                </c:pt>
                <c:pt idx="315">
                  <c:v>198.02130099999999</c:v>
                </c:pt>
                <c:pt idx="316">
                  <c:v>196.208786</c:v>
                </c:pt>
                <c:pt idx="317">
                  <c:v>196.78836100000001</c:v>
                </c:pt>
                <c:pt idx="318">
                  <c:v>195.53353899999999</c:v>
                </c:pt>
                <c:pt idx="319">
                  <c:v>195.20045500000001</c:v>
                </c:pt>
                <c:pt idx="320">
                  <c:v>196.84657300000001</c:v>
                </c:pt>
                <c:pt idx="321">
                  <c:v>196.00607299999999</c:v>
                </c:pt>
                <c:pt idx="322">
                  <c:v>195.369598</c:v>
                </c:pt>
                <c:pt idx="323">
                  <c:v>195.884399</c:v>
                </c:pt>
                <c:pt idx="324">
                  <c:v>194.04331999999999</c:v>
                </c:pt>
                <c:pt idx="325">
                  <c:v>193.83497600000001</c:v>
                </c:pt>
                <c:pt idx="326">
                  <c:v>191.54345699999999</c:v>
                </c:pt>
                <c:pt idx="327">
                  <c:v>191.54345699999999</c:v>
                </c:pt>
                <c:pt idx="328">
                  <c:v>187.25805700000001</c:v>
                </c:pt>
                <c:pt idx="329">
                  <c:v>187.50372300000001</c:v>
                </c:pt>
                <c:pt idx="330">
                  <c:v>185.11810299999999</c:v>
                </c:pt>
                <c:pt idx="331">
                  <c:v>185.339752</c:v>
                </c:pt>
                <c:pt idx="332">
                  <c:v>185.481888</c:v>
                </c:pt>
                <c:pt idx="333">
                  <c:v>184.18049600000001</c:v>
                </c:pt>
                <c:pt idx="334">
                  <c:v>183.75862100000001</c:v>
                </c:pt>
                <c:pt idx="335">
                  <c:v>178.92669699999999</c:v>
                </c:pt>
                <c:pt idx="336">
                  <c:v>178.92669699999999</c:v>
                </c:pt>
                <c:pt idx="337">
                  <c:v>175.95742799999999</c:v>
                </c:pt>
                <c:pt idx="338">
                  <c:v>175.00543200000001</c:v>
                </c:pt>
                <c:pt idx="339">
                  <c:v>176.202652</c:v>
                </c:pt>
                <c:pt idx="340">
                  <c:v>178.49731399999999</c:v>
                </c:pt>
                <c:pt idx="341">
                  <c:v>175.46957399999999</c:v>
                </c:pt>
                <c:pt idx="342">
                  <c:v>176.91888399999999</c:v>
                </c:pt>
                <c:pt idx="343">
                  <c:v>175.39889500000001</c:v>
                </c:pt>
                <c:pt idx="344">
                  <c:v>175.97547900000001</c:v>
                </c:pt>
                <c:pt idx="345">
                  <c:v>177.29585299999999</c:v>
                </c:pt>
                <c:pt idx="346">
                  <c:v>177.381912</c:v>
                </c:pt>
                <c:pt idx="347">
                  <c:v>180.25709499999999</c:v>
                </c:pt>
                <c:pt idx="348">
                  <c:v>181.22972100000001</c:v>
                </c:pt>
                <c:pt idx="349">
                  <c:v>180.01705899999999</c:v>
                </c:pt>
                <c:pt idx="350">
                  <c:v>182.03358499999999</c:v>
                </c:pt>
                <c:pt idx="351">
                  <c:v>182.03358499999999</c:v>
                </c:pt>
                <c:pt idx="352">
                  <c:v>181.54557800000001</c:v>
                </c:pt>
                <c:pt idx="353">
                  <c:v>179.087051</c:v>
                </c:pt>
                <c:pt idx="354">
                  <c:v>177.55296300000001</c:v>
                </c:pt>
                <c:pt idx="355">
                  <c:v>176.175781</c:v>
                </c:pt>
                <c:pt idx="356">
                  <c:v>176.67868000000001</c:v>
                </c:pt>
                <c:pt idx="357">
                  <c:v>176.38568100000001</c:v>
                </c:pt>
                <c:pt idx="358">
                  <c:v>178.93275499999999</c:v>
                </c:pt>
                <c:pt idx="359">
                  <c:v>181.27844200000001</c:v>
                </c:pt>
                <c:pt idx="360">
                  <c:v>179.98078899999999</c:v>
                </c:pt>
                <c:pt idx="361">
                  <c:v>177.797775</c:v>
                </c:pt>
                <c:pt idx="362">
                  <c:v>177.58998099999999</c:v>
                </c:pt>
                <c:pt idx="363">
                  <c:v>180.28225699999999</c:v>
                </c:pt>
                <c:pt idx="364">
                  <c:v>180.41293300000001</c:v>
                </c:pt>
                <c:pt idx="365">
                  <c:v>180.62507600000001</c:v>
                </c:pt>
                <c:pt idx="366">
                  <c:v>184.591171</c:v>
                </c:pt>
                <c:pt idx="367">
                  <c:v>183.270004</c:v>
                </c:pt>
                <c:pt idx="368">
                  <c:v>183.958054</c:v>
                </c:pt>
                <c:pt idx="369">
                  <c:v>184.687927</c:v>
                </c:pt>
                <c:pt idx="370">
                  <c:v>185.673935</c:v>
                </c:pt>
                <c:pt idx="371">
                  <c:v>183.78349299999999</c:v>
                </c:pt>
                <c:pt idx="372">
                  <c:v>183.460251</c:v>
                </c:pt>
                <c:pt idx="373">
                  <c:v>181.77323899999999</c:v>
                </c:pt>
                <c:pt idx="374">
                  <c:v>179.331726</c:v>
                </c:pt>
                <c:pt idx="375">
                  <c:v>180.37670900000001</c:v>
                </c:pt>
                <c:pt idx="376">
                  <c:v>180.37670900000001</c:v>
                </c:pt>
                <c:pt idx="377">
                  <c:v>182.46989400000001</c:v>
                </c:pt>
                <c:pt idx="378">
                  <c:v>183.16244499999999</c:v>
                </c:pt>
                <c:pt idx="379">
                  <c:v>183.343369</c:v>
                </c:pt>
                <c:pt idx="380">
                  <c:v>179.99797100000001</c:v>
                </c:pt>
                <c:pt idx="381">
                  <c:v>182.786835</c:v>
                </c:pt>
                <c:pt idx="382">
                  <c:v>184.13751199999999</c:v>
                </c:pt>
                <c:pt idx="383">
                  <c:v>182.142807</c:v>
                </c:pt>
                <c:pt idx="384">
                  <c:v>180.14631700000001</c:v>
                </c:pt>
                <c:pt idx="385">
                  <c:v>181.99447599999999</c:v>
                </c:pt>
                <c:pt idx="386">
                  <c:v>183.71914699999999</c:v>
                </c:pt>
                <c:pt idx="387">
                  <c:v>180.64212000000001</c:v>
                </c:pt>
                <c:pt idx="388">
                  <c:v>177.95687899999999</c:v>
                </c:pt>
                <c:pt idx="389">
                  <c:v>179.479645</c:v>
                </c:pt>
                <c:pt idx="390">
                  <c:v>178.81680299999999</c:v>
                </c:pt>
                <c:pt idx="391">
                  <c:v>179.764252</c:v>
                </c:pt>
                <c:pt idx="392">
                  <c:v>180.66609199999999</c:v>
                </c:pt>
                <c:pt idx="393">
                  <c:v>181.65849299999999</c:v>
                </c:pt>
                <c:pt idx="394">
                  <c:v>183.61114499999999</c:v>
                </c:pt>
                <c:pt idx="395">
                  <c:v>184.053528</c:v>
                </c:pt>
                <c:pt idx="396">
                  <c:v>184.14553799999999</c:v>
                </c:pt>
                <c:pt idx="397">
                  <c:v>185.20533800000001</c:v>
                </c:pt>
                <c:pt idx="398">
                  <c:v>185.65519699999999</c:v>
                </c:pt>
                <c:pt idx="399">
                  <c:v>185.85453799999999</c:v>
                </c:pt>
                <c:pt idx="400">
                  <c:v>187.53114299999999</c:v>
                </c:pt>
                <c:pt idx="401">
                  <c:v>187.95562699999999</c:v>
                </c:pt>
                <c:pt idx="402">
                  <c:v>188.56163000000001</c:v>
                </c:pt>
                <c:pt idx="403">
                  <c:v>189.64183</c:v>
                </c:pt>
                <c:pt idx="404">
                  <c:v>186.91116299999999</c:v>
                </c:pt>
                <c:pt idx="405">
                  <c:v>186.60406499999999</c:v>
                </c:pt>
                <c:pt idx="406">
                  <c:v>190.60199</c:v>
                </c:pt>
                <c:pt idx="407">
                  <c:v>189.74259900000001</c:v>
                </c:pt>
                <c:pt idx="408">
                  <c:v>188.706726</c:v>
                </c:pt>
                <c:pt idx="409">
                  <c:v>186.957291</c:v>
                </c:pt>
                <c:pt idx="410">
                  <c:v>183.63876300000001</c:v>
                </c:pt>
                <c:pt idx="411">
                  <c:v>182.813232</c:v>
                </c:pt>
                <c:pt idx="412">
                  <c:v>183.26286300000001</c:v>
                </c:pt>
                <c:pt idx="413">
                  <c:v>183.851135</c:v>
                </c:pt>
                <c:pt idx="414">
                  <c:v>183.05967699999999</c:v>
                </c:pt>
                <c:pt idx="415">
                  <c:v>185.475403</c:v>
                </c:pt>
                <c:pt idx="416">
                  <c:v>182.99118000000001</c:v>
                </c:pt>
                <c:pt idx="417">
                  <c:v>182.818558</c:v>
                </c:pt>
                <c:pt idx="418">
                  <c:v>183.42031900000001</c:v>
                </c:pt>
                <c:pt idx="419">
                  <c:v>184.90635700000001</c:v>
                </c:pt>
                <c:pt idx="420">
                  <c:v>182.61669900000001</c:v>
                </c:pt>
                <c:pt idx="421">
                  <c:v>185.91911300000001</c:v>
                </c:pt>
                <c:pt idx="422">
                  <c:v>185.18377699999999</c:v>
                </c:pt>
                <c:pt idx="423">
                  <c:v>186.11129800000001</c:v>
                </c:pt>
                <c:pt idx="424">
                  <c:v>183.64514199999999</c:v>
                </c:pt>
                <c:pt idx="425">
                  <c:v>184.104919</c:v>
                </c:pt>
                <c:pt idx="426">
                  <c:v>181.45906099999999</c:v>
                </c:pt>
                <c:pt idx="427">
                  <c:v>182.767822</c:v>
                </c:pt>
                <c:pt idx="428">
                  <c:v>183.887665</c:v>
                </c:pt>
                <c:pt idx="429">
                  <c:v>185.02938800000001</c:v>
                </c:pt>
                <c:pt idx="430">
                  <c:v>184.96267700000001</c:v>
                </c:pt>
                <c:pt idx="431">
                  <c:v>187.273743</c:v>
                </c:pt>
                <c:pt idx="432">
                  <c:v>186.03294399999999</c:v>
                </c:pt>
                <c:pt idx="433">
                  <c:v>186.39897199999999</c:v>
                </c:pt>
                <c:pt idx="434">
                  <c:v>184.689301</c:v>
                </c:pt>
                <c:pt idx="435">
                  <c:v>185.408691</c:v>
                </c:pt>
                <c:pt idx="436">
                  <c:v>185.17195100000001</c:v>
                </c:pt>
                <c:pt idx="437">
                  <c:v>181.55453499999999</c:v>
                </c:pt>
                <c:pt idx="438">
                  <c:v>182.47773699999999</c:v>
                </c:pt>
                <c:pt idx="439">
                  <c:v>181.98497</c:v>
                </c:pt>
                <c:pt idx="440">
                  <c:v>179.6035</c:v>
                </c:pt>
                <c:pt idx="441">
                  <c:v>179.6035</c:v>
                </c:pt>
                <c:pt idx="442">
                  <c:v>178.237976</c:v>
                </c:pt>
                <c:pt idx="443">
                  <c:v>175.261719</c:v>
                </c:pt>
                <c:pt idx="444">
                  <c:v>175.04684399999999</c:v>
                </c:pt>
                <c:pt idx="445">
                  <c:v>171.94664</c:v>
                </c:pt>
                <c:pt idx="446">
                  <c:v>168.47924800000001</c:v>
                </c:pt>
                <c:pt idx="447">
                  <c:v>169.462051</c:v>
                </c:pt>
                <c:pt idx="448">
                  <c:v>171.58698999999999</c:v>
                </c:pt>
                <c:pt idx="449">
                  <c:v>172.47671500000001</c:v>
                </c:pt>
                <c:pt idx="450">
                  <c:v>171.15306100000001</c:v>
                </c:pt>
                <c:pt idx="451">
                  <c:v>169.20156900000001</c:v>
                </c:pt>
                <c:pt idx="452">
                  <c:v>170.95735199999999</c:v>
                </c:pt>
                <c:pt idx="453">
                  <c:v>171.399933</c:v>
                </c:pt>
                <c:pt idx="454">
                  <c:v>172.22633400000001</c:v>
                </c:pt>
                <c:pt idx="455">
                  <c:v>171.237167</c:v>
                </c:pt>
                <c:pt idx="456">
                  <c:v>170.228622</c:v>
                </c:pt>
                <c:pt idx="457">
                  <c:v>168.259354</c:v>
                </c:pt>
                <c:pt idx="458">
                  <c:v>169.55860899999999</c:v>
                </c:pt>
                <c:pt idx="459">
                  <c:v>168.67950400000001</c:v>
                </c:pt>
                <c:pt idx="460">
                  <c:v>168.35690299999999</c:v>
                </c:pt>
                <c:pt idx="461">
                  <c:v>167.10003699999999</c:v>
                </c:pt>
                <c:pt idx="462">
                  <c:v>166.57974200000001</c:v>
                </c:pt>
                <c:pt idx="463">
                  <c:v>164.913376</c:v>
                </c:pt>
                <c:pt idx="464">
                  <c:v>163.52356</c:v>
                </c:pt>
                <c:pt idx="465">
                  <c:v>158.89827</c:v>
                </c:pt>
                <c:pt idx="466">
                  <c:v>158.31158400000001</c:v>
                </c:pt>
                <c:pt idx="467">
                  <c:v>158.51355000000001</c:v>
                </c:pt>
                <c:pt idx="468">
                  <c:v>162.408737</c:v>
                </c:pt>
                <c:pt idx="469">
                  <c:v>162.408737</c:v>
                </c:pt>
                <c:pt idx="470">
                  <c:v>160.06304900000001</c:v>
                </c:pt>
                <c:pt idx="471">
                  <c:v>159.11251799999999</c:v>
                </c:pt>
                <c:pt idx="472">
                  <c:v>160.524597</c:v>
                </c:pt>
                <c:pt idx="473">
                  <c:v>161.654404</c:v>
                </c:pt>
                <c:pt idx="474">
                  <c:v>162.307953</c:v>
                </c:pt>
                <c:pt idx="475">
                  <c:v>162.307953</c:v>
                </c:pt>
                <c:pt idx="476">
                  <c:v>161.60209699999999</c:v>
                </c:pt>
                <c:pt idx="477">
                  <c:v>165.10166899999999</c:v>
                </c:pt>
                <c:pt idx="478">
                  <c:v>164.87219200000001</c:v>
                </c:pt>
                <c:pt idx="479">
                  <c:v>165.28228799999999</c:v>
                </c:pt>
                <c:pt idx="480">
                  <c:v>165.55985999999999</c:v>
                </c:pt>
                <c:pt idx="481">
                  <c:v>166.23147599999999</c:v>
                </c:pt>
                <c:pt idx="482">
                  <c:v>165.180252</c:v>
                </c:pt>
                <c:pt idx="483">
                  <c:v>158.38864100000001</c:v>
                </c:pt>
                <c:pt idx="484">
                  <c:v>156.79473899999999</c:v>
                </c:pt>
                <c:pt idx="485">
                  <c:v>157.03753699999999</c:v>
                </c:pt>
                <c:pt idx="486">
                  <c:v>158.42411799999999</c:v>
                </c:pt>
                <c:pt idx="487">
                  <c:v>157.85917699999999</c:v>
                </c:pt>
                <c:pt idx="488">
                  <c:v>158.44395399999999</c:v>
                </c:pt>
                <c:pt idx="489">
                  <c:v>161.291855</c:v>
                </c:pt>
                <c:pt idx="490">
                  <c:v>158.304474</c:v>
                </c:pt>
                <c:pt idx="491">
                  <c:v>157.35983300000001</c:v>
                </c:pt>
                <c:pt idx="492">
                  <c:v>155.004333</c:v>
                </c:pt>
                <c:pt idx="493">
                  <c:v>153.696136</c:v>
                </c:pt>
                <c:pt idx="494">
                  <c:v>152.29191599999999</c:v>
                </c:pt>
                <c:pt idx="495">
                  <c:v>155.85992400000001</c:v>
                </c:pt>
                <c:pt idx="496">
                  <c:v>157.06907699999999</c:v>
                </c:pt>
                <c:pt idx="497">
                  <c:v>156.952057</c:v>
                </c:pt>
                <c:pt idx="498">
                  <c:v>158.59841900000001</c:v>
                </c:pt>
                <c:pt idx="499">
                  <c:v>160.85829200000001</c:v>
                </c:pt>
                <c:pt idx="500">
                  <c:v>159.677582</c:v>
                </c:pt>
                <c:pt idx="501">
                  <c:v>160.07714799999999</c:v>
                </c:pt>
                <c:pt idx="502">
                  <c:v>160.371048</c:v>
                </c:pt>
                <c:pt idx="503">
                  <c:v>161.14372299999999</c:v>
                </c:pt>
                <c:pt idx="504">
                  <c:v>163.40336600000001</c:v>
                </c:pt>
                <c:pt idx="505">
                  <c:v>165.68810999999999</c:v>
                </c:pt>
                <c:pt idx="506">
                  <c:v>162.091949</c:v>
                </c:pt>
                <c:pt idx="507">
                  <c:v>162.82659899999999</c:v>
                </c:pt>
                <c:pt idx="508">
                  <c:v>161.529068</c:v>
                </c:pt>
                <c:pt idx="509">
                  <c:v>160.68869000000001</c:v>
                </c:pt>
                <c:pt idx="510">
                  <c:v>162.33570900000001</c:v>
                </c:pt>
                <c:pt idx="511">
                  <c:v>163.18679800000001</c:v>
                </c:pt>
                <c:pt idx="512">
                  <c:v>164.39845299999999</c:v>
                </c:pt>
                <c:pt idx="513">
                  <c:v>164.53434799999999</c:v>
                </c:pt>
                <c:pt idx="514">
                  <c:v>167.324997</c:v>
                </c:pt>
                <c:pt idx="515">
                  <c:v>166.63945000000001</c:v>
                </c:pt>
                <c:pt idx="516">
                  <c:v>169.788467</c:v>
                </c:pt>
                <c:pt idx="517">
                  <c:v>169.788467</c:v>
                </c:pt>
                <c:pt idx="518">
                  <c:v>170.97744800000001</c:v>
                </c:pt>
                <c:pt idx="519">
                  <c:v>170.44664</c:v>
                </c:pt>
                <c:pt idx="520">
                  <c:v>167.723038</c:v>
                </c:pt>
                <c:pt idx="521">
                  <c:v>169.25900300000001</c:v>
                </c:pt>
                <c:pt idx="522">
                  <c:v>168.07988</c:v>
                </c:pt>
                <c:pt idx="523">
                  <c:v>167.97067300000001</c:v>
                </c:pt>
                <c:pt idx="524">
                  <c:v>170.99305699999999</c:v>
                </c:pt>
                <c:pt idx="525">
                  <c:v>167.69335899999999</c:v>
                </c:pt>
                <c:pt idx="526">
                  <c:v>169.08033800000001</c:v>
                </c:pt>
                <c:pt idx="527">
                  <c:v>168.77224699999999</c:v>
                </c:pt>
                <c:pt idx="528">
                  <c:v>171.287216</c:v>
                </c:pt>
                <c:pt idx="529">
                  <c:v>174.29321300000001</c:v>
                </c:pt>
                <c:pt idx="530">
                  <c:v>176.40356399999999</c:v>
                </c:pt>
                <c:pt idx="531">
                  <c:v>174.603409</c:v>
                </c:pt>
                <c:pt idx="532">
                  <c:v>174.67051699999999</c:v>
                </c:pt>
                <c:pt idx="533">
                  <c:v>177.565292</c:v>
                </c:pt>
                <c:pt idx="534">
                  <c:v>177.70916700000001</c:v>
                </c:pt>
                <c:pt idx="535">
                  <c:v>175.777771</c:v>
                </c:pt>
                <c:pt idx="536">
                  <c:v>173.77024800000001</c:v>
                </c:pt>
                <c:pt idx="537">
                  <c:v>174.24203499999999</c:v>
                </c:pt>
                <c:pt idx="538">
                  <c:v>175.612503</c:v>
                </c:pt>
                <c:pt idx="539">
                  <c:v>174.53401199999999</c:v>
                </c:pt>
                <c:pt idx="540">
                  <c:v>173.30656400000001</c:v>
                </c:pt>
                <c:pt idx="541">
                  <c:v>169.84404000000001</c:v>
                </c:pt>
                <c:pt idx="542">
                  <c:v>172.49314899999999</c:v>
                </c:pt>
                <c:pt idx="543">
                  <c:v>173.94589199999999</c:v>
                </c:pt>
                <c:pt idx="544">
                  <c:v>174.98297099999999</c:v>
                </c:pt>
                <c:pt idx="545">
                  <c:v>172.33860799999999</c:v>
                </c:pt>
                <c:pt idx="546">
                  <c:v>169.71482800000001</c:v>
                </c:pt>
                <c:pt idx="547">
                  <c:v>169.45687899999999</c:v>
                </c:pt>
                <c:pt idx="548">
                  <c:v>167.40034499999999</c:v>
                </c:pt>
                <c:pt idx="549">
                  <c:v>163.81279000000001</c:v>
                </c:pt>
                <c:pt idx="550">
                  <c:v>161.995239</c:v>
                </c:pt>
                <c:pt idx="551">
                  <c:v>165.43258700000001</c:v>
                </c:pt>
                <c:pt idx="552">
                  <c:v>170.65574599999999</c:v>
                </c:pt>
                <c:pt idx="553">
                  <c:v>170.65574599999999</c:v>
                </c:pt>
                <c:pt idx="554">
                  <c:v>171.43661499999999</c:v>
                </c:pt>
                <c:pt idx="555">
                  <c:v>168.857361</c:v>
                </c:pt>
                <c:pt idx="556">
                  <c:v>169.10548399999999</c:v>
                </c:pt>
                <c:pt idx="557">
                  <c:v>170.59816000000001</c:v>
                </c:pt>
                <c:pt idx="558">
                  <c:v>167.260696</c:v>
                </c:pt>
                <c:pt idx="559">
                  <c:v>167.07659899999999</c:v>
                </c:pt>
                <c:pt idx="560">
                  <c:v>166.19165000000001</c:v>
                </c:pt>
                <c:pt idx="561">
                  <c:v>162.887924</c:v>
                </c:pt>
                <c:pt idx="562">
                  <c:v>159.95790099999999</c:v>
                </c:pt>
                <c:pt idx="563">
                  <c:v>161.329544</c:v>
                </c:pt>
                <c:pt idx="564">
                  <c:v>161.342117</c:v>
                </c:pt>
                <c:pt idx="565">
                  <c:v>161.021591</c:v>
                </c:pt>
                <c:pt idx="566">
                  <c:v>163.826584</c:v>
                </c:pt>
                <c:pt idx="567">
                  <c:v>167.21099899999999</c:v>
                </c:pt>
                <c:pt idx="568">
                  <c:v>166.79028299999999</c:v>
                </c:pt>
                <c:pt idx="569">
                  <c:v>169.619934</c:v>
                </c:pt>
                <c:pt idx="570">
                  <c:v>171.36175499999999</c:v>
                </c:pt>
                <c:pt idx="571">
                  <c:v>170.13758899999999</c:v>
                </c:pt>
                <c:pt idx="572">
                  <c:v>174.06053199999999</c:v>
                </c:pt>
                <c:pt idx="573">
                  <c:v>172.50794999999999</c:v>
                </c:pt>
                <c:pt idx="574">
                  <c:v>174.934662</c:v>
                </c:pt>
                <c:pt idx="575">
                  <c:v>172.483093</c:v>
                </c:pt>
                <c:pt idx="576">
                  <c:v>169.17453</c:v>
                </c:pt>
                <c:pt idx="577">
                  <c:v>169.477081</c:v>
                </c:pt>
                <c:pt idx="578">
                  <c:v>173.91625999999999</c:v>
                </c:pt>
                <c:pt idx="579">
                  <c:v>169.26628099999999</c:v>
                </c:pt>
                <c:pt idx="580">
                  <c:v>169.570145</c:v>
                </c:pt>
                <c:pt idx="581">
                  <c:v>170.67686499999999</c:v>
                </c:pt>
                <c:pt idx="582">
                  <c:v>169.31141700000001</c:v>
                </c:pt>
                <c:pt idx="583">
                  <c:v>170.60626199999999</c:v>
                </c:pt>
                <c:pt idx="584">
                  <c:v>171.44691499999999</c:v>
                </c:pt>
                <c:pt idx="585">
                  <c:v>175.98481799999999</c:v>
                </c:pt>
                <c:pt idx="586">
                  <c:v>175.98481799999999</c:v>
                </c:pt>
                <c:pt idx="587">
                  <c:v>174.57304400000001</c:v>
                </c:pt>
                <c:pt idx="588">
                  <c:v>170.71929900000001</c:v>
                </c:pt>
                <c:pt idx="589">
                  <c:v>176.63613900000001</c:v>
                </c:pt>
                <c:pt idx="590">
                  <c:v>180.648865</c:v>
                </c:pt>
                <c:pt idx="591">
                  <c:v>179.37681599999999</c:v>
                </c:pt>
                <c:pt idx="592">
                  <c:v>183.75160199999999</c:v>
                </c:pt>
                <c:pt idx="593">
                  <c:v>181.793488</c:v>
                </c:pt>
                <c:pt idx="594">
                  <c:v>181.84371899999999</c:v>
                </c:pt>
                <c:pt idx="595">
                  <c:v>181.84371899999999</c:v>
                </c:pt>
                <c:pt idx="596">
                  <c:v>180.45716899999999</c:v>
                </c:pt>
                <c:pt idx="597">
                  <c:v>178.12747200000001</c:v>
                </c:pt>
                <c:pt idx="598">
                  <c:v>178.28566000000001</c:v>
                </c:pt>
                <c:pt idx="599">
                  <c:v>175.36665300000001</c:v>
                </c:pt>
                <c:pt idx="600">
                  <c:v>178.26206999999999</c:v>
                </c:pt>
                <c:pt idx="601">
                  <c:v>180.41925000000001</c:v>
                </c:pt>
                <c:pt idx="602">
                  <c:v>186.50943000000001</c:v>
                </c:pt>
                <c:pt idx="603">
                  <c:v>182.22077899999999</c:v>
                </c:pt>
                <c:pt idx="604">
                  <c:v>180.82598899999999</c:v>
                </c:pt>
                <c:pt idx="605">
                  <c:v>179.99993900000001</c:v>
                </c:pt>
                <c:pt idx="606">
                  <c:v>176.70439099999999</c:v>
                </c:pt>
                <c:pt idx="607">
                  <c:v>174.291336</c:v>
                </c:pt>
                <c:pt idx="608">
                  <c:v>177.75585899999999</c:v>
                </c:pt>
                <c:pt idx="609">
                  <c:v>178.57547</c:v>
                </c:pt>
                <c:pt idx="610">
                  <c:v>178.57547</c:v>
                </c:pt>
                <c:pt idx="611">
                  <c:v>180.30718999999999</c:v>
                </c:pt>
                <c:pt idx="612">
                  <c:v>180.98307800000001</c:v>
                </c:pt>
                <c:pt idx="613">
                  <c:v>182.82685900000001</c:v>
                </c:pt>
                <c:pt idx="614">
                  <c:v>182.262314</c:v>
                </c:pt>
                <c:pt idx="615">
                  <c:v>180.75737000000001</c:v>
                </c:pt>
                <c:pt idx="616">
                  <c:v>180.60861199999999</c:v>
                </c:pt>
                <c:pt idx="617">
                  <c:v>171.12570199999999</c:v>
                </c:pt>
                <c:pt idx="618">
                  <c:v>167.43615700000001</c:v>
                </c:pt>
                <c:pt idx="619">
                  <c:v>168.659851</c:v>
                </c:pt>
                <c:pt idx="620">
                  <c:v>168.543442</c:v>
                </c:pt>
                <c:pt idx="621">
                  <c:v>169.69085699999999</c:v>
                </c:pt>
                <c:pt idx="622">
                  <c:v>173.737167</c:v>
                </c:pt>
                <c:pt idx="623">
                  <c:v>177.39877300000001</c:v>
                </c:pt>
                <c:pt idx="624">
                  <c:v>174.07908599999999</c:v>
                </c:pt>
                <c:pt idx="625">
                  <c:v>174.98271199999999</c:v>
                </c:pt>
                <c:pt idx="626">
                  <c:v>173.90495300000001</c:v>
                </c:pt>
                <c:pt idx="627">
                  <c:v>169.949341</c:v>
                </c:pt>
                <c:pt idx="628">
                  <c:v>170.99641399999999</c:v>
                </c:pt>
                <c:pt idx="629">
                  <c:v>171.918655</c:v>
                </c:pt>
                <c:pt idx="630">
                  <c:v>172.30323799999999</c:v>
                </c:pt>
                <c:pt idx="631">
                  <c:v>176.36625699999999</c:v>
                </c:pt>
                <c:pt idx="632">
                  <c:v>174.64601099999999</c:v>
                </c:pt>
                <c:pt idx="633">
                  <c:v>170.93730199999999</c:v>
                </c:pt>
                <c:pt idx="634">
                  <c:v>170.701111</c:v>
                </c:pt>
                <c:pt idx="635">
                  <c:v>170.701111</c:v>
                </c:pt>
                <c:pt idx="636">
                  <c:v>174.495071</c:v>
                </c:pt>
                <c:pt idx="637">
                  <c:v>172.41253699999999</c:v>
                </c:pt>
                <c:pt idx="638">
                  <c:v>171.69880699999999</c:v>
                </c:pt>
                <c:pt idx="639">
                  <c:v>170.326492</c:v>
                </c:pt>
                <c:pt idx="640">
                  <c:v>171.73820499999999</c:v>
                </c:pt>
                <c:pt idx="641">
                  <c:v>174.68133499999999</c:v>
                </c:pt>
                <c:pt idx="642">
                  <c:v>174.64359999999999</c:v>
                </c:pt>
                <c:pt idx="643">
                  <c:v>176.560913</c:v>
                </c:pt>
                <c:pt idx="644">
                  <c:v>175.575119</c:v>
                </c:pt>
                <c:pt idx="645">
                  <c:v>175.511765</c:v>
                </c:pt>
                <c:pt idx="646">
                  <c:v>171.84689299999999</c:v>
                </c:pt>
                <c:pt idx="647">
                  <c:v>173.395355</c:v>
                </c:pt>
                <c:pt idx="648">
                  <c:v>176.998154</c:v>
                </c:pt>
                <c:pt idx="649">
                  <c:v>176.834686</c:v>
                </c:pt>
                <c:pt idx="650">
                  <c:v>176.53083799999999</c:v>
                </c:pt>
                <c:pt idx="651">
                  <c:v>175.783737</c:v>
                </c:pt>
                <c:pt idx="652">
                  <c:v>175.36738600000001</c:v>
                </c:pt>
                <c:pt idx="653">
                  <c:v>170.62983700000001</c:v>
                </c:pt>
                <c:pt idx="654">
                  <c:v>171.435135</c:v>
                </c:pt>
                <c:pt idx="655">
                  <c:v>168.970642</c:v>
                </c:pt>
                <c:pt idx="656">
                  <c:v>168.583755</c:v>
                </c:pt>
                <c:pt idx="657">
                  <c:v>165.58174099999999</c:v>
                </c:pt>
                <c:pt idx="658">
                  <c:v>164.680206</c:v>
                </c:pt>
                <c:pt idx="659">
                  <c:v>161.38706999999999</c:v>
                </c:pt>
                <c:pt idx="660">
                  <c:v>160.74482699999999</c:v>
                </c:pt>
                <c:pt idx="661">
                  <c:v>158.97718800000001</c:v>
                </c:pt>
                <c:pt idx="662">
                  <c:v>160.43843100000001</c:v>
                </c:pt>
                <c:pt idx="663">
                  <c:v>159.55505400000001</c:v>
                </c:pt>
                <c:pt idx="664">
                  <c:v>157.75308200000001</c:v>
                </c:pt>
                <c:pt idx="665">
                  <c:v>155.161743</c:v>
                </c:pt>
                <c:pt idx="666">
                  <c:v>155.93647799999999</c:v>
                </c:pt>
                <c:pt idx="667">
                  <c:v>153.84472700000001</c:v>
                </c:pt>
                <c:pt idx="668">
                  <c:v>154.013229</c:v>
                </c:pt>
                <c:pt idx="669">
                  <c:v>152.85253900000001</c:v>
                </c:pt>
                <c:pt idx="670">
                  <c:v>152.78718599999999</c:v>
                </c:pt>
                <c:pt idx="671">
                  <c:v>150.72087099999999</c:v>
                </c:pt>
                <c:pt idx="672">
                  <c:v>150.15303</c:v>
                </c:pt>
                <c:pt idx="673">
                  <c:v>149.48408499999999</c:v>
                </c:pt>
                <c:pt idx="674">
                  <c:v>152.221664</c:v>
                </c:pt>
                <c:pt idx="675">
                  <c:v>152.828247</c:v>
                </c:pt>
                <c:pt idx="676">
                  <c:v>152.73689300000001</c:v>
                </c:pt>
                <c:pt idx="677">
                  <c:v>155.96615600000001</c:v>
                </c:pt>
                <c:pt idx="678">
                  <c:v>156.65164200000001</c:v>
                </c:pt>
                <c:pt idx="679">
                  <c:v>153.52461199999999</c:v>
                </c:pt>
                <c:pt idx="680">
                  <c:v>152.86468500000001</c:v>
                </c:pt>
                <c:pt idx="681">
                  <c:v>153.353195</c:v>
                </c:pt>
                <c:pt idx="682">
                  <c:v>153.88995399999999</c:v>
                </c:pt>
                <c:pt idx="683">
                  <c:v>153.24929800000001</c:v>
                </c:pt>
                <c:pt idx="684">
                  <c:v>154.92829900000001</c:v>
                </c:pt>
                <c:pt idx="685">
                  <c:v>156.436554</c:v>
                </c:pt>
                <c:pt idx="686">
                  <c:v>156.70433</c:v>
                </c:pt>
                <c:pt idx="687">
                  <c:v>153.45195000000001</c:v>
                </c:pt>
                <c:pt idx="688">
                  <c:v>152.531418</c:v>
                </c:pt>
                <c:pt idx="689">
                  <c:v>154.77394100000001</c:v>
                </c:pt>
                <c:pt idx="690">
                  <c:v>155.02615399999999</c:v>
                </c:pt>
                <c:pt idx="691">
                  <c:v>155.287689</c:v>
                </c:pt>
                <c:pt idx="692">
                  <c:v>155.24456799999999</c:v>
                </c:pt>
                <c:pt idx="693">
                  <c:v>159.88188199999999</c:v>
                </c:pt>
                <c:pt idx="694">
                  <c:v>159.88188199999999</c:v>
                </c:pt>
                <c:pt idx="695">
                  <c:v>158.72551000000001</c:v>
                </c:pt>
                <c:pt idx="696">
                  <c:v>159.55741900000001</c:v>
                </c:pt>
                <c:pt idx="697">
                  <c:v>164.04104599999999</c:v>
                </c:pt>
                <c:pt idx="698">
                  <c:v>166.548721</c:v>
                </c:pt>
                <c:pt idx="699">
                  <c:v>168.52993799999999</c:v>
                </c:pt>
                <c:pt idx="700">
                  <c:v>171.176987</c:v>
                </c:pt>
                <c:pt idx="701">
                  <c:v>171.35762</c:v>
                </c:pt>
                <c:pt idx="702">
                  <c:v>172.782791</c:v>
                </c:pt>
                <c:pt idx="703">
                  <c:v>174.78987100000001</c:v>
                </c:pt>
                <c:pt idx="704">
                  <c:v>173.183426</c:v>
                </c:pt>
                <c:pt idx="705">
                  <c:v>173.16876199999999</c:v>
                </c:pt>
                <c:pt idx="706">
                  <c:v>172.673599</c:v>
                </c:pt>
                <c:pt idx="707">
                  <c:v>174.08813499999999</c:v>
                </c:pt>
                <c:pt idx="708">
                  <c:v>174.00756799999999</c:v>
                </c:pt>
                <c:pt idx="709">
                  <c:v>171.97020000000001</c:v>
                </c:pt>
                <c:pt idx="710">
                  <c:v>171.97172499999999</c:v>
                </c:pt>
                <c:pt idx="711">
                  <c:v>171.60630800000001</c:v>
                </c:pt>
                <c:pt idx="712">
                  <c:v>168.71688800000001</c:v>
                </c:pt>
                <c:pt idx="713">
                  <c:v>166.411102</c:v>
                </c:pt>
                <c:pt idx="714">
                  <c:v>165.232178</c:v>
                </c:pt>
                <c:pt idx="715">
                  <c:v>169.185699</c:v>
                </c:pt>
                <c:pt idx="716">
                  <c:v>168.320099</c:v>
                </c:pt>
                <c:pt idx="717">
                  <c:v>166.28507999999999</c:v>
                </c:pt>
                <c:pt idx="718">
                  <c:v>164.36204499999999</c:v>
                </c:pt>
                <c:pt idx="719">
                  <c:v>162.354736</c:v>
                </c:pt>
                <c:pt idx="720">
                  <c:v>160.35328699999999</c:v>
                </c:pt>
                <c:pt idx="721">
                  <c:v>160.571136</c:v>
                </c:pt>
                <c:pt idx="722">
                  <c:v>163.502182</c:v>
                </c:pt>
                <c:pt idx="723">
                  <c:v>163.765717</c:v>
                </c:pt>
                <c:pt idx="724">
                  <c:v>168.49273700000001</c:v>
                </c:pt>
                <c:pt idx="725">
                  <c:v>165.669083</c:v>
                </c:pt>
                <c:pt idx="726">
                  <c:v>165.84101899999999</c:v>
                </c:pt>
                <c:pt idx="727">
                  <c:v>167.76556400000001</c:v>
                </c:pt>
                <c:pt idx="728">
                  <c:v>170.942474</c:v>
                </c:pt>
                <c:pt idx="729">
                  <c:v>170.056656</c:v>
                </c:pt>
                <c:pt idx="730">
                  <c:v>168.289185</c:v>
                </c:pt>
                <c:pt idx="731">
                  <c:v>172.13369800000001</c:v>
                </c:pt>
                <c:pt idx="732">
                  <c:v>172.744202</c:v>
                </c:pt>
                <c:pt idx="733">
                  <c:v>177.82380699999999</c:v>
                </c:pt>
                <c:pt idx="734">
                  <c:v>177.82380699999999</c:v>
                </c:pt>
                <c:pt idx="735">
                  <c:v>178.93244899999999</c:v>
                </c:pt>
                <c:pt idx="736">
                  <c:v>179.913116</c:v>
                </c:pt>
                <c:pt idx="737">
                  <c:v>180.68193099999999</c:v>
                </c:pt>
                <c:pt idx="738">
                  <c:v>181.61558500000001</c:v>
                </c:pt>
                <c:pt idx="739">
                  <c:v>180.62789900000001</c:v>
                </c:pt>
                <c:pt idx="740">
                  <c:v>181.881348</c:v>
                </c:pt>
                <c:pt idx="741">
                  <c:v>184.01100199999999</c:v>
                </c:pt>
                <c:pt idx="742">
                  <c:v>184.85058599999999</c:v>
                </c:pt>
                <c:pt idx="743">
                  <c:v>183.86402899999999</c:v>
                </c:pt>
                <c:pt idx="744">
                  <c:v>184.88639800000001</c:v>
                </c:pt>
                <c:pt idx="745">
                  <c:v>188.61003099999999</c:v>
                </c:pt>
                <c:pt idx="746">
                  <c:v>189.062027</c:v>
                </c:pt>
                <c:pt idx="747">
                  <c:v>186.61897300000001</c:v>
                </c:pt>
                <c:pt idx="748">
                  <c:v>187.02413899999999</c:v>
                </c:pt>
                <c:pt idx="749">
                  <c:v>186.642212</c:v>
                </c:pt>
                <c:pt idx="750">
                  <c:v>184.65721099999999</c:v>
                </c:pt>
                <c:pt idx="751">
                  <c:v>185.19117700000001</c:v>
                </c:pt>
                <c:pt idx="752">
                  <c:v>185.14729299999999</c:v>
                </c:pt>
                <c:pt idx="753">
                  <c:v>182.665909</c:v>
                </c:pt>
                <c:pt idx="754">
                  <c:v>182.37835699999999</c:v>
                </c:pt>
                <c:pt idx="755">
                  <c:v>180.639816</c:v>
                </c:pt>
                <c:pt idx="756">
                  <c:v>179.32785000000001</c:v>
                </c:pt>
                <c:pt idx="757">
                  <c:v>175.85270700000001</c:v>
                </c:pt>
                <c:pt idx="758">
                  <c:v>172.798508</c:v>
                </c:pt>
                <c:pt idx="759">
                  <c:v>169.45002700000001</c:v>
                </c:pt>
                <c:pt idx="760">
                  <c:v>170.95593299999999</c:v>
                </c:pt>
                <c:pt idx="761">
                  <c:v>173.73260500000001</c:v>
                </c:pt>
                <c:pt idx="762">
                  <c:v>176.76527400000001</c:v>
                </c:pt>
                <c:pt idx="763">
                  <c:v>177.13417100000001</c:v>
                </c:pt>
                <c:pt idx="764">
                  <c:v>172.94006300000001</c:v>
                </c:pt>
                <c:pt idx="765">
                  <c:v>173.54658499999999</c:v>
                </c:pt>
                <c:pt idx="766">
                  <c:v>178.02597</c:v>
                </c:pt>
                <c:pt idx="767">
                  <c:v>179.10179099999999</c:v>
                </c:pt>
                <c:pt idx="768">
                  <c:v>179.11431899999999</c:v>
                </c:pt>
                <c:pt idx="769">
                  <c:v>175.95474200000001</c:v>
                </c:pt>
                <c:pt idx="770">
                  <c:v>175.95474200000001</c:v>
                </c:pt>
                <c:pt idx="771">
                  <c:v>175.95474200000001</c:v>
                </c:pt>
                <c:pt idx="772">
                  <c:v>173.54411300000001</c:v>
                </c:pt>
                <c:pt idx="773">
                  <c:v>174.19065900000001</c:v>
                </c:pt>
                <c:pt idx="774">
                  <c:v>175.56573499999999</c:v>
                </c:pt>
                <c:pt idx="775">
                  <c:v>173.75161700000001</c:v>
                </c:pt>
                <c:pt idx="776">
                  <c:v>175.54714999999999</c:v>
                </c:pt>
                <c:pt idx="777">
                  <c:v>176.55587800000001</c:v>
                </c:pt>
                <c:pt idx="778">
                  <c:v>179.12574799999999</c:v>
                </c:pt>
                <c:pt idx="779">
                  <c:v>178.57711800000001</c:v>
                </c:pt>
                <c:pt idx="780">
                  <c:v>177.132385</c:v>
                </c:pt>
                <c:pt idx="781">
                  <c:v>176.6241</c:v>
                </c:pt>
                <c:pt idx="782">
                  <c:v>176.305939</c:v>
                </c:pt>
                <c:pt idx="783">
                  <c:v>174.89636200000001</c:v>
                </c:pt>
                <c:pt idx="784">
                  <c:v>174.54345699999999</c:v>
                </c:pt>
                <c:pt idx="785">
                  <c:v>174.17323300000001</c:v>
                </c:pt>
                <c:pt idx="786">
                  <c:v>174.559753</c:v>
                </c:pt>
                <c:pt idx="787">
                  <c:v>173.705963</c:v>
                </c:pt>
                <c:pt idx="788">
                  <c:v>174.01454200000001</c:v>
                </c:pt>
                <c:pt idx="789">
                  <c:v>176.08904999999999</c:v>
                </c:pt>
                <c:pt idx="790">
                  <c:v>174.402008</c:v>
                </c:pt>
                <c:pt idx="791">
                  <c:v>174.039017</c:v>
                </c:pt>
                <c:pt idx="792">
                  <c:v>175.13005100000001</c:v>
                </c:pt>
                <c:pt idx="793">
                  <c:v>173.07337999999999</c:v>
                </c:pt>
                <c:pt idx="794">
                  <c:v>171.385391</c:v>
                </c:pt>
                <c:pt idx="795">
                  <c:v>167.86035200000001</c:v>
                </c:pt>
                <c:pt idx="796">
                  <c:v>169.42262299999999</c:v>
                </c:pt>
                <c:pt idx="797">
                  <c:v>169.67193599999999</c:v>
                </c:pt>
                <c:pt idx="798">
                  <c:v>167.97911099999999</c:v>
                </c:pt>
                <c:pt idx="799">
                  <c:v>165.88613900000001</c:v>
                </c:pt>
                <c:pt idx="800">
                  <c:v>165.42924500000001</c:v>
                </c:pt>
                <c:pt idx="801">
                  <c:v>166.290695</c:v>
                </c:pt>
                <c:pt idx="802">
                  <c:v>164.116119</c:v>
                </c:pt>
                <c:pt idx="803">
                  <c:v>164.35896299999999</c:v>
                </c:pt>
                <c:pt idx="804">
                  <c:v>161.393753</c:v>
                </c:pt>
                <c:pt idx="805">
                  <c:v>158.54193100000001</c:v>
                </c:pt>
                <c:pt idx="806">
                  <c:v>159.746048</c:v>
                </c:pt>
                <c:pt idx="807">
                  <c:v>157.94450399999999</c:v>
                </c:pt>
                <c:pt idx="808">
                  <c:v>157.08074999999999</c:v>
                </c:pt>
                <c:pt idx="809">
                  <c:v>160.98111</c:v>
                </c:pt>
                <c:pt idx="810">
                  <c:v>161.61554000000001</c:v>
                </c:pt>
                <c:pt idx="811">
                  <c:v>163.01651000000001</c:v>
                </c:pt>
                <c:pt idx="812">
                  <c:v>163.01651000000001</c:v>
                </c:pt>
                <c:pt idx="813">
                  <c:v>161.90426600000001</c:v>
                </c:pt>
                <c:pt idx="814">
                  <c:v>163.08140599999999</c:v>
                </c:pt>
                <c:pt idx="815">
                  <c:v>164.154831</c:v>
                </c:pt>
                <c:pt idx="816">
                  <c:v>163.12364199999999</c:v>
                </c:pt>
                <c:pt idx="817">
                  <c:v>163.12364199999999</c:v>
                </c:pt>
                <c:pt idx="818">
                  <c:v>163.67167699999999</c:v>
                </c:pt>
                <c:pt idx="819">
                  <c:v>164.070053</c:v>
                </c:pt>
                <c:pt idx="820">
                  <c:v>163.32341</c:v>
                </c:pt>
                <c:pt idx="821">
                  <c:v>166.71489</c:v>
                </c:pt>
                <c:pt idx="822">
                  <c:v>168.46565200000001</c:v>
                </c:pt>
                <c:pt idx="823">
                  <c:v>167.07354699999999</c:v>
                </c:pt>
                <c:pt idx="824">
                  <c:v>166.029617</c:v>
                </c:pt>
                <c:pt idx="825">
                  <c:v>166.99911499999999</c:v>
                </c:pt>
                <c:pt idx="826">
                  <c:v>167.582336</c:v>
                </c:pt>
                <c:pt idx="827">
                  <c:v>165.30075099999999</c:v>
                </c:pt>
                <c:pt idx="828">
                  <c:v>168.10672</c:v>
                </c:pt>
                <c:pt idx="829">
                  <c:v>167.270264</c:v>
                </c:pt>
                <c:pt idx="830">
                  <c:v>166.183502</c:v>
                </c:pt>
                <c:pt idx="831">
                  <c:v>163.40103099999999</c:v>
                </c:pt>
                <c:pt idx="832">
                  <c:v>162.46257</c:v>
                </c:pt>
                <c:pt idx="833">
                  <c:v>156.721405</c:v>
                </c:pt>
                <c:pt idx="834">
                  <c:v>158.49565100000001</c:v>
                </c:pt>
                <c:pt idx="835">
                  <c:v>159.89309700000001</c:v>
                </c:pt>
                <c:pt idx="836">
                  <c:v>158.97590600000001</c:v>
                </c:pt>
                <c:pt idx="837">
                  <c:v>164.55427599999999</c:v>
                </c:pt>
                <c:pt idx="838">
                  <c:v>162.53713999999999</c:v>
                </c:pt>
                <c:pt idx="839">
                  <c:v>161.19911200000001</c:v>
                </c:pt>
                <c:pt idx="840">
                  <c:v>158.81745900000001</c:v>
                </c:pt>
                <c:pt idx="841">
                  <c:v>160.236771</c:v>
                </c:pt>
                <c:pt idx="842">
                  <c:v>159.28964199999999</c:v>
                </c:pt>
                <c:pt idx="843">
                  <c:v>160.10214199999999</c:v>
                </c:pt>
                <c:pt idx="844">
                  <c:v>162.36525</c:v>
                </c:pt>
                <c:pt idx="845">
                  <c:v>165.368088</c:v>
                </c:pt>
                <c:pt idx="846">
                  <c:v>165.368088</c:v>
                </c:pt>
                <c:pt idx="847">
                  <c:v>167.32780500000001</c:v>
                </c:pt>
                <c:pt idx="848">
                  <c:v>164.79728700000001</c:v>
                </c:pt>
                <c:pt idx="849">
                  <c:v>164.124786</c:v>
                </c:pt>
                <c:pt idx="850">
                  <c:v>162.952271</c:v>
                </c:pt>
                <c:pt idx="851">
                  <c:v>163.01930200000001</c:v>
                </c:pt>
                <c:pt idx="852">
                  <c:v>160.82318100000001</c:v>
                </c:pt>
                <c:pt idx="853">
                  <c:v>164.25199900000001</c:v>
                </c:pt>
                <c:pt idx="854">
                  <c:v>164.149338</c:v>
                </c:pt>
                <c:pt idx="855">
                  <c:v>164.149338</c:v>
                </c:pt>
                <c:pt idx="856">
                  <c:v>160.96099899999999</c:v>
                </c:pt>
                <c:pt idx="857">
                  <c:v>164.38897700000001</c:v>
                </c:pt>
                <c:pt idx="858">
                  <c:v>165.41250600000001</c:v>
                </c:pt>
                <c:pt idx="859">
                  <c:v>165.500259</c:v>
                </c:pt>
                <c:pt idx="860">
                  <c:v>169.06939700000001</c:v>
                </c:pt>
                <c:pt idx="861">
                  <c:v>165.308426</c:v>
                </c:pt>
                <c:pt idx="862">
                  <c:v>167.54605100000001</c:v>
                </c:pt>
                <c:pt idx="863">
                  <c:v>172.29151899999999</c:v>
                </c:pt>
                <c:pt idx="864">
                  <c:v>172.114746</c:v>
                </c:pt>
                <c:pt idx="865">
                  <c:v>177.955063</c:v>
                </c:pt>
                <c:pt idx="866">
                  <c:v>178.29690600000001</c:v>
                </c:pt>
                <c:pt idx="867">
                  <c:v>176.022446</c:v>
                </c:pt>
                <c:pt idx="868">
                  <c:v>176.44302400000001</c:v>
                </c:pt>
                <c:pt idx="869">
                  <c:v>174.45950300000001</c:v>
                </c:pt>
                <c:pt idx="870">
                  <c:v>174.45950300000001</c:v>
                </c:pt>
                <c:pt idx="871">
                  <c:v>175.474594</c:v>
                </c:pt>
                <c:pt idx="872">
                  <c:v>171.978928</c:v>
                </c:pt>
                <c:pt idx="873">
                  <c:v>171.93872099999999</c:v>
                </c:pt>
                <c:pt idx="874">
                  <c:v>171.78019699999999</c:v>
                </c:pt>
                <c:pt idx="875">
                  <c:v>171.67981</c:v>
                </c:pt>
                <c:pt idx="876">
                  <c:v>175.57792699999999</c:v>
                </c:pt>
                <c:pt idx="877">
                  <c:v>172.59115600000001</c:v>
                </c:pt>
                <c:pt idx="878">
                  <c:v>172.789795</c:v>
                </c:pt>
                <c:pt idx="879">
                  <c:v>171.26109299999999</c:v>
                </c:pt>
                <c:pt idx="880">
                  <c:v>176.640671</c:v>
                </c:pt>
                <c:pt idx="881">
                  <c:v>176.173599</c:v>
                </c:pt>
                <c:pt idx="882">
                  <c:v>177.389252</c:v>
                </c:pt>
                <c:pt idx="883">
                  <c:v>174.617828</c:v>
                </c:pt>
                <c:pt idx="884">
                  <c:v>171.456863</c:v>
                </c:pt>
                <c:pt idx="885">
                  <c:v>169.270309</c:v>
                </c:pt>
                <c:pt idx="886">
                  <c:v>173.306961</c:v>
                </c:pt>
                <c:pt idx="887">
                  <c:v>176.96923799999999</c:v>
                </c:pt>
                <c:pt idx="888">
                  <c:v>178.94158899999999</c:v>
                </c:pt>
                <c:pt idx="889">
                  <c:v>180.680283</c:v>
                </c:pt>
                <c:pt idx="890">
                  <c:v>181.02735899999999</c:v>
                </c:pt>
                <c:pt idx="891">
                  <c:v>177.73384100000001</c:v>
                </c:pt>
                <c:pt idx="892">
                  <c:v>179.40553299999999</c:v>
                </c:pt>
                <c:pt idx="893">
                  <c:v>176.37603799999999</c:v>
                </c:pt>
                <c:pt idx="894">
                  <c:v>183.305542</c:v>
                </c:pt>
                <c:pt idx="895">
                  <c:v>183.305542</c:v>
                </c:pt>
                <c:pt idx="896">
                  <c:v>181.85084499999999</c:v>
                </c:pt>
                <c:pt idx="897">
                  <c:v>181.45246900000001</c:v>
                </c:pt>
                <c:pt idx="898">
                  <c:v>185.68023700000001</c:v>
                </c:pt>
                <c:pt idx="899">
                  <c:v>184.72447199999999</c:v>
                </c:pt>
                <c:pt idx="900">
                  <c:v>186.21577500000001</c:v>
                </c:pt>
                <c:pt idx="901">
                  <c:v>187.67394999999999</c:v>
                </c:pt>
                <c:pt idx="902">
                  <c:v>184.635727</c:v>
                </c:pt>
                <c:pt idx="903">
                  <c:v>187.89184599999999</c:v>
                </c:pt>
                <c:pt idx="904">
                  <c:v>186.94792200000001</c:v>
                </c:pt>
                <c:pt idx="905">
                  <c:v>182.68820199999999</c:v>
                </c:pt>
                <c:pt idx="906">
                  <c:v>183.591904</c:v>
                </c:pt>
                <c:pt idx="907">
                  <c:v>182.21078499999999</c:v>
                </c:pt>
                <c:pt idx="908">
                  <c:v>181.39887999999999</c:v>
                </c:pt>
                <c:pt idx="909">
                  <c:v>183.36024499999999</c:v>
                </c:pt>
                <c:pt idx="910">
                  <c:v>185.34498600000001</c:v>
                </c:pt>
                <c:pt idx="911">
                  <c:v>188.476654</c:v>
                </c:pt>
                <c:pt idx="912">
                  <c:v>187.71031199999999</c:v>
                </c:pt>
                <c:pt idx="913">
                  <c:v>189.81813</c:v>
                </c:pt>
                <c:pt idx="914">
                  <c:v>190.04537999999999</c:v>
                </c:pt>
                <c:pt idx="915">
                  <c:v>191.315811</c:v>
                </c:pt>
                <c:pt idx="916">
                  <c:v>190.99075300000001</c:v>
                </c:pt>
                <c:pt idx="917">
                  <c:v>189.159637</c:v>
                </c:pt>
                <c:pt idx="918">
                  <c:v>189.421356</c:v>
                </c:pt>
                <c:pt idx="919">
                  <c:v>192.18232699999999</c:v>
                </c:pt>
                <c:pt idx="920">
                  <c:v>190.532578</c:v>
                </c:pt>
                <c:pt idx="921">
                  <c:v>189.42070000000001</c:v>
                </c:pt>
                <c:pt idx="922">
                  <c:v>195.446259</c:v>
                </c:pt>
                <c:pt idx="923">
                  <c:v>196.39532500000001</c:v>
                </c:pt>
                <c:pt idx="924">
                  <c:v>193.79264800000001</c:v>
                </c:pt>
                <c:pt idx="925">
                  <c:v>195.95718400000001</c:v>
                </c:pt>
                <c:pt idx="926">
                  <c:v>194.47808800000001</c:v>
                </c:pt>
                <c:pt idx="927">
                  <c:v>196.17926</c:v>
                </c:pt>
                <c:pt idx="928">
                  <c:v>195.84115600000001</c:v>
                </c:pt>
                <c:pt idx="929">
                  <c:v>195.02020300000001</c:v>
                </c:pt>
                <c:pt idx="930">
                  <c:v>193.45446799999999</c:v>
                </c:pt>
                <c:pt idx="931">
                  <c:v>195.889374</c:v>
                </c:pt>
                <c:pt idx="932">
                  <c:v>198.23397800000001</c:v>
                </c:pt>
                <c:pt idx="933">
                  <c:v>199.69371000000001</c:v>
                </c:pt>
                <c:pt idx="934">
                  <c:v>199.32238799999999</c:v>
                </c:pt>
                <c:pt idx="935">
                  <c:v>198.429855</c:v>
                </c:pt>
                <c:pt idx="936">
                  <c:v>195.06126399999999</c:v>
                </c:pt>
                <c:pt idx="937">
                  <c:v>195.06126399999999</c:v>
                </c:pt>
                <c:pt idx="938">
                  <c:v>197.53544600000001</c:v>
                </c:pt>
                <c:pt idx="939">
                  <c:v>194.543564</c:v>
                </c:pt>
                <c:pt idx="940">
                  <c:v>197.38201900000001</c:v>
                </c:pt>
                <c:pt idx="941">
                  <c:v>198.47311400000001</c:v>
                </c:pt>
                <c:pt idx="942">
                  <c:v>195.432053</c:v>
                </c:pt>
                <c:pt idx="943">
                  <c:v>197.197891</c:v>
                </c:pt>
                <c:pt idx="944">
                  <c:v>198.015579</c:v>
                </c:pt>
                <c:pt idx="945">
                  <c:v>198.17378199999999</c:v>
                </c:pt>
                <c:pt idx="946">
                  <c:v>197.90387000000001</c:v>
                </c:pt>
                <c:pt idx="947">
                  <c:v>201.41545099999999</c:v>
                </c:pt>
                <c:pt idx="948">
                  <c:v>199.72709699999999</c:v>
                </c:pt>
                <c:pt idx="949">
                  <c:v>200.25503499999999</c:v>
                </c:pt>
                <c:pt idx="950">
                  <c:v>201.02874800000001</c:v>
                </c:pt>
                <c:pt idx="951">
                  <c:v>199.69191000000001</c:v>
                </c:pt>
                <c:pt idx="952">
                  <c:v>199.150497</c:v>
                </c:pt>
                <c:pt idx="953">
                  <c:v>201.02023299999999</c:v>
                </c:pt>
                <c:pt idx="954">
                  <c:v>202.313492</c:v>
                </c:pt>
                <c:pt idx="955">
                  <c:v>202.49527</c:v>
                </c:pt>
                <c:pt idx="956">
                  <c:v>201.30256700000001</c:v>
                </c:pt>
                <c:pt idx="957">
                  <c:v>202.290314</c:v>
                </c:pt>
                <c:pt idx="958">
                  <c:v>202.026917</c:v>
                </c:pt>
                <c:pt idx="959">
                  <c:v>201.84077500000001</c:v>
                </c:pt>
                <c:pt idx="960">
                  <c:v>203.37908899999999</c:v>
                </c:pt>
                <c:pt idx="961">
                  <c:v>202.36746199999999</c:v>
                </c:pt>
                <c:pt idx="962">
                  <c:v>201.552032</c:v>
                </c:pt>
                <c:pt idx="963">
                  <c:v>201.552032</c:v>
                </c:pt>
                <c:pt idx="964">
                  <c:v>199.476822</c:v>
                </c:pt>
                <c:pt idx="965">
                  <c:v>196.28668200000001</c:v>
                </c:pt>
                <c:pt idx="966">
                  <c:v>195.26904300000001</c:v>
                </c:pt>
                <c:pt idx="967">
                  <c:v>193.41091900000001</c:v>
                </c:pt>
                <c:pt idx="968">
                  <c:v>192.824005</c:v>
                </c:pt>
                <c:pt idx="969">
                  <c:v>191.266571</c:v>
                </c:pt>
                <c:pt idx="970">
                  <c:v>192.89001500000001</c:v>
                </c:pt>
                <c:pt idx="971">
                  <c:v>190.65190100000001</c:v>
                </c:pt>
                <c:pt idx="972">
                  <c:v>190.820358</c:v>
                </c:pt>
                <c:pt idx="973">
                  <c:v>190.72006200000001</c:v>
                </c:pt>
                <c:pt idx="974">
                  <c:v>191.25451699999999</c:v>
                </c:pt>
                <c:pt idx="975">
                  <c:v>191.18905599999999</c:v>
                </c:pt>
                <c:pt idx="976">
                  <c:v>189.54516599999999</c:v>
                </c:pt>
                <c:pt idx="977">
                  <c:v>187.71798699999999</c:v>
                </c:pt>
                <c:pt idx="978">
                  <c:v>186.16922</c:v>
                </c:pt>
                <c:pt idx="979">
                  <c:v>191.22970599999999</c:v>
                </c:pt>
                <c:pt idx="980">
                  <c:v>189.589035</c:v>
                </c:pt>
                <c:pt idx="981">
                  <c:v>189.78978000000001</c:v>
                </c:pt>
                <c:pt idx="982">
                  <c:v>186.49670399999999</c:v>
                </c:pt>
                <c:pt idx="983">
                  <c:v>185.94281000000001</c:v>
                </c:pt>
                <c:pt idx="984">
                  <c:v>183.06195099999999</c:v>
                </c:pt>
                <c:pt idx="985">
                  <c:v>185.39077800000001</c:v>
                </c:pt>
                <c:pt idx="986">
                  <c:v>184.899902</c:v>
                </c:pt>
                <c:pt idx="987">
                  <c:v>186.72242700000001</c:v>
                </c:pt>
                <c:pt idx="988">
                  <c:v>188.25701900000001</c:v>
                </c:pt>
                <c:pt idx="989">
                  <c:v>185.66899100000001</c:v>
                </c:pt>
                <c:pt idx="990">
                  <c:v>187.54489100000001</c:v>
                </c:pt>
                <c:pt idx="991">
                  <c:v>187.44450399999999</c:v>
                </c:pt>
                <c:pt idx="992">
                  <c:v>185.64271500000001</c:v>
                </c:pt>
                <c:pt idx="993">
                  <c:v>186.71658300000001</c:v>
                </c:pt>
                <c:pt idx="994">
                  <c:v>186.71658300000001</c:v>
                </c:pt>
                <c:pt idx="995">
                  <c:v>188.07235700000001</c:v>
                </c:pt>
                <c:pt idx="996">
                  <c:v>188.35252399999999</c:v>
                </c:pt>
                <c:pt idx="997">
                  <c:v>187.70983899999999</c:v>
                </c:pt>
                <c:pt idx="998">
                  <c:v>187.07844499999999</c:v>
                </c:pt>
                <c:pt idx="999">
                  <c:v>185.52709999999999</c:v>
                </c:pt>
                <c:pt idx="1000">
                  <c:v>184.772232</c:v>
                </c:pt>
                <c:pt idx="1001">
                  <c:v>182.996475</c:v>
                </c:pt>
                <c:pt idx="1002">
                  <c:v>183.99696399999999</c:v>
                </c:pt>
                <c:pt idx="1003">
                  <c:v>182.92443800000001</c:v>
                </c:pt>
                <c:pt idx="1004">
                  <c:v>182.73049900000001</c:v>
                </c:pt>
                <c:pt idx="1005">
                  <c:v>182.76092499999999</c:v>
                </c:pt>
                <c:pt idx="1006">
                  <c:v>179.23826600000001</c:v>
                </c:pt>
                <c:pt idx="1007">
                  <c:v>181.38504</c:v>
                </c:pt>
                <c:pt idx="1008">
                  <c:v>181.72088600000001</c:v>
                </c:pt>
                <c:pt idx="1009">
                  <c:v>179.49551400000001</c:v>
                </c:pt>
                <c:pt idx="1010">
                  <c:v>178.50315900000001</c:v>
                </c:pt>
                <c:pt idx="1011">
                  <c:v>176.90022300000001</c:v>
                </c:pt>
                <c:pt idx="1012">
                  <c:v>174.27865600000001</c:v>
                </c:pt>
                <c:pt idx="1013">
                  <c:v>176.141144</c:v>
                </c:pt>
                <c:pt idx="1014">
                  <c:v>178.81146200000001</c:v>
                </c:pt>
                <c:pt idx="1015">
                  <c:v>180.74409499999999</c:v>
                </c:pt>
                <c:pt idx="1016">
                  <c:v>178.58839399999999</c:v>
                </c:pt>
                <c:pt idx="1017">
                  <c:v>181.25396699999999</c:v>
                </c:pt>
                <c:pt idx="1018">
                  <c:v>177.318375</c:v>
                </c:pt>
                <c:pt idx="1019">
                  <c:v>178.612213</c:v>
                </c:pt>
                <c:pt idx="1020">
                  <c:v>177.53862000000001</c:v>
                </c:pt>
                <c:pt idx="1021">
                  <c:v>178.81907699999999</c:v>
                </c:pt>
                <c:pt idx="1022">
                  <c:v>175.38639800000001</c:v>
                </c:pt>
                <c:pt idx="1023">
                  <c:v>173.137833</c:v>
                </c:pt>
                <c:pt idx="1024">
                  <c:v>172.01960800000001</c:v>
                </c:pt>
                <c:pt idx="1025">
                  <c:v>179.158829</c:v>
                </c:pt>
                <c:pt idx="1026">
                  <c:v>175.252151</c:v>
                </c:pt>
                <c:pt idx="1027">
                  <c:v>172.909729</c:v>
                </c:pt>
                <c:pt idx="1028">
                  <c:v>173.46313499999999</c:v>
                </c:pt>
                <c:pt idx="1029">
                  <c:v>171.589203</c:v>
                </c:pt>
                <c:pt idx="1030">
                  <c:v>171.12318400000001</c:v>
                </c:pt>
                <c:pt idx="1031">
                  <c:v>174.57751500000001</c:v>
                </c:pt>
                <c:pt idx="1032">
                  <c:v>179.88284300000001</c:v>
                </c:pt>
                <c:pt idx="1033">
                  <c:v>179.19807399999999</c:v>
                </c:pt>
                <c:pt idx="1034">
                  <c:v>175.217209</c:v>
                </c:pt>
                <c:pt idx="1035">
                  <c:v>184.179382</c:v>
                </c:pt>
                <c:pt idx="1036">
                  <c:v>185.37443500000001</c:v>
                </c:pt>
                <c:pt idx="1037">
                  <c:v>187.17349200000001</c:v>
                </c:pt>
                <c:pt idx="1038">
                  <c:v>185.73173499999999</c:v>
                </c:pt>
                <c:pt idx="1039">
                  <c:v>185.73173499999999</c:v>
                </c:pt>
                <c:pt idx="1040">
                  <c:v>185.531296</c:v>
                </c:pt>
                <c:pt idx="1041">
                  <c:v>184.18684400000001</c:v>
                </c:pt>
                <c:pt idx="1042">
                  <c:v>185.79844700000001</c:v>
                </c:pt>
                <c:pt idx="1043">
                  <c:v>186.147964</c:v>
                </c:pt>
                <c:pt idx="1044">
                  <c:v>186.99382</c:v>
                </c:pt>
                <c:pt idx="1045">
                  <c:v>185.47062700000001</c:v>
                </c:pt>
                <c:pt idx="1046">
                  <c:v>186.19206199999999</c:v>
                </c:pt>
                <c:pt idx="1047">
                  <c:v>183.87344400000001</c:v>
                </c:pt>
                <c:pt idx="1048">
                  <c:v>182.75958299999999</c:v>
                </c:pt>
                <c:pt idx="1049">
                  <c:v>178.949387</c:v>
                </c:pt>
                <c:pt idx="1050">
                  <c:v>184.88343800000001</c:v>
                </c:pt>
                <c:pt idx="1051">
                  <c:v>180.21646100000001</c:v>
                </c:pt>
                <c:pt idx="1052">
                  <c:v>181.121185</c:v>
                </c:pt>
                <c:pt idx="1053">
                  <c:v>182.546402</c:v>
                </c:pt>
                <c:pt idx="1054">
                  <c:v>182.546402</c:v>
                </c:pt>
                <c:pt idx="1055">
                  <c:v>184.021469</c:v>
                </c:pt>
                <c:pt idx="1056">
                  <c:v>186.070267</c:v>
                </c:pt>
                <c:pt idx="1057">
                  <c:v>187.60986299999999</c:v>
                </c:pt>
                <c:pt idx="1058">
                  <c:v>188.551117</c:v>
                </c:pt>
                <c:pt idx="1059">
                  <c:v>187.16261299999999</c:v>
                </c:pt>
                <c:pt idx="1060">
                  <c:v>192.032974</c:v>
                </c:pt>
                <c:pt idx="1061">
                  <c:v>189.62643399999999</c:v>
                </c:pt>
                <c:pt idx="1062">
                  <c:v>192.837738</c:v>
                </c:pt>
                <c:pt idx="1063">
                  <c:v>191.68244899999999</c:v>
                </c:pt>
                <c:pt idx="1064">
                  <c:v>194.51518200000001</c:v>
                </c:pt>
                <c:pt idx="1065">
                  <c:v>190.33067299999999</c:v>
                </c:pt>
                <c:pt idx="1066">
                  <c:v>185.220642</c:v>
                </c:pt>
                <c:pt idx="1067">
                  <c:v>185.65007</c:v>
                </c:pt>
                <c:pt idx="1068">
                  <c:v>184.83904999999999</c:v>
                </c:pt>
                <c:pt idx="1069">
                  <c:v>185.091812</c:v>
                </c:pt>
                <c:pt idx="1070">
                  <c:v>185.091812</c:v>
                </c:pt>
                <c:pt idx="1071">
                  <c:v>185.70130900000001</c:v>
                </c:pt>
                <c:pt idx="1072">
                  <c:v>185.257385</c:v>
                </c:pt>
                <c:pt idx="1073">
                  <c:v>183.20945699999999</c:v>
                </c:pt>
                <c:pt idx="1074">
                  <c:v>183.20945699999999</c:v>
                </c:pt>
                <c:pt idx="1075">
                  <c:v>181.38887</c:v>
                </c:pt>
                <c:pt idx="1076">
                  <c:v>180.12356600000001</c:v>
                </c:pt>
                <c:pt idx="1077">
                  <c:v>183.54664600000001</c:v>
                </c:pt>
                <c:pt idx="1078">
                  <c:v>184.13279700000001</c:v>
                </c:pt>
                <c:pt idx="1079">
                  <c:v>183.287994</c:v>
                </c:pt>
                <c:pt idx="1080">
                  <c:v>180.63064600000001</c:v>
                </c:pt>
                <c:pt idx="1081">
                  <c:v>178.239563</c:v>
                </c:pt>
                <c:pt idx="1082">
                  <c:v>179.043396</c:v>
                </c:pt>
                <c:pt idx="1083">
                  <c:v>179.04437300000001</c:v>
                </c:pt>
                <c:pt idx="1084">
                  <c:v>175.735794</c:v>
                </c:pt>
                <c:pt idx="1085">
                  <c:v>176.967331</c:v>
                </c:pt>
                <c:pt idx="1086">
                  <c:v>176.651184</c:v>
                </c:pt>
                <c:pt idx="1087">
                  <c:v>176.900711</c:v>
                </c:pt>
                <c:pt idx="1088">
                  <c:v>174.632294</c:v>
                </c:pt>
                <c:pt idx="1089">
                  <c:v>173.98992899999999</c:v>
                </c:pt>
                <c:pt idx="1090">
                  <c:v>173.24558999999999</c:v>
                </c:pt>
                <c:pt idx="1091">
                  <c:v>169.34741199999999</c:v>
                </c:pt>
                <c:pt idx="1092">
                  <c:v>171.96343999999999</c:v>
                </c:pt>
                <c:pt idx="1093">
                  <c:v>171.421661</c:v>
                </c:pt>
                <c:pt idx="1094">
                  <c:v>171.274597</c:v>
                </c:pt>
                <c:pt idx="1095">
                  <c:v>170.73616000000001</c:v>
                </c:pt>
                <c:pt idx="1096">
                  <c:v>166.992279</c:v>
                </c:pt>
                <c:pt idx="1097">
                  <c:v>164.91387900000001</c:v>
                </c:pt>
                <c:pt idx="1098">
                  <c:v>165.889633</c:v>
                </c:pt>
                <c:pt idx="1099">
                  <c:v>165.03301999999999</c:v>
                </c:pt>
                <c:pt idx="1100">
                  <c:v>166.78964199999999</c:v>
                </c:pt>
                <c:pt idx="1101">
                  <c:v>165.51641799999999</c:v>
                </c:pt>
                <c:pt idx="1102">
                  <c:v>162.86187699999999</c:v>
                </c:pt>
                <c:pt idx="1103">
                  <c:v>159.41563400000001</c:v>
                </c:pt>
                <c:pt idx="1104">
                  <c:v>162.99534600000001</c:v>
                </c:pt>
                <c:pt idx="1105">
                  <c:v>163.39679000000001</c:v>
                </c:pt>
                <c:pt idx="1106">
                  <c:v>160.983475</c:v>
                </c:pt>
                <c:pt idx="1107">
                  <c:v>156.95550499999999</c:v>
                </c:pt>
                <c:pt idx="1108">
                  <c:v>156.68536399999999</c:v>
                </c:pt>
                <c:pt idx="1109">
                  <c:v>152.199341</c:v>
                </c:pt>
                <c:pt idx="1110">
                  <c:v>149.26458700000001</c:v>
                </c:pt>
                <c:pt idx="1111">
                  <c:v>146.111771</c:v>
                </c:pt>
                <c:pt idx="1112">
                  <c:v>146.111771</c:v>
                </c:pt>
                <c:pt idx="1113">
                  <c:v>150.201492</c:v>
                </c:pt>
                <c:pt idx="1114">
                  <c:v>148.31445299999999</c:v>
                </c:pt>
                <c:pt idx="1115">
                  <c:v>154.90336600000001</c:v>
                </c:pt>
                <c:pt idx="1116">
                  <c:v>157.09841900000001</c:v>
                </c:pt>
                <c:pt idx="1117">
                  <c:v>157.47601299999999</c:v>
                </c:pt>
                <c:pt idx="1118">
                  <c:v>158.49916099999999</c:v>
                </c:pt>
                <c:pt idx="1119">
                  <c:v>156.37588500000001</c:v>
                </c:pt>
                <c:pt idx="1120">
                  <c:v>156.35629299999999</c:v>
                </c:pt>
                <c:pt idx="1121">
                  <c:v>153.42922999999999</c:v>
                </c:pt>
                <c:pt idx="1122">
                  <c:v>152.88720699999999</c:v>
                </c:pt>
                <c:pt idx="1123">
                  <c:v>154.045715</c:v>
                </c:pt>
                <c:pt idx="1124">
                  <c:v>154.48173499999999</c:v>
                </c:pt>
                <c:pt idx="1125">
                  <c:v>153.188446</c:v>
                </c:pt>
                <c:pt idx="1126">
                  <c:v>151.602936</c:v>
                </c:pt>
                <c:pt idx="1127">
                  <c:v>151.602936</c:v>
                </c:pt>
                <c:pt idx="1128">
                  <c:v>152.28164699999999</c:v>
                </c:pt>
                <c:pt idx="1129">
                  <c:v>148.55938699999999</c:v>
                </c:pt>
                <c:pt idx="1130">
                  <c:v>148.69744900000001</c:v>
                </c:pt>
                <c:pt idx="1131">
                  <c:v>149.434845</c:v>
                </c:pt>
                <c:pt idx="1132">
                  <c:v>146.21019000000001</c:v>
                </c:pt>
                <c:pt idx="1133">
                  <c:v>148.485153</c:v>
                </c:pt>
                <c:pt idx="1134">
                  <c:v>147.12416099999999</c:v>
                </c:pt>
                <c:pt idx="1135">
                  <c:v>145.53317300000001</c:v>
                </c:pt>
                <c:pt idx="1136">
                  <c:v>147.22212200000001</c:v>
                </c:pt>
                <c:pt idx="1137">
                  <c:v>150.85034200000001</c:v>
                </c:pt>
                <c:pt idx="1138">
                  <c:v>150.870071</c:v>
                </c:pt>
                <c:pt idx="1139">
                  <c:v>148.88374300000001</c:v>
                </c:pt>
                <c:pt idx="1140">
                  <c:v>151.307816</c:v>
                </c:pt>
                <c:pt idx="1141">
                  <c:v>150.83686800000001</c:v>
                </c:pt>
                <c:pt idx="1142">
                  <c:v>152.85702499999999</c:v>
                </c:pt>
                <c:pt idx="1143">
                  <c:v>155.66890000000001</c:v>
                </c:pt>
                <c:pt idx="1144">
                  <c:v>155.01243600000001</c:v>
                </c:pt>
                <c:pt idx="1145">
                  <c:v>155.98010300000001</c:v>
                </c:pt>
                <c:pt idx="1146">
                  <c:v>155.94371000000001</c:v>
                </c:pt>
                <c:pt idx="1147">
                  <c:v>152.97134399999999</c:v>
                </c:pt>
                <c:pt idx="1148">
                  <c:v>153.704407</c:v>
                </c:pt>
                <c:pt idx="1149">
                  <c:v>157.526093</c:v>
                </c:pt>
                <c:pt idx="1150">
                  <c:v>155.59518399999999</c:v>
                </c:pt>
                <c:pt idx="1151">
                  <c:v>157.44786099999999</c:v>
                </c:pt>
                <c:pt idx="1152">
                  <c:v>156.63870199999999</c:v>
                </c:pt>
                <c:pt idx="1153">
                  <c:v>158.48889199999999</c:v>
                </c:pt>
                <c:pt idx="1154">
                  <c:v>158.887787</c:v>
                </c:pt>
                <c:pt idx="1155">
                  <c:v>154.53573600000001</c:v>
                </c:pt>
                <c:pt idx="1156">
                  <c:v>158.84938</c:v>
                </c:pt>
                <c:pt idx="1157">
                  <c:v>156.48661799999999</c:v>
                </c:pt>
                <c:pt idx="1158">
                  <c:v>156.49237099999999</c:v>
                </c:pt>
                <c:pt idx="1159">
                  <c:v>158.81002799999999</c:v>
                </c:pt>
                <c:pt idx="1160">
                  <c:v>159.09059099999999</c:v>
                </c:pt>
                <c:pt idx="1161">
                  <c:v>157.88269</c:v>
                </c:pt>
                <c:pt idx="1162">
                  <c:v>157.79963699999999</c:v>
                </c:pt>
                <c:pt idx="1163">
                  <c:v>156.84445199999999</c:v>
                </c:pt>
                <c:pt idx="1164">
                  <c:v>158.72885099999999</c:v>
                </c:pt>
                <c:pt idx="1165">
                  <c:v>154.88760400000001</c:v>
                </c:pt>
                <c:pt idx="1166">
                  <c:v>157.621735</c:v>
                </c:pt>
                <c:pt idx="1167">
                  <c:v>156.233124</c:v>
                </c:pt>
                <c:pt idx="1168">
                  <c:v>158.810349</c:v>
                </c:pt>
                <c:pt idx="1169">
                  <c:v>158.89836099999999</c:v>
                </c:pt>
                <c:pt idx="1170">
                  <c:v>160.873581</c:v>
                </c:pt>
                <c:pt idx="1171">
                  <c:v>159.83317600000001</c:v>
                </c:pt>
                <c:pt idx="1172">
                  <c:v>161.932816</c:v>
                </c:pt>
                <c:pt idx="1173">
                  <c:v>159.87408400000001</c:v>
                </c:pt>
                <c:pt idx="1174">
                  <c:v>157.40774500000001</c:v>
                </c:pt>
                <c:pt idx="1175">
                  <c:v>159.91793799999999</c:v>
                </c:pt>
                <c:pt idx="1176">
                  <c:v>160.04577599999999</c:v>
                </c:pt>
                <c:pt idx="1177">
                  <c:v>163.306183</c:v>
                </c:pt>
                <c:pt idx="1178">
                  <c:v>164.23384100000001</c:v>
                </c:pt>
                <c:pt idx="1179">
                  <c:v>161.90715</c:v>
                </c:pt>
                <c:pt idx="1180">
                  <c:v>162.47946200000001</c:v>
                </c:pt>
                <c:pt idx="1181">
                  <c:v>159.220596</c:v>
                </c:pt>
                <c:pt idx="1182">
                  <c:v>159.083282</c:v>
                </c:pt>
                <c:pt idx="1183">
                  <c:v>162.18786600000001</c:v>
                </c:pt>
                <c:pt idx="1184">
                  <c:v>162.21911600000001</c:v>
                </c:pt>
                <c:pt idx="1185">
                  <c:v>162.40060399999999</c:v>
                </c:pt>
                <c:pt idx="1186">
                  <c:v>160.00860599999999</c:v>
                </c:pt>
                <c:pt idx="1187">
                  <c:v>156.37728899999999</c:v>
                </c:pt>
                <c:pt idx="1188">
                  <c:v>158.301346</c:v>
                </c:pt>
                <c:pt idx="1189">
                  <c:v>156.201401</c:v>
                </c:pt>
                <c:pt idx="1190">
                  <c:v>153.49052399999999</c:v>
                </c:pt>
                <c:pt idx="1191">
                  <c:v>155.56626900000001</c:v>
                </c:pt>
                <c:pt idx="1192">
                  <c:v>154.210983</c:v>
                </c:pt>
                <c:pt idx="1193">
                  <c:v>155.15893600000001</c:v>
                </c:pt>
                <c:pt idx="1194">
                  <c:v>152.034851</c:v>
                </c:pt>
                <c:pt idx="1195">
                  <c:v>153.863922</c:v>
                </c:pt>
                <c:pt idx="1196">
                  <c:v>150.48561100000001</c:v>
                </c:pt>
                <c:pt idx="1197">
                  <c:v>149.66154499999999</c:v>
                </c:pt>
                <c:pt idx="1198">
                  <c:v>149.61215200000001</c:v>
                </c:pt>
                <c:pt idx="1199">
                  <c:v>147.82777400000001</c:v>
                </c:pt>
                <c:pt idx="1200">
                  <c:v>148.884567</c:v>
                </c:pt>
                <c:pt idx="1201">
                  <c:v>145.928406</c:v>
                </c:pt>
                <c:pt idx="1202">
                  <c:v>149.269836</c:v>
                </c:pt>
                <c:pt idx="1203">
                  <c:v>146.772659</c:v>
                </c:pt>
                <c:pt idx="1204">
                  <c:v>149.257507</c:v>
                </c:pt>
                <c:pt idx="1205">
                  <c:v>148.263443</c:v>
                </c:pt>
                <c:pt idx="1206">
                  <c:v>150.18585200000001</c:v>
                </c:pt>
                <c:pt idx="1207">
                  <c:v>149.490906</c:v>
                </c:pt>
                <c:pt idx="1208">
                  <c:v>148.59210200000001</c:v>
                </c:pt>
                <c:pt idx="1209">
                  <c:v>145.45669599999999</c:v>
                </c:pt>
                <c:pt idx="1210">
                  <c:v>143.65947</c:v>
                </c:pt>
                <c:pt idx="1211">
                  <c:v>144.312241</c:v>
                </c:pt>
                <c:pt idx="1212">
                  <c:v>147.25260900000001</c:v>
                </c:pt>
                <c:pt idx="1213">
                  <c:v>147.25260900000001</c:v>
                </c:pt>
                <c:pt idx="1214">
                  <c:v>150.45715300000001</c:v>
                </c:pt>
                <c:pt idx="1215">
                  <c:v>151.853882</c:v>
                </c:pt>
                <c:pt idx="1216">
                  <c:v>147.17654400000001</c:v>
                </c:pt>
                <c:pt idx="1217">
                  <c:v>145.91926599999999</c:v>
                </c:pt>
                <c:pt idx="1218">
                  <c:v>144.63395700000001</c:v>
                </c:pt>
                <c:pt idx="1219">
                  <c:v>141.592422</c:v>
                </c:pt>
                <c:pt idx="1220">
                  <c:v>137.819153</c:v>
                </c:pt>
                <c:pt idx="1221">
                  <c:v>135.92572000000001</c:v>
                </c:pt>
                <c:pt idx="1222">
                  <c:v>135.22045900000001</c:v>
                </c:pt>
                <c:pt idx="1223">
                  <c:v>136.77121</c:v>
                </c:pt>
                <c:pt idx="1224">
                  <c:v>132.91851800000001</c:v>
                </c:pt>
                <c:pt idx="1225">
                  <c:v>133.221115</c:v>
                </c:pt>
                <c:pt idx="1226">
                  <c:v>127.793159</c:v>
                </c:pt>
                <c:pt idx="1227">
                  <c:v>129.12107800000001</c:v>
                </c:pt>
                <c:pt idx="1228">
                  <c:v>126.465416</c:v>
                </c:pt>
                <c:pt idx="1229">
                  <c:v>125.567924</c:v>
                </c:pt>
                <c:pt idx="1230">
                  <c:v>126.27076700000001</c:v>
                </c:pt>
                <c:pt idx="1231">
                  <c:v>120.613579</c:v>
                </c:pt>
                <c:pt idx="1232">
                  <c:v>122.875092</c:v>
                </c:pt>
                <c:pt idx="1233">
                  <c:v>120.94884500000001</c:v>
                </c:pt>
                <c:pt idx="1234">
                  <c:v>121.103973</c:v>
                </c:pt>
                <c:pt idx="1235">
                  <c:v>122.958748</c:v>
                </c:pt>
                <c:pt idx="1236">
                  <c:v>124.82300600000001</c:v>
                </c:pt>
                <c:pt idx="1237">
                  <c:v>121.487511</c:v>
                </c:pt>
                <c:pt idx="1238">
                  <c:v>122.957314</c:v>
                </c:pt>
                <c:pt idx="1239">
                  <c:v>123.590424</c:v>
                </c:pt>
                <c:pt idx="1240">
                  <c:v>122.665779</c:v>
                </c:pt>
                <c:pt idx="1241">
                  <c:v>125.20019499999999</c:v>
                </c:pt>
                <c:pt idx="1242">
                  <c:v>125.20019499999999</c:v>
                </c:pt>
                <c:pt idx="1243">
                  <c:v>129.34457399999999</c:v>
                </c:pt>
                <c:pt idx="1244">
                  <c:v>126.454185</c:v>
                </c:pt>
                <c:pt idx="1245">
                  <c:v>121.674179</c:v>
                </c:pt>
                <c:pt idx="1246">
                  <c:v>117.151764</c:v>
                </c:pt>
                <c:pt idx="1247">
                  <c:v>123.905373</c:v>
                </c:pt>
                <c:pt idx="1248">
                  <c:v>125.482086</c:v>
                </c:pt>
                <c:pt idx="1249">
                  <c:v>122.815918</c:v>
                </c:pt>
                <c:pt idx="1250">
                  <c:v>122.815918</c:v>
                </c:pt>
                <c:pt idx="1251">
                  <c:v>122.84317799999999</c:v>
                </c:pt>
                <c:pt idx="1252">
                  <c:v>121.01050600000001</c:v>
                </c:pt>
                <c:pt idx="1253">
                  <c:v>122.596176</c:v>
                </c:pt>
                <c:pt idx="1254">
                  <c:v>124.286484</c:v>
                </c:pt>
                <c:pt idx="1255">
                  <c:v>122.602951</c:v>
                </c:pt>
                <c:pt idx="1256">
                  <c:v>120.80847900000001</c:v>
                </c:pt>
                <c:pt idx="1257">
                  <c:v>122.27449799999999</c:v>
                </c:pt>
                <c:pt idx="1258">
                  <c:v>118.749664</c:v>
                </c:pt>
                <c:pt idx="1259">
                  <c:v>115.195938</c:v>
                </c:pt>
                <c:pt idx="1260">
                  <c:v>108.14259300000001</c:v>
                </c:pt>
                <c:pt idx="1261">
                  <c:v>112.36628</c:v>
                </c:pt>
                <c:pt idx="1262">
                  <c:v>110.36515</c:v>
                </c:pt>
                <c:pt idx="1263">
                  <c:v>113.557999</c:v>
                </c:pt>
                <c:pt idx="1264">
                  <c:v>116.076942</c:v>
                </c:pt>
                <c:pt idx="1265">
                  <c:v>114.19409899999999</c:v>
                </c:pt>
                <c:pt idx="1266">
                  <c:v>120.851585</c:v>
                </c:pt>
                <c:pt idx="1267">
                  <c:v>116.568512</c:v>
                </c:pt>
                <c:pt idx="1268">
                  <c:v>108.440781</c:v>
                </c:pt>
                <c:pt idx="1269">
                  <c:v>98.861442999999994</c:v>
                </c:pt>
                <c:pt idx="1270">
                  <c:v>104.304131</c:v>
                </c:pt>
                <c:pt idx="1271">
                  <c:v>106.267433</c:v>
                </c:pt>
                <c:pt idx="1272">
                  <c:v>104.03288999999999</c:v>
                </c:pt>
                <c:pt idx="1273">
                  <c:v>116.042351</c:v>
                </c:pt>
                <c:pt idx="1274">
                  <c:v>110.678284</c:v>
                </c:pt>
                <c:pt idx="1275">
                  <c:v>128.57804899999999</c:v>
                </c:pt>
                <c:pt idx="1276">
                  <c:v>112.87803599999999</c:v>
                </c:pt>
                <c:pt idx="1277">
                  <c:v>132.45542900000001</c:v>
                </c:pt>
                <c:pt idx="1278">
                  <c:v>143.408997</c:v>
                </c:pt>
                <c:pt idx="1279">
                  <c:v>133.84896900000001</c:v>
                </c:pt>
                <c:pt idx="1280">
                  <c:v>152.40145899999999</c:v>
                </c:pt>
                <c:pt idx="1281">
                  <c:v>158.98980700000001</c:v>
                </c:pt>
                <c:pt idx="1282">
                  <c:v>166.75166300000001</c:v>
                </c:pt>
                <c:pt idx="1283">
                  <c:v>164.12792999999999</c:v>
                </c:pt>
                <c:pt idx="1284">
                  <c:v>165.82041899999999</c:v>
                </c:pt>
                <c:pt idx="1285">
                  <c:v>162.00434899999999</c:v>
                </c:pt>
                <c:pt idx="1286">
                  <c:v>160.15666200000001</c:v>
                </c:pt>
                <c:pt idx="1287">
                  <c:v>164.409729</c:v>
                </c:pt>
                <c:pt idx="1288">
                  <c:v>176.79368600000001</c:v>
                </c:pt>
                <c:pt idx="1289">
                  <c:v>176.79368600000001</c:v>
                </c:pt>
                <c:pt idx="1290">
                  <c:v>176.79368600000001</c:v>
                </c:pt>
                <c:pt idx="1291">
                  <c:v>178.200806</c:v>
                </c:pt>
                <c:pt idx="1292">
                  <c:v>181.204453</c:v>
                </c:pt>
                <c:pt idx="1293">
                  <c:v>178.80903599999999</c:v>
                </c:pt>
                <c:pt idx="1294">
                  <c:v>179.32504299999999</c:v>
                </c:pt>
                <c:pt idx="1295">
                  <c:v>177.88121000000001</c:v>
                </c:pt>
                <c:pt idx="1296">
                  <c:v>179.874481</c:v>
                </c:pt>
                <c:pt idx="1297">
                  <c:v>181.447845</c:v>
                </c:pt>
                <c:pt idx="1298">
                  <c:v>179.42068499999999</c:v>
                </c:pt>
                <c:pt idx="1299">
                  <c:v>175.06573499999999</c:v>
                </c:pt>
                <c:pt idx="1300">
                  <c:v>176.93194600000001</c:v>
                </c:pt>
                <c:pt idx="1301">
                  <c:v>179.139816</c:v>
                </c:pt>
                <c:pt idx="1302">
                  <c:v>180.443512</c:v>
                </c:pt>
                <c:pt idx="1303">
                  <c:v>179.71009799999999</c:v>
                </c:pt>
                <c:pt idx="1304">
                  <c:v>178.26767000000001</c:v>
                </c:pt>
                <c:pt idx="1305">
                  <c:v>176.916855</c:v>
                </c:pt>
                <c:pt idx="1306">
                  <c:v>179.66546600000001</c:v>
                </c:pt>
                <c:pt idx="1307">
                  <c:v>179.44276400000001</c:v>
                </c:pt>
                <c:pt idx="1308">
                  <c:v>181.14442399999999</c:v>
                </c:pt>
                <c:pt idx="1309">
                  <c:v>178.03845200000001</c:v>
                </c:pt>
                <c:pt idx="1310">
                  <c:v>184.09520000000001</c:v>
                </c:pt>
                <c:pt idx="1311">
                  <c:v>185.885513</c:v>
                </c:pt>
                <c:pt idx="1312">
                  <c:v>184.11852999999999</c:v>
                </c:pt>
                <c:pt idx="1313">
                  <c:v>181.995102</c:v>
                </c:pt>
                <c:pt idx="1314">
                  <c:v>184.84977699999999</c:v>
                </c:pt>
                <c:pt idx="1315">
                  <c:v>184.25367700000001</c:v>
                </c:pt>
                <c:pt idx="1316">
                  <c:v>181.49464399999999</c:v>
                </c:pt>
                <c:pt idx="1317">
                  <c:v>181.043961</c:v>
                </c:pt>
                <c:pt idx="1318">
                  <c:v>182.93815599999999</c:v>
                </c:pt>
                <c:pt idx="1319">
                  <c:v>182.46057099999999</c:v>
                </c:pt>
                <c:pt idx="1320">
                  <c:v>179.627197</c:v>
                </c:pt>
                <c:pt idx="1321">
                  <c:v>180.31723</c:v>
                </c:pt>
                <c:pt idx="1322">
                  <c:v>180.78362999999999</c:v>
                </c:pt>
                <c:pt idx="1323">
                  <c:v>181.428864</c:v>
                </c:pt>
                <c:pt idx="1324">
                  <c:v>181.76478599999999</c:v>
                </c:pt>
                <c:pt idx="1325">
                  <c:v>183.05371099999999</c:v>
                </c:pt>
                <c:pt idx="1326">
                  <c:v>184.40110799999999</c:v>
                </c:pt>
                <c:pt idx="1327">
                  <c:v>179.84788499999999</c:v>
                </c:pt>
                <c:pt idx="1328">
                  <c:v>179.84788499999999</c:v>
                </c:pt>
                <c:pt idx="1329">
                  <c:v>181.22996499999999</c:v>
                </c:pt>
                <c:pt idx="1330">
                  <c:v>182.27067600000001</c:v>
                </c:pt>
                <c:pt idx="1331">
                  <c:v>180.186905</c:v>
                </c:pt>
                <c:pt idx="1332">
                  <c:v>180.186905</c:v>
                </c:pt>
                <c:pt idx="1333">
                  <c:v>179.032669</c:v>
                </c:pt>
                <c:pt idx="1334">
                  <c:v>179.04852299999999</c:v>
                </c:pt>
                <c:pt idx="1335">
                  <c:v>177.77858000000001</c:v>
                </c:pt>
                <c:pt idx="1336">
                  <c:v>175.13635300000001</c:v>
                </c:pt>
                <c:pt idx="1337">
                  <c:v>174.01709</c:v>
                </c:pt>
                <c:pt idx="1338">
                  <c:v>175.057343</c:v>
                </c:pt>
                <c:pt idx="1339">
                  <c:v>174.489395</c:v>
                </c:pt>
                <c:pt idx="1340">
                  <c:v>172.56752</c:v>
                </c:pt>
                <c:pt idx="1341">
                  <c:v>172.11357100000001</c:v>
                </c:pt>
                <c:pt idx="1342">
                  <c:v>172.58819600000001</c:v>
                </c:pt>
                <c:pt idx="1343">
                  <c:v>172.81930500000001</c:v>
                </c:pt>
                <c:pt idx="1344">
                  <c:v>172.03627</c:v>
                </c:pt>
                <c:pt idx="1345">
                  <c:v>171.536438</c:v>
                </c:pt>
                <c:pt idx="1346">
                  <c:v>169.44490099999999</c:v>
                </c:pt>
                <c:pt idx="1347">
                  <c:v>169.40104700000001</c:v>
                </c:pt>
                <c:pt idx="1348">
                  <c:v>168.32098400000001</c:v>
                </c:pt>
                <c:pt idx="1349">
                  <c:v>168.40931699999999</c:v>
                </c:pt>
                <c:pt idx="1350">
                  <c:v>167.503738</c:v>
                </c:pt>
                <c:pt idx="1351">
                  <c:v>166.495361</c:v>
                </c:pt>
                <c:pt idx="1352">
                  <c:v>168.61738600000001</c:v>
                </c:pt>
                <c:pt idx="1353">
                  <c:v>169.03480500000001</c:v>
                </c:pt>
                <c:pt idx="1354">
                  <c:v>167.17544599999999</c:v>
                </c:pt>
                <c:pt idx="1355">
                  <c:v>164.636627</c:v>
                </c:pt>
                <c:pt idx="1356">
                  <c:v>164.636627</c:v>
                </c:pt>
                <c:pt idx="1357">
                  <c:v>165.26663199999999</c:v>
                </c:pt>
                <c:pt idx="1358">
                  <c:v>165.713898</c:v>
                </c:pt>
                <c:pt idx="1359">
                  <c:v>165.713898</c:v>
                </c:pt>
                <c:pt idx="1360">
                  <c:v>164.94113200000001</c:v>
                </c:pt>
                <c:pt idx="1361">
                  <c:v>166.01589999999999</c:v>
                </c:pt>
                <c:pt idx="1362">
                  <c:v>168.529526</c:v>
                </c:pt>
                <c:pt idx="1363">
                  <c:v>167.38119499999999</c:v>
                </c:pt>
                <c:pt idx="1364">
                  <c:v>170.41625999999999</c:v>
                </c:pt>
                <c:pt idx="1365">
                  <c:v>168.518326</c:v>
                </c:pt>
                <c:pt idx="1366">
                  <c:v>169.076324</c:v>
                </c:pt>
                <c:pt idx="1367">
                  <c:v>169.17010500000001</c:v>
                </c:pt>
                <c:pt idx="1368">
                  <c:v>168.26234400000001</c:v>
                </c:pt>
                <c:pt idx="1369">
                  <c:v>166.744812</c:v>
                </c:pt>
                <c:pt idx="1370">
                  <c:v>168.59188800000001</c:v>
                </c:pt>
                <c:pt idx="1371">
                  <c:v>167.26812699999999</c:v>
                </c:pt>
                <c:pt idx="1372">
                  <c:v>168.24913000000001</c:v>
                </c:pt>
                <c:pt idx="1373">
                  <c:v>166.96876499999999</c:v>
                </c:pt>
                <c:pt idx="1374">
                  <c:v>166.38137800000001</c:v>
                </c:pt>
                <c:pt idx="1375">
                  <c:v>167.24838299999999</c:v>
                </c:pt>
                <c:pt idx="1376">
                  <c:v>166.995667</c:v>
                </c:pt>
                <c:pt idx="1377">
                  <c:v>164.882507</c:v>
                </c:pt>
                <c:pt idx="1378">
                  <c:v>162.871048</c:v>
                </c:pt>
                <c:pt idx="1379">
                  <c:v>163.31723</c:v>
                </c:pt>
                <c:pt idx="1380">
                  <c:v>163.95017999999999</c:v>
                </c:pt>
                <c:pt idx="1381">
                  <c:v>162.49890099999999</c:v>
                </c:pt>
                <c:pt idx="1382">
                  <c:v>162.20652799999999</c:v>
                </c:pt>
                <c:pt idx="1383">
                  <c:v>161.47605899999999</c:v>
                </c:pt>
                <c:pt idx="1384">
                  <c:v>158.34271200000001</c:v>
                </c:pt>
                <c:pt idx="1385">
                  <c:v>157.45890800000001</c:v>
                </c:pt>
                <c:pt idx="1386">
                  <c:v>155.48788500000001</c:v>
                </c:pt>
                <c:pt idx="1387">
                  <c:v>156.40760800000001</c:v>
                </c:pt>
                <c:pt idx="1388">
                  <c:v>159.484512</c:v>
                </c:pt>
                <c:pt idx="1389">
                  <c:v>157.87445099999999</c:v>
                </c:pt>
                <c:pt idx="1390">
                  <c:v>157.12081900000001</c:v>
                </c:pt>
                <c:pt idx="1391">
                  <c:v>161.820526</c:v>
                </c:pt>
                <c:pt idx="1392">
                  <c:v>162.896545</c:v>
                </c:pt>
                <c:pt idx="1393">
                  <c:v>163.41333</c:v>
                </c:pt>
                <c:pt idx="1394">
                  <c:v>163.789368</c:v>
                </c:pt>
                <c:pt idx="1395">
                  <c:v>162.48551900000001</c:v>
                </c:pt>
                <c:pt idx="1396">
                  <c:v>161.544174</c:v>
                </c:pt>
                <c:pt idx="1397">
                  <c:v>162.72936999999999</c:v>
                </c:pt>
                <c:pt idx="1398">
                  <c:v>163.00868199999999</c:v>
                </c:pt>
                <c:pt idx="1399">
                  <c:v>162.26499899999999</c:v>
                </c:pt>
                <c:pt idx="1400">
                  <c:v>162.564682</c:v>
                </c:pt>
                <c:pt idx="1401">
                  <c:v>162.69686899999999</c:v>
                </c:pt>
                <c:pt idx="1402">
                  <c:v>161.24044799999999</c:v>
                </c:pt>
                <c:pt idx="1403">
                  <c:v>160.961761</c:v>
                </c:pt>
                <c:pt idx="1404">
                  <c:v>162.314301</c:v>
                </c:pt>
                <c:pt idx="1405">
                  <c:v>160.875305</c:v>
                </c:pt>
                <c:pt idx="1406">
                  <c:v>160.23130800000001</c:v>
                </c:pt>
                <c:pt idx="1407">
                  <c:v>160.46318099999999</c:v>
                </c:pt>
                <c:pt idx="1408">
                  <c:v>160.08184800000001</c:v>
                </c:pt>
                <c:pt idx="1409">
                  <c:v>159.00505100000001</c:v>
                </c:pt>
                <c:pt idx="1410">
                  <c:v>157.38441499999999</c:v>
                </c:pt>
                <c:pt idx="1411">
                  <c:v>155.02044699999999</c:v>
                </c:pt>
                <c:pt idx="1412">
                  <c:v>156.48988299999999</c:v>
                </c:pt>
                <c:pt idx="1413">
                  <c:v>157.28131099999999</c:v>
                </c:pt>
                <c:pt idx="1414">
                  <c:v>156.332336</c:v>
                </c:pt>
                <c:pt idx="1415">
                  <c:v>152.70744300000001</c:v>
                </c:pt>
                <c:pt idx="1416">
                  <c:v>151.280823</c:v>
                </c:pt>
                <c:pt idx="1417">
                  <c:v>149.96423300000001</c:v>
                </c:pt>
                <c:pt idx="1418">
                  <c:v>151.88935900000001</c:v>
                </c:pt>
                <c:pt idx="1419">
                  <c:v>155.534378</c:v>
                </c:pt>
                <c:pt idx="1420">
                  <c:v>157.38597100000001</c:v>
                </c:pt>
                <c:pt idx="1421">
                  <c:v>154.30728099999999</c:v>
                </c:pt>
                <c:pt idx="1422">
                  <c:v>154.690506</c:v>
                </c:pt>
                <c:pt idx="1423">
                  <c:v>155.21476699999999</c:v>
                </c:pt>
                <c:pt idx="1424">
                  <c:v>154.05014</c:v>
                </c:pt>
                <c:pt idx="1425">
                  <c:v>155.91804500000001</c:v>
                </c:pt>
                <c:pt idx="1426">
                  <c:v>160.648087</c:v>
                </c:pt>
                <c:pt idx="1427">
                  <c:v>158.49527</c:v>
                </c:pt>
                <c:pt idx="1428">
                  <c:v>161.73156700000001</c:v>
                </c:pt>
                <c:pt idx="1429">
                  <c:v>161.916641</c:v>
                </c:pt>
                <c:pt idx="1430">
                  <c:v>159.843918</c:v>
                </c:pt>
                <c:pt idx="1431">
                  <c:v>158.88172900000001</c:v>
                </c:pt>
                <c:pt idx="1432">
                  <c:v>155.66890000000001</c:v>
                </c:pt>
                <c:pt idx="1433">
                  <c:v>159.67486600000001</c:v>
                </c:pt>
                <c:pt idx="1434">
                  <c:v>158.822937</c:v>
                </c:pt>
                <c:pt idx="1435">
                  <c:v>158.33493000000001</c:v>
                </c:pt>
                <c:pt idx="1436">
                  <c:v>160.07780500000001</c:v>
                </c:pt>
                <c:pt idx="1437">
                  <c:v>160.93284600000001</c:v>
                </c:pt>
                <c:pt idx="1438">
                  <c:v>159.90068099999999</c:v>
                </c:pt>
                <c:pt idx="1439">
                  <c:v>159.64515700000001</c:v>
                </c:pt>
                <c:pt idx="1440">
                  <c:v>161.92332500000001</c:v>
                </c:pt>
                <c:pt idx="1441">
                  <c:v>161.27761799999999</c:v>
                </c:pt>
                <c:pt idx="1442">
                  <c:v>161.658951</c:v>
                </c:pt>
                <c:pt idx="1443">
                  <c:v>160.88510099999999</c:v>
                </c:pt>
                <c:pt idx="1444">
                  <c:v>162.851913</c:v>
                </c:pt>
                <c:pt idx="1445">
                  <c:v>161.512756</c:v>
                </c:pt>
                <c:pt idx="1446">
                  <c:v>161.38819899999999</c:v>
                </c:pt>
                <c:pt idx="1447">
                  <c:v>161.43064899999999</c:v>
                </c:pt>
                <c:pt idx="1448">
                  <c:v>161.59129300000001</c:v>
                </c:pt>
                <c:pt idx="1449">
                  <c:v>163.52032500000001</c:v>
                </c:pt>
                <c:pt idx="1450">
                  <c:v>164.56338500000001</c:v>
                </c:pt>
                <c:pt idx="1451">
                  <c:v>162.562027</c:v>
                </c:pt>
                <c:pt idx="1452">
                  <c:v>162.562027</c:v>
                </c:pt>
                <c:pt idx="1453">
                  <c:v>161.876678</c:v>
                </c:pt>
                <c:pt idx="1454">
                  <c:v>161.171707</c:v>
                </c:pt>
                <c:pt idx="1455">
                  <c:v>158.69416799999999</c:v>
                </c:pt>
                <c:pt idx="1456">
                  <c:v>156.45799299999999</c:v>
                </c:pt>
                <c:pt idx="1457">
                  <c:v>157.600266</c:v>
                </c:pt>
                <c:pt idx="1458">
                  <c:v>157.02096599999999</c:v>
                </c:pt>
                <c:pt idx="1459">
                  <c:v>156.64269999999999</c:v>
                </c:pt>
                <c:pt idx="1460">
                  <c:v>156.58775299999999</c:v>
                </c:pt>
                <c:pt idx="1461">
                  <c:v>155.661438</c:v>
                </c:pt>
                <c:pt idx="1462">
                  <c:v>158.72403</c:v>
                </c:pt>
                <c:pt idx="1463">
                  <c:v>158.64674400000001</c:v>
                </c:pt>
                <c:pt idx="1464">
                  <c:v>155.98864699999999</c:v>
                </c:pt>
                <c:pt idx="1465">
                  <c:v>155.98864699999999</c:v>
                </c:pt>
                <c:pt idx="1466">
                  <c:v>154.59053</c:v>
                </c:pt>
                <c:pt idx="1467">
                  <c:v>151.820572</c:v>
                </c:pt>
                <c:pt idx="1468">
                  <c:v>152.46878100000001</c:v>
                </c:pt>
                <c:pt idx="1469">
                  <c:v>153.609711</c:v>
                </c:pt>
                <c:pt idx="1470">
                  <c:v>152.90550200000001</c:v>
                </c:pt>
                <c:pt idx="1471">
                  <c:v>153.899429</c:v>
                </c:pt>
                <c:pt idx="1472">
                  <c:v>151.57708700000001</c:v>
                </c:pt>
                <c:pt idx="1473">
                  <c:v>152.12851000000001</c:v>
                </c:pt>
                <c:pt idx="1474">
                  <c:v>151.16987599999999</c:v>
                </c:pt>
                <c:pt idx="1475">
                  <c:v>149.29418899999999</c:v>
                </c:pt>
                <c:pt idx="1476">
                  <c:v>151.44270299999999</c:v>
                </c:pt>
                <c:pt idx="1477">
                  <c:v>150.883163</c:v>
                </c:pt>
                <c:pt idx="1478">
                  <c:v>150.89845299999999</c:v>
                </c:pt>
                <c:pt idx="1479">
                  <c:v>151.56257600000001</c:v>
                </c:pt>
                <c:pt idx="1480">
                  <c:v>150.17721599999999</c:v>
                </c:pt>
                <c:pt idx="1481">
                  <c:v>149.90695199999999</c:v>
                </c:pt>
                <c:pt idx="1482">
                  <c:v>147.52986100000001</c:v>
                </c:pt>
                <c:pt idx="1483">
                  <c:v>145.606964</c:v>
                </c:pt>
                <c:pt idx="1484">
                  <c:v>146.045883</c:v>
                </c:pt>
                <c:pt idx="1485">
                  <c:v>146.746689</c:v>
                </c:pt>
                <c:pt idx="1486">
                  <c:v>146.93948399999999</c:v>
                </c:pt>
                <c:pt idx="1487">
                  <c:v>142.99177599999999</c:v>
                </c:pt>
                <c:pt idx="1488">
                  <c:v>139.95382699999999</c:v>
                </c:pt>
                <c:pt idx="1489">
                  <c:v>140.00318899999999</c:v>
                </c:pt>
                <c:pt idx="1490">
                  <c:v>142.48985300000001</c:v>
                </c:pt>
                <c:pt idx="1491">
                  <c:v>143.219223</c:v>
                </c:pt>
                <c:pt idx="1492">
                  <c:v>142.650192</c:v>
                </c:pt>
                <c:pt idx="1493">
                  <c:v>146.58634900000001</c:v>
                </c:pt>
                <c:pt idx="1494">
                  <c:v>147.442139</c:v>
                </c:pt>
                <c:pt idx="1495">
                  <c:v>148.66879299999999</c:v>
                </c:pt>
                <c:pt idx="1496">
                  <c:v>146.790344</c:v>
                </c:pt>
                <c:pt idx="1497">
                  <c:v>147.75443999999999</c:v>
                </c:pt>
                <c:pt idx="1498">
                  <c:v>149.30841100000001</c:v>
                </c:pt>
                <c:pt idx="1499">
                  <c:v>148.561508</c:v>
                </c:pt>
                <c:pt idx="1500">
                  <c:v>149.84562700000001</c:v>
                </c:pt>
                <c:pt idx="1501">
                  <c:v>149.84562700000001</c:v>
                </c:pt>
                <c:pt idx="1502">
                  <c:v>149.58812</c:v>
                </c:pt>
                <c:pt idx="1503">
                  <c:v>149.66322299999999</c:v>
                </c:pt>
                <c:pt idx="1504">
                  <c:v>150.15463299999999</c:v>
                </c:pt>
                <c:pt idx="1505">
                  <c:v>147.81161499999999</c:v>
                </c:pt>
                <c:pt idx="1506">
                  <c:v>149.17675800000001</c:v>
                </c:pt>
                <c:pt idx="1507">
                  <c:v>147.10034200000001</c:v>
                </c:pt>
                <c:pt idx="1508">
                  <c:v>147.08509799999999</c:v>
                </c:pt>
                <c:pt idx="1509">
                  <c:v>145.07347100000001</c:v>
                </c:pt>
                <c:pt idx="1510">
                  <c:v>146.70416299999999</c:v>
                </c:pt>
                <c:pt idx="1511">
                  <c:v>144.75967399999999</c:v>
                </c:pt>
                <c:pt idx="1512">
                  <c:v>144.43623400000001</c:v>
                </c:pt>
                <c:pt idx="1513">
                  <c:v>147.35948200000001</c:v>
                </c:pt>
                <c:pt idx="1514">
                  <c:v>149.22373999999999</c:v>
                </c:pt>
                <c:pt idx="1515">
                  <c:v>149.74992399999999</c:v>
                </c:pt>
                <c:pt idx="1516">
                  <c:v>151.425613</c:v>
                </c:pt>
                <c:pt idx="1517">
                  <c:v>151.019531</c:v>
                </c:pt>
                <c:pt idx="1518">
                  <c:v>149.783005</c:v>
                </c:pt>
                <c:pt idx="1519">
                  <c:v>146.95013399999999</c:v>
                </c:pt>
                <c:pt idx="1520">
                  <c:v>148.34245300000001</c:v>
                </c:pt>
                <c:pt idx="1521">
                  <c:v>149.38081399999999</c:v>
                </c:pt>
                <c:pt idx="1522">
                  <c:v>148.38566599999999</c:v>
                </c:pt>
                <c:pt idx="1523">
                  <c:v>146.79066499999999</c:v>
                </c:pt>
                <c:pt idx="1524">
                  <c:v>142.92523199999999</c:v>
                </c:pt>
                <c:pt idx="1525">
                  <c:v>148.21812399999999</c:v>
                </c:pt>
                <c:pt idx="1526">
                  <c:v>145.66017199999999</c:v>
                </c:pt>
                <c:pt idx="1527">
                  <c:v>145.773911</c:v>
                </c:pt>
                <c:pt idx="1528">
                  <c:v>150.42997700000001</c:v>
                </c:pt>
                <c:pt idx="1529">
                  <c:v>152.47081</c:v>
                </c:pt>
                <c:pt idx="1530">
                  <c:v>154.87666300000001</c:v>
                </c:pt>
                <c:pt idx="1531">
                  <c:v>155.50735499999999</c:v>
                </c:pt>
                <c:pt idx="1532">
                  <c:v>154.17430100000001</c:v>
                </c:pt>
                <c:pt idx="1533">
                  <c:v>153.34683200000001</c:v>
                </c:pt>
                <c:pt idx="1534">
                  <c:v>153.812164</c:v>
                </c:pt>
                <c:pt idx="1535">
                  <c:v>152.139038</c:v>
                </c:pt>
                <c:pt idx="1536">
                  <c:v>152.44787600000001</c:v>
                </c:pt>
                <c:pt idx="1537">
                  <c:v>148.30838</c:v>
                </c:pt>
                <c:pt idx="1538">
                  <c:v>146.71482800000001</c:v>
                </c:pt>
                <c:pt idx="1539">
                  <c:v>146.52307099999999</c:v>
                </c:pt>
                <c:pt idx="1540">
                  <c:v>147.124741</c:v>
                </c:pt>
                <c:pt idx="1541">
                  <c:v>147.124741</c:v>
                </c:pt>
                <c:pt idx="1542">
                  <c:v>147.124741</c:v>
                </c:pt>
                <c:pt idx="1543">
                  <c:v>148.649734</c:v>
                </c:pt>
                <c:pt idx="1544">
                  <c:v>151.32922400000001</c:v>
                </c:pt>
                <c:pt idx="1545">
                  <c:v>151.78829999999999</c:v>
                </c:pt>
                <c:pt idx="1546">
                  <c:v>151.22439600000001</c:v>
                </c:pt>
                <c:pt idx="1547">
                  <c:v>152.22856100000001</c:v>
                </c:pt>
                <c:pt idx="1548">
                  <c:v>150.74597199999999</c:v>
                </c:pt>
                <c:pt idx="1549">
                  <c:v>150.143417</c:v>
                </c:pt>
                <c:pt idx="1550">
                  <c:v>151.87638899999999</c:v>
                </c:pt>
                <c:pt idx="1551">
                  <c:v>150.08909600000001</c:v>
                </c:pt>
                <c:pt idx="1552">
                  <c:v>151.66918899999999</c:v>
                </c:pt>
                <c:pt idx="1553">
                  <c:v>152.429947</c:v>
                </c:pt>
                <c:pt idx="1554">
                  <c:v>149.051041</c:v>
                </c:pt>
                <c:pt idx="1555">
                  <c:v>149.558029</c:v>
                </c:pt>
                <c:pt idx="1556">
                  <c:v>146.82794200000001</c:v>
                </c:pt>
                <c:pt idx="1557">
                  <c:v>148.274551</c:v>
                </c:pt>
                <c:pt idx="1558">
                  <c:v>146.81655900000001</c:v>
                </c:pt>
                <c:pt idx="1559">
                  <c:v>147.17422500000001</c:v>
                </c:pt>
                <c:pt idx="1560">
                  <c:v>152.89044200000001</c:v>
                </c:pt>
                <c:pt idx="1561">
                  <c:v>153.321899</c:v>
                </c:pt>
                <c:pt idx="1562">
                  <c:v>152.19072</c:v>
                </c:pt>
                <c:pt idx="1563">
                  <c:v>151.463638</c:v>
                </c:pt>
                <c:pt idx="1564">
                  <c:v>150.84541300000001</c:v>
                </c:pt>
                <c:pt idx="1565">
                  <c:v>148.735229</c:v>
                </c:pt>
                <c:pt idx="1566">
                  <c:v>148.431274</c:v>
                </c:pt>
                <c:pt idx="1567">
                  <c:v>151.904449</c:v>
                </c:pt>
                <c:pt idx="1568">
                  <c:v>151.904449</c:v>
                </c:pt>
                <c:pt idx="1569">
                  <c:v>150.164581</c:v>
                </c:pt>
                <c:pt idx="1570">
                  <c:v>147.901749</c:v>
                </c:pt>
                <c:pt idx="1571">
                  <c:v>149.31132500000001</c:v>
                </c:pt>
                <c:pt idx="1572">
                  <c:v>149.446594</c:v>
                </c:pt>
                <c:pt idx="1573">
                  <c:v>148.28697199999999</c:v>
                </c:pt>
                <c:pt idx="1574">
                  <c:v>146.797089</c:v>
                </c:pt>
                <c:pt idx="1575">
                  <c:v>146.27246099999999</c:v>
                </c:pt>
                <c:pt idx="1576">
                  <c:v>146.923157</c:v>
                </c:pt>
                <c:pt idx="1577">
                  <c:v>145.65441899999999</c:v>
                </c:pt>
                <c:pt idx="1578">
                  <c:v>145.88398699999999</c:v>
                </c:pt>
                <c:pt idx="1579">
                  <c:v>145.58401499999999</c:v>
                </c:pt>
                <c:pt idx="1580">
                  <c:v>143.12501499999999</c:v>
                </c:pt>
                <c:pt idx="1581">
                  <c:v>142.607437</c:v>
                </c:pt>
                <c:pt idx="1582">
                  <c:v>142.827866</c:v>
                </c:pt>
                <c:pt idx="1583">
                  <c:v>142.397797</c:v>
                </c:pt>
                <c:pt idx="1584">
                  <c:v>141.539444</c:v>
                </c:pt>
                <c:pt idx="1585">
                  <c:v>136.67945900000001</c:v>
                </c:pt>
                <c:pt idx="1586">
                  <c:v>136.67945900000001</c:v>
                </c:pt>
                <c:pt idx="1587">
                  <c:v>132.90498400000001</c:v>
                </c:pt>
                <c:pt idx="1588">
                  <c:v>132.40095500000001</c:v>
                </c:pt>
                <c:pt idx="1589">
                  <c:v>133.27346800000001</c:v>
                </c:pt>
                <c:pt idx="1590">
                  <c:v>133.27346800000001</c:v>
                </c:pt>
                <c:pt idx="1591">
                  <c:v>132.60807800000001</c:v>
                </c:pt>
                <c:pt idx="1592">
                  <c:v>133.23672500000001</c:v>
                </c:pt>
                <c:pt idx="1593">
                  <c:v>134.69387800000001</c:v>
                </c:pt>
                <c:pt idx="1594">
                  <c:v>134.366028</c:v>
                </c:pt>
                <c:pt idx="1595">
                  <c:v>135.998672</c:v>
                </c:pt>
                <c:pt idx="1596">
                  <c:v>136.60221899999999</c:v>
                </c:pt>
                <c:pt idx="1597">
                  <c:v>135.26457199999999</c:v>
                </c:pt>
                <c:pt idx="1598">
                  <c:v>134.39695699999999</c:v>
                </c:pt>
                <c:pt idx="1599">
                  <c:v>133.611816</c:v>
                </c:pt>
                <c:pt idx="1600">
                  <c:v>137.03375199999999</c:v>
                </c:pt>
                <c:pt idx="1601">
                  <c:v>138.17121900000001</c:v>
                </c:pt>
                <c:pt idx="1602">
                  <c:v>138.47184799999999</c:v>
                </c:pt>
                <c:pt idx="1603">
                  <c:v>137.82591199999999</c:v>
                </c:pt>
                <c:pt idx="1604">
                  <c:v>139.68533300000001</c:v>
                </c:pt>
                <c:pt idx="1605">
                  <c:v>139.193817</c:v>
                </c:pt>
                <c:pt idx="1606">
                  <c:v>139.513443</c:v>
                </c:pt>
                <c:pt idx="1607">
                  <c:v>138.80003400000001</c:v>
                </c:pt>
                <c:pt idx="1608">
                  <c:v>136.685562</c:v>
                </c:pt>
                <c:pt idx="1609">
                  <c:v>133.03919999999999</c:v>
                </c:pt>
                <c:pt idx="1610">
                  <c:v>134.10249300000001</c:v>
                </c:pt>
                <c:pt idx="1611">
                  <c:v>136.04212999999999</c:v>
                </c:pt>
                <c:pt idx="1612">
                  <c:v>135.71765099999999</c:v>
                </c:pt>
                <c:pt idx="1613">
                  <c:v>136.70056199999999</c:v>
                </c:pt>
                <c:pt idx="1614">
                  <c:v>136.70056199999999</c:v>
                </c:pt>
                <c:pt idx="1615">
                  <c:v>137.656128</c:v>
                </c:pt>
                <c:pt idx="1616">
                  <c:v>133.70256000000001</c:v>
                </c:pt>
                <c:pt idx="1617">
                  <c:v>133.70256000000001</c:v>
                </c:pt>
                <c:pt idx="1618">
                  <c:v>132.05571</c:v>
                </c:pt>
                <c:pt idx="1619">
                  <c:v>133.00528</c:v>
                </c:pt>
                <c:pt idx="1620">
                  <c:v>133.18647799999999</c:v>
                </c:pt>
                <c:pt idx="1621">
                  <c:v>133.15370200000001</c:v>
                </c:pt>
                <c:pt idx="1622">
                  <c:v>136.41055299999999</c:v>
                </c:pt>
                <c:pt idx="1623">
                  <c:v>137.895081</c:v>
                </c:pt>
                <c:pt idx="1624">
                  <c:v>139.34019499999999</c:v>
                </c:pt>
                <c:pt idx="1625">
                  <c:v>137.506485</c:v>
                </c:pt>
                <c:pt idx="1626">
                  <c:v>137.506485</c:v>
                </c:pt>
                <c:pt idx="1627">
                  <c:v>135.958313</c:v>
                </c:pt>
                <c:pt idx="1628">
                  <c:v>135.12188699999999</c:v>
                </c:pt>
                <c:pt idx="1629">
                  <c:v>130.31797800000001</c:v>
                </c:pt>
                <c:pt idx="1630">
                  <c:v>133.308807</c:v>
                </c:pt>
                <c:pt idx="1631">
                  <c:v>130.763992</c:v>
                </c:pt>
                <c:pt idx="1632">
                  <c:v>129.177795</c:v>
                </c:pt>
                <c:pt idx="1633">
                  <c:v>132.65588399999999</c:v>
                </c:pt>
                <c:pt idx="1634">
                  <c:v>133.11724899999999</c:v>
                </c:pt>
                <c:pt idx="1635">
                  <c:v>130.97586100000001</c:v>
                </c:pt>
                <c:pt idx="1636">
                  <c:v>130.39636200000001</c:v>
                </c:pt>
                <c:pt idx="1637">
                  <c:v>133.377365</c:v>
                </c:pt>
                <c:pt idx="1638">
                  <c:v>133.30522199999999</c:v>
                </c:pt>
                <c:pt idx="1639">
                  <c:v>129.638443</c:v>
                </c:pt>
                <c:pt idx="1640">
                  <c:v>128.95622299999999</c:v>
                </c:pt>
                <c:pt idx="1641">
                  <c:v>128.95622299999999</c:v>
                </c:pt>
                <c:pt idx="1642">
                  <c:v>130.135086</c:v>
                </c:pt>
                <c:pt idx="1643">
                  <c:v>133.88061500000001</c:v>
                </c:pt>
                <c:pt idx="1644">
                  <c:v>133.874954</c:v>
                </c:pt>
                <c:pt idx="1645">
                  <c:v>128.02380400000001</c:v>
                </c:pt>
                <c:pt idx="1646">
                  <c:v>129.00556900000001</c:v>
                </c:pt>
                <c:pt idx="1647">
                  <c:v>129.50413499999999</c:v>
                </c:pt>
                <c:pt idx="1648">
                  <c:v>126.920815</c:v>
                </c:pt>
                <c:pt idx="1649">
                  <c:v>122.27301</c:v>
                </c:pt>
                <c:pt idx="1650">
                  <c:v>123.3908</c:v>
                </c:pt>
                <c:pt idx="1651">
                  <c:v>124.413589</c:v>
                </c:pt>
                <c:pt idx="1652">
                  <c:v>122.323555</c:v>
                </c:pt>
                <c:pt idx="1653">
                  <c:v>122.283089</c:v>
                </c:pt>
                <c:pt idx="1654">
                  <c:v>121.27851099999999</c:v>
                </c:pt>
                <c:pt idx="1655">
                  <c:v>123.54922500000001</c:v>
                </c:pt>
                <c:pt idx="1656">
                  <c:v>121.48352800000001</c:v>
                </c:pt>
                <c:pt idx="1657">
                  <c:v>121.56540699999999</c:v>
                </c:pt>
                <c:pt idx="1658">
                  <c:v>121.791374</c:v>
                </c:pt>
                <c:pt idx="1659">
                  <c:v>119.419571</c:v>
                </c:pt>
                <c:pt idx="1660">
                  <c:v>117.30491600000001</c:v>
                </c:pt>
                <c:pt idx="1661">
                  <c:v>116.15033</c:v>
                </c:pt>
                <c:pt idx="1662">
                  <c:v>116.831711</c:v>
                </c:pt>
                <c:pt idx="1663">
                  <c:v>116.103424</c:v>
                </c:pt>
                <c:pt idx="1664">
                  <c:v>118.871376</c:v>
                </c:pt>
                <c:pt idx="1665">
                  <c:v>118.83974499999999</c:v>
                </c:pt>
                <c:pt idx="1666">
                  <c:v>118.83974499999999</c:v>
                </c:pt>
                <c:pt idx="1667">
                  <c:v>116.781105</c:v>
                </c:pt>
                <c:pt idx="1668">
                  <c:v>116.189407</c:v>
                </c:pt>
                <c:pt idx="1669">
                  <c:v>118.49250000000001</c:v>
                </c:pt>
                <c:pt idx="1670">
                  <c:v>119.24645200000001</c:v>
                </c:pt>
                <c:pt idx="1671">
                  <c:v>118.82120500000001</c:v>
                </c:pt>
                <c:pt idx="1672">
                  <c:v>121.90780599999999</c:v>
                </c:pt>
                <c:pt idx="1673">
                  <c:v>120.483818</c:v>
                </c:pt>
                <c:pt idx="1674">
                  <c:v>121.19375599999999</c:v>
                </c:pt>
                <c:pt idx="1675">
                  <c:v>118.60058600000001</c:v>
                </c:pt>
                <c:pt idx="1676">
                  <c:v>117.62323000000001</c:v>
                </c:pt>
                <c:pt idx="1677">
                  <c:v>119.596008</c:v>
                </c:pt>
                <c:pt idx="1678">
                  <c:v>116.918159</c:v>
                </c:pt>
                <c:pt idx="1679">
                  <c:v>118.702698</c:v>
                </c:pt>
                <c:pt idx="1680">
                  <c:v>118.237099</c:v>
                </c:pt>
                <c:pt idx="1681">
                  <c:v>119.466026</c:v>
                </c:pt>
                <c:pt idx="1682">
                  <c:v>119.869232</c:v>
                </c:pt>
                <c:pt idx="1683">
                  <c:v>122.23949399999999</c:v>
                </c:pt>
                <c:pt idx="1684">
                  <c:v>120.520004</c:v>
                </c:pt>
                <c:pt idx="1685">
                  <c:v>118.992676</c:v>
                </c:pt>
                <c:pt idx="1686">
                  <c:v>122.497467</c:v>
                </c:pt>
                <c:pt idx="1687">
                  <c:v>123.0942</c:v>
                </c:pt>
                <c:pt idx="1688">
                  <c:v>124.952347</c:v>
                </c:pt>
                <c:pt idx="1689">
                  <c:v>126.04755400000001</c:v>
                </c:pt>
                <c:pt idx="1690">
                  <c:v>126.645081</c:v>
                </c:pt>
                <c:pt idx="1691">
                  <c:v>123.84844200000001</c:v>
                </c:pt>
                <c:pt idx="1692">
                  <c:v>123.3274</c:v>
                </c:pt>
                <c:pt idx="1693">
                  <c:v>123.201088</c:v>
                </c:pt>
                <c:pt idx="1694">
                  <c:v>124.84204099999999</c:v>
                </c:pt>
                <c:pt idx="1695">
                  <c:v>124.205215</c:v>
                </c:pt>
                <c:pt idx="1696">
                  <c:v>123.48865499999999</c:v>
                </c:pt>
                <c:pt idx="1697">
                  <c:v>124.75254099999999</c:v>
                </c:pt>
                <c:pt idx="1698">
                  <c:v>123.099304</c:v>
                </c:pt>
                <c:pt idx="1699">
                  <c:v>121.29708100000001</c:v>
                </c:pt>
                <c:pt idx="1700">
                  <c:v>122.19156599999999</c:v>
                </c:pt>
                <c:pt idx="1701">
                  <c:v>120.505066</c:v>
                </c:pt>
                <c:pt idx="1702">
                  <c:v>120.311897</c:v>
                </c:pt>
                <c:pt idx="1703">
                  <c:v>121.505753</c:v>
                </c:pt>
                <c:pt idx="1704">
                  <c:v>119.207649</c:v>
                </c:pt>
                <c:pt idx="1705">
                  <c:v>119.117088</c:v>
                </c:pt>
                <c:pt idx="1706">
                  <c:v>117.969177</c:v>
                </c:pt>
                <c:pt idx="1707">
                  <c:v>115.70225499999999</c:v>
                </c:pt>
                <c:pt idx="1708">
                  <c:v>116.42358400000001</c:v>
                </c:pt>
                <c:pt idx="1709">
                  <c:v>116.653763</c:v>
                </c:pt>
                <c:pt idx="1710">
                  <c:v>116.653763</c:v>
                </c:pt>
                <c:pt idx="1711">
                  <c:v>115.942543</c:v>
                </c:pt>
                <c:pt idx="1712">
                  <c:v>116.23809799999999</c:v>
                </c:pt>
                <c:pt idx="1713">
                  <c:v>114.565735</c:v>
                </c:pt>
                <c:pt idx="1714">
                  <c:v>113.278038</c:v>
                </c:pt>
                <c:pt idx="1715">
                  <c:v>113.15793600000001</c:v>
                </c:pt>
                <c:pt idx="1716">
                  <c:v>111.60900100000001</c:v>
                </c:pt>
                <c:pt idx="1717">
                  <c:v>109.808868</c:v>
                </c:pt>
                <c:pt idx="1718">
                  <c:v>111.046143</c:v>
                </c:pt>
                <c:pt idx="1719">
                  <c:v>110.343796</c:v>
                </c:pt>
                <c:pt idx="1720">
                  <c:v>109.858086</c:v>
                </c:pt>
                <c:pt idx="1721">
                  <c:v>108.97824900000001</c:v>
                </c:pt>
                <c:pt idx="1722">
                  <c:v>112.164024</c:v>
                </c:pt>
                <c:pt idx="1723">
                  <c:v>111.030197</c:v>
                </c:pt>
                <c:pt idx="1724">
                  <c:v>108.573639</c:v>
                </c:pt>
                <c:pt idx="1725">
                  <c:v>110.04016900000001</c:v>
                </c:pt>
                <c:pt idx="1726">
                  <c:v>111.07197600000001</c:v>
                </c:pt>
                <c:pt idx="1727">
                  <c:v>112.16203299999999</c:v>
                </c:pt>
                <c:pt idx="1728">
                  <c:v>113.14490499999999</c:v>
                </c:pt>
                <c:pt idx="1729">
                  <c:v>112.450737</c:v>
                </c:pt>
                <c:pt idx="1730">
                  <c:v>113.43718</c:v>
                </c:pt>
                <c:pt idx="1731">
                  <c:v>114.851448</c:v>
                </c:pt>
                <c:pt idx="1732">
                  <c:v>118.375092</c:v>
                </c:pt>
                <c:pt idx="1733">
                  <c:v>119.19077299999999</c:v>
                </c:pt>
                <c:pt idx="1734">
                  <c:v>122.230087</c:v>
                </c:pt>
                <c:pt idx="1735">
                  <c:v>120.120796</c:v>
                </c:pt>
                <c:pt idx="1736">
                  <c:v>119.364784</c:v>
                </c:pt>
                <c:pt idx="1737">
                  <c:v>119.364784</c:v>
                </c:pt>
                <c:pt idx="1738">
                  <c:v>118.30471799999999</c:v>
                </c:pt>
                <c:pt idx="1739">
                  <c:v>117.191002</c:v>
                </c:pt>
                <c:pt idx="1740">
                  <c:v>122.699127</c:v>
                </c:pt>
                <c:pt idx="1741">
                  <c:v>124.603661</c:v>
                </c:pt>
                <c:pt idx="1742">
                  <c:v>125.76223</c:v>
                </c:pt>
                <c:pt idx="1743">
                  <c:v>128.672867</c:v>
                </c:pt>
                <c:pt idx="1744">
                  <c:v>127.236565</c:v>
                </c:pt>
                <c:pt idx="1745">
                  <c:v>129.20628400000001</c:v>
                </c:pt>
                <c:pt idx="1746">
                  <c:v>130.046188</c:v>
                </c:pt>
                <c:pt idx="1747">
                  <c:v>134.57952900000001</c:v>
                </c:pt>
                <c:pt idx="1748">
                  <c:v>132.39212000000001</c:v>
                </c:pt>
                <c:pt idx="1749">
                  <c:v>132.55038500000001</c:v>
                </c:pt>
                <c:pt idx="1750">
                  <c:v>132.53178399999999</c:v>
                </c:pt>
                <c:pt idx="1751">
                  <c:v>133.528595</c:v>
                </c:pt>
                <c:pt idx="1752">
                  <c:v>131.046997</c:v>
                </c:pt>
                <c:pt idx="1753">
                  <c:v>129.010605</c:v>
                </c:pt>
                <c:pt idx="1754">
                  <c:v>128.634827</c:v>
                </c:pt>
                <c:pt idx="1755">
                  <c:v>129.26251199999999</c:v>
                </c:pt>
                <c:pt idx="1756">
                  <c:v>129.52705399999999</c:v>
                </c:pt>
                <c:pt idx="1757">
                  <c:v>131.48493999999999</c:v>
                </c:pt>
                <c:pt idx="1758">
                  <c:v>133.924072</c:v>
                </c:pt>
                <c:pt idx="1759">
                  <c:v>133.924072</c:v>
                </c:pt>
                <c:pt idx="1760">
                  <c:v>134.43597399999999</c:v>
                </c:pt>
                <c:pt idx="1761">
                  <c:v>134.34039300000001</c:v>
                </c:pt>
                <c:pt idx="1762">
                  <c:v>132.25831600000001</c:v>
                </c:pt>
                <c:pt idx="1763">
                  <c:v>132.91879299999999</c:v>
                </c:pt>
                <c:pt idx="1764">
                  <c:v>133.126282</c:v>
                </c:pt>
                <c:pt idx="1765">
                  <c:v>133.044769</c:v>
                </c:pt>
                <c:pt idx="1766">
                  <c:v>133.471146</c:v>
                </c:pt>
                <c:pt idx="1767">
                  <c:v>133.39681999999999</c:v>
                </c:pt>
                <c:pt idx="1768">
                  <c:v>130.768066</c:v>
                </c:pt>
                <c:pt idx="1769">
                  <c:v>128.86369300000001</c:v>
                </c:pt>
                <c:pt idx="1770">
                  <c:v>131.15419</c:v>
                </c:pt>
                <c:pt idx="1771">
                  <c:v>132.87905900000001</c:v>
                </c:pt>
                <c:pt idx="1772">
                  <c:v>132.57122799999999</c:v>
                </c:pt>
                <c:pt idx="1773">
                  <c:v>131.42781099999999</c:v>
                </c:pt>
                <c:pt idx="1774">
                  <c:v>129.556747</c:v>
                </c:pt>
                <c:pt idx="1775">
                  <c:v>131.91001900000001</c:v>
                </c:pt>
                <c:pt idx="1776">
                  <c:v>132.51535000000001</c:v>
                </c:pt>
                <c:pt idx="1777">
                  <c:v>131.19349700000001</c:v>
                </c:pt>
                <c:pt idx="1778">
                  <c:v>131.603714</c:v>
                </c:pt>
                <c:pt idx="1779">
                  <c:v>131.670547</c:v>
                </c:pt>
                <c:pt idx="1780">
                  <c:v>132.75779700000001</c:v>
                </c:pt>
                <c:pt idx="1781">
                  <c:v>130.43836999999999</c:v>
                </c:pt>
                <c:pt idx="1782">
                  <c:v>130.33560199999999</c:v>
                </c:pt>
                <c:pt idx="1783">
                  <c:v>132.325928</c:v>
                </c:pt>
                <c:pt idx="1784">
                  <c:v>131.22073399999999</c:v>
                </c:pt>
                <c:pt idx="1785">
                  <c:v>131.82830799999999</c:v>
                </c:pt>
                <c:pt idx="1786">
                  <c:v>132.15287799999999</c:v>
                </c:pt>
                <c:pt idx="1787">
                  <c:v>130.88885500000001</c:v>
                </c:pt>
                <c:pt idx="1788">
                  <c:v>130.49891700000001</c:v>
                </c:pt>
                <c:pt idx="1789">
                  <c:v>132.01274100000001</c:v>
                </c:pt>
                <c:pt idx="1790">
                  <c:v>132.07762099999999</c:v>
                </c:pt>
                <c:pt idx="1791">
                  <c:v>133.82371499999999</c:v>
                </c:pt>
                <c:pt idx="1792">
                  <c:v>134.34139999999999</c:v>
                </c:pt>
                <c:pt idx="1793">
                  <c:v>135.14477500000001</c:v>
                </c:pt>
                <c:pt idx="1794">
                  <c:v>134.322067</c:v>
                </c:pt>
                <c:pt idx="1795">
                  <c:v>132.165359</c:v>
                </c:pt>
                <c:pt idx="1796">
                  <c:v>132.941284</c:v>
                </c:pt>
                <c:pt idx="1797">
                  <c:v>133.204849</c:v>
                </c:pt>
                <c:pt idx="1798">
                  <c:v>133.779968</c:v>
                </c:pt>
                <c:pt idx="1799">
                  <c:v>133.37330600000001</c:v>
                </c:pt>
                <c:pt idx="1800">
                  <c:v>132.77681000000001</c:v>
                </c:pt>
                <c:pt idx="1801">
                  <c:v>132.739182</c:v>
                </c:pt>
                <c:pt idx="1802">
                  <c:v>135.199219</c:v>
                </c:pt>
                <c:pt idx="1803">
                  <c:v>136.31459000000001</c:v>
                </c:pt>
                <c:pt idx="1804">
                  <c:v>135.755661</c:v>
                </c:pt>
                <c:pt idx="1805">
                  <c:v>134.81199599999999</c:v>
                </c:pt>
                <c:pt idx="1806">
                  <c:v>133.82504299999999</c:v>
                </c:pt>
                <c:pt idx="1807">
                  <c:v>133.43956</c:v>
                </c:pt>
                <c:pt idx="1808">
                  <c:v>131.86691300000001</c:v>
                </c:pt>
                <c:pt idx="1809">
                  <c:v>131.44993600000001</c:v>
                </c:pt>
                <c:pt idx="1810">
                  <c:v>131.08599899999999</c:v>
                </c:pt>
                <c:pt idx="1811">
                  <c:v>129.923157</c:v>
                </c:pt>
                <c:pt idx="1812">
                  <c:v>125.811081</c:v>
                </c:pt>
                <c:pt idx="1813">
                  <c:v>125.811081</c:v>
                </c:pt>
                <c:pt idx="1814">
                  <c:v>125.811081</c:v>
                </c:pt>
                <c:pt idx="1815">
                  <c:v>126.796791</c:v>
                </c:pt>
                <c:pt idx="1816">
                  <c:v>128.71618699999999</c:v>
                </c:pt>
                <c:pt idx="1817">
                  <c:v>130.46933000000001</c:v>
                </c:pt>
                <c:pt idx="1818">
                  <c:v>127.307755</c:v>
                </c:pt>
                <c:pt idx="1819">
                  <c:v>130.69841</c:v>
                </c:pt>
                <c:pt idx="1820">
                  <c:v>132.959473</c:v>
                </c:pt>
                <c:pt idx="1821">
                  <c:v>132.053528</c:v>
                </c:pt>
                <c:pt idx="1822">
                  <c:v>131.38443000000001</c:v>
                </c:pt>
                <c:pt idx="1823">
                  <c:v>131.71966599999999</c:v>
                </c:pt>
                <c:pt idx="1824">
                  <c:v>133.01483200000001</c:v>
                </c:pt>
                <c:pt idx="1825">
                  <c:v>130.13647499999999</c:v>
                </c:pt>
                <c:pt idx="1826">
                  <c:v>130.13647499999999</c:v>
                </c:pt>
                <c:pt idx="1827">
                  <c:v>125.468384</c:v>
                </c:pt>
                <c:pt idx="1828">
                  <c:v>127.019012</c:v>
                </c:pt>
                <c:pt idx="1829">
                  <c:v>126.30997499999999</c:v>
                </c:pt>
                <c:pt idx="1830">
                  <c:v>125.91052999999999</c:v>
                </c:pt>
                <c:pt idx="1831">
                  <c:v>126.262794</c:v>
                </c:pt>
                <c:pt idx="1832">
                  <c:v>124.151825</c:v>
                </c:pt>
                <c:pt idx="1833">
                  <c:v>124.028358</c:v>
                </c:pt>
                <c:pt idx="1834">
                  <c:v>123.401222</c:v>
                </c:pt>
                <c:pt idx="1835">
                  <c:v>123.426605</c:v>
                </c:pt>
                <c:pt idx="1836">
                  <c:v>121.615036</c:v>
                </c:pt>
                <c:pt idx="1837">
                  <c:v>122.64606499999999</c:v>
                </c:pt>
                <c:pt idx="1838">
                  <c:v>123.44696</c:v>
                </c:pt>
                <c:pt idx="1839">
                  <c:v>122.96942900000001</c:v>
                </c:pt>
                <c:pt idx="1840">
                  <c:v>122.30995900000001</c:v>
                </c:pt>
                <c:pt idx="1841">
                  <c:v>121.295586</c:v>
                </c:pt>
                <c:pt idx="1842">
                  <c:v>121.13365899999999</c:v>
                </c:pt>
                <c:pt idx="1843">
                  <c:v>118.818077</c:v>
                </c:pt>
                <c:pt idx="1844">
                  <c:v>118.818077</c:v>
                </c:pt>
                <c:pt idx="1845">
                  <c:v>118.305588</c:v>
                </c:pt>
                <c:pt idx="1846">
                  <c:v>117.73825100000001</c:v>
                </c:pt>
                <c:pt idx="1847">
                  <c:v>116.927696</c:v>
                </c:pt>
                <c:pt idx="1848">
                  <c:v>116.845116</c:v>
                </c:pt>
                <c:pt idx="1849">
                  <c:v>114.098068</c:v>
                </c:pt>
                <c:pt idx="1850">
                  <c:v>113.030197</c:v>
                </c:pt>
                <c:pt idx="1851">
                  <c:v>113.706818</c:v>
                </c:pt>
                <c:pt idx="1852">
                  <c:v>112.91718299999999</c:v>
                </c:pt>
                <c:pt idx="1853">
                  <c:v>112.63916</c:v>
                </c:pt>
                <c:pt idx="1854">
                  <c:v>113.394058</c:v>
                </c:pt>
                <c:pt idx="1855">
                  <c:v>114.79245</c:v>
                </c:pt>
                <c:pt idx="1856">
                  <c:v>113.216301</c:v>
                </c:pt>
                <c:pt idx="1857">
                  <c:v>113.110237</c:v>
                </c:pt>
                <c:pt idx="1858">
                  <c:v>112.730171</c:v>
                </c:pt>
                <c:pt idx="1859">
                  <c:v>113.944603</c:v>
                </c:pt>
                <c:pt idx="1860">
                  <c:v>112.821487</c:v>
                </c:pt>
                <c:pt idx="1861">
                  <c:v>113.667503</c:v>
                </c:pt>
                <c:pt idx="1862">
                  <c:v>112.383369</c:v>
                </c:pt>
                <c:pt idx="1863">
                  <c:v>111.926987</c:v>
                </c:pt>
                <c:pt idx="1864">
                  <c:v>113.061424</c:v>
                </c:pt>
                <c:pt idx="1865">
                  <c:v>115.299728</c:v>
                </c:pt>
                <c:pt idx="1866">
                  <c:v>115.174057</c:v>
                </c:pt>
                <c:pt idx="1867">
                  <c:v>115.32719400000001</c:v>
                </c:pt>
                <c:pt idx="1868">
                  <c:v>115.839157</c:v>
                </c:pt>
                <c:pt idx="1869">
                  <c:v>115.88924400000001</c:v>
                </c:pt>
                <c:pt idx="1870">
                  <c:v>116.007172</c:v>
                </c:pt>
                <c:pt idx="1871">
                  <c:v>114.207314</c:v>
                </c:pt>
                <c:pt idx="1872">
                  <c:v>114.207314</c:v>
                </c:pt>
                <c:pt idx="1873">
                  <c:v>112.768021</c:v>
                </c:pt>
                <c:pt idx="1874">
                  <c:v>110.147255</c:v>
                </c:pt>
                <c:pt idx="1875">
                  <c:v>110.147255</c:v>
                </c:pt>
                <c:pt idx="1876">
                  <c:v>112.71107499999999</c:v>
                </c:pt>
                <c:pt idx="1877">
                  <c:v>112.22970599999999</c:v>
                </c:pt>
                <c:pt idx="1878">
                  <c:v>113.419487</c:v>
                </c:pt>
                <c:pt idx="1879">
                  <c:v>115.647171</c:v>
                </c:pt>
                <c:pt idx="1880">
                  <c:v>112.61731</c:v>
                </c:pt>
                <c:pt idx="1881">
                  <c:v>115.56577299999999</c:v>
                </c:pt>
                <c:pt idx="1882">
                  <c:v>114.95090500000001</c:v>
                </c:pt>
                <c:pt idx="1883">
                  <c:v>114.80832700000001</c:v>
                </c:pt>
                <c:pt idx="1884">
                  <c:v>114.80832700000001</c:v>
                </c:pt>
                <c:pt idx="1885">
                  <c:v>115.562195</c:v>
                </c:pt>
                <c:pt idx="1886">
                  <c:v>116.32710299999999</c:v>
                </c:pt>
                <c:pt idx="1887">
                  <c:v>118.154999</c:v>
                </c:pt>
                <c:pt idx="1888">
                  <c:v>118.031586</c:v>
                </c:pt>
                <c:pt idx="1889">
                  <c:v>119.236496</c:v>
                </c:pt>
                <c:pt idx="1890">
                  <c:v>118.737396</c:v>
                </c:pt>
                <c:pt idx="1891">
                  <c:v>117.280098</c:v>
                </c:pt>
                <c:pt idx="1892">
                  <c:v>118.800102</c:v>
                </c:pt>
                <c:pt idx="1893">
                  <c:v>118.63314099999999</c:v>
                </c:pt>
                <c:pt idx="1894">
                  <c:v>119.112022</c:v>
                </c:pt>
                <c:pt idx="1895">
                  <c:v>118.505753</c:v>
                </c:pt>
                <c:pt idx="1896">
                  <c:v>119.579735</c:v>
                </c:pt>
                <c:pt idx="1897">
                  <c:v>119.732063</c:v>
                </c:pt>
                <c:pt idx="1898">
                  <c:v>119.21888</c:v>
                </c:pt>
                <c:pt idx="1899">
                  <c:v>119.21888</c:v>
                </c:pt>
                <c:pt idx="1900">
                  <c:v>119.588089</c:v>
                </c:pt>
                <c:pt idx="1901">
                  <c:v>117.767906</c:v>
                </c:pt>
                <c:pt idx="1902">
                  <c:v>118.277878</c:v>
                </c:pt>
                <c:pt idx="1903">
                  <c:v>119.153137</c:v>
                </c:pt>
                <c:pt idx="1904">
                  <c:v>119.11256400000001</c:v>
                </c:pt>
                <c:pt idx="1905">
                  <c:v>119.379227</c:v>
                </c:pt>
                <c:pt idx="1906">
                  <c:v>115.642036</c:v>
                </c:pt>
                <c:pt idx="1907">
                  <c:v>115.538895</c:v>
                </c:pt>
                <c:pt idx="1908">
                  <c:v>114.40943900000001</c:v>
                </c:pt>
                <c:pt idx="1909">
                  <c:v>114.766289</c:v>
                </c:pt>
                <c:pt idx="1910">
                  <c:v>115.578102</c:v>
                </c:pt>
                <c:pt idx="1911">
                  <c:v>115.772125</c:v>
                </c:pt>
                <c:pt idx="1912">
                  <c:v>117.243736</c:v>
                </c:pt>
                <c:pt idx="1913">
                  <c:v>117.577461</c:v>
                </c:pt>
                <c:pt idx="1914">
                  <c:v>118.199234</c:v>
                </c:pt>
                <c:pt idx="1915">
                  <c:v>118.152618</c:v>
                </c:pt>
                <c:pt idx="1916">
                  <c:v>118.177864</c:v>
                </c:pt>
                <c:pt idx="1917">
                  <c:v>117.814125</c:v>
                </c:pt>
                <c:pt idx="1918">
                  <c:v>116.103691</c:v>
                </c:pt>
                <c:pt idx="1919">
                  <c:v>116.307243</c:v>
                </c:pt>
                <c:pt idx="1920">
                  <c:v>115.91997499999999</c:v>
                </c:pt>
                <c:pt idx="1921">
                  <c:v>115.57888</c:v>
                </c:pt>
                <c:pt idx="1922">
                  <c:v>113.649895</c:v>
                </c:pt>
                <c:pt idx="1923">
                  <c:v>114.16864</c:v>
                </c:pt>
                <c:pt idx="1924">
                  <c:v>114.16864</c:v>
                </c:pt>
                <c:pt idx="1925">
                  <c:v>112.206749</c:v>
                </c:pt>
                <c:pt idx="1926">
                  <c:v>112.172455</c:v>
                </c:pt>
                <c:pt idx="1927">
                  <c:v>111.852524</c:v>
                </c:pt>
                <c:pt idx="1928">
                  <c:v>110.160408</c:v>
                </c:pt>
                <c:pt idx="1929">
                  <c:v>110.24005099999999</c:v>
                </c:pt>
                <c:pt idx="1930">
                  <c:v>110.92990899999999</c:v>
                </c:pt>
                <c:pt idx="1931">
                  <c:v>110.442734</c:v>
                </c:pt>
                <c:pt idx="1932">
                  <c:v>110.531471</c:v>
                </c:pt>
                <c:pt idx="1933">
                  <c:v>110.623459</c:v>
                </c:pt>
                <c:pt idx="1934">
                  <c:v>109.604561</c:v>
                </c:pt>
                <c:pt idx="1935">
                  <c:v>108.879265</c:v>
                </c:pt>
                <c:pt idx="1936">
                  <c:v>106.73841899999999</c:v>
                </c:pt>
                <c:pt idx="1937">
                  <c:v>106.862846</c:v>
                </c:pt>
                <c:pt idx="1938">
                  <c:v>105.715355</c:v>
                </c:pt>
                <c:pt idx="1939">
                  <c:v>106.675667</c:v>
                </c:pt>
                <c:pt idx="1940">
                  <c:v>106.303719</c:v>
                </c:pt>
                <c:pt idx="1941">
                  <c:v>106.19412199999999</c:v>
                </c:pt>
                <c:pt idx="1942">
                  <c:v>104.753929</c:v>
                </c:pt>
                <c:pt idx="1943">
                  <c:v>104.18396</c:v>
                </c:pt>
                <c:pt idx="1944">
                  <c:v>105.239876</c:v>
                </c:pt>
                <c:pt idx="1945">
                  <c:v>105.594269</c:v>
                </c:pt>
                <c:pt idx="1946">
                  <c:v>105.65759300000001</c:v>
                </c:pt>
                <c:pt idx="1947">
                  <c:v>104.037605</c:v>
                </c:pt>
                <c:pt idx="1948">
                  <c:v>103.84966300000001</c:v>
                </c:pt>
                <c:pt idx="1949">
                  <c:v>104.407753</c:v>
                </c:pt>
                <c:pt idx="1950">
                  <c:v>103.443916</c:v>
                </c:pt>
                <c:pt idx="1951">
                  <c:v>102.517242</c:v>
                </c:pt>
                <c:pt idx="1952">
                  <c:v>101.859047</c:v>
                </c:pt>
                <c:pt idx="1953">
                  <c:v>101.517303</c:v>
                </c:pt>
                <c:pt idx="1954">
                  <c:v>101.10236399999999</c:v>
                </c:pt>
                <c:pt idx="1955">
                  <c:v>102.124207</c:v>
                </c:pt>
                <c:pt idx="1956">
                  <c:v>101.240746</c:v>
                </c:pt>
                <c:pt idx="1957">
                  <c:v>100.59477200000001</c:v>
                </c:pt>
                <c:pt idx="1958">
                  <c:v>100.98954000000001</c:v>
                </c:pt>
                <c:pt idx="1959">
                  <c:v>101.36573</c:v>
                </c:pt>
                <c:pt idx="1960">
                  <c:v>101.61106100000001</c:v>
                </c:pt>
                <c:pt idx="1961">
                  <c:v>101.416107</c:v>
                </c:pt>
                <c:pt idx="1962">
                  <c:v>101.764259</c:v>
                </c:pt>
                <c:pt idx="1963">
                  <c:v>101.36328899999999</c:v>
                </c:pt>
                <c:pt idx="1964">
                  <c:v>100.83017700000001</c:v>
                </c:pt>
                <c:pt idx="1965">
                  <c:v>99.269722000000002</c:v>
                </c:pt>
                <c:pt idx="1966">
                  <c:v>98.015197999999998</c:v>
                </c:pt>
                <c:pt idx="1967">
                  <c:v>96.921806000000004</c:v>
                </c:pt>
                <c:pt idx="1968">
                  <c:v>97.151863000000006</c:v>
                </c:pt>
                <c:pt idx="1969">
                  <c:v>98.215355000000002</c:v>
                </c:pt>
                <c:pt idx="1970">
                  <c:v>98.335753999999994</c:v>
                </c:pt>
                <c:pt idx="1971">
                  <c:v>98.410385000000005</c:v>
                </c:pt>
                <c:pt idx="1972">
                  <c:v>97.820030000000003</c:v>
                </c:pt>
                <c:pt idx="1973">
                  <c:v>96.792029999999997</c:v>
                </c:pt>
                <c:pt idx="1974">
                  <c:v>96.448372000000006</c:v>
                </c:pt>
                <c:pt idx="1975">
                  <c:v>95.915710000000004</c:v>
                </c:pt>
                <c:pt idx="1976">
                  <c:v>96.712935999999999</c:v>
                </c:pt>
                <c:pt idx="1977">
                  <c:v>95.000771</c:v>
                </c:pt>
                <c:pt idx="1978">
                  <c:v>95.288589000000002</c:v>
                </c:pt>
                <c:pt idx="1979">
                  <c:v>94.494720000000001</c:v>
                </c:pt>
                <c:pt idx="1980">
                  <c:v>94.501594999999995</c:v>
                </c:pt>
                <c:pt idx="1981">
                  <c:v>96.442245</c:v>
                </c:pt>
                <c:pt idx="1982">
                  <c:v>95.839423999999994</c:v>
                </c:pt>
                <c:pt idx="1983">
                  <c:v>96.300567999999998</c:v>
                </c:pt>
                <c:pt idx="1984">
                  <c:v>96.300567999999998</c:v>
                </c:pt>
                <c:pt idx="1985">
                  <c:v>96.154471999999998</c:v>
                </c:pt>
                <c:pt idx="1986">
                  <c:v>95.954230999999993</c:v>
                </c:pt>
                <c:pt idx="1987">
                  <c:v>96.747878999999998</c:v>
                </c:pt>
                <c:pt idx="1988">
                  <c:v>97.595459000000005</c:v>
                </c:pt>
                <c:pt idx="1989">
                  <c:v>98.241104000000007</c:v>
                </c:pt>
                <c:pt idx="1990">
                  <c:v>97.905128000000005</c:v>
                </c:pt>
                <c:pt idx="1991">
                  <c:v>97.120948999999996</c:v>
                </c:pt>
                <c:pt idx="1992">
                  <c:v>97.214645000000004</c:v>
                </c:pt>
                <c:pt idx="1993">
                  <c:v>96.869118</c:v>
                </c:pt>
                <c:pt idx="1994">
                  <c:v>97.526877999999996</c:v>
                </c:pt>
                <c:pt idx="1995">
                  <c:v>99.472083999999995</c:v>
                </c:pt>
                <c:pt idx="1996">
                  <c:v>99.158980999999997</c:v>
                </c:pt>
                <c:pt idx="1997">
                  <c:v>99.663589000000002</c:v>
                </c:pt>
                <c:pt idx="1998">
                  <c:v>98.328284999999994</c:v>
                </c:pt>
                <c:pt idx="1999">
                  <c:v>98.375832000000003</c:v>
                </c:pt>
                <c:pt idx="2000">
                  <c:v>97.450691000000006</c:v>
                </c:pt>
                <c:pt idx="2001">
                  <c:v>95.912643000000003</c:v>
                </c:pt>
                <c:pt idx="2002">
                  <c:v>97.414658000000003</c:v>
                </c:pt>
                <c:pt idx="2003">
                  <c:v>95.793769999999995</c:v>
                </c:pt>
                <c:pt idx="2004">
                  <c:v>105.036446</c:v>
                </c:pt>
                <c:pt idx="2005">
                  <c:v>106.815941</c:v>
                </c:pt>
                <c:pt idx="2006">
                  <c:v>106.488876</c:v>
                </c:pt>
                <c:pt idx="2007">
                  <c:v>106.096588</c:v>
                </c:pt>
                <c:pt idx="2008">
                  <c:v>105.03235599999999</c:v>
                </c:pt>
                <c:pt idx="2009">
                  <c:v>104.74015</c:v>
                </c:pt>
                <c:pt idx="2010">
                  <c:v>103.07292200000001</c:v>
                </c:pt>
                <c:pt idx="2011">
                  <c:v>101.90400700000001</c:v>
                </c:pt>
                <c:pt idx="2012">
                  <c:v>102.189674</c:v>
                </c:pt>
                <c:pt idx="2013">
                  <c:v>100.87226099999999</c:v>
                </c:pt>
                <c:pt idx="2014">
                  <c:v>102.786942</c:v>
                </c:pt>
                <c:pt idx="2015">
                  <c:v>103.763535</c:v>
                </c:pt>
                <c:pt idx="2016">
                  <c:v>101.71305099999999</c:v>
                </c:pt>
                <c:pt idx="2017">
                  <c:v>101.71305099999999</c:v>
                </c:pt>
                <c:pt idx="2018">
                  <c:v>100.582909</c:v>
                </c:pt>
                <c:pt idx="2019">
                  <c:v>100.87119300000001</c:v>
                </c:pt>
                <c:pt idx="2020">
                  <c:v>101.31663500000001</c:v>
                </c:pt>
                <c:pt idx="2021">
                  <c:v>100.13575</c:v>
                </c:pt>
                <c:pt idx="2022">
                  <c:v>99.158484999999999</c:v>
                </c:pt>
                <c:pt idx="2023">
                  <c:v>99.158484999999999</c:v>
                </c:pt>
                <c:pt idx="2024">
                  <c:v>98.608497999999997</c:v>
                </c:pt>
                <c:pt idx="2025">
                  <c:v>99.777778999999995</c:v>
                </c:pt>
                <c:pt idx="2026">
                  <c:v>100.05162799999999</c:v>
                </c:pt>
                <c:pt idx="2027">
                  <c:v>97.705428999999995</c:v>
                </c:pt>
                <c:pt idx="2028">
                  <c:v>99.362305000000006</c:v>
                </c:pt>
                <c:pt idx="2029">
                  <c:v>100.090294</c:v>
                </c:pt>
                <c:pt idx="2030">
                  <c:v>100.541336</c:v>
                </c:pt>
                <c:pt idx="2031">
                  <c:v>100.453148</c:v>
                </c:pt>
                <c:pt idx="2032">
                  <c:v>99.877128999999996</c:v>
                </c:pt>
                <c:pt idx="2033">
                  <c:v>100.735657</c:v>
                </c:pt>
                <c:pt idx="2034">
                  <c:v>102.28170799999999</c:v>
                </c:pt>
                <c:pt idx="2035">
                  <c:v>101.414818</c:v>
                </c:pt>
                <c:pt idx="2036">
                  <c:v>101.06115</c:v>
                </c:pt>
                <c:pt idx="2037">
                  <c:v>101.499573</c:v>
                </c:pt>
                <c:pt idx="2038">
                  <c:v>101.907509</c:v>
                </c:pt>
                <c:pt idx="2039">
                  <c:v>100.526764</c:v>
                </c:pt>
                <c:pt idx="2040">
                  <c:v>100.010361</c:v>
                </c:pt>
                <c:pt idx="2041">
                  <c:v>99.303344999999993</c:v>
                </c:pt>
                <c:pt idx="2042">
                  <c:v>98.801056000000003</c:v>
                </c:pt>
                <c:pt idx="2043">
                  <c:v>98.786361999999997</c:v>
                </c:pt>
                <c:pt idx="2044">
                  <c:v>97.945060999999995</c:v>
                </c:pt>
                <c:pt idx="2045">
                  <c:v>100.905945</c:v>
                </c:pt>
                <c:pt idx="2046">
                  <c:v>99.857253999999998</c:v>
                </c:pt>
                <c:pt idx="2047">
                  <c:v>102.303391</c:v>
                </c:pt>
                <c:pt idx="2048">
                  <c:v>103.006371</c:v>
                </c:pt>
                <c:pt idx="2049">
                  <c:v>100.618538</c:v>
                </c:pt>
                <c:pt idx="2050">
                  <c:v>101.916855</c:v>
                </c:pt>
                <c:pt idx="2051">
                  <c:v>100.581215</c:v>
                </c:pt>
                <c:pt idx="2052">
                  <c:v>100.440887</c:v>
                </c:pt>
                <c:pt idx="2053">
                  <c:v>100.6474</c:v>
                </c:pt>
                <c:pt idx="2054">
                  <c:v>102.24037199999999</c:v>
                </c:pt>
                <c:pt idx="2055">
                  <c:v>103.171982</c:v>
                </c:pt>
                <c:pt idx="2056">
                  <c:v>103.862724</c:v>
                </c:pt>
                <c:pt idx="2057">
                  <c:v>102.41548899999999</c:v>
                </c:pt>
                <c:pt idx="2058">
                  <c:v>104.17897000000001</c:v>
                </c:pt>
                <c:pt idx="2059">
                  <c:v>103.67076900000001</c:v>
                </c:pt>
                <c:pt idx="2060">
                  <c:v>103.67076900000001</c:v>
                </c:pt>
                <c:pt idx="2061">
                  <c:v>103.67076900000001</c:v>
                </c:pt>
                <c:pt idx="2062">
                  <c:v>104.913803</c:v>
                </c:pt>
                <c:pt idx="2063">
                  <c:v>106.668282</c:v>
                </c:pt>
                <c:pt idx="2064">
                  <c:v>107.387497</c:v>
                </c:pt>
                <c:pt idx="2065">
                  <c:v>106.580116</c:v>
                </c:pt>
                <c:pt idx="2066">
                  <c:v>105.360184</c:v>
                </c:pt>
                <c:pt idx="2067">
                  <c:v>105.462547</c:v>
                </c:pt>
                <c:pt idx="2068">
                  <c:v>105.713455</c:v>
                </c:pt>
                <c:pt idx="2069">
                  <c:v>103.749741</c:v>
                </c:pt>
                <c:pt idx="2070">
                  <c:v>104.14593499999999</c:v>
                </c:pt>
                <c:pt idx="2071">
                  <c:v>102.83474699999999</c:v>
                </c:pt>
                <c:pt idx="2072">
                  <c:v>101.03132600000001</c:v>
                </c:pt>
                <c:pt idx="2073">
                  <c:v>100.829948</c:v>
                </c:pt>
                <c:pt idx="2074">
                  <c:v>99.84008</c:v>
                </c:pt>
                <c:pt idx="2075">
                  <c:v>99.519767999999999</c:v>
                </c:pt>
                <c:pt idx="2076">
                  <c:v>101.01428199999999</c:v>
                </c:pt>
                <c:pt idx="2077">
                  <c:v>100.42997</c:v>
                </c:pt>
                <c:pt idx="2078">
                  <c:v>100.831085</c:v>
                </c:pt>
                <c:pt idx="2079">
                  <c:v>100.573936</c:v>
                </c:pt>
                <c:pt idx="2080">
                  <c:v>100</c:v>
                </c:pt>
              </c:numCache>
            </c:numRef>
          </c:val>
          <c:smooth val="0"/>
          <c:extLst>
            <c:ext xmlns:c16="http://schemas.microsoft.com/office/drawing/2014/chart" uri="{C3380CC4-5D6E-409C-BE32-E72D297353CC}">
              <c16:uniqueId val="{00000005-55EF-4E81-8E08-C6A99EF77711}"/>
            </c:ext>
          </c:extLst>
        </c:ser>
        <c:dLbls>
          <c:showLegendKey val="0"/>
          <c:showVal val="0"/>
          <c:showCatName val="0"/>
          <c:showSerName val="0"/>
          <c:showPercent val="0"/>
          <c:showBubbleSize val="0"/>
        </c:dLbls>
        <c:smooth val="0"/>
        <c:axId val="1513231167"/>
        <c:axId val="1513233087"/>
      </c:lineChart>
      <c:dateAx>
        <c:axId val="151323116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513233087"/>
        <c:crosses val="autoZero"/>
        <c:auto val="1"/>
        <c:lblOffset val="100"/>
        <c:baseTimeUnit val="days"/>
        <c:majorUnit val="12"/>
        <c:majorTimeUnit val="months"/>
      </c:dateAx>
      <c:valAx>
        <c:axId val="1513233087"/>
        <c:scaling>
          <c:orientation val="minMax"/>
        </c:scaling>
        <c:delete val="1"/>
        <c:axPos val="l"/>
        <c:numFmt formatCode="General" sourceLinked="1"/>
        <c:majorTickMark val="none"/>
        <c:minorTickMark val="none"/>
        <c:tickLblPos val="nextTo"/>
        <c:crossAx val="1513231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Sheet11!$E$1</c:f>
              <c:strCache>
                <c:ptCount val="1"/>
                <c:pt idx="0">
                  <c:v>HXC Index</c:v>
                </c:pt>
              </c:strCache>
            </c:strRef>
          </c:tx>
          <c:spPr>
            <a:ln w="19050" cap="rnd">
              <a:solidFill>
                <a:schemeClr val="bg1"/>
              </a:solidFill>
              <a:round/>
            </a:ln>
            <a:effectLst/>
          </c:spPr>
          <c:marker>
            <c:symbol val="none"/>
          </c:marker>
          <c:cat>
            <c:numRef>
              <c:f>Sheet11!$D$2:$D$2082</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Sheet11!$E$2:$E$2082</c:f>
              <c:numCache>
                <c:formatCode>0.00%</c:formatCode>
                <c:ptCount val="2081"/>
                <c:pt idx="0">
                  <c:v>7.5217740000000033E-2</c:v>
                </c:pt>
                <c:pt idx="1">
                  <c:v>5.8282700000000132E-2</c:v>
                </c:pt>
                <c:pt idx="2">
                  <c:v>6.2268600000000118E-2</c:v>
                </c:pt>
                <c:pt idx="3">
                  <c:v>7.6059800000000122E-2</c:v>
                </c:pt>
                <c:pt idx="4">
                  <c:v>7.6059800000000122E-2</c:v>
                </c:pt>
                <c:pt idx="5">
                  <c:v>5.2146990000000004E-2</c:v>
                </c:pt>
                <c:pt idx="6">
                  <c:v>3.9620970000000089E-2</c:v>
                </c:pt>
                <c:pt idx="7">
                  <c:v>1.2000199999999905E-2</c:v>
                </c:pt>
                <c:pt idx="8">
                  <c:v>2.9083179999999986E-2</c:v>
                </c:pt>
                <c:pt idx="9">
                  <c:v>2.9412100000001384E-3</c:v>
                </c:pt>
                <c:pt idx="10">
                  <c:v>-1.0292740000000022E-2</c:v>
                </c:pt>
                <c:pt idx="11">
                  <c:v>-3.623206999999995E-2</c:v>
                </c:pt>
                <c:pt idx="12">
                  <c:v>-1.391036999999995E-2</c:v>
                </c:pt>
                <c:pt idx="13">
                  <c:v>-3.9393690000000037E-2</c:v>
                </c:pt>
                <c:pt idx="14">
                  <c:v>-3.4279480000000029E-2</c:v>
                </c:pt>
                <c:pt idx="15">
                  <c:v>1.1009199999998387E-3</c:v>
                </c:pt>
                <c:pt idx="16">
                  <c:v>-4.0432969999999901E-2</c:v>
                </c:pt>
                <c:pt idx="17">
                  <c:v>-2.9166640000000021E-2</c:v>
                </c:pt>
                <c:pt idx="18">
                  <c:v>-4.5265119999999937E-2</c:v>
                </c:pt>
                <c:pt idx="19">
                  <c:v>-4.6248249999999991E-2</c:v>
                </c:pt>
                <c:pt idx="20">
                  <c:v>-8.0490719999999905E-2</c:v>
                </c:pt>
                <c:pt idx="21">
                  <c:v>-8.1676559999999898E-2</c:v>
                </c:pt>
                <c:pt idx="22">
                  <c:v>-7.5544969999999934E-2</c:v>
                </c:pt>
                <c:pt idx="23">
                  <c:v>-7.2247770000000044E-2</c:v>
                </c:pt>
                <c:pt idx="24">
                  <c:v>-7.2247770000000044E-2</c:v>
                </c:pt>
                <c:pt idx="25">
                  <c:v>-0.10085442</c:v>
                </c:pt>
                <c:pt idx="26">
                  <c:v>-0.10285492000000007</c:v>
                </c:pt>
                <c:pt idx="27">
                  <c:v>-0.11149223000000008</c:v>
                </c:pt>
                <c:pt idx="28">
                  <c:v>-0.12977051000000006</c:v>
                </c:pt>
                <c:pt idx="29">
                  <c:v>-0.12636238000000011</c:v>
                </c:pt>
                <c:pt idx="30">
                  <c:v>-9.8018650000000096E-2</c:v>
                </c:pt>
                <c:pt idx="31">
                  <c:v>-9.8018650000000096E-2</c:v>
                </c:pt>
                <c:pt idx="32">
                  <c:v>-9.1906280000000007E-2</c:v>
                </c:pt>
                <c:pt idx="33">
                  <c:v>-9.0105740000000045E-2</c:v>
                </c:pt>
                <c:pt idx="34">
                  <c:v>-7.9467929999999964E-2</c:v>
                </c:pt>
                <c:pt idx="35">
                  <c:v>-8.7914889999999968E-2</c:v>
                </c:pt>
                <c:pt idx="36">
                  <c:v>-7.3931960000000019E-2</c:v>
                </c:pt>
                <c:pt idx="37">
                  <c:v>-7.7486569999999921E-2</c:v>
                </c:pt>
                <c:pt idx="38">
                  <c:v>-5.9660190000000002E-2</c:v>
                </c:pt>
                <c:pt idx="39">
                  <c:v>-4.4999470000000041E-2</c:v>
                </c:pt>
                <c:pt idx="40">
                  <c:v>-4.9023739999999982E-2</c:v>
                </c:pt>
                <c:pt idx="41">
                  <c:v>-5.6446459999999976E-2</c:v>
                </c:pt>
                <c:pt idx="42">
                  <c:v>-6.4964679999999886E-2</c:v>
                </c:pt>
                <c:pt idx="43">
                  <c:v>-6.9910430000000079E-2</c:v>
                </c:pt>
                <c:pt idx="44">
                  <c:v>-6.9355929999999955E-2</c:v>
                </c:pt>
                <c:pt idx="45">
                  <c:v>-4.6413880000000018E-2</c:v>
                </c:pt>
                <c:pt idx="46">
                  <c:v>-6.4807210000000004E-2</c:v>
                </c:pt>
                <c:pt idx="47">
                  <c:v>-4.3824620000000092E-2</c:v>
                </c:pt>
                <c:pt idx="48">
                  <c:v>-3.2856830000000059E-2</c:v>
                </c:pt>
                <c:pt idx="49">
                  <c:v>-3.4564290000000053E-2</c:v>
                </c:pt>
                <c:pt idx="50">
                  <c:v>-2.7348249999999963E-2</c:v>
                </c:pt>
                <c:pt idx="51">
                  <c:v>1.6811829999999972E-2</c:v>
                </c:pt>
                <c:pt idx="52">
                  <c:v>-6.3176420000000011E-2</c:v>
                </c:pt>
                <c:pt idx="53">
                  <c:v>-7.2266920000000012E-2</c:v>
                </c:pt>
                <c:pt idx="54">
                  <c:v>-7.6102219999999887E-2</c:v>
                </c:pt>
                <c:pt idx="55">
                  <c:v>-6.3207929999999912E-2</c:v>
                </c:pt>
                <c:pt idx="56">
                  <c:v>-7.3964840000000032E-2</c:v>
                </c:pt>
                <c:pt idx="57">
                  <c:v>-8.2908859999999973E-2</c:v>
                </c:pt>
                <c:pt idx="58">
                  <c:v>-8.8366780000000089E-2</c:v>
                </c:pt>
                <c:pt idx="59">
                  <c:v>-8.8366780000000089E-2</c:v>
                </c:pt>
                <c:pt idx="60">
                  <c:v>-0.11332703</c:v>
                </c:pt>
                <c:pt idx="61">
                  <c:v>-0.10580566000000002</c:v>
                </c:pt>
                <c:pt idx="62">
                  <c:v>-0.1097532699999999</c:v>
                </c:pt>
                <c:pt idx="63">
                  <c:v>-9.7406619999999999E-2</c:v>
                </c:pt>
                <c:pt idx="64">
                  <c:v>-8.8259960000000026E-2</c:v>
                </c:pt>
                <c:pt idx="65">
                  <c:v>-0.10123504999999999</c:v>
                </c:pt>
                <c:pt idx="66">
                  <c:v>-9.4422990000000095E-2</c:v>
                </c:pt>
                <c:pt idx="67">
                  <c:v>-0.10967383999999991</c:v>
                </c:pt>
                <c:pt idx="68">
                  <c:v>-0.11693229999999999</c:v>
                </c:pt>
                <c:pt idx="69">
                  <c:v>-0.10061339999999996</c:v>
                </c:pt>
                <c:pt idx="70">
                  <c:v>-9.0705410000000097E-2</c:v>
                </c:pt>
                <c:pt idx="71">
                  <c:v>-4.8347319999999971E-2</c:v>
                </c:pt>
                <c:pt idx="72">
                  <c:v>-5.3887330000000011E-2</c:v>
                </c:pt>
                <c:pt idx="73">
                  <c:v>-6.8531799999999032E-3</c:v>
                </c:pt>
                <c:pt idx="74">
                  <c:v>-4.047539E-2</c:v>
                </c:pt>
                <c:pt idx="75">
                  <c:v>-2.2546310000000069E-2</c:v>
                </c:pt>
                <c:pt idx="76">
                  <c:v>-3.8183290000000092E-2</c:v>
                </c:pt>
                <c:pt idx="77">
                  <c:v>-4.866767999999988E-2</c:v>
                </c:pt>
                <c:pt idx="78">
                  <c:v>-4.959197999999998E-2</c:v>
                </c:pt>
                <c:pt idx="79">
                  <c:v>-3.7112500000000104E-2</c:v>
                </c:pt>
                <c:pt idx="80">
                  <c:v>-2.7790530000000091E-2</c:v>
                </c:pt>
                <c:pt idx="81">
                  <c:v>-1.3626940000000087E-2</c:v>
                </c:pt>
                <c:pt idx="82">
                  <c:v>-5.1985399999999959E-2</c:v>
                </c:pt>
                <c:pt idx="83">
                  <c:v>-6.4857860000000045E-2</c:v>
                </c:pt>
                <c:pt idx="84">
                  <c:v>-5.713111999999998E-2</c:v>
                </c:pt>
                <c:pt idx="85">
                  <c:v>-4.5695039999999909E-2</c:v>
                </c:pt>
                <c:pt idx="86">
                  <c:v>-5.4619900000000055E-2</c:v>
                </c:pt>
                <c:pt idx="87">
                  <c:v>-4.6999970000000002E-2</c:v>
                </c:pt>
                <c:pt idx="88">
                  <c:v>-7.5058899999999928E-2</c:v>
                </c:pt>
                <c:pt idx="89">
                  <c:v>-4.0391850000000007E-2</c:v>
                </c:pt>
                <c:pt idx="90">
                  <c:v>-4.926604999999995E-2</c:v>
                </c:pt>
                <c:pt idx="91">
                  <c:v>1.0546039999999923E-2</c:v>
                </c:pt>
                <c:pt idx="92">
                  <c:v>3.2083209999999918E-2</c:v>
                </c:pt>
                <c:pt idx="93">
                  <c:v>2.2809139999999894E-2</c:v>
                </c:pt>
                <c:pt idx="94">
                  <c:v>1.9729690000000133E-2</c:v>
                </c:pt>
                <c:pt idx="95">
                  <c:v>3.3008800000000171E-2</c:v>
                </c:pt>
                <c:pt idx="96">
                  <c:v>0.10897277999999999</c:v>
                </c:pt>
                <c:pt idx="97">
                  <c:v>0.10824020000000001</c:v>
                </c:pt>
                <c:pt idx="98">
                  <c:v>7.5428540000000099E-2</c:v>
                </c:pt>
                <c:pt idx="99">
                  <c:v>0.10152671999999985</c:v>
                </c:pt>
                <c:pt idx="100">
                  <c:v>4.9731599999999876E-2</c:v>
                </c:pt>
                <c:pt idx="101">
                  <c:v>-4.7636400000000689E-3</c:v>
                </c:pt>
                <c:pt idx="102">
                  <c:v>-9.1754199999999342E-3</c:v>
                </c:pt>
                <c:pt idx="103">
                  <c:v>-4.7253269999999903E-2</c:v>
                </c:pt>
                <c:pt idx="104">
                  <c:v>-0.14053841</c:v>
                </c:pt>
                <c:pt idx="105">
                  <c:v>-0.1157437899999999</c:v>
                </c:pt>
                <c:pt idx="106">
                  <c:v>-0.18970862999999993</c:v>
                </c:pt>
                <c:pt idx="107">
                  <c:v>-0.20058876000000003</c:v>
                </c:pt>
                <c:pt idx="108">
                  <c:v>-0.19576346999999994</c:v>
                </c:pt>
                <c:pt idx="109">
                  <c:v>-0.22782203999999995</c:v>
                </c:pt>
                <c:pt idx="110">
                  <c:v>-0.22110991999999996</c:v>
                </c:pt>
                <c:pt idx="111">
                  <c:v>-0.23508598000000003</c:v>
                </c:pt>
                <c:pt idx="112">
                  <c:v>-0.23062766999999995</c:v>
                </c:pt>
                <c:pt idx="113">
                  <c:v>-0.23109595999999999</c:v>
                </c:pt>
                <c:pt idx="114">
                  <c:v>-0.22496032999999993</c:v>
                </c:pt>
                <c:pt idx="115">
                  <c:v>-0.23276779000000003</c:v>
                </c:pt>
                <c:pt idx="116">
                  <c:v>-0.23321280999999994</c:v>
                </c:pt>
                <c:pt idx="117">
                  <c:v>-0.23844887000000003</c:v>
                </c:pt>
                <c:pt idx="118">
                  <c:v>-0.23251862000000001</c:v>
                </c:pt>
                <c:pt idx="119">
                  <c:v>-0.23921294999999998</c:v>
                </c:pt>
                <c:pt idx="120">
                  <c:v>-0.23868438999999997</c:v>
                </c:pt>
                <c:pt idx="121">
                  <c:v>-0.23207633999999999</c:v>
                </c:pt>
                <c:pt idx="122">
                  <c:v>-0.23207633999999999</c:v>
                </c:pt>
                <c:pt idx="123">
                  <c:v>-0.24120384000000006</c:v>
                </c:pt>
                <c:pt idx="124">
                  <c:v>-0.26066933000000003</c:v>
                </c:pt>
                <c:pt idx="125">
                  <c:v>-0.23330048000000003</c:v>
                </c:pt>
                <c:pt idx="126">
                  <c:v>-0.2362841</c:v>
                </c:pt>
                <c:pt idx="127">
                  <c:v>-0.23040717999999993</c:v>
                </c:pt>
                <c:pt idx="128">
                  <c:v>-0.23257751000000004</c:v>
                </c:pt>
                <c:pt idx="129">
                  <c:v>-0.22071831000000008</c:v>
                </c:pt>
                <c:pt idx="130">
                  <c:v>-0.23891716000000007</c:v>
                </c:pt>
                <c:pt idx="131">
                  <c:v>-0.20758438000000001</c:v>
                </c:pt>
                <c:pt idx="132">
                  <c:v>-0.21845764000000001</c:v>
                </c:pt>
                <c:pt idx="133">
                  <c:v>-0.23314986999999998</c:v>
                </c:pt>
                <c:pt idx="134">
                  <c:v>-0.24608940000000001</c:v>
                </c:pt>
                <c:pt idx="135">
                  <c:v>-0.23360579999999997</c:v>
                </c:pt>
                <c:pt idx="136">
                  <c:v>-0.23497505000000007</c:v>
                </c:pt>
                <c:pt idx="137">
                  <c:v>-0.23957717999999995</c:v>
                </c:pt>
                <c:pt idx="138">
                  <c:v>-0.2321749099999999</c:v>
                </c:pt>
                <c:pt idx="139">
                  <c:v>-0.25307807999999998</c:v>
                </c:pt>
                <c:pt idx="140">
                  <c:v>-0.24199669000000001</c:v>
                </c:pt>
                <c:pt idx="141">
                  <c:v>-0.26426636000000003</c:v>
                </c:pt>
                <c:pt idx="142">
                  <c:v>-0.26610389999999995</c:v>
                </c:pt>
                <c:pt idx="143">
                  <c:v>-0.25237021999999998</c:v>
                </c:pt>
                <c:pt idx="144">
                  <c:v>-0.22644180000000003</c:v>
                </c:pt>
                <c:pt idx="145">
                  <c:v>-0.2324543</c:v>
                </c:pt>
                <c:pt idx="146">
                  <c:v>-0.22076485000000001</c:v>
                </c:pt>
                <c:pt idx="147">
                  <c:v>-0.21973792999999997</c:v>
                </c:pt>
                <c:pt idx="148">
                  <c:v>-0.22914199999999996</c:v>
                </c:pt>
                <c:pt idx="149">
                  <c:v>-0.22384026000000001</c:v>
                </c:pt>
                <c:pt idx="150">
                  <c:v>-0.20854149000000011</c:v>
                </c:pt>
                <c:pt idx="151">
                  <c:v>-0.19367813</c:v>
                </c:pt>
                <c:pt idx="152">
                  <c:v>-0.2153987100000001</c:v>
                </c:pt>
                <c:pt idx="153">
                  <c:v>-0.20742141999999997</c:v>
                </c:pt>
                <c:pt idx="154">
                  <c:v>-0.19772705000000002</c:v>
                </c:pt>
                <c:pt idx="155">
                  <c:v>-0.18255836000000003</c:v>
                </c:pt>
                <c:pt idx="156">
                  <c:v>-0.18855568</c:v>
                </c:pt>
                <c:pt idx="157">
                  <c:v>-0.15793350000000006</c:v>
                </c:pt>
                <c:pt idx="158">
                  <c:v>-0.16293266000000006</c:v>
                </c:pt>
                <c:pt idx="159">
                  <c:v>-0.18124519000000006</c:v>
                </c:pt>
                <c:pt idx="160">
                  <c:v>-0.18089606999999996</c:v>
                </c:pt>
                <c:pt idx="161">
                  <c:v>-0.20004242000000005</c:v>
                </c:pt>
                <c:pt idx="162">
                  <c:v>-0.19151465999999995</c:v>
                </c:pt>
                <c:pt idx="163">
                  <c:v>-0.17487953000000001</c:v>
                </c:pt>
                <c:pt idx="164">
                  <c:v>-0.17487953000000001</c:v>
                </c:pt>
                <c:pt idx="165">
                  <c:v>-0.20132682999999996</c:v>
                </c:pt>
                <c:pt idx="166">
                  <c:v>-0.20754738000000006</c:v>
                </c:pt>
                <c:pt idx="167">
                  <c:v>-0.21379669000000012</c:v>
                </c:pt>
                <c:pt idx="168">
                  <c:v>-0.20565781000000005</c:v>
                </c:pt>
                <c:pt idx="169">
                  <c:v>-0.18768348999999995</c:v>
                </c:pt>
                <c:pt idx="170">
                  <c:v>-0.19114365000000011</c:v>
                </c:pt>
                <c:pt idx="171">
                  <c:v>-0.18060989000000005</c:v>
                </c:pt>
                <c:pt idx="172">
                  <c:v>-0.19112305000000007</c:v>
                </c:pt>
                <c:pt idx="173">
                  <c:v>-0.18342093999999998</c:v>
                </c:pt>
                <c:pt idx="174">
                  <c:v>-0.17513969000000007</c:v>
                </c:pt>
                <c:pt idx="175">
                  <c:v>-0.17513969000000007</c:v>
                </c:pt>
                <c:pt idx="176">
                  <c:v>-0.17176581999999996</c:v>
                </c:pt>
                <c:pt idx="177">
                  <c:v>-0.17136184999999993</c:v>
                </c:pt>
                <c:pt idx="178">
                  <c:v>-0.15864554999999991</c:v>
                </c:pt>
                <c:pt idx="179">
                  <c:v>-0.16103081000000008</c:v>
                </c:pt>
                <c:pt idx="180">
                  <c:v>-0.15995452999999993</c:v>
                </c:pt>
                <c:pt idx="181">
                  <c:v>-0.14640297000000002</c:v>
                </c:pt>
                <c:pt idx="182">
                  <c:v>-0.14814468000000003</c:v>
                </c:pt>
                <c:pt idx="183">
                  <c:v>-0.13302527999999991</c:v>
                </c:pt>
                <c:pt idx="184">
                  <c:v>-0.13187507999999992</c:v>
                </c:pt>
                <c:pt idx="185">
                  <c:v>-0.14557732000000001</c:v>
                </c:pt>
                <c:pt idx="186">
                  <c:v>-0.13702758999999998</c:v>
                </c:pt>
                <c:pt idx="187">
                  <c:v>-0.13396316999999991</c:v>
                </c:pt>
                <c:pt idx="188">
                  <c:v>-0.12028014999999992</c:v>
                </c:pt>
                <c:pt idx="189">
                  <c:v>-0.13215714000000001</c:v>
                </c:pt>
                <c:pt idx="190">
                  <c:v>-0.12459334999999994</c:v>
                </c:pt>
                <c:pt idx="191">
                  <c:v>-0.12850807000000009</c:v>
                </c:pt>
                <c:pt idx="192">
                  <c:v>-0.12850807000000009</c:v>
                </c:pt>
                <c:pt idx="193">
                  <c:v>-0.12548744000000001</c:v>
                </c:pt>
                <c:pt idx="194">
                  <c:v>-9.1769330000000093E-2</c:v>
                </c:pt>
                <c:pt idx="195">
                  <c:v>-8.1087719999999974E-2</c:v>
                </c:pt>
                <c:pt idx="196">
                  <c:v>-5.9783400000000042E-2</c:v>
                </c:pt>
                <c:pt idx="197">
                  <c:v>-4.4038240000000006E-2</c:v>
                </c:pt>
                <c:pt idx="198">
                  <c:v>-4.7699659999999922E-2</c:v>
                </c:pt>
                <c:pt idx="199">
                  <c:v>-7.0801850000000055E-2</c:v>
                </c:pt>
                <c:pt idx="200">
                  <c:v>-7.104149000000004E-2</c:v>
                </c:pt>
                <c:pt idx="201">
                  <c:v>-6.904647999999991E-2</c:v>
                </c:pt>
                <c:pt idx="202">
                  <c:v>-0.10261527999999998</c:v>
                </c:pt>
                <c:pt idx="203">
                  <c:v>-9.7365570000000012E-2</c:v>
                </c:pt>
                <c:pt idx="204">
                  <c:v>-0.11192351999999994</c:v>
                </c:pt>
                <c:pt idx="205">
                  <c:v>-0.10553047000000004</c:v>
                </c:pt>
                <c:pt idx="206">
                  <c:v>-8.6126629999999982E-2</c:v>
                </c:pt>
                <c:pt idx="207">
                  <c:v>-8.4976429999999992E-2</c:v>
                </c:pt>
                <c:pt idx="208">
                  <c:v>-0.10056273999999998</c:v>
                </c:pt>
                <c:pt idx="209">
                  <c:v>-0.1515377</c:v>
                </c:pt>
                <c:pt idx="210">
                  <c:v>-0.15641364999999996</c:v>
                </c:pt>
                <c:pt idx="211">
                  <c:v>-0.12823143000000004</c:v>
                </c:pt>
                <c:pt idx="212">
                  <c:v>-0.13293761999999998</c:v>
                </c:pt>
                <c:pt idx="213">
                  <c:v>-0.15369156000000006</c:v>
                </c:pt>
                <c:pt idx="214">
                  <c:v>-0.15997231000000001</c:v>
                </c:pt>
                <c:pt idx="215">
                  <c:v>-0.16871643000000003</c:v>
                </c:pt>
                <c:pt idx="216">
                  <c:v>-0.18471901000000002</c:v>
                </c:pt>
                <c:pt idx="217">
                  <c:v>-0.2033697499999999</c:v>
                </c:pt>
                <c:pt idx="218">
                  <c:v>-0.19499122999999996</c:v>
                </c:pt>
                <c:pt idx="219">
                  <c:v>-0.20287407000000002</c:v>
                </c:pt>
                <c:pt idx="220">
                  <c:v>-0.20059425000000008</c:v>
                </c:pt>
                <c:pt idx="221">
                  <c:v>-0.19027961999999998</c:v>
                </c:pt>
                <c:pt idx="222">
                  <c:v>-0.18635941</c:v>
                </c:pt>
                <c:pt idx="223">
                  <c:v>-0.14734359999999991</c:v>
                </c:pt>
                <c:pt idx="224">
                  <c:v>-0.14793105999999989</c:v>
                </c:pt>
                <c:pt idx="225">
                  <c:v>-0.14462563000000006</c:v>
                </c:pt>
                <c:pt idx="226">
                  <c:v>-0.15878241999999998</c:v>
                </c:pt>
                <c:pt idx="227">
                  <c:v>-0.15928909000000002</c:v>
                </c:pt>
                <c:pt idx="228">
                  <c:v>-0.15773223999999997</c:v>
                </c:pt>
                <c:pt idx="229">
                  <c:v>-0.1448735000000001</c:v>
                </c:pt>
                <c:pt idx="230">
                  <c:v>-0.14374244999999997</c:v>
                </c:pt>
                <c:pt idx="231">
                  <c:v>-0.14643715000000002</c:v>
                </c:pt>
                <c:pt idx="232">
                  <c:v>-0.16239594000000002</c:v>
                </c:pt>
                <c:pt idx="233">
                  <c:v>-0.16489211999999998</c:v>
                </c:pt>
                <c:pt idx="234">
                  <c:v>-0.16510574</c:v>
                </c:pt>
                <c:pt idx="235">
                  <c:v>-0.16050224000000002</c:v>
                </c:pt>
                <c:pt idx="236">
                  <c:v>-0.15991485999999999</c:v>
                </c:pt>
                <c:pt idx="237">
                  <c:v>-0.14455032000000001</c:v>
                </c:pt>
                <c:pt idx="238">
                  <c:v>-0.13061942999999998</c:v>
                </c:pt>
                <c:pt idx="239">
                  <c:v>-0.14639336000000003</c:v>
                </c:pt>
                <c:pt idx="240">
                  <c:v>-0.14131752000000009</c:v>
                </c:pt>
                <c:pt idx="241">
                  <c:v>-0.13591301</c:v>
                </c:pt>
                <c:pt idx="242">
                  <c:v>-0.13231872999999994</c:v>
                </c:pt>
                <c:pt idx="243">
                  <c:v>-0.10778564000000002</c:v>
                </c:pt>
                <c:pt idx="244">
                  <c:v>-0.11696381</c:v>
                </c:pt>
                <c:pt idx="245">
                  <c:v>-0.15061340000000001</c:v>
                </c:pt>
                <c:pt idx="246">
                  <c:v>-0.16779082999999995</c:v>
                </c:pt>
                <c:pt idx="247">
                  <c:v>-0.17362937999999994</c:v>
                </c:pt>
                <c:pt idx="248">
                  <c:v>-0.16643660999999998</c:v>
                </c:pt>
                <c:pt idx="249">
                  <c:v>-0.18243094999999998</c:v>
                </c:pt>
                <c:pt idx="250">
                  <c:v>-0.17004051000000009</c:v>
                </c:pt>
                <c:pt idx="251">
                  <c:v>-0.13576378</c:v>
                </c:pt>
                <c:pt idx="252">
                  <c:v>-0.14465576000000002</c:v>
                </c:pt>
                <c:pt idx="253">
                  <c:v>-0.14276070000000007</c:v>
                </c:pt>
                <c:pt idx="254">
                  <c:v>-0.12827118000000004</c:v>
                </c:pt>
                <c:pt idx="255">
                  <c:v>-0.14623726000000004</c:v>
                </c:pt>
                <c:pt idx="256">
                  <c:v>-0.15252494999999999</c:v>
                </c:pt>
                <c:pt idx="257">
                  <c:v>-0.15809921000000005</c:v>
                </c:pt>
                <c:pt idx="258">
                  <c:v>-0.16974616999999992</c:v>
                </c:pt>
                <c:pt idx="259">
                  <c:v>-0.17774399000000007</c:v>
                </c:pt>
                <c:pt idx="260">
                  <c:v>-0.16666801000000009</c:v>
                </c:pt>
                <c:pt idx="261">
                  <c:v>-0.16666801000000009</c:v>
                </c:pt>
                <c:pt idx="262">
                  <c:v>-0.17129616000000003</c:v>
                </c:pt>
                <c:pt idx="263">
                  <c:v>-0.17905715999999994</c:v>
                </c:pt>
                <c:pt idx="264">
                  <c:v>-0.20643142999999997</c:v>
                </c:pt>
                <c:pt idx="265">
                  <c:v>-0.18442870999999994</c:v>
                </c:pt>
                <c:pt idx="266">
                  <c:v>-0.20111869999999998</c:v>
                </c:pt>
                <c:pt idx="267">
                  <c:v>-0.21195228999999993</c:v>
                </c:pt>
                <c:pt idx="268">
                  <c:v>-0.20349982999999994</c:v>
                </c:pt>
                <c:pt idx="269">
                  <c:v>-0.19400260999999996</c:v>
                </c:pt>
                <c:pt idx="270">
                  <c:v>-0.23913489999999993</c:v>
                </c:pt>
                <c:pt idx="271">
                  <c:v>-0.24061783000000003</c:v>
                </c:pt>
                <c:pt idx="272">
                  <c:v>-0.22813698000000004</c:v>
                </c:pt>
                <c:pt idx="273">
                  <c:v>-0.23864058999999993</c:v>
                </c:pt>
                <c:pt idx="274">
                  <c:v>-0.23798607000000005</c:v>
                </c:pt>
                <c:pt idx="275">
                  <c:v>-0.22038833999999996</c:v>
                </c:pt>
                <c:pt idx="276">
                  <c:v>-0.21231102000000002</c:v>
                </c:pt>
                <c:pt idx="277">
                  <c:v>-0.20875099000000008</c:v>
                </c:pt>
                <c:pt idx="278">
                  <c:v>-0.20775414000000003</c:v>
                </c:pt>
                <c:pt idx="279">
                  <c:v>-0.22239295999999997</c:v>
                </c:pt>
                <c:pt idx="280">
                  <c:v>-0.25831963000000002</c:v>
                </c:pt>
                <c:pt idx="281">
                  <c:v>-0.24165572999999996</c:v>
                </c:pt>
                <c:pt idx="282">
                  <c:v>-0.23709473000000003</c:v>
                </c:pt>
                <c:pt idx="283">
                  <c:v>-0.23532013000000007</c:v>
                </c:pt>
                <c:pt idx="284">
                  <c:v>-0.21495093999999992</c:v>
                </c:pt>
                <c:pt idx="285">
                  <c:v>-0.18385773000000005</c:v>
                </c:pt>
                <c:pt idx="286">
                  <c:v>-0.18385773000000005</c:v>
                </c:pt>
                <c:pt idx="287">
                  <c:v>-0.17163300000000004</c:v>
                </c:pt>
                <c:pt idx="288">
                  <c:v>-0.18020866000000002</c:v>
                </c:pt>
                <c:pt idx="289">
                  <c:v>-0.17446053000000006</c:v>
                </c:pt>
                <c:pt idx="290">
                  <c:v>-0.16297653000000001</c:v>
                </c:pt>
                <c:pt idx="291">
                  <c:v>-0.15045326000000003</c:v>
                </c:pt>
                <c:pt idx="292">
                  <c:v>-0.13488884000000001</c:v>
                </c:pt>
                <c:pt idx="293">
                  <c:v>-0.13117264000000006</c:v>
                </c:pt>
                <c:pt idx="294">
                  <c:v>-0.14423812999999996</c:v>
                </c:pt>
                <c:pt idx="295">
                  <c:v>-0.11322295999999998</c:v>
                </c:pt>
                <c:pt idx="296">
                  <c:v>-0.12393196000000006</c:v>
                </c:pt>
                <c:pt idx="297">
                  <c:v>-0.14255118999999994</c:v>
                </c:pt>
                <c:pt idx="298">
                  <c:v>-0.14273055999999995</c:v>
                </c:pt>
                <c:pt idx="299">
                  <c:v>-0.15324241999999999</c:v>
                </c:pt>
                <c:pt idx="300">
                  <c:v>-0.13453415000000002</c:v>
                </c:pt>
                <c:pt idx="301">
                  <c:v>-0.16103217999999997</c:v>
                </c:pt>
                <c:pt idx="302">
                  <c:v>-0.13436988999999999</c:v>
                </c:pt>
                <c:pt idx="303">
                  <c:v>-0.14974120999999996</c:v>
                </c:pt>
                <c:pt idx="304">
                  <c:v>-0.14180221999999998</c:v>
                </c:pt>
                <c:pt idx="305">
                  <c:v>-0.13888160999999999</c:v>
                </c:pt>
                <c:pt idx="306">
                  <c:v>-0.14869781000000004</c:v>
                </c:pt>
                <c:pt idx="307">
                  <c:v>-0.15222504000000003</c:v>
                </c:pt>
                <c:pt idx="308">
                  <c:v>-0.15590011999999998</c:v>
                </c:pt>
                <c:pt idx="309">
                  <c:v>-0.15825255999999999</c:v>
                </c:pt>
                <c:pt idx="310">
                  <c:v>-0.15197036999999991</c:v>
                </c:pt>
                <c:pt idx="311">
                  <c:v>-0.15108169999999999</c:v>
                </c:pt>
                <c:pt idx="312">
                  <c:v>-0.15534972999999996</c:v>
                </c:pt>
                <c:pt idx="313">
                  <c:v>-0.14227737000000007</c:v>
                </c:pt>
                <c:pt idx="314">
                  <c:v>-0.12394157000000006</c:v>
                </c:pt>
                <c:pt idx="315">
                  <c:v>-0.11509201000000002</c:v>
                </c:pt>
                <c:pt idx="316">
                  <c:v>-0.11581360000000007</c:v>
                </c:pt>
                <c:pt idx="317">
                  <c:v>-0.10421454999999991</c:v>
                </c:pt>
                <c:pt idx="318">
                  <c:v>-0.10122688000000002</c:v>
                </c:pt>
                <c:pt idx="319">
                  <c:v>-8.6820830000000071E-2</c:v>
                </c:pt>
                <c:pt idx="320">
                  <c:v>-0.10137337000000002</c:v>
                </c:pt>
                <c:pt idx="321">
                  <c:v>-0.10137337000000002</c:v>
                </c:pt>
                <c:pt idx="322">
                  <c:v>-0.10563042</c:v>
                </c:pt>
                <c:pt idx="323">
                  <c:v>-8.5184559999999965E-2</c:v>
                </c:pt>
                <c:pt idx="324">
                  <c:v>-0.11652428000000004</c:v>
                </c:pt>
                <c:pt idx="325">
                  <c:v>-0.11741973999999999</c:v>
                </c:pt>
                <c:pt idx="326">
                  <c:v>-8.9266359999999989E-2</c:v>
                </c:pt>
                <c:pt idx="327">
                  <c:v>-0.11466614000000008</c:v>
                </c:pt>
                <c:pt idx="328">
                  <c:v>-0.13352913</c:v>
                </c:pt>
                <c:pt idx="329">
                  <c:v>-0.14066573999999998</c:v>
                </c:pt>
                <c:pt idx="330">
                  <c:v>-0.14468590000000003</c:v>
                </c:pt>
                <c:pt idx="331">
                  <c:v>-0.12694159999999999</c:v>
                </c:pt>
                <c:pt idx="332">
                  <c:v>-0.12293105999999998</c:v>
                </c:pt>
                <c:pt idx="333">
                  <c:v>-0.11659820999999992</c:v>
                </c:pt>
                <c:pt idx="334">
                  <c:v>-0.11616141999999996</c:v>
                </c:pt>
                <c:pt idx="335">
                  <c:v>-0.14183646999999988</c:v>
                </c:pt>
                <c:pt idx="336">
                  <c:v>-0.15899604999999994</c:v>
                </c:pt>
                <c:pt idx="337">
                  <c:v>-0.14682060000000008</c:v>
                </c:pt>
                <c:pt idx="338">
                  <c:v>-0.13215439000000007</c:v>
                </c:pt>
                <c:pt idx="339">
                  <c:v>-0.13930603000000008</c:v>
                </c:pt>
                <c:pt idx="340">
                  <c:v>-0.14001121999999999</c:v>
                </c:pt>
                <c:pt idx="341">
                  <c:v>-0.14395743999999988</c:v>
                </c:pt>
                <c:pt idx="342">
                  <c:v>-0.12504378999999999</c:v>
                </c:pt>
                <c:pt idx="343">
                  <c:v>-0.15850723</c:v>
                </c:pt>
                <c:pt idx="344">
                  <c:v>-0.16623672</c:v>
                </c:pt>
                <c:pt idx="345">
                  <c:v>-0.15467879999999989</c:v>
                </c:pt>
                <c:pt idx="346">
                  <c:v>-0.13644569000000006</c:v>
                </c:pt>
                <c:pt idx="347">
                  <c:v>-0.11702408000000009</c:v>
                </c:pt>
                <c:pt idx="348">
                  <c:v>-0.10894676000000003</c:v>
                </c:pt>
                <c:pt idx="349">
                  <c:v>-0.11175652000000003</c:v>
                </c:pt>
                <c:pt idx="350">
                  <c:v>-0.10396263000000006</c:v>
                </c:pt>
                <c:pt idx="351">
                  <c:v>-7.2199860000000005E-2</c:v>
                </c:pt>
                <c:pt idx="352">
                  <c:v>-7.5831150000000069E-2</c:v>
                </c:pt>
                <c:pt idx="353">
                  <c:v>-0.10396399999999995</c:v>
                </c:pt>
                <c:pt idx="354">
                  <c:v>-9.5444489999999993E-2</c:v>
                </c:pt>
                <c:pt idx="355">
                  <c:v>-0.11840423999999994</c:v>
                </c:pt>
                <c:pt idx="356">
                  <c:v>-0.11619560000000007</c:v>
                </c:pt>
                <c:pt idx="357">
                  <c:v>-0.11379395000000003</c:v>
                </c:pt>
                <c:pt idx="358">
                  <c:v>-9.3461759999999949E-2</c:v>
                </c:pt>
                <c:pt idx="359">
                  <c:v>-8.7731400000000015E-2</c:v>
                </c:pt>
                <c:pt idx="360">
                  <c:v>-9.8552700000000049E-2</c:v>
                </c:pt>
                <c:pt idx="361">
                  <c:v>-0.10095023999999997</c:v>
                </c:pt>
                <c:pt idx="362">
                  <c:v>-0.10807861000000007</c:v>
                </c:pt>
                <c:pt idx="363">
                  <c:v>-0.10042038000000009</c:v>
                </c:pt>
                <c:pt idx="364">
                  <c:v>-9.0378190000000025E-2</c:v>
                </c:pt>
                <c:pt idx="365">
                  <c:v>-0.11573279999999997</c:v>
                </c:pt>
                <c:pt idx="366">
                  <c:v>-9.858147000000006E-2</c:v>
                </c:pt>
                <c:pt idx="367">
                  <c:v>-9.0350799999999953E-2</c:v>
                </c:pt>
                <c:pt idx="368">
                  <c:v>-7.1580960000000027E-2</c:v>
                </c:pt>
                <c:pt idx="369">
                  <c:v>-6.6273649999999962E-2</c:v>
                </c:pt>
                <c:pt idx="370">
                  <c:v>-6.0170899999999916E-2</c:v>
                </c:pt>
                <c:pt idx="371">
                  <c:v>-6.9190219999999969E-2</c:v>
                </c:pt>
                <c:pt idx="372">
                  <c:v>-6.320106999999997E-2</c:v>
                </c:pt>
                <c:pt idx="373">
                  <c:v>-6.3079220000000102E-2</c:v>
                </c:pt>
                <c:pt idx="374">
                  <c:v>-7.3701930000000027E-2</c:v>
                </c:pt>
                <c:pt idx="375">
                  <c:v>-6.8902660000000004E-2</c:v>
                </c:pt>
                <c:pt idx="376">
                  <c:v>-2.9821170000000063E-2</c:v>
                </c:pt>
                <c:pt idx="377">
                  <c:v>-2.462074000000003E-2</c:v>
                </c:pt>
                <c:pt idx="378">
                  <c:v>-3.9174699999999785E-3</c:v>
                </c:pt>
                <c:pt idx="379">
                  <c:v>-3.9174699999999785E-3</c:v>
                </c:pt>
                <c:pt idx="380">
                  <c:v>-3.4535520000000042E-2</c:v>
                </c:pt>
                <c:pt idx="381">
                  <c:v>-2.914199999999989E-2</c:v>
                </c:pt>
                <c:pt idx="382">
                  <c:v>-2.7700200000000064E-2</c:v>
                </c:pt>
                <c:pt idx="383">
                  <c:v>-6.2417830000000007E-2</c:v>
                </c:pt>
                <c:pt idx="384">
                  <c:v>-8.3081359999999993E-2</c:v>
                </c:pt>
                <c:pt idx="385">
                  <c:v>-8.2834929999999973E-2</c:v>
                </c:pt>
                <c:pt idx="386">
                  <c:v>-7.675673999999999E-2</c:v>
                </c:pt>
                <c:pt idx="387">
                  <c:v>-9.0634230000000038E-2</c:v>
                </c:pt>
                <c:pt idx="388">
                  <c:v>-9.0245359999999941E-2</c:v>
                </c:pt>
                <c:pt idx="389">
                  <c:v>-9.7664030000000013E-2</c:v>
                </c:pt>
                <c:pt idx="390">
                  <c:v>-6.5150909999999951E-2</c:v>
                </c:pt>
                <c:pt idx="391">
                  <c:v>-6.7573090000000113E-2</c:v>
                </c:pt>
                <c:pt idx="392">
                  <c:v>-5.1995009999999953E-2</c:v>
                </c:pt>
                <c:pt idx="393">
                  <c:v>-3.3648299999999964E-2</c:v>
                </c:pt>
                <c:pt idx="394">
                  <c:v>-2.898865000000006E-2</c:v>
                </c:pt>
                <c:pt idx="395">
                  <c:v>7.8759800000001157E-3</c:v>
                </c:pt>
                <c:pt idx="396">
                  <c:v>1.0803200000000235E-3</c:v>
                </c:pt>
                <c:pt idx="397">
                  <c:v>2.0073700000000638E-3</c:v>
                </c:pt>
                <c:pt idx="398">
                  <c:v>2.6367870000000071E-2</c:v>
                </c:pt>
                <c:pt idx="399">
                  <c:v>3.4738160000000073E-2</c:v>
                </c:pt>
                <c:pt idx="400">
                  <c:v>4.5648499999999981E-2</c:v>
                </c:pt>
                <c:pt idx="401">
                  <c:v>1.0138020000000081E-2</c:v>
                </c:pt>
                <c:pt idx="402">
                  <c:v>5.4580150000000049E-2</c:v>
                </c:pt>
                <c:pt idx="403">
                  <c:v>7.6463780000000092E-2</c:v>
                </c:pt>
                <c:pt idx="404">
                  <c:v>6.9327160000000054E-2</c:v>
                </c:pt>
                <c:pt idx="405">
                  <c:v>-3.8199999999999346E-4</c:v>
                </c:pt>
                <c:pt idx="406">
                  <c:v>1.2634199999999929E-2</c:v>
                </c:pt>
                <c:pt idx="407">
                  <c:v>-1.5130390000000049E-2</c:v>
                </c:pt>
                <c:pt idx="408">
                  <c:v>-1.8437119999999974E-2</c:v>
                </c:pt>
                <c:pt idx="409">
                  <c:v>-5.8601679999999989E-2</c:v>
                </c:pt>
                <c:pt idx="410">
                  <c:v>-6.0628200000000021E-2</c:v>
                </c:pt>
                <c:pt idx="411">
                  <c:v>-5.4769129999999944E-2</c:v>
                </c:pt>
                <c:pt idx="412">
                  <c:v>-6.1229320000000031E-2</c:v>
                </c:pt>
                <c:pt idx="413">
                  <c:v>-2.9206389999999915E-2</c:v>
                </c:pt>
                <c:pt idx="414">
                  <c:v>-2.7575609999999973E-2</c:v>
                </c:pt>
                <c:pt idx="415">
                  <c:v>-5.9850299999999468E-3</c:v>
                </c:pt>
                <c:pt idx="416">
                  <c:v>-3.0705719999999936E-2</c:v>
                </c:pt>
                <c:pt idx="417">
                  <c:v>-6.2335660000000015E-2</c:v>
                </c:pt>
                <c:pt idx="418">
                  <c:v>-7.7188110000000032E-2</c:v>
                </c:pt>
                <c:pt idx="419">
                  <c:v>-8.8107990000000025E-2</c:v>
                </c:pt>
                <c:pt idx="420">
                  <c:v>-0.11631477000000001</c:v>
                </c:pt>
                <c:pt idx="421">
                  <c:v>-8.8624189999999992E-2</c:v>
                </c:pt>
                <c:pt idx="422">
                  <c:v>-8.3048549999999999E-2</c:v>
                </c:pt>
                <c:pt idx="423">
                  <c:v>-8.3048549999999999E-2</c:v>
                </c:pt>
                <c:pt idx="424">
                  <c:v>-0.10209770000000007</c:v>
                </c:pt>
                <c:pt idx="425">
                  <c:v>-0.11110611000000004</c:v>
                </c:pt>
                <c:pt idx="426">
                  <c:v>-9.6810990000000041E-2</c:v>
                </c:pt>
                <c:pt idx="427">
                  <c:v>-8.8295520000000072E-2</c:v>
                </c:pt>
                <c:pt idx="428">
                  <c:v>-0.11534255999999998</c:v>
                </c:pt>
                <c:pt idx="429">
                  <c:v>-0.11695969000000006</c:v>
                </c:pt>
                <c:pt idx="430">
                  <c:v>-9.2555310000000057E-2</c:v>
                </c:pt>
                <c:pt idx="431">
                  <c:v>-9.1757049999999896E-2</c:v>
                </c:pt>
                <c:pt idx="432">
                  <c:v>-8.0998759999999947E-2</c:v>
                </c:pt>
                <c:pt idx="433">
                  <c:v>-3.3627699999999927E-2</c:v>
                </c:pt>
                <c:pt idx="434">
                  <c:v>-3.3627699999999927E-2</c:v>
                </c:pt>
                <c:pt idx="435">
                  <c:v>-2.2957080000000074E-2</c:v>
                </c:pt>
                <c:pt idx="436">
                  <c:v>-4.3048249999999899E-2</c:v>
                </c:pt>
                <c:pt idx="437">
                  <c:v>-6.4893489999999998E-2</c:v>
                </c:pt>
                <c:pt idx="438">
                  <c:v>-8.5065460000000037E-2</c:v>
                </c:pt>
                <c:pt idx="439">
                  <c:v>-8.4267199999999987E-2</c:v>
                </c:pt>
                <c:pt idx="440">
                  <c:v>-8.6664729999999968E-2</c:v>
                </c:pt>
                <c:pt idx="441">
                  <c:v>-0.10097084000000001</c:v>
                </c:pt>
                <c:pt idx="442">
                  <c:v>-9.2585449999999958E-2</c:v>
                </c:pt>
                <c:pt idx="443">
                  <c:v>-0.12554633999999998</c:v>
                </c:pt>
                <c:pt idx="444">
                  <c:v>-0.12158646000000006</c:v>
                </c:pt>
                <c:pt idx="445">
                  <c:v>-0.14600860999999998</c:v>
                </c:pt>
                <c:pt idx="446">
                  <c:v>-0.17944466000000003</c:v>
                </c:pt>
                <c:pt idx="447">
                  <c:v>-0.17582427999999994</c:v>
                </c:pt>
                <c:pt idx="448">
                  <c:v>-0.15064079000000008</c:v>
                </c:pt>
                <c:pt idx="449">
                  <c:v>-0.15064079000000008</c:v>
                </c:pt>
                <c:pt idx="450">
                  <c:v>-0.17481102000000004</c:v>
                </c:pt>
                <c:pt idx="451">
                  <c:v>-0.15638214000000006</c:v>
                </c:pt>
                <c:pt idx="452">
                  <c:v>-0.13762732999999994</c:v>
                </c:pt>
                <c:pt idx="453">
                  <c:v>-0.11604225000000001</c:v>
                </c:pt>
                <c:pt idx="454">
                  <c:v>-0.13385634999999996</c:v>
                </c:pt>
                <c:pt idx="455">
                  <c:v>-0.12674721</c:v>
                </c:pt>
                <c:pt idx="456">
                  <c:v>-9.4940570000000002E-2</c:v>
                </c:pt>
                <c:pt idx="457">
                  <c:v>-9.2551189999999894E-2</c:v>
                </c:pt>
                <c:pt idx="458">
                  <c:v>-8.7950520000000032E-2</c:v>
                </c:pt>
                <c:pt idx="459">
                  <c:v>-0.12362114000000002</c:v>
                </c:pt>
                <c:pt idx="460">
                  <c:v>-9.7940600000000044E-2</c:v>
                </c:pt>
                <c:pt idx="461">
                  <c:v>-0.1311438800000001</c:v>
                </c:pt>
                <c:pt idx="462">
                  <c:v>-0.13451499999999994</c:v>
                </c:pt>
                <c:pt idx="463">
                  <c:v>-0.11481955999999993</c:v>
                </c:pt>
                <c:pt idx="464">
                  <c:v>-0.11368851000000002</c:v>
                </c:pt>
                <c:pt idx="465">
                  <c:v>-0.12282973999999991</c:v>
                </c:pt>
                <c:pt idx="466">
                  <c:v>-0.13857353000000006</c:v>
                </c:pt>
                <c:pt idx="467">
                  <c:v>-0.13646621999999997</c:v>
                </c:pt>
                <c:pt idx="468">
                  <c:v>-0.10397910999999993</c:v>
                </c:pt>
                <c:pt idx="469">
                  <c:v>-0.1002793099999999</c:v>
                </c:pt>
                <c:pt idx="470">
                  <c:v>-0.11530288999999994</c:v>
                </c:pt>
                <c:pt idx="471">
                  <c:v>-0.13006493000000008</c:v>
                </c:pt>
                <c:pt idx="472">
                  <c:v>-0.13840918999999996</c:v>
                </c:pt>
                <c:pt idx="473">
                  <c:v>-0.11116904999999999</c:v>
                </c:pt>
                <c:pt idx="474">
                  <c:v>-8.9314270000000029E-2</c:v>
                </c:pt>
                <c:pt idx="475">
                  <c:v>-7.3046039999999923E-2</c:v>
                </c:pt>
                <c:pt idx="476">
                  <c:v>-5.8641429999999994E-2</c:v>
                </c:pt>
                <c:pt idx="477">
                  <c:v>-4.2517009999999966E-2</c:v>
                </c:pt>
                <c:pt idx="478">
                  <c:v>-4.1899410000000081E-2</c:v>
                </c:pt>
                <c:pt idx="479">
                  <c:v>-7.1468660000000073E-2</c:v>
                </c:pt>
                <c:pt idx="480">
                  <c:v>-6.2888869999999986E-2</c:v>
                </c:pt>
                <c:pt idx="481">
                  <c:v>-7.7989120000000023E-2</c:v>
                </c:pt>
                <c:pt idx="482">
                  <c:v>-4.0546650000000017E-2</c:v>
                </c:pt>
                <c:pt idx="483">
                  <c:v>-4.234992999999998E-2</c:v>
                </c:pt>
                <c:pt idx="484">
                  <c:v>-3.3249820000000097E-2</c:v>
                </c:pt>
                <c:pt idx="485">
                  <c:v>-4.7249149999999962E-2</c:v>
                </c:pt>
                <c:pt idx="486">
                  <c:v>-2.0825119999999919E-2</c:v>
                </c:pt>
                <c:pt idx="487">
                  <c:v>-1.0567930000000003E-2</c:v>
                </c:pt>
                <c:pt idx="488">
                  <c:v>-1.2405399999999567E-3</c:v>
                </c:pt>
                <c:pt idx="489">
                  <c:v>5.2593199999999563E-3</c:v>
                </c:pt>
                <c:pt idx="490">
                  <c:v>-1.8475490000000039E-2</c:v>
                </c:pt>
                <c:pt idx="491">
                  <c:v>-2.474670000000001E-2</c:v>
                </c:pt>
                <c:pt idx="492">
                  <c:v>-5.7737730000000043E-2</c:v>
                </c:pt>
                <c:pt idx="493">
                  <c:v>-4.6320800000000051E-2</c:v>
                </c:pt>
                <c:pt idx="494">
                  <c:v>-3.7535630000000042E-2</c:v>
                </c:pt>
                <c:pt idx="495">
                  <c:v>-6.4879760000000064E-2</c:v>
                </c:pt>
                <c:pt idx="496">
                  <c:v>-4.836510000000005E-2</c:v>
                </c:pt>
                <c:pt idx="497">
                  <c:v>-7.0234989999999997E-2</c:v>
                </c:pt>
                <c:pt idx="498">
                  <c:v>-6.0203779999999929E-2</c:v>
                </c:pt>
                <c:pt idx="499">
                  <c:v>-5.7114719999999952E-2</c:v>
                </c:pt>
                <c:pt idx="500">
                  <c:v>-8.0367509999999975E-2</c:v>
                </c:pt>
                <c:pt idx="501">
                  <c:v>-5.788146999999999E-2</c:v>
                </c:pt>
                <c:pt idx="502">
                  <c:v>-6.3652950000000041E-2</c:v>
                </c:pt>
                <c:pt idx="503">
                  <c:v>-7.421126999999994E-2</c:v>
                </c:pt>
                <c:pt idx="504">
                  <c:v>-7.1461790000000081E-2</c:v>
                </c:pt>
                <c:pt idx="505">
                  <c:v>-1.8500139999999998E-2</c:v>
                </c:pt>
                <c:pt idx="506">
                  <c:v>-1.278343000000004E-2</c:v>
                </c:pt>
                <c:pt idx="507">
                  <c:v>1.7818220000000107E-2</c:v>
                </c:pt>
                <c:pt idx="508">
                  <c:v>3.5010680000000072E-2</c:v>
                </c:pt>
                <c:pt idx="509">
                  <c:v>1.952704999999999E-2</c:v>
                </c:pt>
                <c:pt idx="510">
                  <c:v>-6.9038399999999944E-3</c:v>
                </c:pt>
                <c:pt idx="511">
                  <c:v>-3.6064989999999963E-2</c:v>
                </c:pt>
                <c:pt idx="512">
                  <c:v>-3.5198289999999965E-2</c:v>
                </c:pt>
                <c:pt idx="513">
                  <c:v>-4.7853010000000085E-2</c:v>
                </c:pt>
                <c:pt idx="514">
                  <c:v>-9.6108200000000199E-3</c:v>
                </c:pt>
                <c:pt idx="515">
                  <c:v>-6.9627400000000783E-3</c:v>
                </c:pt>
                <c:pt idx="516">
                  <c:v>-9.5725299999999125E-3</c:v>
                </c:pt>
                <c:pt idx="517">
                  <c:v>2.0029599999999981E-2</c:v>
                </c:pt>
                <c:pt idx="518">
                  <c:v>5.3073959999999865E-2</c:v>
                </c:pt>
                <c:pt idx="519">
                  <c:v>5.5349729999999875E-2</c:v>
                </c:pt>
                <c:pt idx="520">
                  <c:v>5.2153850000000057E-2</c:v>
                </c:pt>
                <c:pt idx="521">
                  <c:v>5.8021160000000016E-2</c:v>
                </c:pt>
                <c:pt idx="522">
                  <c:v>3.1161650000000041E-2</c:v>
                </c:pt>
                <c:pt idx="523">
                  <c:v>7.0282900000000037E-2</c:v>
                </c:pt>
                <c:pt idx="524">
                  <c:v>5.8663329999999902E-2</c:v>
                </c:pt>
                <c:pt idx="525">
                  <c:v>7.6947099999999935E-2</c:v>
                </c:pt>
                <c:pt idx="526">
                  <c:v>5.2218169999999953E-2</c:v>
                </c:pt>
                <c:pt idx="527">
                  <c:v>7.1808239999999968E-2</c:v>
                </c:pt>
                <c:pt idx="528">
                  <c:v>0.11534530999999992</c:v>
                </c:pt>
                <c:pt idx="529">
                  <c:v>0.12959114000000005</c:v>
                </c:pt>
                <c:pt idx="530">
                  <c:v>8.2611690000000015E-2</c:v>
                </c:pt>
                <c:pt idx="531">
                  <c:v>8.4082339999999922E-2</c:v>
                </c:pt>
                <c:pt idx="532">
                  <c:v>0.13041267000000012</c:v>
                </c:pt>
                <c:pt idx="533">
                  <c:v>0.13360992000000005</c:v>
                </c:pt>
                <c:pt idx="534">
                  <c:v>9.3908160000000018E-2</c:v>
                </c:pt>
                <c:pt idx="535">
                  <c:v>9.2506030000000017E-2</c:v>
                </c:pt>
                <c:pt idx="536">
                  <c:v>9.6597370000000016E-2</c:v>
                </c:pt>
                <c:pt idx="537">
                  <c:v>7.8716199999999903E-2</c:v>
                </c:pt>
                <c:pt idx="538">
                  <c:v>5.258377000000003E-2</c:v>
                </c:pt>
                <c:pt idx="539">
                  <c:v>3.7802580000000141E-2</c:v>
                </c:pt>
                <c:pt idx="540">
                  <c:v>6.4504620000000124E-2</c:v>
                </c:pt>
                <c:pt idx="541">
                  <c:v>0.10240165999999995</c:v>
                </c:pt>
                <c:pt idx="542">
                  <c:v>0.10240165999999995</c:v>
                </c:pt>
                <c:pt idx="543">
                  <c:v>7.2303919999999966E-2</c:v>
                </c:pt>
                <c:pt idx="544">
                  <c:v>7.0838779999999879E-2</c:v>
                </c:pt>
                <c:pt idx="545">
                  <c:v>6.834267000000005E-2</c:v>
                </c:pt>
                <c:pt idx="546">
                  <c:v>5.019035000000005E-2</c:v>
                </c:pt>
                <c:pt idx="547">
                  <c:v>4.272377000000005E-2</c:v>
                </c:pt>
                <c:pt idx="548">
                  <c:v>5.0672300000000003E-2</c:v>
                </c:pt>
                <c:pt idx="549">
                  <c:v>3.3974149999999925E-2</c:v>
                </c:pt>
                <c:pt idx="550">
                  <c:v>-4.7653049999999975E-2</c:v>
                </c:pt>
                <c:pt idx="551">
                  <c:v>-8.2133869999999942E-2</c:v>
                </c:pt>
                <c:pt idx="552">
                  <c:v>-8.2133869999999942E-2</c:v>
                </c:pt>
                <c:pt idx="553">
                  <c:v>-7.2551730000000036E-2</c:v>
                </c:pt>
                <c:pt idx="554">
                  <c:v>-9.6717909999999963E-2</c:v>
                </c:pt>
                <c:pt idx="555">
                  <c:v>-6.1214290000000116E-2</c:v>
                </c:pt>
                <c:pt idx="556">
                  <c:v>-8.0130620000000041E-2</c:v>
                </c:pt>
                <c:pt idx="557">
                  <c:v>-8.0130620000000041E-2</c:v>
                </c:pt>
                <c:pt idx="558">
                  <c:v>-5.2835769999999949E-2</c:v>
                </c:pt>
                <c:pt idx="559">
                  <c:v>-4.282509000000001E-2</c:v>
                </c:pt>
                <c:pt idx="560">
                  <c:v>-7.7157969999999909E-2</c:v>
                </c:pt>
                <c:pt idx="561">
                  <c:v>-7.3229520000000048E-2</c:v>
                </c:pt>
                <c:pt idx="562">
                  <c:v>-6.7475890000000094E-2</c:v>
                </c:pt>
                <c:pt idx="563">
                  <c:v>-7.0740200000000031E-2</c:v>
                </c:pt>
                <c:pt idx="564">
                  <c:v>-4.8921050000000021E-2</c:v>
                </c:pt>
                <c:pt idx="565">
                  <c:v>-5.3644939999999974E-2</c:v>
                </c:pt>
                <c:pt idx="566">
                  <c:v>-6.9669490000000001E-2</c:v>
                </c:pt>
                <c:pt idx="567">
                  <c:v>-4.3133160000000004E-2</c:v>
                </c:pt>
                <c:pt idx="568">
                  <c:v>-3.143555000000009E-2</c:v>
                </c:pt>
                <c:pt idx="569">
                  <c:v>-8.2984160000000085E-2</c:v>
                </c:pt>
                <c:pt idx="570">
                  <c:v>-5.6287690000000001E-2</c:v>
                </c:pt>
                <c:pt idx="571">
                  <c:v>-6.8580929999999984E-2</c:v>
                </c:pt>
                <c:pt idx="572">
                  <c:v>-6.5778050000000032E-2</c:v>
                </c:pt>
                <c:pt idx="573">
                  <c:v>-0.11354752000000001</c:v>
                </c:pt>
                <c:pt idx="574">
                  <c:v>-9.6042860000000063E-2</c:v>
                </c:pt>
                <c:pt idx="575">
                  <c:v>-0.17540665</c:v>
                </c:pt>
                <c:pt idx="576">
                  <c:v>-0.21499893000000003</c:v>
                </c:pt>
                <c:pt idx="577">
                  <c:v>-0.23663596999999992</c:v>
                </c:pt>
                <c:pt idx="578">
                  <c:v>-0.21076790000000001</c:v>
                </c:pt>
                <c:pt idx="579">
                  <c:v>-0.21076790000000001</c:v>
                </c:pt>
                <c:pt idx="580">
                  <c:v>-0.22826981000000002</c:v>
                </c:pt>
                <c:pt idx="581">
                  <c:v>-0.21705826000000006</c:v>
                </c:pt>
                <c:pt idx="582">
                  <c:v>-0.18822295999999994</c:v>
                </c:pt>
                <c:pt idx="583">
                  <c:v>-0.16328461000000005</c:v>
                </c:pt>
                <c:pt idx="584">
                  <c:v>-0.19324408999999998</c:v>
                </c:pt>
                <c:pt idx="585">
                  <c:v>-0.15719275999999993</c:v>
                </c:pt>
                <c:pt idx="586">
                  <c:v>-0.21804550000000011</c:v>
                </c:pt>
                <c:pt idx="587">
                  <c:v>-0.22173843000000004</c:v>
                </c:pt>
                <c:pt idx="588">
                  <c:v>-0.26968451999999998</c:v>
                </c:pt>
                <c:pt idx="589">
                  <c:v>-0.32095245000000006</c:v>
                </c:pt>
                <c:pt idx="590">
                  <c:v>-0.27146728999999992</c:v>
                </c:pt>
                <c:pt idx="591">
                  <c:v>-0.26760735000000002</c:v>
                </c:pt>
                <c:pt idx="592">
                  <c:v>-0.25126930000000003</c:v>
                </c:pt>
                <c:pt idx="593">
                  <c:v>-0.31195091000000008</c:v>
                </c:pt>
                <c:pt idx="594">
                  <c:v>-0.33344016999999992</c:v>
                </c:pt>
                <c:pt idx="595">
                  <c:v>-0.33964011999999999</c:v>
                </c:pt>
                <c:pt idx="596">
                  <c:v>-0.36400482000000001</c:v>
                </c:pt>
                <c:pt idx="597">
                  <c:v>-0.36005313999999999</c:v>
                </c:pt>
                <c:pt idx="598">
                  <c:v>-0.33895142000000011</c:v>
                </c:pt>
                <c:pt idx="599">
                  <c:v>-0.31427727000000005</c:v>
                </c:pt>
                <c:pt idx="600">
                  <c:v>-0.36028179000000005</c:v>
                </c:pt>
                <c:pt idx="601">
                  <c:v>-0.38813945999999999</c:v>
                </c:pt>
                <c:pt idx="602">
                  <c:v>-0.28498054999999989</c:v>
                </c:pt>
                <c:pt idx="603">
                  <c:v>-0.29294281</c:v>
                </c:pt>
                <c:pt idx="604">
                  <c:v>-0.29862937999999994</c:v>
                </c:pt>
                <c:pt idx="605">
                  <c:v>-0.24509528999999997</c:v>
                </c:pt>
                <c:pt idx="606">
                  <c:v>-0.24766814999999998</c:v>
                </c:pt>
                <c:pt idx="607">
                  <c:v>-0.27184112999999999</c:v>
                </c:pt>
                <c:pt idx="608">
                  <c:v>-0.24221160999999991</c:v>
                </c:pt>
                <c:pt idx="609">
                  <c:v>-0.23700980999999999</c:v>
                </c:pt>
                <c:pt idx="610">
                  <c:v>-0.23862007000000007</c:v>
                </c:pt>
                <c:pt idx="611">
                  <c:v>-0.21151549999999997</c:v>
                </c:pt>
                <c:pt idx="612">
                  <c:v>-0.16731292999999992</c:v>
                </c:pt>
                <c:pt idx="613">
                  <c:v>-0.13162857000000006</c:v>
                </c:pt>
                <c:pt idx="614">
                  <c:v>-0.10662315000000011</c:v>
                </c:pt>
                <c:pt idx="615">
                  <c:v>-0.10073120000000002</c:v>
                </c:pt>
                <c:pt idx="616">
                  <c:v>-0.1470916699999999</c:v>
                </c:pt>
                <c:pt idx="617">
                  <c:v>-0.15232635000000005</c:v>
                </c:pt>
                <c:pt idx="618">
                  <c:v>-0.15839493000000004</c:v>
                </c:pt>
                <c:pt idx="619">
                  <c:v>-0.11631203000000001</c:v>
                </c:pt>
                <c:pt idx="620">
                  <c:v>-0.12888045999999997</c:v>
                </c:pt>
                <c:pt idx="621">
                  <c:v>-0.12128517000000005</c:v>
                </c:pt>
                <c:pt idx="622">
                  <c:v>-0.1334620700000001</c:v>
                </c:pt>
                <c:pt idx="623">
                  <c:v>-0.11554114999999998</c:v>
                </c:pt>
                <c:pt idx="624">
                  <c:v>-0.11015578999999998</c:v>
                </c:pt>
                <c:pt idx="625">
                  <c:v>-5.4428180000000048E-2</c:v>
                </c:pt>
                <c:pt idx="626">
                  <c:v>-5.3579249999999967E-2</c:v>
                </c:pt>
                <c:pt idx="627">
                  <c:v>-6.8034590000000006E-2</c:v>
                </c:pt>
                <c:pt idx="628">
                  <c:v>-2.6325449999999972E-2</c:v>
                </c:pt>
                <c:pt idx="629">
                  <c:v>-1.8263240000000014E-2</c:v>
                </c:pt>
                <c:pt idx="630">
                  <c:v>-1.9410709999999942E-2</c:v>
                </c:pt>
                <c:pt idx="631">
                  <c:v>1.3781660000000029E-2</c:v>
                </c:pt>
                <c:pt idx="632">
                  <c:v>-1.3793950000000055E-2</c:v>
                </c:pt>
                <c:pt idx="633">
                  <c:v>-4.3027730000000042E-2</c:v>
                </c:pt>
                <c:pt idx="634">
                  <c:v>-2.7130580000000015E-2</c:v>
                </c:pt>
                <c:pt idx="635">
                  <c:v>-4.8685530000000088E-2</c:v>
                </c:pt>
                <c:pt idx="636">
                  <c:v>-1.4667509999999995E-2</c:v>
                </c:pt>
                <c:pt idx="637">
                  <c:v>-1.4667509999999995E-2</c:v>
                </c:pt>
                <c:pt idx="638">
                  <c:v>1.1510009999999848E-2</c:v>
                </c:pt>
                <c:pt idx="639">
                  <c:v>2.9384379999999988E-2</c:v>
                </c:pt>
                <c:pt idx="640">
                  <c:v>5.9425000000001837E-4</c:v>
                </c:pt>
                <c:pt idx="641">
                  <c:v>2.0908660000000134E-2</c:v>
                </c:pt>
                <c:pt idx="642">
                  <c:v>2.9424059999999974E-2</c:v>
                </c:pt>
                <c:pt idx="643">
                  <c:v>3.615402000000012E-2</c:v>
                </c:pt>
                <c:pt idx="644">
                  <c:v>-2.4923320000000082E-2</c:v>
                </c:pt>
                <c:pt idx="645">
                  <c:v>-4.8606110000000036E-2</c:v>
                </c:pt>
                <c:pt idx="646">
                  <c:v>-5.1855319999999927E-2</c:v>
                </c:pt>
                <c:pt idx="647">
                  <c:v>-6.3305129999999932E-2</c:v>
                </c:pt>
                <c:pt idx="648">
                  <c:v>-4.6508409999999945E-2</c:v>
                </c:pt>
                <c:pt idx="649">
                  <c:v>-3.9278640000000031E-2</c:v>
                </c:pt>
                <c:pt idx="650">
                  <c:v>-1.7248609999999998E-2</c:v>
                </c:pt>
                <c:pt idx="651">
                  <c:v>-5.7097999999999871E-4</c:v>
                </c:pt>
                <c:pt idx="652">
                  <c:v>-8.3401499999999906E-3</c:v>
                </c:pt>
                <c:pt idx="653">
                  <c:v>-1.021331999999997E-2</c:v>
                </c:pt>
                <c:pt idx="654">
                  <c:v>-3.5311890000000012E-2</c:v>
                </c:pt>
                <c:pt idx="655">
                  <c:v>-5.0558619999999999E-2</c:v>
                </c:pt>
                <c:pt idx="656">
                  <c:v>-3.4554750000000078E-2</c:v>
                </c:pt>
                <c:pt idx="657">
                  <c:v>-1.5823209999999976E-2</c:v>
                </c:pt>
                <c:pt idx="658">
                  <c:v>2.5098400000000964E-3</c:v>
                </c:pt>
                <c:pt idx="659">
                  <c:v>-2.0158310000000013E-2</c:v>
                </c:pt>
                <c:pt idx="660">
                  <c:v>-3.4902500000000058E-2</c:v>
                </c:pt>
                <c:pt idx="661">
                  <c:v>-4.8065259999999999E-2</c:v>
                </c:pt>
                <c:pt idx="662">
                  <c:v>-3.0104599999999926E-2</c:v>
                </c:pt>
                <c:pt idx="663">
                  <c:v>8.1061999999998413E-4</c:v>
                </c:pt>
                <c:pt idx="664">
                  <c:v>1.3061369999999961E-2</c:v>
                </c:pt>
                <c:pt idx="665">
                  <c:v>-3.8435399999999786E-3</c:v>
                </c:pt>
                <c:pt idx="666">
                  <c:v>1.054198999999989E-2</c:v>
                </c:pt>
                <c:pt idx="667">
                  <c:v>-3.2684299999999888E-3</c:v>
                </c:pt>
                <c:pt idx="668">
                  <c:v>3.8355790000000001E-2</c:v>
                </c:pt>
                <c:pt idx="669">
                  <c:v>2.1915050000000047E-2</c:v>
                </c:pt>
                <c:pt idx="670">
                  <c:v>2.9721219999999882E-2</c:v>
                </c:pt>
                <c:pt idx="671">
                  <c:v>2.0914150000000076E-2</c:v>
                </c:pt>
                <c:pt idx="672">
                  <c:v>2.8727000000001723E-3</c:v>
                </c:pt>
                <c:pt idx="673">
                  <c:v>1.1095120000000014E-2</c:v>
                </c:pt>
                <c:pt idx="674">
                  <c:v>3.335938000000005E-2</c:v>
                </c:pt>
                <c:pt idx="675">
                  <c:v>1.9947429999999988E-2</c:v>
                </c:pt>
                <c:pt idx="676">
                  <c:v>1.7979809999999929E-2</c:v>
                </c:pt>
                <c:pt idx="677">
                  <c:v>9.5449909999999916E-2</c:v>
                </c:pt>
                <c:pt idx="678">
                  <c:v>0.10955475000000003</c:v>
                </c:pt>
                <c:pt idx="679">
                  <c:v>6.7356799999999994E-2</c:v>
                </c:pt>
                <c:pt idx="680">
                  <c:v>0.11924636999999993</c:v>
                </c:pt>
                <c:pt idx="681">
                  <c:v>0.10299323999999999</c:v>
                </c:pt>
                <c:pt idx="682">
                  <c:v>0.10299323999999999</c:v>
                </c:pt>
                <c:pt idx="683">
                  <c:v>8.9318389999999859E-2</c:v>
                </c:pt>
                <c:pt idx="684">
                  <c:v>9.2829210000000106E-2</c:v>
                </c:pt>
                <c:pt idx="685">
                  <c:v>9.9967120000000076E-2</c:v>
                </c:pt>
                <c:pt idx="686">
                  <c:v>0.11615456000000002</c:v>
                </c:pt>
                <c:pt idx="687">
                  <c:v>0.12045815000000015</c:v>
                </c:pt>
                <c:pt idx="688">
                  <c:v>7.7334589999999981E-2</c:v>
                </c:pt>
                <c:pt idx="689">
                  <c:v>4.5114439999999867E-2</c:v>
                </c:pt>
                <c:pt idx="690">
                  <c:v>5.7922589999999996E-2</c:v>
                </c:pt>
                <c:pt idx="691">
                  <c:v>8.5031100000001469E-3</c:v>
                </c:pt>
                <c:pt idx="692">
                  <c:v>8.5031100000001469E-3</c:v>
                </c:pt>
                <c:pt idx="693">
                  <c:v>-2.2716060000000038E-2</c:v>
                </c:pt>
                <c:pt idx="694">
                  <c:v>2.2653049999999952E-2</c:v>
                </c:pt>
                <c:pt idx="695">
                  <c:v>2.4920699999999574E-3</c:v>
                </c:pt>
                <c:pt idx="696">
                  <c:v>-6.200019999999995E-2</c:v>
                </c:pt>
                <c:pt idx="697">
                  <c:v>5.6646700000000383E-3</c:v>
                </c:pt>
                <c:pt idx="698">
                  <c:v>1.5071489999999965E-2</c:v>
                </c:pt>
                <c:pt idx="699">
                  <c:v>8.8683010000000007E-2</c:v>
                </c:pt>
                <c:pt idx="700">
                  <c:v>2.9864960000000051E-2</c:v>
                </c:pt>
                <c:pt idx="701">
                  <c:v>-3.3560900000000338E-3</c:v>
                </c:pt>
                <c:pt idx="702">
                  <c:v>-5.4580150000000049E-2</c:v>
                </c:pt>
                <c:pt idx="703">
                  <c:v>-3.0341489999999971E-2</c:v>
                </c:pt>
                <c:pt idx="704">
                  <c:v>-7.328568000000002E-2</c:v>
                </c:pt>
                <c:pt idx="705">
                  <c:v>-5.7851329999999979E-2</c:v>
                </c:pt>
                <c:pt idx="706">
                  <c:v>-9.1558529999999916E-2</c:v>
                </c:pt>
                <c:pt idx="707">
                  <c:v>-9.1558529999999916E-2</c:v>
                </c:pt>
                <c:pt idx="708">
                  <c:v>-0.11226860000000005</c:v>
                </c:pt>
                <c:pt idx="709">
                  <c:v>-0.17474670000000003</c:v>
                </c:pt>
                <c:pt idx="710">
                  <c:v>-0.19060410000000005</c:v>
                </c:pt>
                <c:pt idx="711">
                  <c:v>-0.1334620700000001</c:v>
                </c:pt>
                <c:pt idx="712">
                  <c:v>-0.12543952999999997</c:v>
                </c:pt>
                <c:pt idx="713">
                  <c:v>-0.11783325</c:v>
                </c:pt>
                <c:pt idx="714">
                  <c:v>-0.14526375000000002</c:v>
                </c:pt>
                <c:pt idx="715">
                  <c:v>-0.12323638999999997</c:v>
                </c:pt>
                <c:pt idx="716">
                  <c:v>-0.16656806999999996</c:v>
                </c:pt>
                <c:pt idx="717">
                  <c:v>-0.16491401999999988</c:v>
                </c:pt>
                <c:pt idx="718">
                  <c:v>-0.22514106999999994</c:v>
                </c:pt>
                <c:pt idx="719">
                  <c:v>-0.23016486999999997</c:v>
                </c:pt>
                <c:pt idx="720">
                  <c:v>-0.21031601</c:v>
                </c:pt>
                <c:pt idx="721">
                  <c:v>-0.22444542000000001</c:v>
                </c:pt>
                <c:pt idx="722">
                  <c:v>-0.15895499999999996</c:v>
                </c:pt>
                <c:pt idx="723">
                  <c:v>-0.11424858000000004</c:v>
                </c:pt>
                <c:pt idx="724">
                  <c:v>-4.0124889999999969E-2</c:v>
                </c:pt>
                <c:pt idx="725">
                  <c:v>-6.1581189999999952E-2</c:v>
                </c:pt>
                <c:pt idx="726">
                  <c:v>-6.0085980000000094E-2</c:v>
                </c:pt>
                <c:pt idx="727">
                  <c:v>-8.1824419999999898E-2</c:v>
                </c:pt>
                <c:pt idx="728">
                  <c:v>-0.12105926999999994</c:v>
                </c:pt>
                <c:pt idx="729">
                  <c:v>-0.13376876999999998</c:v>
                </c:pt>
                <c:pt idx="730">
                  <c:v>-0.17426063999999997</c:v>
                </c:pt>
                <c:pt idx="731">
                  <c:v>-0.14828568000000009</c:v>
                </c:pt>
                <c:pt idx="732">
                  <c:v>-0.15402839999999995</c:v>
                </c:pt>
                <c:pt idx="733">
                  <c:v>-0.15822792000000008</c:v>
                </c:pt>
                <c:pt idx="734">
                  <c:v>-0.11233429000000006</c:v>
                </c:pt>
                <c:pt idx="735">
                  <c:v>-6.7325289999999982E-2</c:v>
                </c:pt>
                <c:pt idx="736">
                  <c:v>-7.6647190000000087E-2</c:v>
                </c:pt>
                <c:pt idx="737">
                  <c:v>-5.7719879999999946E-2</c:v>
                </c:pt>
                <c:pt idx="738">
                  <c:v>-2.7262039999999987E-2</c:v>
                </c:pt>
                <c:pt idx="739">
                  <c:v>-5.8646929999999986E-2</c:v>
                </c:pt>
                <c:pt idx="740">
                  <c:v>-4.6638489999999977E-2</c:v>
                </c:pt>
                <c:pt idx="741">
                  <c:v>-3.5440600000000044E-2</c:v>
                </c:pt>
                <c:pt idx="742">
                  <c:v>-2.5660020000000006E-2</c:v>
                </c:pt>
                <c:pt idx="743">
                  <c:v>1.9751590000000041E-2</c:v>
                </c:pt>
                <c:pt idx="744">
                  <c:v>3.7098770000000059E-2</c:v>
                </c:pt>
                <c:pt idx="745">
                  <c:v>8.7534259999999975E-2</c:v>
                </c:pt>
                <c:pt idx="746">
                  <c:v>1.2854609999999989E-2</c:v>
                </c:pt>
                <c:pt idx="747">
                  <c:v>-3.2652820000000027E-2</c:v>
                </c:pt>
                <c:pt idx="748">
                  <c:v>2.3035130000000015E-2</c:v>
                </c:pt>
                <c:pt idx="749">
                  <c:v>3.5725400000000018E-2</c:v>
                </c:pt>
                <c:pt idx="750">
                  <c:v>1.1774289999999965E-2</c:v>
                </c:pt>
                <c:pt idx="751">
                  <c:v>-5.750890000000064E-3</c:v>
                </c:pt>
                <c:pt idx="752">
                  <c:v>4.3098909999999879E-2</c:v>
                </c:pt>
                <c:pt idx="753">
                  <c:v>6.0792540000000006E-2</c:v>
                </c:pt>
                <c:pt idx="754">
                  <c:v>4.7654419999999975E-2</c:v>
                </c:pt>
                <c:pt idx="755">
                  <c:v>-2.8501210000000055E-2</c:v>
                </c:pt>
                <c:pt idx="756">
                  <c:v>1.5484999999999971E-2</c:v>
                </c:pt>
                <c:pt idx="757">
                  <c:v>-5.5362010000000073E-2</c:v>
                </c:pt>
                <c:pt idx="758">
                  <c:v>-9.9614000000000091E-3</c:v>
                </c:pt>
                <c:pt idx="759">
                  <c:v>-0.25524292000000004</c:v>
                </c:pt>
                <c:pt idx="760">
                  <c:v>-0.29054389999999997</c:v>
                </c:pt>
                <c:pt idx="761">
                  <c:v>-0.19623313999999992</c:v>
                </c:pt>
                <c:pt idx="762">
                  <c:v>-0.10512237999999996</c:v>
                </c:pt>
                <c:pt idx="763">
                  <c:v>-5.6166799999999295E-3</c:v>
                </c:pt>
                <c:pt idx="764">
                  <c:v>-6.5799940000000001E-2</c:v>
                </c:pt>
                <c:pt idx="765">
                  <c:v>-6.5163189999999926E-2</c:v>
                </c:pt>
                <c:pt idx="766">
                  <c:v>-1.7938690000000035E-2</c:v>
                </c:pt>
                <c:pt idx="767">
                  <c:v>3.8625560000000059E-2</c:v>
                </c:pt>
                <c:pt idx="768">
                  <c:v>9.3857499999999927E-2</c:v>
                </c:pt>
                <c:pt idx="769">
                  <c:v>0.10913985999999998</c:v>
                </c:pt>
                <c:pt idx="770">
                  <c:v>0.10343818999999987</c:v>
                </c:pt>
                <c:pt idx="771">
                  <c:v>0.10146644999999999</c:v>
                </c:pt>
                <c:pt idx="772">
                  <c:v>9.3071520000000074E-2</c:v>
                </c:pt>
                <c:pt idx="773">
                  <c:v>7.656234999999989E-2</c:v>
                </c:pt>
                <c:pt idx="774">
                  <c:v>0.10108307000000005</c:v>
                </c:pt>
                <c:pt idx="775">
                  <c:v>0.14598807999999996</c:v>
                </c:pt>
                <c:pt idx="776">
                  <c:v>0.14598807999999996</c:v>
                </c:pt>
                <c:pt idx="777">
                  <c:v>0.18688660000000001</c:v>
                </c:pt>
                <c:pt idx="778">
                  <c:v>0.20094070000000008</c:v>
                </c:pt>
                <c:pt idx="779">
                  <c:v>0.20541679000000013</c:v>
                </c:pt>
                <c:pt idx="780">
                  <c:v>0.15111732</c:v>
                </c:pt>
                <c:pt idx="781">
                  <c:v>0.16282180999999984</c:v>
                </c:pt>
                <c:pt idx="782">
                  <c:v>0.20003967</c:v>
                </c:pt>
                <c:pt idx="783">
                  <c:v>0.21211800000000003</c:v>
                </c:pt>
                <c:pt idx="784">
                  <c:v>0.15568245000000003</c:v>
                </c:pt>
                <c:pt idx="785">
                  <c:v>0.11279579000000006</c:v>
                </c:pt>
                <c:pt idx="786">
                  <c:v>0.13428222999999995</c:v>
                </c:pt>
                <c:pt idx="787">
                  <c:v>0.10664779999999996</c:v>
                </c:pt>
                <c:pt idx="788">
                  <c:v>0.13497230999999998</c:v>
                </c:pt>
                <c:pt idx="789">
                  <c:v>0.17148643000000008</c:v>
                </c:pt>
                <c:pt idx="790">
                  <c:v>0.15629585000000001</c:v>
                </c:pt>
                <c:pt idx="791">
                  <c:v>5.0332719999999886E-2</c:v>
                </c:pt>
                <c:pt idx="792">
                  <c:v>3.0728990000000067E-2</c:v>
                </c:pt>
                <c:pt idx="793">
                  <c:v>7.9262539999999992E-2</c:v>
                </c:pt>
                <c:pt idx="794">
                  <c:v>0.11410202000000003</c:v>
                </c:pt>
                <c:pt idx="795">
                  <c:v>0.12556549000000006</c:v>
                </c:pt>
                <c:pt idx="796">
                  <c:v>0.15856475999999997</c:v>
                </c:pt>
                <c:pt idx="797">
                  <c:v>0.21402396999999995</c:v>
                </c:pt>
                <c:pt idx="798">
                  <c:v>0.18796554999999993</c:v>
                </c:pt>
                <c:pt idx="799">
                  <c:v>0.19135718999999995</c:v>
                </c:pt>
                <c:pt idx="800">
                  <c:v>0.21254653999999995</c:v>
                </c:pt>
                <c:pt idx="801">
                  <c:v>0.21254653999999995</c:v>
                </c:pt>
                <c:pt idx="802">
                  <c:v>0.19567176999999991</c:v>
                </c:pt>
                <c:pt idx="803">
                  <c:v>0.25434738000000001</c:v>
                </c:pt>
                <c:pt idx="804">
                  <c:v>0.23128631999999993</c:v>
                </c:pt>
                <c:pt idx="805">
                  <c:v>0.17872986000000002</c:v>
                </c:pt>
                <c:pt idx="806">
                  <c:v>0.18633750999999998</c:v>
                </c:pt>
                <c:pt idx="807">
                  <c:v>0.16596016000000002</c:v>
                </c:pt>
                <c:pt idx="808">
                  <c:v>0.13384131999999993</c:v>
                </c:pt>
                <c:pt idx="809">
                  <c:v>0.16471687000000013</c:v>
                </c:pt>
                <c:pt idx="810">
                  <c:v>0.2173197899999999</c:v>
                </c:pt>
                <c:pt idx="811">
                  <c:v>0.21778396999999994</c:v>
                </c:pt>
                <c:pt idx="812">
                  <c:v>0.23103706000000002</c:v>
                </c:pt>
                <c:pt idx="813">
                  <c:v>0.12529715999999991</c:v>
                </c:pt>
                <c:pt idx="814">
                  <c:v>0.16277794000000001</c:v>
                </c:pt>
                <c:pt idx="815">
                  <c:v>0.18109595999999994</c:v>
                </c:pt>
                <c:pt idx="816">
                  <c:v>0.19456267999999999</c:v>
                </c:pt>
                <c:pt idx="817">
                  <c:v>0.19456267999999999</c:v>
                </c:pt>
                <c:pt idx="818">
                  <c:v>0.19865951999999987</c:v>
                </c:pt>
                <c:pt idx="819">
                  <c:v>0.21169075000000004</c:v>
                </c:pt>
                <c:pt idx="820">
                  <c:v>0.13299927</c:v>
                </c:pt>
                <c:pt idx="821">
                  <c:v>0.19411628999999997</c:v>
                </c:pt>
                <c:pt idx="822">
                  <c:v>0.18723296999999994</c:v>
                </c:pt>
                <c:pt idx="823">
                  <c:v>0.2073940299999999</c:v>
                </c:pt>
                <c:pt idx="824">
                  <c:v>0.24609627000000001</c:v>
                </c:pt>
                <c:pt idx="825">
                  <c:v>0.26357757999999998</c:v>
                </c:pt>
                <c:pt idx="826">
                  <c:v>0.31032562000000019</c:v>
                </c:pt>
                <c:pt idx="827">
                  <c:v>0.30476226999999989</c:v>
                </c:pt>
                <c:pt idx="828">
                  <c:v>0.32744689999999999</c:v>
                </c:pt>
                <c:pt idx="829">
                  <c:v>0.31065566999999983</c:v>
                </c:pt>
                <c:pt idx="830">
                  <c:v>0.25474036999999994</c:v>
                </c:pt>
                <c:pt idx="831">
                  <c:v>0.21816466999999995</c:v>
                </c:pt>
                <c:pt idx="832">
                  <c:v>0.34046310000000002</c:v>
                </c:pt>
                <c:pt idx="833">
                  <c:v>0.36902312999999998</c:v>
                </c:pt>
                <c:pt idx="834">
                  <c:v>0.40282623000000006</c:v>
                </c:pt>
                <c:pt idx="835">
                  <c:v>0.42884903000000008</c:v>
                </c:pt>
                <c:pt idx="836">
                  <c:v>0.43077698000000009</c:v>
                </c:pt>
                <c:pt idx="837">
                  <c:v>0.48264739999999984</c:v>
                </c:pt>
                <c:pt idx="838">
                  <c:v>0.48264739999999984</c:v>
                </c:pt>
                <c:pt idx="839">
                  <c:v>0.46506058000000006</c:v>
                </c:pt>
                <c:pt idx="840">
                  <c:v>0.46880264000000005</c:v>
                </c:pt>
                <c:pt idx="841">
                  <c:v>0.48237350000000001</c:v>
                </c:pt>
                <c:pt idx="842">
                  <c:v>0.48070708999999989</c:v>
                </c:pt>
                <c:pt idx="843">
                  <c:v>0.52975539999999999</c:v>
                </c:pt>
                <c:pt idx="844">
                  <c:v>0.58404816000000004</c:v>
                </c:pt>
                <c:pt idx="845">
                  <c:v>0.55670532000000006</c:v>
                </c:pt>
                <c:pt idx="846">
                  <c:v>0.5771757500000001</c:v>
                </c:pt>
                <c:pt idx="847">
                  <c:v>0.56042144999999999</c:v>
                </c:pt>
                <c:pt idx="848">
                  <c:v>0.48482986000000006</c:v>
                </c:pt>
                <c:pt idx="849">
                  <c:v>0.47219849000000003</c:v>
                </c:pt>
                <c:pt idx="850">
                  <c:v>0.49492004000000001</c:v>
                </c:pt>
                <c:pt idx="851">
                  <c:v>0.46219467000000014</c:v>
                </c:pt>
                <c:pt idx="852">
                  <c:v>0.49149414000000013</c:v>
                </c:pt>
                <c:pt idx="853">
                  <c:v>0.51017775999999992</c:v>
                </c:pt>
                <c:pt idx="854">
                  <c:v>0.49889633</c:v>
                </c:pt>
                <c:pt idx="855">
                  <c:v>0.54240874999999988</c:v>
                </c:pt>
                <c:pt idx="856">
                  <c:v>0.48199417000000011</c:v>
                </c:pt>
                <c:pt idx="857">
                  <c:v>0.5236402899999999</c:v>
                </c:pt>
                <c:pt idx="858">
                  <c:v>0.51580535999999988</c:v>
                </c:pt>
                <c:pt idx="859">
                  <c:v>0.5264800999999999</c:v>
                </c:pt>
                <c:pt idx="860">
                  <c:v>0.59276885999999984</c:v>
                </c:pt>
                <c:pt idx="861">
                  <c:v>0.57680739999999986</c:v>
                </c:pt>
                <c:pt idx="862">
                  <c:v>0.59274567</c:v>
                </c:pt>
                <c:pt idx="863">
                  <c:v>0.59481322999999997</c:v>
                </c:pt>
                <c:pt idx="864">
                  <c:v>0.57917755000000004</c:v>
                </c:pt>
                <c:pt idx="865">
                  <c:v>0.53186554000000008</c:v>
                </c:pt>
                <c:pt idx="866">
                  <c:v>0.51119094999999981</c:v>
                </c:pt>
                <c:pt idx="867">
                  <c:v>0.49390274000000001</c:v>
                </c:pt>
                <c:pt idx="868">
                  <c:v>0.51208099000000007</c:v>
                </c:pt>
                <c:pt idx="869">
                  <c:v>0.47176711999999998</c:v>
                </c:pt>
                <c:pt idx="870">
                  <c:v>0.48093978999999987</c:v>
                </c:pt>
                <c:pt idx="871">
                  <c:v>0.48132324000000004</c:v>
                </c:pt>
                <c:pt idx="872">
                  <c:v>0.46479491999999989</c:v>
                </c:pt>
                <c:pt idx="873">
                  <c:v>0.38982910000000004</c:v>
                </c:pt>
                <c:pt idx="874">
                  <c:v>0.38310882999999984</c:v>
                </c:pt>
                <c:pt idx="875">
                  <c:v>0.34716018999999987</c:v>
                </c:pt>
                <c:pt idx="876">
                  <c:v>0.39368500000000006</c:v>
                </c:pt>
                <c:pt idx="877">
                  <c:v>0.41141830000000001</c:v>
                </c:pt>
                <c:pt idx="878">
                  <c:v>0.3847984299999998</c:v>
                </c:pt>
                <c:pt idx="879">
                  <c:v>0.40489517000000008</c:v>
                </c:pt>
                <c:pt idx="880">
                  <c:v>0.44640701000000016</c:v>
                </c:pt>
                <c:pt idx="881">
                  <c:v>0.41851517000000005</c:v>
                </c:pt>
                <c:pt idx="882">
                  <c:v>0.4609198000000001</c:v>
                </c:pt>
                <c:pt idx="883">
                  <c:v>0.46122803000000001</c:v>
                </c:pt>
                <c:pt idx="884">
                  <c:v>0.42882706000000015</c:v>
                </c:pt>
                <c:pt idx="885">
                  <c:v>0.42142624000000017</c:v>
                </c:pt>
                <c:pt idx="886">
                  <c:v>0.50304656999999997</c:v>
                </c:pt>
                <c:pt idx="887">
                  <c:v>0.48464096000000012</c:v>
                </c:pt>
                <c:pt idx="888">
                  <c:v>0.50079285000000007</c:v>
                </c:pt>
                <c:pt idx="889">
                  <c:v>0.51853989000000023</c:v>
                </c:pt>
                <c:pt idx="890">
                  <c:v>0.55322600999999993</c:v>
                </c:pt>
                <c:pt idx="891">
                  <c:v>0.57003783999999991</c:v>
                </c:pt>
                <c:pt idx="892">
                  <c:v>0.58819701999999996</c:v>
                </c:pt>
                <c:pt idx="893">
                  <c:v>0.59509399000000007</c:v>
                </c:pt>
                <c:pt idx="894">
                  <c:v>0.65072708000000001</c:v>
                </c:pt>
                <c:pt idx="895">
                  <c:v>0.60136519999999982</c:v>
                </c:pt>
                <c:pt idx="896">
                  <c:v>0.60136519999999982</c:v>
                </c:pt>
                <c:pt idx="897">
                  <c:v>0.60808273000000024</c:v>
                </c:pt>
                <c:pt idx="898">
                  <c:v>0.61282181000000002</c:v>
                </c:pt>
                <c:pt idx="899">
                  <c:v>0.56570540999999985</c:v>
                </c:pt>
                <c:pt idx="900">
                  <c:v>0.50772675</c:v>
                </c:pt>
                <c:pt idx="901">
                  <c:v>0.49722716999999994</c:v>
                </c:pt>
                <c:pt idx="902">
                  <c:v>0.51358856000000008</c:v>
                </c:pt>
                <c:pt idx="903">
                  <c:v>0.53139724999999993</c:v>
                </c:pt>
                <c:pt idx="904">
                  <c:v>0.5299855</c:v>
                </c:pt>
                <c:pt idx="905">
                  <c:v>0.41630111999999997</c:v>
                </c:pt>
                <c:pt idx="906">
                  <c:v>0.37074158000000002</c:v>
                </c:pt>
                <c:pt idx="907">
                  <c:v>0.3483184800000001</c:v>
                </c:pt>
                <c:pt idx="908">
                  <c:v>0.42142761000000006</c:v>
                </c:pt>
                <c:pt idx="909">
                  <c:v>0.40172256000000006</c:v>
                </c:pt>
                <c:pt idx="910">
                  <c:v>0.43585831000000019</c:v>
                </c:pt>
                <c:pt idx="911">
                  <c:v>0.49473784999999992</c:v>
                </c:pt>
                <c:pt idx="912">
                  <c:v>0.53719878999999993</c:v>
                </c:pt>
                <c:pt idx="913">
                  <c:v>0.56927780000000006</c:v>
                </c:pt>
                <c:pt idx="914">
                  <c:v>0.58414398000000012</c:v>
                </c:pt>
                <c:pt idx="915">
                  <c:v>0.59804886000000002</c:v>
                </c:pt>
                <c:pt idx="916">
                  <c:v>0.5528234900000002</c:v>
                </c:pt>
                <c:pt idx="917">
                  <c:v>0.5768183899999999</c:v>
                </c:pt>
                <c:pt idx="918">
                  <c:v>0.58659087999999993</c:v>
                </c:pt>
                <c:pt idx="919">
                  <c:v>0.58126433999999993</c:v>
                </c:pt>
                <c:pt idx="920">
                  <c:v>0.62095656999999993</c:v>
                </c:pt>
                <c:pt idx="921">
                  <c:v>0.59084518000000008</c:v>
                </c:pt>
                <c:pt idx="922">
                  <c:v>0.58917191000000013</c:v>
                </c:pt>
                <c:pt idx="923">
                  <c:v>0.59676711999999998</c:v>
                </c:pt>
                <c:pt idx="924">
                  <c:v>0.46132797000000014</c:v>
                </c:pt>
                <c:pt idx="925">
                  <c:v>0.54226089000000011</c:v>
                </c:pt>
                <c:pt idx="926">
                  <c:v>0.65868393000000003</c:v>
                </c:pt>
                <c:pt idx="927">
                  <c:v>0.81275603999999979</c:v>
                </c:pt>
                <c:pt idx="928">
                  <c:v>0.83454102000000008</c:v>
                </c:pt>
                <c:pt idx="929">
                  <c:v>0.78606094000000004</c:v>
                </c:pt>
                <c:pt idx="930">
                  <c:v>0.76853302000000023</c:v>
                </c:pt>
                <c:pt idx="931">
                  <c:v>0.79714783000000011</c:v>
                </c:pt>
                <c:pt idx="932">
                  <c:v>0.84309890999999992</c:v>
                </c:pt>
                <c:pt idx="933">
                  <c:v>0.82563538000000003</c:v>
                </c:pt>
                <c:pt idx="934">
                  <c:v>0.85454865000000013</c:v>
                </c:pt>
                <c:pt idx="935">
                  <c:v>0.82707580999999997</c:v>
                </c:pt>
                <c:pt idx="936">
                  <c:v>0.82838074000000006</c:v>
                </c:pt>
                <c:pt idx="937">
                  <c:v>0.78159987999999991</c:v>
                </c:pt>
                <c:pt idx="938">
                  <c:v>0.83155609000000008</c:v>
                </c:pt>
                <c:pt idx="939">
                  <c:v>0.89441207999999994</c:v>
                </c:pt>
                <c:pt idx="940">
                  <c:v>0.95271805000000009</c:v>
                </c:pt>
                <c:pt idx="941">
                  <c:v>0.95271805000000009</c:v>
                </c:pt>
                <c:pt idx="942">
                  <c:v>0.98963470000000009</c:v>
                </c:pt>
                <c:pt idx="943">
                  <c:v>1.0395402499999999</c:v>
                </c:pt>
                <c:pt idx="944">
                  <c:v>1.05204437</c:v>
                </c:pt>
                <c:pt idx="945">
                  <c:v>1.0228570600000002</c:v>
                </c:pt>
                <c:pt idx="946">
                  <c:v>0.99216918999999981</c:v>
                </c:pt>
                <c:pt idx="947">
                  <c:v>0.97139480999999983</c:v>
                </c:pt>
                <c:pt idx="948">
                  <c:v>0.92511641999999994</c:v>
                </c:pt>
                <c:pt idx="949">
                  <c:v>0.88862822999999991</c:v>
                </c:pt>
                <c:pt idx="950">
                  <c:v>0.91258759</c:v>
                </c:pt>
                <c:pt idx="951">
                  <c:v>0.93242691</c:v>
                </c:pt>
                <c:pt idx="952">
                  <c:v>0.94615233999999981</c:v>
                </c:pt>
                <c:pt idx="953">
                  <c:v>0.93359482000000016</c:v>
                </c:pt>
                <c:pt idx="954">
                  <c:v>0.95606308000000007</c:v>
                </c:pt>
                <c:pt idx="955">
                  <c:v>1.0035313400000003</c:v>
                </c:pt>
                <c:pt idx="956">
                  <c:v>0.98411789000000005</c:v>
                </c:pt>
                <c:pt idx="957">
                  <c:v>0.98221190999999997</c:v>
                </c:pt>
                <c:pt idx="958">
                  <c:v>0.97030609000000001</c:v>
                </c:pt>
                <c:pt idx="959">
                  <c:v>0.97010894999999997</c:v>
                </c:pt>
                <c:pt idx="960">
                  <c:v>0.96710479999999999</c:v>
                </c:pt>
                <c:pt idx="961">
                  <c:v>1.0007243299999997</c:v>
                </c:pt>
                <c:pt idx="962">
                  <c:v>0.98601028000000013</c:v>
                </c:pt>
                <c:pt idx="963">
                  <c:v>1.0496946700000001</c:v>
                </c:pt>
                <c:pt idx="964">
                  <c:v>1.0795472699999999</c:v>
                </c:pt>
                <c:pt idx="965">
                  <c:v>1.0041653400000001</c:v>
                </c:pt>
                <c:pt idx="966">
                  <c:v>1.0041653400000001</c:v>
                </c:pt>
                <c:pt idx="967">
                  <c:v>0.98525299</c:v>
                </c:pt>
                <c:pt idx="968">
                  <c:v>0.9853421</c:v>
                </c:pt>
                <c:pt idx="969">
                  <c:v>0.97297897</c:v>
                </c:pt>
                <c:pt idx="970">
                  <c:v>0.93872406000000019</c:v>
                </c:pt>
                <c:pt idx="971">
                  <c:v>0.9732336399999999</c:v>
                </c:pt>
                <c:pt idx="972">
                  <c:v>1.0096423300000001</c:v>
                </c:pt>
                <c:pt idx="973">
                  <c:v>0.9612115499999998</c:v>
                </c:pt>
                <c:pt idx="974">
                  <c:v>0.95706543000000011</c:v>
                </c:pt>
                <c:pt idx="975">
                  <c:v>0.92656647000000003</c:v>
                </c:pt>
                <c:pt idx="976">
                  <c:v>0.91863570999999999</c:v>
                </c:pt>
                <c:pt idx="977">
                  <c:v>0.83837082000000018</c:v>
                </c:pt>
                <c:pt idx="978">
                  <c:v>0.92553131</c:v>
                </c:pt>
                <c:pt idx="979">
                  <c:v>0.96276015999999998</c:v>
                </c:pt>
                <c:pt idx="980">
                  <c:v>0.93963470000000004</c:v>
                </c:pt>
                <c:pt idx="981">
                  <c:v>1.0380600000000002</c:v>
                </c:pt>
                <c:pt idx="982">
                  <c:v>1.0388870199999998</c:v>
                </c:pt>
                <c:pt idx="983">
                  <c:v>1.03918015</c:v>
                </c:pt>
                <c:pt idx="984">
                  <c:v>1.06052963</c:v>
                </c:pt>
                <c:pt idx="985">
                  <c:v>1.09578262</c:v>
                </c:pt>
                <c:pt idx="986">
                  <c:v>1.1233486899999998</c:v>
                </c:pt>
                <c:pt idx="987">
                  <c:v>1.1573338300000002</c:v>
                </c:pt>
                <c:pt idx="988">
                  <c:v>1.2133859299999998</c:v>
                </c:pt>
                <c:pt idx="989">
                  <c:v>1.2029782099999999</c:v>
                </c:pt>
                <c:pt idx="990">
                  <c:v>1.2033958400000002</c:v>
                </c:pt>
                <c:pt idx="991">
                  <c:v>1.18791351</c:v>
                </c:pt>
                <c:pt idx="992">
                  <c:v>1.13420685</c:v>
                </c:pt>
                <c:pt idx="993">
                  <c:v>1.1014761399999999</c:v>
                </c:pt>
                <c:pt idx="994">
                  <c:v>1.0497494499999998</c:v>
                </c:pt>
                <c:pt idx="995">
                  <c:v>1.0880517599999999</c:v>
                </c:pt>
                <c:pt idx="996">
                  <c:v>1.0916091900000002</c:v>
                </c:pt>
                <c:pt idx="997">
                  <c:v>1.0732611099999998</c:v>
                </c:pt>
                <c:pt idx="998">
                  <c:v>1.09243347</c:v>
                </c:pt>
                <c:pt idx="999">
                  <c:v>1.1093603500000002</c:v>
                </c:pt>
                <c:pt idx="1000">
                  <c:v>1.0766868600000001</c:v>
                </c:pt>
                <c:pt idx="1001">
                  <c:v>1.1092288199999998</c:v>
                </c:pt>
                <c:pt idx="1002">
                  <c:v>1.14391357</c:v>
                </c:pt>
                <c:pt idx="1003">
                  <c:v>1.12394287</c:v>
                </c:pt>
                <c:pt idx="1004">
                  <c:v>1.1992990099999998</c:v>
                </c:pt>
                <c:pt idx="1005">
                  <c:v>1.1430892900000003</c:v>
                </c:pt>
                <c:pt idx="1006">
                  <c:v>1.1745262099999998</c:v>
                </c:pt>
                <c:pt idx="1007">
                  <c:v>1.1266774000000002</c:v>
                </c:pt>
                <c:pt idx="1008">
                  <c:v>1.1159738200000002</c:v>
                </c:pt>
                <c:pt idx="1009">
                  <c:v>1.05304245</c:v>
                </c:pt>
                <c:pt idx="1010">
                  <c:v>1.0841864000000001</c:v>
                </c:pt>
                <c:pt idx="1011">
                  <c:v>1.0906095900000001</c:v>
                </c:pt>
                <c:pt idx="1012">
                  <c:v>1.1258763099999998</c:v>
                </c:pt>
                <c:pt idx="1013">
                  <c:v>1.2977584800000002</c:v>
                </c:pt>
                <c:pt idx="1014">
                  <c:v>1.3425471500000001</c:v>
                </c:pt>
                <c:pt idx="1015">
                  <c:v>1.3576116900000001</c:v>
                </c:pt>
                <c:pt idx="1016">
                  <c:v>1.3556674200000001</c:v>
                </c:pt>
                <c:pt idx="1017">
                  <c:v>1.4201391599999997</c:v>
                </c:pt>
                <c:pt idx="1018">
                  <c:v>1.41789078</c:v>
                </c:pt>
                <c:pt idx="1019">
                  <c:v>1.41081177</c:v>
                </c:pt>
                <c:pt idx="1020">
                  <c:v>1.42375534</c:v>
                </c:pt>
                <c:pt idx="1021">
                  <c:v>1.4588755799999999</c:v>
                </c:pt>
                <c:pt idx="1022">
                  <c:v>1.3293856800000001</c:v>
                </c:pt>
                <c:pt idx="1023">
                  <c:v>1.3936891199999999</c:v>
                </c:pt>
                <c:pt idx="1024">
                  <c:v>1.2244837999999998</c:v>
                </c:pt>
                <c:pt idx="1025">
                  <c:v>1.3939683500000002</c:v>
                </c:pt>
                <c:pt idx="1026">
                  <c:v>1.3925128199999999</c:v>
                </c:pt>
                <c:pt idx="1027">
                  <c:v>1.5030027800000001</c:v>
                </c:pt>
                <c:pt idx="1028">
                  <c:v>1.5750411999999998</c:v>
                </c:pt>
                <c:pt idx="1029">
                  <c:v>1.6186617999999999</c:v>
                </c:pt>
                <c:pt idx="1030">
                  <c:v>1.49261826</c:v>
                </c:pt>
                <c:pt idx="1031">
                  <c:v>1.5194175699999999</c:v>
                </c:pt>
                <c:pt idx="1032">
                  <c:v>1.5998794600000004</c:v>
                </c:pt>
                <c:pt idx="1033">
                  <c:v>1.6484527600000001</c:v>
                </c:pt>
                <c:pt idx="1034">
                  <c:v>1.6749945100000003</c:v>
                </c:pt>
                <c:pt idx="1035">
                  <c:v>1.8082195999999997</c:v>
                </c:pt>
                <c:pt idx="1036">
                  <c:v>1.7295651199999997</c:v>
                </c:pt>
                <c:pt idx="1037">
                  <c:v>1.7886132800000003</c:v>
                </c:pt>
                <c:pt idx="1038">
                  <c:v>1.8327746600000001</c:v>
                </c:pt>
                <c:pt idx="1039">
                  <c:v>1.8033712799999999</c:v>
                </c:pt>
                <c:pt idx="1040">
                  <c:v>1.77649261</c:v>
                </c:pt>
                <c:pt idx="1041">
                  <c:v>1.7518609600000001</c:v>
                </c:pt>
                <c:pt idx="1042">
                  <c:v>1.69265533</c:v>
                </c:pt>
                <c:pt idx="1043">
                  <c:v>1.6247521999999996</c:v>
                </c:pt>
                <c:pt idx="1044">
                  <c:v>1.6033477800000004</c:v>
                </c:pt>
                <c:pt idx="1045">
                  <c:v>1.5646374500000002</c:v>
                </c:pt>
                <c:pt idx="1046">
                  <c:v>1.5291995200000001</c:v>
                </c:pt>
                <c:pt idx="1047">
                  <c:v>1.4844137599999998</c:v>
                </c:pt>
                <c:pt idx="1048">
                  <c:v>1.4011584500000001</c:v>
                </c:pt>
                <c:pt idx="1049">
                  <c:v>1.3152742000000002</c:v>
                </c:pt>
                <c:pt idx="1050">
                  <c:v>1.3611840799999997</c:v>
                </c:pt>
                <c:pt idx="1051">
                  <c:v>1.3662025499999997</c:v>
                </c:pt>
                <c:pt idx="1052">
                  <c:v>1.4319270299999998</c:v>
                </c:pt>
                <c:pt idx="1053">
                  <c:v>1.4615524300000002</c:v>
                </c:pt>
                <c:pt idx="1054">
                  <c:v>1.4245961</c:v>
                </c:pt>
                <c:pt idx="1055">
                  <c:v>1.41129639</c:v>
                </c:pt>
                <c:pt idx="1056">
                  <c:v>1.3924006700000002</c:v>
                </c:pt>
                <c:pt idx="1057">
                  <c:v>1.3412997400000002</c:v>
                </c:pt>
                <c:pt idx="1058">
                  <c:v>1.2496440099999999</c:v>
                </c:pt>
                <c:pt idx="1059">
                  <c:v>1.2496440099999999</c:v>
                </c:pt>
                <c:pt idx="1060">
                  <c:v>1.27370743</c:v>
                </c:pt>
                <c:pt idx="1061">
                  <c:v>1.2535902399999999</c:v>
                </c:pt>
                <c:pt idx="1062">
                  <c:v>1.2591589400000003</c:v>
                </c:pt>
                <c:pt idx="1063">
                  <c:v>1.2306454499999999</c:v>
                </c:pt>
                <c:pt idx="1064">
                  <c:v>1.29982468</c:v>
                </c:pt>
                <c:pt idx="1065">
                  <c:v>1.2041502399999997</c:v>
                </c:pt>
                <c:pt idx="1066">
                  <c:v>1.15827576</c:v>
                </c:pt>
                <c:pt idx="1067">
                  <c:v>1.2048855599999997</c:v>
                </c:pt>
                <c:pt idx="1068">
                  <c:v>1.1155822799999999</c:v>
                </c:pt>
                <c:pt idx="1069">
                  <c:v>1.1244796799999999</c:v>
                </c:pt>
                <c:pt idx="1070">
                  <c:v>1.1388842800000001</c:v>
                </c:pt>
                <c:pt idx="1071">
                  <c:v>1.0323187300000001</c:v>
                </c:pt>
                <c:pt idx="1072">
                  <c:v>0.97904891999999988</c:v>
                </c:pt>
                <c:pt idx="1073">
                  <c:v>1.0107691999999999</c:v>
                </c:pt>
                <c:pt idx="1074">
                  <c:v>1.0317695599999999</c:v>
                </c:pt>
                <c:pt idx="1075">
                  <c:v>1.0291378799999999</c:v>
                </c:pt>
                <c:pt idx="1076">
                  <c:v>1.04294968</c:v>
                </c:pt>
                <c:pt idx="1077">
                  <c:v>1.0500068699999998</c:v>
                </c:pt>
                <c:pt idx="1078">
                  <c:v>1.02791794</c:v>
                </c:pt>
                <c:pt idx="1079">
                  <c:v>1.0068190000000001</c:v>
                </c:pt>
                <c:pt idx="1080">
                  <c:v>0.98285141000000009</c:v>
                </c:pt>
                <c:pt idx="1081">
                  <c:v>0.95538115999999995</c:v>
                </c:pt>
                <c:pt idx="1082">
                  <c:v>0.95776093000000007</c:v>
                </c:pt>
                <c:pt idx="1083">
                  <c:v>0.96841934000000007</c:v>
                </c:pt>
                <c:pt idx="1084">
                  <c:v>0.94293456999999981</c:v>
                </c:pt>
                <c:pt idx="1085">
                  <c:v>0.96761963000000017</c:v>
                </c:pt>
                <c:pt idx="1086">
                  <c:v>0.95575637999999996</c:v>
                </c:pt>
                <c:pt idx="1087">
                  <c:v>0.95769257000000008</c:v>
                </c:pt>
                <c:pt idx="1088">
                  <c:v>0.95312607000000016</c:v>
                </c:pt>
                <c:pt idx="1089">
                  <c:v>0.93750549000000016</c:v>
                </c:pt>
                <c:pt idx="1090">
                  <c:v>0.94208983999999996</c:v>
                </c:pt>
                <c:pt idx="1091">
                  <c:v>0.94604553000000013</c:v>
                </c:pt>
                <c:pt idx="1092">
                  <c:v>1.0081936599999999</c:v>
                </c:pt>
                <c:pt idx="1093">
                  <c:v>0.98296355999999996</c:v>
                </c:pt>
                <c:pt idx="1094">
                  <c:v>0.98296355999999996</c:v>
                </c:pt>
                <c:pt idx="1095">
                  <c:v>0.99976317999999997</c:v>
                </c:pt>
                <c:pt idx="1096">
                  <c:v>0.97130294999999989</c:v>
                </c:pt>
                <c:pt idx="1097">
                  <c:v>0.97504791000000002</c:v>
                </c:pt>
                <c:pt idx="1098">
                  <c:v>0.94859924000000007</c:v>
                </c:pt>
                <c:pt idx="1099">
                  <c:v>0.91435257000000014</c:v>
                </c:pt>
                <c:pt idx="1100">
                  <c:v>0.95370803999999998</c:v>
                </c:pt>
                <c:pt idx="1101">
                  <c:v>0.97105377000000015</c:v>
                </c:pt>
                <c:pt idx="1102">
                  <c:v>0.97999649</c:v>
                </c:pt>
                <c:pt idx="1103">
                  <c:v>0.92397170999999978</c:v>
                </c:pt>
                <c:pt idx="1104">
                  <c:v>0.90404068000000004</c:v>
                </c:pt>
                <c:pt idx="1105">
                  <c:v>0.87160689999999996</c:v>
                </c:pt>
                <c:pt idx="1106">
                  <c:v>0.91688704999999993</c:v>
                </c:pt>
                <c:pt idx="1107">
                  <c:v>0.95194305000000012</c:v>
                </c:pt>
                <c:pt idx="1108">
                  <c:v>0.93509140000000013</c:v>
                </c:pt>
                <c:pt idx="1109">
                  <c:v>0.89862930000000008</c:v>
                </c:pt>
                <c:pt idx="1110">
                  <c:v>0.81139220999999995</c:v>
                </c:pt>
                <c:pt idx="1111">
                  <c:v>0.81668991000000002</c:v>
                </c:pt>
                <c:pt idx="1112">
                  <c:v>0.80194167999999988</c:v>
                </c:pt>
                <c:pt idx="1113">
                  <c:v>0.82993209999999995</c:v>
                </c:pt>
                <c:pt idx="1114">
                  <c:v>0.79647964000000004</c:v>
                </c:pt>
                <c:pt idx="1115">
                  <c:v>0.83417815999999978</c:v>
                </c:pt>
                <c:pt idx="1116">
                  <c:v>0.81565887000000004</c:v>
                </c:pt>
                <c:pt idx="1117">
                  <c:v>0.82809174000000008</c:v>
                </c:pt>
                <c:pt idx="1118">
                  <c:v>0.81951614000000017</c:v>
                </c:pt>
                <c:pt idx="1119">
                  <c:v>0.84472014999999989</c:v>
                </c:pt>
                <c:pt idx="1120">
                  <c:v>0.85345322000000001</c:v>
                </c:pt>
                <c:pt idx="1121">
                  <c:v>0.81719512999999999</c:v>
                </c:pt>
                <c:pt idx="1122">
                  <c:v>0.82493422999999999</c:v>
                </c:pt>
                <c:pt idx="1123">
                  <c:v>0.80463364000000004</c:v>
                </c:pt>
                <c:pt idx="1124">
                  <c:v>0.82446182000000001</c:v>
                </c:pt>
                <c:pt idx="1125">
                  <c:v>0.84001937999999998</c:v>
                </c:pt>
                <c:pt idx="1126">
                  <c:v>0.85087357000000008</c:v>
                </c:pt>
                <c:pt idx="1127">
                  <c:v>0.82935562000000007</c:v>
                </c:pt>
                <c:pt idx="1128">
                  <c:v>0.80323836999999987</c:v>
                </c:pt>
                <c:pt idx="1129">
                  <c:v>0.80574951000000006</c:v>
                </c:pt>
                <c:pt idx="1130">
                  <c:v>0.77948165999999985</c:v>
                </c:pt>
                <c:pt idx="1131">
                  <c:v>0.76319565000000011</c:v>
                </c:pt>
                <c:pt idx="1132">
                  <c:v>0.74360687000000003</c:v>
                </c:pt>
                <c:pt idx="1133">
                  <c:v>0.76987625000000004</c:v>
                </c:pt>
                <c:pt idx="1134">
                  <c:v>0.74866226000000013</c:v>
                </c:pt>
                <c:pt idx="1135">
                  <c:v>0.71459228999999991</c:v>
                </c:pt>
                <c:pt idx="1136">
                  <c:v>0.73798615000000023</c:v>
                </c:pt>
                <c:pt idx="1137">
                  <c:v>0.71445662999999993</c:v>
                </c:pt>
                <c:pt idx="1138">
                  <c:v>0.70121735000000007</c:v>
                </c:pt>
                <c:pt idx="1139">
                  <c:v>0.71428833000000003</c:v>
                </c:pt>
                <c:pt idx="1140">
                  <c:v>0.72997588999999996</c:v>
                </c:pt>
                <c:pt idx="1141">
                  <c:v>0.72543410999999991</c:v>
                </c:pt>
                <c:pt idx="1142">
                  <c:v>0.73819426999999993</c:v>
                </c:pt>
                <c:pt idx="1143">
                  <c:v>0.74372330000000009</c:v>
                </c:pt>
                <c:pt idx="1144">
                  <c:v>0.74837601000000009</c:v>
                </c:pt>
                <c:pt idx="1145">
                  <c:v>0.74822951999999976</c:v>
                </c:pt>
                <c:pt idx="1146">
                  <c:v>0.73404129000000018</c:v>
                </c:pt>
                <c:pt idx="1147">
                  <c:v>0.69414504999999993</c:v>
                </c:pt>
                <c:pt idx="1148">
                  <c:v>0.68568848000000004</c:v>
                </c:pt>
                <c:pt idx="1149">
                  <c:v>0.72668427000000002</c:v>
                </c:pt>
                <c:pt idx="1150">
                  <c:v>0.70474990999999987</c:v>
                </c:pt>
                <c:pt idx="1151">
                  <c:v>0.76277526999999989</c:v>
                </c:pt>
                <c:pt idx="1152">
                  <c:v>0.76491806000000007</c:v>
                </c:pt>
                <c:pt idx="1153">
                  <c:v>0.82594619999999996</c:v>
                </c:pt>
                <c:pt idx="1154">
                  <c:v>0.83439865000000002</c:v>
                </c:pt>
                <c:pt idx="1155">
                  <c:v>0.78087280000000003</c:v>
                </c:pt>
                <c:pt idx="1156">
                  <c:v>0.81602722000000005</c:v>
                </c:pt>
                <c:pt idx="1157">
                  <c:v>0.78917877000000014</c:v>
                </c:pt>
                <c:pt idx="1158">
                  <c:v>0.8076089500000001</c:v>
                </c:pt>
                <c:pt idx="1159">
                  <c:v>0.79046584999999991</c:v>
                </c:pt>
                <c:pt idx="1160">
                  <c:v>0.75503204000000013</c:v>
                </c:pt>
                <c:pt idx="1161">
                  <c:v>0.7353653</c:v>
                </c:pt>
                <c:pt idx="1162">
                  <c:v>0.73814895999999997</c:v>
                </c:pt>
                <c:pt idx="1163">
                  <c:v>0.74005370999999998</c:v>
                </c:pt>
                <c:pt idx="1164">
                  <c:v>0.77075943000000002</c:v>
                </c:pt>
                <c:pt idx="1165">
                  <c:v>0.75315337999999987</c:v>
                </c:pt>
                <c:pt idx="1166">
                  <c:v>0.6987416099999999</c:v>
                </c:pt>
                <c:pt idx="1167">
                  <c:v>0.74076293999999998</c:v>
                </c:pt>
                <c:pt idx="1168">
                  <c:v>0.74745452999999995</c:v>
                </c:pt>
                <c:pt idx="1169">
                  <c:v>0.71061584</c:v>
                </c:pt>
                <c:pt idx="1170">
                  <c:v>0.71023117000000013</c:v>
                </c:pt>
                <c:pt idx="1171">
                  <c:v>0.72604751999999984</c:v>
                </c:pt>
                <c:pt idx="1172">
                  <c:v>0.78881453999999995</c:v>
                </c:pt>
                <c:pt idx="1173">
                  <c:v>0.7969986</c:v>
                </c:pt>
                <c:pt idx="1174">
                  <c:v>0.76904509999999981</c:v>
                </c:pt>
                <c:pt idx="1175">
                  <c:v>0.75346832000000008</c:v>
                </c:pt>
                <c:pt idx="1176">
                  <c:v>0.71826462000000002</c:v>
                </c:pt>
                <c:pt idx="1177">
                  <c:v>0.6917790199999998</c:v>
                </c:pt>
                <c:pt idx="1178">
                  <c:v>0.69605377000000002</c:v>
                </c:pt>
                <c:pt idx="1179">
                  <c:v>0.67077850000000017</c:v>
                </c:pt>
                <c:pt idx="1180">
                  <c:v>0.68329910000000016</c:v>
                </c:pt>
                <c:pt idx="1181">
                  <c:v>0.65311508000000007</c:v>
                </c:pt>
                <c:pt idx="1182">
                  <c:v>0.66410476999999979</c:v>
                </c:pt>
                <c:pt idx="1183">
                  <c:v>0.70840590999999997</c:v>
                </c:pt>
                <c:pt idx="1184">
                  <c:v>0.73989075000000004</c:v>
                </c:pt>
                <c:pt idx="1185">
                  <c:v>0.73210097999999979</c:v>
                </c:pt>
                <c:pt idx="1186">
                  <c:v>0.69717377000000003</c:v>
                </c:pt>
                <c:pt idx="1187">
                  <c:v>0.69418471999999998</c:v>
                </c:pt>
                <c:pt idx="1188">
                  <c:v>0.7263856500000001</c:v>
                </c:pt>
                <c:pt idx="1189">
                  <c:v>0.71840148999999998</c:v>
                </c:pt>
                <c:pt idx="1190">
                  <c:v>0.73476150999999978</c:v>
                </c:pt>
                <c:pt idx="1191">
                  <c:v>0.7781944300000001</c:v>
                </c:pt>
                <c:pt idx="1192">
                  <c:v>0.80327118000000008</c:v>
                </c:pt>
                <c:pt idx="1193">
                  <c:v>0.76767440999999992</c:v>
                </c:pt>
                <c:pt idx="1194">
                  <c:v>0.7095259100000002</c:v>
                </c:pt>
                <c:pt idx="1195">
                  <c:v>0.7323405500000002</c:v>
                </c:pt>
                <c:pt idx="1196">
                  <c:v>0.67756194999999986</c:v>
                </c:pt>
                <c:pt idx="1197">
                  <c:v>0.67756194999999986</c:v>
                </c:pt>
                <c:pt idx="1198">
                  <c:v>0.62835463999999996</c:v>
                </c:pt>
                <c:pt idx="1199">
                  <c:v>0.62727982000000004</c:v>
                </c:pt>
                <c:pt idx="1200">
                  <c:v>0.62874633999999996</c:v>
                </c:pt>
                <c:pt idx="1201">
                  <c:v>0.63119323999999999</c:v>
                </c:pt>
                <c:pt idx="1202">
                  <c:v>0.64663574000000001</c:v>
                </c:pt>
                <c:pt idx="1203">
                  <c:v>0.63694824000000017</c:v>
                </c:pt>
                <c:pt idx="1204">
                  <c:v>0.65656021000000009</c:v>
                </c:pt>
                <c:pt idx="1205">
                  <c:v>0.63357161999999989</c:v>
                </c:pt>
                <c:pt idx="1206">
                  <c:v>0.64556502999999998</c:v>
                </c:pt>
                <c:pt idx="1207">
                  <c:v>0.62044173999999996</c:v>
                </c:pt>
                <c:pt idx="1208">
                  <c:v>0.61389388999999994</c:v>
                </c:pt>
                <c:pt idx="1209">
                  <c:v>0.57859160999999992</c:v>
                </c:pt>
                <c:pt idx="1210">
                  <c:v>0.56147033999999985</c:v>
                </c:pt>
                <c:pt idx="1211">
                  <c:v>0.52555724999999986</c:v>
                </c:pt>
                <c:pt idx="1212">
                  <c:v>0.50390929999999989</c:v>
                </c:pt>
                <c:pt idx="1213">
                  <c:v>0.55996551999999999</c:v>
                </c:pt>
                <c:pt idx="1214">
                  <c:v>0.53299103000000003</c:v>
                </c:pt>
                <c:pt idx="1215">
                  <c:v>0.5380368000000002</c:v>
                </c:pt>
                <c:pt idx="1216">
                  <c:v>0.54446411000000006</c:v>
                </c:pt>
                <c:pt idx="1217">
                  <c:v>0.49728882000000008</c:v>
                </c:pt>
                <c:pt idx="1218">
                  <c:v>0.51514266999999991</c:v>
                </c:pt>
                <c:pt idx="1219">
                  <c:v>0.48075774999999998</c:v>
                </c:pt>
                <c:pt idx="1220">
                  <c:v>0.44735320999999995</c:v>
                </c:pt>
                <c:pt idx="1221">
                  <c:v>0.42461655000000009</c:v>
                </c:pt>
                <c:pt idx="1222">
                  <c:v>0.37031845000000008</c:v>
                </c:pt>
                <c:pt idx="1223">
                  <c:v>0.38845306000000002</c:v>
                </c:pt>
                <c:pt idx="1224">
                  <c:v>0.40517577999999976</c:v>
                </c:pt>
                <c:pt idx="1225">
                  <c:v>0.35711059999999994</c:v>
                </c:pt>
                <c:pt idx="1226">
                  <c:v>0.35711059999999994</c:v>
                </c:pt>
                <c:pt idx="1227">
                  <c:v>0.41419647000000004</c:v>
                </c:pt>
                <c:pt idx="1228">
                  <c:v>0.43780669999999988</c:v>
                </c:pt>
                <c:pt idx="1229">
                  <c:v>0.45844696000000007</c:v>
                </c:pt>
                <c:pt idx="1230">
                  <c:v>0.45162398999999986</c:v>
                </c:pt>
                <c:pt idx="1231">
                  <c:v>0.38937041999999988</c:v>
                </c:pt>
                <c:pt idx="1232">
                  <c:v>0.37251342999999992</c:v>
                </c:pt>
                <c:pt idx="1233">
                  <c:v>0.37244904000000001</c:v>
                </c:pt>
                <c:pt idx="1234">
                  <c:v>0.3749589499999999</c:v>
                </c:pt>
                <c:pt idx="1235">
                  <c:v>0.37761398000000024</c:v>
                </c:pt>
                <c:pt idx="1236">
                  <c:v>0.37669373000000017</c:v>
                </c:pt>
                <c:pt idx="1237">
                  <c:v>0.33102202999999997</c:v>
                </c:pt>
                <c:pt idx="1238">
                  <c:v>0.31070357999999998</c:v>
                </c:pt>
                <c:pt idx="1239">
                  <c:v>0.29879089000000003</c:v>
                </c:pt>
                <c:pt idx="1240">
                  <c:v>0.27034453999999997</c:v>
                </c:pt>
                <c:pt idx="1241">
                  <c:v>0.2719424399999999</c:v>
                </c:pt>
                <c:pt idx="1242">
                  <c:v>0.34346038999999995</c:v>
                </c:pt>
                <c:pt idx="1243">
                  <c:v>0.36085418999999996</c:v>
                </c:pt>
                <c:pt idx="1244">
                  <c:v>0.32297485000000004</c:v>
                </c:pt>
                <c:pt idx="1245">
                  <c:v>0.34890732000000013</c:v>
                </c:pt>
                <c:pt idx="1246">
                  <c:v>0.32074158000000019</c:v>
                </c:pt>
                <c:pt idx="1247">
                  <c:v>0.32362793000000001</c:v>
                </c:pt>
                <c:pt idx="1248">
                  <c:v>0.34465575999999998</c:v>
                </c:pt>
                <c:pt idx="1249">
                  <c:v>0.32102509000000001</c:v>
                </c:pt>
                <c:pt idx="1250">
                  <c:v>0.35004105000000019</c:v>
                </c:pt>
                <c:pt idx="1251">
                  <c:v>0.34889770999999992</c:v>
                </c:pt>
                <c:pt idx="1252">
                  <c:v>0.34795562999999996</c:v>
                </c:pt>
                <c:pt idx="1253">
                  <c:v>0.31243010999999998</c:v>
                </c:pt>
                <c:pt idx="1254">
                  <c:v>0.30794997999999985</c:v>
                </c:pt>
                <c:pt idx="1255">
                  <c:v>0.28191619999999995</c:v>
                </c:pt>
                <c:pt idx="1256">
                  <c:v>0.27464127000000005</c:v>
                </c:pt>
                <c:pt idx="1257">
                  <c:v>0.26582595999999992</c:v>
                </c:pt>
                <c:pt idx="1258">
                  <c:v>0.2860320999999999</c:v>
                </c:pt>
                <c:pt idx="1259">
                  <c:v>0.27236557000000006</c:v>
                </c:pt>
                <c:pt idx="1260">
                  <c:v>0.21877257999999999</c:v>
                </c:pt>
                <c:pt idx="1261">
                  <c:v>0.23921020999999998</c:v>
                </c:pt>
                <c:pt idx="1262">
                  <c:v>0.23008132999999997</c:v>
                </c:pt>
                <c:pt idx="1263">
                  <c:v>0.24990416999999998</c:v>
                </c:pt>
                <c:pt idx="1264">
                  <c:v>0.22634460000000001</c:v>
                </c:pt>
                <c:pt idx="1265">
                  <c:v>0.22378684999999998</c:v>
                </c:pt>
                <c:pt idx="1266">
                  <c:v>0.28108505000000017</c:v>
                </c:pt>
                <c:pt idx="1267">
                  <c:v>0.24902648999999988</c:v>
                </c:pt>
                <c:pt idx="1268">
                  <c:v>0.23576789999999992</c:v>
                </c:pt>
                <c:pt idx="1269">
                  <c:v>0.16224258000000003</c:v>
                </c:pt>
                <c:pt idx="1270">
                  <c:v>0.16097603000000005</c:v>
                </c:pt>
                <c:pt idx="1271">
                  <c:v>0.15825530999999993</c:v>
                </c:pt>
                <c:pt idx="1272">
                  <c:v>0.13817229999999991</c:v>
                </c:pt>
                <c:pt idx="1273">
                  <c:v>0.19827064999999999</c:v>
                </c:pt>
                <c:pt idx="1274">
                  <c:v>0.14896759000000004</c:v>
                </c:pt>
                <c:pt idx="1275">
                  <c:v>0.26239455999999994</c:v>
                </c:pt>
                <c:pt idx="1276">
                  <c:v>0.22800690000000001</c:v>
                </c:pt>
                <c:pt idx="1277">
                  <c:v>0.32093185000000002</c:v>
                </c:pt>
                <c:pt idx="1278">
                  <c:v>0.36099106000000014</c:v>
                </c:pt>
                <c:pt idx="1279">
                  <c:v>0.31601897999999995</c:v>
                </c:pt>
                <c:pt idx="1280">
                  <c:v>0.37537933000000012</c:v>
                </c:pt>
                <c:pt idx="1281">
                  <c:v>0.41745666999999997</c:v>
                </c:pt>
                <c:pt idx="1282">
                  <c:v>0.41047622999999978</c:v>
                </c:pt>
                <c:pt idx="1283">
                  <c:v>0.37293792999999997</c:v>
                </c:pt>
                <c:pt idx="1284">
                  <c:v>0.39059723000000002</c:v>
                </c:pt>
                <c:pt idx="1285">
                  <c:v>0.35357238999999985</c:v>
                </c:pt>
                <c:pt idx="1286">
                  <c:v>0.35593169999999996</c:v>
                </c:pt>
                <c:pt idx="1287">
                  <c:v>0.38940872000000004</c:v>
                </c:pt>
                <c:pt idx="1288">
                  <c:v>0.37608032000000002</c:v>
                </c:pt>
                <c:pt idx="1289">
                  <c:v>0.39022750999999989</c:v>
                </c:pt>
                <c:pt idx="1290">
                  <c:v>0.43370299999999995</c:v>
                </c:pt>
                <c:pt idx="1291">
                  <c:v>0.46331466999999993</c:v>
                </c:pt>
                <c:pt idx="1292">
                  <c:v>0.48426849000000005</c:v>
                </c:pt>
                <c:pt idx="1293">
                  <c:v>0.4597312899999999</c:v>
                </c:pt>
                <c:pt idx="1294">
                  <c:v>0.47241759999999999</c:v>
                </c:pt>
                <c:pt idx="1295">
                  <c:v>0.47241759999999999</c:v>
                </c:pt>
                <c:pt idx="1296">
                  <c:v>0.47619537000000012</c:v>
                </c:pt>
                <c:pt idx="1297">
                  <c:v>0.4913229400000001</c:v>
                </c:pt>
                <c:pt idx="1298">
                  <c:v>0.46156204000000001</c:v>
                </c:pt>
                <c:pt idx="1299">
                  <c:v>0.43505447000000008</c:v>
                </c:pt>
                <c:pt idx="1300">
                  <c:v>0.42641585999999987</c:v>
                </c:pt>
                <c:pt idx="1301">
                  <c:v>0.44617569000000001</c:v>
                </c:pt>
                <c:pt idx="1302">
                  <c:v>0.41869324000000008</c:v>
                </c:pt>
                <c:pt idx="1303">
                  <c:v>0.4337304700000002</c:v>
                </c:pt>
                <c:pt idx="1304">
                  <c:v>0.38647582999999996</c:v>
                </c:pt>
                <c:pt idx="1305">
                  <c:v>0.34576491999999992</c:v>
                </c:pt>
                <c:pt idx="1306">
                  <c:v>0.36880951000000017</c:v>
                </c:pt>
                <c:pt idx="1307">
                  <c:v>0.38989623999999989</c:v>
                </c:pt>
                <c:pt idx="1308">
                  <c:v>0.38965256000000004</c:v>
                </c:pt>
                <c:pt idx="1309">
                  <c:v>0.3606747400000001</c:v>
                </c:pt>
                <c:pt idx="1310">
                  <c:v>0.39133117999999989</c:v>
                </c:pt>
                <c:pt idx="1311">
                  <c:v>0.43715912000000001</c:v>
                </c:pt>
                <c:pt idx="1312">
                  <c:v>0.45309448000000008</c:v>
                </c:pt>
                <c:pt idx="1313">
                  <c:v>0.46891220000000011</c:v>
                </c:pt>
                <c:pt idx="1314">
                  <c:v>0.50824019999999992</c:v>
                </c:pt>
                <c:pt idx="1315">
                  <c:v>0.50824019999999992</c:v>
                </c:pt>
                <c:pt idx="1316">
                  <c:v>0.50729950000000001</c:v>
                </c:pt>
                <c:pt idx="1317">
                  <c:v>0.50199645999999998</c:v>
                </c:pt>
                <c:pt idx="1318">
                  <c:v>0.50767471000000008</c:v>
                </c:pt>
                <c:pt idx="1319">
                  <c:v>0.51612441999999992</c:v>
                </c:pt>
                <c:pt idx="1320">
                  <c:v>0.48027572999999979</c:v>
                </c:pt>
                <c:pt idx="1321">
                  <c:v>0.48484908999999998</c:v>
                </c:pt>
                <c:pt idx="1322">
                  <c:v>0.46908751999999998</c:v>
                </c:pt>
                <c:pt idx="1323">
                  <c:v>0.45802658000000007</c:v>
                </c:pt>
                <c:pt idx="1324">
                  <c:v>0.44680419999999987</c:v>
                </c:pt>
                <c:pt idx="1325">
                  <c:v>0.44744492000000013</c:v>
                </c:pt>
                <c:pt idx="1326">
                  <c:v>0.46167296999999996</c:v>
                </c:pt>
                <c:pt idx="1327">
                  <c:v>0.38088103999999978</c:v>
                </c:pt>
                <c:pt idx="1328">
                  <c:v>0.38512299000000016</c:v>
                </c:pt>
                <c:pt idx="1329">
                  <c:v>0.39508986999999984</c:v>
                </c:pt>
                <c:pt idx="1330">
                  <c:v>0.39895659999999999</c:v>
                </c:pt>
                <c:pt idx="1331">
                  <c:v>0.38945938000000013</c:v>
                </c:pt>
                <c:pt idx="1332">
                  <c:v>0.39155578999999996</c:v>
                </c:pt>
                <c:pt idx="1333">
                  <c:v>0.37938567999999995</c:v>
                </c:pt>
                <c:pt idx="1334">
                  <c:v>0.37210403000000003</c:v>
                </c:pt>
                <c:pt idx="1335">
                  <c:v>0.37269684000000014</c:v>
                </c:pt>
                <c:pt idx="1336">
                  <c:v>0.36533294999999999</c:v>
                </c:pt>
                <c:pt idx="1337">
                  <c:v>0.35121460000000004</c:v>
                </c:pt>
                <c:pt idx="1338">
                  <c:v>0.33767944000000005</c:v>
                </c:pt>
                <c:pt idx="1339">
                  <c:v>0.3315628100000001</c:v>
                </c:pt>
                <c:pt idx="1340">
                  <c:v>0.31959274000000004</c:v>
                </c:pt>
                <c:pt idx="1341">
                  <c:v>0.31056656000000005</c:v>
                </c:pt>
                <c:pt idx="1342">
                  <c:v>0.30729813000000017</c:v>
                </c:pt>
                <c:pt idx="1343">
                  <c:v>0.31567947000000007</c:v>
                </c:pt>
                <c:pt idx="1344">
                  <c:v>0.30869202000000007</c:v>
                </c:pt>
                <c:pt idx="1345">
                  <c:v>0.2865017700000001</c:v>
                </c:pt>
                <c:pt idx="1346">
                  <c:v>0.29410125999999992</c:v>
                </c:pt>
                <c:pt idx="1347">
                  <c:v>0.3042105100000001</c:v>
                </c:pt>
                <c:pt idx="1348">
                  <c:v>0.3093191500000001</c:v>
                </c:pt>
                <c:pt idx="1349">
                  <c:v>0.3235047900000001</c:v>
                </c:pt>
                <c:pt idx="1350">
                  <c:v>0.3235047900000001</c:v>
                </c:pt>
                <c:pt idx="1351">
                  <c:v>0.3097669999999999</c:v>
                </c:pt>
                <c:pt idx="1352">
                  <c:v>0.30474456999999999</c:v>
                </c:pt>
                <c:pt idx="1353">
                  <c:v>0.28038116000000013</c:v>
                </c:pt>
                <c:pt idx="1354">
                  <c:v>0.26307648000000006</c:v>
                </c:pt>
                <c:pt idx="1355">
                  <c:v>0.25954926</c:v>
                </c:pt>
                <c:pt idx="1356">
                  <c:v>0.28867614999999991</c:v>
                </c:pt>
                <c:pt idx="1357">
                  <c:v>0.29168029999999989</c:v>
                </c:pt>
                <c:pt idx="1358">
                  <c:v>0.30283981000000004</c:v>
                </c:pt>
                <c:pt idx="1359">
                  <c:v>0.29344390999999992</c:v>
                </c:pt>
                <c:pt idx="1360">
                  <c:v>0.31130051000000014</c:v>
                </c:pt>
                <c:pt idx="1361">
                  <c:v>0.32845183999999983</c:v>
                </c:pt>
                <c:pt idx="1362">
                  <c:v>0.33176834000000022</c:v>
                </c:pt>
                <c:pt idx="1363">
                  <c:v>0.33980041999999999</c:v>
                </c:pt>
                <c:pt idx="1364">
                  <c:v>0.34142013999999987</c:v>
                </c:pt>
                <c:pt idx="1365">
                  <c:v>0.30569472999999991</c:v>
                </c:pt>
                <c:pt idx="1366">
                  <c:v>0.31175368999999997</c:v>
                </c:pt>
                <c:pt idx="1367">
                  <c:v>0.32331985000000008</c:v>
                </c:pt>
                <c:pt idx="1368">
                  <c:v>0.28452316</c:v>
                </c:pt>
                <c:pt idx="1369">
                  <c:v>0.26982963999999998</c:v>
                </c:pt>
                <c:pt idx="1370">
                  <c:v>0.27490143000000011</c:v>
                </c:pt>
                <c:pt idx="1371">
                  <c:v>0.27078674000000014</c:v>
                </c:pt>
                <c:pt idx="1372">
                  <c:v>0.28442184000000004</c:v>
                </c:pt>
                <c:pt idx="1373">
                  <c:v>0.26522757999999991</c:v>
                </c:pt>
                <c:pt idx="1374">
                  <c:v>0.25353270999999999</c:v>
                </c:pt>
                <c:pt idx="1375">
                  <c:v>0.21798935000000008</c:v>
                </c:pt>
                <c:pt idx="1376">
                  <c:v>0.21201668000000007</c:v>
                </c:pt>
                <c:pt idx="1377">
                  <c:v>0.23329497999999993</c:v>
                </c:pt>
                <c:pt idx="1378">
                  <c:v>0.21481818999999991</c:v>
                </c:pt>
                <c:pt idx="1379">
                  <c:v>0.24293052999999998</c:v>
                </c:pt>
                <c:pt idx="1380">
                  <c:v>0.24438873000000005</c:v>
                </c:pt>
                <c:pt idx="1381">
                  <c:v>0.23702072000000007</c:v>
                </c:pt>
                <c:pt idx="1382">
                  <c:v>0.21286011000000005</c:v>
                </c:pt>
                <c:pt idx="1383">
                  <c:v>0.21390076000000002</c:v>
                </c:pt>
                <c:pt idx="1384">
                  <c:v>0.1860540799999999</c:v>
                </c:pt>
                <c:pt idx="1385">
                  <c:v>0.17176170000000002</c:v>
                </c:pt>
                <c:pt idx="1386">
                  <c:v>0.15885506000000005</c:v>
                </c:pt>
                <c:pt idx="1387">
                  <c:v>0.19313315999999991</c:v>
                </c:pt>
                <c:pt idx="1388">
                  <c:v>0.20537987000000002</c:v>
                </c:pt>
                <c:pt idx="1389">
                  <c:v>0.20146378000000009</c:v>
                </c:pt>
                <c:pt idx="1390">
                  <c:v>0.17622551000000009</c:v>
                </c:pt>
                <c:pt idx="1391">
                  <c:v>0.18093300000000001</c:v>
                </c:pt>
                <c:pt idx="1392">
                  <c:v>0.18594588999999995</c:v>
                </c:pt>
                <c:pt idx="1393">
                  <c:v>0.17092094000000002</c:v>
                </c:pt>
                <c:pt idx="1394">
                  <c:v>0.22164124000000007</c:v>
                </c:pt>
                <c:pt idx="1395">
                  <c:v>0.22519310000000003</c:v>
                </c:pt>
                <c:pt idx="1396">
                  <c:v>0.20530449000000006</c:v>
                </c:pt>
                <c:pt idx="1397">
                  <c:v>0.24234306000000005</c:v>
                </c:pt>
                <c:pt idx="1398">
                  <c:v>0.26061728999999989</c:v>
                </c:pt>
                <c:pt idx="1399">
                  <c:v>0.27095932</c:v>
                </c:pt>
                <c:pt idx="1400">
                  <c:v>0.26750877000000006</c:v>
                </c:pt>
                <c:pt idx="1401">
                  <c:v>0.27069777999999989</c:v>
                </c:pt>
                <c:pt idx="1402">
                  <c:v>0.26740746000000004</c:v>
                </c:pt>
                <c:pt idx="1403">
                  <c:v>0.28014709000000004</c:v>
                </c:pt>
                <c:pt idx="1404">
                  <c:v>0.27308167000000005</c:v>
                </c:pt>
                <c:pt idx="1405">
                  <c:v>0.27624603000000003</c:v>
                </c:pt>
                <c:pt idx="1406">
                  <c:v>0.25056274000000012</c:v>
                </c:pt>
                <c:pt idx="1407">
                  <c:v>0.26093216000000008</c:v>
                </c:pt>
                <c:pt idx="1408">
                  <c:v>0.25006981000000006</c:v>
                </c:pt>
                <c:pt idx="1409">
                  <c:v>0.24470505000000009</c:v>
                </c:pt>
                <c:pt idx="1410">
                  <c:v>0.2128669700000001</c:v>
                </c:pt>
                <c:pt idx="1411">
                  <c:v>0.19899085999999988</c:v>
                </c:pt>
                <c:pt idx="1412">
                  <c:v>0.21666939000000007</c:v>
                </c:pt>
                <c:pt idx="1413">
                  <c:v>0.21666939000000007</c:v>
                </c:pt>
                <c:pt idx="1414">
                  <c:v>0.21111838999999999</c:v>
                </c:pt>
                <c:pt idx="1415">
                  <c:v>0.18998519999999997</c:v>
                </c:pt>
                <c:pt idx="1416">
                  <c:v>0.18126296999999991</c:v>
                </c:pt>
                <c:pt idx="1417">
                  <c:v>0.17534644999999993</c:v>
                </c:pt>
                <c:pt idx="1418">
                  <c:v>0.1623302499999999</c:v>
                </c:pt>
                <c:pt idx="1419">
                  <c:v>0.18980445999999995</c:v>
                </c:pt>
                <c:pt idx="1420">
                  <c:v>0.21530150999999997</c:v>
                </c:pt>
                <c:pt idx="1421">
                  <c:v>0.21194678999999983</c:v>
                </c:pt>
                <c:pt idx="1422">
                  <c:v>0.21570679000000004</c:v>
                </c:pt>
                <c:pt idx="1423">
                  <c:v>0.17935973999999999</c:v>
                </c:pt>
                <c:pt idx="1424">
                  <c:v>0.14284286000000002</c:v>
                </c:pt>
                <c:pt idx="1425">
                  <c:v>0.12874763000000011</c:v>
                </c:pt>
                <c:pt idx="1426">
                  <c:v>0.15612884999999999</c:v>
                </c:pt>
                <c:pt idx="1427">
                  <c:v>0.11059668999999994</c:v>
                </c:pt>
                <c:pt idx="1428">
                  <c:v>0.12366630999999995</c:v>
                </c:pt>
                <c:pt idx="1429">
                  <c:v>0.13762459000000016</c:v>
                </c:pt>
                <c:pt idx="1430">
                  <c:v>0.10749947000000004</c:v>
                </c:pt>
                <c:pt idx="1431">
                  <c:v>0.10399551000000007</c:v>
                </c:pt>
                <c:pt idx="1432">
                  <c:v>9.1777570000000086E-2</c:v>
                </c:pt>
                <c:pt idx="1433">
                  <c:v>0.15370795999999998</c:v>
                </c:pt>
                <c:pt idx="1434">
                  <c:v>0.17098258999999993</c:v>
                </c:pt>
                <c:pt idx="1435">
                  <c:v>0.20450348000000007</c:v>
                </c:pt>
                <c:pt idx="1436">
                  <c:v>0.2133010099999999</c:v>
                </c:pt>
                <c:pt idx="1437">
                  <c:v>0.22310219000000009</c:v>
                </c:pt>
                <c:pt idx="1438">
                  <c:v>0.23004706999999991</c:v>
                </c:pt>
                <c:pt idx="1439">
                  <c:v>0.23747947999999997</c:v>
                </c:pt>
                <c:pt idx="1440">
                  <c:v>0.25141312000000005</c:v>
                </c:pt>
                <c:pt idx="1441">
                  <c:v>0.24514732000000006</c:v>
                </c:pt>
                <c:pt idx="1442">
                  <c:v>0.21189338999999996</c:v>
                </c:pt>
                <c:pt idx="1443">
                  <c:v>0.21332702999999986</c:v>
                </c:pt>
                <c:pt idx="1444">
                  <c:v>0.20883308</c:v>
                </c:pt>
                <c:pt idx="1445">
                  <c:v>0.21478119000000007</c:v>
                </c:pt>
                <c:pt idx="1446">
                  <c:v>0.22700874000000004</c:v>
                </c:pt>
                <c:pt idx="1447">
                  <c:v>0.23097954000000009</c:v>
                </c:pt>
                <c:pt idx="1448">
                  <c:v>0.22215056999999994</c:v>
                </c:pt>
                <c:pt idx="1449">
                  <c:v>0.22134544000000012</c:v>
                </c:pt>
                <c:pt idx="1450">
                  <c:v>0.2270990799999999</c:v>
                </c:pt>
                <c:pt idx="1451">
                  <c:v>0.23532149999999996</c:v>
                </c:pt>
                <c:pt idx="1452">
                  <c:v>0.22285438999999996</c:v>
                </c:pt>
                <c:pt idx="1453">
                  <c:v>0.25651634000000012</c:v>
                </c:pt>
                <c:pt idx="1454">
                  <c:v>0.26691863999999987</c:v>
                </c:pt>
                <c:pt idx="1455">
                  <c:v>0.26691863999999987</c:v>
                </c:pt>
                <c:pt idx="1456">
                  <c:v>0.27330345</c:v>
                </c:pt>
                <c:pt idx="1457">
                  <c:v>0.27023910999999989</c:v>
                </c:pt>
                <c:pt idx="1458">
                  <c:v>0.24129966999999986</c:v>
                </c:pt>
                <c:pt idx="1459">
                  <c:v>0.24526236999999984</c:v>
                </c:pt>
                <c:pt idx="1460">
                  <c:v>0.22573807000000001</c:v>
                </c:pt>
                <c:pt idx="1461">
                  <c:v>0.19508568000000004</c:v>
                </c:pt>
                <c:pt idx="1462">
                  <c:v>0.22288039999999998</c:v>
                </c:pt>
                <c:pt idx="1463">
                  <c:v>0.22590919000000009</c:v>
                </c:pt>
                <c:pt idx="1464">
                  <c:v>0.23526122999999988</c:v>
                </c:pt>
                <c:pt idx="1465">
                  <c:v>0.21676117000000006</c:v>
                </c:pt>
                <c:pt idx="1466">
                  <c:v>0.21439780999999991</c:v>
                </c:pt>
                <c:pt idx="1467">
                  <c:v>0.17693336000000004</c:v>
                </c:pt>
                <c:pt idx="1468">
                  <c:v>0.17315696999999997</c:v>
                </c:pt>
                <c:pt idx="1469">
                  <c:v>0.18831741000000002</c:v>
                </c:pt>
                <c:pt idx="1470">
                  <c:v>0.18632515000000005</c:v>
                </c:pt>
                <c:pt idx="1471">
                  <c:v>0.20643142999999986</c:v>
                </c:pt>
                <c:pt idx="1472">
                  <c:v>0.18575828999999988</c:v>
                </c:pt>
                <c:pt idx="1473">
                  <c:v>0.16068848000000013</c:v>
                </c:pt>
                <c:pt idx="1474">
                  <c:v>0.13856528999999984</c:v>
                </c:pt>
                <c:pt idx="1475">
                  <c:v>0.13746573999999989</c:v>
                </c:pt>
                <c:pt idx="1476">
                  <c:v>0.15998055</c:v>
                </c:pt>
                <c:pt idx="1477">
                  <c:v>0.13098090999999989</c:v>
                </c:pt>
                <c:pt idx="1478">
                  <c:v>0.13501754999999993</c:v>
                </c:pt>
                <c:pt idx="1479">
                  <c:v>0.15139663999999997</c:v>
                </c:pt>
                <c:pt idx="1480">
                  <c:v>0.14531715000000012</c:v>
                </c:pt>
                <c:pt idx="1481">
                  <c:v>0.14912780999999997</c:v>
                </c:pt>
                <c:pt idx="1482">
                  <c:v>0.14907439999999994</c:v>
                </c:pt>
                <c:pt idx="1483">
                  <c:v>0.14907439999999994</c:v>
                </c:pt>
                <c:pt idx="1484">
                  <c:v>0.16044196999999993</c:v>
                </c:pt>
                <c:pt idx="1485">
                  <c:v>0.19228690999999998</c:v>
                </c:pt>
                <c:pt idx="1486">
                  <c:v>0.21484695000000009</c:v>
                </c:pt>
                <c:pt idx="1487">
                  <c:v>0.18519690999999994</c:v>
                </c:pt>
                <c:pt idx="1488">
                  <c:v>0.23058661999999996</c:v>
                </c:pt>
                <c:pt idx="1489">
                  <c:v>0.29158722000000004</c:v>
                </c:pt>
                <c:pt idx="1490">
                  <c:v>0.27986496000000005</c:v>
                </c:pt>
                <c:pt idx="1491">
                  <c:v>0.26705551000000005</c:v>
                </c:pt>
                <c:pt idx="1492">
                  <c:v>0.23713302999999986</c:v>
                </c:pt>
                <c:pt idx="1493">
                  <c:v>0.29151748999999993</c:v>
                </c:pt>
                <c:pt idx="1494">
                  <c:v>0.30131865999999996</c:v>
                </c:pt>
                <c:pt idx="1495">
                  <c:v>0.30991623000000001</c:v>
                </c:pt>
                <c:pt idx="1496">
                  <c:v>0.31677353000000008</c:v>
                </c:pt>
                <c:pt idx="1497">
                  <c:v>0.36665436000000007</c:v>
                </c:pt>
                <c:pt idx="1498">
                  <c:v>0.41119781</c:v>
                </c:pt>
                <c:pt idx="1499">
                  <c:v>0.39391631999999976</c:v>
                </c:pt>
                <c:pt idx="1500">
                  <c:v>0.39131881999999996</c:v>
                </c:pt>
                <c:pt idx="1501">
                  <c:v>0.39633453000000007</c:v>
                </c:pt>
                <c:pt idx="1502">
                  <c:v>0.39284973000000001</c:v>
                </c:pt>
                <c:pt idx="1503">
                  <c:v>0.38367569000000001</c:v>
                </c:pt>
                <c:pt idx="1504">
                  <c:v>0.37968154999999992</c:v>
                </c:pt>
                <c:pt idx="1505">
                  <c:v>0.38321563999999997</c:v>
                </c:pt>
                <c:pt idx="1506">
                  <c:v>0.39979049999999994</c:v>
                </c:pt>
                <c:pt idx="1507">
                  <c:v>0.38403991999999998</c:v>
                </c:pt>
                <c:pt idx="1508">
                  <c:v>0.38464783000000002</c:v>
                </c:pt>
                <c:pt idx="1509">
                  <c:v>0.38007171999999989</c:v>
                </c:pt>
                <c:pt idx="1510">
                  <c:v>0.37512604000000005</c:v>
                </c:pt>
                <c:pt idx="1511">
                  <c:v>0.36553161999999984</c:v>
                </c:pt>
                <c:pt idx="1512">
                  <c:v>0.39768599999999998</c:v>
                </c:pt>
                <c:pt idx="1513">
                  <c:v>0.37868194999999982</c:v>
                </c:pt>
                <c:pt idx="1514">
                  <c:v>0.39454483000000007</c:v>
                </c:pt>
                <c:pt idx="1515">
                  <c:v>0.40554550000000011</c:v>
                </c:pt>
                <c:pt idx="1516">
                  <c:v>0.41590393000000003</c:v>
                </c:pt>
                <c:pt idx="1517">
                  <c:v>0.41411712999999994</c:v>
                </c:pt>
                <c:pt idx="1518">
                  <c:v>0.38780945</c:v>
                </c:pt>
                <c:pt idx="1519">
                  <c:v>0.38501067999999994</c:v>
                </c:pt>
                <c:pt idx="1520">
                  <c:v>0.36998717999999986</c:v>
                </c:pt>
                <c:pt idx="1521">
                  <c:v>0.37996216000000005</c:v>
                </c:pt>
                <c:pt idx="1522">
                  <c:v>0.34245269999999994</c:v>
                </c:pt>
                <c:pt idx="1523">
                  <c:v>0.30628769</c:v>
                </c:pt>
                <c:pt idx="1524">
                  <c:v>0.29672607000000006</c:v>
                </c:pt>
                <c:pt idx="1525">
                  <c:v>0.29461746</c:v>
                </c:pt>
                <c:pt idx="1526">
                  <c:v>0.29394240999999988</c:v>
                </c:pt>
                <c:pt idx="1527">
                  <c:v>0.28178328999999991</c:v>
                </c:pt>
                <c:pt idx="1528">
                  <c:v>0.3230255099999999</c:v>
                </c:pt>
                <c:pt idx="1529">
                  <c:v>0.32119888000000008</c:v>
                </c:pt>
                <c:pt idx="1530">
                  <c:v>0.33567200000000019</c:v>
                </c:pt>
                <c:pt idx="1531">
                  <c:v>0.33300887999999995</c:v>
                </c:pt>
                <c:pt idx="1532">
                  <c:v>0.32073333999999987</c:v>
                </c:pt>
                <c:pt idx="1533">
                  <c:v>0.29935913000000003</c:v>
                </c:pt>
                <c:pt idx="1534">
                  <c:v>0.31147858000000017</c:v>
                </c:pt>
                <c:pt idx="1535">
                  <c:v>0.30983124000000006</c:v>
                </c:pt>
                <c:pt idx="1536">
                  <c:v>0.31217819000000002</c:v>
                </c:pt>
                <c:pt idx="1537">
                  <c:v>0.27660888999999989</c:v>
                </c:pt>
                <c:pt idx="1538">
                  <c:v>0.28778609999999993</c:v>
                </c:pt>
                <c:pt idx="1539">
                  <c:v>0.33518188000000015</c:v>
                </c:pt>
                <c:pt idx="1540">
                  <c:v>0.34755173000000017</c:v>
                </c:pt>
                <c:pt idx="1541">
                  <c:v>0.31027771000000004</c:v>
                </c:pt>
                <c:pt idx="1542">
                  <c:v>0.30163895000000007</c:v>
                </c:pt>
                <c:pt idx="1543">
                  <c:v>0.30641907000000002</c:v>
                </c:pt>
                <c:pt idx="1544">
                  <c:v>0.30274260999999991</c:v>
                </c:pt>
                <c:pt idx="1545">
                  <c:v>0.30292067999999994</c:v>
                </c:pt>
                <c:pt idx="1546">
                  <c:v>0.30692840999999982</c:v>
                </c:pt>
                <c:pt idx="1547">
                  <c:v>0.28091934000000007</c:v>
                </c:pt>
                <c:pt idx="1548">
                  <c:v>0.23316353000000012</c:v>
                </c:pt>
                <c:pt idx="1549">
                  <c:v>0.25248383000000008</c:v>
                </c:pt>
                <c:pt idx="1550">
                  <c:v>0.23779167000000001</c:v>
                </c:pt>
                <c:pt idx="1551">
                  <c:v>0.21939010999999997</c:v>
                </c:pt>
                <c:pt idx="1552">
                  <c:v>0.21939010999999997</c:v>
                </c:pt>
                <c:pt idx="1553">
                  <c:v>0.23626769999999997</c:v>
                </c:pt>
                <c:pt idx="1554">
                  <c:v>0.24226500999999989</c:v>
                </c:pt>
                <c:pt idx="1555">
                  <c:v>0.23613892000000014</c:v>
                </c:pt>
                <c:pt idx="1556">
                  <c:v>0.21728966000000005</c:v>
                </c:pt>
                <c:pt idx="1557">
                  <c:v>0.20721465999999999</c:v>
                </c:pt>
                <c:pt idx="1558">
                  <c:v>0.19864990000000016</c:v>
                </c:pt>
                <c:pt idx="1559">
                  <c:v>0.23610198999999987</c:v>
                </c:pt>
                <c:pt idx="1560">
                  <c:v>0.24849517999999993</c:v>
                </c:pt>
                <c:pt idx="1561">
                  <c:v>0.22340209999999994</c:v>
                </c:pt>
                <c:pt idx="1562">
                  <c:v>0.21848228000000014</c:v>
                </c:pt>
                <c:pt idx="1563">
                  <c:v>0.22170967000000008</c:v>
                </c:pt>
                <c:pt idx="1564">
                  <c:v>0.19515831000000006</c:v>
                </c:pt>
                <c:pt idx="1565">
                  <c:v>0.17405113000000005</c:v>
                </c:pt>
                <c:pt idx="1566">
                  <c:v>0.18535301000000004</c:v>
                </c:pt>
                <c:pt idx="1567">
                  <c:v>0.19402863000000004</c:v>
                </c:pt>
                <c:pt idx="1568">
                  <c:v>0.16182357999999986</c:v>
                </c:pt>
                <c:pt idx="1569">
                  <c:v>0.14829117000000003</c:v>
                </c:pt>
                <c:pt idx="1570">
                  <c:v>0.14371505999999989</c:v>
                </c:pt>
                <c:pt idx="1571">
                  <c:v>0.1845040899999999</c:v>
                </c:pt>
                <c:pt idx="1572">
                  <c:v>0.1845040899999999</c:v>
                </c:pt>
                <c:pt idx="1573">
                  <c:v>0.15706131000000001</c:v>
                </c:pt>
                <c:pt idx="1574">
                  <c:v>0.15080650000000007</c:v>
                </c:pt>
                <c:pt idx="1575">
                  <c:v>0.13272949000000001</c:v>
                </c:pt>
                <c:pt idx="1576">
                  <c:v>0.10934928999999993</c:v>
                </c:pt>
                <c:pt idx="1577">
                  <c:v>0.13367973000000011</c:v>
                </c:pt>
                <c:pt idx="1578">
                  <c:v>0.14802963000000013</c:v>
                </c:pt>
                <c:pt idx="1579">
                  <c:v>0.14804061999999996</c:v>
                </c:pt>
                <c:pt idx="1580">
                  <c:v>0.10963279999999997</c:v>
                </c:pt>
                <c:pt idx="1581">
                  <c:v>0.10627257999999995</c:v>
                </c:pt>
                <c:pt idx="1582">
                  <c:v>7.7915189999999912E-2</c:v>
                </c:pt>
                <c:pt idx="1583">
                  <c:v>1.6848750000000079E-2</c:v>
                </c:pt>
                <c:pt idx="1584">
                  <c:v>5.2749479999999904E-2</c:v>
                </c:pt>
                <c:pt idx="1585">
                  <c:v>4.8393860000000011E-2</c:v>
                </c:pt>
                <c:pt idx="1586">
                  <c:v>6.2372670000000019E-2</c:v>
                </c:pt>
                <c:pt idx="1587">
                  <c:v>6.3455730000000043E-2</c:v>
                </c:pt>
                <c:pt idx="1588">
                  <c:v>6.2163160000000106E-2</c:v>
                </c:pt>
                <c:pt idx="1589">
                  <c:v>2.704291999999997E-2</c:v>
                </c:pt>
                <c:pt idx="1590">
                  <c:v>2.9906079999999946E-2</c:v>
                </c:pt>
                <c:pt idx="1591">
                  <c:v>3.8533780000000073E-2</c:v>
                </c:pt>
                <c:pt idx="1592">
                  <c:v>4.6628879999999873E-2</c:v>
                </c:pt>
                <c:pt idx="1593">
                  <c:v>7.2546310000000114E-2</c:v>
                </c:pt>
                <c:pt idx="1594">
                  <c:v>8.6481249999999843E-2</c:v>
                </c:pt>
                <c:pt idx="1595">
                  <c:v>0.12084563999999998</c:v>
                </c:pt>
                <c:pt idx="1596">
                  <c:v>0.13927184999999986</c:v>
                </c:pt>
                <c:pt idx="1597">
                  <c:v>0.14229102999999999</c:v>
                </c:pt>
                <c:pt idx="1598">
                  <c:v>0.11344482</c:v>
                </c:pt>
                <c:pt idx="1599">
                  <c:v>0.10804855000000013</c:v>
                </c:pt>
                <c:pt idx="1600">
                  <c:v>0.11600257999999997</c:v>
                </c:pt>
                <c:pt idx="1601">
                  <c:v>0.14007422999999997</c:v>
                </c:pt>
                <c:pt idx="1602">
                  <c:v>0.15266869000000005</c:v>
                </c:pt>
                <c:pt idx="1603">
                  <c:v>0.15266869000000005</c:v>
                </c:pt>
                <c:pt idx="1604">
                  <c:v>0.1860540799999999</c:v>
                </c:pt>
                <c:pt idx="1605">
                  <c:v>0.15179648999999995</c:v>
                </c:pt>
                <c:pt idx="1606">
                  <c:v>0.12185204000000005</c:v>
                </c:pt>
                <c:pt idx="1607">
                  <c:v>0.14440520999999995</c:v>
                </c:pt>
                <c:pt idx="1608">
                  <c:v>0.12126601999999997</c:v>
                </c:pt>
                <c:pt idx="1609">
                  <c:v>0.11774840999999991</c:v>
                </c:pt>
                <c:pt idx="1610">
                  <c:v>9.114226999999997E-2</c:v>
                </c:pt>
                <c:pt idx="1611">
                  <c:v>0.11540558000000001</c:v>
                </c:pt>
                <c:pt idx="1612">
                  <c:v>0.11540558000000001</c:v>
                </c:pt>
                <c:pt idx="1613">
                  <c:v>8.1894230000000068E-2</c:v>
                </c:pt>
                <c:pt idx="1614">
                  <c:v>0.10534697999999998</c:v>
                </c:pt>
                <c:pt idx="1615">
                  <c:v>0.14044121000000009</c:v>
                </c:pt>
                <c:pt idx="1616">
                  <c:v>0.15086540000000004</c:v>
                </c:pt>
                <c:pt idx="1617">
                  <c:v>0.1107966600000001</c:v>
                </c:pt>
                <c:pt idx="1618">
                  <c:v>8.9972920000000123E-2</c:v>
                </c:pt>
                <c:pt idx="1619">
                  <c:v>7.0281519999999986E-2</c:v>
                </c:pt>
                <c:pt idx="1620">
                  <c:v>9.2626499999999945E-2</c:v>
                </c:pt>
                <c:pt idx="1621">
                  <c:v>0.13686058000000001</c:v>
                </c:pt>
                <c:pt idx="1622">
                  <c:v>0.18980583000000006</c:v>
                </c:pt>
                <c:pt idx="1623">
                  <c:v>0.16778121999999995</c:v>
                </c:pt>
                <c:pt idx="1624">
                  <c:v>0.16476753</c:v>
                </c:pt>
                <c:pt idx="1625">
                  <c:v>0.17558197000000009</c:v>
                </c:pt>
                <c:pt idx="1626">
                  <c:v>0.19371917999999999</c:v>
                </c:pt>
                <c:pt idx="1627">
                  <c:v>0.12090728999999989</c:v>
                </c:pt>
                <c:pt idx="1628">
                  <c:v>7.3313060000000041E-2</c:v>
                </c:pt>
                <c:pt idx="1629">
                  <c:v>6.0233839999999983E-2</c:v>
                </c:pt>
                <c:pt idx="1630">
                  <c:v>8.9082869999999925E-2</c:v>
                </c:pt>
                <c:pt idx="1631">
                  <c:v>8.4639590000000098E-2</c:v>
                </c:pt>
                <c:pt idx="1632">
                  <c:v>4.8618390000000122E-2</c:v>
                </c:pt>
                <c:pt idx="1633">
                  <c:v>0.10319450000000008</c:v>
                </c:pt>
                <c:pt idx="1634">
                  <c:v>0.13703857000000008</c:v>
                </c:pt>
                <c:pt idx="1635">
                  <c:v>0.10755836000000008</c:v>
                </c:pt>
                <c:pt idx="1636">
                  <c:v>0.11470862999999998</c:v>
                </c:pt>
                <c:pt idx="1637">
                  <c:v>0.15584946</c:v>
                </c:pt>
                <c:pt idx="1638">
                  <c:v>0.18147522000000005</c:v>
                </c:pt>
                <c:pt idx="1639">
                  <c:v>0.15997368000000001</c:v>
                </c:pt>
                <c:pt idx="1640">
                  <c:v>0.17622551000000009</c:v>
                </c:pt>
                <c:pt idx="1641">
                  <c:v>0.12149878999999997</c:v>
                </c:pt>
                <c:pt idx="1642">
                  <c:v>0.11185233999999999</c:v>
                </c:pt>
                <c:pt idx="1643">
                  <c:v>0.15732689</c:v>
                </c:pt>
                <c:pt idx="1644">
                  <c:v>0.16478806000000001</c:v>
                </c:pt>
                <c:pt idx="1645">
                  <c:v>0.17944739999999992</c:v>
                </c:pt>
                <c:pt idx="1646">
                  <c:v>0.19752707999999997</c:v>
                </c:pt>
                <c:pt idx="1647">
                  <c:v>0.24265938000000009</c:v>
                </c:pt>
                <c:pt idx="1648">
                  <c:v>0.23565146999999986</c:v>
                </c:pt>
                <c:pt idx="1649">
                  <c:v>0.27168502999999999</c:v>
                </c:pt>
                <c:pt idx="1650">
                  <c:v>0.28003342000000009</c:v>
                </c:pt>
                <c:pt idx="1651">
                  <c:v>0.28488739000000018</c:v>
                </c:pt>
                <c:pt idx="1652">
                  <c:v>0.28346756000000006</c:v>
                </c:pt>
                <c:pt idx="1653">
                  <c:v>0.26795653999999991</c:v>
                </c:pt>
                <c:pt idx="1654">
                  <c:v>0.26146072000000009</c:v>
                </c:pt>
                <c:pt idx="1655">
                  <c:v>0.29329467999999981</c:v>
                </c:pt>
                <c:pt idx="1656">
                  <c:v>0.29095046999999985</c:v>
                </c:pt>
                <c:pt idx="1657">
                  <c:v>0.27152343999999995</c:v>
                </c:pt>
                <c:pt idx="1658">
                  <c:v>0.2304510500000001</c:v>
                </c:pt>
                <c:pt idx="1659">
                  <c:v>0.22673896999999998</c:v>
                </c:pt>
                <c:pt idx="1660">
                  <c:v>0.25380790999999991</c:v>
                </c:pt>
                <c:pt idx="1661">
                  <c:v>0.26205086</c:v>
                </c:pt>
                <c:pt idx="1662">
                  <c:v>0.22804390000000008</c:v>
                </c:pt>
                <c:pt idx="1663">
                  <c:v>0.21677895000000014</c:v>
                </c:pt>
                <c:pt idx="1664">
                  <c:v>0.21248497</c:v>
                </c:pt>
                <c:pt idx="1665">
                  <c:v>0.24800087000000004</c:v>
                </c:pt>
                <c:pt idx="1666">
                  <c:v>0.24928252999999989</c:v>
                </c:pt>
                <c:pt idx="1667">
                  <c:v>0.24881149000000002</c:v>
                </c:pt>
                <c:pt idx="1668">
                  <c:v>0.3043063399999999</c:v>
                </c:pt>
                <c:pt idx="1669">
                  <c:v>0.32781799</c:v>
                </c:pt>
                <c:pt idx="1670">
                  <c:v>0.32781799</c:v>
                </c:pt>
                <c:pt idx="1671">
                  <c:v>0.3144813500000001</c:v>
                </c:pt>
                <c:pt idx="1672">
                  <c:v>0.35428024000000002</c:v>
                </c:pt>
                <c:pt idx="1673">
                  <c:v>0.34987808000000009</c:v>
                </c:pt>
                <c:pt idx="1674">
                  <c:v>0.36155105999999981</c:v>
                </c:pt>
                <c:pt idx="1675">
                  <c:v>0.32232589999999983</c:v>
                </c:pt>
                <c:pt idx="1676">
                  <c:v>0.31582184000000013</c:v>
                </c:pt>
                <c:pt idx="1677">
                  <c:v>0.33993728999999995</c:v>
                </c:pt>
                <c:pt idx="1678">
                  <c:v>0.33255829000000015</c:v>
                </c:pt>
                <c:pt idx="1679">
                  <c:v>0.33431228999999996</c:v>
                </c:pt>
                <c:pt idx="1680">
                  <c:v>0.30436386000000004</c:v>
                </c:pt>
                <c:pt idx="1681">
                  <c:v>0.29301544000000002</c:v>
                </c:pt>
                <c:pt idx="1682">
                  <c:v>0.27248877999999999</c:v>
                </c:pt>
                <c:pt idx="1683">
                  <c:v>0.31311752000000004</c:v>
                </c:pt>
                <c:pt idx="1684">
                  <c:v>0.35622330000000013</c:v>
                </c:pt>
                <c:pt idx="1685">
                  <c:v>0.38234055000000011</c:v>
                </c:pt>
                <c:pt idx="1686">
                  <c:v>0.38942794999999997</c:v>
                </c:pt>
                <c:pt idx="1687">
                  <c:v>0.39528839000000016</c:v>
                </c:pt>
                <c:pt idx="1688">
                  <c:v>0.42078399999999982</c:v>
                </c:pt>
                <c:pt idx="1689">
                  <c:v>0.40581390000000006</c:v>
                </c:pt>
                <c:pt idx="1690">
                  <c:v>0.41185913000000007</c:v>
                </c:pt>
                <c:pt idx="1691">
                  <c:v>0.42083327999999987</c:v>
                </c:pt>
                <c:pt idx="1692">
                  <c:v>0.43431365999999993</c:v>
                </c:pt>
                <c:pt idx="1693">
                  <c:v>0.44678222999999995</c:v>
                </c:pt>
                <c:pt idx="1694">
                  <c:v>0.45166091999999991</c:v>
                </c:pt>
                <c:pt idx="1695">
                  <c:v>0.48703856999999995</c:v>
                </c:pt>
                <c:pt idx="1696">
                  <c:v>0.51310104000000001</c:v>
                </c:pt>
                <c:pt idx="1697">
                  <c:v>0.53562133999999983</c:v>
                </c:pt>
                <c:pt idx="1698">
                  <c:v>0.49672607000000002</c:v>
                </c:pt>
                <c:pt idx="1699">
                  <c:v>0.50155135999999989</c:v>
                </c:pt>
                <c:pt idx="1700">
                  <c:v>0.50362854000000001</c:v>
                </c:pt>
                <c:pt idx="1701">
                  <c:v>0.50235657000000011</c:v>
                </c:pt>
                <c:pt idx="1702">
                  <c:v>0.52908997000000002</c:v>
                </c:pt>
                <c:pt idx="1703">
                  <c:v>0.53430007999999996</c:v>
                </c:pt>
                <c:pt idx="1704">
                  <c:v>0.52905853000000014</c:v>
                </c:pt>
                <c:pt idx="1705">
                  <c:v>0.53209137000000006</c:v>
                </c:pt>
                <c:pt idx="1706">
                  <c:v>0.54517609</c:v>
                </c:pt>
                <c:pt idx="1707">
                  <c:v>0.52077042000000007</c:v>
                </c:pt>
                <c:pt idx="1708">
                  <c:v>0.53561858999999989</c:v>
                </c:pt>
                <c:pt idx="1709">
                  <c:v>0.55094208</c:v>
                </c:pt>
                <c:pt idx="1710">
                  <c:v>0.53300339000000019</c:v>
                </c:pt>
                <c:pt idx="1711">
                  <c:v>0.49854858000000002</c:v>
                </c:pt>
                <c:pt idx="1712">
                  <c:v>0.51205231000000007</c:v>
                </c:pt>
                <c:pt idx="1713">
                  <c:v>0.51205231000000007</c:v>
                </c:pt>
                <c:pt idx="1714">
                  <c:v>0.51991454999999998</c:v>
                </c:pt>
                <c:pt idx="1715">
                  <c:v>0.52220672999999995</c:v>
                </c:pt>
                <c:pt idx="1716">
                  <c:v>0.51873839999999993</c:v>
                </c:pt>
                <c:pt idx="1717">
                  <c:v>0.49622085999999999</c:v>
                </c:pt>
                <c:pt idx="1718">
                  <c:v>0.55283706999999982</c:v>
                </c:pt>
                <c:pt idx="1719">
                  <c:v>0.55004242000000003</c:v>
                </c:pt>
                <c:pt idx="1720">
                  <c:v>0.61527419999999999</c:v>
                </c:pt>
                <c:pt idx="1721">
                  <c:v>0.61377883999999994</c:v>
                </c:pt>
                <c:pt idx="1722">
                  <c:v>0.63988113000000002</c:v>
                </c:pt>
                <c:pt idx="1723">
                  <c:v>0.62913650999999993</c:v>
                </c:pt>
                <c:pt idx="1724">
                  <c:v>0.6713331600000001</c:v>
                </c:pt>
                <c:pt idx="1725">
                  <c:v>0.66748962000000001</c:v>
                </c:pt>
                <c:pt idx="1726">
                  <c:v>0.67577774000000002</c:v>
                </c:pt>
                <c:pt idx="1727">
                  <c:v>0.65686690999999997</c:v>
                </c:pt>
                <c:pt idx="1728">
                  <c:v>0.67528213999999998</c:v>
                </c:pt>
                <c:pt idx="1729">
                  <c:v>0.65757339000000004</c:v>
                </c:pt>
                <c:pt idx="1730">
                  <c:v>0.65075989000000001</c:v>
                </c:pt>
                <c:pt idx="1731">
                  <c:v>0.63618957999999992</c:v>
                </c:pt>
                <c:pt idx="1732">
                  <c:v>0.65046417000000001</c:v>
                </c:pt>
                <c:pt idx="1733">
                  <c:v>0.64296616000000006</c:v>
                </c:pt>
                <c:pt idx="1734">
                  <c:v>0.62898315000000005</c:v>
                </c:pt>
                <c:pt idx="1735">
                  <c:v>0.60629592999999993</c:v>
                </c:pt>
                <c:pt idx="1736">
                  <c:v>0.58169570999999998</c:v>
                </c:pt>
                <c:pt idx="1737">
                  <c:v>0.57166991999999994</c:v>
                </c:pt>
                <c:pt idx="1738">
                  <c:v>0.56564926000000004</c:v>
                </c:pt>
                <c:pt idx="1739">
                  <c:v>0.56396927000000008</c:v>
                </c:pt>
                <c:pt idx="1740">
                  <c:v>0.56396927000000008</c:v>
                </c:pt>
                <c:pt idx="1741">
                  <c:v>0.5636653100000002</c:v>
                </c:pt>
                <c:pt idx="1742">
                  <c:v>0.56930115000000003</c:v>
                </c:pt>
                <c:pt idx="1743">
                  <c:v>0.55566193000000008</c:v>
                </c:pt>
                <c:pt idx="1744">
                  <c:v>0.5545062300000001</c:v>
                </c:pt>
                <c:pt idx="1745">
                  <c:v>0.55828125000000006</c:v>
                </c:pt>
                <c:pt idx="1746">
                  <c:v>0.56988861000000024</c:v>
                </c:pt>
                <c:pt idx="1747">
                  <c:v>0.58149033000000006</c:v>
                </c:pt>
                <c:pt idx="1748">
                  <c:v>0.56734985000000004</c:v>
                </c:pt>
                <c:pt idx="1749">
                  <c:v>0.57949799000000013</c:v>
                </c:pt>
                <c:pt idx="1750">
                  <c:v>0.56877807999999996</c:v>
                </c:pt>
                <c:pt idx="1751">
                  <c:v>0.57850113000000003</c:v>
                </c:pt>
                <c:pt idx="1752">
                  <c:v>0.55241530999999999</c:v>
                </c:pt>
                <c:pt idx="1753">
                  <c:v>0.56389525999999979</c:v>
                </c:pt>
                <c:pt idx="1754">
                  <c:v>0.5548773199999999</c:v>
                </c:pt>
                <c:pt idx="1755">
                  <c:v>0.5213359099999999</c:v>
                </c:pt>
                <c:pt idx="1756">
                  <c:v>0.51181259000000012</c:v>
                </c:pt>
                <c:pt idx="1757">
                  <c:v>0.51645035000000017</c:v>
                </c:pt>
                <c:pt idx="1758">
                  <c:v>0.52150557999999991</c:v>
                </c:pt>
                <c:pt idx="1759">
                  <c:v>0.5098394799999999</c:v>
                </c:pt>
                <c:pt idx="1760">
                  <c:v>0.49537597999999994</c:v>
                </c:pt>
                <c:pt idx="1761">
                  <c:v>0.47773849000000013</c:v>
                </c:pt>
                <c:pt idx="1762">
                  <c:v>0.46025710999999991</c:v>
                </c:pt>
                <c:pt idx="1763">
                  <c:v>0.48255417</c:v>
                </c:pt>
                <c:pt idx="1764">
                  <c:v>0.49654677999999985</c:v>
                </c:pt>
                <c:pt idx="1765">
                  <c:v>0.51094864000000006</c:v>
                </c:pt>
                <c:pt idx="1766">
                  <c:v>0.52770706000000001</c:v>
                </c:pt>
                <c:pt idx="1767">
                  <c:v>0.53641143999999996</c:v>
                </c:pt>
                <c:pt idx="1768">
                  <c:v>0.53222976999999982</c:v>
                </c:pt>
                <c:pt idx="1769">
                  <c:v>0.50727768000000006</c:v>
                </c:pt>
                <c:pt idx="1770">
                  <c:v>0.51282592999999999</c:v>
                </c:pt>
                <c:pt idx="1771">
                  <c:v>0.54371230999999987</c:v>
                </c:pt>
                <c:pt idx="1772">
                  <c:v>0.55125701999999999</c:v>
                </c:pt>
                <c:pt idx="1773">
                  <c:v>0.55151306</c:v>
                </c:pt>
                <c:pt idx="1774">
                  <c:v>0.51846451000000005</c:v>
                </c:pt>
                <c:pt idx="1775">
                  <c:v>0.49746276999999983</c:v>
                </c:pt>
                <c:pt idx="1776">
                  <c:v>0.52065811000000006</c:v>
                </c:pt>
                <c:pt idx="1777">
                  <c:v>0.51049407999999996</c:v>
                </c:pt>
                <c:pt idx="1778">
                  <c:v>0.49565810999999993</c:v>
                </c:pt>
                <c:pt idx="1779">
                  <c:v>0.49331528000000002</c:v>
                </c:pt>
                <c:pt idx="1780">
                  <c:v>0.5271278399999999</c:v>
                </c:pt>
                <c:pt idx="1781">
                  <c:v>0.49691635000000001</c:v>
                </c:pt>
                <c:pt idx="1782">
                  <c:v>0.52134003000000018</c:v>
                </c:pt>
                <c:pt idx="1783">
                  <c:v>0.58182434000000005</c:v>
                </c:pt>
                <c:pt idx="1784">
                  <c:v>0.5494906599999998</c:v>
                </c:pt>
                <c:pt idx="1785">
                  <c:v>0.57938171000000005</c:v>
                </c:pt>
                <c:pt idx="1786">
                  <c:v>0.64551696999999986</c:v>
                </c:pt>
                <c:pt idx="1787">
                  <c:v>0.64877319</c:v>
                </c:pt>
                <c:pt idx="1788">
                  <c:v>0.61594909999999992</c:v>
                </c:pt>
                <c:pt idx="1789">
                  <c:v>0.63033600000000001</c:v>
                </c:pt>
                <c:pt idx="1790">
                  <c:v>0.6327446000000001</c:v>
                </c:pt>
                <c:pt idx="1791">
                  <c:v>0.61984466999999999</c:v>
                </c:pt>
                <c:pt idx="1792">
                  <c:v>0.61777298000000003</c:v>
                </c:pt>
                <c:pt idx="1793">
                  <c:v>0.65264678999999992</c:v>
                </c:pt>
                <c:pt idx="1794">
                  <c:v>0.6531547499999999</c:v>
                </c:pt>
                <c:pt idx="1795">
                  <c:v>0.63020461999999999</c:v>
                </c:pt>
                <c:pt idx="1796">
                  <c:v>0.61608474999999996</c:v>
                </c:pt>
                <c:pt idx="1797">
                  <c:v>0.59132156000000013</c:v>
                </c:pt>
                <c:pt idx="1798">
                  <c:v>0.57730988000000005</c:v>
                </c:pt>
                <c:pt idx="1799">
                  <c:v>0.57557648000000006</c:v>
                </c:pt>
                <c:pt idx="1800">
                  <c:v>0.55895355000000002</c:v>
                </c:pt>
                <c:pt idx="1801">
                  <c:v>0.58769713999999995</c:v>
                </c:pt>
                <c:pt idx="1802">
                  <c:v>0.58919373000000008</c:v>
                </c:pt>
                <c:pt idx="1803">
                  <c:v>0.62706618999999986</c:v>
                </c:pt>
                <c:pt idx="1804">
                  <c:v>0.65377501999999987</c:v>
                </c:pt>
                <c:pt idx="1805">
                  <c:v>0.61222884999999994</c:v>
                </c:pt>
                <c:pt idx="1806">
                  <c:v>0.61500717000000016</c:v>
                </c:pt>
                <c:pt idx="1807">
                  <c:v>0.60876602000000002</c:v>
                </c:pt>
                <c:pt idx="1808">
                  <c:v>0.59549239999999992</c:v>
                </c:pt>
                <c:pt idx="1809">
                  <c:v>0.59549239999999992</c:v>
                </c:pt>
                <c:pt idx="1810">
                  <c:v>0.60438568000000004</c:v>
                </c:pt>
                <c:pt idx="1811">
                  <c:v>0.58139312999999992</c:v>
                </c:pt>
                <c:pt idx="1812">
                  <c:v>0.5175059500000001</c:v>
                </c:pt>
                <c:pt idx="1813">
                  <c:v>0.49255676000000004</c:v>
                </c:pt>
                <c:pt idx="1814">
                  <c:v>0.46201110999999995</c:v>
                </c:pt>
                <c:pt idx="1815">
                  <c:v>0.43870911000000001</c:v>
                </c:pt>
                <c:pt idx="1816">
                  <c:v>0.50418578999999997</c:v>
                </c:pt>
                <c:pt idx="1817">
                  <c:v>0.52942138999999999</c:v>
                </c:pt>
                <c:pt idx="1818">
                  <c:v>0.51807434000000008</c:v>
                </c:pt>
                <c:pt idx="1819">
                  <c:v>0.55964783000000007</c:v>
                </c:pt>
                <c:pt idx="1820">
                  <c:v>0.60296448000000002</c:v>
                </c:pt>
                <c:pt idx="1821">
                  <c:v>0.6226791399999998</c:v>
                </c:pt>
                <c:pt idx="1822">
                  <c:v>0.61636139000000023</c:v>
                </c:pt>
                <c:pt idx="1823">
                  <c:v>0.65284668000000012</c:v>
                </c:pt>
                <c:pt idx="1824">
                  <c:v>0.68034149000000022</c:v>
                </c:pt>
                <c:pt idx="1825">
                  <c:v>0.64446273999999981</c:v>
                </c:pt>
                <c:pt idx="1826">
                  <c:v>0.62317474000000006</c:v>
                </c:pt>
                <c:pt idx="1827">
                  <c:v>0.61319977000000003</c:v>
                </c:pt>
                <c:pt idx="1828">
                  <c:v>0.62673492000000008</c:v>
                </c:pt>
                <c:pt idx="1829">
                  <c:v>0.63001555999999992</c:v>
                </c:pt>
                <c:pt idx="1830">
                  <c:v>0.62441666000000007</c:v>
                </c:pt>
                <c:pt idx="1831">
                  <c:v>0.62267089999999992</c:v>
                </c:pt>
                <c:pt idx="1832">
                  <c:v>0.60200454999999997</c:v>
                </c:pt>
                <c:pt idx="1833">
                  <c:v>0.61230835000000017</c:v>
                </c:pt>
                <c:pt idx="1834">
                  <c:v>0.61230835000000017</c:v>
                </c:pt>
                <c:pt idx="1835">
                  <c:v>0.5986540199999999</c:v>
                </c:pt>
                <c:pt idx="1836">
                  <c:v>0.59682739000000007</c:v>
                </c:pt>
                <c:pt idx="1837">
                  <c:v>0.61101852000000001</c:v>
                </c:pt>
                <c:pt idx="1838">
                  <c:v>0.60260025000000006</c:v>
                </c:pt>
                <c:pt idx="1839">
                  <c:v>0.58588837000000016</c:v>
                </c:pt>
                <c:pt idx="1840">
                  <c:v>0.55640671000000008</c:v>
                </c:pt>
                <c:pt idx="1841">
                  <c:v>0.55460342000000007</c:v>
                </c:pt>
                <c:pt idx="1842">
                  <c:v>0.54589767</c:v>
                </c:pt>
                <c:pt idx="1843">
                  <c:v>0.48029770000000016</c:v>
                </c:pt>
                <c:pt idx="1844">
                  <c:v>0.48208862000000008</c:v>
                </c:pt>
                <c:pt idx="1845">
                  <c:v>0.49338378999999999</c:v>
                </c:pt>
                <c:pt idx="1846">
                  <c:v>0.48800247000000008</c:v>
                </c:pt>
                <c:pt idx="1847">
                  <c:v>0.49116820999999988</c:v>
                </c:pt>
                <c:pt idx="1848">
                  <c:v>0.49502135999999997</c:v>
                </c:pt>
                <c:pt idx="1849">
                  <c:v>0.48095351999999991</c:v>
                </c:pt>
                <c:pt idx="1850">
                  <c:v>0.47755646000000018</c:v>
                </c:pt>
                <c:pt idx="1851">
                  <c:v>0.48134795999999991</c:v>
                </c:pt>
                <c:pt idx="1852">
                  <c:v>0.42998138000000008</c:v>
                </c:pt>
                <c:pt idx="1853">
                  <c:v>0.42233124000000011</c:v>
                </c:pt>
                <c:pt idx="1854">
                  <c:v>0.42651030999999984</c:v>
                </c:pt>
                <c:pt idx="1855">
                  <c:v>0.40570297000000011</c:v>
                </c:pt>
                <c:pt idx="1856">
                  <c:v>0.42304061999999987</c:v>
                </c:pt>
                <c:pt idx="1857">
                  <c:v>0.39735184000000001</c:v>
                </c:pt>
                <c:pt idx="1858">
                  <c:v>0.39746002000000002</c:v>
                </c:pt>
                <c:pt idx="1859">
                  <c:v>0.38412475999999995</c:v>
                </c:pt>
                <c:pt idx="1860">
                  <c:v>0.38016890999999986</c:v>
                </c:pt>
                <c:pt idx="1861">
                  <c:v>0.38247344999999999</c:v>
                </c:pt>
                <c:pt idx="1862">
                  <c:v>0.39226227000000002</c:v>
                </c:pt>
                <c:pt idx="1863">
                  <c:v>0.40566192999999995</c:v>
                </c:pt>
                <c:pt idx="1864">
                  <c:v>0.40745560000000003</c:v>
                </c:pt>
                <c:pt idx="1865">
                  <c:v>0.44677535999999995</c:v>
                </c:pt>
                <c:pt idx="1866">
                  <c:v>0.45891388000000011</c:v>
                </c:pt>
                <c:pt idx="1867">
                  <c:v>0.49170775999999994</c:v>
                </c:pt>
                <c:pt idx="1868">
                  <c:v>0.50277283000000006</c:v>
                </c:pt>
                <c:pt idx="1869">
                  <c:v>0.50277283000000006</c:v>
                </c:pt>
                <c:pt idx="1870">
                  <c:v>0.49874985000000005</c:v>
                </c:pt>
                <c:pt idx="1871">
                  <c:v>0.49230331000000005</c:v>
                </c:pt>
                <c:pt idx="1872">
                  <c:v>0.49846236999999993</c:v>
                </c:pt>
                <c:pt idx="1873">
                  <c:v>0.47733734000000005</c:v>
                </c:pt>
                <c:pt idx="1874">
                  <c:v>0.44096969999999991</c:v>
                </c:pt>
                <c:pt idx="1875">
                  <c:v>0.42450836000000014</c:v>
                </c:pt>
                <c:pt idx="1876">
                  <c:v>0.44441483000000015</c:v>
                </c:pt>
                <c:pt idx="1877">
                  <c:v>0.43085083000000002</c:v>
                </c:pt>
                <c:pt idx="1878">
                  <c:v>0.44315780999999976</c:v>
                </c:pt>
                <c:pt idx="1879">
                  <c:v>0.4516075100000001</c:v>
                </c:pt>
                <c:pt idx="1880">
                  <c:v>0.4382009899999999</c:v>
                </c:pt>
                <c:pt idx="1881">
                  <c:v>0.43707413000000006</c:v>
                </c:pt>
                <c:pt idx="1882">
                  <c:v>0.40040389999999992</c:v>
                </c:pt>
                <c:pt idx="1883">
                  <c:v>0.39028640999999986</c:v>
                </c:pt>
                <c:pt idx="1884">
                  <c:v>0.39891967999999989</c:v>
                </c:pt>
                <c:pt idx="1885">
                  <c:v>0.39406692999999993</c:v>
                </c:pt>
                <c:pt idx="1886">
                  <c:v>0.37300354000000002</c:v>
                </c:pt>
                <c:pt idx="1887">
                  <c:v>0.38385910000000001</c:v>
                </c:pt>
                <c:pt idx="1888">
                  <c:v>0.38476562000000003</c:v>
                </c:pt>
                <c:pt idx="1889">
                  <c:v>0.4119221500000001</c:v>
                </c:pt>
                <c:pt idx="1890">
                  <c:v>0.44451477000000006</c:v>
                </c:pt>
                <c:pt idx="1891">
                  <c:v>0.44845551000000006</c:v>
                </c:pt>
                <c:pt idx="1892">
                  <c:v>0.44945511000000016</c:v>
                </c:pt>
                <c:pt idx="1893">
                  <c:v>0.44575255999999985</c:v>
                </c:pt>
                <c:pt idx="1894">
                  <c:v>0.47920364000000015</c:v>
                </c:pt>
                <c:pt idx="1895">
                  <c:v>0.47323776000000017</c:v>
                </c:pt>
                <c:pt idx="1896">
                  <c:v>0.49321258999999995</c:v>
                </c:pt>
                <c:pt idx="1897">
                  <c:v>0.46750595000000006</c:v>
                </c:pt>
                <c:pt idx="1898">
                  <c:v>0.44351516999999996</c:v>
                </c:pt>
                <c:pt idx="1899">
                  <c:v>0.45504578000000007</c:v>
                </c:pt>
                <c:pt idx="1900">
                  <c:v>0.45747894000000011</c:v>
                </c:pt>
                <c:pt idx="1901">
                  <c:v>0.44925644000000009</c:v>
                </c:pt>
                <c:pt idx="1902">
                  <c:v>0.44610167999999994</c:v>
                </c:pt>
                <c:pt idx="1903">
                  <c:v>0.43906921000000021</c:v>
                </c:pt>
                <c:pt idx="1904">
                  <c:v>0.43653748000000014</c:v>
                </c:pt>
                <c:pt idx="1905">
                  <c:v>0.4424142499999999</c:v>
                </c:pt>
                <c:pt idx="1906">
                  <c:v>0.42097991999999995</c:v>
                </c:pt>
                <c:pt idx="1907">
                  <c:v>0.40939728000000009</c:v>
                </c:pt>
                <c:pt idx="1908">
                  <c:v>0.40468704</c:v>
                </c:pt>
                <c:pt idx="1909">
                  <c:v>0.40743927000000024</c:v>
                </c:pt>
                <c:pt idx="1910">
                  <c:v>0.39168990999999997</c:v>
                </c:pt>
                <c:pt idx="1911">
                  <c:v>0.3872151199999998</c:v>
                </c:pt>
                <c:pt idx="1912">
                  <c:v>0.43322922000000008</c:v>
                </c:pt>
                <c:pt idx="1913">
                  <c:v>0.43687423999999986</c:v>
                </c:pt>
                <c:pt idx="1914">
                  <c:v>0.45267548000000013</c:v>
                </c:pt>
                <c:pt idx="1915">
                  <c:v>0.45982986000000015</c:v>
                </c:pt>
                <c:pt idx="1916">
                  <c:v>0.46114990000000011</c:v>
                </c:pt>
                <c:pt idx="1917">
                  <c:v>0.44355072000000018</c:v>
                </c:pt>
                <c:pt idx="1918">
                  <c:v>0.45122543000000004</c:v>
                </c:pt>
                <c:pt idx="1919">
                  <c:v>0.45706267999999994</c:v>
                </c:pt>
                <c:pt idx="1920">
                  <c:v>0.4482322700000001</c:v>
                </c:pt>
                <c:pt idx="1921">
                  <c:v>0.43272263</c:v>
                </c:pt>
                <c:pt idx="1922">
                  <c:v>0.41091721000000003</c:v>
                </c:pt>
                <c:pt idx="1923">
                  <c:v>0.42267365000000012</c:v>
                </c:pt>
                <c:pt idx="1924">
                  <c:v>0.39162827</c:v>
                </c:pt>
                <c:pt idx="1925">
                  <c:v>0.38263091999999999</c:v>
                </c:pt>
                <c:pt idx="1926">
                  <c:v>0.40105576000000021</c:v>
                </c:pt>
                <c:pt idx="1927">
                  <c:v>0.40105576000000021</c:v>
                </c:pt>
                <c:pt idx="1928">
                  <c:v>0.38700438999999998</c:v>
                </c:pt>
                <c:pt idx="1929">
                  <c:v>0.36703232000000008</c:v>
                </c:pt>
                <c:pt idx="1930">
                  <c:v>0.34355347000000003</c:v>
                </c:pt>
                <c:pt idx="1931">
                  <c:v>0.33618546000000005</c:v>
                </c:pt>
                <c:pt idx="1932">
                  <c:v>0.35884811000000005</c:v>
                </c:pt>
                <c:pt idx="1933">
                  <c:v>0.38935257000000001</c:v>
                </c:pt>
                <c:pt idx="1934">
                  <c:v>0.39309067000000009</c:v>
                </c:pt>
                <c:pt idx="1935">
                  <c:v>0.38400420999999985</c:v>
                </c:pt>
                <c:pt idx="1936">
                  <c:v>0.39064377000000006</c:v>
                </c:pt>
                <c:pt idx="1937">
                  <c:v>0.35834290000000002</c:v>
                </c:pt>
                <c:pt idx="1938">
                  <c:v>0.35024093999999995</c:v>
                </c:pt>
                <c:pt idx="1939">
                  <c:v>0.37495483000000007</c:v>
                </c:pt>
                <c:pt idx="1940">
                  <c:v>0.36984055000000016</c:v>
                </c:pt>
                <c:pt idx="1941">
                  <c:v>0.38075088999999984</c:v>
                </c:pt>
                <c:pt idx="1942">
                  <c:v>0.36639145000000006</c:v>
                </c:pt>
                <c:pt idx="1943">
                  <c:v>0.36092804000000012</c:v>
                </c:pt>
                <c:pt idx="1944">
                  <c:v>0.41274368000000017</c:v>
                </c:pt>
                <c:pt idx="1945">
                  <c:v>0.4091082800000001</c:v>
                </c:pt>
                <c:pt idx="1946">
                  <c:v>0.40723525999999999</c:v>
                </c:pt>
                <c:pt idx="1947">
                  <c:v>0.37435363999999982</c:v>
                </c:pt>
                <c:pt idx="1948">
                  <c:v>0.36433074999999993</c:v>
                </c:pt>
                <c:pt idx="1949">
                  <c:v>0.35064636000000005</c:v>
                </c:pt>
                <c:pt idx="1950">
                  <c:v>0.37406891000000009</c:v>
                </c:pt>
                <c:pt idx="1951">
                  <c:v>0.37854644999999998</c:v>
                </c:pt>
                <c:pt idx="1952">
                  <c:v>0.36883011000000021</c:v>
                </c:pt>
                <c:pt idx="1953">
                  <c:v>0.3446777299999999</c:v>
                </c:pt>
                <c:pt idx="1954">
                  <c:v>0.36115264999999996</c:v>
                </c:pt>
                <c:pt idx="1955">
                  <c:v>0.34063828000000007</c:v>
                </c:pt>
                <c:pt idx="1956">
                  <c:v>0.34404235999999999</c:v>
                </c:pt>
                <c:pt idx="1957">
                  <c:v>0.32704712000000002</c:v>
                </c:pt>
                <c:pt idx="1958">
                  <c:v>0.32636795000000007</c:v>
                </c:pt>
                <c:pt idx="1959">
                  <c:v>0.33003342000000013</c:v>
                </c:pt>
                <c:pt idx="1960">
                  <c:v>0.32508621000000004</c:v>
                </c:pt>
                <c:pt idx="1961">
                  <c:v>0.29896483999999979</c:v>
                </c:pt>
                <c:pt idx="1962">
                  <c:v>0.30673263999999989</c:v>
                </c:pt>
                <c:pt idx="1963">
                  <c:v>0.28778488000000002</c:v>
                </c:pt>
                <c:pt idx="1964">
                  <c:v>0.28795455999999997</c:v>
                </c:pt>
                <c:pt idx="1965">
                  <c:v>0.25923568999999991</c:v>
                </c:pt>
                <c:pt idx="1966">
                  <c:v>0.24517746000000007</c:v>
                </c:pt>
                <c:pt idx="1967">
                  <c:v>0.22223549000000009</c:v>
                </c:pt>
                <c:pt idx="1968">
                  <c:v>0.21694466000000001</c:v>
                </c:pt>
                <c:pt idx="1969">
                  <c:v>0.22787544000000004</c:v>
                </c:pt>
                <c:pt idx="1970">
                  <c:v>0.22427017000000005</c:v>
                </c:pt>
                <c:pt idx="1971">
                  <c:v>0.22427017000000005</c:v>
                </c:pt>
                <c:pt idx="1972">
                  <c:v>0.22634460000000001</c:v>
                </c:pt>
                <c:pt idx="1973">
                  <c:v>0.22846832000000017</c:v>
                </c:pt>
                <c:pt idx="1974">
                  <c:v>0.24880324999999992</c:v>
                </c:pt>
                <c:pt idx="1975">
                  <c:v>0.23754790999999997</c:v>
                </c:pt>
                <c:pt idx="1976">
                  <c:v>0.26095687999999995</c:v>
                </c:pt>
                <c:pt idx="1977">
                  <c:v>0.26751014999999989</c:v>
                </c:pt>
                <c:pt idx="1978">
                  <c:v>0.25625480999999994</c:v>
                </c:pt>
                <c:pt idx="1979">
                  <c:v>0.25702705000000003</c:v>
                </c:pt>
                <c:pt idx="1980">
                  <c:v>0.23586372</c:v>
                </c:pt>
                <c:pt idx="1981">
                  <c:v>0.24692055000000002</c:v>
                </c:pt>
                <c:pt idx="1982">
                  <c:v>0.21717606000000012</c:v>
                </c:pt>
                <c:pt idx="1983">
                  <c:v>0.21116767999999997</c:v>
                </c:pt>
                <c:pt idx="1984">
                  <c:v>0.22341437999999991</c:v>
                </c:pt>
                <c:pt idx="1985">
                  <c:v>0.24164885999999997</c:v>
                </c:pt>
                <c:pt idx="1986">
                  <c:v>0.24288390999999998</c:v>
                </c:pt>
                <c:pt idx="1987">
                  <c:v>0.24588813999999992</c:v>
                </c:pt>
                <c:pt idx="1988">
                  <c:v>0.28341964999999991</c:v>
                </c:pt>
                <c:pt idx="1989">
                  <c:v>0.30434326</c:v>
                </c:pt>
                <c:pt idx="1990">
                  <c:v>0.27098259000000002</c:v>
                </c:pt>
                <c:pt idx="1991">
                  <c:v>0.26349686000000005</c:v>
                </c:pt>
                <c:pt idx="1992">
                  <c:v>0.25824570000000002</c:v>
                </c:pt>
                <c:pt idx="1993">
                  <c:v>0.25697364999999994</c:v>
                </c:pt>
                <c:pt idx="1994">
                  <c:v>0.23703720000000006</c:v>
                </c:pt>
                <c:pt idx="1995">
                  <c:v>0.24935097000000006</c:v>
                </c:pt>
                <c:pt idx="1996">
                  <c:v>0.26947502000000001</c:v>
                </c:pt>
                <c:pt idx="1997">
                  <c:v>0.26947502000000001</c:v>
                </c:pt>
                <c:pt idx="1998">
                  <c:v>0.26717879999999994</c:v>
                </c:pt>
                <c:pt idx="1999">
                  <c:v>0.25940002000000018</c:v>
                </c:pt>
                <c:pt idx="2000">
                  <c:v>0.26729102999999999</c:v>
                </c:pt>
                <c:pt idx="2001">
                  <c:v>0.28271164000000004</c:v>
                </c:pt>
                <c:pt idx="2002">
                  <c:v>0.2647880600000001</c:v>
                </c:pt>
                <c:pt idx="2003">
                  <c:v>0.23507911999999997</c:v>
                </c:pt>
                <c:pt idx="2004">
                  <c:v>0.23397690000000004</c:v>
                </c:pt>
                <c:pt idx="2005">
                  <c:v>0.27369643999999993</c:v>
                </c:pt>
                <c:pt idx="2006">
                  <c:v>0.23011695999999993</c:v>
                </c:pt>
                <c:pt idx="2007">
                  <c:v>0.2253546099999999</c:v>
                </c:pt>
                <c:pt idx="2008">
                  <c:v>0.21873703</c:v>
                </c:pt>
                <c:pt idx="2009">
                  <c:v>0.21846038999999995</c:v>
                </c:pt>
                <c:pt idx="2010">
                  <c:v>0.20431731999999991</c:v>
                </c:pt>
                <c:pt idx="2011">
                  <c:v>0.18674278000000011</c:v>
                </c:pt>
                <c:pt idx="2012">
                  <c:v>0.16602172999999998</c:v>
                </c:pt>
                <c:pt idx="2013">
                  <c:v>0.15657111999999995</c:v>
                </c:pt>
                <c:pt idx="2014">
                  <c:v>0.15801018</c:v>
                </c:pt>
                <c:pt idx="2015">
                  <c:v>0.16370087</c:v>
                </c:pt>
                <c:pt idx="2016">
                  <c:v>0.16396239999999995</c:v>
                </c:pt>
                <c:pt idx="2017">
                  <c:v>0.15718177999999994</c:v>
                </c:pt>
                <c:pt idx="2018">
                  <c:v>0.16288199999999997</c:v>
                </c:pt>
                <c:pt idx="2019">
                  <c:v>0.15489098000000001</c:v>
                </c:pt>
                <c:pt idx="2020">
                  <c:v>0.16035301000000013</c:v>
                </c:pt>
                <c:pt idx="2021">
                  <c:v>0.13585960000000008</c:v>
                </c:pt>
                <c:pt idx="2022">
                  <c:v>0.12800278000000009</c:v>
                </c:pt>
                <c:pt idx="2023">
                  <c:v>0.11946677999999999</c:v>
                </c:pt>
                <c:pt idx="2024">
                  <c:v>0.10805808999999988</c:v>
                </c:pt>
                <c:pt idx="2025">
                  <c:v>9.9363330000000083E-2</c:v>
                </c:pt>
                <c:pt idx="2026">
                  <c:v>0.10237976000000004</c:v>
                </c:pt>
                <c:pt idx="2027">
                  <c:v>9.518570000000004E-2</c:v>
                </c:pt>
                <c:pt idx="2028">
                  <c:v>9.7692789999999974E-2</c:v>
                </c:pt>
                <c:pt idx="2029">
                  <c:v>9.9978099999999959E-2</c:v>
                </c:pt>
                <c:pt idx="2030">
                  <c:v>0.11020644999999996</c:v>
                </c:pt>
                <c:pt idx="2031">
                  <c:v>0.10326568999999997</c:v>
                </c:pt>
                <c:pt idx="2032">
                  <c:v>0.10296989000000001</c:v>
                </c:pt>
                <c:pt idx="2033">
                  <c:v>9.3420720000000124E-2</c:v>
                </c:pt>
                <c:pt idx="2034">
                  <c:v>9.7512049999999961E-2</c:v>
                </c:pt>
                <c:pt idx="2035">
                  <c:v>0.11065833999999986</c:v>
                </c:pt>
                <c:pt idx="2036">
                  <c:v>0.10092017999999991</c:v>
                </c:pt>
                <c:pt idx="2037">
                  <c:v>0.10076949999999996</c:v>
                </c:pt>
                <c:pt idx="2038">
                  <c:v>0.10481026000000004</c:v>
                </c:pt>
                <c:pt idx="2039">
                  <c:v>0.10015335000000003</c:v>
                </c:pt>
                <c:pt idx="2040">
                  <c:v>9.7180709999999948E-2</c:v>
                </c:pt>
                <c:pt idx="2041">
                  <c:v>9.8485570000000022E-2</c:v>
                </c:pt>
                <c:pt idx="2042">
                  <c:v>9.3089289999999991E-2</c:v>
                </c:pt>
                <c:pt idx="2043">
                  <c:v>8.9003450000000095E-2</c:v>
                </c:pt>
                <c:pt idx="2044">
                  <c:v>8.3211440000000136E-2</c:v>
                </c:pt>
                <c:pt idx="2045">
                  <c:v>0.11354613999999996</c:v>
                </c:pt>
                <c:pt idx="2046">
                  <c:v>0.10535927000000012</c:v>
                </c:pt>
                <c:pt idx="2047">
                  <c:v>0.10106528999999997</c:v>
                </c:pt>
                <c:pt idx="2048">
                  <c:v>8.8347549999999941E-2</c:v>
                </c:pt>
                <c:pt idx="2049">
                  <c:v>8.3111500000000005E-2</c:v>
                </c:pt>
                <c:pt idx="2050">
                  <c:v>8.6311489999999935E-2</c:v>
                </c:pt>
                <c:pt idx="2051">
                  <c:v>7.2253270000000036E-2</c:v>
                </c:pt>
                <c:pt idx="2052">
                  <c:v>6.4482729999999933E-2</c:v>
                </c:pt>
                <c:pt idx="2053">
                  <c:v>7.4693300000000074E-2</c:v>
                </c:pt>
                <c:pt idx="2054">
                  <c:v>6.4581299999999953E-2</c:v>
                </c:pt>
                <c:pt idx="2055">
                  <c:v>5.9467090000000056E-2</c:v>
                </c:pt>
                <c:pt idx="2056">
                  <c:v>6.3070979999999999E-2</c:v>
                </c:pt>
                <c:pt idx="2057">
                  <c:v>6.4207459999999994E-2</c:v>
                </c:pt>
                <c:pt idx="2058">
                  <c:v>7.4223630000000096E-2</c:v>
                </c:pt>
                <c:pt idx="2059">
                  <c:v>5.9406810000000032E-2</c:v>
                </c:pt>
                <c:pt idx="2060">
                  <c:v>6.3161319999999854E-2</c:v>
                </c:pt>
                <c:pt idx="2061">
                  <c:v>6.2046739999999989E-2</c:v>
                </c:pt>
                <c:pt idx="2062">
                  <c:v>6.7141799999999918E-2</c:v>
                </c:pt>
                <c:pt idx="2063">
                  <c:v>8.1053540000000091E-2</c:v>
                </c:pt>
                <c:pt idx="2064">
                  <c:v>7.5670930000000025E-2</c:v>
                </c:pt>
                <c:pt idx="2065">
                  <c:v>6.3131260000000022E-2</c:v>
                </c:pt>
                <c:pt idx="2066">
                  <c:v>6.3131260000000022E-2</c:v>
                </c:pt>
                <c:pt idx="2067">
                  <c:v>6.8459009999999987E-2</c:v>
                </c:pt>
                <c:pt idx="2068">
                  <c:v>5.605620999999994E-2</c:v>
                </c:pt>
                <c:pt idx="2069">
                  <c:v>4.6832890000000127E-2</c:v>
                </c:pt>
                <c:pt idx="2070">
                  <c:v>5.4198149999999945E-2</c:v>
                </c:pt>
                <c:pt idx="2071">
                  <c:v>4.9459149999999896E-2</c:v>
                </c:pt>
                <c:pt idx="2072">
                  <c:v>3.7287749999999953E-2</c:v>
                </c:pt>
                <c:pt idx="2073">
                  <c:v>2.9860919999999957E-2</c:v>
                </c:pt>
                <c:pt idx="2074">
                  <c:v>1.8557590000000124E-2</c:v>
                </c:pt>
                <c:pt idx="2075">
                  <c:v>1.2322010000000105E-2</c:v>
                </c:pt>
                <c:pt idx="2076">
                  <c:v>8.0416899999999902E-3</c:v>
                </c:pt>
                <c:pt idx="2077">
                  <c:v>7.5514999999999333E-3</c:v>
                </c:pt>
                <c:pt idx="2078">
                  <c:v>7.0448299999998909E-3</c:v>
                </c:pt>
                <c:pt idx="2079">
                  <c:v>7.3255899999999929E-3</c:v>
                </c:pt>
                <c:pt idx="2080">
                  <c:v>0</c:v>
                </c:pt>
              </c:numCache>
            </c:numRef>
          </c:val>
          <c:smooth val="0"/>
          <c:extLst>
            <c:ext xmlns:c16="http://schemas.microsoft.com/office/drawing/2014/chart" uri="{C3380CC4-5D6E-409C-BE32-E72D297353CC}">
              <c16:uniqueId val="{00000000-6E1E-44FF-89BC-5B6E98788656}"/>
            </c:ext>
          </c:extLst>
        </c:ser>
        <c:ser>
          <c:idx val="1"/>
          <c:order val="1"/>
          <c:tx>
            <c:strRef>
              <c:f>Sheet11!$F$1</c:f>
              <c:strCache>
                <c:ptCount val="1"/>
                <c:pt idx="0">
                  <c:v>BYD</c:v>
                </c:pt>
              </c:strCache>
            </c:strRef>
          </c:tx>
          <c:spPr>
            <a:ln w="19050" cap="rnd">
              <a:solidFill>
                <a:srgbClr val="FF0000"/>
              </a:solidFill>
              <a:round/>
            </a:ln>
            <a:effectLst/>
          </c:spPr>
          <c:marker>
            <c:symbol val="none"/>
          </c:marker>
          <c:cat>
            <c:numRef>
              <c:f>Sheet11!$D$2:$D$2082</c:f>
              <c:numCache>
                <c:formatCode>m/d/yyyy</c:formatCode>
                <c:ptCount val="2081"/>
                <c:pt idx="0">
                  <c:v>45708</c:v>
                </c:pt>
                <c:pt idx="1">
                  <c:v>45707</c:v>
                </c:pt>
                <c:pt idx="2">
                  <c:v>45706</c:v>
                </c:pt>
                <c:pt idx="3">
                  <c:v>45705</c:v>
                </c:pt>
                <c:pt idx="4">
                  <c:v>45702</c:v>
                </c:pt>
                <c:pt idx="5">
                  <c:v>45701</c:v>
                </c:pt>
                <c:pt idx="6">
                  <c:v>45700</c:v>
                </c:pt>
                <c:pt idx="7">
                  <c:v>45699</c:v>
                </c:pt>
                <c:pt idx="8">
                  <c:v>45698</c:v>
                </c:pt>
                <c:pt idx="9">
                  <c:v>45695</c:v>
                </c:pt>
                <c:pt idx="10">
                  <c:v>45694</c:v>
                </c:pt>
                <c:pt idx="11">
                  <c:v>45693</c:v>
                </c:pt>
                <c:pt idx="12">
                  <c:v>45692</c:v>
                </c:pt>
                <c:pt idx="13">
                  <c:v>45691</c:v>
                </c:pt>
                <c:pt idx="14">
                  <c:v>45688</c:v>
                </c:pt>
                <c:pt idx="15">
                  <c:v>45687</c:v>
                </c:pt>
                <c:pt idx="16">
                  <c:v>45686</c:v>
                </c:pt>
                <c:pt idx="17">
                  <c:v>45685</c:v>
                </c:pt>
                <c:pt idx="18">
                  <c:v>45684</c:v>
                </c:pt>
                <c:pt idx="19">
                  <c:v>45681</c:v>
                </c:pt>
                <c:pt idx="20">
                  <c:v>45680</c:v>
                </c:pt>
                <c:pt idx="21">
                  <c:v>45679</c:v>
                </c:pt>
                <c:pt idx="22">
                  <c:v>45678</c:v>
                </c:pt>
                <c:pt idx="23">
                  <c:v>45677</c:v>
                </c:pt>
                <c:pt idx="24">
                  <c:v>45674</c:v>
                </c:pt>
                <c:pt idx="25">
                  <c:v>45673</c:v>
                </c:pt>
                <c:pt idx="26">
                  <c:v>45672</c:v>
                </c:pt>
                <c:pt idx="27">
                  <c:v>45671</c:v>
                </c:pt>
                <c:pt idx="28">
                  <c:v>45670</c:v>
                </c:pt>
                <c:pt idx="29">
                  <c:v>45667</c:v>
                </c:pt>
                <c:pt idx="30">
                  <c:v>45666</c:v>
                </c:pt>
                <c:pt idx="31">
                  <c:v>45665</c:v>
                </c:pt>
                <c:pt idx="32">
                  <c:v>45664</c:v>
                </c:pt>
                <c:pt idx="33">
                  <c:v>45663</c:v>
                </c:pt>
                <c:pt idx="34">
                  <c:v>45660</c:v>
                </c:pt>
                <c:pt idx="35">
                  <c:v>45659</c:v>
                </c:pt>
                <c:pt idx="36">
                  <c:v>45657</c:v>
                </c:pt>
                <c:pt idx="37">
                  <c:v>45656</c:v>
                </c:pt>
                <c:pt idx="38">
                  <c:v>45653</c:v>
                </c:pt>
                <c:pt idx="39">
                  <c:v>45652</c:v>
                </c:pt>
                <c:pt idx="40">
                  <c:v>45650</c:v>
                </c:pt>
                <c:pt idx="41">
                  <c:v>45649</c:v>
                </c:pt>
                <c:pt idx="42">
                  <c:v>45646</c:v>
                </c:pt>
                <c:pt idx="43">
                  <c:v>45645</c:v>
                </c:pt>
                <c:pt idx="44">
                  <c:v>45644</c:v>
                </c:pt>
                <c:pt idx="45">
                  <c:v>45643</c:v>
                </c:pt>
                <c:pt idx="46">
                  <c:v>45642</c:v>
                </c:pt>
                <c:pt idx="47">
                  <c:v>45639</c:v>
                </c:pt>
                <c:pt idx="48">
                  <c:v>45638</c:v>
                </c:pt>
                <c:pt idx="49">
                  <c:v>45637</c:v>
                </c:pt>
                <c:pt idx="50">
                  <c:v>45636</c:v>
                </c:pt>
                <c:pt idx="51">
                  <c:v>45635</c:v>
                </c:pt>
                <c:pt idx="52">
                  <c:v>45632</c:v>
                </c:pt>
                <c:pt idx="53">
                  <c:v>45631</c:v>
                </c:pt>
                <c:pt idx="54">
                  <c:v>45630</c:v>
                </c:pt>
                <c:pt idx="55">
                  <c:v>45629</c:v>
                </c:pt>
                <c:pt idx="56">
                  <c:v>45628</c:v>
                </c:pt>
                <c:pt idx="57">
                  <c:v>45625</c:v>
                </c:pt>
                <c:pt idx="58">
                  <c:v>45624</c:v>
                </c:pt>
                <c:pt idx="59">
                  <c:v>45623</c:v>
                </c:pt>
                <c:pt idx="60">
                  <c:v>45622</c:v>
                </c:pt>
                <c:pt idx="61">
                  <c:v>45621</c:v>
                </c:pt>
                <c:pt idx="62">
                  <c:v>45618</c:v>
                </c:pt>
                <c:pt idx="63">
                  <c:v>45617</c:v>
                </c:pt>
                <c:pt idx="64">
                  <c:v>45616</c:v>
                </c:pt>
                <c:pt idx="65">
                  <c:v>45615</c:v>
                </c:pt>
                <c:pt idx="66">
                  <c:v>45614</c:v>
                </c:pt>
                <c:pt idx="67">
                  <c:v>45611</c:v>
                </c:pt>
                <c:pt idx="68">
                  <c:v>45610</c:v>
                </c:pt>
                <c:pt idx="69">
                  <c:v>45609</c:v>
                </c:pt>
                <c:pt idx="70">
                  <c:v>45608</c:v>
                </c:pt>
                <c:pt idx="71">
                  <c:v>45607</c:v>
                </c:pt>
                <c:pt idx="72">
                  <c:v>45604</c:v>
                </c:pt>
                <c:pt idx="73">
                  <c:v>45603</c:v>
                </c:pt>
                <c:pt idx="74">
                  <c:v>45602</c:v>
                </c:pt>
                <c:pt idx="75">
                  <c:v>45601</c:v>
                </c:pt>
                <c:pt idx="76">
                  <c:v>45600</c:v>
                </c:pt>
                <c:pt idx="77">
                  <c:v>45597</c:v>
                </c:pt>
                <c:pt idx="78">
                  <c:v>45596</c:v>
                </c:pt>
                <c:pt idx="79">
                  <c:v>45595</c:v>
                </c:pt>
                <c:pt idx="80">
                  <c:v>45594</c:v>
                </c:pt>
                <c:pt idx="81">
                  <c:v>45593</c:v>
                </c:pt>
                <c:pt idx="82">
                  <c:v>45590</c:v>
                </c:pt>
                <c:pt idx="83">
                  <c:v>45589</c:v>
                </c:pt>
                <c:pt idx="84">
                  <c:v>45588</c:v>
                </c:pt>
                <c:pt idx="85">
                  <c:v>45587</c:v>
                </c:pt>
                <c:pt idx="86">
                  <c:v>45586</c:v>
                </c:pt>
                <c:pt idx="87">
                  <c:v>45583</c:v>
                </c:pt>
                <c:pt idx="88">
                  <c:v>45582</c:v>
                </c:pt>
                <c:pt idx="89">
                  <c:v>45581</c:v>
                </c:pt>
                <c:pt idx="90">
                  <c:v>45580</c:v>
                </c:pt>
                <c:pt idx="91">
                  <c:v>45579</c:v>
                </c:pt>
                <c:pt idx="92">
                  <c:v>45576</c:v>
                </c:pt>
                <c:pt idx="93">
                  <c:v>45575</c:v>
                </c:pt>
                <c:pt idx="94">
                  <c:v>45574</c:v>
                </c:pt>
                <c:pt idx="95">
                  <c:v>45573</c:v>
                </c:pt>
                <c:pt idx="96">
                  <c:v>45572</c:v>
                </c:pt>
                <c:pt idx="97">
                  <c:v>45569</c:v>
                </c:pt>
                <c:pt idx="98">
                  <c:v>45568</c:v>
                </c:pt>
                <c:pt idx="99">
                  <c:v>45567</c:v>
                </c:pt>
                <c:pt idx="100">
                  <c:v>45566</c:v>
                </c:pt>
                <c:pt idx="101">
                  <c:v>45565</c:v>
                </c:pt>
                <c:pt idx="102">
                  <c:v>45562</c:v>
                </c:pt>
                <c:pt idx="103">
                  <c:v>45561</c:v>
                </c:pt>
                <c:pt idx="104">
                  <c:v>45560</c:v>
                </c:pt>
                <c:pt idx="105">
                  <c:v>45559</c:v>
                </c:pt>
                <c:pt idx="106">
                  <c:v>45558</c:v>
                </c:pt>
                <c:pt idx="107">
                  <c:v>45555</c:v>
                </c:pt>
                <c:pt idx="108">
                  <c:v>45554</c:v>
                </c:pt>
                <c:pt idx="109">
                  <c:v>45553</c:v>
                </c:pt>
                <c:pt idx="110">
                  <c:v>45552</c:v>
                </c:pt>
                <c:pt idx="111">
                  <c:v>45551</c:v>
                </c:pt>
                <c:pt idx="112">
                  <c:v>45548</c:v>
                </c:pt>
                <c:pt idx="113">
                  <c:v>45547</c:v>
                </c:pt>
                <c:pt idx="114">
                  <c:v>45546</c:v>
                </c:pt>
                <c:pt idx="115">
                  <c:v>45545</c:v>
                </c:pt>
                <c:pt idx="116">
                  <c:v>45544</c:v>
                </c:pt>
                <c:pt idx="117">
                  <c:v>45541</c:v>
                </c:pt>
                <c:pt idx="118">
                  <c:v>45540</c:v>
                </c:pt>
                <c:pt idx="119">
                  <c:v>45539</c:v>
                </c:pt>
                <c:pt idx="120">
                  <c:v>45538</c:v>
                </c:pt>
                <c:pt idx="121">
                  <c:v>45537</c:v>
                </c:pt>
                <c:pt idx="122">
                  <c:v>45534</c:v>
                </c:pt>
                <c:pt idx="123">
                  <c:v>45533</c:v>
                </c:pt>
                <c:pt idx="124">
                  <c:v>45532</c:v>
                </c:pt>
                <c:pt idx="125">
                  <c:v>45531</c:v>
                </c:pt>
                <c:pt idx="126">
                  <c:v>45530</c:v>
                </c:pt>
                <c:pt idx="127">
                  <c:v>45527</c:v>
                </c:pt>
                <c:pt idx="128">
                  <c:v>45526</c:v>
                </c:pt>
                <c:pt idx="129">
                  <c:v>45525</c:v>
                </c:pt>
                <c:pt idx="130">
                  <c:v>45524</c:v>
                </c:pt>
                <c:pt idx="131">
                  <c:v>45523</c:v>
                </c:pt>
                <c:pt idx="132">
                  <c:v>45520</c:v>
                </c:pt>
                <c:pt idx="133">
                  <c:v>45519</c:v>
                </c:pt>
                <c:pt idx="134">
                  <c:v>45518</c:v>
                </c:pt>
                <c:pt idx="135">
                  <c:v>45517</c:v>
                </c:pt>
                <c:pt idx="136">
                  <c:v>45516</c:v>
                </c:pt>
                <c:pt idx="137">
                  <c:v>45513</c:v>
                </c:pt>
                <c:pt idx="138">
                  <c:v>45512</c:v>
                </c:pt>
                <c:pt idx="139">
                  <c:v>45511</c:v>
                </c:pt>
                <c:pt idx="140">
                  <c:v>45510</c:v>
                </c:pt>
                <c:pt idx="141">
                  <c:v>45509</c:v>
                </c:pt>
                <c:pt idx="142">
                  <c:v>45506</c:v>
                </c:pt>
                <c:pt idx="143">
                  <c:v>45505</c:v>
                </c:pt>
                <c:pt idx="144">
                  <c:v>45504</c:v>
                </c:pt>
                <c:pt idx="145">
                  <c:v>45503</c:v>
                </c:pt>
                <c:pt idx="146">
                  <c:v>45502</c:v>
                </c:pt>
                <c:pt idx="147">
                  <c:v>45499</c:v>
                </c:pt>
                <c:pt idx="148">
                  <c:v>45498</c:v>
                </c:pt>
                <c:pt idx="149">
                  <c:v>45497</c:v>
                </c:pt>
                <c:pt idx="150">
                  <c:v>45496</c:v>
                </c:pt>
                <c:pt idx="151">
                  <c:v>45495</c:v>
                </c:pt>
                <c:pt idx="152">
                  <c:v>45492</c:v>
                </c:pt>
                <c:pt idx="153">
                  <c:v>45491</c:v>
                </c:pt>
                <c:pt idx="154">
                  <c:v>45490</c:v>
                </c:pt>
                <c:pt idx="155">
                  <c:v>45489</c:v>
                </c:pt>
                <c:pt idx="156">
                  <c:v>45488</c:v>
                </c:pt>
                <c:pt idx="157">
                  <c:v>45485</c:v>
                </c:pt>
                <c:pt idx="158">
                  <c:v>45484</c:v>
                </c:pt>
                <c:pt idx="159">
                  <c:v>45483</c:v>
                </c:pt>
                <c:pt idx="160">
                  <c:v>45482</c:v>
                </c:pt>
                <c:pt idx="161">
                  <c:v>45481</c:v>
                </c:pt>
                <c:pt idx="162">
                  <c:v>45478</c:v>
                </c:pt>
                <c:pt idx="163">
                  <c:v>45477</c:v>
                </c:pt>
                <c:pt idx="164">
                  <c:v>45476</c:v>
                </c:pt>
                <c:pt idx="165">
                  <c:v>45475</c:v>
                </c:pt>
                <c:pt idx="166">
                  <c:v>45474</c:v>
                </c:pt>
                <c:pt idx="167">
                  <c:v>45471</c:v>
                </c:pt>
                <c:pt idx="168">
                  <c:v>45470</c:v>
                </c:pt>
                <c:pt idx="169">
                  <c:v>45469</c:v>
                </c:pt>
                <c:pt idx="170">
                  <c:v>45468</c:v>
                </c:pt>
                <c:pt idx="171">
                  <c:v>45467</c:v>
                </c:pt>
                <c:pt idx="172">
                  <c:v>45464</c:v>
                </c:pt>
                <c:pt idx="173">
                  <c:v>45463</c:v>
                </c:pt>
                <c:pt idx="174">
                  <c:v>45462</c:v>
                </c:pt>
                <c:pt idx="175">
                  <c:v>45461</c:v>
                </c:pt>
                <c:pt idx="176">
                  <c:v>45460</c:v>
                </c:pt>
                <c:pt idx="177">
                  <c:v>45457</c:v>
                </c:pt>
                <c:pt idx="178">
                  <c:v>45456</c:v>
                </c:pt>
                <c:pt idx="179">
                  <c:v>45455</c:v>
                </c:pt>
                <c:pt idx="180">
                  <c:v>45454</c:v>
                </c:pt>
                <c:pt idx="181">
                  <c:v>45453</c:v>
                </c:pt>
                <c:pt idx="182">
                  <c:v>45450</c:v>
                </c:pt>
                <c:pt idx="183">
                  <c:v>45449</c:v>
                </c:pt>
                <c:pt idx="184">
                  <c:v>45448</c:v>
                </c:pt>
                <c:pt idx="185">
                  <c:v>45447</c:v>
                </c:pt>
                <c:pt idx="186">
                  <c:v>45446</c:v>
                </c:pt>
                <c:pt idx="187">
                  <c:v>45443</c:v>
                </c:pt>
                <c:pt idx="188">
                  <c:v>45442</c:v>
                </c:pt>
                <c:pt idx="189">
                  <c:v>45441</c:v>
                </c:pt>
                <c:pt idx="190">
                  <c:v>45440</c:v>
                </c:pt>
                <c:pt idx="191">
                  <c:v>45439</c:v>
                </c:pt>
                <c:pt idx="192">
                  <c:v>45436</c:v>
                </c:pt>
                <c:pt idx="193">
                  <c:v>45435</c:v>
                </c:pt>
                <c:pt idx="194">
                  <c:v>45434</c:v>
                </c:pt>
                <c:pt idx="195">
                  <c:v>45433</c:v>
                </c:pt>
                <c:pt idx="196">
                  <c:v>45432</c:v>
                </c:pt>
                <c:pt idx="197">
                  <c:v>45429</c:v>
                </c:pt>
                <c:pt idx="198">
                  <c:v>45428</c:v>
                </c:pt>
                <c:pt idx="199">
                  <c:v>45427</c:v>
                </c:pt>
                <c:pt idx="200">
                  <c:v>45426</c:v>
                </c:pt>
                <c:pt idx="201">
                  <c:v>45425</c:v>
                </c:pt>
                <c:pt idx="202">
                  <c:v>45422</c:v>
                </c:pt>
                <c:pt idx="203">
                  <c:v>45421</c:v>
                </c:pt>
                <c:pt idx="204">
                  <c:v>45420</c:v>
                </c:pt>
                <c:pt idx="205">
                  <c:v>45419</c:v>
                </c:pt>
                <c:pt idx="206">
                  <c:v>45418</c:v>
                </c:pt>
                <c:pt idx="207">
                  <c:v>45415</c:v>
                </c:pt>
                <c:pt idx="208">
                  <c:v>45414</c:v>
                </c:pt>
                <c:pt idx="209">
                  <c:v>45413</c:v>
                </c:pt>
                <c:pt idx="210">
                  <c:v>45412</c:v>
                </c:pt>
                <c:pt idx="211">
                  <c:v>45411</c:v>
                </c:pt>
                <c:pt idx="212">
                  <c:v>45408</c:v>
                </c:pt>
                <c:pt idx="213">
                  <c:v>45407</c:v>
                </c:pt>
                <c:pt idx="214">
                  <c:v>45406</c:v>
                </c:pt>
                <c:pt idx="215">
                  <c:v>45405</c:v>
                </c:pt>
                <c:pt idx="216">
                  <c:v>45404</c:v>
                </c:pt>
                <c:pt idx="217">
                  <c:v>45401</c:v>
                </c:pt>
                <c:pt idx="218">
                  <c:v>45400</c:v>
                </c:pt>
                <c:pt idx="219">
                  <c:v>45399</c:v>
                </c:pt>
                <c:pt idx="220">
                  <c:v>45398</c:v>
                </c:pt>
                <c:pt idx="221">
                  <c:v>45397</c:v>
                </c:pt>
                <c:pt idx="222">
                  <c:v>45394</c:v>
                </c:pt>
                <c:pt idx="223">
                  <c:v>45393</c:v>
                </c:pt>
                <c:pt idx="224">
                  <c:v>45392</c:v>
                </c:pt>
                <c:pt idx="225">
                  <c:v>45391</c:v>
                </c:pt>
                <c:pt idx="226">
                  <c:v>45390</c:v>
                </c:pt>
                <c:pt idx="227">
                  <c:v>45387</c:v>
                </c:pt>
                <c:pt idx="228">
                  <c:v>45386</c:v>
                </c:pt>
                <c:pt idx="229">
                  <c:v>45385</c:v>
                </c:pt>
                <c:pt idx="230">
                  <c:v>45384</c:v>
                </c:pt>
                <c:pt idx="231">
                  <c:v>45383</c:v>
                </c:pt>
                <c:pt idx="232">
                  <c:v>45379</c:v>
                </c:pt>
                <c:pt idx="233">
                  <c:v>45378</c:v>
                </c:pt>
                <c:pt idx="234">
                  <c:v>45377</c:v>
                </c:pt>
                <c:pt idx="235">
                  <c:v>45376</c:v>
                </c:pt>
                <c:pt idx="236">
                  <c:v>45373</c:v>
                </c:pt>
                <c:pt idx="237">
                  <c:v>45372</c:v>
                </c:pt>
                <c:pt idx="238">
                  <c:v>45371</c:v>
                </c:pt>
                <c:pt idx="239">
                  <c:v>45370</c:v>
                </c:pt>
                <c:pt idx="240">
                  <c:v>45369</c:v>
                </c:pt>
                <c:pt idx="241">
                  <c:v>45366</c:v>
                </c:pt>
                <c:pt idx="242">
                  <c:v>45365</c:v>
                </c:pt>
                <c:pt idx="243">
                  <c:v>45364</c:v>
                </c:pt>
                <c:pt idx="244">
                  <c:v>45363</c:v>
                </c:pt>
                <c:pt idx="245">
                  <c:v>45362</c:v>
                </c:pt>
                <c:pt idx="246">
                  <c:v>45359</c:v>
                </c:pt>
                <c:pt idx="247">
                  <c:v>45358</c:v>
                </c:pt>
                <c:pt idx="248">
                  <c:v>45357</c:v>
                </c:pt>
                <c:pt idx="249">
                  <c:v>45356</c:v>
                </c:pt>
                <c:pt idx="250">
                  <c:v>45355</c:v>
                </c:pt>
                <c:pt idx="251">
                  <c:v>45352</c:v>
                </c:pt>
                <c:pt idx="252">
                  <c:v>45351</c:v>
                </c:pt>
                <c:pt idx="253">
                  <c:v>45350</c:v>
                </c:pt>
                <c:pt idx="254">
                  <c:v>45349</c:v>
                </c:pt>
                <c:pt idx="255">
                  <c:v>45348</c:v>
                </c:pt>
                <c:pt idx="256">
                  <c:v>45345</c:v>
                </c:pt>
                <c:pt idx="257">
                  <c:v>45344</c:v>
                </c:pt>
                <c:pt idx="258">
                  <c:v>45343</c:v>
                </c:pt>
                <c:pt idx="259">
                  <c:v>45342</c:v>
                </c:pt>
                <c:pt idx="260">
                  <c:v>45341</c:v>
                </c:pt>
                <c:pt idx="261">
                  <c:v>45338</c:v>
                </c:pt>
                <c:pt idx="262">
                  <c:v>45337</c:v>
                </c:pt>
                <c:pt idx="263">
                  <c:v>45336</c:v>
                </c:pt>
                <c:pt idx="264">
                  <c:v>45335</c:v>
                </c:pt>
                <c:pt idx="265">
                  <c:v>45334</c:v>
                </c:pt>
                <c:pt idx="266">
                  <c:v>45331</c:v>
                </c:pt>
                <c:pt idx="267">
                  <c:v>45330</c:v>
                </c:pt>
                <c:pt idx="268">
                  <c:v>45329</c:v>
                </c:pt>
                <c:pt idx="269">
                  <c:v>45328</c:v>
                </c:pt>
                <c:pt idx="270">
                  <c:v>45327</c:v>
                </c:pt>
                <c:pt idx="271">
                  <c:v>45324</c:v>
                </c:pt>
                <c:pt idx="272">
                  <c:v>45323</c:v>
                </c:pt>
                <c:pt idx="273">
                  <c:v>45322</c:v>
                </c:pt>
                <c:pt idx="274">
                  <c:v>45321</c:v>
                </c:pt>
                <c:pt idx="275">
                  <c:v>45320</c:v>
                </c:pt>
                <c:pt idx="276">
                  <c:v>45317</c:v>
                </c:pt>
                <c:pt idx="277">
                  <c:v>45316</c:v>
                </c:pt>
                <c:pt idx="278">
                  <c:v>45315</c:v>
                </c:pt>
                <c:pt idx="279">
                  <c:v>45314</c:v>
                </c:pt>
                <c:pt idx="280">
                  <c:v>45313</c:v>
                </c:pt>
                <c:pt idx="281">
                  <c:v>45310</c:v>
                </c:pt>
                <c:pt idx="282">
                  <c:v>45309</c:v>
                </c:pt>
                <c:pt idx="283">
                  <c:v>45308</c:v>
                </c:pt>
                <c:pt idx="284">
                  <c:v>45307</c:v>
                </c:pt>
                <c:pt idx="285">
                  <c:v>45306</c:v>
                </c:pt>
                <c:pt idx="286">
                  <c:v>45303</c:v>
                </c:pt>
                <c:pt idx="287">
                  <c:v>45302</c:v>
                </c:pt>
                <c:pt idx="288">
                  <c:v>45301</c:v>
                </c:pt>
                <c:pt idx="289">
                  <c:v>45300</c:v>
                </c:pt>
                <c:pt idx="290">
                  <c:v>45299</c:v>
                </c:pt>
                <c:pt idx="291">
                  <c:v>45296</c:v>
                </c:pt>
                <c:pt idx="292">
                  <c:v>45295</c:v>
                </c:pt>
                <c:pt idx="293">
                  <c:v>45294</c:v>
                </c:pt>
                <c:pt idx="294">
                  <c:v>45293</c:v>
                </c:pt>
                <c:pt idx="295">
                  <c:v>45289</c:v>
                </c:pt>
                <c:pt idx="296">
                  <c:v>45288</c:v>
                </c:pt>
                <c:pt idx="297">
                  <c:v>45287</c:v>
                </c:pt>
                <c:pt idx="298">
                  <c:v>45286</c:v>
                </c:pt>
                <c:pt idx="299">
                  <c:v>45282</c:v>
                </c:pt>
                <c:pt idx="300">
                  <c:v>45281</c:v>
                </c:pt>
                <c:pt idx="301">
                  <c:v>45280</c:v>
                </c:pt>
                <c:pt idx="302">
                  <c:v>45279</c:v>
                </c:pt>
                <c:pt idx="303">
                  <c:v>45278</c:v>
                </c:pt>
                <c:pt idx="304">
                  <c:v>45275</c:v>
                </c:pt>
                <c:pt idx="305">
                  <c:v>45274</c:v>
                </c:pt>
                <c:pt idx="306">
                  <c:v>45273</c:v>
                </c:pt>
                <c:pt idx="307">
                  <c:v>45272</c:v>
                </c:pt>
                <c:pt idx="308">
                  <c:v>45271</c:v>
                </c:pt>
                <c:pt idx="309">
                  <c:v>45268</c:v>
                </c:pt>
                <c:pt idx="310">
                  <c:v>45267</c:v>
                </c:pt>
                <c:pt idx="311">
                  <c:v>45266</c:v>
                </c:pt>
                <c:pt idx="312">
                  <c:v>45265</c:v>
                </c:pt>
                <c:pt idx="313">
                  <c:v>45264</c:v>
                </c:pt>
                <c:pt idx="314">
                  <c:v>45261</c:v>
                </c:pt>
                <c:pt idx="315">
                  <c:v>45260</c:v>
                </c:pt>
                <c:pt idx="316">
                  <c:v>45259</c:v>
                </c:pt>
                <c:pt idx="317">
                  <c:v>45258</c:v>
                </c:pt>
                <c:pt idx="318">
                  <c:v>45257</c:v>
                </c:pt>
                <c:pt idx="319">
                  <c:v>45254</c:v>
                </c:pt>
                <c:pt idx="320">
                  <c:v>45253</c:v>
                </c:pt>
                <c:pt idx="321">
                  <c:v>45252</c:v>
                </c:pt>
                <c:pt idx="322">
                  <c:v>45251</c:v>
                </c:pt>
                <c:pt idx="323">
                  <c:v>45250</c:v>
                </c:pt>
                <c:pt idx="324">
                  <c:v>45247</c:v>
                </c:pt>
                <c:pt idx="325">
                  <c:v>45246</c:v>
                </c:pt>
                <c:pt idx="326">
                  <c:v>45245</c:v>
                </c:pt>
                <c:pt idx="327">
                  <c:v>45244</c:v>
                </c:pt>
                <c:pt idx="328">
                  <c:v>45243</c:v>
                </c:pt>
                <c:pt idx="329">
                  <c:v>45240</c:v>
                </c:pt>
                <c:pt idx="330">
                  <c:v>45239</c:v>
                </c:pt>
                <c:pt idx="331">
                  <c:v>45238</c:v>
                </c:pt>
                <c:pt idx="332">
                  <c:v>45237</c:v>
                </c:pt>
                <c:pt idx="333">
                  <c:v>45236</c:v>
                </c:pt>
                <c:pt idx="334">
                  <c:v>45233</c:v>
                </c:pt>
                <c:pt idx="335">
                  <c:v>45232</c:v>
                </c:pt>
                <c:pt idx="336">
                  <c:v>45231</c:v>
                </c:pt>
                <c:pt idx="337">
                  <c:v>45230</c:v>
                </c:pt>
                <c:pt idx="338">
                  <c:v>45229</c:v>
                </c:pt>
                <c:pt idx="339">
                  <c:v>45226</c:v>
                </c:pt>
                <c:pt idx="340">
                  <c:v>45225</c:v>
                </c:pt>
                <c:pt idx="341">
                  <c:v>45224</c:v>
                </c:pt>
                <c:pt idx="342">
                  <c:v>45223</c:v>
                </c:pt>
                <c:pt idx="343">
                  <c:v>45222</c:v>
                </c:pt>
                <c:pt idx="344">
                  <c:v>45219</c:v>
                </c:pt>
                <c:pt idx="345">
                  <c:v>45218</c:v>
                </c:pt>
                <c:pt idx="346">
                  <c:v>45217</c:v>
                </c:pt>
                <c:pt idx="347">
                  <c:v>45216</c:v>
                </c:pt>
                <c:pt idx="348">
                  <c:v>45215</c:v>
                </c:pt>
                <c:pt idx="349">
                  <c:v>45212</c:v>
                </c:pt>
                <c:pt idx="350">
                  <c:v>45211</c:v>
                </c:pt>
                <c:pt idx="351">
                  <c:v>45210</c:v>
                </c:pt>
                <c:pt idx="352">
                  <c:v>45209</c:v>
                </c:pt>
                <c:pt idx="353">
                  <c:v>45208</c:v>
                </c:pt>
                <c:pt idx="354">
                  <c:v>45205</c:v>
                </c:pt>
                <c:pt idx="355">
                  <c:v>45204</c:v>
                </c:pt>
                <c:pt idx="356">
                  <c:v>45203</c:v>
                </c:pt>
                <c:pt idx="357">
                  <c:v>45202</c:v>
                </c:pt>
                <c:pt idx="358">
                  <c:v>45201</c:v>
                </c:pt>
                <c:pt idx="359">
                  <c:v>45198</c:v>
                </c:pt>
                <c:pt idx="360">
                  <c:v>45197</c:v>
                </c:pt>
                <c:pt idx="361">
                  <c:v>45196</c:v>
                </c:pt>
                <c:pt idx="362">
                  <c:v>45195</c:v>
                </c:pt>
                <c:pt idx="363">
                  <c:v>45194</c:v>
                </c:pt>
                <c:pt idx="364">
                  <c:v>45191</c:v>
                </c:pt>
                <c:pt idx="365">
                  <c:v>45190</c:v>
                </c:pt>
                <c:pt idx="366">
                  <c:v>45189</c:v>
                </c:pt>
                <c:pt idx="367">
                  <c:v>45188</c:v>
                </c:pt>
                <c:pt idx="368">
                  <c:v>45187</c:v>
                </c:pt>
                <c:pt idx="369">
                  <c:v>45184</c:v>
                </c:pt>
                <c:pt idx="370">
                  <c:v>45183</c:v>
                </c:pt>
                <c:pt idx="371">
                  <c:v>45182</c:v>
                </c:pt>
                <c:pt idx="372">
                  <c:v>45181</c:v>
                </c:pt>
                <c:pt idx="373">
                  <c:v>45180</c:v>
                </c:pt>
                <c:pt idx="374">
                  <c:v>45177</c:v>
                </c:pt>
                <c:pt idx="375">
                  <c:v>45176</c:v>
                </c:pt>
                <c:pt idx="376">
                  <c:v>45175</c:v>
                </c:pt>
                <c:pt idx="377">
                  <c:v>45174</c:v>
                </c:pt>
                <c:pt idx="378">
                  <c:v>45173</c:v>
                </c:pt>
                <c:pt idx="379">
                  <c:v>45170</c:v>
                </c:pt>
                <c:pt idx="380">
                  <c:v>45169</c:v>
                </c:pt>
                <c:pt idx="381">
                  <c:v>45168</c:v>
                </c:pt>
                <c:pt idx="382">
                  <c:v>45167</c:v>
                </c:pt>
                <c:pt idx="383">
                  <c:v>45166</c:v>
                </c:pt>
                <c:pt idx="384">
                  <c:v>45163</c:v>
                </c:pt>
                <c:pt idx="385">
                  <c:v>45162</c:v>
                </c:pt>
                <c:pt idx="386">
                  <c:v>45161</c:v>
                </c:pt>
                <c:pt idx="387">
                  <c:v>45160</c:v>
                </c:pt>
                <c:pt idx="388">
                  <c:v>45159</c:v>
                </c:pt>
                <c:pt idx="389">
                  <c:v>45156</c:v>
                </c:pt>
                <c:pt idx="390">
                  <c:v>45155</c:v>
                </c:pt>
                <c:pt idx="391">
                  <c:v>45154</c:v>
                </c:pt>
                <c:pt idx="392">
                  <c:v>45153</c:v>
                </c:pt>
                <c:pt idx="393">
                  <c:v>45152</c:v>
                </c:pt>
                <c:pt idx="394">
                  <c:v>45149</c:v>
                </c:pt>
                <c:pt idx="395">
                  <c:v>45148</c:v>
                </c:pt>
                <c:pt idx="396">
                  <c:v>45147</c:v>
                </c:pt>
                <c:pt idx="397">
                  <c:v>45146</c:v>
                </c:pt>
                <c:pt idx="398">
                  <c:v>45145</c:v>
                </c:pt>
                <c:pt idx="399">
                  <c:v>45142</c:v>
                </c:pt>
                <c:pt idx="400">
                  <c:v>45141</c:v>
                </c:pt>
                <c:pt idx="401">
                  <c:v>45140</c:v>
                </c:pt>
                <c:pt idx="402">
                  <c:v>45139</c:v>
                </c:pt>
                <c:pt idx="403">
                  <c:v>45138</c:v>
                </c:pt>
                <c:pt idx="404">
                  <c:v>45135</c:v>
                </c:pt>
                <c:pt idx="405">
                  <c:v>45134</c:v>
                </c:pt>
                <c:pt idx="406">
                  <c:v>45133</c:v>
                </c:pt>
                <c:pt idx="407">
                  <c:v>45132</c:v>
                </c:pt>
                <c:pt idx="408">
                  <c:v>45131</c:v>
                </c:pt>
                <c:pt idx="409">
                  <c:v>45128</c:v>
                </c:pt>
                <c:pt idx="410">
                  <c:v>45127</c:v>
                </c:pt>
                <c:pt idx="411">
                  <c:v>45126</c:v>
                </c:pt>
                <c:pt idx="412">
                  <c:v>45125</c:v>
                </c:pt>
                <c:pt idx="413">
                  <c:v>45124</c:v>
                </c:pt>
                <c:pt idx="414">
                  <c:v>45121</c:v>
                </c:pt>
                <c:pt idx="415">
                  <c:v>45120</c:v>
                </c:pt>
                <c:pt idx="416">
                  <c:v>45119</c:v>
                </c:pt>
                <c:pt idx="417">
                  <c:v>45118</c:v>
                </c:pt>
                <c:pt idx="418">
                  <c:v>45117</c:v>
                </c:pt>
                <c:pt idx="419">
                  <c:v>45114</c:v>
                </c:pt>
                <c:pt idx="420">
                  <c:v>45113</c:v>
                </c:pt>
                <c:pt idx="421">
                  <c:v>45112</c:v>
                </c:pt>
                <c:pt idx="422">
                  <c:v>45111</c:v>
                </c:pt>
                <c:pt idx="423">
                  <c:v>45110</c:v>
                </c:pt>
                <c:pt idx="424">
                  <c:v>45107</c:v>
                </c:pt>
                <c:pt idx="425">
                  <c:v>45106</c:v>
                </c:pt>
                <c:pt idx="426">
                  <c:v>45105</c:v>
                </c:pt>
                <c:pt idx="427">
                  <c:v>45104</c:v>
                </c:pt>
                <c:pt idx="428">
                  <c:v>45103</c:v>
                </c:pt>
                <c:pt idx="429">
                  <c:v>45100</c:v>
                </c:pt>
                <c:pt idx="430">
                  <c:v>45099</c:v>
                </c:pt>
                <c:pt idx="431">
                  <c:v>45098</c:v>
                </c:pt>
                <c:pt idx="432">
                  <c:v>45097</c:v>
                </c:pt>
                <c:pt idx="433">
                  <c:v>45096</c:v>
                </c:pt>
                <c:pt idx="434">
                  <c:v>45093</c:v>
                </c:pt>
                <c:pt idx="435">
                  <c:v>45092</c:v>
                </c:pt>
                <c:pt idx="436">
                  <c:v>45091</c:v>
                </c:pt>
                <c:pt idx="437">
                  <c:v>45090</c:v>
                </c:pt>
                <c:pt idx="438">
                  <c:v>45089</c:v>
                </c:pt>
                <c:pt idx="439">
                  <c:v>45086</c:v>
                </c:pt>
                <c:pt idx="440">
                  <c:v>45085</c:v>
                </c:pt>
                <c:pt idx="441">
                  <c:v>45084</c:v>
                </c:pt>
                <c:pt idx="442">
                  <c:v>45083</c:v>
                </c:pt>
                <c:pt idx="443">
                  <c:v>45082</c:v>
                </c:pt>
                <c:pt idx="444">
                  <c:v>45079</c:v>
                </c:pt>
                <c:pt idx="445">
                  <c:v>45078</c:v>
                </c:pt>
                <c:pt idx="446">
                  <c:v>45077</c:v>
                </c:pt>
                <c:pt idx="447">
                  <c:v>45076</c:v>
                </c:pt>
                <c:pt idx="448">
                  <c:v>45075</c:v>
                </c:pt>
                <c:pt idx="449">
                  <c:v>45072</c:v>
                </c:pt>
                <c:pt idx="450">
                  <c:v>45071</c:v>
                </c:pt>
                <c:pt idx="451">
                  <c:v>45070</c:v>
                </c:pt>
                <c:pt idx="452">
                  <c:v>45069</c:v>
                </c:pt>
                <c:pt idx="453">
                  <c:v>45068</c:v>
                </c:pt>
                <c:pt idx="454">
                  <c:v>45065</c:v>
                </c:pt>
                <c:pt idx="455">
                  <c:v>45064</c:v>
                </c:pt>
                <c:pt idx="456">
                  <c:v>45063</c:v>
                </c:pt>
                <c:pt idx="457">
                  <c:v>45062</c:v>
                </c:pt>
                <c:pt idx="458">
                  <c:v>45061</c:v>
                </c:pt>
                <c:pt idx="459">
                  <c:v>45058</c:v>
                </c:pt>
                <c:pt idx="460">
                  <c:v>45057</c:v>
                </c:pt>
                <c:pt idx="461">
                  <c:v>45056</c:v>
                </c:pt>
                <c:pt idx="462">
                  <c:v>45055</c:v>
                </c:pt>
                <c:pt idx="463">
                  <c:v>45054</c:v>
                </c:pt>
                <c:pt idx="464">
                  <c:v>45051</c:v>
                </c:pt>
                <c:pt idx="465">
                  <c:v>45050</c:v>
                </c:pt>
                <c:pt idx="466">
                  <c:v>45049</c:v>
                </c:pt>
                <c:pt idx="467">
                  <c:v>45048</c:v>
                </c:pt>
                <c:pt idx="468">
                  <c:v>45047</c:v>
                </c:pt>
                <c:pt idx="469">
                  <c:v>45044</c:v>
                </c:pt>
                <c:pt idx="470">
                  <c:v>45043</c:v>
                </c:pt>
                <c:pt idx="471">
                  <c:v>45042</c:v>
                </c:pt>
                <c:pt idx="472">
                  <c:v>45041</c:v>
                </c:pt>
                <c:pt idx="473">
                  <c:v>45040</c:v>
                </c:pt>
                <c:pt idx="474">
                  <c:v>45037</c:v>
                </c:pt>
                <c:pt idx="475">
                  <c:v>45036</c:v>
                </c:pt>
                <c:pt idx="476">
                  <c:v>45035</c:v>
                </c:pt>
                <c:pt idx="477">
                  <c:v>45034</c:v>
                </c:pt>
                <c:pt idx="478">
                  <c:v>45033</c:v>
                </c:pt>
                <c:pt idx="479">
                  <c:v>45030</c:v>
                </c:pt>
                <c:pt idx="480">
                  <c:v>45029</c:v>
                </c:pt>
                <c:pt idx="481">
                  <c:v>45028</c:v>
                </c:pt>
                <c:pt idx="482">
                  <c:v>45027</c:v>
                </c:pt>
                <c:pt idx="483">
                  <c:v>45026</c:v>
                </c:pt>
                <c:pt idx="484">
                  <c:v>45022</c:v>
                </c:pt>
                <c:pt idx="485">
                  <c:v>45021</c:v>
                </c:pt>
                <c:pt idx="486">
                  <c:v>45020</c:v>
                </c:pt>
                <c:pt idx="487">
                  <c:v>45019</c:v>
                </c:pt>
                <c:pt idx="488">
                  <c:v>45016</c:v>
                </c:pt>
                <c:pt idx="489">
                  <c:v>45015</c:v>
                </c:pt>
                <c:pt idx="490">
                  <c:v>45014</c:v>
                </c:pt>
                <c:pt idx="491">
                  <c:v>45013</c:v>
                </c:pt>
                <c:pt idx="492">
                  <c:v>45012</c:v>
                </c:pt>
                <c:pt idx="493">
                  <c:v>45009</c:v>
                </c:pt>
                <c:pt idx="494">
                  <c:v>45008</c:v>
                </c:pt>
                <c:pt idx="495">
                  <c:v>45007</c:v>
                </c:pt>
                <c:pt idx="496">
                  <c:v>45006</c:v>
                </c:pt>
                <c:pt idx="497">
                  <c:v>45005</c:v>
                </c:pt>
                <c:pt idx="498">
                  <c:v>45002</c:v>
                </c:pt>
                <c:pt idx="499">
                  <c:v>45001</c:v>
                </c:pt>
                <c:pt idx="500">
                  <c:v>45000</c:v>
                </c:pt>
                <c:pt idx="501">
                  <c:v>44999</c:v>
                </c:pt>
                <c:pt idx="502">
                  <c:v>44998</c:v>
                </c:pt>
                <c:pt idx="503">
                  <c:v>44995</c:v>
                </c:pt>
                <c:pt idx="504">
                  <c:v>44994</c:v>
                </c:pt>
                <c:pt idx="505">
                  <c:v>44993</c:v>
                </c:pt>
                <c:pt idx="506">
                  <c:v>44992</c:v>
                </c:pt>
                <c:pt idx="507">
                  <c:v>44991</c:v>
                </c:pt>
                <c:pt idx="508">
                  <c:v>44988</c:v>
                </c:pt>
                <c:pt idx="509">
                  <c:v>44987</c:v>
                </c:pt>
                <c:pt idx="510">
                  <c:v>44986</c:v>
                </c:pt>
                <c:pt idx="511">
                  <c:v>44985</c:v>
                </c:pt>
                <c:pt idx="512">
                  <c:v>44984</c:v>
                </c:pt>
                <c:pt idx="513">
                  <c:v>44981</c:v>
                </c:pt>
                <c:pt idx="514">
                  <c:v>44980</c:v>
                </c:pt>
                <c:pt idx="515">
                  <c:v>44979</c:v>
                </c:pt>
                <c:pt idx="516">
                  <c:v>44978</c:v>
                </c:pt>
                <c:pt idx="517">
                  <c:v>44974</c:v>
                </c:pt>
                <c:pt idx="518">
                  <c:v>44973</c:v>
                </c:pt>
                <c:pt idx="519">
                  <c:v>44972</c:v>
                </c:pt>
                <c:pt idx="520">
                  <c:v>44971</c:v>
                </c:pt>
                <c:pt idx="521">
                  <c:v>44970</c:v>
                </c:pt>
                <c:pt idx="522">
                  <c:v>44967</c:v>
                </c:pt>
                <c:pt idx="523">
                  <c:v>44966</c:v>
                </c:pt>
                <c:pt idx="524">
                  <c:v>44965</c:v>
                </c:pt>
                <c:pt idx="525">
                  <c:v>44964</c:v>
                </c:pt>
                <c:pt idx="526">
                  <c:v>44963</c:v>
                </c:pt>
                <c:pt idx="527">
                  <c:v>44960</c:v>
                </c:pt>
                <c:pt idx="528">
                  <c:v>44959</c:v>
                </c:pt>
                <c:pt idx="529">
                  <c:v>44958</c:v>
                </c:pt>
                <c:pt idx="530">
                  <c:v>44957</c:v>
                </c:pt>
                <c:pt idx="531">
                  <c:v>44956</c:v>
                </c:pt>
                <c:pt idx="532">
                  <c:v>44953</c:v>
                </c:pt>
                <c:pt idx="533">
                  <c:v>44952</c:v>
                </c:pt>
                <c:pt idx="534">
                  <c:v>44951</c:v>
                </c:pt>
                <c:pt idx="535">
                  <c:v>44950</c:v>
                </c:pt>
                <c:pt idx="536">
                  <c:v>44949</c:v>
                </c:pt>
                <c:pt idx="537">
                  <c:v>44946</c:v>
                </c:pt>
                <c:pt idx="538">
                  <c:v>44945</c:v>
                </c:pt>
                <c:pt idx="539">
                  <c:v>44944</c:v>
                </c:pt>
                <c:pt idx="540">
                  <c:v>44943</c:v>
                </c:pt>
                <c:pt idx="541">
                  <c:v>44942</c:v>
                </c:pt>
                <c:pt idx="542">
                  <c:v>44939</c:v>
                </c:pt>
                <c:pt idx="543">
                  <c:v>44938</c:v>
                </c:pt>
                <c:pt idx="544">
                  <c:v>44937</c:v>
                </c:pt>
                <c:pt idx="545">
                  <c:v>44936</c:v>
                </c:pt>
                <c:pt idx="546">
                  <c:v>44935</c:v>
                </c:pt>
                <c:pt idx="547">
                  <c:v>44932</c:v>
                </c:pt>
                <c:pt idx="548">
                  <c:v>44931</c:v>
                </c:pt>
                <c:pt idx="549">
                  <c:v>44930</c:v>
                </c:pt>
                <c:pt idx="550">
                  <c:v>44929</c:v>
                </c:pt>
                <c:pt idx="551">
                  <c:v>44928</c:v>
                </c:pt>
                <c:pt idx="552">
                  <c:v>44925</c:v>
                </c:pt>
                <c:pt idx="553">
                  <c:v>44924</c:v>
                </c:pt>
                <c:pt idx="554">
                  <c:v>44923</c:v>
                </c:pt>
                <c:pt idx="555">
                  <c:v>44922</c:v>
                </c:pt>
                <c:pt idx="556">
                  <c:v>44921</c:v>
                </c:pt>
                <c:pt idx="557">
                  <c:v>44918</c:v>
                </c:pt>
                <c:pt idx="558">
                  <c:v>44917</c:v>
                </c:pt>
                <c:pt idx="559">
                  <c:v>44916</c:v>
                </c:pt>
                <c:pt idx="560">
                  <c:v>44915</c:v>
                </c:pt>
                <c:pt idx="561">
                  <c:v>44914</c:v>
                </c:pt>
                <c:pt idx="562">
                  <c:v>44911</c:v>
                </c:pt>
                <c:pt idx="563">
                  <c:v>44910</c:v>
                </c:pt>
                <c:pt idx="564">
                  <c:v>44909</c:v>
                </c:pt>
                <c:pt idx="565">
                  <c:v>44908</c:v>
                </c:pt>
                <c:pt idx="566">
                  <c:v>44907</c:v>
                </c:pt>
                <c:pt idx="567">
                  <c:v>44904</c:v>
                </c:pt>
                <c:pt idx="568">
                  <c:v>44903</c:v>
                </c:pt>
                <c:pt idx="569">
                  <c:v>44902</c:v>
                </c:pt>
                <c:pt idx="570">
                  <c:v>44901</c:v>
                </c:pt>
                <c:pt idx="571">
                  <c:v>44900</c:v>
                </c:pt>
                <c:pt idx="572">
                  <c:v>44897</c:v>
                </c:pt>
                <c:pt idx="573">
                  <c:v>44896</c:v>
                </c:pt>
                <c:pt idx="574">
                  <c:v>44895</c:v>
                </c:pt>
                <c:pt idx="575">
                  <c:v>44894</c:v>
                </c:pt>
                <c:pt idx="576">
                  <c:v>44893</c:v>
                </c:pt>
                <c:pt idx="577">
                  <c:v>44890</c:v>
                </c:pt>
                <c:pt idx="578">
                  <c:v>44889</c:v>
                </c:pt>
                <c:pt idx="579">
                  <c:v>44888</c:v>
                </c:pt>
                <c:pt idx="580">
                  <c:v>44887</c:v>
                </c:pt>
                <c:pt idx="581">
                  <c:v>44886</c:v>
                </c:pt>
                <c:pt idx="582">
                  <c:v>44883</c:v>
                </c:pt>
                <c:pt idx="583">
                  <c:v>44882</c:v>
                </c:pt>
                <c:pt idx="584">
                  <c:v>44881</c:v>
                </c:pt>
                <c:pt idx="585">
                  <c:v>44880</c:v>
                </c:pt>
                <c:pt idx="586">
                  <c:v>44879</c:v>
                </c:pt>
                <c:pt idx="587">
                  <c:v>44876</c:v>
                </c:pt>
                <c:pt idx="588">
                  <c:v>44875</c:v>
                </c:pt>
                <c:pt idx="589">
                  <c:v>44874</c:v>
                </c:pt>
                <c:pt idx="590">
                  <c:v>44873</c:v>
                </c:pt>
                <c:pt idx="591">
                  <c:v>44872</c:v>
                </c:pt>
                <c:pt idx="592">
                  <c:v>44869</c:v>
                </c:pt>
                <c:pt idx="593">
                  <c:v>44868</c:v>
                </c:pt>
                <c:pt idx="594">
                  <c:v>44867</c:v>
                </c:pt>
                <c:pt idx="595">
                  <c:v>44866</c:v>
                </c:pt>
                <c:pt idx="596">
                  <c:v>44865</c:v>
                </c:pt>
                <c:pt idx="597">
                  <c:v>44862</c:v>
                </c:pt>
                <c:pt idx="598">
                  <c:v>44861</c:v>
                </c:pt>
                <c:pt idx="599">
                  <c:v>44860</c:v>
                </c:pt>
                <c:pt idx="600">
                  <c:v>44859</c:v>
                </c:pt>
                <c:pt idx="601">
                  <c:v>44858</c:v>
                </c:pt>
                <c:pt idx="602">
                  <c:v>44855</c:v>
                </c:pt>
                <c:pt idx="603">
                  <c:v>44854</c:v>
                </c:pt>
                <c:pt idx="604">
                  <c:v>44853</c:v>
                </c:pt>
                <c:pt idx="605">
                  <c:v>44852</c:v>
                </c:pt>
                <c:pt idx="606">
                  <c:v>44851</c:v>
                </c:pt>
                <c:pt idx="607">
                  <c:v>44848</c:v>
                </c:pt>
                <c:pt idx="608">
                  <c:v>44847</c:v>
                </c:pt>
                <c:pt idx="609">
                  <c:v>44846</c:v>
                </c:pt>
                <c:pt idx="610">
                  <c:v>44845</c:v>
                </c:pt>
                <c:pt idx="611">
                  <c:v>44844</c:v>
                </c:pt>
                <c:pt idx="612">
                  <c:v>44841</c:v>
                </c:pt>
                <c:pt idx="613">
                  <c:v>44840</c:v>
                </c:pt>
                <c:pt idx="614">
                  <c:v>44839</c:v>
                </c:pt>
                <c:pt idx="615">
                  <c:v>44838</c:v>
                </c:pt>
                <c:pt idx="616">
                  <c:v>44837</c:v>
                </c:pt>
                <c:pt idx="617">
                  <c:v>44834</c:v>
                </c:pt>
                <c:pt idx="618">
                  <c:v>44833</c:v>
                </c:pt>
                <c:pt idx="619">
                  <c:v>44832</c:v>
                </c:pt>
                <c:pt idx="620">
                  <c:v>44831</c:v>
                </c:pt>
                <c:pt idx="621">
                  <c:v>44830</c:v>
                </c:pt>
                <c:pt idx="622">
                  <c:v>44827</c:v>
                </c:pt>
                <c:pt idx="623">
                  <c:v>44826</c:v>
                </c:pt>
                <c:pt idx="624">
                  <c:v>44825</c:v>
                </c:pt>
                <c:pt idx="625">
                  <c:v>44824</c:v>
                </c:pt>
                <c:pt idx="626">
                  <c:v>44823</c:v>
                </c:pt>
                <c:pt idx="627">
                  <c:v>44820</c:v>
                </c:pt>
                <c:pt idx="628">
                  <c:v>44819</c:v>
                </c:pt>
                <c:pt idx="629">
                  <c:v>44818</c:v>
                </c:pt>
                <c:pt idx="630">
                  <c:v>44817</c:v>
                </c:pt>
                <c:pt idx="631">
                  <c:v>44816</c:v>
                </c:pt>
                <c:pt idx="632">
                  <c:v>44813</c:v>
                </c:pt>
                <c:pt idx="633">
                  <c:v>44812</c:v>
                </c:pt>
                <c:pt idx="634">
                  <c:v>44811</c:v>
                </c:pt>
                <c:pt idx="635">
                  <c:v>44810</c:v>
                </c:pt>
                <c:pt idx="636">
                  <c:v>44809</c:v>
                </c:pt>
                <c:pt idx="637">
                  <c:v>44806</c:v>
                </c:pt>
                <c:pt idx="638">
                  <c:v>44805</c:v>
                </c:pt>
                <c:pt idx="639">
                  <c:v>44804</c:v>
                </c:pt>
                <c:pt idx="640">
                  <c:v>44803</c:v>
                </c:pt>
                <c:pt idx="641">
                  <c:v>44802</c:v>
                </c:pt>
                <c:pt idx="642">
                  <c:v>44799</c:v>
                </c:pt>
                <c:pt idx="643">
                  <c:v>44798</c:v>
                </c:pt>
                <c:pt idx="644">
                  <c:v>44797</c:v>
                </c:pt>
                <c:pt idx="645">
                  <c:v>44796</c:v>
                </c:pt>
                <c:pt idx="646">
                  <c:v>44795</c:v>
                </c:pt>
                <c:pt idx="647">
                  <c:v>44792</c:v>
                </c:pt>
                <c:pt idx="648">
                  <c:v>44791</c:v>
                </c:pt>
                <c:pt idx="649">
                  <c:v>44790</c:v>
                </c:pt>
                <c:pt idx="650">
                  <c:v>44789</c:v>
                </c:pt>
                <c:pt idx="651">
                  <c:v>44788</c:v>
                </c:pt>
                <c:pt idx="652">
                  <c:v>44785</c:v>
                </c:pt>
                <c:pt idx="653">
                  <c:v>44784</c:v>
                </c:pt>
                <c:pt idx="654">
                  <c:v>44783</c:v>
                </c:pt>
                <c:pt idx="655">
                  <c:v>44782</c:v>
                </c:pt>
                <c:pt idx="656">
                  <c:v>44781</c:v>
                </c:pt>
                <c:pt idx="657">
                  <c:v>44778</c:v>
                </c:pt>
                <c:pt idx="658">
                  <c:v>44777</c:v>
                </c:pt>
                <c:pt idx="659">
                  <c:v>44776</c:v>
                </c:pt>
                <c:pt idx="660">
                  <c:v>44775</c:v>
                </c:pt>
                <c:pt idx="661">
                  <c:v>44774</c:v>
                </c:pt>
                <c:pt idx="662">
                  <c:v>44771</c:v>
                </c:pt>
                <c:pt idx="663">
                  <c:v>44770</c:v>
                </c:pt>
                <c:pt idx="664">
                  <c:v>44769</c:v>
                </c:pt>
                <c:pt idx="665">
                  <c:v>44768</c:v>
                </c:pt>
                <c:pt idx="666">
                  <c:v>44767</c:v>
                </c:pt>
                <c:pt idx="667">
                  <c:v>44764</c:v>
                </c:pt>
                <c:pt idx="668">
                  <c:v>44763</c:v>
                </c:pt>
                <c:pt idx="669">
                  <c:v>44762</c:v>
                </c:pt>
                <c:pt idx="670">
                  <c:v>44761</c:v>
                </c:pt>
                <c:pt idx="671">
                  <c:v>44760</c:v>
                </c:pt>
                <c:pt idx="672">
                  <c:v>44757</c:v>
                </c:pt>
                <c:pt idx="673">
                  <c:v>44756</c:v>
                </c:pt>
                <c:pt idx="674">
                  <c:v>44755</c:v>
                </c:pt>
                <c:pt idx="675">
                  <c:v>44754</c:v>
                </c:pt>
                <c:pt idx="676">
                  <c:v>44753</c:v>
                </c:pt>
                <c:pt idx="677">
                  <c:v>44750</c:v>
                </c:pt>
                <c:pt idx="678">
                  <c:v>44749</c:v>
                </c:pt>
                <c:pt idx="679">
                  <c:v>44748</c:v>
                </c:pt>
                <c:pt idx="680">
                  <c:v>44747</c:v>
                </c:pt>
                <c:pt idx="681">
                  <c:v>44746</c:v>
                </c:pt>
                <c:pt idx="682">
                  <c:v>44743</c:v>
                </c:pt>
                <c:pt idx="683">
                  <c:v>44742</c:v>
                </c:pt>
                <c:pt idx="684">
                  <c:v>44741</c:v>
                </c:pt>
                <c:pt idx="685">
                  <c:v>44740</c:v>
                </c:pt>
                <c:pt idx="686">
                  <c:v>44739</c:v>
                </c:pt>
                <c:pt idx="687">
                  <c:v>44736</c:v>
                </c:pt>
                <c:pt idx="688">
                  <c:v>44735</c:v>
                </c:pt>
                <c:pt idx="689">
                  <c:v>44734</c:v>
                </c:pt>
                <c:pt idx="690">
                  <c:v>44733</c:v>
                </c:pt>
                <c:pt idx="691">
                  <c:v>44732</c:v>
                </c:pt>
                <c:pt idx="692">
                  <c:v>44729</c:v>
                </c:pt>
                <c:pt idx="693">
                  <c:v>44728</c:v>
                </c:pt>
                <c:pt idx="694">
                  <c:v>44727</c:v>
                </c:pt>
                <c:pt idx="695">
                  <c:v>44726</c:v>
                </c:pt>
                <c:pt idx="696">
                  <c:v>44725</c:v>
                </c:pt>
                <c:pt idx="697">
                  <c:v>44722</c:v>
                </c:pt>
                <c:pt idx="698">
                  <c:v>44721</c:v>
                </c:pt>
                <c:pt idx="699">
                  <c:v>44720</c:v>
                </c:pt>
                <c:pt idx="700">
                  <c:v>44719</c:v>
                </c:pt>
                <c:pt idx="701">
                  <c:v>44718</c:v>
                </c:pt>
                <c:pt idx="702">
                  <c:v>44715</c:v>
                </c:pt>
                <c:pt idx="703">
                  <c:v>44714</c:v>
                </c:pt>
                <c:pt idx="704">
                  <c:v>44713</c:v>
                </c:pt>
                <c:pt idx="705">
                  <c:v>44712</c:v>
                </c:pt>
                <c:pt idx="706">
                  <c:v>44711</c:v>
                </c:pt>
                <c:pt idx="707">
                  <c:v>44708</c:v>
                </c:pt>
                <c:pt idx="708">
                  <c:v>44707</c:v>
                </c:pt>
                <c:pt idx="709">
                  <c:v>44706</c:v>
                </c:pt>
                <c:pt idx="710">
                  <c:v>44705</c:v>
                </c:pt>
                <c:pt idx="711">
                  <c:v>44704</c:v>
                </c:pt>
                <c:pt idx="712">
                  <c:v>44701</c:v>
                </c:pt>
                <c:pt idx="713">
                  <c:v>44700</c:v>
                </c:pt>
                <c:pt idx="714">
                  <c:v>44699</c:v>
                </c:pt>
                <c:pt idx="715">
                  <c:v>44698</c:v>
                </c:pt>
                <c:pt idx="716">
                  <c:v>44697</c:v>
                </c:pt>
                <c:pt idx="717">
                  <c:v>44694</c:v>
                </c:pt>
                <c:pt idx="718">
                  <c:v>44693</c:v>
                </c:pt>
                <c:pt idx="719">
                  <c:v>44692</c:v>
                </c:pt>
                <c:pt idx="720">
                  <c:v>44691</c:v>
                </c:pt>
                <c:pt idx="721">
                  <c:v>44690</c:v>
                </c:pt>
                <c:pt idx="722">
                  <c:v>44687</c:v>
                </c:pt>
                <c:pt idx="723">
                  <c:v>44686</c:v>
                </c:pt>
                <c:pt idx="724">
                  <c:v>44685</c:v>
                </c:pt>
                <c:pt idx="725">
                  <c:v>44684</c:v>
                </c:pt>
                <c:pt idx="726">
                  <c:v>44683</c:v>
                </c:pt>
                <c:pt idx="727">
                  <c:v>44680</c:v>
                </c:pt>
                <c:pt idx="728">
                  <c:v>44679</c:v>
                </c:pt>
                <c:pt idx="729">
                  <c:v>44678</c:v>
                </c:pt>
                <c:pt idx="730">
                  <c:v>44677</c:v>
                </c:pt>
                <c:pt idx="731">
                  <c:v>44676</c:v>
                </c:pt>
                <c:pt idx="732">
                  <c:v>44673</c:v>
                </c:pt>
                <c:pt idx="733">
                  <c:v>44672</c:v>
                </c:pt>
                <c:pt idx="734">
                  <c:v>44671</c:v>
                </c:pt>
                <c:pt idx="735">
                  <c:v>44670</c:v>
                </c:pt>
                <c:pt idx="736">
                  <c:v>44669</c:v>
                </c:pt>
                <c:pt idx="737">
                  <c:v>44665</c:v>
                </c:pt>
                <c:pt idx="738">
                  <c:v>44664</c:v>
                </c:pt>
                <c:pt idx="739">
                  <c:v>44663</c:v>
                </c:pt>
                <c:pt idx="740">
                  <c:v>44662</c:v>
                </c:pt>
                <c:pt idx="741">
                  <c:v>44659</c:v>
                </c:pt>
                <c:pt idx="742">
                  <c:v>44658</c:v>
                </c:pt>
                <c:pt idx="743">
                  <c:v>44657</c:v>
                </c:pt>
                <c:pt idx="744">
                  <c:v>44656</c:v>
                </c:pt>
                <c:pt idx="745">
                  <c:v>44655</c:v>
                </c:pt>
                <c:pt idx="746">
                  <c:v>44652</c:v>
                </c:pt>
                <c:pt idx="747">
                  <c:v>44651</c:v>
                </c:pt>
                <c:pt idx="748">
                  <c:v>44650</c:v>
                </c:pt>
                <c:pt idx="749">
                  <c:v>44649</c:v>
                </c:pt>
                <c:pt idx="750">
                  <c:v>44648</c:v>
                </c:pt>
                <c:pt idx="751">
                  <c:v>44645</c:v>
                </c:pt>
                <c:pt idx="752">
                  <c:v>44644</c:v>
                </c:pt>
                <c:pt idx="753">
                  <c:v>44643</c:v>
                </c:pt>
                <c:pt idx="754">
                  <c:v>44642</c:v>
                </c:pt>
                <c:pt idx="755">
                  <c:v>44641</c:v>
                </c:pt>
                <c:pt idx="756">
                  <c:v>44638</c:v>
                </c:pt>
                <c:pt idx="757">
                  <c:v>44637</c:v>
                </c:pt>
                <c:pt idx="758">
                  <c:v>44636</c:v>
                </c:pt>
                <c:pt idx="759">
                  <c:v>44635</c:v>
                </c:pt>
                <c:pt idx="760">
                  <c:v>44634</c:v>
                </c:pt>
                <c:pt idx="761">
                  <c:v>44631</c:v>
                </c:pt>
                <c:pt idx="762">
                  <c:v>44630</c:v>
                </c:pt>
                <c:pt idx="763">
                  <c:v>44629</c:v>
                </c:pt>
                <c:pt idx="764">
                  <c:v>44628</c:v>
                </c:pt>
                <c:pt idx="765">
                  <c:v>44627</c:v>
                </c:pt>
                <c:pt idx="766">
                  <c:v>44624</c:v>
                </c:pt>
                <c:pt idx="767">
                  <c:v>44623</c:v>
                </c:pt>
                <c:pt idx="768">
                  <c:v>44622</c:v>
                </c:pt>
                <c:pt idx="769">
                  <c:v>44621</c:v>
                </c:pt>
                <c:pt idx="770">
                  <c:v>44620</c:v>
                </c:pt>
                <c:pt idx="771">
                  <c:v>44617</c:v>
                </c:pt>
                <c:pt idx="772">
                  <c:v>44616</c:v>
                </c:pt>
                <c:pt idx="773">
                  <c:v>44615</c:v>
                </c:pt>
                <c:pt idx="774">
                  <c:v>44614</c:v>
                </c:pt>
                <c:pt idx="775">
                  <c:v>44613</c:v>
                </c:pt>
                <c:pt idx="776">
                  <c:v>44610</c:v>
                </c:pt>
                <c:pt idx="777">
                  <c:v>44609</c:v>
                </c:pt>
                <c:pt idx="778">
                  <c:v>44608</c:v>
                </c:pt>
                <c:pt idx="779">
                  <c:v>44607</c:v>
                </c:pt>
                <c:pt idx="780">
                  <c:v>44606</c:v>
                </c:pt>
                <c:pt idx="781">
                  <c:v>44603</c:v>
                </c:pt>
                <c:pt idx="782">
                  <c:v>44602</c:v>
                </c:pt>
                <c:pt idx="783">
                  <c:v>44601</c:v>
                </c:pt>
                <c:pt idx="784">
                  <c:v>44600</c:v>
                </c:pt>
                <c:pt idx="785">
                  <c:v>44599</c:v>
                </c:pt>
                <c:pt idx="786">
                  <c:v>44596</c:v>
                </c:pt>
                <c:pt idx="787">
                  <c:v>44595</c:v>
                </c:pt>
                <c:pt idx="788">
                  <c:v>44594</c:v>
                </c:pt>
                <c:pt idx="789">
                  <c:v>44593</c:v>
                </c:pt>
                <c:pt idx="790">
                  <c:v>44592</c:v>
                </c:pt>
                <c:pt idx="791">
                  <c:v>44589</c:v>
                </c:pt>
                <c:pt idx="792">
                  <c:v>44588</c:v>
                </c:pt>
                <c:pt idx="793">
                  <c:v>44587</c:v>
                </c:pt>
                <c:pt idx="794">
                  <c:v>44586</c:v>
                </c:pt>
                <c:pt idx="795">
                  <c:v>44585</c:v>
                </c:pt>
                <c:pt idx="796">
                  <c:v>44582</c:v>
                </c:pt>
                <c:pt idx="797">
                  <c:v>44581</c:v>
                </c:pt>
                <c:pt idx="798">
                  <c:v>44580</c:v>
                </c:pt>
                <c:pt idx="799">
                  <c:v>44579</c:v>
                </c:pt>
                <c:pt idx="800">
                  <c:v>44578</c:v>
                </c:pt>
                <c:pt idx="801">
                  <c:v>44575</c:v>
                </c:pt>
                <c:pt idx="802">
                  <c:v>44574</c:v>
                </c:pt>
                <c:pt idx="803">
                  <c:v>44573</c:v>
                </c:pt>
                <c:pt idx="804">
                  <c:v>44572</c:v>
                </c:pt>
                <c:pt idx="805">
                  <c:v>44571</c:v>
                </c:pt>
                <c:pt idx="806">
                  <c:v>44568</c:v>
                </c:pt>
                <c:pt idx="807">
                  <c:v>44567</c:v>
                </c:pt>
                <c:pt idx="808">
                  <c:v>44566</c:v>
                </c:pt>
                <c:pt idx="809">
                  <c:v>44565</c:v>
                </c:pt>
                <c:pt idx="810">
                  <c:v>44564</c:v>
                </c:pt>
                <c:pt idx="811">
                  <c:v>44561</c:v>
                </c:pt>
                <c:pt idx="812">
                  <c:v>44560</c:v>
                </c:pt>
                <c:pt idx="813">
                  <c:v>44559</c:v>
                </c:pt>
                <c:pt idx="814">
                  <c:v>44558</c:v>
                </c:pt>
                <c:pt idx="815">
                  <c:v>44557</c:v>
                </c:pt>
                <c:pt idx="816">
                  <c:v>44554</c:v>
                </c:pt>
                <c:pt idx="817">
                  <c:v>44553</c:v>
                </c:pt>
                <c:pt idx="818">
                  <c:v>44552</c:v>
                </c:pt>
                <c:pt idx="819">
                  <c:v>44551</c:v>
                </c:pt>
                <c:pt idx="820">
                  <c:v>44550</c:v>
                </c:pt>
                <c:pt idx="821">
                  <c:v>44547</c:v>
                </c:pt>
                <c:pt idx="822">
                  <c:v>44546</c:v>
                </c:pt>
                <c:pt idx="823">
                  <c:v>44545</c:v>
                </c:pt>
                <c:pt idx="824">
                  <c:v>44544</c:v>
                </c:pt>
                <c:pt idx="825">
                  <c:v>44543</c:v>
                </c:pt>
                <c:pt idx="826">
                  <c:v>44540</c:v>
                </c:pt>
                <c:pt idx="827">
                  <c:v>44539</c:v>
                </c:pt>
                <c:pt idx="828">
                  <c:v>44538</c:v>
                </c:pt>
                <c:pt idx="829">
                  <c:v>44537</c:v>
                </c:pt>
                <c:pt idx="830">
                  <c:v>44536</c:v>
                </c:pt>
                <c:pt idx="831">
                  <c:v>44533</c:v>
                </c:pt>
                <c:pt idx="832">
                  <c:v>44532</c:v>
                </c:pt>
                <c:pt idx="833">
                  <c:v>44531</c:v>
                </c:pt>
                <c:pt idx="834">
                  <c:v>44530</c:v>
                </c:pt>
                <c:pt idx="835">
                  <c:v>44529</c:v>
                </c:pt>
                <c:pt idx="836">
                  <c:v>44526</c:v>
                </c:pt>
                <c:pt idx="837">
                  <c:v>44525</c:v>
                </c:pt>
                <c:pt idx="838">
                  <c:v>44524</c:v>
                </c:pt>
                <c:pt idx="839">
                  <c:v>44523</c:v>
                </c:pt>
                <c:pt idx="840">
                  <c:v>44522</c:v>
                </c:pt>
                <c:pt idx="841">
                  <c:v>44519</c:v>
                </c:pt>
                <c:pt idx="842">
                  <c:v>44518</c:v>
                </c:pt>
                <c:pt idx="843">
                  <c:v>44517</c:v>
                </c:pt>
                <c:pt idx="844">
                  <c:v>44516</c:v>
                </c:pt>
                <c:pt idx="845">
                  <c:v>44515</c:v>
                </c:pt>
                <c:pt idx="846">
                  <c:v>44512</c:v>
                </c:pt>
                <c:pt idx="847">
                  <c:v>44511</c:v>
                </c:pt>
                <c:pt idx="848">
                  <c:v>44510</c:v>
                </c:pt>
                <c:pt idx="849">
                  <c:v>44509</c:v>
                </c:pt>
                <c:pt idx="850">
                  <c:v>44508</c:v>
                </c:pt>
                <c:pt idx="851">
                  <c:v>44505</c:v>
                </c:pt>
                <c:pt idx="852">
                  <c:v>44504</c:v>
                </c:pt>
                <c:pt idx="853">
                  <c:v>44503</c:v>
                </c:pt>
                <c:pt idx="854">
                  <c:v>44502</c:v>
                </c:pt>
                <c:pt idx="855">
                  <c:v>44501</c:v>
                </c:pt>
                <c:pt idx="856">
                  <c:v>44498</c:v>
                </c:pt>
                <c:pt idx="857">
                  <c:v>44497</c:v>
                </c:pt>
                <c:pt idx="858">
                  <c:v>44496</c:v>
                </c:pt>
                <c:pt idx="859">
                  <c:v>44495</c:v>
                </c:pt>
                <c:pt idx="860">
                  <c:v>44494</c:v>
                </c:pt>
                <c:pt idx="861">
                  <c:v>44491</c:v>
                </c:pt>
                <c:pt idx="862">
                  <c:v>44490</c:v>
                </c:pt>
                <c:pt idx="863">
                  <c:v>44489</c:v>
                </c:pt>
                <c:pt idx="864">
                  <c:v>44488</c:v>
                </c:pt>
                <c:pt idx="865">
                  <c:v>44487</c:v>
                </c:pt>
                <c:pt idx="866">
                  <c:v>44484</c:v>
                </c:pt>
                <c:pt idx="867">
                  <c:v>44483</c:v>
                </c:pt>
                <c:pt idx="868">
                  <c:v>44482</c:v>
                </c:pt>
                <c:pt idx="869">
                  <c:v>44481</c:v>
                </c:pt>
                <c:pt idx="870">
                  <c:v>44480</c:v>
                </c:pt>
                <c:pt idx="871">
                  <c:v>44477</c:v>
                </c:pt>
                <c:pt idx="872">
                  <c:v>44476</c:v>
                </c:pt>
                <c:pt idx="873">
                  <c:v>44475</c:v>
                </c:pt>
                <c:pt idx="874">
                  <c:v>44474</c:v>
                </c:pt>
                <c:pt idx="875">
                  <c:v>44473</c:v>
                </c:pt>
                <c:pt idx="876">
                  <c:v>44470</c:v>
                </c:pt>
                <c:pt idx="877">
                  <c:v>44469</c:v>
                </c:pt>
                <c:pt idx="878">
                  <c:v>44468</c:v>
                </c:pt>
                <c:pt idx="879">
                  <c:v>44467</c:v>
                </c:pt>
                <c:pt idx="880">
                  <c:v>44466</c:v>
                </c:pt>
                <c:pt idx="881">
                  <c:v>44463</c:v>
                </c:pt>
                <c:pt idx="882">
                  <c:v>44462</c:v>
                </c:pt>
                <c:pt idx="883">
                  <c:v>44461</c:v>
                </c:pt>
                <c:pt idx="884">
                  <c:v>44460</c:v>
                </c:pt>
                <c:pt idx="885">
                  <c:v>44459</c:v>
                </c:pt>
                <c:pt idx="886">
                  <c:v>44456</c:v>
                </c:pt>
                <c:pt idx="887">
                  <c:v>44455</c:v>
                </c:pt>
                <c:pt idx="888">
                  <c:v>44454</c:v>
                </c:pt>
                <c:pt idx="889">
                  <c:v>44453</c:v>
                </c:pt>
                <c:pt idx="890">
                  <c:v>44452</c:v>
                </c:pt>
                <c:pt idx="891">
                  <c:v>44449</c:v>
                </c:pt>
                <c:pt idx="892">
                  <c:v>44448</c:v>
                </c:pt>
                <c:pt idx="893">
                  <c:v>44447</c:v>
                </c:pt>
                <c:pt idx="894">
                  <c:v>44446</c:v>
                </c:pt>
                <c:pt idx="895">
                  <c:v>44445</c:v>
                </c:pt>
                <c:pt idx="896">
                  <c:v>44442</c:v>
                </c:pt>
                <c:pt idx="897">
                  <c:v>44441</c:v>
                </c:pt>
                <c:pt idx="898">
                  <c:v>44440</c:v>
                </c:pt>
                <c:pt idx="899">
                  <c:v>44439</c:v>
                </c:pt>
                <c:pt idx="900">
                  <c:v>44438</c:v>
                </c:pt>
                <c:pt idx="901">
                  <c:v>44435</c:v>
                </c:pt>
                <c:pt idx="902">
                  <c:v>44434</c:v>
                </c:pt>
                <c:pt idx="903">
                  <c:v>44433</c:v>
                </c:pt>
                <c:pt idx="904">
                  <c:v>44432</c:v>
                </c:pt>
                <c:pt idx="905">
                  <c:v>44431</c:v>
                </c:pt>
                <c:pt idx="906">
                  <c:v>44428</c:v>
                </c:pt>
                <c:pt idx="907">
                  <c:v>44427</c:v>
                </c:pt>
                <c:pt idx="908">
                  <c:v>44426</c:v>
                </c:pt>
                <c:pt idx="909">
                  <c:v>44425</c:v>
                </c:pt>
                <c:pt idx="910">
                  <c:v>44424</c:v>
                </c:pt>
                <c:pt idx="911">
                  <c:v>44421</c:v>
                </c:pt>
                <c:pt idx="912">
                  <c:v>44420</c:v>
                </c:pt>
                <c:pt idx="913">
                  <c:v>44419</c:v>
                </c:pt>
                <c:pt idx="914">
                  <c:v>44418</c:v>
                </c:pt>
                <c:pt idx="915">
                  <c:v>44417</c:v>
                </c:pt>
                <c:pt idx="916">
                  <c:v>44414</c:v>
                </c:pt>
                <c:pt idx="917">
                  <c:v>44413</c:v>
                </c:pt>
                <c:pt idx="918">
                  <c:v>44412</c:v>
                </c:pt>
                <c:pt idx="919">
                  <c:v>44411</c:v>
                </c:pt>
                <c:pt idx="920">
                  <c:v>44410</c:v>
                </c:pt>
                <c:pt idx="921">
                  <c:v>44407</c:v>
                </c:pt>
                <c:pt idx="922">
                  <c:v>44406</c:v>
                </c:pt>
                <c:pt idx="923">
                  <c:v>44405</c:v>
                </c:pt>
                <c:pt idx="924">
                  <c:v>44404</c:v>
                </c:pt>
                <c:pt idx="925">
                  <c:v>44403</c:v>
                </c:pt>
                <c:pt idx="926">
                  <c:v>44400</c:v>
                </c:pt>
                <c:pt idx="927">
                  <c:v>44399</c:v>
                </c:pt>
                <c:pt idx="928">
                  <c:v>44398</c:v>
                </c:pt>
                <c:pt idx="929">
                  <c:v>44397</c:v>
                </c:pt>
                <c:pt idx="930">
                  <c:v>44396</c:v>
                </c:pt>
                <c:pt idx="931">
                  <c:v>44393</c:v>
                </c:pt>
                <c:pt idx="932">
                  <c:v>44392</c:v>
                </c:pt>
                <c:pt idx="933">
                  <c:v>44391</c:v>
                </c:pt>
                <c:pt idx="934">
                  <c:v>44390</c:v>
                </c:pt>
                <c:pt idx="935">
                  <c:v>44389</c:v>
                </c:pt>
                <c:pt idx="936">
                  <c:v>44386</c:v>
                </c:pt>
                <c:pt idx="937">
                  <c:v>44385</c:v>
                </c:pt>
                <c:pt idx="938">
                  <c:v>44384</c:v>
                </c:pt>
                <c:pt idx="939">
                  <c:v>44383</c:v>
                </c:pt>
                <c:pt idx="940">
                  <c:v>44382</c:v>
                </c:pt>
                <c:pt idx="941">
                  <c:v>44379</c:v>
                </c:pt>
                <c:pt idx="942">
                  <c:v>44378</c:v>
                </c:pt>
                <c:pt idx="943">
                  <c:v>44377</c:v>
                </c:pt>
                <c:pt idx="944">
                  <c:v>44376</c:v>
                </c:pt>
                <c:pt idx="945">
                  <c:v>44375</c:v>
                </c:pt>
                <c:pt idx="946">
                  <c:v>44372</c:v>
                </c:pt>
                <c:pt idx="947">
                  <c:v>44371</c:v>
                </c:pt>
                <c:pt idx="948">
                  <c:v>44370</c:v>
                </c:pt>
                <c:pt idx="949">
                  <c:v>44369</c:v>
                </c:pt>
                <c:pt idx="950">
                  <c:v>44368</c:v>
                </c:pt>
                <c:pt idx="951">
                  <c:v>44365</c:v>
                </c:pt>
                <c:pt idx="952">
                  <c:v>44364</c:v>
                </c:pt>
                <c:pt idx="953">
                  <c:v>44363</c:v>
                </c:pt>
                <c:pt idx="954">
                  <c:v>44362</c:v>
                </c:pt>
                <c:pt idx="955">
                  <c:v>44361</c:v>
                </c:pt>
                <c:pt idx="956">
                  <c:v>44358</c:v>
                </c:pt>
                <c:pt idx="957">
                  <c:v>44357</c:v>
                </c:pt>
                <c:pt idx="958">
                  <c:v>44356</c:v>
                </c:pt>
                <c:pt idx="959">
                  <c:v>44355</c:v>
                </c:pt>
                <c:pt idx="960">
                  <c:v>44354</c:v>
                </c:pt>
                <c:pt idx="961">
                  <c:v>44351</c:v>
                </c:pt>
                <c:pt idx="962">
                  <c:v>44350</c:v>
                </c:pt>
                <c:pt idx="963">
                  <c:v>44349</c:v>
                </c:pt>
                <c:pt idx="964">
                  <c:v>44348</c:v>
                </c:pt>
                <c:pt idx="965">
                  <c:v>44347</c:v>
                </c:pt>
                <c:pt idx="966">
                  <c:v>44344</c:v>
                </c:pt>
                <c:pt idx="967">
                  <c:v>44343</c:v>
                </c:pt>
                <c:pt idx="968">
                  <c:v>44342</c:v>
                </c:pt>
                <c:pt idx="969">
                  <c:v>44341</c:v>
                </c:pt>
                <c:pt idx="970">
                  <c:v>44340</c:v>
                </c:pt>
                <c:pt idx="971">
                  <c:v>44337</c:v>
                </c:pt>
                <c:pt idx="972">
                  <c:v>44336</c:v>
                </c:pt>
                <c:pt idx="973">
                  <c:v>44335</c:v>
                </c:pt>
                <c:pt idx="974">
                  <c:v>44334</c:v>
                </c:pt>
                <c:pt idx="975">
                  <c:v>44333</c:v>
                </c:pt>
                <c:pt idx="976">
                  <c:v>44330</c:v>
                </c:pt>
                <c:pt idx="977">
                  <c:v>44329</c:v>
                </c:pt>
                <c:pt idx="978">
                  <c:v>44328</c:v>
                </c:pt>
                <c:pt idx="979">
                  <c:v>44327</c:v>
                </c:pt>
                <c:pt idx="980">
                  <c:v>44326</c:v>
                </c:pt>
                <c:pt idx="981">
                  <c:v>44323</c:v>
                </c:pt>
                <c:pt idx="982">
                  <c:v>44322</c:v>
                </c:pt>
                <c:pt idx="983">
                  <c:v>44321</c:v>
                </c:pt>
                <c:pt idx="984">
                  <c:v>44320</c:v>
                </c:pt>
                <c:pt idx="985">
                  <c:v>44319</c:v>
                </c:pt>
                <c:pt idx="986">
                  <c:v>44316</c:v>
                </c:pt>
                <c:pt idx="987">
                  <c:v>44315</c:v>
                </c:pt>
                <c:pt idx="988">
                  <c:v>44314</c:v>
                </c:pt>
                <c:pt idx="989">
                  <c:v>44313</c:v>
                </c:pt>
                <c:pt idx="990">
                  <c:v>44312</c:v>
                </c:pt>
                <c:pt idx="991">
                  <c:v>44309</c:v>
                </c:pt>
                <c:pt idx="992">
                  <c:v>44308</c:v>
                </c:pt>
                <c:pt idx="993">
                  <c:v>44307</c:v>
                </c:pt>
                <c:pt idx="994">
                  <c:v>44306</c:v>
                </c:pt>
                <c:pt idx="995">
                  <c:v>44305</c:v>
                </c:pt>
                <c:pt idx="996">
                  <c:v>44302</c:v>
                </c:pt>
                <c:pt idx="997">
                  <c:v>44301</c:v>
                </c:pt>
                <c:pt idx="998">
                  <c:v>44300</c:v>
                </c:pt>
                <c:pt idx="999">
                  <c:v>44299</c:v>
                </c:pt>
                <c:pt idx="1000">
                  <c:v>44298</c:v>
                </c:pt>
                <c:pt idx="1001">
                  <c:v>44295</c:v>
                </c:pt>
                <c:pt idx="1002">
                  <c:v>44294</c:v>
                </c:pt>
                <c:pt idx="1003">
                  <c:v>44293</c:v>
                </c:pt>
                <c:pt idx="1004">
                  <c:v>44292</c:v>
                </c:pt>
                <c:pt idx="1005">
                  <c:v>44291</c:v>
                </c:pt>
                <c:pt idx="1006">
                  <c:v>44287</c:v>
                </c:pt>
                <c:pt idx="1007">
                  <c:v>44286</c:v>
                </c:pt>
                <c:pt idx="1008">
                  <c:v>44285</c:v>
                </c:pt>
                <c:pt idx="1009">
                  <c:v>44284</c:v>
                </c:pt>
                <c:pt idx="1010">
                  <c:v>44281</c:v>
                </c:pt>
                <c:pt idx="1011">
                  <c:v>44280</c:v>
                </c:pt>
                <c:pt idx="1012">
                  <c:v>44279</c:v>
                </c:pt>
                <c:pt idx="1013">
                  <c:v>44278</c:v>
                </c:pt>
                <c:pt idx="1014">
                  <c:v>44277</c:v>
                </c:pt>
                <c:pt idx="1015">
                  <c:v>44274</c:v>
                </c:pt>
                <c:pt idx="1016">
                  <c:v>44273</c:v>
                </c:pt>
                <c:pt idx="1017">
                  <c:v>44272</c:v>
                </c:pt>
                <c:pt idx="1018">
                  <c:v>44271</c:v>
                </c:pt>
                <c:pt idx="1019">
                  <c:v>44270</c:v>
                </c:pt>
                <c:pt idx="1020">
                  <c:v>44267</c:v>
                </c:pt>
                <c:pt idx="1021">
                  <c:v>44266</c:v>
                </c:pt>
                <c:pt idx="1022">
                  <c:v>44265</c:v>
                </c:pt>
                <c:pt idx="1023">
                  <c:v>44264</c:v>
                </c:pt>
                <c:pt idx="1024">
                  <c:v>44263</c:v>
                </c:pt>
                <c:pt idx="1025">
                  <c:v>44260</c:v>
                </c:pt>
                <c:pt idx="1026">
                  <c:v>44259</c:v>
                </c:pt>
                <c:pt idx="1027">
                  <c:v>44258</c:v>
                </c:pt>
                <c:pt idx="1028">
                  <c:v>44257</c:v>
                </c:pt>
                <c:pt idx="1029">
                  <c:v>44256</c:v>
                </c:pt>
                <c:pt idx="1030">
                  <c:v>44253</c:v>
                </c:pt>
                <c:pt idx="1031">
                  <c:v>44252</c:v>
                </c:pt>
                <c:pt idx="1032">
                  <c:v>44251</c:v>
                </c:pt>
                <c:pt idx="1033">
                  <c:v>44250</c:v>
                </c:pt>
                <c:pt idx="1034">
                  <c:v>44249</c:v>
                </c:pt>
                <c:pt idx="1035">
                  <c:v>44246</c:v>
                </c:pt>
                <c:pt idx="1036">
                  <c:v>44245</c:v>
                </c:pt>
                <c:pt idx="1037">
                  <c:v>44244</c:v>
                </c:pt>
                <c:pt idx="1038">
                  <c:v>44243</c:v>
                </c:pt>
                <c:pt idx="1039">
                  <c:v>44239</c:v>
                </c:pt>
                <c:pt idx="1040">
                  <c:v>44238</c:v>
                </c:pt>
                <c:pt idx="1041">
                  <c:v>44237</c:v>
                </c:pt>
                <c:pt idx="1042">
                  <c:v>44236</c:v>
                </c:pt>
                <c:pt idx="1043">
                  <c:v>44235</c:v>
                </c:pt>
                <c:pt idx="1044">
                  <c:v>44232</c:v>
                </c:pt>
                <c:pt idx="1045">
                  <c:v>44231</c:v>
                </c:pt>
                <c:pt idx="1046">
                  <c:v>44230</c:v>
                </c:pt>
                <c:pt idx="1047">
                  <c:v>44229</c:v>
                </c:pt>
                <c:pt idx="1048">
                  <c:v>44228</c:v>
                </c:pt>
                <c:pt idx="1049">
                  <c:v>44225</c:v>
                </c:pt>
                <c:pt idx="1050">
                  <c:v>44224</c:v>
                </c:pt>
                <c:pt idx="1051">
                  <c:v>44223</c:v>
                </c:pt>
                <c:pt idx="1052">
                  <c:v>44222</c:v>
                </c:pt>
                <c:pt idx="1053">
                  <c:v>44221</c:v>
                </c:pt>
                <c:pt idx="1054">
                  <c:v>44218</c:v>
                </c:pt>
                <c:pt idx="1055">
                  <c:v>44217</c:v>
                </c:pt>
                <c:pt idx="1056">
                  <c:v>44216</c:v>
                </c:pt>
                <c:pt idx="1057">
                  <c:v>44215</c:v>
                </c:pt>
                <c:pt idx="1058">
                  <c:v>44214</c:v>
                </c:pt>
                <c:pt idx="1059">
                  <c:v>44211</c:v>
                </c:pt>
                <c:pt idx="1060">
                  <c:v>44210</c:v>
                </c:pt>
                <c:pt idx="1061">
                  <c:v>44209</c:v>
                </c:pt>
                <c:pt idx="1062">
                  <c:v>44208</c:v>
                </c:pt>
                <c:pt idx="1063">
                  <c:v>44207</c:v>
                </c:pt>
                <c:pt idx="1064">
                  <c:v>44204</c:v>
                </c:pt>
                <c:pt idx="1065">
                  <c:v>44203</c:v>
                </c:pt>
                <c:pt idx="1066">
                  <c:v>44202</c:v>
                </c:pt>
                <c:pt idx="1067">
                  <c:v>44201</c:v>
                </c:pt>
                <c:pt idx="1068">
                  <c:v>44200</c:v>
                </c:pt>
                <c:pt idx="1069">
                  <c:v>44196</c:v>
                </c:pt>
                <c:pt idx="1070">
                  <c:v>44195</c:v>
                </c:pt>
                <c:pt idx="1071">
                  <c:v>44194</c:v>
                </c:pt>
                <c:pt idx="1072">
                  <c:v>44193</c:v>
                </c:pt>
                <c:pt idx="1073">
                  <c:v>44189</c:v>
                </c:pt>
                <c:pt idx="1074">
                  <c:v>44188</c:v>
                </c:pt>
                <c:pt idx="1075">
                  <c:v>44187</c:v>
                </c:pt>
                <c:pt idx="1076">
                  <c:v>44186</c:v>
                </c:pt>
                <c:pt idx="1077">
                  <c:v>44183</c:v>
                </c:pt>
                <c:pt idx="1078">
                  <c:v>44182</c:v>
                </c:pt>
                <c:pt idx="1079">
                  <c:v>44181</c:v>
                </c:pt>
                <c:pt idx="1080">
                  <c:v>44180</c:v>
                </c:pt>
                <c:pt idx="1081">
                  <c:v>44179</c:v>
                </c:pt>
                <c:pt idx="1082">
                  <c:v>44176</c:v>
                </c:pt>
                <c:pt idx="1083">
                  <c:v>44175</c:v>
                </c:pt>
                <c:pt idx="1084">
                  <c:v>44174</c:v>
                </c:pt>
                <c:pt idx="1085">
                  <c:v>44173</c:v>
                </c:pt>
                <c:pt idx="1086">
                  <c:v>44172</c:v>
                </c:pt>
                <c:pt idx="1087">
                  <c:v>44169</c:v>
                </c:pt>
                <c:pt idx="1088">
                  <c:v>44168</c:v>
                </c:pt>
                <c:pt idx="1089">
                  <c:v>44167</c:v>
                </c:pt>
                <c:pt idx="1090">
                  <c:v>44166</c:v>
                </c:pt>
                <c:pt idx="1091">
                  <c:v>44165</c:v>
                </c:pt>
                <c:pt idx="1092">
                  <c:v>44162</c:v>
                </c:pt>
                <c:pt idx="1093">
                  <c:v>44161</c:v>
                </c:pt>
                <c:pt idx="1094">
                  <c:v>44160</c:v>
                </c:pt>
                <c:pt idx="1095">
                  <c:v>44159</c:v>
                </c:pt>
                <c:pt idx="1096">
                  <c:v>44158</c:v>
                </c:pt>
                <c:pt idx="1097">
                  <c:v>44155</c:v>
                </c:pt>
                <c:pt idx="1098">
                  <c:v>44154</c:v>
                </c:pt>
                <c:pt idx="1099">
                  <c:v>44153</c:v>
                </c:pt>
                <c:pt idx="1100">
                  <c:v>44152</c:v>
                </c:pt>
                <c:pt idx="1101">
                  <c:v>44151</c:v>
                </c:pt>
                <c:pt idx="1102">
                  <c:v>44148</c:v>
                </c:pt>
                <c:pt idx="1103">
                  <c:v>44147</c:v>
                </c:pt>
                <c:pt idx="1104">
                  <c:v>44146</c:v>
                </c:pt>
                <c:pt idx="1105">
                  <c:v>44145</c:v>
                </c:pt>
                <c:pt idx="1106">
                  <c:v>44144</c:v>
                </c:pt>
                <c:pt idx="1107">
                  <c:v>44141</c:v>
                </c:pt>
                <c:pt idx="1108">
                  <c:v>44140</c:v>
                </c:pt>
                <c:pt idx="1109">
                  <c:v>44139</c:v>
                </c:pt>
                <c:pt idx="1110">
                  <c:v>44138</c:v>
                </c:pt>
                <c:pt idx="1111">
                  <c:v>44137</c:v>
                </c:pt>
                <c:pt idx="1112">
                  <c:v>44134</c:v>
                </c:pt>
                <c:pt idx="1113">
                  <c:v>44133</c:v>
                </c:pt>
                <c:pt idx="1114">
                  <c:v>44132</c:v>
                </c:pt>
                <c:pt idx="1115">
                  <c:v>44131</c:v>
                </c:pt>
                <c:pt idx="1116">
                  <c:v>44130</c:v>
                </c:pt>
                <c:pt idx="1117">
                  <c:v>44127</c:v>
                </c:pt>
                <c:pt idx="1118">
                  <c:v>44126</c:v>
                </c:pt>
                <c:pt idx="1119">
                  <c:v>44125</c:v>
                </c:pt>
                <c:pt idx="1120">
                  <c:v>44124</c:v>
                </c:pt>
                <c:pt idx="1121">
                  <c:v>44123</c:v>
                </c:pt>
                <c:pt idx="1122">
                  <c:v>44120</c:v>
                </c:pt>
                <c:pt idx="1123">
                  <c:v>44119</c:v>
                </c:pt>
                <c:pt idx="1124">
                  <c:v>44118</c:v>
                </c:pt>
                <c:pt idx="1125">
                  <c:v>44117</c:v>
                </c:pt>
                <c:pt idx="1126">
                  <c:v>44116</c:v>
                </c:pt>
                <c:pt idx="1127">
                  <c:v>44113</c:v>
                </c:pt>
                <c:pt idx="1128">
                  <c:v>44112</c:v>
                </c:pt>
                <c:pt idx="1129">
                  <c:v>44111</c:v>
                </c:pt>
                <c:pt idx="1130">
                  <c:v>44110</c:v>
                </c:pt>
                <c:pt idx="1131">
                  <c:v>44109</c:v>
                </c:pt>
                <c:pt idx="1132">
                  <c:v>44106</c:v>
                </c:pt>
                <c:pt idx="1133">
                  <c:v>44105</c:v>
                </c:pt>
                <c:pt idx="1134">
                  <c:v>44104</c:v>
                </c:pt>
                <c:pt idx="1135">
                  <c:v>44103</c:v>
                </c:pt>
                <c:pt idx="1136">
                  <c:v>44102</c:v>
                </c:pt>
                <c:pt idx="1137">
                  <c:v>44099</c:v>
                </c:pt>
                <c:pt idx="1138">
                  <c:v>44098</c:v>
                </c:pt>
                <c:pt idx="1139">
                  <c:v>44097</c:v>
                </c:pt>
                <c:pt idx="1140">
                  <c:v>44096</c:v>
                </c:pt>
                <c:pt idx="1141">
                  <c:v>44095</c:v>
                </c:pt>
                <c:pt idx="1142">
                  <c:v>44092</c:v>
                </c:pt>
                <c:pt idx="1143">
                  <c:v>44091</c:v>
                </c:pt>
                <c:pt idx="1144">
                  <c:v>44090</c:v>
                </c:pt>
                <c:pt idx="1145">
                  <c:v>44089</c:v>
                </c:pt>
                <c:pt idx="1146">
                  <c:v>44088</c:v>
                </c:pt>
                <c:pt idx="1147">
                  <c:v>44085</c:v>
                </c:pt>
                <c:pt idx="1148">
                  <c:v>44084</c:v>
                </c:pt>
                <c:pt idx="1149">
                  <c:v>44083</c:v>
                </c:pt>
                <c:pt idx="1150">
                  <c:v>44082</c:v>
                </c:pt>
                <c:pt idx="1151">
                  <c:v>44078</c:v>
                </c:pt>
                <c:pt idx="1152">
                  <c:v>44077</c:v>
                </c:pt>
                <c:pt idx="1153">
                  <c:v>44076</c:v>
                </c:pt>
                <c:pt idx="1154">
                  <c:v>44075</c:v>
                </c:pt>
                <c:pt idx="1155">
                  <c:v>44074</c:v>
                </c:pt>
                <c:pt idx="1156">
                  <c:v>44071</c:v>
                </c:pt>
                <c:pt idx="1157">
                  <c:v>44070</c:v>
                </c:pt>
                <c:pt idx="1158">
                  <c:v>44069</c:v>
                </c:pt>
                <c:pt idx="1159">
                  <c:v>44068</c:v>
                </c:pt>
                <c:pt idx="1160">
                  <c:v>44067</c:v>
                </c:pt>
                <c:pt idx="1161">
                  <c:v>44064</c:v>
                </c:pt>
                <c:pt idx="1162">
                  <c:v>44063</c:v>
                </c:pt>
                <c:pt idx="1163">
                  <c:v>44062</c:v>
                </c:pt>
                <c:pt idx="1164">
                  <c:v>44061</c:v>
                </c:pt>
                <c:pt idx="1165">
                  <c:v>44060</c:v>
                </c:pt>
                <c:pt idx="1166">
                  <c:v>44057</c:v>
                </c:pt>
                <c:pt idx="1167">
                  <c:v>44056</c:v>
                </c:pt>
                <c:pt idx="1168">
                  <c:v>44055</c:v>
                </c:pt>
                <c:pt idx="1169">
                  <c:v>44054</c:v>
                </c:pt>
                <c:pt idx="1170">
                  <c:v>44053</c:v>
                </c:pt>
                <c:pt idx="1171">
                  <c:v>44050</c:v>
                </c:pt>
                <c:pt idx="1172">
                  <c:v>44049</c:v>
                </c:pt>
                <c:pt idx="1173">
                  <c:v>44048</c:v>
                </c:pt>
                <c:pt idx="1174">
                  <c:v>44047</c:v>
                </c:pt>
                <c:pt idx="1175">
                  <c:v>44046</c:v>
                </c:pt>
                <c:pt idx="1176">
                  <c:v>44043</c:v>
                </c:pt>
                <c:pt idx="1177">
                  <c:v>44042</c:v>
                </c:pt>
                <c:pt idx="1178">
                  <c:v>44041</c:v>
                </c:pt>
                <c:pt idx="1179">
                  <c:v>44040</c:v>
                </c:pt>
                <c:pt idx="1180">
                  <c:v>44039</c:v>
                </c:pt>
                <c:pt idx="1181">
                  <c:v>44036</c:v>
                </c:pt>
                <c:pt idx="1182">
                  <c:v>44035</c:v>
                </c:pt>
                <c:pt idx="1183">
                  <c:v>44034</c:v>
                </c:pt>
                <c:pt idx="1184">
                  <c:v>44033</c:v>
                </c:pt>
                <c:pt idx="1185">
                  <c:v>44032</c:v>
                </c:pt>
                <c:pt idx="1186">
                  <c:v>44029</c:v>
                </c:pt>
                <c:pt idx="1187">
                  <c:v>44028</c:v>
                </c:pt>
                <c:pt idx="1188">
                  <c:v>44027</c:v>
                </c:pt>
                <c:pt idx="1189">
                  <c:v>44026</c:v>
                </c:pt>
                <c:pt idx="1190">
                  <c:v>44025</c:v>
                </c:pt>
                <c:pt idx="1191">
                  <c:v>44022</c:v>
                </c:pt>
                <c:pt idx="1192">
                  <c:v>44021</c:v>
                </c:pt>
                <c:pt idx="1193">
                  <c:v>44020</c:v>
                </c:pt>
                <c:pt idx="1194">
                  <c:v>44019</c:v>
                </c:pt>
                <c:pt idx="1195">
                  <c:v>44018</c:v>
                </c:pt>
                <c:pt idx="1196">
                  <c:v>44015</c:v>
                </c:pt>
                <c:pt idx="1197">
                  <c:v>44014</c:v>
                </c:pt>
                <c:pt idx="1198">
                  <c:v>44013</c:v>
                </c:pt>
                <c:pt idx="1199">
                  <c:v>44012</c:v>
                </c:pt>
                <c:pt idx="1200">
                  <c:v>44011</c:v>
                </c:pt>
                <c:pt idx="1201">
                  <c:v>44008</c:v>
                </c:pt>
                <c:pt idx="1202">
                  <c:v>44007</c:v>
                </c:pt>
                <c:pt idx="1203">
                  <c:v>44006</c:v>
                </c:pt>
                <c:pt idx="1204">
                  <c:v>44005</c:v>
                </c:pt>
                <c:pt idx="1205">
                  <c:v>44004</c:v>
                </c:pt>
                <c:pt idx="1206">
                  <c:v>44001</c:v>
                </c:pt>
                <c:pt idx="1207">
                  <c:v>44000</c:v>
                </c:pt>
                <c:pt idx="1208">
                  <c:v>43999</c:v>
                </c:pt>
                <c:pt idx="1209">
                  <c:v>43998</c:v>
                </c:pt>
                <c:pt idx="1210">
                  <c:v>43997</c:v>
                </c:pt>
                <c:pt idx="1211">
                  <c:v>43994</c:v>
                </c:pt>
                <c:pt idx="1212">
                  <c:v>43993</c:v>
                </c:pt>
                <c:pt idx="1213">
                  <c:v>43992</c:v>
                </c:pt>
                <c:pt idx="1214">
                  <c:v>43991</c:v>
                </c:pt>
                <c:pt idx="1215">
                  <c:v>43990</c:v>
                </c:pt>
                <c:pt idx="1216">
                  <c:v>43987</c:v>
                </c:pt>
                <c:pt idx="1217">
                  <c:v>43986</c:v>
                </c:pt>
                <c:pt idx="1218">
                  <c:v>43985</c:v>
                </c:pt>
                <c:pt idx="1219">
                  <c:v>43984</c:v>
                </c:pt>
                <c:pt idx="1220">
                  <c:v>43983</c:v>
                </c:pt>
                <c:pt idx="1221">
                  <c:v>43980</c:v>
                </c:pt>
                <c:pt idx="1222">
                  <c:v>43979</c:v>
                </c:pt>
                <c:pt idx="1223">
                  <c:v>43978</c:v>
                </c:pt>
                <c:pt idx="1224">
                  <c:v>43977</c:v>
                </c:pt>
                <c:pt idx="1225">
                  <c:v>43976</c:v>
                </c:pt>
                <c:pt idx="1226">
                  <c:v>43973</c:v>
                </c:pt>
                <c:pt idx="1227">
                  <c:v>43972</c:v>
                </c:pt>
                <c:pt idx="1228">
                  <c:v>43971</c:v>
                </c:pt>
                <c:pt idx="1229">
                  <c:v>43970</c:v>
                </c:pt>
                <c:pt idx="1230">
                  <c:v>43969</c:v>
                </c:pt>
                <c:pt idx="1231">
                  <c:v>43966</c:v>
                </c:pt>
                <c:pt idx="1232">
                  <c:v>43965</c:v>
                </c:pt>
                <c:pt idx="1233">
                  <c:v>43964</c:v>
                </c:pt>
                <c:pt idx="1234">
                  <c:v>43963</c:v>
                </c:pt>
                <c:pt idx="1235">
                  <c:v>43962</c:v>
                </c:pt>
                <c:pt idx="1236">
                  <c:v>43959</c:v>
                </c:pt>
                <c:pt idx="1237">
                  <c:v>43958</c:v>
                </c:pt>
                <c:pt idx="1238">
                  <c:v>43957</c:v>
                </c:pt>
                <c:pt idx="1239">
                  <c:v>43956</c:v>
                </c:pt>
                <c:pt idx="1240">
                  <c:v>43955</c:v>
                </c:pt>
                <c:pt idx="1241">
                  <c:v>43952</c:v>
                </c:pt>
                <c:pt idx="1242">
                  <c:v>43951</c:v>
                </c:pt>
                <c:pt idx="1243">
                  <c:v>43950</c:v>
                </c:pt>
                <c:pt idx="1244">
                  <c:v>43949</c:v>
                </c:pt>
                <c:pt idx="1245">
                  <c:v>43948</c:v>
                </c:pt>
                <c:pt idx="1246">
                  <c:v>43945</c:v>
                </c:pt>
                <c:pt idx="1247">
                  <c:v>43944</c:v>
                </c:pt>
                <c:pt idx="1248">
                  <c:v>43943</c:v>
                </c:pt>
                <c:pt idx="1249">
                  <c:v>43942</c:v>
                </c:pt>
                <c:pt idx="1250">
                  <c:v>43941</c:v>
                </c:pt>
                <c:pt idx="1251">
                  <c:v>43938</c:v>
                </c:pt>
                <c:pt idx="1252">
                  <c:v>43937</c:v>
                </c:pt>
                <c:pt idx="1253">
                  <c:v>43936</c:v>
                </c:pt>
                <c:pt idx="1254">
                  <c:v>43935</c:v>
                </c:pt>
                <c:pt idx="1255">
                  <c:v>43934</c:v>
                </c:pt>
                <c:pt idx="1256">
                  <c:v>43930</c:v>
                </c:pt>
                <c:pt idx="1257">
                  <c:v>43929</c:v>
                </c:pt>
                <c:pt idx="1258">
                  <c:v>43928</c:v>
                </c:pt>
                <c:pt idx="1259">
                  <c:v>43927</c:v>
                </c:pt>
                <c:pt idx="1260">
                  <c:v>43924</c:v>
                </c:pt>
                <c:pt idx="1261">
                  <c:v>43923</c:v>
                </c:pt>
                <c:pt idx="1262">
                  <c:v>43922</c:v>
                </c:pt>
                <c:pt idx="1263">
                  <c:v>43921</c:v>
                </c:pt>
                <c:pt idx="1264">
                  <c:v>43920</c:v>
                </c:pt>
                <c:pt idx="1265">
                  <c:v>43917</c:v>
                </c:pt>
                <c:pt idx="1266">
                  <c:v>43916</c:v>
                </c:pt>
                <c:pt idx="1267">
                  <c:v>43915</c:v>
                </c:pt>
                <c:pt idx="1268">
                  <c:v>43914</c:v>
                </c:pt>
                <c:pt idx="1269">
                  <c:v>43913</c:v>
                </c:pt>
                <c:pt idx="1270">
                  <c:v>43910</c:v>
                </c:pt>
                <c:pt idx="1271">
                  <c:v>43909</c:v>
                </c:pt>
                <c:pt idx="1272">
                  <c:v>43908</c:v>
                </c:pt>
                <c:pt idx="1273">
                  <c:v>43907</c:v>
                </c:pt>
                <c:pt idx="1274">
                  <c:v>43906</c:v>
                </c:pt>
                <c:pt idx="1275">
                  <c:v>43903</c:v>
                </c:pt>
                <c:pt idx="1276">
                  <c:v>43902</c:v>
                </c:pt>
                <c:pt idx="1277">
                  <c:v>43901</c:v>
                </c:pt>
                <c:pt idx="1278">
                  <c:v>43900</c:v>
                </c:pt>
                <c:pt idx="1279">
                  <c:v>43899</c:v>
                </c:pt>
                <c:pt idx="1280">
                  <c:v>43896</c:v>
                </c:pt>
                <c:pt idx="1281">
                  <c:v>43895</c:v>
                </c:pt>
                <c:pt idx="1282">
                  <c:v>43894</c:v>
                </c:pt>
                <c:pt idx="1283">
                  <c:v>43893</c:v>
                </c:pt>
                <c:pt idx="1284">
                  <c:v>43892</c:v>
                </c:pt>
                <c:pt idx="1285">
                  <c:v>43889</c:v>
                </c:pt>
                <c:pt idx="1286">
                  <c:v>43888</c:v>
                </c:pt>
                <c:pt idx="1287">
                  <c:v>43887</c:v>
                </c:pt>
                <c:pt idx="1288">
                  <c:v>43886</c:v>
                </c:pt>
                <c:pt idx="1289">
                  <c:v>43885</c:v>
                </c:pt>
                <c:pt idx="1290">
                  <c:v>43882</c:v>
                </c:pt>
                <c:pt idx="1291">
                  <c:v>43881</c:v>
                </c:pt>
                <c:pt idx="1292">
                  <c:v>43880</c:v>
                </c:pt>
                <c:pt idx="1293">
                  <c:v>43879</c:v>
                </c:pt>
                <c:pt idx="1294">
                  <c:v>43878</c:v>
                </c:pt>
                <c:pt idx="1295">
                  <c:v>43875</c:v>
                </c:pt>
                <c:pt idx="1296">
                  <c:v>43874</c:v>
                </c:pt>
                <c:pt idx="1297">
                  <c:v>43873</c:v>
                </c:pt>
                <c:pt idx="1298">
                  <c:v>43872</c:v>
                </c:pt>
                <c:pt idx="1299">
                  <c:v>43871</c:v>
                </c:pt>
                <c:pt idx="1300">
                  <c:v>43868</c:v>
                </c:pt>
                <c:pt idx="1301">
                  <c:v>43867</c:v>
                </c:pt>
                <c:pt idx="1302">
                  <c:v>43866</c:v>
                </c:pt>
                <c:pt idx="1303">
                  <c:v>43865</c:v>
                </c:pt>
                <c:pt idx="1304">
                  <c:v>43864</c:v>
                </c:pt>
                <c:pt idx="1305">
                  <c:v>43861</c:v>
                </c:pt>
                <c:pt idx="1306">
                  <c:v>43860</c:v>
                </c:pt>
                <c:pt idx="1307">
                  <c:v>43859</c:v>
                </c:pt>
                <c:pt idx="1308">
                  <c:v>43858</c:v>
                </c:pt>
                <c:pt idx="1309">
                  <c:v>43857</c:v>
                </c:pt>
                <c:pt idx="1310">
                  <c:v>43854</c:v>
                </c:pt>
                <c:pt idx="1311">
                  <c:v>43853</c:v>
                </c:pt>
                <c:pt idx="1312">
                  <c:v>43852</c:v>
                </c:pt>
                <c:pt idx="1313">
                  <c:v>43851</c:v>
                </c:pt>
                <c:pt idx="1314">
                  <c:v>43850</c:v>
                </c:pt>
                <c:pt idx="1315">
                  <c:v>43847</c:v>
                </c:pt>
                <c:pt idx="1316">
                  <c:v>43846</c:v>
                </c:pt>
                <c:pt idx="1317">
                  <c:v>43845</c:v>
                </c:pt>
                <c:pt idx="1318">
                  <c:v>43844</c:v>
                </c:pt>
                <c:pt idx="1319">
                  <c:v>43843</c:v>
                </c:pt>
                <c:pt idx="1320">
                  <c:v>43840</c:v>
                </c:pt>
                <c:pt idx="1321">
                  <c:v>43839</c:v>
                </c:pt>
                <c:pt idx="1322">
                  <c:v>43838</c:v>
                </c:pt>
                <c:pt idx="1323">
                  <c:v>43837</c:v>
                </c:pt>
                <c:pt idx="1324">
                  <c:v>43836</c:v>
                </c:pt>
                <c:pt idx="1325">
                  <c:v>43833</c:v>
                </c:pt>
                <c:pt idx="1326">
                  <c:v>43832</c:v>
                </c:pt>
                <c:pt idx="1327">
                  <c:v>43830</c:v>
                </c:pt>
                <c:pt idx="1328">
                  <c:v>43829</c:v>
                </c:pt>
                <c:pt idx="1329">
                  <c:v>43826</c:v>
                </c:pt>
                <c:pt idx="1330">
                  <c:v>43825</c:v>
                </c:pt>
                <c:pt idx="1331">
                  <c:v>43823</c:v>
                </c:pt>
                <c:pt idx="1332">
                  <c:v>43822</c:v>
                </c:pt>
                <c:pt idx="1333">
                  <c:v>43819</c:v>
                </c:pt>
                <c:pt idx="1334">
                  <c:v>43818</c:v>
                </c:pt>
                <c:pt idx="1335">
                  <c:v>43817</c:v>
                </c:pt>
                <c:pt idx="1336">
                  <c:v>43816</c:v>
                </c:pt>
                <c:pt idx="1337">
                  <c:v>43815</c:v>
                </c:pt>
                <c:pt idx="1338">
                  <c:v>43812</c:v>
                </c:pt>
                <c:pt idx="1339">
                  <c:v>43811</c:v>
                </c:pt>
                <c:pt idx="1340">
                  <c:v>43810</c:v>
                </c:pt>
                <c:pt idx="1341">
                  <c:v>43809</c:v>
                </c:pt>
                <c:pt idx="1342">
                  <c:v>43808</c:v>
                </c:pt>
                <c:pt idx="1343">
                  <c:v>43805</c:v>
                </c:pt>
                <c:pt idx="1344">
                  <c:v>43804</c:v>
                </c:pt>
                <c:pt idx="1345">
                  <c:v>43803</c:v>
                </c:pt>
                <c:pt idx="1346">
                  <c:v>43802</c:v>
                </c:pt>
                <c:pt idx="1347">
                  <c:v>43801</c:v>
                </c:pt>
                <c:pt idx="1348">
                  <c:v>43798</c:v>
                </c:pt>
                <c:pt idx="1349">
                  <c:v>43797</c:v>
                </c:pt>
                <c:pt idx="1350">
                  <c:v>43796</c:v>
                </c:pt>
                <c:pt idx="1351">
                  <c:v>43795</c:v>
                </c:pt>
                <c:pt idx="1352">
                  <c:v>43794</c:v>
                </c:pt>
                <c:pt idx="1353">
                  <c:v>43791</c:v>
                </c:pt>
                <c:pt idx="1354">
                  <c:v>43790</c:v>
                </c:pt>
                <c:pt idx="1355">
                  <c:v>43789</c:v>
                </c:pt>
                <c:pt idx="1356">
                  <c:v>43788</c:v>
                </c:pt>
                <c:pt idx="1357">
                  <c:v>43787</c:v>
                </c:pt>
                <c:pt idx="1358">
                  <c:v>43784</c:v>
                </c:pt>
                <c:pt idx="1359">
                  <c:v>43783</c:v>
                </c:pt>
                <c:pt idx="1360">
                  <c:v>43782</c:v>
                </c:pt>
                <c:pt idx="1361">
                  <c:v>43781</c:v>
                </c:pt>
                <c:pt idx="1362">
                  <c:v>43780</c:v>
                </c:pt>
                <c:pt idx="1363">
                  <c:v>43777</c:v>
                </c:pt>
                <c:pt idx="1364">
                  <c:v>43776</c:v>
                </c:pt>
                <c:pt idx="1365">
                  <c:v>43775</c:v>
                </c:pt>
                <c:pt idx="1366">
                  <c:v>43774</c:v>
                </c:pt>
                <c:pt idx="1367">
                  <c:v>43773</c:v>
                </c:pt>
                <c:pt idx="1368">
                  <c:v>43770</c:v>
                </c:pt>
                <c:pt idx="1369">
                  <c:v>43769</c:v>
                </c:pt>
                <c:pt idx="1370">
                  <c:v>43768</c:v>
                </c:pt>
                <c:pt idx="1371">
                  <c:v>43767</c:v>
                </c:pt>
                <c:pt idx="1372">
                  <c:v>43766</c:v>
                </c:pt>
                <c:pt idx="1373">
                  <c:v>43763</c:v>
                </c:pt>
                <c:pt idx="1374">
                  <c:v>43762</c:v>
                </c:pt>
                <c:pt idx="1375">
                  <c:v>43761</c:v>
                </c:pt>
                <c:pt idx="1376">
                  <c:v>43760</c:v>
                </c:pt>
                <c:pt idx="1377">
                  <c:v>43759</c:v>
                </c:pt>
                <c:pt idx="1378">
                  <c:v>43756</c:v>
                </c:pt>
                <c:pt idx="1379">
                  <c:v>43755</c:v>
                </c:pt>
                <c:pt idx="1380">
                  <c:v>43754</c:v>
                </c:pt>
                <c:pt idx="1381">
                  <c:v>43753</c:v>
                </c:pt>
                <c:pt idx="1382">
                  <c:v>43752</c:v>
                </c:pt>
                <c:pt idx="1383">
                  <c:v>43749</c:v>
                </c:pt>
                <c:pt idx="1384">
                  <c:v>43748</c:v>
                </c:pt>
                <c:pt idx="1385">
                  <c:v>43747</c:v>
                </c:pt>
                <c:pt idx="1386">
                  <c:v>43746</c:v>
                </c:pt>
                <c:pt idx="1387">
                  <c:v>43745</c:v>
                </c:pt>
                <c:pt idx="1388">
                  <c:v>43742</c:v>
                </c:pt>
                <c:pt idx="1389">
                  <c:v>43741</c:v>
                </c:pt>
                <c:pt idx="1390">
                  <c:v>43740</c:v>
                </c:pt>
                <c:pt idx="1391">
                  <c:v>43739</c:v>
                </c:pt>
                <c:pt idx="1392">
                  <c:v>43738</c:v>
                </c:pt>
                <c:pt idx="1393">
                  <c:v>43735</c:v>
                </c:pt>
                <c:pt idx="1394">
                  <c:v>43734</c:v>
                </c:pt>
                <c:pt idx="1395">
                  <c:v>43733</c:v>
                </c:pt>
                <c:pt idx="1396">
                  <c:v>43732</c:v>
                </c:pt>
                <c:pt idx="1397">
                  <c:v>43731</c:v>
                </c:pt>
                <c:pt idx="1398">
                  <c:v>43728</c:v>
                </c:pt>
                <c:pt idx="1399">
                  <c:v>43727</c:v>
                </c:pt>
                <c:pt idx="1400">
                  <c:v>43726</c:v>
                </c:pt>
                <c:pt idx="1401">
                  <c:v>43725</c:v>
                </c:pt>
                <c:pt idx="1402">
                  <c:v>43724</c:v>
                </c:pt>
                <c:pt idx="1403">
                  <c:v>43721</c:v>
                </c:pt>
                <c:pt idx="1404">
                  <c:v>43720</c:v>
                </c:pt>
                <c:pt idx="1405">
                  <c:v>43719</c:v>
                </c:pt>
                <c:pt idx="1406">
                  <c:v>43718</c:v>
                </c:pt>
                <c:pt idx="1407">
                  <c:v>43717</c:v>
                </c:pt>
                <c:pt idx="1408">
                  <c:v>43714</c:v>
                </c:pt>
                <c:pt idx="1409">
                  <c:v>43713</c:v>
                </c:pt>
                <c:pt idx="1410">
                  <c:v>43712</c:v>
                </c:pt>
                <c:pt idx="1411">
                  <c:v>43711</c:v>
                </c:pt>
                <c:pt idx="1412">
                  <c:v>43710</c:v>
                </c:pt>
                <c:pt idx="1413">
                  <c:v>43707</c:v>
                </c:pt>
                <c:pt idx="1414">
                  <c:v>43706</c:v>
                </c:pt>
                <c:pt idx="1415">
                  <c:v>43705</c:v>
                </c:pt>
                <c:pt idx="1416">
                  <c:v>43704</c:v>
                </c:pt>
                <c:pt idx="1417">
                  <c:v>43703</c:v>
                </c:pt>
                <c:pt idx="1418">
                  <c:v>43700</c:v>
                </c:pt>
                <c:pt idx="1419">
                  <c:v>43699</c:v>
                </c:pt>
                <c:pt idx="1420">
                  <c:v>43698</c:v>
                </c:pt>
                <c:pt idx="1421">
                  <c:v>43697</c:v>
                </c:pt>
                <c:pt idx="1422">
                  <c:v>43696</c:v>
                </c:pt>
                <c:pt idx="1423">
                  <c:v>43693</c:v>
                </c:pt>
                <c:pt idx="1424">
                  <c:v>43692</c:v>
                </c:pt>
                <c:pt idx="1425">
                  <c:v>43691</c:v>
                </c:pt>
                <c:pt idx="1426">
                  <c:v>43690</c:v>
                </c:pt>
                <c:pt idx="1427">
                  <c:v>43689</c:v>
                </c:pt>
                <c:pt idx="1428">
                  <c:v>43686</c:v>
                </c:pt>
                <c:pt idx="1429">
                  <c:v>43685</c:v>
                </c:pt>
                <c:pt idx="1430">
                  <c:v>43684</c:v>
                </c:pt>
                <c:pt idx="1431">
                  <c:v>43683</c:v>
                </c:pt>
                <c:pt idx="1432">
                  <c:v>43682</c:v>
                </c:pt>
                <c:pt idx="1433">
                  <c:v>43679</c:v>
                </c:pt>
                <c:pt idx="1434">
                  <c:v>43678</c:v>
                </c:pt>
                <c:pt idx="1435">
                  <c:v>43677</c:v>
                </c:pt>
                <c:pt idx="1436">
                  <c:v>43676</c:v>
                </c:pt>
                <c:pt idx="1437">
                  <c:v>43675</c:v>
                </c:pt>
                <c:pt idx="1438">
                  <c:v>43672</c:v>
                </c:pt>
                <c:pt idx="1439">
                  <c:v>43671</c:v>
                </c:pt>
                <c:pt idx="1440">
                  <c:v>43670</c:v>
                </c:pt>
                <c:pt idx="1441">
                  <c:v>43669</c:v>
                </c:pt>
                <c:pt idx="1442">
                  <c:v>43668</c:v>
                </c:pt>
                <c:pt idx="1443">
                  <c:v>43665</c:v>
                </c:pt>
                <c:pt idx="1444">
                  <c:v>43664</c:v>
                </c:pt>
                <c:pt idx="1445">
                  <c:v>43663</c:v>
                </c:pt>
                <c:pt idx="1446">
                  <c:v>43662</c:v>
                </c:pt>
                <c:pt idx="1447">
                  <c:v>43661</c:v>
                </c:pt>
                <c:pt idx="1448">
                  <c:v>43658</c:v>
                </c:pt>
                <c:pt idx="1449">
                  <c:v>43657</c:v>
                </c:pt>
                <c:pt idx="1450">
                  <c:v>43656</c:v>
                </c:pt>
                <c:pt idx="1451">
                  <c:v>43655</c:v>
                </c:pt>
                <c:pt idx="1452">
                  <c:v>43654</c:v>
                </c:pt>
                <c:pt idx="1453">
                  <c:v>43651</c:v>
                </c:pt>
                <c:pt idx="1454">
                  <c:v>43650</c:v>
                </c:pt>
                <c:pt idx="1455">
                  <c:v>43649</c:v>
                </c:pt>
                <c:pt idx="1456">
                  <c:v>43648</c:v>
                </c:pt>
                <c:pt idx="1457">
                  <c:v>43647</c:v>
                </c:pt>
                <c:pt idx="1458">
                  <c:v>43644</c:v>
                </c:pt>
                <c:pt idx="1459">
                  <c:v>43643</c:v>
                </c:pt>
                <c:pt idx="1460">
                  <c:v>43642</c:v>
                </c:pt>
                <c:pt idx="1461">
                  <c:v>43641</c:v>
                </c:pt>
                <c:pt idx="1462">
                  <c:v>43640</c:v>
                </c:pt>
                <c:pt idx="1463">
                  <c:v>43637</c:v>
                </c:pt>
                <c:pt idx="1464">
                  <c:v>43636</c:v>
                </c:pt>
                <c:pt idx="1465">
                  <c:v>43635</c:v>
                </c:pt>
                <c:pt idx="1466">
                  <c:v>43634</c:v>
                </c:pt>
                <c:pt idx="1467">
                  <c:v>43633</c:v>
                </c:pt>
                <c:pt idx="1468">
                  <c:v>43630</c:v>
                </c:pt>
                <c:pt idx="1469">
                  <c:v>43629</c:v>
                </c:pt>
                <c:pt idx="1470">
                  <c:v>43628</c:v>
                </c:pt>
                <c:pt idx="1471">
                  <c:v>43627</c:v>
                </c:pt>
                <c:pt idx="1472">
                  <c:v>43626</c:v>
                </c:pt>
                <c:pt idx="1473">
                  <c:v>43623</c:v>
                </c:pt>
                <c:pt idx="1474">
                  <c:v>43622</c:v>
                </c:pt>
                <c:pt idx="1475">
                  <c:v>43621</c:v>
                </c:pt>
                <c:pt idx="1476">
                  <c:v>43620</c:v>
                </c:pt>
                <c:pt idx="1477">
                  <c:v>43619</c:v>
                </c:pt>
                <c:pt idx="1478">
                  <c:v>43616</c:v>
                </c:pt>
                <c:pt idx="1479">
                  <c:v>43615</c:v>
                </c:pt>
                <c:pt idx="1480">
                  <c:v>43614</c:v>
                </c:pt>
                <c:pt idx="1481">
                  <c:v>43613</c:v>
                </c:pt>
                <c:pt idx="1482">
                  <c:v>43612</c:v>
                </c:pt>
                <c:pt idx="1483">
                  <c:v>43609</c:v>
                </c:pt>
                <c:pt idx="1484">
                  <c:v>43608</c:v>
                </c:pt>
                <c:pt idx="1485">
                  <c:v>43607</c:v>
                </c:pt>
                <c:pt idx="1486">
                  <c:v>43606</c:v>
                </c:pt>
                <c:pt idx="1487">
                  <c:v>43605</c:v>
                </c:pt>
                <c:pt idx="1488">
                  <c:v>43602</c:v>
                </c:pt>
                <c:pt idx="1489">
                  <c:v>43601</c:v>
                </c:pt>
                <c:pt idx="1490">
                  <c:v>43600</c:v>
                </c:pt>
                <c:pt idx="1491">
                  <c:v>43599</c:v>
                </c:pt>
                <c:pt idx="1492">
                  <c:v>43598</c:v>
                </c:pt>
                <c:pt idx="1493">
                  <c:v>43595</c:v>
                </c:pt>
                <c:pt idx="1494">
                  <c:v>43594</c:v>
                </c:pt>
                <c:pt idx="1495">
                  <c:v>43593</c:v>
                </c:pt>
                <c:pt idx="1496">
                  <c:v>43592</c:v>
                </c:pt>
                <c:pt idx="1497">
                  <c:v>43591</c:v>
                </c:pt>
                <c:pt idx="1498">
                  <c:v>43588</c:v>
                </c:pt>
                <c:pt idx="1499">
                  <c:v>43587</c:v>
                </c:pt>
                <c:pt idx="1500">
                  <c:v>43586</c:v>
                </c:pt>
                <c:pt idx="1501">
                  <c:v>43585</c:v>
                </c:pt>
                <c:pt idx="1502">
                  <c:v>43584</c:v>
                </c:pt>
                <c:pt idx="1503">
                  <c:v>43581</c:v>
                </c:pt>
                <c:pt idx="1504">
                  <c:v>43580</c:v>
                </c:pt>
                <c:pt idx="1505">
                  <c:v>43579</c:v>
                </c:pt>
                <c:pt idx="1506">
                  <c:v>43578</c:v>
                </c:pt>
                <c:pt idx="1507">
                  <c:v>43577</c:v>
                </c:pt>
                <c:pt idx="1508">
                  <c:v>43573</c:v>
                </c:pt>
                <c:pt idx="1509">
                  <c:v>43572</c:v>
                </c:pt>
                <c:pt idx="1510">
                  <c:v>43571</c:v>
                </c:pt>
                <c:pt idx="1511">
                  <c:v>43570</c:v>
                </c:pt>
                <c:pt idx="1512">
                  <c:v>43567</c:v>
                </c:pt>
                <c:pt idx="1513">
                  <c:v>43566</c:v>
                </c:pt>
                <c:pt idx="1514">
                  <c:v>43565</c:v>
                </c:pt>
                <c:pt idx="1515">
                  <c:v>43564</c:v>
                </c:pt>
                <c:pt idx="1516">
                  <c:v>43563</c:v>
                </c:pt>
                <c:pt idx="1517">
                  <c:v>43560</c:v>
                </c:pt>
                <c:pt idx="1518">
                  <c:v>43559</c:v>
                </c:pt>
                <c:pt idx="1519">
                  <c:v>43558</c:v>
                </c:pt>
                <c:pt idx="1520">
                  <c:v>43557</c:v>
                </c:pt>
                <c:pt idx="1521">
                  <c:v>43556</c:v>
                </c:pt>
                <c:pt idx="1522">
                  <c:v>43553</c:v>
                </c:pt>
                <c:pt idx="1523">
                  <c:v>43552</c:v>
                </c:pt>
                <c:pt idx="1524">
                  <c:v>43551</c:v>
                </c:pt>
                <c:pt idx="1525">
                  <c:v>43550</c:v>
                </c:pt>
                <c:pt idx="1526">
                  <c:v>43549</c:v>
                </c:pt>
                <c:pt idx="1527">
                  <c:v>43546</c:v>
                </c:pt>
                <c:pt idx="1528">
                  <c:v>43545</c:v>
                </c:pt>
                <c:pt idx="1529">
                  <c:v>43544</c:v>
                </c:pt>
                <c:pt idx="1530">
                  <c:v>43543</c:v>
                </c:pt>
                <c:pt idx="1531">
                  <c:v>43542</c:v>
                </c:pt>
                <c:pt idx="1532">
                  <c:v>43539</c:v>
                </c:pt>
                <c:pt idx="1533">
                  <c:v>43538</c:v>
                </c:pt>
                <c:pt idx="1534">
                  <c:v>43537</c:v>
                </c:pt>
                <c:pt idx="1535">
                  <c:v>43536</c:v>
                </c:pt>
                <c:pt idx="1536">
                  <c:v>43535</c:v>
                </c:pt>
                <c:pt idx="1537">
                  <c:v>43532</c:v>
                </c:pt>
                <c:pt idx="1538">
                  <c:v>43531</c:v>
                </c:pt>
                <c:pt idx="1539">
                  <c:v>43530</c:v>
                </c:pt>
                <c:pt idx="1540">
                  <c:v>43529</c:v>
                </c:pt>
                <c:pt idx="1541">
                  <c:v>43528</c:v>
                </c:pt>
                <c:pt idx="1542">
                  <c:v>43525</c:v>
                </c:pt>
                <c:pt idx="1543">
                  <c:v>43524</c:v>
                </c:pt>
                <c:pt idx="1544">
                  <c:v>43523</c:v>
                </c:pt>
                <c:pt idx="1545">
                  <c:v>43522</c:v>
                </c:pt>
                <c:pt idx="1546">
                  <c:v>43521</c:v>
                </c:pt>
                <c:pt idx="1547">
                  <c:v>43518</c:v>
                </c:pt>
                <c:pt idx="1548">
                  <c:v>43517</c:v>
                </c:pt>
                <c:pt idx="1549">
                  <c:v>43516</c:v>
                </c:pt>
                <c:pt idx="1550">
                  <c:v>43515</c:v>
                </c:pt>
                <c:pt idx="1551">
                  <c:v>43514</c:v>
                </c:pt>
                <c:pt idx="1552">
                  <c:v>43511</c:v>
                </c:pt>
                <c:pt idx="1553">
                  <c:v>43510</c:v>
                </c:pt>
                <c:pt idx="1554">
                  <c:v>43509</c:v>
                </c:pt>
                <c:pt idx="1555">
                  <c:v>43508</c:v>
                </c:pt>
                <c:pt idx="1556">
                  <c:v>43507</c:v>
                </c:pt>
                <c:pt idx="1557">
                  <c:v>43504</c:v>
                </c:pt>
                <c:pt idx="1558">
                  <c:v>43503</c:v>
                </c:pt>
                <c:pt idx="1559">
                  <c:v>43502</c:v>
                </c:pt>
                <c:pt idx="1560">
                  <c:v>43501</c:v>
                </c:pt>
                <c:pt idx="1561">
                  <c:v>43500</c:v>
                </c:pt>
                <c:pt idx="1562">
                  <c:v>43497</c:v>
                </c:pt>
                <c:pt idx="1563">
                  <c:v>43496</c:v>
                </c:pt>
                <c:pt idx="1564">
                  <c:v>43495</c:v>
                </c:pt>
                <c:pt idx="1565">
                  <c:v>43494</c:v>
                </c:pt>
                <c:pt idx="1566">
                  <c:v>43493</c:v>
                </c:pt>
                <c:pt idx="1567">
                  <c:v>43490</c:v>
                </c:pt>
                <c:pt idx="1568">
                  <c:v>43489</c:v>
                </c:pt>
                <c:pt idx="1569">
                  <c:v>43488</c:v>
                </c:pt>
                <c:pt idx="1570">
                  <c:v>43487</c:v>
                </c:pt>
                <c:pt idx="1571">
                  <c:v>43486</c:v>
                </c:pt>
                <c:pt idx="1572">
                  <c:v>43483</c:v>
                </c:pt>
                <c:pt idx="1573">
                  <c:v>43482</c:v>
                </c:pt>
                <c:pt idx="1574">
                  <c:v>43481</c:v>
                </c:pt>
                <c:pt idx="1575">
                  <c:v>43480</c:v>
                </c:pt>
                <c:pt idx="1576">
                  <c:v>43479</c:v>
                </c:pt>
                <c:pt idx="1577">
                  <c:v>43476</c:v>
                </c:pt>
                <c:pt idx="1578">
                  <c:v>43475</c:v>
                </c:pt>
                <c:pt idx="1579">
                  <c:v>43474</c:v>
                </c:pt>
                <c:pt idx="1580">
                  <c:v>43473</c:v>
                </c:pt>
                <c:pt idx="1581">
                  <c:v>43472</c:v>
                </c:pt>
                <c:pt idx="1582">
                  <c:v>43469</c:v>
                </c:pt>
                <c:pt idx="1583">
                  <c:v>43468</c:v>
                </c:pt>
                <c:pt idx="1584">
                  <c:v>43467</c:v>
                </c:pt>
                <c:pt idx="1585">
                  <c:v>43465</c:v>
                </c:pt>
                <c:pt idx="1586">
                  <c:v>43462</c:v>
                </c:pt>
                <c:pt idx="1587">
                  <c:v>43461</c:v>
                </c:pt>
                <c:pt idx="1588">
                  <c:v>43460</c:v>
                </c:pt>
                <c:pt idx="1589">
                  <c:v>43458</c:v>
                </c:pt>
                <c:pt idx="1590">
                  <c:v>43455</c:v>
                </c:pt>
                <c:pt idx="1591">
                  <c:v>43454</c:v>
                </c:pt>
                <c:pt idx="1592">
                  <c:v>43453</c:v>
                </c:pt>
                <c:pt idx="1593">
                  <c:v>43452</c:v>
                </c:pt>
                <c:pt idx="1594">
                  <c:v>43451</c:v>
                </c:pt>
                <c:pt idx="1595">
                  <c:v>43448</c:v>
                </c:pt>
                <c:pt idx="1596">
                  <c:v>43447</c:v>
                </c:pt>
                <c:pt idx="1597">
                  <c:v>43446</c:v>
                </c:pt>
                <c:pt idx="1598">
                  <c:v>43445</c:v>
                </c:pt>
                <c:pt idx="1599">
                  <c:v>43444</c:v>
                </c:pt>
                <c:pt idx="1600">
                  <c:v>43441</c:v>
                </c:pt>
                <c:pt idx="1601">
                  <c:v>43440</c:v>
                </c:pt>
                <c:pt idx="1602">
                  <c:v>43439</c:v>
                </c:pt>
                <c:pt idx="1603">
                  <c:v>43438</c:v>
                </c:pt>
                <c:pt idx="1604">
                  <c:v>43437</c:v>
                </c:pt>
                <c:pt idx="1605">
                  <c:v>43434</c:v>
                </c:pt>
                <c:pt idx="1606">
                  <c:v>43433</c:v>
                </c:pt>
                <c:pt idx="1607">
                  <c:v>43432</c:v>
                </c:pt>
                <c:pt idx="1608">
                  <c:v>43431</c:v>
                </c:pt>
                <c:pt idx="1609">
                  <c:v>43430</c:v>
                </c:pt>
                <c:pt idx="1610">
                  <c:v>43427</c:v>
                </c:pt>
                <c:pt idx="1611">
                  <c:v>43426</c:v>
                </c:pt>
                <c:pt idx="1612">
                  <c:v>43425</c:v>
                </c:pt>
                <c:pt idx="1613">
                  <c:v>43424</c:v>
                </c:pt>
                <c:pt idx="1614">
                  <c:v>43423</c:v>
                </c:pt>
                <c:pt idx="1615">
                  <c:v>43420</c:v>
                </c:pt>
                <c:pt idx="1616">
                  <c:v>43419</c:v>
                </c:pt>
                <c:pt idx="1617">
                  <c:v>43418</c:v>
                </c:pt>
                <c:pt idx="1618">
                  <c:v>43417</c:v>
                </c:pt>
                <c:pt idx="1619">
                  <c:v>43416</c:v>
                </c:pt>
                <c:pt idx="1620">
                  <c:v>43413</c:v>
                </c:pt>
                <c:pt idx="1621">
                  <c:v>43412</c:v>
                </c:pt>
                <c:pt idx="1622">
                  <c:v>43411</c:v>
                </c:pt>
                <c:pt idx="1623">
                  <c:v>43410</c:v>
                </c:pt>
                <c:pt idx="1624">
                  <c:v>43409</c:v>
                </c:pt>
                <c:pt idx="1625">
                  <c:v>43406</c:v>
                </c:pt>
                <c:pt idx="1626">
                  <c:v>43405</c:v>
                </c:pt>
                <c:pt idx="1627">
                  <c:v>43404</c:v>
                </c:pt>
                <c:pt idx="1628">
                  <c:v>43403</c:v>
                </c:pt>
                <c:pt idx="1629">
                  <c:v>43402</c:v>
                </c:pt>
                <c:pt idx="1630">
                  <c:v>43399</c:v>
                </c:pt>
                <c:pt idx="1631">
                  <c:v>43398</c:v>
                </c:pt>
                <c:pt idx="1632">
                  <c:v>43397</c:v>
                </c:pt>
                <c:pt idx="1633">
                  <c:v>43396</c:v>
                </c:pt>
                <c:pt idx="1634">
                  <c:v>43395</c:v>
                </c:pt>
                <c:pt idx="1635">
                  <c:v>43392</c:v>
                </c:pt>
                <c:pt idx="1636">
                  <c:v>43391</c:v>
                </c:pt>
                <c:pt idx="1637">
                  <c:v>43390</c:v>
                </c:pt>
                <c:pt idx="1638">
                  <c:v>43389</c:v>
                </c:pt>
                <c:pt idx="1639">
                  <c:v>43388</c:v>
                </c:pt>
                <c:pt idx="1640">
                  <c:v>43385</c:v>
                </c:pt>
                <c:pt idx="1641">
                  <c:v>43384</c:v>
                </c:pt>
                <c:pt idx="1642">
                  <c:v>43383</c:v>
                </c:pt>
                <c:pt idx="1643">
                  <c:v>43382</c:v>
                </c:pt>
                <c:pt idx="1644">
                  <c:v>43381</c:v>
                </c:pt>
                <c:pt idx="1645">
                  <c:v>43378</c:v>
                </c:pt>
                <c:pt idx="1646">
                  <c:v>43377</c:v>
                </c:pt>
                <c:pt idx="1647">
                  <c:v>43376</c:v>
                </c:pt>
                <c:pt idx="1648">
                  <c:v>43375</c:v>
                </c:pt>
                <c:pt idx="1649">
                  <c:v>43374</c:v>
                </c:pt>
                <c:pt idx="1650">
                  <c:v>43371</c:v>
                </c:pt>
                <c:pt idx="1651">
                  <c:v>43370</c:v>
                </c:pt>
                <c:pt idx="1652">
                  <c:v>43369</c:v>
                </c:pt>
                <c:pt idx="1653">
                  <c:v>43368</c:v>
                </c:pt>
                <c:pt idx="1654">
                  <c:v>43367</c:v>
                </c:pt>
                <c:pt idx="1655">
                  <c:v>43364</c:v>
                </c:pt>
                <c:pt idx="1656">
                  <c:v>43363</c:v>
                </c:pt>
                <c:pt idx="1657">
                  <c:v>43362</c:v>
                </c:pt>
                <c:pt idx="1658">
                  <c:v>43361</c:v>
                </c:pt>
                <c:pt idx="1659">
                  <c:v>43360</c:v>
                </c:pt>
                <c:pt idx="1660">
                  <c:v>43357</c:v>
                </c:pt>
                <c:pt idx="1661">
                  <c:v>43356</c:v>
                </c:pt>
                <c:pt idx="1662">
                  <c:v>43355</c:v>
                </c:pt>
                <c:pt idx="1663">
                  <c:v>43354</c:v>
                </c:pt>
                <c:pt idx="1664">
                  <c:v>43353</c:v>
                </c:pt>
                <c:pt idx="1665">
                  <c:v>43350</c:v>
                </c:pt>
                <c:pt idx="1666">
                  <c:v>43349</c:v>
                </c:pt>
                <c:pt idx="1667">
                  <c:v>43348</c:v>
                </c:pt>
                <c:pt idx="1668">
                  <c:v>43347</c:v>
                </c:pt>
                <c:pt idx="1669">
                  <c:v>43346</c:v>
                </c:pt>
                <c:pt idx="1670">
                  <c:v>43343</c:v>
                </c:pt>
                <c:pt idx="1671">
                  <c:v>43342</c:v>
                </c:pt>
                <c:pt idx="1672">
                  <c:v>43341</c:v>
                </c:pt>
                <c:pt idx="1673">
                  <c:v>43340</c:v>
                </c:pt>
                <c:pt idx="1674">
                  <c:v>43339</c:v>
                </c:pt>
                <c:pt idx="1675">
                  <c:v>43336</c:v>
                </c:pt>
                <c:pt idx="1676">
                  <c:v>43335</c:v>
                </c:pt>
                <c:pt idx="1677">
                  <c:v>43334</c:v>
                </c:pt>
                <c:pt idx="1678">
                  <c:v>43333</c:v>
                </c:pt>
                <c:pt idx="1679">
                  <c:v>43332</c:v>
                </c:pt>
                <c:pt idx="1680">
                  <c:v>43329</c:v>
                </c:pt>
                <c:pt idx="1681">
                  <c:v>43328</c:v>
                </c:pt>
                <c:pt idx="1682">
                  <c:v>43327</c:v>
                </c:pt>
                <c:pt idx="1683">
                  <c:v>43326</c:v>
                </c:pt>
                <c:pt idx="1684">
                  <c:v>43325</c:v>
                </c:pt>
                <c:pt idx="1685">
                  <c:v>43322</c:v>
                </c:pt>
                <c:pt idx="1686">
                  <c:v>43321</c:v>
                </c:pt>
                <c:pt idx="1687">
                  <c:v>43320</c:v>
                </c:pt>
                <c:pt idx="1688">
                  <c:v>43319</c:v>
                </c:pt>
                <c:pt idx="1689">
                  <c:v>43318</c:v>
                </c:pt>
                <c:pt idx="1690">
                  <c:v>43315</c:v>
                </c:pt>
                <c:pt idx="1691">
                  <c:v>43314</c:v>
                </c:pt>
                <c:pt idx="1692">
                  <c:v>43313</c:v>
                </c:pt>
                <c:pt idx="1693">
                  <c:v>43312</c:v>
                </c:pt>
                <c:pt idx="1694">
                  <c:v>43311</c:v>
                </c:pt>
                <c:pt idx="1695">
                  <c:v>43308</c:v>
                </c:pt>
                <c:pt idx="1696">
                  <c:v>43307</c:v>
                </c:pt>
                <c:pt idx="1697">
                  <c:v>43306</c:v>
                </c:pt>
                <c:pt idx="1698">
                  <c:v>43305</c:v>
                </c:pt>
                <c:pt idx="1699">
                  <c:v>43304</c:v>
                </c:pt>
                <c:pt idx="1700">
                  <c:v>43301</c:v>
                </c:pt>
                <c:pt idx="1701">
                  <c:v>43300</c:v>
                </c:pt>
                <c:pt idx="1702">
                  <c:v>43299</c:v>
                </c:pt>
                <c:pt idx="1703">
                  <c:v>43298</c:v>
                </c:pt>
                <c:pt idx="1704">
                  <c:v>43297</c:v>
                </c:pt>
                <c:pt idx="1705">
                  <c:v>43294</c:v>
                </c:pt>
                <c:pt idx="1706">
                  <c:v>43293</c:v>
                </c:pt>
                <c:pt idx="1707">
                  <c:v>43292</c:v>
                </c:pt>
                <c:pt idx="1708">
                  <c:v>43291</c:v>
                </c:pt>
                <c:pt idx="1709">
                  <c:v>43290</c:v>
                </c:pt>
                <c:pt idx="1710">
                  <c:v>43287</c:v>
                </c:pt>
                <c:pt idx="1711">
                  <c:v>43286</c:v>
                </c:pt>
                <c:pt idx="1712">
                  <c:v>43285</c:v>
                </c:pt>
                <c:pt idx="1713">
                  <c:v>43284</c:v>
                </c:pt>
                <c:pt idx="1714">
                  <c:v>43283</c:v>
                </c:pt>
                <c:pt idx="1715">
                  <c:v>43280</c:v>
                </c:pt>
                <c:pt idx="1716">
                  <c:v>43279</c:v>
                </c:pt>
                <c:pt idx="1717">
                  <c:v>43278</c:v>
                </c:pt>
                <c:pt idx="1718">
                  <c:v>43277</c:v>
                </c:pt>
                <c:pt idx="1719">
                  <c:v>43276</c:v>
                </c:pt>
                <c:pt idx="1720">
                  <c:v>43273</c:v>
                </c:pt>
                <c:pt idx="1721">
                  <c:v>43272</c:v>
                </c:pt>
                <c:pt idx="1722">
                  <c:v>43271</c:v>
                </c:pt>
                <c:pt idx="1723">
                  <c:v>43270</c:v>
                </c:pt>
                <c:pt idx="1724">
                  <c:v>43269</c:v>
                </c:pt>
                <c:pt idx="1725">
                  <c:v>43266</c:v>
                </c:pt>
                <c:pt idx="1726">
                  <c:v>43265</c:v>
                </c:pt>
                <c:pt idx="1727">
                  <c:v>43264</c:v>
                </c:pt>
                <c:pt idx="1728">
                  <c:v>43263</c:v>
                </c:pt>
                <c:pt idx="1729">
                  <c:v>43262</c:v>
                </c:pt>
                <c:pt idx="1730">
                  <c:v>43259</c:v>
                </c:pt>
                <c:pt idx="1731">
                  <c:v>43258</c:v>
                </c:pt>
                <c:pt idx="1732">
                  <c:v>43257</c:v>
                </c:pt>
                <c:pt idx="1733">
                  <c:v>43256</c:v>
                </c:pt>
                <c:pt idx="1734">
                  <c:v>43255</c:v>
                </c:pt>
                <c:pt idx="1735">
                  <c:v>43252</c:v>
                </c:pt>
                <c:pt idx="1736">
                  <c:v>43251</c:v>
                </c:pt>
                <c:pt idx="1737">
                  <c:v>43250</c:v>
                </c:pt>
                <c:pt idx="1738">
                  <c:v>43249</c:v>
                </c:pt>
                <c:pt idx="1739">
                  <c:v>43248</c:v>
                </c:pt>
                <c:pt idx="1740">
                  <c:v>43245</c:v>
                </c:pt>
                <c:pt idx="1741">
                  <c:v>43244</c:v>
                </c:pt>
                <c:pt idx="1742">
                  <c:v>43243</c:v>
                </c:pt>
                <c:pt idx="1743">
                  <c:v>43242</c:v>
                </c:pt>
                <c:pt idx="1744">
                  <c:v>43241</c:v>
                </c:pt>
                <c:pt idx="1745">
                  <c:v>43238</c:v>
                </c:pt>
                <c:pt idx="1746">
                  <c:v>43237</c:v>
                </c:pt>
                <c:pt idx="1747">
                  <c:v>43236</c:v>
                </c:pt>
                <c:pt idx="1748">
                  <c:v>43235</c:v>
                </c:pt>
                <c:pt idx="1749">
                  <c:v>43234</c:v>
                </c:pt>
                <c:pt idx="1750">
                  <c:v>43231</c:v>
                </c:pt>
                <c:pt idx="1751">
                  <c:v>43230</c:v>
                </c:pt>
                <c:pt idx="1752">
                  <c:v>43229</c:v>
                </c:pt>
                <c:pt idx="1753">
                  <c:v>43228</c:v>
                </c:pt>
                <c:pt idx="1754">
                  <c:v>43227</c:v>
                </c:pt>
                <c:pt idx="1755">
                  <c:v>43224</c:v>
                </c:pt>
                <c:pt idx="1756">
                  <c:v>43223</c:v>
                </c:pt>
                <c:pt idx="1757">
                  <c:v>43222</c:v>
                </c:pt>
                <c:pt idx="1758">
                  <c:v>43221</c:v>
                </c:pt>
                <c:pt idx="1759">
                  <c:v>43220</c:v>
                </c:pt>
                <c:pt idx="1760">
                  <c:v>43217</c:v>
                </c:pt>
                <c:pt idx="1761">
                  <c:v>43216</c:v>
                </c:pt>
                <c:pt idx="1762">
                  <c:v>43215</c:v>
                </c:pt>
                <c:pt idx="1763">
                  <c:v>43214</c:v>
                </c:pt>
                <c:pt idx="1764">
                  <c:v>43213</c:v>
                </c:pt>
                <c:pt idx="1765">
                  <c:v>43210</c:v>
                </c:pt>
                <c:pt idx="1766">
                  <c:v>43209</c:v>
                </c:pt>
                <c:pt idx="1767">
                  <c:v>43208</c:v>
                </c:pt>
                <c:pt idx="1768">
                  <c:v>43207</c:v>
                </c:pt>
                <c:pt idx="1769">
                  <c:v>43206</c:v>
                </c:pt>
                <c:pt idx="1770">
                  <c:v>43203</c:v>
                </c:pt>
                <c:pt idx="1771">
                  <c:v>43202</c:v>
                </c:pt>
                <c:pt idx="1772">
                  <c:v>43201</c:v>
                </c:pt>
                <c:pt idx="1773">
                  <c:v>43200</c:v>
                </c:pt>
                <c:pt idx="1774">
                  <c:v>43199</c:v>
                </c:pt>
                <c:pt idx="1775">
                  <c:v>43196</c:v>
                </c:pt>
                <c:pt idx="1776">
                  <c:v>43195</c:v>
                </c:pt>
                <c:pt idx="1777">
                  <c:v>43194</c:v>
                </c:pt>
                <c:pt idx="1778">
                  <c:v>43193</c:v>
                </c:pt>
                <c:pt idx="1779">
                  <c:v>43192</c:v>
                </c:pt>
                <c:pt idx="1780">
                  <c:v>43188</c:v>
                </c:pt>
                <c:pt idx="1781">
                  <c:v>43187</c:v>
                </c:pt>
                <c:pt idx="1782">
                  <c:v>43186</c:v>
                </c:pt>
                <c:pt idx="1783">
                  <c:v>43185</c:v>
                </c:pt>
                <c:pt idx="1784">
                  <c:v>43182</c:v>
                </c:pt>
                <c:pt idx="1785">
                  <c:v>43181</c:v>
                </c:pt>
                <c:pt idx="1786">
                  <c:v>43180</c:v>
                </c:pt>
                <c:pt idx="1787">
                  <c:v>43179</c:v>
                </c:pt>
                <c:pt idx="1788">
                  <c:v>43178</c:v>
                </c:pt>
                <c:pt idx="1789">
                  <c:v>43175</c:v>
                </c:pt>
                <c:pt idx="1790">
                  <c:v>43174</c:v>
                </c:pt>
                <c:pt idx="1791">
                  <c:v>43173</c:v>
                </c:pt>
                <c:pt idx="1792">
                  <c:v>43172</c:v>
                </c:pt>
                <c:pt idx="1793">
                  <c:v>43171</c:v>
                </c:pt>
                <c:pt idx="1794">
                  <c:v>43168</c:v>
                </c:pt>
                <c:pt idx="1795">
                  <c:v>43167</c:v>
                </c:pt>
                <c:pt idx="1796">
                  <c:v>43166</c:v>
                </c:pt>
                <c:pt idx="1797">
                  <c:v>43165</c:v>
                </c:pt>
                <c:pt idx="1798">
                  <c:v>43164</c:v>
                </c:pt>
                <c:pt idx="1799">
                  <c:v>43161</c:v>
                </c:pt>
                <c:pt idx="1800">
                  <c:v>43160</c:v>
                </c:pt>
                <c:pt idx="1801">
                  <c:v>43159</c:v>
                </c:pt>
                <c:pt idx="1802">
                  <c:v>43158</c:v>
                </c:pt>
                <c:pt idx="1803">
                  <c:v>43157</c:v>
                </c:pt>
                <c:pt idx="1804">
                  <c:v>43154</c:v>
                </c:pt>
                <c:pt idx="1805">
                  <c:v>43153</c:v>
                </c:pt>
                <c:pt idx="1806">
                  <c:v>43152</c:v>
                </c:pt>
                <c:pt idx="1807">
                  <c:v>43151</c:v>
                </c:pt>
                <c:pt idx="1808">
                  <c:v>43150</c:v>
                </c:pt>
                <c:pt idx="1809">
                  <c:v>43147</c:v>
                </c:pt>
                <c:pt idx="1810">
                  <c:v>43146</c:v>
                </c:pt>
                <c:pt idx="1811">
                  <c:v>43145</c:v>
                </c:pt>
                <c:pt idx="1812">
                  <c:v>43144</c:v>
                </c:pt>
                <c:pt idx="1813">
                  <c:v>43143</c:v>
                </c:pt>
                <c:pt idx="1814">
                  <c:v>43140</c:v>
                </c:pt>
                <c:pt idx="1815">
                  <c:v>43139</c:v>
                </c:pt>
                <c:pt idx="1816">
                  <c:v>43138</c:v>
                </c:pt>
                <c:pt idx="1817">
                  <c:v>43137</c:v>
                </c:pt>
                <c:pt idx="1818">
                  <c:v>43136</c:v>
                </c:pt>
                <c:pt idx="1819">
                  <c:v>43133</c:v>
                </c:pt>
                <c:pt idx="1820">
                  <c:v>43132</c:v>
                </c:pt>
                <c:pt idx="1821">
                  <c:v>43131</c:v>
                </c:pt>
                <c:pt idx="1822">
                  <c:v>43130</c:v>
                </c:pt>
                <c:pt idx="1823">
                  <c:v>43129</c:v>
                </c:pt>
                <c:pt idx="1824">
                  <c:v>43126</c:v>
                </c:pt>
                <c:pt idx="1825">
                  <c:v>43125</c:v>
                </c:pt>
                <c:pt idx="1826">
                  <c:v>43124</c:v>
                </c:pt>
                <c:pt idx="1827">
                  <c:v>43123</c:v>
                </c:pt>
                <c:pt idx="1828">
                  <c:v>43122</c:v>
                </c:pt>
                <c:pt idx="1829">
                  <c:v>43119</c:v>
                </c:pt>
                <c:pt idx="1830">
                  <c:v>43118</c:v>
                </c:pt>
                <c:pt idx="1831">
                  <c:v>43117</c:v>
                </c:pt>
                <c:pt idx="1832">
                  <c:v>43116</c:v>
                </c:pt>
                <c:pt idx="1833">
                  <c:v>43115</c:v>
                </c:pt>
                <c:pt idx="1834">
                  <c:v>43112</c:v>
                </c:pt>
                <c:pt idx="1835">
                  <c:v>43111</c:v>
                </c:pt>
                <c:pt idx="1836">
                  <c:v>43110</c:v>
                </c:pt>
                <c:pt idx="1837">
                  <c:v>43109</c:v>
                </c:pt>
                <c:pt idx="1838">
                  <c:v>43108</c:v>
                </c:pt>
                <c:pt idx="1839">
                  <c:v>43105</c:v>
                </c:pt>
                <c:pt idx="1840">
                  <c:v>43104</c:v>
                </c:pt>
                <c:pt idx="1841">
                  <c:v>43103</c:v>
                </c:pt>
                <c:pt idx="1842">
                  <c:v>43102</c:v>
                </c:pt>
                <c:pt idx="1843">
                  <c:v>43098</c:v>
                </c:pt>
                <c:pt idx="1844">
                  <c:v>43097</c:v>
                </c:pt>
                <c:pt idx="1845">
                  <c:v>43096</c:v>
                </c:pt>
                <c:pt idx="1846">
                  <c:v>43095</c:v>
                </c:pt>
                <c:pt idx="1847">
                  <c:v>43091</c:v>
                </c:pt>
                <c:pt idx="1848">
                  <c:v>43090</c:v>
                </c:pt>
                <c:pt idx="1849">
                  <c:v>43089</c:v>
                </c:pt>
                <c:pt idx="1850">
                  <c:v>43088</c:v>
                </c:pt>
                <c:pt idx="1851">
                  <c:v>43087</c:v>
                </c:pt>
                <c:pt idx="1852">
                  <c:v>43084</c:v>
                </c:pt>
                <c:pt idx="1853">
                  <c:v>43083</c:v>
                </c:pt>
                <c:pt idx="1854">
                  <c:v>43082</c:v>
                </c:pt>
                <c:pt idx="1855">
                  <c:v>43081</c:v>
                </c:pt>
                <c:pt idx="1856">
                  <c:v>43080</c:v>
                </c:pt>
                <c:pt idx="1857">
                  <c:v>43077</c:v>
                </c:pt>
                <c:pt idx="1858">
                  <c:v>43076</c:v>
                </c:pt>
                <c:pt idx="1859">
                  <c:v>43075</c:v>
                </c:pt>
                <c:pt idx="1860">
                  <c:v>43074</c:v>
                </c:pt>
                <c:pt idx="1861">
                  <c:v>43073</c:v>
                </c:pt>
                <c:pt idx="1862">
                  <c:v>43070</c:v>
                </c:pt>
                <c:pt idx="1863">
                  <c:v>43069</c:v>
                </c:pt>
                <c:pt idx="1864">
                  <c:v>43068</c:v>
                </c:pt>
                <c:pt idx="1865">
                  <c:v>43067</c:v>
                </c:pt>
                <c:pt idx="1866">
                  <c:v>43066</c:v>
                </c:pt>
                <c:pt idx="1867">
                  <c:v>43063</c:v>
                </c:pt>
                <c:pt idx="1868">
                  <c:v>43062</c:v>
                </c:pt>
                <c:pt idx="1869">
                  <c:v>43061</c:v>
                </c:pt>
                <c:pt idx="1870">
                  <c:v>43060</c:v>
                </c:pt>
                <c:pt idx="1871">
                  <c:v>43059</c:v>
                </c:pt>
                <c:pt idx="1872">
                  <c:v>43056</c:v>
                </c:pt>
                <c:pt idx="1873">
                  <c:v>43055</c:v>
                </c:pt>
                <c:pt idx="1874">
                  <c:v>43054</c:v>
                </c:pt>
                <c:pt idx="1875">
                  <c:v>43053</c:v>
                </c:pt>
                <c:pt idx="1876">
                  <c:v>43052</c:v>
                </c:pt>
                <c:pt idx="1877">
                  <c:v>43049</c:v>
                </c:pt>
                <c:pt idx="1878">
                  <c:v>43048</c:v>
                </c:pt>
                <c:pt idx="1879">
                  <c:v>43047</c:v>
                </c:pt>
                <c:pt idx="1880">
                  <c:v>43046</c:v>
                </c:pt>
                <c:pt idx="1881">
                  <c:v>43045</c:v>
                </c:pt>
                <c:pt idx="1882">
                  <c:v>43042</c:v>
                </c:pt>
                <c:pt idx="1883">
                  <c:v>43041</c:v>
                </c:pt>
                <c:pt idx="1884">
                  <c:v>43040</c:v>
                </c:pt>
                <c:pt idx="1885">
                  <c:v>43039</c:v>
                </c:pt>
                <c:pt idx="1886">
                  <c:v>43038</c:v>
                </c:pt>
                <c:pt idx="1887">
                  <c:v>43035</c:v>
                </c:pt>
                <c:pt idx="1888">
                  <c:v>43034</c:v>
                </c:pt>
                <c:pt idx="1889">
                  <c:v>43033</c:v>
                </c:pt>
                <c:pt idx="1890">
                  <c:v>43032</c:v>
                </c:pt>
                <c:pt idx="1891">
                  <c:v>43031</c:v>
                </c:pt>
                <c:pt idx="1892">
                  <c:v>43028</c:v>
                </c:pt>
                <c:pt idx="1893">
                  <c:v>43027</c:v>
                </c:pt>
                <c:pt idx="1894">
                  <c:v>43026</c:v>
                </c:pt>
                <c:pt idx="1895">
                  <c:v>43025</c:v>
                </c:pt>
                <c:pt idx="1896">
                  <c:v>43024</c:v>
                </c:pt>
                <c:pt idx="1897">
                  <c:v>43021</c:v>
                </c:pt>
                <c:pt idx="1898">
                  <c:v>43020</c:v>
                </c:pt>
                <c:pt idx="1899">
                  <c:v>43019</c:v>
                </c:pt>
                <c:pt idx="1900">
                  <c:v>43018</c:v>
                </c:pt>
                <c:pt idx="1901">
                  <c:v>43017</c:v>
                </c:pt>
                <c:pt idx="1902">
                  <c:v>43014</c:v>
                </c:pt>
                <c:pt idx="1903">
                  <c:v>43013</c:v>
                </c:pt>
                <c:pt idx="1904">
                  <c:v>43012</c:v>
                </c:pt>
                <c:pt idx="1905">
                  <c:v>43011</c:v>
                </c:pt>
                <c:pt idx="1906">
                  <c:v>43010</c:v>
                </c:pt>
                <c:pt idx="1907">
                  <c:v>43007</c:v>
                </c:pt>
                <c:pt idx="1908">
                  <c:v>43006</c:v>
                </c:pt>
                <c:pt idx="1909">
                  <c:v>43005</c:v>
                </c:pt>
                <c:pt idx="1910">
                  <c:v>43004</c:v>
                </c:pt>
                <c:pt idx="1911">
                  <c:v>43003</c:v>
                </c:pt>
                <c:pt idx="1912">
                  <c:v>43000</c:v>
                </c:pt>
                <c:pt idx="1913">
                  <c:v>42999</c:v>
                </c:pt>
                <c:pt idx="1914">
                  <c:v>42998</c:v>
                </c:pt>
                <c:pt idx="1915">
                  <c:v>42997</c:v>
                </c:pt>
                <c:pt idx="1916">
                  <c:v>42996</c:v>
                </c:pt>
                <c:pt idx="1917">
                  <c:v>42993</c:v>
                </c:pt>
                <c:pt idx="1918">
                  <c:v>42992</c:v>
                </c:pt>
                <c:pt idx="1919">
                  <c:v>42991</c:v>
                </c:pt>
                <c:pt idx="1920">
                  <c:v>42990</c:v>
                </c:pt>
                <c:pt idx="1921">
                  <c:v>42989</c:v>
                </c:pt>
                <c:pt idx="1922">
                  <c:v>42986</c:v>
                </c:pt>
                <c:pt idx="1923">
                  <c:v>42985</c:v>
                </c:pt>
                <c:pt idx="1924">
                  <c:v>42984</c:v>
                </c:pt>
                <c:pt idx="1925">
                  <c:v>42983</c:v>
                </c:pt>
                <c:pt idx="1926">
                  <c:v>42982</c:v>
                </c:pt>
                <c:pt idx="1927">
                  <c:v>42979</c:v>
                </c:pt>
                <c:pt idx="1928">
                  <c:v>42978</c:v>
                </c:pt>
                <c:pt idx="1929">
                  <c:v>42977</c:v>
                </c:pt>
                <c:pt idx="1930">
                  <c:v>42976</c:v>
                </c:pt>
                <c:pt idx="1931">
                  <c:v>42975</c:v>
                </c:pt>
                <c:pt idx="1932">
                  <c:v>42972</c:v>
                </c:pt>
                <c:pt idx="1933">
                  <c:v>42971</c:v>
                </c:pt>
                <c:pt idx="1934">
                  <c:v>42970</c:v>
                </c:pt>
                <c:pt idx="1935">
                  <c:v>42969</c:v>
                </c:pt>
                <c:pt idx="1936">
                  <c:v>42968</c:v>
                </c:pt>
                <c:pt idx="1937">
                  <c:v>42965</c:v>
                </c:pt>
                <c:pt idx="1938">
                  <c:v>42964</c:v>
                </c:pt>
                <c:pt idx="1939">
                  <c:v>42963</c:v>
                </c:pt>
                <c:pt idx="1940">
                  <c:v>42962</c:v>
                </c:pt>
                <c:pt idx="1941">
                  <c:v>42961</c:v>
                </c:pt>
                <c:pt idx="1942">
                  <c:v>42958</c:v>
                </c:pt>
                <c:pt idx="1943">
                  <c:v>42957</c:v>
                </c:pt>
                <c:pt idx="1944">
                  <c:v>42956</c:v>
                </c:pt>
                <c:pt idx="1945">
                  <c:v>42955</c:v>
                </c:pt>
                <c:pt idx="1946">
                  <c:v>42954</c:v>
                </c:pt>
                <c:pt idx="1947">
                  <c:v>42951</c:v>
                </c:pt>
                <c:pt idx="1948">
                  <c:v>42950</c:v>
                </c:pt>
                <c:pt idx="1949">
                  <c:v>42949</c:v>
                </c:pt>
                <c:pt idx="1950">
                  <c:v>42948</c:v>
                </c:pt>
                <c:pt idx="1951">
                  <c:v>42947</c:v>
                </c:pt>
                <c:pt idx="1952">
                  <c:v>42944</c:v>
                </c:pt>
                <c:pt idx="1953">
                  <c:v>42943</c:v>
                </c:pt>
                <c:pt idx="1954">
                  <c:v>42942</c:v>
                </c:pt>
                <c:pt idx="1955">
                  <c:v>42941</c:v>
                </c:pt>
                <c:pt idx="1956">
                  <c:v>42940</c:v>
                </c:pt>
                <c:pt idx="1957">
                  <c:v>42937</c:v>
                </c:pt>
                <c:pt idx="1958">
                  <c:v>42936</c:v>
                </c:pt>
                <c:pt idx="1959">
                  <c:v>42935</c:v>
                </c:pt>
                <c:pt idx="1960">
                  <c:v>42934</c:v>
                </c:pt>
                <c:pt idx="1961">
                  <c:v>42933</c:v>
                </c:pt>
                <c:pt idx="1962">
                  <c:v>42930</c:v>
                </c:pt>
                <c:pt idx="1963">
                  <c:v>42929</c:v>
                </c:pt>
                <c:pt idx="1964">
                  <c:v>42928</c:v>
                </c:pt>
                <c:pt idx="1965">
                  <c:v>42927</c:v>
                </c:pt>
                <c:pt idx="1966">
                  <c:v>42926</c:v>
                </c:pt>
                <c:pt idx="1967">
                  <c:v>42923</c:v>
                </c:pt>
                <c:pt idx="1968">
                  <c:v>42922</c:v>
                </c:pt>
                <c:pt idx="1969">
                  <c:v>42921</c:v>
                </c:pt>
                <c:pt idx="1970">
                  <c:v>42920</c:v>
                </c:pt>
                <c:pt idx="1971">
                  <c:v>42919</c:v>
                </c:pt>
                <c:pt idx="1972">
                  <c:v>42916</c:v>
                </c:pt>
                <c:pt idx="1973">
                  <c:v>42915</c:v>
                </c:pt>
                <c:pt idx="1974">
                  <c:v>42914</c:v>
                </c:pt>
                <c:pt idx="1975">
                  <c:v>42913</c:v>
                </c:pt>
                <c:pt idx="1976">
                  <c:v>42912</c:v>
                </c:pt>
                <c:pt idx="1977">
                  <c:v>42909</c:v>
                </c:pt>
                <c:pt idx="1978">
                  <c:v>42908</c:v>
                </c:pt>
                <c:pt idx="1979">
                  <c:v>42907</c:v>
                </c:pt>
                <c:pt idx="1980">
                  <c:v>42906</c:v>
                </c:pt>
                <c:pt idx="1981">
                  <c:v>42905</c:v>
                </c:pt>
                <c:pt idx="1982">
                  <c:v>42902</c:v>
                </c:pt>
                <c:pt idx="1983">
                  <c:v>42901</c:v>
                </c:pt>
                <c:pt idx="1984">
                  <c:v>42900</c:v>
                </c:pt>
                <c:pt idx="1985">
                  <c:v>42899</c:v>
                </c:pt>
                <c:pt idx="1986">
                  <c:v>42898</c:v>
                </c:pt>
                <c:pt idx="1987">
                  <c:v>42895</c:v>
                </c:pt>
                <c:pt idx="1988">
                  <c:v>42894</c:v>
                </c:pt>
                <c:pt idx="1989">
                  <c:v>42893</c:v>
                </c:pt>
                <c:pt idx="1990">
                  <c:v>42892</c:v>
                </c:pt>
                <c:pt idx="1991">
                  <c:v>42891</c:v>
                </c:pt>
                <c:pt idx="1992">
                  <c:v>42888</c:v>
                </c:pt>
                <c:pt idx="1993">
                  <c:v>42887</c:v>
                </c:pt>
                <c:pt idx="1994">
                  <c:v>42886</c:v>
                </c:pt>
                <c:pt idx="1995">
                  <c:v>42885</c:v>
                </c:pt>
                <c:pt idx="1996">
                  <c:v>42884</c:v>
                </c:pt>
                <c:pt idx="1997">
                  <c:v>42881</c:v>
                </c:pt>
                <c:pt idx="1998">
                  <c:v>42880</c:v>
                </c:pt>
                <c:pt idx="1999">
                  <c:v>42879</c:v>
                </c:pt>
                <c:pt idx="2000">
                  <c:v>42878</c:v>
                </c:pt>
                <c:pt idx="2001">
                  <c:v>42877</c:v>
                </c:pt>
                <c:pt idx="2002">
                  <c:v>42874</c:v>
                </c:pt>
                <c:pt idx="2003">
                  <c:v>42873</c:v>
                </c:pt>
                <c:pt idx="2004">
                  <c:v>42872</c:v>
                </c:pt>
                <c:pt idx="2005">
                  <c:v>42871</c:v>
                </c:pt>
                <c:pt idx="2006">
                  <c:v>42870</c:v>
                </c:pt>
                <c:pt idx="2007">
                  <c:v>42867</c:v>
                </c:pt>
                <c:pt idx="2008">
                  <c:v>42866</c:v>
                </c:pt>
                <c:pt idx="2009">
                  <c:v>42865</c:v>
                </c:pt>
                <c:pt idx="2010">
                  <c:v>42864</c:v>
                </c:pt>
                <c:pt idx="2011">
                  <c:v>42863</c:v>
                </c:pt>
                <c:pt idx="2012">
                  <c:v>42860</c:v>
                </c:pt>
                <c:pt idx="2013">
                  <c:v>42859</c:v>
                </c:pt>
                <c:pt idx="2014">
                  <c:v>42858</c:v>
                </c:pt>
                <c:pt idx="2015">
                  <c:v>42857</c:v>
                </c:pt>
                <c:pt idx="2016">
                  <c:v>42856</c:v>
                </c:pt>
                <c:pt idx="2017">
                  <c:v>42853</c:v>
                </c:pt>
                <c:pt idx="2018">
                  <c:v>42852</c:v>
                </c:pt>
                <c:pt idx="2019">
                  <c:v>42851</c:v>
                </c:pt>
                <c:pt idx="2020">
                  <c:v>42850</c:v>
                </c:pt>
                <c:pt idx="2021">
                  <c:v>42849</c:v>
                </c:pt>
                <c:pt idx="2022">
                  <c:v>42846</c:v>
                </c:pt>
                <c:pt idx="2023">
                  <c:v>42845</c:v>
                </c:pt>
                <c:pt idx="2024">
                  <c:v>42844</c:v>
                </c:pt>
                <c:pt idx="2025">
                  <c:v>42843</c:v>
                </c:pt>
                <c:pt idx="2026">
                  <c:v>42842</c:v>
                </c:pt>
                <c:pt idx="2027">
                  <c:v>42838</c:v>
                </c:pt>
                <c:pt idx="2028">
                  <c:v>42837</c:v>
                </c:pt>
                <c:pt idx="2029">
                  <c:v>42836</c:v>
                </c:pt>
                <c:pt idx="2030">
                  <c:v>42835</c:v>
                </c:pt>
                <c:pt idx="2031">
                  <c:v>42832</c:v>
                </c:pt>
                <c:pt idx="2032">
                  <c:v>42831</c:v>
                </c:pt>
                <c:pt idx="2033">
                  <c:v>42830</c:v>
                </c:pt>
                <c:pt idx="2034">
                  <c:v>42829</c:v>
                </c:pt>
                <c:pt idx="2035">
                  <c:v>42828</c:v>
                </c:pt>
                <c:pt idx="2036">
                  <c:v>42825</c:v>
                </c:pt>
                <c:pt idx="2037">
                  <c:v>42824</c:v>
                </c:pt>
                <c:pt idx="2038">
                  <c:v>42823</c:v>
                </c:pt>
                <c:pt idx="2039">
                  <c:v>42822</c:v>
                </c:pt>
                <c:pt idx="2040">
                  <c:v>42821</c:v>
                </c:pt>
                <c:pt idx="2041">
                  <c:v>42818</c:v>
                </c:pt>
                <c:pt idx="2042">
                  <c:v>42817</c:v>
                </c:pt>
                <c:pt idx="2043">
                  <c:v>42816</c:v>
                </c:pt>
                <c:pt idx="2044">
                  <c:v>42815</c:v>
                </c:pt>
                <c:pt idx="2045">
                  <c:v>42814</c:v>
                </c:pt>
                <c:pt idx="2046">
                  <c:v>42811</c:v>
                </c:pt>
                <c:pt idx="2047">
                  <c:v>42810</c:v>
                </c:pt>
                <c:pt idx="2048">
                  <c:v>42809</c:v>
                </c:pt>
                <c:pt idx="2049">
                  <c:v>42808</c:v>
                </c:pt>
                <c:pt idx="2050">
                  <c:v>42807</c:v>
                </c:pt>
                <c:pt idx="2051">
                  <c:v>42804</c:v>
                </c:pt>
                <c:pt idx="2052">
                  <c:v>42803</c:v>
                </c:pt>
                <c:pt idx="2053">
                  <c:v>42802</c:v>
                </c:pt>
                <c:pt idx="2054">
                  <c:v>42801</c:v>
                </c:pt>
                <c:pt idx="2055">
                  <c:v>42800</c:v>
                </c:pt>
                <c:pt idx="2056">
                  <c:v>42797</c:v>
                </c:pt>
                <c:pt idx="2057">
                  <c:v>42796</c:v>
                </c:pt>
                <c:pt idx="2058">
                  <c:v>42795</c:v>
                </c:pt>
                <c:pt idx="2059">
                  <c:v>42794</c:v>
                </c:pt>
                <c:pt idx="2060">
                  <c:v>42793</c:v>
                </c:pt>
                <c:pt idx="2061">
                  <c:v>42790</c:v>
                </c:pt>
                <c:pt idx="2062">
                  <c:v>42789</c:v>
                </c:pt>
                <c:pt idx="2063">
                  <c:v>42788</c:v>
                </c:pt>
                <c:pt idx="2064">
                  <c:v>42787</c:v>
                </c:pt>
                <c:pt idx="2065">
                  <c:v>42786</c:v>
                </c:pt>
                <c:pt idx="2066">
                  <c:v>42783</c:v>
                </c:pt>
                <c:pt idx="2067">
                  <c:v>42782</c:v>
                </c:pt>
                <c:pt idx="2068">
                  <c:v>42781</c:v>
                </c:pt>
                <c:pt idx="2069">
                  <c:v>42780</c:v>
                </c:pt>
                <c:pt idx="2070">
                  <c:v>42779</c:v>
                </c:pt>
                <c:pt idx="2071">
                  <c:v>42776</c:v>
                </c:pt>
                <c:pt idx="2072">
                  <c:v>42775</c:v>
                </c:pt>
                <c:pt idx="2073">
                  <c:v>42774</c:v>
                </c:pt>
                <c:pt idx="2074">
                  <c:v>42773</c:v>
                </c:pt>
                <c:pt idx="2075">
                  <c:v>42772</c:v>
                </c:pt>
                <c:pt idx="2076">
                  <c:v>42769</c:v>
                </c:pt>
                <c:pt idx="2077">
                  <c:v>42768</c:v>
                </c:pt>
                <c:pt idx="2078">
                  <c:v>42767</c:v>
                </c:pt>
                <c:pt idx="2079">
                  <c:v>42766</c:v>
                </c:pt>
                <c:pt idx="2080">
                  <c:v>42765</c:v>
                </c:pt>
              </c:numCache>
            </c:numRef>
          </c:cat>
          <c:val>
            <c:numRef>
              <c:f>Sheet11!$F$2:$F$2082</c:f>
              <c:numCache>
                <c:formatCode>0.00%</c:formatCode>
                <c:ptCount val="2081"/>
                <c:pt idx="0">
                  <c:v>2.764247657180511</c:v>
                </c:pt>
                <c:pt idx="1">
                  <c:v>2.764247657180511</c:v>
                </c:pt>
                <c:pt idx="2">
                  <c:v>2.764247657180511</c:v>
                </c:pt>
                <c:pt idx="3">
                  <c:v>2.764247657180511</c:v>
                </c:pt>
                <c:pt idx="4">
                  <c:v>2.764247657180511</c:v>
                </c:pt>
                <c:pt idx="5">
                  <c:v>2.764247657180511</c:v>
                </c:pt>
                <c:pt idx="6">
                  <c:v>2.764247657180511</c:v>
                </c:pt>
                <c:pt idx="7">
                  <c:v>2.764247657180511</c:v>
                </c:pt>
                <c:pt idx="8">
                  <c:v>2.764247657180511</c:v>
                </c:pt>
                <c:pt idx="9">
                  <c:v>2.764247657180511</c:v>
                </c:pt>
                <c:pt idx="10">
                  <c:v>2.764247657180511</c:v>
                </c:pt>
                <c:pt idx="11">
                  <c:v>2.764247657180511</c:v>
                </c:pt>
                <c:pt idx="12">
                  <c:v>2.764247657180511</c:v>
                </c:pt>
                <c:pt idx="13">
                  <c:v>2.764247657180511</c:v>
                </c:pt>
                <c:pt idx="14">
                  <c:v>2.764247657180511</c:v>
                </c:pt>
                <c:pt idx="15">
                  <c:v>2.764247657180511</c:v>
                </c:pt>
                <c:pt idx="16">
                  <c:v>2.764247657180511</c:v>
                </c:pt>
                <c:pt idx="17">
                  <c:v>2.764247657180511</c:v>
                </c:pt>
                <c:pt idx="18">
                  <c:v>2.7707978755211222</c:v>
                </c:pt>
                <c:pt idx="19">
                  <c:v>2.7693401495736003</c:v>
                </c:pt>
                <c:pt idx="20">
                  <c:v>2.7552972818721959</c:v>
                </c:pt>
                <c:pt idx="21">
                  <c:v>2.7769892558418272</c:v>
                </c:pt>
                <c:pt idx="22">
                  <c:v>2.7877188695757327</c:v>
                </c:pt>
                <c:pt idx="23">
                  <c:v>2.77099159684846</c:v>
                </c:pt>
                <c:pt idx="24">
                  <c:v>2.7285351904799988</c:v>
                </c:pt>
                <c:pt idx="25">
                  <c:v>2.7178072211313395</c:v>
                </c:pt>
                <c:pt idx="26">
                  <c:v>2.7093064483338125</c:v>
                </c:pt>
                <c:pt idx="27">
                  <c:v>2.7023025572832289</c:v>
                </c:pt>
                <c:pt idx="28">
                  <c:v>2.6710023967695848</c:v>
                </c:pt>
                <c:pt idx="29">
                  <c:v>2.6797533912007703</c:v>
                </c:pt>
                <c:pt idx="30">
                  <c:v>2.6969543294337646</c:v>
                </c:pt>
                <c:pt idx="31">
                  <c:v>2.6914511847796763</c:v>
                </c:pt>
                <c:pt idx="32">
                  <c:v>2.7099697032981949</c:v>
                </c:pt>
                <c:pt idx="33">
                  <c:v>2.699837201349637</c:v>
                </c:pt>
                <c:pt idx="34">
                  <c:v>2.705263557938784</c:v>
                </c:pt>
                <c:pt idx="35">
                  <c:v>2.7060381512772813</c:v>
                </c:pt>
                <c:pt idx="36">
                  <c:v>2.7375460282465238</c:v>
                </c:pt>
                <c:pt idx="37">
                  <c:v>2.7435117254873886</c:v>
                </c:pt>
                <c:pt idx="38">
                  <c:v>2.7632485675926519</c:v>
                </c:pt>
                <c:pt idx="39">
                  <c:v>2.7639790277825718</c:v>
                </c:pt>
                <c:pt idx="40">
                  <c:v>2.7639790277825718</c:v>
                </c:pt>
                <c:pt idx="41">
                  <c:v>2.748400392767735</c:v>
                </c:pt>
                <c:pt idx="42">
                  <c:v>2.7386625650523788</c:v>
                </c:pt>
                <c:pt idx="43">
                  <c:v>2.7446193781573678</c:v>
                </c:pt>
                <c:pt idx="44">
                  <c:v>2.7490671172233423</c:v>
                </c:pt>
                <c:pt idx="45">
                  <c:v>2.7370641164731548</c:v>
                </c:pt>
                <c:pt idx="46">
                  <c:v>2.7202830333305155</c:v>
                </c:pt>
                <c:pt idx="47">
                  <c:v>2.7441102857504709</c:v>
                </c:pt>
                <c:pt idx="48">
                  <c:v>2.7848245714647564</c:v>
                </c:pt>
                <c:pt idx="49">
                  <c:v>2.7606841179168411</c:v>
                </c:pt>
                <c:pt idx="50">
                  <c:v>2.7570130459638307</c:v>
                </c:pt>
                <c:pt idx="51">
                  <c:v>2.7621262672932683</c:v>
                </c:pt>
                <c:pt idx="52">
                  <c:v>2.7328029590225915</c:v>
                </c:pt>
                <c:pt idx="53">
                  <c:v>2.6929280567551954</c:v>
                </c:pt>
                <c:pt idx="54">
                  <c:v>2.7105931873235516</c:v>
                </c:pt>
                <c:pt idx="55">
                  <c:v>2.7182151385430635</c:v>
                </c:pt>
                <c:pt idx="56">
                  <c:v>2.7082074403136565</c:v>
                </c:pt>
                <c:pt idx="57">
                  <c:v>2.6837594907868425</c:v>
                </c:pt>
                <c:pt idx="58">
                  <c:v>2.6782083409057957</c:v>
                </c:pt>
                <c:pt idx="59">
                  <c:v>2.7044631671606219</c:v>
                </c:pt>
                <c:pt idx="60">
                  <c:v>2.6966810659933067</c:v>
                </c:pt>
                <c:pt idx="61">
                  <c:v>2.7066964743137998</c:v>
                </c:pt>
                <c:pt idx="62">
                  <c:v>2.7028294982890513</c:v>
                </c:pt>
                <c:pt idx="63">
                  <c:v>2.7262433955700178</c:v>
                </c:pt>
                <c:pt idx="64">
                  <c:v>2.7285041340779301</c:v>
                </c:pt>
                <c:pt idx="65">
                  <c:v>2.7404177602879081</c:v>
                </c:pt>
                <c:pt idx="66">
                  <c:v>2.7351782393298238</c:v>
                </c:pt>
                <c:pt idx="67">
                  <c:v>2.7230570272086116</c:v>
                </c:pt>
                <c:pt idx="68">
                  <c:v>2.7298290362379571</c:v>
                </c:pt>
                <c:pt idx="69">
                  <c:v>2.7632835816925025</c:v>
                </c:pt>
                <c:pt idx="70">
                  <c:v>2.759633946656006</c:v>
                </c:pt>
                <c:pt idx="71">
                  <c:v>2.7697495535924221</c:v>
                </c:pt>
                <c:pt idx="72">
                  <c:v>2.7769231547401985</c:v>
                </c:pt>
                <c:pt idx="73">
                  <c:v>2.7826292888343498</c:v>
                </c:pt>
                <c:pt idx="74">
                  <c:v>2.7918165679862934</c:v>
                </c:pt>
                <c:pt idx="75">
                  <c:v>2.8298859085709296</c:v>
                </c:pt>
                <c:pt idx="76">
                  <c:v>2.8062255049522795</c:v>
                </c:pt>
                <c:pt idx="77">
                  <c:v>2.7709229112923373</c:v>
                </c:pt>
                <c:pt idx="78">
                  <c:v>2.7844268203186342</c:v>
                </c:pt>
                <c:pt idx="79">
                  <c:v>2.8305285152338886</c:v>
                </c:pt>
                <c:pt idx="80">
                  <c:v>2.8372625219678955</c:v>
                </c:pt>
                <c:pt idx="81">
                  <c:v>2.8291158824566942</c:v>
                </c:pt>
                <c:pt idx="82">
                  <c:v>2.8222806124635298</c:v>
                </c:pt>
                <c:pt idx="83">
                  <c:v>2.7984877503221721</c:v>
                </c:pt>
                <c:pt idx="84">
                  <c:v>2.8102443201700282</c:v>
                </c:pt>
                <c:pt idx="85">
                  <c:v>2.7940812843302529</c:v>
                </c:pt>
                <c:pt idx="86">
                  <c:v>2.8038238034673442</c:v>
                </c:pt>
                <c:pt idx="87">
                  <c:v>2.8024300752443478</c:v>
                </c:pt>
                <c:pt idx="88">
                  <c:v>2.7418240146382873</c:v>
                </c:pt>
                <c:pt idx="89">
                  <c:v>2.7418240146382873</c:v>
                </c:pt>
                <c:pt idx="90">
                  <c:v>2.7599662497616544</c:v>
                </c:pt>
                <c:pt idx="91">
                  <c:v>2.80302180531721</c:v>
                </c:pt>
                <c:pt idx="92">
                  <c:v>2.839166383630463</c:v>
                </c:pt>
                <c:pt idx="93">
                  <c:v>2.839166383630463</c:v>
                </c:pt>
                <c:pt idx="94">
                  <c:v>2.7951412263977584</c:v>
                </c:pt>
                <c:pt idx="95">
                  <c:v>2.8116360717585831</c:v>
                </c:pt>
                <c:pt idx="96">
                  <c:v>2.9011229303317996</c:v>
                </c:pt>
                <c:pt idx="97">
                  <c:v>2.8553114120071923</c:v>
                </c:pt>
                <c:pt idx="98">
                  <c:v>2.8332378334118742</c:v>
                </c:pt>
                <c:pt idx="99">
                  <c:v>2.8345738387558956</c:v>
                </c:pt>
                <c:pt idx="100">
                  <c:v>2.7796055512294684</c:v>
                </c:pt>
                <c:pt idx="101">
                  <c:v>2.7796055512294684</c:v>
                </c:pt>
                <c:pt idx="102">
                  <c:v>2.750599024761013</c:v>
                </c:pt>
                <c:pt idx="103">
                  <c:v>2.6914592398147765</c:v>
                </c:pt>
                <c:pt idx="104">
                  <c:v>2.6573051492667226</c:v>
                </c:pt>
                <c:pt idx="105">
                  <c:v>2.6452472714532176</c:v>
                </c:pt>
                <c:pt idx="106">
                  <c:v>2.6103055077260962</c:v>
                </c:pt>
                <c:pt idx="107">
                  <c:v>2.6298813641698158</c:v>
                </c:pt>
                <c:pt idx="108">
                  <c:v>2.6290650376392035</c:v>
                </c:pt>
                <c:pt idx="109">
                  <c:v>2.6200040821202579</c:v>
                </c:pt>
                <c:pt idx="110">
                  <c:v>2.6200040821202579</c:v>
                </c:pt>
                <c:pt idx="111">
                  <c:v>2.6083374154535912</c:v>
                </c:pt>
                <c:pt idx="112">
                  <c:v>2.6075033870966271</c:v>
                </c:pt>
                <c:pt idx="113">
                  <c:v>2.6033157824065096</c:v>
                </c:pt>
                <c:pt idx="114">
                  <c:v>2.6091442586762845</c:v>
                </c:pt>
                <c:pt idx="115">
                  <c:v>2.5922094576601964</c:v>
                </c:pt>
                <c:pt idx="116">
                  <c:v>2.5871030746814729</c:v>
                </c:pt>
                <c:pt idx="117">
                  <c:v>2.5963779482059248</c:v>
                </c:pt>
                <c:pt idx="118">
                  <c:v>2.5963779482059248</c:v>
                </c:pt>
                <c:pt idx="119">
                  <c:v>2.5861564831292636</c:v>
                </c:pt>
                <c:pt idx="120">
                  <c:v>2.5895520688678033</c:v>
                </c:pt>
                <c:pt idx="121">
                  <c:v>2.5869988773784414</c:v>
                </c:pt>
                <c:pt idx="122">
                  <c:v>2.6127036866653404</c:v>
                </c:pt>
                <c:pt idx="123">
                  <c:v>2.5529497323595409</c:v>
                </c:pt>
                <c:pt idx="124">
                  <c:v>2.5458700863418415</c:v>
                </c:pt>
                <c:pt idx="125">
                  <c:v>2.5641150906858901</c:v>
                </c:pt>
                <c:pt idx="126">
                  <c:v>2.5579962095670088</c:v>
                </c:pt>
                <c:pt idx="127">
                  <c:v>2.5465019566934455</c:v>
                </c:pt>
                <c:pt idx="128">
                  <c:v>2.5526530990484542</c:v>
                </c:pt>
                <c:pt idx="129">
                  <c:v>2.5419959054427701</c:v>
                </c:pt>
                <c:pt idx="130">
                  <c:v>2.5402165460121653</c:v>
                </c:pt>
                <c:pt idx="131">
                  <c:v>2.5248597257772962</c:v>
                </c:pt>
                <c:pt idx="132">
                  <c:v>2.5203225206956263</c:v>
                </c:pt>
                <c:pt idx="133">
                  <c:v>2.4932954936685991</c:v>
                </c:pt>
                <c:pt idx="134">
                  <c:v>2.4829376782260382</c:v>
                </c:pt>
                <c:pt idx="135">
                  <c:v>2.4857545796344889</c:v>
                </c:pt>
                <c:pt idx="136">
                  <c:v>2.4885635683985337</c:v>
                </c:pt>
                <c:pt idx="137">
                  <c:v>2.4913646888467129</c:v>
                </c:pt>
                <c:pt idx="138">
                  <c:v>2.4595727813322621</c:v>
                </c:pt>
                <c:pt idx="139">
                  <c:v>2.4766182358777167</c:v>
                </c:pt>
                <c:pt idx="140">
                  <c:v>2.4756703685791388</c:v>
                </c:pt>
                <c:pt idx="141">
                  <c:v>2.496097480928257</c:v>
                </c:pt>
                <c:pt idx="142">
                  <c:v>2.5134332473516148</c:v>
                </c:pt>
                <c:pt idx="143">
                  <c:v>2.5469429475279814</c:v>
                </c:pt>
                <c:pt idx="144">
                  <c:v>2.5522061054227181</c:v>
                </c:pt>
                <c:pt idx="145">
                  <c:v>2.5379712299778783</c:v>
                </c:pt>
                <c:pt idx="146">
                  <c:v>2.5664932697358731</c:v>
                </c:pt>
                <c:pt idx="147">
                  <c:v>2.5851531509911743</c:v>
                </c:pt>
                <c:pt idx="148">
                  <c:v>2.5783213832712764</c:v>
                </c:pt>
                <c:pt idx="149">
                  <c:v>2.5731711686790018</c:v>
                </c:pt>
                <c:pt idx="150">
                  <c:v>2.5958221753904112</c:v>
                </c:pt>
                <c:pt idx="151">
                  <c:v>2.6267164843335005</c:v>
                </c:pt>
                <c:pt idx="152">
                  <c:v>2.6143708053211547</c:v>
                </c:pt>
                <c:pt idx="153">
                  <c:v>2.6085761033343999</c:v>
                </c:pt>
                <c:pt idx="154">
                  <c:v>2.6010698481217229</c:v>
                </c:pt>
                <c:pt idx="155">
                  <c:v>2.6043948689031029</c:v>
                </c:pt>
                <c:pt idx="156">
                  <c:v>2.6191368836451177</c:v>
                </c:pt>
                <c:pt idx="157">
                  <c:v>2.6288692437424412</c:v>
                </c:pt>
                <c:pt idx="158">
                  <c:v>2.6073282329719358</c:v>
                </c:pt>
                <c:pt idx="159">
                  <c:v>2.5879025572962604</c:v>
                </c:pt>
                <c:pt idx="160">
                  <c:v>2.5810998362078248</c:v>
                </c:pt>
                <c:pt idx="161">
                  <c:v>2.5725235068767782</c:v>
                </c:pt>
                <c:pt idx="162">
                  <c:v>2.5801830813448632</c:v>
                </c:pt>
                <c:pt idx="163">
                  <c:v>2.5784780515068411</c:v>
                </c:pt>
                <c:pt idx="164">
                  <c:v>2.5593642374321233</c:v>
                </c:pt>
                <c:pt idx="165">
                  <c:v>2.5505999955390473</c:v>
                </c:pt>
                <c:pt idx="166">
                  <c:v>2.566979305883875</c:v>
                </c:pt>
                <c:pt idx="167">
                  <c:v>2.566979305883875</c:v>
                </c:pt>
                <c:pt idx="168">
                  <c:v>2.5617799991247763</c:v>
                </c:pt>
                <c:pt idx="169">
                  <c:v>2.5895811785687526</c:v>
                </c:pt>
                <c:pt idx="170">
                  <c:v>2.5987631485186693</c:v>
                </c:pt>
                <c:pt idx="171">
                  <c:v>2.5903456401011606</c:v>
                </c:pt>
                <c:pt idx="172">
                  <c:v>2.58441845974553</c:v>
                </c:pt>
                <c:pt idx="173">
                  <c:v>2.590310715637786</c:v>
                </c:pt>
                <c:pt idx="174">
                  <c:v>2.5919913879066936</c:v>
                </c:pt>
                <c:pt idx="175">
                  <c:v>2.5731557714683371</c:v>
                </c:pt>
                <c:pt idx="176">
                  <c:v>2.5722988734392027</c:v>
                </c:pt>
                <c:pt idx="177">
                  <c:v>2.5548620818088628</c:v>
                </c:pt>
                <c:pt idx="178">
                  <c:v>2.5694668928054263</c:v>
                </c:pt>
                <c:pt idx="179">
                  <c:v>2.5112850746236077</c:v>
                </c:pt>
                <c:pt idx="180">
                  <c:v>2.5480626578109984</c:v>
                </c:pt>
                <c:pt idx="181">
                  <c:v>2.5463082718460859</c:v>
                </c:pt>
                <c:pt idx="182">
                  <c:v>2.5463082718460859</c:v>
                </c:pt>
                <c:pt idx="183">
                  <c:v>2.5515438739403269</c:v>
                </c:pt>
                <c:pt idx="184">
                  <c:v>2.5695387325521519</c:v>
                </c:pt>
                <c:pt idx="185">
                  <c:v>2.5582735679074382</c:v>
                </c:pt>
                <c:pt idx="186">
                  <c:v>2.5574062652187997</c:v>
                </c:pt>
                <c:pt idx="187">
                  <c:v>2.507315190537561</c:v>
                </c:pt>
                <c:pt idx="188">
                  <c:v>2.5064036135093022</c:v>
                </c:pt>
                <c:pt idx="189">
                  <c:v>2.4981315546857727</c:v>
                </c:pt>
                <c:pt idx="190">
                  <c:v>2.4448885730788028</c:v>
                </c:pt>
                <c:pt idx="191">
                  <c:v>2.4468209402285614</c:v>
                </c:pt>
                <c:pt idx="192">
                  <c:v>2.4516286325362535</c:v>
                </c:pt>
                <c:pt idx="193">
                  <c:v>2.4686418650504312</c:v>
                </c:pt>
                <c:pt idx="194">
                  <c:v>2.480780053659208</c:v>
                </c:pt>
                <c:pt idx="195">
                  <c:v>2.4936832794656594</c:v>
                </c:pt>
                <c:pt idx="196">
                  <c:v>2.5377361429017826</c:v>
                </c:pt>
                <c:pt idx="197">
                  <c:v>2.5179697457768948</c:v>
                </c:pt>
                <c:pt idx="198">
                  <c:v>2.5143628927561554</c:v>
                </c:pt>
                <c:pt idx="199">
                  <c:v>2.519744058675438</c:v>
                </c:pt>
                <c:pt idx="200">
                  <c:v>2.519744058675438</c:v>
                </c:pt>
                <c:pt idx="201">
                  <c:v>2.5179471134822666</c:v>
                </c:pt>
                <c:pt idx="202">
                  <c:v>2.5215281340731348</c:v>
                </c:pt>
                <c:pt idx="203">
                  <c:v>2.5321570091838521</c:v>
                </c:pt>
                <c:pt idx="204">
                  <c:v>2.519600955372193</c:v>
                </c:pt>
                <c:pt idx="205">
                  <c:v>2.538950119840091</c:v>
                </c:pt>
                <c:pt idx="206">
                  <c:v>2.5327554295746042</c:v>
                </c:pt>
                <c:pt idx="207">
                  <c:v>2.534522214026901</c:v>
                </c:pt>
                <c:pt idx="208">
                  <c:v>2.5282999918046789</c:v>
                </c:pt>
                <c:pt idx="209">
                  <c:v>2.4847007339197069</c:v>
                </c:pt>
                <c:pt idx="210">
                  <c:v>2.4847007339197069</c:v>
                </c:pt>
                <c:pt idx="211">
                  <c:v>2.4883975915906866</c:v>
                </c:pt>
                <c:pt idx="212">
                  <c:v>2.4714802983576036</c:v>
                </c:pt>
                <c:pt idx="213">
                  <c:v>2.4273193562575055</c:v>
                </c:pt>
                <c:pt idx="214">
                  <c:v>2.4143968910487579</c:v>
                </c:pt>
                <c:pt idx="215">
                  <c:v>2.395662713833568</c:v>
                </c:pt>
                <c:pt idx="216">
                  <c:v>2.412096976781775</c:v>
                </c:pt>
                <c:pt idx="217">
                  <c:v>2.4140850483523515</c:v>
                </c:pt>
                <c:pt idx="218">
                  <c:v>2.4345329548762074</c:v>
                </c:pt>
                <c:pt idx="219">
                  <c:v>2.4266821207250788</c:v>
                </c:pt>
                <c:pt idx="220">
                  <c:v>2.4335047328108486</c:v>
                </c:pt>
                <c:pt idx="221">
                  <c:v>2.4479139547128659</c:v>
                </c:pt>
                <c:pt idx="222">
                  <c:v>2.4574287025720474</c:v>
                </c:pt>
                <c:pt idx="223">
                  <c:v>2.4640449596608942</c:v>
                </c:pt>
                <c:pt idx="224">
                  <c:v>2.4630988858671383</c:v>
                </c:pt>
                <c:pt idx="225">
                  <c:v>2.4428286155968677</c:v>
                </c:pt>
                <c:pt idx="226">
                  <c:v>2.4170860413394419</c:v>
                </c:pt>
                <c:pt idx="227">
                  <c:v>2.3963685072313066</c:v>
                </c:pt>
                <c:pt idx="228">
                  <c:v>2.3978821298347373</c:v>
                </c:pt>
                <c:pt idx="229">
                  <c:v>2.3978821298347373</c:v>
                </c:pt>
                <c:pt idx="230">
                  <c:v>2.4195998001210155</c:v>
                </c:pt>
                <c:pt idx="231">
                  <c:v>2.4146394826606983</c:v>
                </c:pt>
                <c:pt idx="232">
                  <c:v>2.4146394826606983</c:v>
                </c:pt>
                <c:pt idx="233">
                  <c:v>2.4205566424240117</c:v>
                </c:pt>
                <c:pt idx="234">
                  <c:v>2.4816677535351226</c:v>
                </c:pt>
                <c:pt idx="235">
                  <c:v>2.4579710710706677</c:v>
                </c:pt>
                <c:pt idx="236">
                  <c:v>2.4719897626594527</c:v>
                </c:pt>
                <c:pt idx="237">
                  <c:v>2.4839934561035895</c:v>
                </c:pt>
                <c:pt idx="238">
                  <c:v>2.4765515956384734</c:v>
                </c:pt>
                <c:pt idx="239">
                  <c:v>2.4709388734682212</c:v>
                </c:pt>
                <c:pt idx="240">
                  <c:v>2.484776511844605</c:v>
                </c:pt>
                <c:pt idx="241">
                  <c:v>2.4533778439093052</c:v>
                </c:pt>
                <c:pt idx="242">
                  <c:v>2.4646666491774143</c:v>
                </c:pt>
                <c:pt idx="243">
                  <c:v>2.4493848917753134</c:v>
                </c:pt>
                <c:pt idx="244">
                  <c:v>2.4503390902485958</c:v>
                </c:pt>
                <c:pt idx="245">
                  <c:v>2.3885356454664279</c:v>
                </c:pt>
                <c:pt idx="246">
                  <c:v>2.3385356454664281</c:v>
                </c:pt>
                <c:pt idx="247">
                  <c:v>2.3406587877169587</c:v>
                </c:pt>
                <c:pt idx="248">
                  <c:v>2.3639869370171143</c:v>
                </c:pt>
                <c:pt idx="249">
                  <c:v>2.3545677847408193</c:v>
                </c:pt>
                <c:pt idx="250">
                  <c:v>2.3623559467345885</c:v>
                </c:pt>
                <c:pt idx="251">
                  <c:v>2.3731417710797347</c:v>
                </c:pt>
                <c:pt idx="252">
                  <c:v>2.3658991430404175</c:v>
                </c:pt>
                <c:pt idx="253">
                  <c:v>2.3638255297692927</c:v>
                </c:pt>
                <c:pt idx="254">
                  <c:v>2.3890908152670187</c:v>
                </c:pt>
                <c:pt idx="255">
                  <c:v>2.3358710175022503</c:v>
                </c:pt>
                <c:pt idx="256">
                  <c:v>2.321292183808946</c:v>
                </c:pt>
                <c:pt idx="257">
                  <c:v>2.332504143232331</c:v>
                </c:pt>
                <c:pt idx="258">
                  <c:v>2.3271364567052242</c:v>
                </c:pt>
                <c:pt idx="259">
                  <c:v>2.3046337124681222</c:v>
                </c:pt>
                <c:pt idx="260">
                  <c:v>2.327165901309324</c:v>
                </c:pt>
                <c:pt idx="261">
                  <c:v>2.3461132697303766</c:v>
                </c:pt>
                <c:pt idx="262">
                  <c:v>2.3072942429397809</c:v>
                </c:pt>
                <c:pt idx="263">
                  <c:v>2.3072942429397809</c:v>
                </c:pt>
                <c:pt idx="264">
                  <c:v>2.3072942429397809</c:v>
                </c:pt>
                <c:pt idx="265">
                  <c:v>2.3072942429397809</c:v>
                </c:pt>
                <c:pt idx="266">
                  <c:v>2.3072942429397809</c:v>
                </c:pt>
                <c:pt idx="267">
                  <c:v>2.3138124395720459</c:v>
                </c:pt>
                <c:pt idx="268">
                  <c:v>2.3067008421978663</c:v>
                </c:pt>
                <c:pt idx="269">
                  <c:v>2.2961978018440794</c:v>
                </c:pt>
                <c:pt idx="270">
                  <c:v>2.2426159730729669</c:v>
                </c:pt>
                <c:pt idx="271">
                  <c:v>2.2489817138137078</c:v>
                </c:pt>
                <c:pt idx="272">
                  <c:v>2.263242980214164</c:v>
                </c:pt>
                <c:pt idx="273">
                  <c:v>2.2575057455612666</c:v>
                </c:pt>
                <c:pt idx="274">
                  <c:v>2.27774183325098</c:v>
                </c:pt>
                <c:pt idx="275">
                  <c:v>2.3218041653305073</c:v>
                </c:pt>
                <c:pt idx="276">
                  <c:v>2.3433604219025366</c:v>
                </c:pt>
                <c:pt idx="277">
                  <c:v>2.3846910670638271</c:v>
                </c:pt>
                <c:pt idx="278">
                  <c:v>2.3897061121992333</c:v>
                </c:pt>
                <c:pt idx="279">
                  <c:v>2.3775233710824821</c:v>
                </c:pt>
                <c:pt idx="280">
                  <c:v>2.3455694685156931</c:v>
                </c:pt>
                <c:pt idx="281">
                  <c:v>2.3695980983725438</c:v>
                </c:pt>
                <c:pt idx="282">
                  <c:v>2.3736714181281444</c:v>
                </c:pt>
                <c:pt idx="283">
                  <c:v>2.3680390576570742</c:v>
                </c:pt>
                <c:pt idx="284">
                  <c:v>2.416284671692162</c:v>
                </c:pt>
                <c:pt idx="285">
                  <c:v>2.4240216155993188</c:v>
                </c:pt>
                <c:pt idx="286">
                  <c:v>2.4439268288694609</c:v>
                </c:pt>
                <c:pt idx="287">
                  <c:v>2.4505181659692727</c:v>
                </c:pt>
                <c:pt idx="288">
                  <c:v>2.4123949988138476</c:v>
                </c:pt>
                <c:pt idx="289">
                  <c:v>2.4268458658658707</c:v>
                </c:pt>
                <c:pt idx="290">
                  <c:v>2.4131739908658707</c:v>
                </c:pt>
                <c:pt idx="291">
                  <c:v>2.4295044423548235</c:v>
                </c:pt>
                <c:pt idx="292">
                  <c:v>2.4361838316678006</c:v>
                </c:pt>
                <c:pt idx="293">
                  <c:v>2.4409321697494719</c:v>
                </c:pt>
                <c:pt idx="294">
                  <c:v>2.435201510723684</c:v>
                </c:pt>
                <c:pt idx="295">
                  <c:v>2.4585224062460718</c:v>
                </c:pt>
                <c:pt idx="296">
                  <c:v>2.4547770878940121</c:v>
                </c:pt>
                <c:pt idx="297">
                  <c:v>2.4138414153793919</c:v>
                </c:pt>
                <c:pt idx="298">
                  <c:v>2.4010082465738636</c:v>
                </c:pt>
                <c:pt idx="299">
                  <c:v>2.4010082465738636</c:v>
                </c:pt>
                <c:pt idx="300">
                  <c:v>2.3950499546175577</c:v>
                </c:pt>
                <c:pt idx="301">
                  <c:v>2.3880499546175575</c:v>
                </c:pt>
                <c:pt idx="302">
                  <c:v>2.3969696771150799</c:v>
                </c:pt>
                <c:pt idx="303">
                  <c:v>2.4028810071643409</c:v>
                </c:pt>
                <c:pt idx="304">
                  <c:v>2.4297266447482335</c:v>
                </c:pt>
                <c:pt idx="305">
                  <c:v>2.4131574439685064</c:v>
                </c:pt>
                <c:pt idx="306">
                  <c:v>2.4043078864463823</c:v>
                </c:pt>
                <c:pt idx="307">
                  <c:v>2.4235942895322067</c:v>
                </c:pt>
                <c:pt idx="308">
                  <c:v>2.4274367487060777</c:v>
                </c:pt>
                <c:pt idx="309">
                  <c:v>2.4397707145504803</c:v>
                </c:pt>
                <c:pt idx="310">
                  <c:v>2.4500993530481328</c:v>
                </c:pt>
                <c:pt idx="311">
                  <c:v>2.4510374393520724</c:v>
                </c:pt>
                <c:pt idx="312">
                  <c:v>2.4250509138467793</c:v>
                </c:pt>
                <c:pt idx="313">
                  <c:v>2.4192425885805644</c:v>
                </c:pt>
                <c:pt idx="314">
                  <c:v>2.4163299672213414</c:v>
                </c:pt>
                <c:pt idx="315">
                  <c:v>2.4353775862689604</c:v>
                </c:pt>
                <c:pt idx="316">
                  <c:v>2.4438761698383655</c:v>
                </c:pt>
                <c:pt idx="317">
                  <c:v>2.4767528821671325</c:v>
                </c:pt>
                <c:pt idx="318">
                  <c:v>2.491154322311147</c:v>
                </c:pt>
                <c:pt idx="319">
                  <c:v>2.5182996813304115</c:v>
                </c:pt>
                <c:pt idx="320">
                  <c:v>2.5737173819094021</c:v>
                </c:pt>
                <c:pt idx="321">
                  <c:v>2.5662173819094023</c:v>
                </c:pt>
                <c:pt idx="322">
                  <c:v>2.5753007840563882</c:v>
                </c:pt>
                <c:pt idx="323">
                  <c:v>2.5843024207175995</c:v>
                </c:pt>
                <c:pt idx="324">
                  <c:v>2.5834834198985988</c:v>
                </c:pt>
                <c:pt idx="325">
                  <c:v>2.6113496619368153</c:v>
                </c:pt>
                <c:pt idx="326">
                  <c:v>2.6081547737579016</c:v>
                </c:pt>
                <c:pt idx="327">
                  <c:v>2.5777020988607822</c:v>
                </c:pt>
                <c:pt idx="328">
                  <c:v>2.5743990435346054</c:v>
                </c:pt>
                <c:pt idx="329">
                  <c:v>2.5702531065528476</c:v>
                </c:pt>
                <c:pt idx="330">
                  <c:v>2.5897653016747988</c:v>
                </c:pt>
                <c:pt idx="331">
                  <c:v>2.5889516320246768</c:v>
                </c:pt>
                <c:pt idx="332">
                  <c:v>2.5978225997666122</c:v>
                </c:pt>
                <c:pt idx="333">
                  <c:v>2.6026380090764034</c:v>
                </c:pt>
                <c:pt idx="334">
                  <c:v>2.5686131128108434</c:v>
                </c:pt>
                <c:pt idx="335">
                  <c:v>2.5298200093625676</c:v>
                </c:pt>
                <c:pt idx="336">
                  <c:v>2.5349658069611953</c:v>
                </c:pt>
                <c:pt idx="337">
                  <c:v>2.5526574666073625</c:v>
                </c:pt>
                <c:pt idx="338">
                  <c:v>2.5884007647389629</c:v>
                </c:pt>
                <c:pt idx="339">
                  <c:v>2.5867734254387189</c:v>
                </c:pt>
                <c:pt idx="340">
                  <c:v>2.5727470227984548</c:v>
                </c:pt>
                <c:pt idx="341">
                  <c:v>2.5686045207272037</c:v>
                </c:pt>
                <c:pt idx="342">
                  <c:v>2.5568693991848734</c:v>
                </c:pt>
                <c:pt idx="343">
                  <c:v>2.5806009867462483</c:v>
                </c:pt>
                <c:pt idx="344">
                  <c:v>2.5806009867462483</c:v>
                </c:pt>
                <c:pt idx="345">
                  <c:v>2.5951171157785065</c:v>
                </c:pt>
                <c:pt idx="346">
                  <c:v>2.6316361522975429</c:v>
                </c:pt>
                <c:pt idx="347">
                  <c:v>2.5626992752211311</c:v>
                </c:pt>
                <c:pt idx="348">
                  <c:v>2.5610353817103158</c:v>
                </c:pt>
                <c:pt idx="349">
                  <c:v>2.5733607720143419</c:v>
                </c:pt>
                <c:pt idx="350">
                  <c:v>2.5942779079757257</c:v>
                </c:pt>
                <c:pt idx="351">
                  <c:v>2.5635979743107176</c:v>
                </c:pt>
                <c:pt idx="352">
                  <c:v>2.5441558779455442</c:v>
                </c:pt>
                <c:pt idx="353">
                  <c:v>2.5373473673072464</c:v>
                </c:pt>
                <c:pt idx="354">
                  <c:v>2.5322147753483075</c:v>
                </c:pt>
                <c:pt idx="355">
                  <c:v>2.5253241638065331</c:v>
                </c:pt>
                <c:pt idx="356">
                  <c:v>2.5201293586117282</c:v>
                </c:pt>
                <c:pt idx="357">
                  <c:v>2.5519818313694818</c:v>
                </c:pt>
                <c:pt idx="358">
                  <c:v>2.5660314181463413</c:v>
                </c:pt>
                <c:pt idx="359">
                  <c:v>2.5660314181463413</c:v>
                </c:pt>
                <c:pt idx="360">
                  <c:v>2.5362441841037882</c:v>
                </c:pt>
                <c:pt idx="361">
                  <c:v>2.5463537039015978</c:v>
                </c:pt>
                <c:pt idx="362">
                  <c:v>2.5538787875136379</c:v>
                </c:pt>
                <c:pt idx="363">
                  <c:v>2.5885841951004016</c:v>
                </c:pt>
                <c:pt idx="364">
                  <c:v>2.5901957986459294</c:v>
                </c:pt>
                <c:pt idx="365">
                  <c:v>2.5577498751850309</c:v>
                </c:pt>
                <c:pt idx="366">
                  <c:v>2.5741164872963238</c:v>
                </c:pt>
                <c:pt idx="367">
                  <c:v>2.5830378173855371</c:v>
                </c:pt>
                <c:pt idx="368">
                  <c:v>2.5846572505839176</c:v>
                </c:pt>
                <c:pt idx="369">
                  <c:v>2.5862740654586145</c:v>
                </c:pt>
                <c:pt idx="370">
                  <c:v>2.5756531504259348</c:v>
                </c:pt>
                <c:pt idx="371">
                  <c:v>2.587759687956201</c:v>
                </c:pt>
                <c:pt idx="372">
                  <c:v>2.6152322154287284</c:v>
                </c:pt>
                <c:pt idx="373">
                  <c:v>2.5869836278581069</c:v>
                </c:pt>
                <c:pt idx="374">
                  <c:v>2.5845564433920876</c:v>
                </c:pt>
                <c:pt idx="375">
                  <c:v>2.5845564433920876</c:v>
                </c:pt>
                <c:pt idx="376">
                  <c:v>2.5925821255750732</c:v>
                </c:pt>
                <c:pt idx="377">
                  <c:v>2.5861200900338774</c:v>
                </c:pt>
                <c:pt idx="378">
                  <c:v>2.609008803530326</c:v>
                </c:pt>
                <c:pt idx="379">
                  <c:v>2.578089356825688</c:v>
                </c:pt>
                <c:pt idx="380">
                  <c:v>2.578089356825688</c:v>
                </c:pt>
                <c:pt idx="381">
                  <c:v>2.5740043895054265</c:v>
                </c:pt>
                <c:pt idx="382">
                  <c:v>2.5445678882438623</c:v>
                </c:pt>
                <c:pt idx="383">
                  <c:v>2.4886176218140217</c:v>
                </c:pt>
                <c:pt idx="384">
                  <c:v>2.4814619867514098</c:v>
                </c:pt>
                <c:pt idx="385">
                  <c:v>2.4912051222695677</c:v>
                </c:pt>
                <c:pt idx="386">
                  <c:v>2.4657736962931827</c:v>
                </c:pt>
                <c:pt idx="387">
                  <c:v>2.4684910875975303</c:v>
                </c:pt>
                <c:pt idx="388">
                  <c:v>2.4584270436817022</c:v>
                </c:pt>
                <c:pt idx="389">
                  <c:v>2.4877343260973328</c:v>
                </c:pt>
                <c:pt idx="390">
                  <c:v>2.5253411637041707</c:v>
                </c:pt>
                <c:pt idx="391">
                  <c:v>2.5097161637041707</c:v>
                </c:pt>
                <c:pt idx="392">
                  <c:v>2.5309566055053603</c:v>
                </c:pt>
                <c:pt idx="393">
                  <c:v>2.5443681729823093</c:v>
                </c:pt>
                <c:pt idx="394">
                  <c:v>2.6064750912213031</c:v>
                </c:pt>
                <c:pt idx="395">
                  <c:v>2.6257503417995602</c:v>
                </c:pt>
                <c:pt idx="396">
                  <c:v>2.624205940255159</c:v>
                </c:pt>
                <c:pt idx="397">
                  <c:v>2.6265171883291192</c:v>
                </c:pt>
                <c:pt idx="398">
                  <c:v>2.6657473881810807</c:v>
                </c:pt>
                <c:pt idx="399">
                  <c:v>2.6582902666299995</c:v>
                </c:pt>
                <c:pt idx="400">
                  <c:v>2.6642205853846326</c:v>
                </c:pt>
                <c:pt idx="401">
                  <c:v>2.6612466076894652</c:v>
                </c:pt>
                <c:pt idx="402">
                  <c:v>2.6823528667869909</c:v>
                </c:pt>
                <c:pt idx="403">
                  <c:v>2.6852556244067296</c:v>
                </c:pt>
                <c:pt idx="404">
                  <c:v>2.6690314356161693</c:v>
                </c:pt>
                <c:pt idx="405">
                  <c:v>2.6510134175981515</c:v>
                </c:pt>
                <c:pt idx="406">
                  <c:v>2.6487560812550366</c:v>
                </c:pt>
                <c:pt idx="407">
                  <c:v>2.6502587108568396</c:v>
                </c:pt>
                <c:pt idx="408">
                  <c:v>2.6279852853576076</c:v>
                </c:pt>
                <c:pt idx="409">
                  <c:v>2.652704386481203</c:v>
                </c:pt>
                <c:pt idx="410">
                  <c:v>2.6519547612937968</c:v>
                </c:pt>
                <c:pt idx="411">
                  <c:v>2.6459215787900261</c:v>
                </c:pt>
                <c:pt idx="412">
                  <c:v>2.6451668618088942</c:v>
                </c:pt>
                <c:pt idx="413">
                  <c:v>2.636027486332885</c:v>
                </c:pt>
                <c:pt idx="414">
                  <c:v>2.636027486332885</c:v>
                </c:pt>
                <c:pt idx="415">
                  <c:v>2.6413305166359153</c:v>
                </c:pt>
                <c:pt idx="416">
                  <c:v>2.6306107616588861</c:v>
                </c:pt>
                <c:pt idx="417">
                  <c:v>2.6412168222649468</c:v>
                </c:pt>
                <c:pt idx="418">
                  <c:v>2.6131794390873768</c:v>
                </c:pt>
                <c:pt idx="419">
                  <c:v>2.6045384335885551</c:v>
                </c:pt>
                <c:pt idx="420">
                  <c:v>2.6342640433446527</c:v>
                </c:pt>
                <c:pt idx="421">
                  <c:v>2.6335012668381692</c:v>
                </c:pt>
                <c:pt idx="422">
                  <c:v>2.6433199979559943</c:v>
                </c:pt>
                <c:pt idx="423">
                  <c:v>2.6295374558426712</c:v>
                </c:pt>
                <c:pt idx="424">
                  <c:v>2.5847374558426712</c:v>
                </c:pt>
                <c:pt idx="425">
                  <c:v>2.575859328320476</c:v>
                </c:pt>
                <c:pt idx="426">
                  <c:v>2.5933057993751945</c:v>
                </c:pt>
                <c:pt idx="427">
                  <c:v>2.594889330649937</c:v>
                </c:pt>
                <c:pt idx="428">
                  <c:v>2.6027447901943206</c:v>
                </c:pt>
                <c:pt idx="429">
                  <c:v>2.6082135401943205</c:v>
                </c:pt>
                <c:pt idx="430">
                  <c:v>2.6407154298390676</c:v>
                </c:pt>
                <c:pt idx="431">
                  <c:v>2.6407154298390676</c:v>
                </c:pt>
                <c:pt idx="432">
                  <c:v>2.6346317796489531</c:v>
                </c:pt>
                <c:pt idx="433">
                  <c:v>2.6488746582096727</c:v>
                </c:pt>
                <c:pt idx="434">
                  <c:v>2.6511184876786329</c:v>
                </c:pt>
                <c:pt idx="435">
                  <c:v>2.6555860975073746</c:v>
                </c:pt>
                <c:pt idx="436">
                  <c:v>2.6177190186820267</c:v>
                </c:pt>
                <c:pt idx="437">
                  <c:v>2.6138400427316775</c:v>
                </c:pt>
                <c:pt idx="438">
                  <c:v>2.6052328439836336</c:v>
                </c:pt>
                <c:pt idx="439">
                  <c:v>2.5877169204167547</c:v>
                </c:pt>
                <c:pt idx="440">
                  <c:v>2.5739961778824529</c:v>
                </c:pt>
                <c:pt idx="441">
                  <c:v>2.5937746588951112</c:v>
                </c:pt>
                <c:pt idx="442">
                  <c:v>2.590600055720508</c:v>
                </c:pt>
                <c:pt idx="443">
                  <c:v>2.5752898220379938</c:v>
                </c:pt>
                <c:pt idx="444">
                  <c:v>2.5622285975481982</c:v>
                </c:pt>
                <c:pt idx="445">
                  <c:v>2.5170067545447852</c:v>
                </c:pt>
                <c:pt idx="446">
                  <c:v>2.5254669914314181</c:v>
                </c:pt>
                <c:pt idx="447">
                  <c:v>2.5186526813803107</c:v>
                </c:pt>
                <c:pt idx="448">
                  <c:v>2.4968946309016333</c:v>
                </c:pt>
                <c:pt idx="449">
                  <c:v>2.5173549889578992</c:v>
                </c:pt>
                <c:pt idx="450">
                  <c:v>2.5173549889578992</c:v>
                </c:pt>
                <c:pt idx="451">
                  <c:v>2.5713872470224155</c:v>
                </c:pt>
                <c:pt idx="452">
                  <c:v>2.5793872470224155</c:v>
                </c:pt>
                <c:pt idx="453">
                  <c:v>2.5881104825497747</c:v>
                </c:pt>
                <c:pt idx="454">
                  <c:v>2.5545039251727255</c:v>
                </c:pt>
                <c:pt idx="455">
                  <c:v>2.5536835806280167</c:v>
                </c:pt>
                <c:pt idx="456">
                  <c:v>2.536154365269085</c:v>
                </c:pt>
                <c:pt idx="457">
                  <c:v>2.554991384106104</c:v>
                </c:pt>
                <c:pt idx="458">
                  <c:v>2.5598813596562264</c:v>
                </c:pt>
                <c:pt idx="459">
                  <c:v>2.5508353070246477</c:v>
                </c:pt>
                <c:pt idx="460">
                  <c:v>2.5630205222967843</c:v>
                </c:pt>
                <c:pt idx="461">
                  <c:v>2.5515168246796929</c:v>
                </c:pt>
                <c:pt idx="462">
                  <c:v>2.5271060502689187</c:v>
                </c:pt>
                <c:pt idx="463">
                  <c:v>2.5371060502689184</c:v>
                </c:pt>
                <c:pt idx="464">
                  <c:v>2.5158294545242379</c:v>
                </c:pt>
                <c:pt idx="465">
                  <c:v>2.5124135706642892</c:v>
                </c:pt>
                <c:pt idx="466">
                  <c:v>2.5029308120435996</c:v>
                </c:pt>
                <c:pt idx="467">
                  <c:v>2.5020679992739705</c:v>
                </c:pt>
                <c:pt idx="468">
                  <c:v>2.519864609443462</c:v>
                </c:pt>
                <c:pt idx="469">
                  <c:v>2.519864609443462</c:v>
                </c:pt>
                <c:pt idx="470">
                  <c:v>2.519864609443462</c:v>
                </c:pt>
                <c:pt idx="471">
                  <c:v>2.5061189049761081</c:v>
                </c:pt>
                <c:pt idx="472">
                  <c:v>2.4621727166353011</c:v>
                </c:pt>
                <c:pt idx="473">
                  <c:v>2.4917636652863022</c:v>
                </c:pt>
                <c:pt idx="474">
                  <c:v>2.4556951350789085</c:v>
                </c:pt>
                <c:pt idx="475">
                  <c:v>2.4811784391210878</c:v>
                </c:pt>
                <c:pt idx="476">
                  <c:v>2.4898892405148163</c:v>
                </c:pt>
                <c:pt idx="477">
                  <c:v>2.4898892405148163</c:v>
                </c:pt>
                <c:pt idx="478">
                  <c:v>2.4993801809807352</c:v>
                </c:pt>
                <c:pt idx="479">
                  <c:v>2.4773343256015465</c:v>
                </c:pt>
                <c:pt idx="480">
                  <c:v>2.4566322553945259</c:v>
                </c:pt>
                <c:pt idx="481">
                  <c:v>2.4584292005876973</c:v>
                </c:pt>
                <c:pt idx="482">
                  <c:v>2.4812562418519644</c:v>
                </c:pt>
                <c:pt idx="483">
                  <c:v>2.479497226900337</c:v>
                </c:pt>
                <c:pt idx="484">
                  <c:v>2.479497226900337</c:v>
                </c:pt>
                <c:pt idx="485">
                  <c:v>2.478616945210196</c:v>
                </c:pt>
                <c:pt idx="486">
                  <c:v>2.478616945210196</c:v>
                </c:pt>
                <c:pt idx="487">
                  <c:v>2.4967673341471022</c:v>
                </c:pt>
                <c:pt idx="488">
                  <c:v>2.4898047579939258</c:v>
                </c:pt>
                <c:pt idx="489">
                  <c:v>2.4693784702496986</c:v>
                </c:pt>
                <c:pt idx="490">
                  <c:v>2.4363509473139189</c:v>
                </c:pt>
                <c:pt idx="491">
                  <c:v>2.4051305121199738</c:v>
                </c:pt>
                <c:pt idx="492">
                  <c:v>2.3887843582738202</c:v>
                </c:pt>
                <c:pt idx="493">
                  <c:v>2.4039358734253353</c:v>
                </c:pt>
                <c:pt idx="494">
                  <c:v>2.4029880061267574</c:v>
                </c:pt>
                <c:pt idx="495">
                  <c:v>2.3797096356126937</c:v>
                </c:pt>
                <c:pt idx="496">
                  <c:v>2.3589175564047729</c:v>
                </c:pt>
                <c:pt idx="497">
                  <c:v>2.3443520114524876</c:v>
                </c:pt>
                <c:pt idx="498">
                  <c:v>2.3731324992573657</c:v>
                </c:pt>
                <c:pt idx="499">
                  <c:v>2.3481324992573658</c:v>
                </c:pt>
                <c:pt idx="500">
                  <c:v>2.3481324992573658</c:v>
                </c:pt>
                <c:pt idx="501">
                  <c:v>2.326682039604659</c:v>
                </c:pt>
                <c:pt idx="502">
                  <c:v>2.3476820396046589</c:v>
                </c:pt>
                <c:pt idx="503">
                  <c:v>2.3536462543163887</c:v>
                </c:pt>
                <c:pt idx="504">
                  <c:v>2.4349247931291744</c:v>
                </c:pt>
                <c:pt idx="505">
                  <c:v>2.4275650875173986</c:v>
                </c:pt>
                <c:pt idx="506">
                  <c:v>2.4561620490902314</c:v>
                </c:pt>
                <c:pt idx="507">
                  <c:v>2.4693895623177449</c:v>
                </c:pt>
                <c:pt idx="508">
                  <c:v>2.4622847665806225</c:v>
                </c:pt>
                <c:pt idx="509">
                  <c:v>2.4533241931039198</c:v>
                </c:pt>
                <c:pt idx="510">
                  <c:v>2.4586717866868075</c:v>
                </c:pt>
                <c:pt idx="511">
                  <c:v>2.3961717866868075</c:v>
                </c:pt>
                <c:pt idx="512">
                  <c:v>2.4156703939291475</c:v>
                </c:pt>
                <c:pt idx="513">
                  <c:v>2.4497511114179367</c:v>
                </c:pt>
                <c:pt idx="514">
                  <c:v>2.4586400003068256</c:v>
                </c:pt>
                <c:pt idx="515">
                  <c:v>2.4577503205915234</c:v>
                </c:pt>
                <c:pt idx="516">
                  <c:v>2.4709197674747543</c:v>
                </c:pt>
                <c:pt idx="517">
                  <c:v>2.4787594887291098</c:v>
                </c:pt>
                <c:pt idx="518">
                  <c:v>2.5025690125386335</c:v>
                </c:pt>
                <c:pt idx="519">
                  <c:v>2.5068027127926555</c:v>
                </c:pt>
                <c:pt idx="520">
                  <c:v>2.5168613884003674</c:v>
                </c:pt>
                <c:pt idx="521">
                  <c:v>2.5268198946244338</c:v>
                </c:pt>
                <c:pt idx="522">
                  <c:v>2.5251573842337436</c:v>
                </c:pt>
                <c:pt idx="523">
                  <c:v>2.5604420674735189</c:v>
                </c:pt>
                <c:pt idx="524">
                  <c:v>2.5298635550768247</c:v>
                </c:pt>
                <c:pt idx="525">
                  <c:v>2.5437184858021711</c:v>
                </c:pt>
                <c:pt idx="526">
                  <c:v>2.545345825102415</c:v>
                </c:pt>
                <c:pt idx="527">
                  <c:v>2.5806676461385218</c:v>
                </c:pt>
                <c:pt idx="528">
                  <c:v>2.6081485621690561</c:v>
                </c:pt>
                <c:pt idx="529">
                  <c:v>2.6004562544767484</c:v>
                </c:pt>
                <c:pt idx="530">
                  <c:v>2.5392317646808302</c:v>
                </c:pt>
                <c:pt idx="531">
                  <c:v>2.5166942020764895</c:v>
                </c:pt>
                <c:pt idx="532">
                  <c:v>2.5435016756751896</c:v>
                </c:pt>
                <c:pt idx="533">
                  <c:v>2.5176683423418562</c:v>
                </c:pt>
                <c:pt idx="534">
                  <c:v>2.4575976709637644</c:v>
                </c:pt>
                <c:pt idx="535">
                  <c:v>2.4575976709637644</c:v>
                </c:pt>
                <c:pt idx="536">
                  <c:v>2.4575976709637644</c:v>
                </c:pt>
                <c:pt idx="537">
                  <c:v>2.4575976709637644</c:v>
                </c:pt>
                <c:pt idx="538">
                  <c:v>2.4584802834968622</c:v>
                </c:pt>
                <c:pt idx="539">
                  <c:v>2.435917106601555</c:v>
                </c:pt>
                <c:pt idx="540">
                  <c:v>2.4350137642347978</c:v>
                </c:pt>
                <c:pt idx="541">
                  <c:v>2.4588232880443215</c:v>
                </c:pt>
                <c:pt idx="542">
                  <c:v>2.4753020391284499</c:v>
                </c:pt>
                <c:pt idx="543">
                  <c:v>2.4656698149603238</c:v>
                </c:pt>
                <c:pt idx="544">
                  <c:v>2.4131352527483423</c:v>
                </c:pt>
                <c:pt idx="545">
                  <c:v>2.3658379554510449</c:v>
                </c:pt>
                <c:pt idx="546">
                  <c:v>2.3370395443289</c:v>
                </c:pt>
                <c:pt idx="547">
                  <c:v>2.3419802557913507</c:v>
                </c:pt>
                <c:pt idx="548">
                  <c:v>2.3679667812966443</c:v>
                </c:pt>
                <c:pt idx="549">
                  <c:v>2.3443214610996002</c:v>
                </c:pt>
                <c:pt idx="550">
                  <c:v>2.3373770166551555</c:v>
                </c:pt>
                <c:pt idx="551">
                  <c:v>2.2906480446925386</c:v>
                </c:pt>
                <c:pt idx="552">
                  <c:v>2.2906480446925386</c:v>
                </c:pt>
                <c:pt idx="553">
                  <c:v>2.282271081341753</c:v>
                </c:pt>
                <c:pt idx="554">
                  <c:v>2.2926337756422712</c:v>
                </c:pt>
                <c:pt idx="555">
                  <c:v>2.2983009575072892</c:v>
                </c:pt>
                <c:pt idx="556">
                  <c:v>2.2983009575072892</c:v>
                </c:pt>
                <c:pt idx="557">
                  <c:v>2.2983009575072892</c:v>
                </c:pt>
                <c:pt idx="558">
                  <c:v>2.3355033384596702</c:v>
                </c:pt>
                <c:pt idx="559">
                  <c:v>2.3178354939367023</c:v>
                </c:pt>
                <c:pt idx="560">
                  <c:v>2.3351966050478135</c:v>
                </c:pt>
                <c:pt idx="561">
                  <c:v>2.3488952351847998</c:v>
                </c:pt>
                <c:pt idx="562">
                  <c:v>2.3662029274924921</c:v>
                </c:pt>
                <c:pt idx="563">
                  <c:v>2.3604002195621243</c:v>
                </c:pt>
                <c:pt idx="564">
                  <c:v>2.3652125391001415</c:v>
                </c:pt>
                <c:pt idx="565">
                  <c:v>2.3775699535488108</c:v>
                </c:pt>
                <c:pt idx="566">
                  <c:v>2.3813578323366893</c:v>
                </c:pt>
                <c:pt idx="567">
                  <c:v>2.3990322509413406</c:v>
                </c:pt>
                <c:pt idx="568">
                  <c:v>2.3886939050766793</c:v>
                </c:pt>
                <c:pt idx="569">
                  <c:v>2.325756842139616</c:v>
                </c:pt>
                <c:pt idx="570">
                  <c:v>2.323253086506166</c:v>
                </c:pt>
                <c:pt idx="571">
                  <c:v>2.3043755354857582</c:v>
                </c:pt>
                <c:pt idx="572">
                  <c:v>2.2803420976592168</c:v>
                </c:pt>
                <c:pt idx="573">
                  <c:v>2.2911948108375113</c:v>
                </c:pt>
                <c:pt idx="574">
                  <c:v>2.2807509466077462</c:v>
                </c:pt>
                <c:pt idx="575">
                  <c:v>2.2285531444099442</c:v>
                </c:pt>
                <c:pt idx="576">
                  <c:v>2.1753124036692038</c:v>
                </c:pt>
                <c:pt idx="577">
                  <c:v>2.1724104884051294</c:v>
                </c:pt>
                <c:pt idx="578">
                  <c:v>2.2006112780272389</c:v>
                </c:pt>
                <c:pt idx="579">
                  <c:v>2.1874684208843815</c:v>
                </c:pt>
                <c:pt idx="580">
                  <c:v>2.2054257721750661</c:v>
                </c:pt>
                <c:pt idx="581">
                  <c:v>2.2390483318279943</c:v>
                </c:pt>
                <c:pt idx="582">
                  <c:v>2.2401317554466291</c:v>
                </c:pt>
                <c:pt idx="583">
                  <c:v>2.2529659800455595</c:v>
                </c:pt>
                <c:pt idx="584">
                  <c:v>2.279007646712226</c:v>
                </c:pt>
                <c:pt idx="585">
                  <c:v>2.2969104600114587</c:v>
                </c:pt>
                <c:pt idx="586">
                  <c:v>2.2706637408513535</c:v>
                </c:pt>
                <c:pt idx="587">
                  <c:v>2.2856585702205368</c:v>
                </c:pt>
                <c:pt idx="588">
                  <c:v>2.1991417162879525</c:v>
                </c:pt>
                <c:pt idx="589">
                  <c:v>2.247270058533942</c:v>
                </c:pt>
                <c:pt idx="590">
                  <c:v>2.2936749539954411</c:v>
                </c:pt>
                <c:pt idx="591">
                  <c:v>2.3057656340961969</c:v>
                </c:pt>
                <c:pt idx="592">
                  <c:v>2.2981514208982272</c:v>
                </c:pt>
                <c:pt idx="593">
                  <c:v>2.2469240996602338</c:v>
                </c:pt>
                <c:pt idx="594">
                  <c:v>2.2652583060510145</c:v>
                </c:pt>
                <c:pt idx="595">
                  <c:v>2.2254979574671365</c:v>
                </c:pt>
                <c:pt idx="596">
                  <c:v>2.180534952344769</c:v>
                </c:pt>
                <c:pt idx="597">
                  <c:v>2.120184922169754</c:v>
                </c:pt>
                <c:pt idx="598">
                  <c:v>2.218661527175195</c:v>
                </c:pt>
                <c:pt idx="599">
                  <c:v>2.2362991541126616</c:v>
                </c:pt>
                <c:pt idx="600">
                  <c:v>2.2133357861520273</c:v>
                </c:pt>
                <c:pt idx="601">
                  <c:v>2.2273519586587658</c:v>
                </c:pt>
                <c:pt idx="602">
                  <c:v>2.2780172606034945</c:v>
                </c:pt>
                <c:pt idx="603">
                  <c:v>2.2744219858217791</c:v>
                </c:pt>
                <c:pt idx="604">
                  <c:v>2.2930711793701661</c:v>
                </c:pt>
                <c:pt idx="605">
                  <c:v>2.3252663013213857</c:v>
                </c:pt>
                <c:pt idx="606">
                  <c:v>2.2630901355182766</c:v>
                </c:pt>
                <c:pt idx="607">
                  <c:v>2.2728387245382868</c:v>
                </c:pt>
                <c:pt idx="608">
                  <c:v>2.2550841553476864</c:v>
                </c:pt>
                <c:pt idx="609">
                  <c:v>2.2730328732964042</c:v>
                </c:pt>
                <c:pt idx="610">
                  <c:v>2.2407406551915869</c:v>
                </c:pt>
                <c:pt idx="611">
                  <c:v>2.245482488700544</c:v>
                </c:pt>
                <c:pt idx="612">
                  <c:v>2.2844698304726956</c:v>
                </c:pt>
                <c:pt idx="613">
                  <c:v>2.3210551963263542</c:v>
                </c:pt>
                <c:pt idx="614">
                  <c:v>2.3439341286428461</c:v>
                </c:pt>
                <c:pt idx="615">
                  <c:v>2.2512257953095127</c:v>
                </c:pt>
                <c:pt idx="616">
                  <c:v>2.2512257953095127</c:v>
                </c:pt>
                <c:pt idx="617">
                  <c:v>2.2635714743218585</c:v>
                </c:pt>
                <c:pt idx="618">
                  <c:v>2.2954439842820178</c:v>
                </c:pt>
                <c:pt idx="619">
                  <c:v>2.3159317891600666</c:v>
                </c:pt>
                <c:pt idx="620">
                  <c:v>2.3588823026988153</c:v>
                </c:pt>
                <c:pt idx="621">
                  <c:v>2.3551334742077188</c:v>
                </c:pt>
                <c:pt idx="622">
                  <c:v>2.341838127579039</c:v>
                </c:pt>
                <c:pt idx="623">
                  <c:v>2.3623032438581086</c:v>
                </c:pt>
                <c:pt idx="624">
                  <c:v>2.3724321573019393</c:v>
                </c:pt>
                <c:pt idx="625">
                  <c:v>2.3940537789235607</c:v>
                </c:pt>
                <c:pt idx="626">
                  <c:v>2.3653234730848212</c:v>
                </c:pt>
                <c:pt idx="627">
                  <c:v>2.3625353689956015</c:v>
                </c:pt>
                <c:pt idx="628">
                  <c:v>2.3717434721263566</c:v>
                </c:pt>
                <c:pt idx="629">
                  <c:v>2.3844707448536293</c:v>
                </c:pt>
                <c:pt idx="630">
                  <c:v>2.419558464151875</c:v>
                </c:pt>
                <c:pt idx="631">
                  <c:v>2.3906775977258823</c:v>
                </c:pt>
                <c:pt idx="632">
                  <c:v>2.3906775977258823</c:v>
                </c:pt>
                <c:pt idx="633">
                  <c:v>2.3657007244603876</c:v>
                </c:pt>
                <c:pt idx="634">
                  <c:v>2.3961939980029885</c:v>
                </c:pt>
                <c:pt idx="635">
                  <c:v>2.3862302298870466</c:v>
                </c:pt>
                <c:pt idx="636">
                  <c:v>2.3592534857010001</c:v>
                </c:pt>
                <c:pt idx="637">
                  <c:v>2.4179224874523135</c:v>
                </c:pt>
                <c:pt idx="638">
                  <c:v>2.4359792372373521</c:v>
                </c:pt>
                <c:pt idx="639">
                  <c:v>2.4756159011514729</c:v>
                </c:pt>
                <c:pt idx="640">
                  <c:v>2.5547033536229558</c:v>
                </c:pt>
                <c:pt idx="641">
                  <c:v>2.5592453672489968</c:v>
                </c:pt>
                <c:pt idx="642">
                  <c:v>2.562264235173525</c:v>
                </c:pt>
                <c:pt idx="643">
                  <c:v>2.5515853640827544</c:v>
                </c:pt>
                <c:pt idx="644">
                  <c:v>2.5384478061229396</c:v>
                </c:pt>
                <c:pt idx="645">
                  <c:v>2.5904624581375915</c:v>
                </c:pt>
                <c:pt idx="646">
                  <c:v>2.6084480696483827</c:v>
                </c:pt>
                <c:pt idx="647">
                  <c:v>2.6134588069425844</c:v>
                </c:pt>
                <c:pt idx="648">
                  <c:v>2.6275731329835157</c:v>
                </c:pt>
                <c:pt idx="649">
                  <c:v>2.6462711939253438</c:v>
                </c:pt>
                <c:pt idx="650">
                  <c:v>2.632226250105119</c:v>
                </c:pt>
                <c:pt idx="651">
                  <c:v>2.6364220543009234</c:v>
                </c:pt>
                <c:pt idx="652">
                  <c:v>2.6392114545798635</c:v>
                </c:pt>
                <c:pt idx="653">
                  <c:v>2.6364142517826608</c:v>
                </c:pt>
                <c:pt idx="654">
                  <c:v>2.6135244091503291</c:v>
                </c:pt>
                <c:pt idx="655">
                  <c:v>2.6487210965209296</c:v>
                </c:pt>
                <c:pt idx="656">
                  <c:v>2.6576130253854986</c:v>
                </c:pt>
                <c:pt idx="657">
                  <c:v>2.6541813163944212</c:v>
                </c:pt>
                <c:pt idx="658">
                  <c:v>2.6663847062249295</c:v>
                </c:pt>
                <c:pt idx="659">
                  <c:v>2.641367333049113</c:v>
                </c:pt>
                <c:pt idx="660">
                  <c:v>2.6385798766031199</c:v>
                </c:pt>
                <c:pt idx="661">
                  <c:v>2.6683297075699892</c:v>
                </c:pt>
                <c:pt idx="662">
                  <c:v>2.6326154218557036</c:v>
                </c:pt>
                <c:pt idx="663">
                  <c:v>2.6450635546357866</c:v>
                </c:pt>
                <c:pt idx="664">
                  <c:v>2.6408968879691201</c:v>
                </c:pt>
                <c:pt idx="665">
                  <c:v>2.6443570955815772</c:v>
                </c:pt>
                <c:pt idx="666">
                  <c:v>2.6260343330727682</c:v>
                </c:pt>
                <c:pt idx="667">
                  <c:v>2.6316404998562302</c:v>
                </c:pt>
                <c:pt idx="668">
                  <c:v>2.6281243254539799</c:v>
                </c:pt>
                <c:pt idx="669">
                  <c:v>2.6406243254539801</c:v>
                </c:pt>
                <c:pt idx="670">
                  <c:v>2.6475208771781178</c:v>
                </c:pt>
                <c:pt idx="671">
                  <c:v>2.6604548458642991</c:v>
                </c:pt>
                <c:pt idx="672">
                  <c:v>2.661814465170893</c:v>
                </c:pt>
                <c:pt idx="673">
                  <c:v>2.6222384934394443</c:v>
                </c:pt>
                <c:pt idx="674">
                  <c:v>2.5670557939614427</c:v>
                </c:pt>
                <c:pt idx="675">
                  <c:v>2.5744577184618129</c:v>
                </c:pt>
                <c:pt idx="676">
                  <c:v>2.6937536767408221</c:v>
                </c:pt>
                <c:pt idx="677">
                  <c:v>2.7373945744964332</c:v>
                </c:pt>
                <c:pt idx="678">
                  <c:v>2.7503176514195102</c:v>
                </c:pt>
                <c:pt idx="679">
                  <c:v>2.7263731019551116</c:v>
                </c:pt>
                <c:pt idx="680">
                  <c:v>2.7142557550163362</c:v>
                </c:pt>
                <c:pt idx="681">
                  <c:v>2.7212221894685209</c:v>
                </c:pt>
                <c:pt idx="682">
                  <c:v>2.7154897053920877</c:v>
                </c:pt>
                <c:pt idx="683">
                  <c:v>2.7154897053920877</c:v>
                </c:pt>
                <c:pt idx="684">
                  <c:v>2.7186643085666908</c:v>
                </c:pt>
                <c:pt idx="685">
                  <c:v>2.768151333310203</c:v>
                </c:pt>
                <c:pt idx="686">
                  <c:v>2.7260129685303287</c:v>
                </c:pt>
                <c:pt idx="687">
                  <c:v>2.7008679008320695</c:v>
                </c:pt>
                <c:pt idx="688">
                  <c:v>2.7002227395417471</c:v>
                </c:pt>
                <c:pt idx="689">
                  <c:v>2.6550440477008843</c:v>
                </c:pt>
                <c:pt idx="690">
                  <c:v>2.6650573988357307</c:v>
                </c:pt>
                <c:pt idx="691">
                  <c:v>2.6703694838290906</c:v>
                </c:pt>
                <c:pt idx="692">
                  <c:v>2.6423831357062237</c:v>
                </c:pt>
                <c:pt idx="693">
                  <c:v>2.634817798704848</c:v>
                </c:pt>
                <c:pt idx="694">
                  <c:v>2.6517211117542057</c:v>
                </c:pt>
                <c:pt idx="695">
                  <c:v>2.6780542256449231</c:v>
                </c:pt>
                <c:pt idx="696">
                  <c:v>2.6923306695125415</c:v>
                </c:pt>
                <c:pt idx="697">
                  <c:v>2.7163965339837257</c:v>
                </c:pt>
                <c:pt idx="698">
                  <c:v>2.6637298673170591</c:v>
                </c:pt>
                <c:pt idx="699">
                  <c:v>2.6703523838733503</c:v>
                </c:pt>
                <c:pt idx="700">
                  <c:v>2.6424422409189594</c:v>
                </c:pt>
                <c:pt idx="701">
                  <c:v>2.6650636647379882</c:v>
                </c:pt>
                <c:pt idx="702">
                  <c:v>2.6081016394215322</c:v>
                </c:pt>
                <c:pt idx="703">
                  <c:v>2.6081016394215322</c:v>
                </c:pt>
                <c:pt idx="704">
                  <c:v>2.60173221266994</c:v>
                </c:pt>
                <c:pt idx="705">
                  <c:v>2.5924464983842257</c:v>
                </c:pt>
                <c:pt idx="706">
                  <c:v>2.5742646802024076</c:v>
                </c:pt>
                <c:pt idx="707">
                  <c:v>2.5504374277824526</c:v>
                </c:pt>
                <c:pt idx="708">
                  <c:v>2.532241825053112</c:v>
                </c:pt>
                <c:pt idx="709">
                  <c:v>2.5222877668601562</c:v>
                </c:pt>
                <c:pt idx="710">
                  <c:v>2.4971700274567024</c:v>
                </c:pt>
                <c:pt idx="711">
                  <c:v>2.5548623351490098</c:v>
                </c:pt>
                <c:pt idx="712">
                  <c:v>2.5481609204058975</c:v>
                </c:pt>
                <c:pt idx="713">
                  <c:v>2.5134921992964983</c:v>
                </c:pt>
                <c:pt idx="714">
                  <c:v>2.5157981178207103</c:v>
                </c:pt>
                <c:pt idx="715">
                  <c:v>2.4913886690018128</c:v>
                </c:pt>
                <c:pt idx="716">
                  <c:v>2.4223650999782436</c:v>
                </c:pt>
                <c:pt idx="717">
                  <c:v>2.4206787593374339</c:v>
                </c:pt>
                <c:pt idx="718">
                  <c:v>2.3701916025615262</c:v>
                </c:pt>
                <c:pt idx="719">
                  <c:v>2.4019240210863977</c:v>
                </c:pt>
                <c:pt idx="720">
                  <c:v>2.3172728582957003</c:v>
                </c:pt>
                <c:pt idx="721">
                  <c:v>2.3767654217252718</c:v>
                </c:pt>
                <c:pt idx="722">
                  <c:v>2.3767654217252718</c:v>
                </c:pt>
                <c:pt idx="723">
                  <c:v>2.4178728042756075</c:v>
                </c:pt>
                <c:pt idx="724">
                  <c:v>2.4102650274370614</c:v>
                </c:pt>
                <c:pt idx="725">
                  <c:v>2.4025989286295655</c:v>
                </c:pt>
                <c:pt idx="726">
                  <c:v>2.4068398107330431</c:v>
                </c:pt>
                <c:pt idx="727">
                  <c:v>2.4068398107330431</c:v>
                </c:pt>
                <c:pt idx="728">
                  <c:v>2.3689876980569866</c:v>
                </c:pt>
                <c:pt idx="729">
                  <c:v>2.3547019837712724</c:v>
                </c:pt>
                <c:pt idx="730">
                  <c:v>2.3555940444313972</c:v>
                </c:pt>
                <c:pt idx="731">
                  <c:v>2.3337161957531838</c:v>
                </c:pt>
                <c:pt idx="732">
                  <c:v>2.3863932251141509</c:v>
                </c:pt>
                <c:pt idx="733">
                  <c:v>2.3846631213079226</c:v>
                </c:pt>
                <c:pt idx="734">
                  <c:v>2.4156773710983668</c:v>
                </c:pt>
                <c:pt idx="735">
                  <c:v>2.4215107044317001</c:v>
                </c:pt>
                <c:pt idx="736">
                  <c:v>2.420676676074736</c:v>
                </c:pt>
                <c:pt idx="737">
                  <c:v>2.420676676074736</c:v>
                </c:pt>
                <c:pt idx="738">
                  <c:v>2.3735151040223341</c:v>
                </c:pt>
                <c:pt idx="739">
                  <c:v>2.3493648356860195</c:v>
                </c:pt>
                <c:pt idx="740">
                  <c:v>2.3366836762657295</c:v>
                </c:pt>
                <c:pt idx="741">
                  <c:v>2.4105091796214344</c:v>
                </c:pt>
                <c:pt idx="742">
                  <c:v>2.3986246295365445</c:v>
                </c:pt>
                <c:pt idx="743">
                  <c:v>2.4136747967606249</c:v>
                </c:pt>
                <c:pt idx="744">
                  <c:v>2.4317371941333672</c:v>
                </c:pt>
                <c:pt idx="745">
                  <c:v>2.4317371941333672</c:v>
                </c:pt>
                <c:pt idx="746">
                  <c:v>2.3500320431564581</c:v>
                </c:pt>
                <c:pt idx="747">
                  <c:v>2.3464669807678664</c:v>
                </c:pt>
                <c:pt idx="748">
                  <c:v>2.3437860156204131</c:v>
                </c:pt>
                <c:pt idx="749">
                  <c:v>2.3076749045093017</c:v>
                </c:pt>
                <c:pt idx="750">
                  <c:v>2.2859152072529154</c:v>
                </c:pt>
                <c:pt idx="751">
                  <c:v>2.2868603868370365</c:v>
                </c:pt>
                <c:pt idx="752">
                  <c:v>2.3472511506025784</c:v>
                </c:pt>
                <c:pt idx="753">
                  <c:v>2.3490242002479684</c:v>
                </c:pt>
                <c:pt idx="754">
                  <c:v>2.3122594943656152</c:v>
                </c:pt>
                <c:pt idx="755">
                  <c:v>2.2877773851377432</c:v>
                </c:pt>
                <c:pt idx="756">
                  <c:v>2.28683487806894</c:v>
                </c:pt>
                <c:pt idx="757">
                  <c:v>2.2943185076292769</c:v>
                </c:pt>
                <c:pt idx="758">
                  <c:v>2.2068312238042513</c:v>
                </c:pt>
                <c:pt idx="759">
                  <c:v>2.0288803550205485</c:v>
                </c:pt>
                <c:pt idx="760">
                  <c:v>2.0964781203836771</c:v>
                </c:pt>
                <c:pt idx="761">
                  <c:v>2.1789999040843435</c:v>
                </c:pt>
                <c:pt idx="762">
                  <c:v>2.2044744295588687</c:v>
                </c:pt>
                <c:pt idx="763">
                  <c:v>2.1502353563624497</c:v>
                </c:pt>
                <c:pt idx="764">
                  <c:v>2.1181701389711454</c:v>
                </c:pt>
                <c:pt idx="765">
                  <c:v>2.2126583279475232</c:v>
                </c:pt>
                <c:pt idx="766">
                  <c:v>2.255972828889143</c:v>
                </c:pt>
                <c:pt idx="767">
                  <c:v>2.3420313486826023</c:v>
                </c:pt>
                <c:pt idx="768">
                  <c:v>2.3704594423280874</c:v>
                </c:pt>
                <c:pt idx="769">
                  <c:v>2.3754511228605333</c:v>
                </c:pt>
                <c:pt idx="770">
                  <c:v>2.3628142231132712</c:v>
                </c:pt>
                <c:pt idx="771">
                  <c:v>2.3568820197234408</c:v>
                </c:pt>
                <c:pt idx="772">
                  <c:v>2.3405168173117268</c:v>
                </c:pt>
                <c:pt idx="773">
                  <c:v>2.3865316077800918</c:v>
                </c:pt>
                <c:pt idx="774">
                  <c:v>2.3551756755767022</c:v>
                </c:pt>
                <c:pt idx="775">
                  <c:v>2.3989358052363459</c:v>
                </c:pt>
                <c:pt idx="776">
                  <c:v>2.3964987621819183</c:v>
                </c:pt>
                <c:pt idx="777">
                  <c:v>2.4256785729074704</c:v>
                </c:pt>
                <c:pt idx="778">
                  <c:v>2.3989579251341913</c:v>
                </c:pt>
                <c:pt idx="779">
                  <c:v>2.3732104168285435</c:v>
                </c:pt>
                <c:pt idx="780">
                  <c:v>2.3502707396832587</c:v>
                </c:pt>
                <c:pt idx="781">
                  <c:v>2.3425652602312041</c:v>
                </c:pt>
                <c:pt idx="782">
                  <c:v>2.3716591920682779</c:v>
                </c:pt>
                <c:pt idx="783">
                  <c:v>2.3839744630042388</c:v>
                </c:pt>
                <c:pt idx="784">
                  <c:v>2.3491401384502879</c:v>
                </c:pt>
                <c:pt idx="785">
                  <c:v>2.3739951508777941</c:v>
                </c:pt>
                <c:pt idx="786">
                  <c:v>2.3554297500339123</c:v>
                </c:pt>
                <c:pt idx="787">
                  <c:v>2.2849690454268665</c:v>
                </c:pt>
                <c:pt idx="788">
                  <c:v>2.2849690454268665</c:v>
                </c:pt>
                <c:pt idx="789">
                  <c:v>2.2849690454268665</c:v>
                </c:pt>
                <c:pt idx="790">
                  <c:v>2.2849690454268665</c:v>
                </c:pt>
                <c:pt idx="791">
                  <c:v>2.2776897005679038</c:v>
                </c:pt>
                <c:pt idx="792">
                  <c:v>2.3679214886473736</c:v>
                </c:pt>
                <c:pt idx="793">
                  <c:v>2.3842081335985137</c:v>
                </c:pt>
                <c:pt idx="794">
                  <c:v>2.3710068134665008</c:v>
                </c:pt>
                <c:pt idx="795">
                  <c:v>2.4098648626338282</c:v>
                </c:pt>
                <c:pt idx="796">
                  <c:v>2.4428403227565276</c:v>
                </c:pt>
                <c:pt idx="797">
                  <c:v>2.4443717163246745</c:v>
                </c:pt>
                <c:pt idx="798">
                  <c:v>2.4319686155494811</c:v>
                </c:pt>
                <c:pt idx="799">
                  <c:v>2.4620438035194061</c:v>
                </c:pt>
                <c:pt idx="800">
                  <c:v>2.4702466372255953</c:v>
                </c:pt>
                <c:pt idx="801">
                  <c:v>2.4535673347236999</c:v>
                </c:pt>
                <c:pt idx="802">
                  <c:v>2.4405104990862192</c:v>
                </c:pt>
                <c:pt idx="803">
                  <c:v>2.4374288349876059</c:v>
                </c:pt>
                <c:pt idx="804">
                  <c:v>2.3611435945232611</c:v>
                </c:pt>
                <c:pt idx="805">
                  <c:v>2.3790589039695149</c:v>
                </c:pt>
                <c:pt idx="806">
                  <c:v>2.3855313958789002</c:v>
                </c:pt>
                <c:pt idx="807">
                  <c:v>2.3927603115415508</c:v>
                </c:pt>
                <c:pt idx="808">
                  <c:v>2.3967603115415508</c:v>
                </c:pt>
                <c:pt idx="809">
                  <c:v>2.4803380241515214</c:v>
                </c:pt>
                <c:pt idx="810">
                  <c:v>2.4516804072586105</c:v>
                </c:pt>
                <c:pt idx="811">
                  <c:v>2.4569317200868177</c:v>
                </c:pt>
                <c:pt idx="812">
                  <c:v>2.4432435071590612</c:v>
                </c:pt>
                <c:pt idx="813">
                  <c:v>2.4401924011331269</c:v>
                </c:pt>
                <c:pt idx="814">
                  <c:v>2.4309545258444434</c:v>
                </c:pt>
                <c:pt idx="815">
                  <c:v>2.4401078439222466</c:v>
                </c:pt>
                <c:pt idx="816">
                  <c:v>2.4401078439222466</c:v>
                </c:pt>
                <c:pt idx="817">
                  <c:v>2.4551341399402782</c:v>
                </c:pt>
                <c:pt idx="818">
                  <c:v>2.4506058380534861</c:v>
                </c:pt>
                <c:pt idx="819">
                  <c:v>2.4154495880534861</c:v>
                </c:pt>
                <c:pt idx="820">
                  <c:v>2.3979615117418804</c:v>
                </c:pt>
                <c:pt idx="821">
                  <c:v>2.4506723551153744</c:v>
                </c:pt>
                <c:pt idx="822">
                  <c:v>2.4904409740596982</c:v>
                </c:pt>
                <c:pt idx="823">
                  <c:v>2.4697767674176316</c:v>
                </c:pt>
                <c:pt idx="824">
                  <c:v>2.4928481444904507</c:v>
                </c:pt>
                <c:pt idx="825">
                  <c:v>2.5303221208957249</c:v>
                </c:pt>
                <c:pt idx="826">
                  <c:v>2.5358431698950348</c:v>
                </c:pt>
                <c:pt idx="827">
                  <c:v>2.5420160094012076</c:v>
                </c:pt>
                <c:pt idx="828">
                  <c:v>2.542701410360769</c:v>
                </c:pt>
                <c:pt idx="829">
                  <c:v>2.5440703357543351</c:v>
                </c:pt>
                <c:pt idx="830">
                  <c:v>2.5151970963177153</c:v>
                </c:pt>
                <c:pt idx="831">
                  <c:v>2.5615369217038806</c:v>
                </c:pt>
                <c:pt idx="832">
                  <c:v>2.5864223179055834</c:v>
                </c:pt>
                <c:pt idx="833">
                  <c:v>2.5877303623790957</c:v>
                </c:pt>
                <c:pt idx="834">
                  <c:v>2.5896885869221764</c:v>
                </c:pt>
                <c:pt idx="835">
                  <c:v>2.5757905061809456</c:v>
                </c:pt>
                <c:pt idx="836">
                  <c:v>2.5751282545253167</c:v>
                </c:pt>
                <c:pt idx="837">
                  <c:v>2.5907736261028917</c:v>
                </c:pt>
                <c:pt idx="838">
                  <c:v>2.6130808281424072</c:v>
                </c:pt>
                <c:pt idx="839">
                  <c:v>2.6231754653663817</c:v>
                </c:pt>
                <c:pt idx="840">
                  <c:v>2.6231754653663817</c:v>
                </c:pt>
                <c:pt idx="841">
                  <c:v>2.5658038843123454</c:v>
                </c:pt>
                <c:pt idx="842">
                  <c:v>2.5757114140349344</c:v>
                </c:pt>
                <c:pt idx="843">
                  <c:v>2.5623245331781739</c:v>
                </c:pt>
                <c:pt idx="844">
                  <c:v>2.5656600902161992</c:v>
                </c:pt>
                <c:pt idx="845">
                  <c:v>2.5459321990597368</c:v>
                </c:pt>
                <c:pt idx="846">
                  <c:v>2.5659321990597368</c:v>
                </c:pt>
                <c:pt idx="847">
                  <c:v>2.5712372388475355</c:v>
                </c:pt>
                <c:pt idx="848">
                  <c:v>2.5638892094554175</c:v>
                </c:pt>
                <c:pt idx="849">
                  <c:v>2.5999484496357139</c:v>
                </c:pt>
                <c:pt idx="850">
                  <c:v>2.5782379233199242</c:v>
                </c:pt>
                <c:pt idx="851">
                  <c:v>2.6007459619051332</c:v>
                </c:pt>
                <c:pt idx="852">
                  <c:v>2.615321373818948</c:v>
                </c:pt>
                <c:pt idx="853">
                  <c:v>2.5374525213599317</c:v>
                </c:pt>
                <c:pt idx="854">
                  <c:v>2.5535815536179962</c:v>
                </c:pt>
                <c:pt idx="855">
                  <c:v>2.5173698544536509</c:v>
                </c:pt>
                <c:pt idx="856">
                  <c:v>2.5490623696255996</c:v>
                </c:pt>
                <c:pt idx="857">
                  <c:v>2.566292323237263</c:v>
                </c:pt>
                <c:pt idx="858">
                  <c:v>2.5889607170196465</c:v>
                </c:pt>
                <c:pt idx="859">
                  <c:v>2.5973101068719266</c:v>
                </c:pt>
                <c:pt idx="860">
                  <c:v>2.5689085216671712</c:v>
                </c:pt>
                <c:pt idx="861">
                  <c:v>2.5438577430618903</c:v>
                </c:pt>
                <c:pt idx="862">
                  <c:v>2.4963400125654367</c:v>
                </c:pt>
                <c:pt idx="863">
                  <c:v>2.5068663283549104</c:v>
                </c:pt>
                <c:pt idx="864">
                  <c:v>2.4926314529100706</c:v>
                </c:pt>
                <c:pt idx="865">
                  <c:v>2.4774580425054467</c:v>
                </c:pt>
                <c:pt idx="866">
                  <c:v>2.4635386285860328</c:v>
                </c:pt>
                <c:pt idx="867">
                  <c:v>2.3878885103827234</c:v>
                </c:pt>
                <c:pt idx="868">
                  <c:v>2.3878885103827234</c:v>
                </c:pt>
                <c:pt idx="869">
                  <c:v>2.3878885103827234</c:v>
                </c:pt>
                <c:pt idx="870">
                  <c:v>2.4072084485589214</c:v>
                </c:pt>
                <c:pt idx="871">
                  <c:v>2.3551759282337184</c:v>
                </c:pt>
                <c:pt idx="872">
                  <c:v>2.36563449621441</c:v>
                </c:pt>
                <c:pt idx="873">
                  <c:v>2.3289372485079878</c:v>
                </c:pt>
                <c:pt idx="874">
                  <c:v>2.3565122687837379</c:v>
                </c:pt>
                <c:pt idx="875">
                  <c:v>2.336661152158428</c:v>
                </c:pt>
                <c:pt idx="876">
                  <c:v>2.3415994237633662</c:v>
                </c:pt>
                <c:pt idx="877">
                  <c:v>2.3415994237633662</c:v>
                </c:pt>
                <c:pt idx="878">
                  <c:v>2.3231585184825612</c:v>
                </c:pt>
                <c:pt idx="879">
                  <c:v>2.3380222674503566</c:v>
                </c:pt>
                <c:pt idx="880">
                  <c:v>2.3380222674503566</c:v>
                </c:pt>
                <c:pt idx="881">
                  <c:v>2.3413144485203152</c:v>
                </c:pt>
                <c:pt idx="882">
                  <c:v>2.3380113931941384</c:v>
                </c:pt>
                <c:pt idx="883">
                  <c:v>2.3413035742640975</c:v>
                </c:pt>
                <c:pt idx="884">
                  <c:v>2.3413035742640975</c:v>
                </c:pt>
                <c:pt idx="885">
                  <c:v>2.3445849524429327</c:v>
                </c:pt>
                <c:pt idx="886">
                  <c:v>2.3974210052789857</c:v>
                </c:pt>
                <c:pt idx="887">
                  <c:v>2.3636860655199499</c:v>
                </c:pt>
                <c:pt idx="888">
                  <c:v>2.4000637744982778</c:v>
                </c:pt>
                <c:pt idx="889">
                  <c:v>2.4175542687948557</c:v>
                </c:pt>
                <c:pt idx="890">
                  <c:v>2.3902105187948557</c:v>
                </c:pt>
                <c:pt idx="891">
                  <c:v>2.4116172466236021</c:v>
                </c:pt>
                <c:pt idx="892">
                  <c:v>2.4146660271114069</c:v>
                </c:pt>
                <c:pt idx="893">
                  <c:v>2.441372258565413</c:v>
                </c:pt>
                <c:pt idx="894">
                  <c:v>2.4458035731887513</c:v>
                </c:pt>
                <c:pt idx="895">
                  <c:v>2.4582032814309103</c:v>
                </c:pt>
                <c:pt idx="896">
                  <c:v>2.3803730927516651</c:v>
                </c:pt>
                <c:pt idx="897">
                  <c:v>2.4101213765045255</c:v>
                </c:pt>
                <c:pt idx="898">
                  <c:v>2.3875004716683321</c:v>
                </c:pt>
                <c:pt idx="899">
                  <c:v>2.4140760221618782</c:v>
                </c:pt>
                <c:pt idx="900">
                  <c:v>2.4064249127510138</c:v>
                </c:pt>
                <c:pt idx="901">
                  <c:v>2.41023588836077</c:v>
                </c:pt>
                <c:pt idx="902">
                  <c:v>2.3868349523233285</c:v>
                </c:pt>
                <c:pt idx="903">
                  <c:v>2.4243724898608661</c:v>
                </c:pt>
                <c:pt idx="904">
                  <c:v>2.425122677407753</c:v>
                </c:pt>
                <c:pt idx="905">
                  <c:v>2.4091165798467773</c:v>
                </c:pt>
                <c:pt idx="906">
                  <c:v>2.3611932571630714</c:v>
                </c:pt>
                <c:pt idx="907">
                  <c:v>2.3921530094850527</c:v>
                </c:pt>
                <c:pt idx="908">
                  <c:v>2.3859224798900374</c:v>
                </c:pt>
                <c:pt idx="909">
                  <c:v>2.3700996950799107</c:v>
                </c:pt>
                <c:pt idx="910">
                  <c:v>2.3732542692124028</c:v>
                </c:pt>
                <c:pt idx="911">
                  <c:v>2.4456756298561482</c:v>
                </c:pt>
                <c:pt idx="912">
                  <c:v>2.457958866850368</c:v>
                </c:pt>
                <c:pt idx="913">
                  <c:v>2.426662294570189</c:v>
                </c:pt>
                <c:pt idx="914">
                  <c:v>2.4325882204961151</c:v>
                </c:pt>
                <c:pt idx="915">
                  <c:v>2.4083090095704702</c:v>
                </c:pt>
                <c:pt idx="916">
                  <c:v>2.4511557779074344</c:v>
                </c:pt>
                <c:pt idx="917">
                  <c:v>2.4341690718513043</c:v>
                </c:pt>
                <c:pt idx="918">
                  <c:v>2.4690942322219387</c:v>
                </c:pt>
                <c:pt idx="919">
                  <c:v>2.3856965488242552</c:v>
                </c:pt>
                <c:pt idx="920">
                  <c:v>2.3825981754702661</c:v>
                </c:pt>
                <c:pt idx="921">
                  <c:v>2.3022634474367933</c:v>
                </c:pt>
                <c:pt idx="922">
                  <c:v>2.2676314128047586</c:v>
                </c:pt>
                <c:pt idx="923">
                  <c:v>2.1728446829469386</c:v>
                </c:pt>
                <c:pt idx="924">
                  <c:v>2.1385309574567426</c:v>
                </c:pt>
                <c:pt idx="925">
                  <c:v>2.2018918389994426</c:v>
                </c:pt>
                <c:pt idx="926">
                  <c:v>2.2432650784360622</c:v>
                </c:pt>
                <c:pt idx="927">
                  <c:v>2.2280729426004946</c:v>
                </c:pt>
                <c:pt idx="928">
                  <c:v>2.2042852024358099</c:v>
                </c:pt>
                <c:pt idx="929">
                  <c:v>2.143120153892121</c:v>
                </c:pt>
                <c:pt idx="930">
                  <c:v>2.1536869166202668</c:v>
                </c:pt>
                <c:pt idx="931">
                  <c:v>2.1734609279197019</c:v>
                </c:pt>
                <c:pt idx="932">
                  <c:v>2.1800091037849967</c:v>
                </c:pt>
                <c:pt idx="933">
                  <c:v>2.2125882893053586</c:v>
                </c:pt>
                <c:pt idx="934">
                  <c:v>2.2689503729945133</c:v>
                </c:pt>
                <c:pt idx="935">
                  <c:v>2.2638001584022387</c:v>
                </c:pt>
                <c:pt idx="936">
                  <c:v>2.1860943304651435</c:v>
                </c:pt>
                <c:pt idx="937">
                  <c:v>2.2024728563978098</c:v>
                </c:pt>
                <c:pt idx="938">
                  <c:v>2.2264515420105981</c:v>
                </c:pt>
                <c:pt idx="939">
                  <c:v>2.220195956666541</c:v>
                </c:pt>
                <c:pt idx="940">
                  <c:v>2.256371667260856</c:v>
                </c:pt>
                <c:pt idx="941">
                  <c:v>2.2066429150004581</c:v>
                </c:pt>
                <c:pt idx="942">
                  <c:v>2.2540158693501566</c:v>
                </c:pt>
                <c:pt idx="943">
                  <c:v>2.2540158693501566</c:v>
                </c:pt>
                <c:pt idx="944">
                  <c:v>2.2726126571777137</c:v>
                </c:pt>
                <c:pt idx="945">
                  <c:v>2.2649465583702177</c:v>
                </c:pt>
                <c:pt idx="946">
                  <c:v>2.2396190474531874</c:v>
                </c:pt>
                <c:pt idx="947">
                  <c:v>2.2334679050981787</c:v>
                </c:pt>
                <c:pt idx="948">
                  <c:v>2.2430414473087965</c:v>
                </c:pt>
                <c:pt idx="949">
                  <c:v>2.213471554835678</c:v>
                </c:pt>
                <c:pt idx="950">
                  <c:v>2.2538842805450505</c:v>
                </c:pt>
                <c:pt idx="951">
                  <c:v>2.2530236953471157</c:v>
                </c:pt>
                <c:pt idx="952">
                  <c:v>2.2108712289794026</c:v>
                </c:pt>
                <c:pt idx="953">
                  <c:v>2.1283469571347422</c:v>
                </c:pt>
                <c:pt idx="954">
                  <c:v>2.2103433920723536</c:v>
                </c:pt>
                <c:pt idx="955">
                  <c:v>2.1637016010275776</c:v>
                </c:pt>
                <c:pt idx="956">
                  <c:v>2.1637016010275776</c:v>
                </c:pt>
                <c:pt idx="957">
                  <c:v>2.1523808463105967</c:v>
                </c:pt>
                <c:pt idx="958">
                  <c:v>2.0897242047065867</c:v>
                </c:pt>
                <c:pt idx="959">
                  <c:v>2.1001408713732532</c:v>
                </c:pt>
                <c:pt idx="960">
                  <c:v>2.0374102440669803</c:v>
                </c:pt>
                <c:pt idx="961">
                  <c:v>2.04887454839215</c:v>
                </c:pt>
                <c:pt idx="962">
                  <c:v>2.0372772895624189</c:v>
                </c:pt>
                <c:pt idx="963">
                  <c:v>2.0543757351582737</c:v>
                </c:pt>
                <c:pt idx="964">
                  <c:v>2.0433752113238053</c:v>
                </c:pt>
                <c:pt idx="965">
                  <c:v>1.9828196557682496</c:v>
                </c:pt>
                <c:pt idx="966">
                  <c:v>1.9698764931345973</c:v>
                </c:pt>
                <c:pt idx="967">
                  <c:v>1.9630776262790732</c:v>
                </c:pt>
                <c:pt idx="968">
                  <c:v>1.9568062465755385</c:v>
                </c:pt>
                <c:pt idx="969">
                  <c:v>1.9328716289456493</c:v>
                </c:pt>
                <c:pt idx="970">
                  <c:v>1.9107952566306134</c:v>
                </c:pt>
                <c:pt idx="971">
                  <c:v>1.8882205159350673</c:v>
                </c:pt>
                <c:pt idx="972">
                  <c:v>1.8695753947417797</c:v>
                </c:pt>
                <c:pt idx="973">
                  <c:v>1.8061252956009999</c:v>
                </c:pt>
                <c:pt idx="974">
                  <c:v>1.8061252956009999</c:v>
                </c:pt>
                <c:pt idx="975">
                  <c:v>1.8165896513890967</c:v>
                </c:pt>
                <c:pt idx="976">
                  <c:v>1.7533073148105154</c:v>
                </c:pt>
                <c:pt idx="977">
                  <c:v>1.7348937170768042</c:v>
                </c:pt>
                <c:pt idx="978">
                  <c:v>1.7866062758410757</c:v>
                </c:pt>
                <c:pt idx="979">
                  <c:v>1.738014726545301</c:v>
                </c:pt>
                <c:pt idx="980">
                  <c:v>1.7667424967231393</c:v>
                </c:pt>
                <c:pt idx="981">
                  <c:v>1.758466634654174</c:v>
                </c:pt>
                <c:pt idx="982">
                  <c:v>1.8156837998037187</c:v>
                </c:pt>
                <c:pt idx="983">
                  <c:v>1.8366895286388554</c:v>
                </c:pt>
                <c:pt idx="984">
                  <c:v>1.851736550582429</c:v>
                </c:pt>
                <c:pt idx="985">
                  <c:v>1.8345171628273271</c:v>
                </c:pt>
                <c:pt idx="986">
                  <c:v>1.8563512239626982</c:v>
                </c:pt>
                <c:pt idx="987">
                  <c:v>1.9067066741996652</c:v>
                </c:pt>
                <c:pt idx="988">
                  <c:v>1.9388167659427844</c:v>
                </c:pt>
                <c:pt idx="989">
                  <c:v>1.9562815546751788</c:v>
                </c:pt>
                <c:pt idx="990">
                  <c:v>1.9540229437209158</c:v>
                </c:pt>
                <c:pt idx="991">
                  <c:v>1.9728595088178689</c:v>
                </c:pt>
                <c:pt idx="992">
                  <c:v>1.9559581003671647</c:v>
                </c:pt>
                <c:pt idx="993">
                  <c:v>1.9576453894560286</c:v>
                </c:pt>
                <c:pt idx="994">
                  <c:v>1.9860606900024766</c:v>
                </c:pt>
                <c:pt idx="995">
                  <c:v>1.9947280789515558</c:v>
                </c:pt>
                <c:pt idx="996">
                  <c:v>1.9470549802001369</c:v>
                </c:pt>
                <c:pt idx="997">
                  <c:v>1.940197837342994</c:v>
                </c:pt>
                <c:pt idx="998">
                  <c:v>1.9587059697041831</c:v>
                </c:pt>
                <c:pt idx="999">
                  <c:v>1.8992882632276531</c:v>
                </c:pt>
                <c:pt idx="1000">
                  <c:v>1.9116122068896249</c:v>
                </c:pt>
                <c:pt idx="1001">
                  <c:v>1.9384540115726629</c:v>
                </c:pt>
                <c:pt idx="1002">
                  <c:v>1.9547461464041238</c:v>
                </c:pt>
                <c:pt idx="1003">
                  <c:v>1.9536212870115479</c:v>
                </c:pt>
                <c:pt idx="1004">
                  <c:v>1.9519311461664774</c:v>
                </c:pt>
                <c:pt idx="1005">
                  <c:v>1.9519311461664774</c:v>
                </c:pt>
                <c:pt idx="1006">
                  <c:v>1.9519311461664774</c:v>
                </c:pt>
                <c:pt idx="1007">
                  <c:v>1.8755212007450099</c:v>
                </c:pt>
                <c:pt idx="1008">
                  <c:v>1.9077981960501744</c:v>
                </c:pt>
                <c:pt idx="1009">
                  <c:v>1.9118893708017817</c:v>
                </c:pt>
                <c:pt idx="1010">
                  <c:v>1.9452227041351151</c:v>
                </c:pt>
                <c:pt idx="1011">
                  <c:v>1.8916512755636865</c:v>
                </c:pt>
                <c:pt idx="1012">
                  <c:v>1.8928403362057793</c:v>
                </c:pt>
                <c:pt idx="1013">
                  <c:v>1.9615003583541735</c:v>
                </c:pt>
                <c:pt idx="1014">
                  <c:v>1.9962411386855472</c:v>
                </c:pt>
                <c:pt idx="1015">
                  <c:v>1.9837952512396599</c:v>
                </c:pt>
                <c:pt idx="1016">
                  <c:v>2.02129525123966</c:v>
                </c:pt>
                <c:pt idx="1017">
                  <c:v>2.0134212354916285</c:v>
                </c:pt>
                <c:pt idx="1018">
                  <c:v>2.0160390365387491</c:v>
                </c:pt>
                <c:pt idx="1019">
                  <c:v>1.9869442089525422</c:v>
                </c:pt>
                <c:pt idx="1020">
                  <c:v>2.0157249520189997</c:v>
                </c:pt>
                <c:pt idx="1021">
                  <c:v>2.0412221473275158</c:v>
                </c:pt>
                <c:pt idx="1022">
                  <c:v>1.9852178393038216</c:v>
                </c:pt>
                <c:pt idx="1023">
                  <c:v>1.9330931934114703</c:v>
                </c:pt>
                <c:pt idx="1024">
                  <c:v>1.9250977622292886</c:v>
                </c:pt>
                <c:pt idx="1025">
                  <c:v>2.0271490442805709</c:v>
                </c:pt>
                <c:pt idx="1026">
                  <c:v>2.0373013285445305</c:v>
                </c:pt>
                <c:pt idx="1027">
                  <c:v>2.1184580449624408</c:v>
                </c:pt>
                <c:pt idx="1028">
                  <c:v>2.1193900114116486</c:v>
                </c:pt>
                <c:pt idx="1029">
                  <c:v>2.1118782743224465</c:v>
                </c:pt>
                <c:pt idx="1030">
                  <c:v>2.0317565704684908</c:v>
                </c:pt>
                <c:pt idx="1031">
                  <c:v>2.1196381615878246</c:v>
                </c:pt>
                <c:pt idx="1032">
                  <c:v>2.1007880202117644</c:v>
                </c:pt>
                <c:pt idx="1033">
                  <c:v>2.1601851833323318</c:v>
                </c:pt>
                <c:pt idx="1034">
                  <c:v>2.2178292936080211</c:v>
                </c:pt>
                <c:pt idx="1035">
                  <c:v>2.2563835104754908</c:v>
                </c:pt>
                <c:pt idx="1036">
                  <c:v>2.2752960400263182</c:v>
                </c:pt>
                <c:pt idx="1037">
                  <c:v>2.3190036511792949</c:v>
                </c:pt>
                <c:pt idx="1038">
                  <c:v>2.3345822861941317</c:v>
                </c:pt>
                <c:pt idx="1039">
                  <c:v>2.3172237956280939</c:v>
                </c:pt>
                <c:pt idx="1040">
                  <c:v>2.3172237956280939</c:v>
                </c:pt>
                <c:pt idx="1041">
                  <c:v>2.3247144323322138</c:v>
                </c:pt>
                <c:pt idx="1042">
                  <c:v>2.2977913554091369</c:v>
                </c:pt>
                <c:pt idx="1043">
                  <c:v>2.2577913554091369</c:v>
                </c:pt>
                <c:pt idx="1044">
                  <c:v>2.256188791306573</c:v>
                </c:pt>
                <c:pt idx="1045">
                  <c:v>2.2773652618948086</c:v>
                </c:pt>
                <c:pt idx="1046">
                  <c:v>2.3223090821195278</c:v>
                </c:pt>
                <c:pt idx="1047">
                  <c:v>2.3040024459639215</c:v>
                </c:pt>
                <c:pt idx="1048">
                  <c:v>2.2337983643312684</c:v>
                </c:pt>
                <c:pt idx="1049">
                  <c:v>2.2017848849715378</c:v>
                </c:pt>
                <c:pt idx="1050">
                  <c:v>2.195852681581707</c:v>
                </c:pt>
                <c:pt idx="1051">
                  <c:v>2.2667188233139903</c:v>
                </c:pt>
                <c:pt idx="1052">
                  <c:v>2.2950279281341892</c:v>
                </c:pt>
                <c:pt idx="1053">
                  <c:v>2.3560911465249941</c:v>
                </c:pt>
                <c:pt idx="1054">
                  <c:v>2.2626111779468321</c:v>
                </c:pt>
                <c:pt idx="1055">
                  <c:v>2.2376514355957857</c:v>
                </c:pt>
                <c:pt idx="1056">
                  <c:v>2.21961864871054</c:v>
                </c:pt>
                <c:pt idx="1057">
                  <c:v>2.1768836059754975</c:v>
                </c:pt>
                <c:pt idx="1058">
                  <c:v>2.1828309296798305</c:v>
                </c:pt>
                <c:pt idx="1059">
                  <c:v>2.2251417514861771</c:v>
                </c:pt>
                <c:pt idx="1060">
                  <c:v>2.2379931571086669</c:v>
                </c:pt>
                <c:pt idx="1061">
                  <c:v>2.2728768780388995</c:v>
                </c:pt>
                <c:pt idx="1062">
                  <c:v>2.2563284146819256</c:v>
                </c:pt>
                <c:pt idx="1063">
                  <c:v>2.2656960961807546</c:v>
                </c:pt>
                <c:pt idx="1064">
                  <c:v>2.1990849388118954</c:v>
                </c:pt>
                <c:pt idx="1065">
                  <c:v>2.1778264354105348</c:v>
                </c:pt>
                <c:pt idx="1066">
                  <c:v>2.1259480812065994</c:v>
                </c:pt>
                <c:pt idx="1067">
                  <c:v>2.152080485387784</c:v>
                </c:pt>
                <c:pt idx="1068">
                  <c:v>2.1234066502623357</c:v>
                </c:pt>
                <c:pt idx="1069">
                  <c:v>2.0249814534119421</c:v>
                </c:pt>
                <c:pt idx="1070">
                  <c:v>1.9829301713606604</c:v>
                </c:pt>
                <c:pt idx="1071">
                  <c:v>1.9699431583736475</c:v>
                </c:pt>
                <c:pt idx="1072">
                  <c:v>2.00599723949533</c:v>
                </c:pt>
                <c:pt idx="1073">
                  <c:v>1.9739558958260792</c:v>
                </c:pt>
                <c:pt idx="1074">
                  <c:v>1.9986534764712405</c:v>
                </c:pt>
                <c:pt idx="1075">
                  <c:v>1.9743891501934914</c:v>
                </c:pt>
                <c:pt idx="1076">
                  <c:v>2.0368286468053016</c:v>
                </c:pt>
                <c:pt idx="1077">
                  <c:v>1.9200718900485452</c:v>
                </c:pt>
                <c:pt idx="1078">
                  <c:v>1.9080368791076261</c:v>
                </c:pt>
                <c:pt idx="1079">
                  <c:v>1.8975338387538394</c:v>
                </c:pt>
                <c:pt idx="1080">
                  <c:v>1.884088460602579</c:v>
                </c:pt>
                <c:pt idx="1081">
                  <c:v>1.8896594912432474</c:v>
                </c:pt>
                <c:pt idx="1082">
                  <c:v>1.8586428341496231</c:v>
                </c:pt>
                <c:pt idx="1083">
                  <c:v>1.8643538564226099</c:v>
                </c:pt>
                <c:pt idx="1084">
                  <c:v>1.8861415659198166</c:v>
                </c:pt>
                <c:pt idx="1085">
                  <c:v>1.8993719959087914</c:v>
                </c:pt>
                <c:pt idx="1086">
                  <c:v>1.8739338952869711</c:v>
                </c:pt>
                <c:pt idx="1087">
                  <c:v>1.8659566873097631</c:v>
                </c:pt>
                <c:pt idx="1088">
                  <c:v>1.8509190933248008</c:v>
                </c:pt>
                <c:pt idx="1089">
                  <c:v>1.850340389621097</c:v>
                </c:pt>
                <c:pt idx="1090">
                  <c:v>1.9292316476168325</c:v>
                </c:pt>
                <c:pt idx="1091">
                  <c:v>1.8990284625536804</c:v>
                </c:pt>
                <c:pt idx="1092">
                  <c:v>1.9247106455392342</c:v>
                </c:pt>
                <c:pt idx="1093">
                  <c:v>1.940508433848871</c:v>
                </c:pt>
                <c:pt idx="1094">
                  <c:v>1.9550387919184091</c:v>
                </c:pt>
                <c:pt idx="1095">
                  <c:v>1.9905743274539447</c:v>
                </c:pt>
                <c:pt idx="1096">
                  <c:v>1.98250167356898</c:v>
                </c:pt>
                <c:pt idx="1097">
                  <c:v>1.8964742763087061</c:v>
                </c:pt>
                <c:pt idx="1098">
                  <c:v>1.8372752049215908</c:v>
                </c:pt>
                <c:pt idx="1099">
                  <c:v>1.861071238915925</c:v>
                </c:pt>
                <c:pt idx="1100">
                  <c:v>1.8246648971660719</c:v>
                </c:pt>
                <c:pt idx="1101">
                  <c:v>1.8775013821493869</c:v>
                </c:pt>
                <c:pt idx="1102">
                  <c:v>1.8890461869872097</c:v>
                </c:pt>
                <c:pt idx="1103">
                  <c:v>1.8613625711680006</c:v>
                </c:pt>
                <c:pt idx="1104">
                  <c:v>1.7339740361361535</c:v>
                </c:pt>
                <c:pt idx="1105">
                  <c:v>1.8830255266510587</c:v>
                </c:pt>
                <c:pt idx="1106">
                  <c:v>1.9416989960388138</c:v>
                </c:pt>
                <c:pt idx="1107">
                  <c:v>1.9313897176882984</c:v>
                </c:pt>
                <c:pt idx="1108">
                  <c:v>1.9476168982156816</c:v>
                </c:pt>
                <c:pt idx="1109">
                  <c:v>1.7876168982156817</c:v>
                </c:pt>
                <c:pt idx="1110">
                  <c:v>1.7893784953971261</c:v>
                </c:pt>
                <c:pt idx="1111">
                  <c:v>1.8089524735203268</c:v>
                </c:pt>
                <c:pt idx="1112">
                  <c:v>1.6817623372451809</c:v>
                </c:pt>
                <c:pt idx="1113">
                  <c:v>1.697726577347352</c:v>
                </c:pt>
                <c:pt idx="1114">
                  <c:v>1.6474247664821609</c:v>
                </c:pt>
                <c:pt idx="1115">
                  <c:v>1.5929693209376066</c:v>
                </c:pt>
                <c:pt idx="1116">
                  <c:v>1.552498386426937</c:v>
                </c:pt>
                <c:pt idx="1117">
                  <c:v>1.552498386426937</c:v>
                </c:pt>
                <c:pt idx="1118">
                  <c:v>1.6191192655478162</c:v>
                </c:pt>
                <c:pt idx="1119">
                  <c:v>1.575391666981508</c:v>
                </c:pt>
                <c:pt idx="1120">
                  <c:v>1.5782508521137455</c:v>
                </c:pt>
                <c:pt idx="1121">
                  <c:v>1.4886869891853967</c:v>
                </c:pt>
                <c:pt idx="1122">
                  <c:v>1.4979462484446557</c:v>
                </c:pt>
                <c:pt idx="1123">
                  <c:v>1.5329425254364653</c:v>
                </c:pt>
                <c:pt idx="1124">
                  <c:v>1.5344295142840487</c:v>
                </c:pt>
                <c:pt idx="1125">
                  <c:v>1.49179385536932</c:v>
                </c:pt>
                <c:pt idx="1126">
                  <c:v>1.49179385536932</c:v>
                </c:pt>
                <c:pt idx="1127">
                  <c:v>1.437872286741869</c:v>
                </c:pt>
                <c:pt idx="1128">
                  <c:v>1.4846012587044859</c:v>
                </c:pt>
                <c:pt idx="1129">
                  <c:v>1.4251953181104264</c:v>
                </c:pt>
                <c:pt idx="1130">
                  <c:v>1.4325663254814338</c:v>
                </c:pt>
                <c:pt idx="1131">
                  <c:v>1.444702247811531</c:v>
                </c:pt>
                <c:pt idx="1132">
                  <c:v>1.4265803367736398</c:v>
                </c:pt>
                <c:pt idx="1133">
                  <c:v>1.4265803367736398</c:v>
                </c:pt>
                <c:pt idx="1134">
                  <c:v>1.4265803367736398</c:v>
                </c:pt>
                <c:pt idx="1135">
                  <c:v>1.3045840336313108</c:v>
                </c:pt>
                <c:pt idx="1136">
                  <c:v>1.2731255016961345</c:v>
                </c:pt>
                <c:pt idx="1137">
                  <c:v>1.2556667238105863</c:v>
                </c:pt>
                <c:pt idx="1138">
                  <c:v>1.2595314581101034</c:v>
                </c:pt>
                <c:pt idx="1139">
                  <c:v>1.2958443072721146</c:v>
                </c:pt>
                <c:pt idx="1140">
                  <c:v>1.2845448722438659</c:v>
                </c:pt>
                <c:pt idx="1141">
                  <c:v>1.2454059289953336</c:v>
                </c:pt>
                <c:pt idx="1142">
                  <c:v>1.3205190511672793</c:v>
                </c:pt>
                <c:pt idx="1143">
                  <c:v>1.3132264349412082</c:v>
                </c:pt>
                <c:pt idx="1144">
                  <c:v>1.2543461260608992</c:v>
                </c:pt>
                <c:pt idx="1145">
                  <c:v>1.1895979246220503</c:v>
                </c:pt>
                <c:pt idx="1146">
                  <c:v>1.0634405172146431</c:v>
                </c:pt>
                <c:pt idx="1147">
                  <c:v>1.072046369193989</c:v>
                </c:pt>
                <c:pt idx="1148">
                  <c:v>0.99943098457860424</c:v>
                </c:pt>
                <c:pt idx="1149">
                  <c:v>0.97289908312566675</c:v>
                </c:pt>
                <c:pt idx="1150">
                  <c:v>1.0135051437317273</c:v>
                </c:pt>
                <c:pt idx="1151">
                  <c:v>1.0067937343357543</c:v>
                </c:pt>
                <c:pt idx="1152">
                  <c:v>1.0426760872769307</c:v>
                </c:pt>
                <c:pt idx="1153">
                  <c:v>1.0605848105582709</c:v>
                </c:pt>
                <c:pt idx="1154">
                  <c:v>1.0731347249906726</c:v>
                </c:pt>
                <c:pt idx="1155">
                  <c:v>0.93482303667898425</c:v>
                </c:pt>
                <c:pt idx="1156">
                  <c:v>0.93676730109894546</c:v>
                </c:pt>
                <c:pt idx="1157">
                  <c:v>0.94893119354452793</c:v>
                </c:pt>
                <c:pt idx="1158">
                  <c:v>0.91994568629815121</c:v>
                </c:pt>
                <c:pt idx="1159">
                  <c:v>0.88376821189542065</c:v>
                </c:pt>
                <c:pt idx="1160">
                  <c:v>0.85569803645682407</c:v>
                </c:pt>
                <c:pt idx="1161">
                  <c:v>0.84001735220878415</c:v>
                </c:pt>
                <c:pt idx="1162">
                  <c:v>0.84072960292103482</c:v>
                </c:pt>
                <c:pt idx="1163">
                  <c:v>0.86572960292103474</c:v>
                </c:pt>
                <c:pt idx="1164">
                  <c:v>0.86224528236354347</c:v>
                </c:pt>
                <c:pt idx="1165">
                  <c:v>0.86778928790754906</c:v>
                </c:pt>
                <c:pt idx="1166">
                  <c:v>0.88548840295179676</c:v>
                </c:pt>
                <c:pt idx="1167">
                  <c:v>0.88344201823146917</c:v>
                </c:pt>
                <c:pt idx="1168">
                  <c:v>0.88616310666684339</c:v>
                </c:pt>
                <c:pt idx="1169">
                  <c:v>0.91200803708433842</c:v>
                </c:pt>
                <c:pt idx="1170">
                  <c:v>0.92444259205816048</c:v>
                </c:pt>
                <c:pt idx="1171">
                  <c:v>0.94933091369185529</c:v>
                </c:pt>
                <c:pt idx="1172">
                  <c:v>0.96503443127979505</c:v>
                </c:pt>
                <c:pt idx="1173">
                  <c:v>0.94908037895050346</c:v>
                </c:pt>
                <c:pt idx="1174">
                  <c:v>0.94330374223676794</c:v>
                </c:pt>
                <c:pt idx="1175">
                  <c:v>0.89976723855290996</c:v>
                </c:pt>
                <c:pt idx="1176">
                  <c:v>0.89166460519706925</c:v>
                </c:pt>
                <c:pt idx="1177">
                  <c:v>0.88486650866409844</c:v>
                </c:pt>
                <c:pt idx="1178">
                  <c:v>0.90875502890298365</c:v>
                </c:pt>
                <c:pt idx="1179">
                  <c:v>0.89051178565974054</c:v>
                </c:pt>
                <c:pt idx="1180">
                  <c:v>0.85482249244770425</c:v>
                </c:pt>
                <c:pt idx="1181">
                  <c:v>0.86862511494597894</c:v>
                </c:pt>
                <c:pt idx="1182">
                  <c:v>0.95730436022899779</c:v>
                </c:pt>
                <c:pt idx="1183">
                  <c:v>0.88298003590467344</c:v>
                </c:pt>
                <c:pt idx="1184">
                  <c:v>0.9391024848842654</c:v>
                </c:pt>
                <c:pt idx="1185">
                  <c:v>0.92683650683391028</c:v>
                </c:pt>
                <c:pt idx="1186">
                  <c:v>0.80437273871796811</c:v>
                </c:pt>
                <c:pt idx="1187">
                  <c:v>0.81370511488451525</c:v>
                </c:pt>
                <c:pt idx="1188">
                  <c:v>0.93205954526426205</c:v>
                </c:pt>
                <c:pt idx="1189">
                  <c:v>0.97506378511889558</c:v>
                </c:pt>
                <c:pt idx="1190">
                  <c:v>1.0557987517113232</c:v>
                </c:pt>
                <c:pt idx="1191">
                  <c:v>0.89409111911106465</c:v>
                </c:pt>
                <c:pt idx="1192">
                  <c:v>0.85789808962044789</c:v>
                </c:pt>
                <c:pt idx="1193">
                  <c:v>0.84978998151233986</c:v>
                </c:pt>
                <c:pt idx="1194">
                  <c:v>0.81119349028426979</c:v>
                </c:pt>
                <c:pt idx="1195">
                  <c:v>0.82161015695093642</c:v>
                </c:pt>
                <c:pt idx="1196">
                  <c:v>0.76122724089791727</c:v>
                </c:pt>
                <c:pt idx="1197">
                  <c:v>0.62577573588119462</c:v>
                </c:pt>
                <c:pt idx="1198">
                  <c:v>0.62661115776924814</c:v>
                </c:pt>
                <c:pt idx="1199">
                  <c:v>0.62661115776924814</c:v>
                </c:pt>
                <c:pt idx="1200">
                  <c:v>0.62325826590001077</c:v>
                </c:pt>
                <c:pt idx="1201">
                  <c:v>0.62659995345222463</c:v>
                </c:pt>
                <c:pt idx="1202">
                  <c:v>0.64625597310824423</c:v>
                </c:pt>
                <c:pt idx="1203">
                  <c:v>0.64625597310824423</c:v>
                </c:pt>
                <c:pt idx="1204">
                  <c:v>0.63633041479558927</c:v>
                </c:pt>
                <c:pt idx="1205">
                  <c:v>0.61865364711882154</c:v>
                </c:pt>
                <c:pt idx="1206">
                  <c:v>0.6261724441113028</c:v>
                </c:pt>
                <c:pt idx="1207">
                  <c:v>0.59605196218359202</c:v>
                </c:pt>
                <c:pt idx="1208">
                  <c:v>0.54826115965879496</c:v>
                </c:pt>
                <c:pt idx="1209">
                  <c:v>0.5270825224580582</c:v>
                </c:pt>
                <c:pt idx="1210">
                  <c:v>0.50832079637925887</c:v>
                </c:pt>
                <c:pt idx="1211">
                  <c:v>0.47336934006857923</c:v>
                </c:pt>
                <c:pt idx="1212">
                  <c:v>0.50804600361122221</c:v>
                </c:pt>
                <c:pt idx="1213">
                  <c:v>0.4850354571107427</c:v>
                </c:pt>
                <c:pt idx="1214">
                  <c:v>0.4869493327088289</c:v>
                </c:pt>
                <c:pt idx="1215">
                  <c:v>0.49171123747073364</c:v>
                </c:pt>
                <c:pt idx="1216">
                  <c:v>0.47721848384754517</c:v>
                </c:pt>
                <c:pt idx="1217">
                  <c:v>0.40356703156538754</c:v>
                </c:pt>
                <c:pt idx="1218">
                  <c:v>0.39308485127188642</c:v>
                </c:pt>
                <c:pt idx="1219">
                  <c:v>0.39308485127188642</c:v>
                </c:pt>
                <c:pt idx="1220">
                  <c:v>0.36727839965898312</c:v>
                </c:pt>
                <c:pt idx="1221">
                  <c:v>0.2983128824176039</c:v>
                </c:pt>
                <c:pt idx="1222">
                  <c:v>0.31303541922394584</c:v>
                </c:pt>
                <c:pt idx="1223">
                  <c:v>0.30848479351291058</c:v>
                </c:pt>
                <c:pt idx="1224">
                  <c:v>0.32745800779862477</c:v>
                </c:pt>
                <c:pt idx="1225">
                  <c:v>0.27085423421371913</c:v>
                </c:pt>
                <c:pt idx="1226">
                  <c:v>0.28250924586873083</c:v>
                </c:pt>
                <c:pt idx="1227">
                  <c:v>0.32598750673829613</c:v>
                </c:pt>
                <c:pt idx="1228">
                  <c:v>0.34243487515934878</c:v>
                </c:pt>
                <c:pt idx="1229">
                  <c:v>0.33358531763722488</c:v>
                </c:pt>
                <c:pt idx="1230">
                  <c:v>0.28849861243491259</c:v>
                </c:pt>
                <c:pt idx="1231">
                  <c:v>0.30665979291164347</c:v>
                </c:pt>
                <c:pt idx="1232">
                  <c:v>0.30665979291164347</c:v>
                </c:pt>
                <c:pt idx="1233">
                  <c:v>0.3427648257344007</c:v>
                </c:pt>
                <c:pt idx="1234">
                  <c:v>0.34712212420934618</c:v>
                </c:pt>
                <c:pt idx="1235">
                  <c:v>0.34821026349117434</c:v>
                </c:pt>
                <c:pt idx="1236">
                  <c:v>0.36637265665356733</c:v>
                </c:pt>
                <c:pt idx="1237">
                  <c:v>0.3811094987588306</c:v>
                </c:pt>
                <c:pt idx="1238">
                  <c:v>0.40374324361479774</c:v>
                </c:pt>
                <c:pt idx="1239">
                  <c:v>0.38594219649437889</c:v>
                </c:pt>
                <c:pt idx="1240">
                  <c:v>0.37855823024965318</c:v>
                </c:pt>
                <c:pt idx="1241">
                  <c:v>0.40724675483981709</c:v>
                </c:pt>
                <c:pt idx="1242">
                  <c:v>0.40724675483981709</c:v>
                </c:pt>
                <c:pt idx="1243">
                  <c:v>0.40724675483981709</c:v>
                </c:pt>
                <c:pt idx="1244">
                  <c:v>0.32998406168308425</c:v>
                </c:pt>
                <c:pt idx="1245">
                  <c:v>0.30160721718819206</c:v>
                </c:pt>
                <c:pt idx="1246">
                  <c:v>0.28663025866284642</c:v>
                </c:pt>
                <c:pt idx="1247">
                  <c:v>0.28316205057036092</c:v>
                </c:pt>
                <c:pt idx="1248">
                  <c:v>0.26311488075904021</c:v>
                </c:pt>
                <c:pt idx="1249">
                  <c:v>0.24754601848359115</c:v>
                </c:pt>
                <c:pt idx="1250">
                  <c:v>0.30190615438393087</c:v>
                </c:pt>
                <c:pt idx="1251">
                  <c:v>0.29735552867289561</c:v>
                </c:pt>
                <c:pt idx="1252">
                  <c:v>0.3007568892171133</c:v>
                </c:pt>
                <c:pt idx="1253">
                  <c:v>0.26554562161147954</c:v>
                </c:pt>
                <c:pt idx="1254">
                  <c:v>0.24762447465807447</c:v>
                </c:pt>
                <c:pt idx="1255">
                  <c:v>0.21429114132474103</c:v>
                </c:pt>
                <c:pt idx="1256">
                  <c:v>0.21429114132474103</c:v>
                </c:pt>
                <c:pt idx="1257">
                  <c:v>0.20179114132474107</c:v>
                </c:pt>
                <c:pt idx="1258">
                  <c:v>0.22618138522718012</c:v>
                </c:pt>
                <c:pt idx="1259">
                  <c:v>0.18557224817134244</c:v>
                </c:pt>
                <c:pt idx="1260">
                  <c:v>0.16748439287418493</c:v>
                </c:pt>
                <c:pt idx="1261">
                  <c:v>0.18275156844670382</c:v>
                </c:pt>
                <c:pt idx="1262">
                  <c:v>0.14854104213091435</c:v>
                </c:pt>
                <c:pt idx="1263">
                  <c:v>0.21026943719264279</c:v>
                </c:pt>
                <c:pt idx="1264">
                  <c:v>0.1610466392651817</c:v>
                </c:pt>
                <c:pt idx="1265">
                  <c:v>0.15583830593184822</c:v>
                </c:pt>
                <c:pt idx="1266">
                  <c:v>0.1453119901423745</c:v>
                </c:pt>
                <c:pt idx="1267">
                  <c:v>0.15572865680904113</c:v>
                </c:pt>
                <c:pt idx="1268">
                  <c:v>6.9448600231954871E-2</c:v>
                </c:pt>
                <c:pt idx="1269">
                  <c:v>1.5797333465933927E-2</c:v>
                </c:pt>
                <c:pt idx="1270">
                  <c:v>0.10658324132501251</c:v>
                </c:pt>
                <c:pt idx="1271">
                  <c:v>5.6796612591015316E-2</c:v>
                </c:pt>
                <c:pt idx="1272">
                  <c:v>8.4459129880088635E-2</c:v>
                </c:pt>
                <c:pt idx="1273">
                  <c:v>0.15395719937815822</c:v>
                </c:pt>
                <c:pt idx="1274">
                  <c:v>0.17536777872324638</c:v>
                </c:pt>
                <c:pt idx="1275">
                  <c:v>0.23012968348515106</c:v>
                </c:pt>
                <c:pt idx="1276">
                  <c:v>0.22293543888083456</c:v>
                </c:pt>
                <c:pt idx="1277">
                  <c:v>0.2741299781299813</c:v>
                </c:pt>
                <c:pt idx="1278">
                  <c:v>0.28648952869177902</c:v>
                </c:pt>
                <c:pt idx="1279">
                  <c:v>0.27741923390719858</c:v>
                </c:pt>
                <c:pt idx="1280">
                  <c:v>0.36153138343990876</c:v>
                </c:pt>
                <c:pt idx="1281">
                  <c:v>0.3888041107126361</c:v>
                </c:pt>
                <c:pt idx="1282">
                  <c:v>0.37962979878603043</c:v>
                </c:pt>
                <c:pt idx="1283">
                  <c:v>0.39071850846344991</c:v>
                </c:pt>
                <c:pt idx="1284">
                  <c:v>0.37014237677620709</c:v>
                </c:pt>
                <c:pt idx="1285">
                  <c:v>0.35127445224790521</c:v>
                </c:pt>
                <c:pt idx="1286">
                  <c:v>0.41963382724790521</c:v>
                </c:pt>
                <c:pt idx="1287">
                  <c:v>0.43879091537051063</c:v>
                </c:pt>
                <c:pt idx="1288">
                  <c:v>0.43494476152435679</c:v>
                </c:pt>
                <c:pt idx="1289">
                  <c:v>0.39702060982775011</c:v>
                </c:pt>
                <c:pt idx="1290">
                  <c:v>0.45881836263673881</c:v>
                </c:pt>
                <c:pt idx="1291">
                  <c:v>0.46254970592032096</c:v>
                </c:pt>
                <c:pt idx="1292">
                  <c:v>0.34820459157520656</c:v>
                </c:pt>
                <c:pt idx="1293">
                  <c:v>0.28522116616084192</c:v>
                </c:pt>
                <c:pt idx="1294">
                  <c:v>0.28189522381050947</c:v>
                </c:pt>
                <c:pt idx="1295">
                  <c:v>0.2672720517070224</c:v>
                </c:pt>
                <c:pt idx="1296">
                  <c:v>0.28603584861651454</c:v>
                </c:pt>
                <c:pt idx="1297">
                  <c:v>0.29261479598493567</c:v>
                </c:pt>
                <c:pt idx="1298">
                  <c:v>0.28710211682286291</c:v>
                </c:pt>
                <c:pt idx="1299">
                  <c:v>0.32220849980158628</c:v>
                </c:pt>
                <c:pt idx="1300">
                  <c:v>0.29150674541562138</c:v>
                </c:pt>
                <c:pt idx="1301">
                  <c:v>0.3076879751890842</c:v>
                </c:pt>
                <c:pt idx="1302">
                  <c:v>0.3204675279047392</c:v>
                </c:pt>
                <c:pt idx="1303">
                  <c:v>0.2509914459001833</c:v>
                </c:pt>
                <c:pt idx="1304">
                  <c:v>0.19188408763721598</c:v>
                </c:pt>
                <c:pt idx="1305">
                  <c:v>0.1833682725520579</c:v>
                </c:pt>
                <c:pt idx="1306">
                  <c:v>0.19657355466490301</c:v>
                </c:pt>
                <c:pt idx="1307">
                  <c:v>0.23245318429453277</c:v>
                </c:pt>
                <c:pt idx="1308">
                  <c:v>0.29738824922959772</c:v>
                </c:pt>
                <c:pt idx="1309">
                  <c:v>0.29738824922959772</c:v>
                </c:pt>
                <c:pt idx="1310">
                  <c:v>0.29738824922959772</c:v>
                </c:pt>
                <c:pt idx="1311">
                  <c:v>0.30062449518429024</c:v>
                </c:pt>
                <c:pt idx="1312">
                  <c:v>0.32380679233919019</c:v>
                </c:pt>
                <c:pt idx="1313">
                  <c:v>0.28323661690059365</c:v>
                </c:pt>
                <c:pt idx="1314">
                  <c:v>0.33717852561428663</c:v>
                </c:pt>
                <c:pt idx="1315">
                  <c:v>0.33301185894761998</c:v>
                </c:pt>
                <c:pt idx="1316">
                  <c:v>0.278066804002565</c:v>
                </c:pt>
                <c:pt idx="1317">
                  <c:v>0.28353128487688195</c:v>
                </c:pt>
                <c:pt idx="1318">
                  <c:v>0.26799299408886867</c:v>
                </c:pt>
                <c:pt idx="1319">
                  <c:v>0.26465223685056138</c:v>
                </c:pt>
                <c:pt idx="1320">
                  <c:v>0.10594255943120656</c:v>
                </c:pt>
                <c:pt idx="1321">
                  <c:v>0.10723121922502088</c:v>
                </c:pt>
                <c:pt idx="1322">
                  <c:v>9.2852134257700669E-2</c:v>
                </c:pt>
                <c:pt idx="1323">
                  <c:v>0.10448004123444488</c:v>
                </c:pt>
                <c:pt idx="1324">
                  <c:v>0.10448004123444488</c:v>
                </c:pt>
                <c:pt idx="1325">
                  <c:v>0.11849278008794795</c:v>
                </c:pt>
                <c:pt idx="1326">
                  <c:v>0.12103407614893913</c:v>
                </c:pt>
                <c:pt idx="1327">
                  <c:v>0.10816406327892636</c:v>
                </c:pt>
                <c:pt idx="1328">
                  <c:v>0.10687540348511171</c:v>
                </c:pt>
                <c:pt idx="1329">
                  <c:v>8.0420377030085199E-2</c:v>
                </c:pt>
                <c:pt idx="1330">
                  <c:v>6.7015551292819775E-2</c:v>
                </c:pt>
                <c:pt idx="1331">
                  <c:v>6.7015551292819775E-2</c:v>
                </c:pt>
                <c:pt idx="1332">
                  <c:v>6.7015551292819775E-2</c:v>
                </c:pt>
                <c:pt idx="1333">
                  <c:v>7.7625630868416784E-2</c:v>
                </c:pt>
                <c:pt idx="1334">
                  <c:v>7.8950134179675002E-2</c:v>
                </c:pt>
                <c:pt idx="1335">
                  <c:v>7.4960772477547399E-2</c:v>
                </c:pt>
                <c:pt idx="1336">
                  <c:v>0.11085820837498328</c:v>
                </c:pt>
                <c:pt idx="1337">
                  <c:v>9.1250365237728448E-2</c:v>
                </c:pt>
                <c:pt idx="1338">
                  <c:v>9.1250365237728448E-2</c:v>
                </c:pt>
                <c:pt idx="1339">
                  <c:v>6.4404727653835869E-2</c:v>
                </c:pt>
                <c:pt idx="1340">
                  <c:v>6.8415422841001661E-2</c:v>
                </c:pt>
                <c:pt idx="1341">
                  <c:v>6.303907875498016E-2</c:v>
                </c:pt>
                <c:pt idx="1342">
                  <c:v>6.4381360634174767E-2</c:v>
                </c:pt>
                <c:pt idx="1343">
                  <c:v>6.1689570593797871E-2</c:v>
                </c:pt>
                <c:pt idx="1344">
                  <c:v>6.5711018314977498E-2</c:v>
                </c:pt>
                <c:pt idx="1345">
                  <c:v>6.0320182735462802E-2</c:v>
                </c:pt>
                <c:pt idx="1346">
                  <c:v>6.4347028373046622E-2</c:v>
                </c:pt>
                <c:pt idx="1347">
                  <c:v>6.0303901688410488E-2</c:v>
                </c:pt>
                <c:pt idx="1348">
                  <c:v>6.1649796708598825E-2</c:v>
                </c:pt>
                <c:pt idx="1349">
                  <c:v>8.78621164989003E-2</c:v>
                </c:pt>
                <c:pt idx="1350">
                  <c:v>9.0476495583867611E-2</c:v>
                </c:pt>
                <c:pt idx="1351">
                  <c:v>9.8258596751182758E-2</c:v>
                </c:pt>
                <c:pt idx="1352">
                  <c:v>9.3043472891991219E-2</c:v>
                </c:pt>
                <c:pt idx="1353">
                  <c:v>7.5802093581646468E-2</c:v>
                </c:pt>
                <c:pt idx="1354">
                  <c:v>6.9126526158415413E-2</c:v>
                </c:pt>
                <c:pt idx="1355">
                  <c:v>7.9694557862510451E-2</c:v>
                </c:pt>
                <c:pt idx="1356">
                  <c:v>8.3641926283563039E-2</c:v>
                </c:pt>
                <c:pt idx="1357">
                  <c:v>8.3641926283563039E-2</c:v>
                </c:pt>
                <c:pt idx="1358">
                  <c:v>8.2324403226909704E-2</c:v>
                </c:pt>
                <c:pt idx="1359">
                  <c:v>8.1005142013189202E-2</c:v>
                </c:pt>
                <c:pt idx="1360">
                  <c:v>8.6254485845210227E-2</c:v>
                </c:pt>
                <c:pt idx="1361">
                  <c:v>9.4066985845210116E-2</c:v>
                </c:pt>
                <c:pt idx="1362">
                  <c:v>9.2763204880412342E-2</c:v>
                </c:pt>
                <c:pt idx="1363">
                  <c:v>0.12064660158510188</c:v>
                </c:pt>
                <c:pt idx="1364">
                  <c:v>9.0620491924527369E-2</c:v>
                </c:pt>
                <c:pt idx="1365">
                  <c:v>8.2725755082422192E-2</c:v>
                </c:pt>
                <c:pt idx="1366">
                  <c:v>9.055865325474588E-2</c:v>
                </c:pt>
                <c:pt idx="1367">
                  <c:v>8.6626805286200592E-2</c:v>
                </c:pt>
                <c:pt idx="1368">
                  <c:v>7.064811021296491E-2</c:v>
                </c:pt>
                <c:pt idx="1369">
                  <c:v>5.3032934061203352E-2</c:v>
                </c:pt>
                <c:pt idx="1370">
                  <c:v>6.6401918018422657E-2</c:v>
                </c:pt>
                <c:pt idx="1371">
                  <c:v>0.12195747357397824</c:v>
                </c:pt>
                <c:pt idx="1372">
                  <c:v>0.11175339194132528</c:v>
                </c:pt>
                <c:pt idx="1373">
                  <c:v>8.9589115539760678E-2</c:v>
                </c:pt>
                <c:pt idx="1374">
                  <c:v>9.2189895773830965E-2</c:v>
                </c:pt>
                <c:pt idx="1375">
                  <c:v>8.9582333844235196E-2</c:v>
                </c:pt>
                <c:pt idx="1376">
                  <c:v>8.1697971163551708E-2</c:v>
                </c:pt>
                <c:pt idx="1377">
                  <c:v>8.43192031425819E-2</c:v>
                </c:pt>
                <c:pt idx="1378">
                  <c:v>9.2121543844792653E-2</c:v>
                </c:pt>
                <c:pt idx="1379">
                  <c:v>9.4715577567230924E-2</c:v>
                </c:pt>
                <c:pt idx="1380">
                  <c:v>8.8188162423627703E-2</c:v>
                </c:pt>
                <c:pt idx="1381">
                  <c:v>8.8188162423627703E-2</c:v>
                </c:pt>
                <c:pt idx="1382">
                  <c:v>0.1061368803723457</c:v>
                </c:pt>
                <c:pt idx="1383">
                  <c:v>9.8384942387849561E-2</c:v>
                </c:pt>
                <c:pt idx="1384">
                  <c:v>8.2636910891786597E-2</c:v>
                </c:pt>
                <c:pt idx="1385">
                  <c:v>7.3365387712978514E-2</c:v>
                </c:pt>
                <c:pt idx="1386">
                  <c:v>9.5386113101579628E-2</c:v>
                </c:pt>
                <c:pt idx="1387">
                  <c:v>8.4914908913098053E-2</c:v>
                </c:pt>
                <c:pt idx="1388">
                  <c:v>8.4914908913098053E-2</c:v>
                </c:pt>
                <c:pt idx="1389">
                  <c:v>9.0123242246431312E-2</c:v>
                </c:pt>
                <c:pt idx="1390">
                  <c:v>0.10297671268344932</c:v>
                </c:pt>
                <c:pt idx="1391">
                  <c:v>0.10936240872431779</c:v>
                </c:pt>
                <c:pt idx="1392">
                  <c:v>0.10936240872431779</c:v>
                </c:pt>
                <c:pt idx="1393">
                  <c:v>0.10936240872431779</c:v>
                </c:pt>
                <c:pt idx="1394">
                  <c:v>0.10936240872431779</c:v>
                </c:pt>
                <c:pt idx="1395">
                  <c:v>0.10293567350580879</c:v>
                </c:pt>
                <c:pt idx="1396">
                  <c:v>0.14362617905451402</c:v>
                </c:pt>
                <c:pt idx="1397">
                  <c:v>0.14485770614811022</c:v>
                </c:pt>
                <c:pt idx="1398">
                  <c:v>0.16180685869048295</c:v>
                </c:pt>
                <c:pt idx="1399">
                  <c:v>0.17139918482957184</c:v>
                </c:pt>
                <c:pt idx="1400">
                  <c:v>0.17854204197242896</c:v>
                </c:pt>
                <c:pt idx="1401">
                  <c:v>0.17375735297721351</c:v>
                </c:pt>
                <c:pt idx="1402">
                  <c:v>0.18674436596422661</c:v>
                </c:pt>
                <c:pt idx="1403">
                  <c:v>0.19494108727570203</c:v>
                </c:pt>
                <c:pt idx="1404">
                  <c:v>0.15601164688640767</c:v>
                </c:pt>
                <c:pt idx="1405">
                  <c:v>0.18895282335699592</c:v>
                </c:pt>
                <c:pt idx="1406">
                  <c:v>0.16731820797238051</c:v>
                </c:pt>
                <c:pt idx="1407">
                  <c:v>0.17566147376499075</c:v>
                </c:pt>
                <c:pt idx="1408">
                  <c:v>0.15992297497564445</c:v>
                </c:pt>
                <c:pt idx="1409">
                  <c:v>0.13637898488890354</c:v>
                </c:pt>
                <c:pt idx="1410">
                  <c:v>0.107042250195026</c:v>
                </c:pt>
                <c:pt idx="1411">
                  <c:v>0.10191404506682089</c:v>
                </c:pt>
                <c:pt idx="1412">
                  <c:v>0.11706556021833603</c:v>
                </c:pt>
                <c:pt idx="1413">
                  <c:v>0.14169610209025718</c:v>
                </c:pt>
                <c:pt idx="1414">
                  <c:v>7.4679019304448868E-2</c:v>
                </c:pt>
                <c:pt idx="1415">
                  <c:v>7.4679019304448868E-2</c:v>
                </c:pt>
                <c:pt idx="1416">
                  <c:v>6.9395003452401349E-2</c:v>
                </c:pt>
                <c:pt idx="1417">
                  <c:v>9.8882182939580843E-2</c:v>
                </c:pt>
                <c:pt idx="1418">
                  <c:v>0.10398422375590743</c:v>
                </c:pt>
                <c:pt idx="1419">
                  <c:v>0.13248484333459387</c:v>
                </c:pt>
                <c:pt idx="1420">
                  <c:v>0.19845706555681608</c:v>
                </c:pt>
                <c:pt idx="1421">
                  <c:v>0.20649380493683889</c:v>
                </c:pt>
                <c:pt idx="1422">
                  <c:v>0.20188019478689656</c:v>
                </c:pt>
                <c:pt idx="1423">
                  <c:v>0.17705749975143548</c:v>
                </c:pt>
                <c:pt idx="1424">
                  <c:v>0.17823813729570948</c:v>
                </c:pt>
                <c:pt idx="1425">
                  <c:v>0.18176754906041537</c:v>
                </c:pt>
                <c:pt idx="1426">
                  <c:v>0.18645138980983</c:v>
                </c:pt>
                <c:pt idx="1427">
                  <c:v>0.20933468500433805</c:v>
                </c:pt>
                <c:pt idx="1428">
                  <c:v>0.20589036812718531</c:v>
                </c:pt>
                <c:pt idx="1429">
                  <c:v>0.21159813068426292</c:v>
                </c:pt>
                <c:pt idx="1430">
                  <c:v>0.19180767666796505</c:v>
                </c:pt>
                <c:pt idx="1431">
                  <c:v>0.23947951702273218</c:v>
                </c:pt>
                <c:pt idx="1432">
                  <c:v>0.25904473441403653</c:v>
                </c:pt>
                <c:pt idx="1433">
                  <c:v>0.28549976086906304</c:v>
                </c:pt>
                <c:pt idx="1434">
                  <c:v>0.32415693279174862</c:v>
                </c:pt>
                <c:pt idx="1435">
                  <c:v>0.32719952914063299</c:v>
                </c:pt>
                <c:pt idx="1436">
                  <c:v>0.33524781887906374</c:v>
                </c:pt>
                <c:pt idx="1437">
                  <c:v>0.33222057367220192</c:v>
                </c:pt>
                <c:pt idx="1438">
                  <c:v>0.32714957975739467</c:v>
                </c:pt>
                <c:pt idx="1439">
                  <c:v>0.33419892517532013</c:v>
                </c:pt>
                <c:pt idx="1440">
                  <c:v>0.34119892517532013</c:v>
                </c:pt>
                <c:pt idx="1441">
                  <c:v>0.32390492720990804</c:v>
                </c:pt>
                <c:pt idx="1442">
                  <c:v>0.30735890859563708</c:v>
                </c:pt>
                <c:pt idx="1443">
                  <c:v>0.30111541223767657</c:v>
                </c:pt>
                <c:pt idx="1444">
                  <c:v>0.29798388822932587</c:v>
                </c:pt>
                <c:pt idx="1445">
                  <c:v>0.31843378597983707</c:v>
                </c:pt>
                <c:pt idx="1446">
                  <c:v>0.30391096440307364</c:v>
                </c:pt>
                <c:pt idx="1447">
                  <c:v>0.30598135777781477</c:v>
                </c:pt>
                <c:pt idx="1448">
                  <c:v>0.29127547542487364</c:v>
                </c:pt>
                <c:pt idx="1449">
                  <c:v>0.29127547542487364</c:v>
                </c:pt>
                <c:pt idx="1450">
                  <c:v>0.29127547542487364</c:v>
                </c:pt>
                <c:pt idx="1451">
                  <c:v>0.28705606614217305</c:v>
                </c:pt>
                <c:pt idx="1452">
                  <c:v>0.27531647169179951</c:v>
                </c:pt>
                <c:pt idx="1453">
                  <c:v>0.29519094867924711</c:v>
                </c:pt>
                <c:pt idx="1454">
                  <c:v>0.29935761534591387</c:v>
                </c:pt>
                <c:pt idx="1455">
                  <c:v>0.3157510579688646</c:v>
                </c:pt>
                <c:pt idx="1456">
                  <c:v>0.31369766987851555</c:v>
                </c:pt>
                <c:pt idx="1457">
                  <c:v>0.28082386287957595</c:v>
                </c:pt>
                <c:pt idx="1458">
                  <c:v>0.28082386287957595</c:v>
                </c:pt>
                <c:pt idx="1459">
                  <c:v>0.27010574926757169</c:v>
                </c:pt>
                <c:pt idx="1460">
                  <c:v>0.26036548952731209</c:v>
                </c:pt>
                <c:pt idx="1461">
                  <c:v>0.27529086266164038</c:v>
                </c:pt>
                <c:pt idx="1462">
                  <c:v>0.28479455854337221</c:v>
                </c:pt>
                <c:pt idx="1463">
                  <c:v>0.28267815642697003</c:v>
                </c:pt>
                <c:pt idx="1464">
                  <c:v>0.2900310976034407</c:v>
                </c:pt>
                <c:pt idx="1465">
                  <c:v>0.27075914899530373</c:v>
                </c:pt>
                <c:pt idx="1466">
                  <c:v>0.25110849397346946</c:v>
                </c:pt>
                <c:pt idx="1467">
                  <c:v>0.24672252906118886</c:v>
                </c:pt>
                <c:pt idx="1468">
                  <c:v>0.24120984989911609</c:v>
                </c:pt>
                <c:pt idx="1469">
                  <c:v>0.26907694529032722</c:v>
                </c:pt>
                <c:pt idx="1470">
                  <c:v>0.27440743569544446</c:v>
                </c:pt>
                <c:pt idx="1471">
                  <c:v>0.29220848281586331</c:v>
                </c:pt>
                <c:pt idx="1472">
                  <c:v>0.28269474074398171</c:v>
                </c:pt>
                <c:pt idx="1473">
                  <c:v>0.29211882451361526</c:v>
                </c:pt>
                <c:pt idx="1474">
                  <c:v>0.29211882451361526</c:v>
                </c:pt>
                <c:pt idx="1475">
                  <c:v>0.23453299948592976</c:v>
                </c:pt>
                <c:pt idx="1476">
                  <c:v>0.23894314281558804</c:v>
                </c:pt>
                <c:pt idx="1477">
                  <c:v>0.25521212329281151</c:v>
                </c:pt>
                <c:pt idx="1478">
                  <c:v>0.25085482481786592</c:v>
                </c:pt>
                <c:pt idx="1479">
                  <c:v>0.27008559404863508</c:v>
                </c:pt>
                <c:pt idx="1480">
                  <c:v>0.28065641857294799</c:v>
                </c:pt>
                <c:pt idx="1481">
                  <c:v>0.27853777450515149</c:v>
                </c:pt>
                <c:pt idx="1482">
                  <c:v>0.23659516964863914</c:v>
                </c:pt>
                <c:pt idx="1483">
                  <c:v>0.24099077404424363</c:v>
                </c:pt>
                <c:pt idx="1484">
                  <c:v>0.22649802042105516</c:v>
                </c:pt>
                <c:pt idx="1485">
                  <c:v>0.25886047996798067</c:v>
                </c:pt>
                <c:pt idx="1486">
                  <c:v>0.26741662970060098</c:v>
                </c:pt>
                <c:pt idx="1487">
                  <c:v>0.26204028561457948</c:v>
                </c:pt>
                <c:pt idx="1488">
                  <c:v>0.27895360485348009</c:v>
                </c:pt>
                <c:pt idx="1489">
                  <c:v>0.29864272402446457</c:v>
                </c:pt>
                <c:pt idx="1490">
                  <c:v>0.30379736319972228</c:v>
                </c:pt>
                <c:pt idx="1491">
                  <c:v>0.3027653714556563</c:v>
                </c:pt>
                <c:pt idx="1492">
                  <c:v>0.32000675076600105</c:v>
                </c:pt>
                <c:pt idx="1493">
                  <c:v>0.32000675076600105</c:v>
                </c:pt>
                <c:pt idx="1494">
                  <c:v>0.31079487768514136</c:v>
                </c:pt>
                <c:pt idx="1495">
                  <c:v>0.3298711829060248</c:v>
                </c:pt>
                <c:pt idx="1496">
                  <c:v>0.36005618777457404</c:v>
                </c:pt>
                <c:pt idx="1497">
                  <c:v>0.35712650027457404</c:v>
                </c:pt>
                <c:pt idx="1498">
                  <c:v>0.40101072062938248</c:v>
                </c:pt>
                <c:pt idx="1499">
                  <c:v>0.40101072062938248</c:v>
                </c:pt>
                <c:pt idx="1500">
                  <c:v>0.39820173186533747</c:v>
                </c:pt>
                <c:pt idx="1501">
                  <c:v>0.39820173186533747</c:v>
                </c:pt>
                <c:pt idx="1502">
                  <c:v>0.39160418238371641</c:v>
                </c:pt>
                <c:pt idx="1503">
                  <c:v>0.40001539733698754</c:v>
                </c:pt>
                <c:pt idx="1504">
                  <c:v>0.39626305212122759</c:v>
                </c:pt>
                <c:pt idx="1505">
                  <c:v>0.42717214303031859</c:v>
                </c:pt>
                <c:pt idx="1506">
                  <c:v>0.44502928588746149</c:v>
                </c:pt>
                <c:pt idx="1507">
                  <c:v>0.46856895458842052</c:v>
                </c:pt>
                <c:pt idx="1508">
                  <c:v>0.46856895458842052</c:v>
                </c:pt>
                <c:pt idx="1509">
                  <c:v>0.50793243867552273</c:v>
                </c:pt>
                <c:pt idx="1510">
                  <c:v>0.3707895815326655</c:v>
                </c:pt>
                <c:pt idx="1511">
                  <c:v>0.36504245509588384</c:v>
                </c:pt>
                <c:pt idx="1512">
                  <c:v>0.36119630124973001</c:v>
                </c:pt>
                <c:pt idx="1513">
                  <c:v>0.36502771887425112</c:v>
                </c:pt>
                <c:pt idx="1514">
                  <c:v>0.37732667819307797</c:v>
                </c:pt>
                <c:pt idx="1515">
                  <c:v>0.36000232785621566</c:v>
                </c:pt>
                <c:pt idx="1516">
                  <c:v>0.34733176255407128</c:v>
                </c:pt>
                <c:pt idx="1517">
                  <c:v>0.33549744302744422</c:v>
                </c:pt>
                <c:pt idx="1518">
                  <c:v>0.33549744302744422</c:v>
                </c:pt>
                <c:pt idx="1519">
                  <c:v>0.33054204163993184</c:v>
                </c:pt>
                <c:pt idx="1520">
                  <c:v>0.30928698091118689</c:v>
                </c:pt>
                <c:pt idx="1521">
                  <c:v>0.28862582388639346</c:v>
                </c:pt>
                <c:pt idx="1522">
                  <c:v>0.26537000993290505</c:v>
                </c:pt>
                <c:pt idx="1523">
                  <c:v>0.26112372543184348</c:v>
                </c:pt>
                <c:pt idx="1524">
                  <c:v>0.30380665226111181</c:v>
                </c:pt>
                <c:pt idx="1525">
                  <c:v>0.32761617607063553</c:v>
                </c:pt>
                <c:pt idx="1526">
                  <c:v>0.32062316907762844</c:v>
                </c:pt>
                <c:pt idx="1527">
                  <c:v>0.34593962477383111</c:v>
                </c:pt>
                <c:pt idx="1528">
                  <c:v>0.32607865158614491</c:v>
                </c:pt>
                <c:pt idx="1529">
                  <c:v>0.3270707150782084</c:v>
                </c:pt>
                <c:pt idx="1530">
                  <c:v>0.32108269112611265</c:v>
                </c:pt>
                <c:pt idx="1531">
                  <c:v>0.31807968812310961</c:v>
                </c:pt>
                <c:pt idx="1532">
                  <c:v>0.30180298415566287</c:v>
                </c:pt>
                <c:pt idx="1533">
                  <c:v>0.26597579764354484</c:v>
                </c:pt>
                <c:pt idx="1534">
                  <c:v>0.25532617038049898</c:v>
                </c:pt>
                <c:pt idx="1535">
                  <c:v>0.27208009708206959</c:v>
                </c:pt>
                <c:pt idx="1536">
                  <c:v>0.2582796724536196</c:v>
                </c:pt>
                <c:pt idx="1537">
                  <c:v>0.26355950349902613</c:v>
                </c:pt>
                <c:pt idx="1538">
                  <c:v>0.31655950349902606</c:v>
                </c:pt>
                <c:pt idx="1539">
                  <c:v>0.31153437787088545</c:v>
                </c:pt>
                <c:pt idx="1540">
                  <c:v>0.30851018432249844</c:v>
                </c:pt>
                <c:pt idx="1541">
                  <c:v>0.29523132834701338</c:v>
                </c:pt>
                <c:pt idx="1542">
                  <c:v>0.32303669080977404</c:v>
                </c:pt>
                <c:pt idx="1543">
                  <c:v>0.3200486430010091</c:v>
                </c:pt>
                <c:pt idx="1544">
                  <c:v>0.3160486430010091</c:v>
                </c:pt>
                <c:pt idx="1545">
                  <c:v>0.36093880536968148</c:v>
                </c:pt>
                <c:pt idx="1546">
                  <c:v>0.38607847017415076</c:v>
                </c:pt>
                <c:pt idx="1547">
                  <c:v>0.31742175375624015</c:v>
                </c:pt>
                <c:pt idx="1548">
                  <c:v>0.31742175375624015</c:v>
                </c:pt>
                <c:pt idx="1549">
                  <c:v>0.31642573781998518</c:v>
                </c:pt>
                <c:pt idx="1550">
                  <c:v>0.29298027400754878</c:v>
                </c:pt>
                <c:pt idx="1551">
                  <c:v>0.30406898368496826</c:v>
                </c:pt>
                <c:pt idx="1552">
                  <c:v>0.31896471357573286</c:v>
                </c:pt>
                <c:pt idx="1553">
                  <c:v>0.35348053332645191</c:v>
                </c:pt>
                <c:pt idx="1554">
                  <c:v>0.32182870345503733</c:v>
                </c:pt>
                <c:pt idx="1555">
                  <c:v>0.29124766369968569</c:v>
                </c:pt>
                <c:pt idx="1556">
                  <c:v>0.25861608475231734</c:v>
                </c:pt>
                <c:pt idx="1557">
                  <c:v>0.24257330400365418</c:v>
                </c:pt>
                <c:pt idx="1558">
                  <c:v>0.26043044686079708</c:v>
                </c:pt>
                <c:pt idx="1559">
                  <c:v>0.26043044686079708</c:v>
                </c:pt>
                <c:pt idx="1560">
                  <c:v>0.26043044686079708</c:v>
                </c:pt>
                <c:pt idx="1561">
                  <c:v>0.26043044686079708</c:v>
                </c:pt>
                <c:pt idx="1562">
                  <c:v>0.24224862867897878</c:v>
                </c:pt>
                <c:pt idx="1563">
                  <c:v>0.22704776005791472</c:v>
                </c:pt>
                <c:pt idx="1564">
                  <c:v>0.20711420524063906</c:v>
                </c:pt>
                <c:pt idx="1565">
                  <c:v>0.22772158051178881</c:v>
                </c:pt>
                <c:pt idx="1566">
                  <c:v>0.24582594685896664</c:v>
                </c:pt>
                <c:pt idx="1567">
                  <c:v>0.24262081865383822</c:v>
                </c:pt>
                <c:pt idx="1568">
                  <c:v>0.22963380566682534</c:v>
                </c:pt>
                <c:pt idx="1569">
                  <c:v>0.20976625599795107</c:v>
                </c:pt>
                <c:pt idx="1570">
                  <c:v>0.19178872790806356</c:v>
                </c:pt>
                <c:pt idx="1571">
                  <c:v>0.19737532008683456</c:v>
                </c:pt>
                <c:pt idx="1572">
                  <c:v>0.18148428716969478</c:v>
                </c:pt>
                <c:pt idx="1573">
                  <c:v>0.16416327100341299</c:v>
                </c:pt>
                <c:pt idx="1574">
                  <c:v>0.2249007981183806</c:v>
                </c:pt>
                <c:pt idx="1575">
                  <c:v>0.22163638027289645</c:v>
                </c:pt>
                <c:pt idx="1576">
                  <c:v>0.18555971736421539</c:v>
                </c:pt>
                <c:pt idx="1577">
                  <c:v>0.25187550683789961</c:v>
                </c:pt>
                <c:pt idx="1578">
                  <c:v>0.24231121353290497</c:v>
                </c:pt>
                <c:pt idx="1579">
                  <c:v>0.261080765149172</c:v>
                </c:pt>
                <c:pt idx="1580">
                  <c:v>0.27445525074587984</c:v>
                </c:pt>
                <c:pt idx="1581">
                  <c:v>0.24260811698791807</c:v>
                </c:pt>
                <c:pt idx="1582">
                  <c:v>0.24472676105571467</c:v>
                </c:pt>
                <c:pt idx="1583">
                  <c:v>0.21975390546396634</c:v>
                </c:pt>
                <c:pt idx="1584">
                  <c:v>0.25535599970480405</c:v>
                </c:pt>
                <c:pt idx="1585">
                  <c:v>0.2994000437488481</c:v>
                </c:pt>
                <c:pt idx="1586">
                  <c:v>0.29537994324633543</c:v>
                </c:pt>
                <c:pt idx="1587">
                  <c:v>0.28214165404063285</c:v>
                </c:pt>
                <c:pt idx="1588">
                  <c:v>0.32502664429404404</c:v>
                </c:pt>
                <c:pt idx="1589">
                  <c:v>0.32502664429404404</c:v>
                </c:pt>
                <c:pt idx="1590">
                  <c:v>0.32600035412851347</c:v>
                </c:pt>
                <c:pt idx="1591">
                  <c:v>0.33564355567142568</c:v>
                </c:pt>
                <c:pt idx="1592">
                  <c:v>0.35826372532269801</c:v>
                </c:pt>
                <c:pt idx="1593">
                  <c:v>0.38397538739799653</c:v>
                </c:pt>
                <c:pt idx="1594">
                  <c:v>0.38854577131024515</c:v>
                </c:pt>
                <c:pt idx="1595">
                  <c:v>0.4322520650165389</c:v>
                </c:pt>
                <c:pt idx="1596">
                  <c:v>0.4331254274619537</c:v>
                </c:pt>
                <c:pt idx="1597">
                  <c:v>0.4108039988905251</c:v>
                </c:pt>
                <c:pt idx="1598">
                  <c:v>0.38516297324949955</c:v>
                </c:pt>
                <c:pt idx="1599">
                  <c:v>0.37217596026248645</c:v>
                </c:pt>
                <c:pt idx="1600">
                  <c:v>0.38499647308299934</c:v>
                </c:pt>
                <c:pt idx="1601">
                  <c:v>0.38499647308299934</c:v>
                </c:pt>
                <c:pt idx="1602">
                  <c:v>0.43294765006643443</c:v>
                </c:pt>
                <c:pt idx="1603">
                  <c:v>0.43294765006643443</c:v>
                </c:pt>
                <c:pt idx="1604">
                  <c:v>0.42415257530829908</c:v>
                </c:pt>
                <c:pt idx="1605">
                  <c:v>0.45484311239269803</c:v>
                </c:pt>
                <c:pt idx="1606">
                  <c:v>0.46746937501896069</c:v>
                </c:pt>
                <c:pt idx="1607">
                  <c:v>0.45468165123379434</c:v>
                </c:pt>
                <c:pt idx="1608">
                  <c:v>0.43556783715907677</c:v>
                </c:pt>
                <c:pt idx="1609">
                  <c:v>0.40788926573050532</c:v>
                </c:pt>
                <c:pt idx="1610">
                  <c:v>0.40340496079776988</c:v>
                </c:pt>
                <c:pt idx="1611">
                  <c:v>0.42102610617221925</c:v>
                </c:pt>
                <c:pt idx="1612">
                  <c:v>0.42541207108449997</c:v>
                </c:pt>
                <c:pt idx="1613">
                  <c:v>0.45271582535071164</c:v>
                </c:pt>
                <c:pt idx="1614">
                  <c:v>0.45100642364130994</c:v>
                </c:pt>
                <c:pt idx="1615">
                  <c:v>0.38737006000494623</c:v>
                </c:pt>
                <c:pt idx="1616">
                  <c:v>0.36316149389693886</c:v>
                </c:pt>
                <c:pt idx="1617">
                  <c:v>0.36502022995641825</c:v>
                </c:pt>
                <c:pt idx="1618">
                  <c:v>0.35752959325229838</c:v>
                </c:pt>
                <c:pt idx="1619">
                  <c:v>0.36311618543106938</c:v>
                </c:pt>
                <c:pt idx="1620">
                  <c:v>0.35561149499954947</c:v>
                </c:pt>
                <c:pt idx="1621">
                  <c:v>0.34709683085574627</c:v>
                </c:pt>
                <c:pt idx="1622">
                  <c:v>0.31285025551328061</c:v>
                </c:pt>
                <c:pt idx="1623">
                  <c:v>0.31187082358379969</c:v>
                </c:pt>
                <c:pt idx="1624">
                  <c:v>0.32348747411622958</c:v>
                </c:pt>
                <c:pt idx="1625">
                  <c:v>0.31960020492283803</c:v>
                </c:pt>
                <c:pt idx="1626">
                  <c:v>0.27493015416141675</c:v>
                </c:pt>
                <c:pt idx="1627">
                  <c:v>0.30544196518503874</c:v>
                </c:pt>
                <c:pt idx="1628">
                  <c:v>0.27081874726243182</c:v>
                </c:pt>
                <c:pt idx="1629">
                  <c:v>0.29077882710275116</c:v>
                </c:pt>
                <c:pt idx="1630">
                  <c:v>0.3103482987270173</c:v>
                </c:pt>
                <c:pt idx="1631">
                  <c:v>0.34619735533079088</c:v>
                </c:pt>
                <c:pt idx="1632">
                  <c:v>0.34619735533079088</c:v>
                </c:pt>
                <c:pt idx="1633">
                  <c:v>0.3190655723850544</c:v>
                </c:pt>
                <c:pt idx="1634">
                  <c:v>0.35637900522087529</c:v>
                </c:pt>
                <c:pt idx="1635">
                  <c:v>0.26472931071985695</c:v>
                </c:pt>
                <c:pt idx="1636">
                  <c:v>0.27878553561945529</c:v>
                </c:pt>
                <c:pt idx="1637">
                  <c:v>0.28378054061446034</c:v>
                </c:pt>
                <c:pt idx="1638">
                  <c:v>0.28378054061446034</c:v>
                </c:pt>
                <c:pt idx="1639">
                  <c:v>0.28477854460647645</c:v>
                </c:pt>
                <c:pt idx="1640">
                  <c:v>0.28377954360747537</c:v>
                </c:pt>
                <c:pt idx="1641">
                  <c:v>0.23009533308115959</c:v>
                </c:pt>
                <c:pt idx="1642">
                  <c:v>0.27914438213020865</c:v>
                </c:pt>
                <c:pt idx="1643">
                  <c:v>0.29780842928148554</c:v>
                </c:pt>
                <c:pt idx="1644">
                  <c:v>0.30945891471837872</c:v>
                </c:pt>
                <c:pt idx="1645">
                  <c:v>0.32097522949764934</c:v>
                </c:pt>
                <c:pt idx="1646">
                  <c:v>0.31808783777483907</c:v>
                </c:pt>
                <c:pt idx="1647">
                  <c:v>0.35515920014740621</c:v>
                </c:pt>
                <c:pt idx="1648">
                  <c:v>0.34768954561892795</c:v>
                </c:pt>
                <c:pt idx="1649">
                  <c:v>0.39484257052996008</c:v>
                </c:pt>
                <c:pt idx="1650">
                  <c:v>0.39484257052996008</c:v>
                </c:pt>
                <c:pt idx="1651">
                  <c:v>0.36270299293583697</c:v>
                </c:pt>
                <c:pt idx="1652">
                  <c:v>0.38073725803953395</c:v>
                </c:pt>
                <c:pt idx="1653">
                  <c:v>0.36795186991168005</c:v>
                </c:pt>
                <c:pt idx="1654">
                  <c:v>0.36795186991168005</c:v>
                </c:pt>
                <c:pt idx="1655">
                  <c:v>0.36886427867080407</c:v>
                </c:pt>
                <c:pt idx="1656">
                  <c:v>0.30787686337554754</c:v>
                </c:pt>
                <c:pt idx="1657">
                  <c:v>0.31460763260631674</c:v>
                </c:pt>
                <c:pt idx="1658">
                  <c:v>0.23240159722650389</c:v>
                </c:pt>
                <c:pt idx="1659">
                  <c:v>0.24167994774196788</c:v>
                </c:pt>
                <c:pt idx="1660">
                  <c:v>0.25389990700877041</c:v>
                </c:pt>
                <c:pt idx="1661">
                  <c:v>0.17240210965194214</c:v>
                </c:pt>
                <c:pt idx="1662">
                  <c:v>0.12752293819049232</c:v>
                </c:pt>
                <c:pt idx="1663">
                  <c:v>0.1343800810476351</c:v>
                </c:pt>
                <c:pt idx="1664">
                  <c:v>0.15123401363190481</c:v>
                </c:pt>
                <c:pt idx="1665">
                  <c:v>0.15903780404439094</c:v>
                </c:pt>
                <c:pt idx="1666">
                  <c:v>0.15903780404439094</c:v>
                </c:pt>
                <c:pt idx="1667">
                  <c:v>0.1808480548622754</c:v>
                </c:pt>
                <c:pt idx="1668">
                  <c:v>0.21354847680320366</c:v>
                </c:pt>
                <c:pt idx="1669">
                  <c:v>0.18646288633733143</c:v>
                </c:pt>
                <c:pt idx="1670">
                  <c:v>0.19718099994933569</c:v>
                </c:pt>
                <c:pt idx="1671">
                  <c:v>0.22833364792441357</c:v>
                </c:pt>
                <c:pt idx="1672">
                  <c:v>0.25854512828695131</c:v>
                </c:pt>
                <c:pt idx="1673">
                  <c:v>0.2645511342929574</c:v>
                </c:pt>
                <c:pt idx="1674">
                  <c:v>0.2564784804079927</c:v>
                </c:pt>
                <c:pt idx="1675">
                  <c:v>0.21111983061896322</c:v>
                </c:pt>
                <c:pt idx="1676">
                  <c:v>0.21844967355090039</c:v>
                </c:pt>
                <c:pt idx="1677">
                  <c:v>0.25087115278089034</c:v>
                </c:pt>
                <c:pt idx="1678">
                  <c:v>0.21082900314969966</c:v>
                </c:pt>
                <c:pt idx="1679">
                  <c:v>0.18154483829069756</c:v>
                </c:pt>
                <c:pt idx="1680">
                  <c:v>0.11933285672387728</c:v>
                </c:pt>
                <c:pt idx="1681">
                  <c:v>9.9356358486509477E-2</c:v>
                </c:pt>
                <c:pt idx="1682">
                  <c:v>8.6261120391271429E-2</c:v>
                </c:pt>
                <c:pt idx="1683">
                  <c:v>0.14137923062749191</c:v>
                </c:pt>
                <c:pt idx="1684">
                  <c:v>0.14025310450136574</c:v>
                </c:pt>
                <c:pt idx="1685">
                  <c:v>0.15138896196239027</c:v>
                </c:pt>
                <c:pt idx="1686">
                  <c:v>0.10720291545076233</c:v>
                </c:pt>
                <c:pt idx="1687">
                  <c:v>8.2173118072931706E-2</c:v>
                </c:pt>
                <c:pt idx="1688">
                  <c:v>7.4970236920470557E-2</c:v>
                </c:pt>
                <c:pt idx="1689">
                  <c:v>5.6632828607512176E-2</c:v>
                </c:pt>
                <c:pt idx="1690">
                  <c:v>6.8710123293502567E-2</c:v>
                </c:pt>
                <c:pt idx="1691">
                  <c:v>0.11698598536246807</c:v>
                </c:pt>
                <c:pt idx="1692">
                  <c:v>0.14708631981062859</c:v>
                </c:pt>
                <c:pt idx="1693">
                  <c:v>0.13695118467549328</c:v>
                </c:pt>
                <c:pt idx="1694">
                  <c:v>0.1197690540913009</c:v>
                </c:pt>
                <c:pt idx="1695">
                  <c:v>0.15191983014451604</c:v>
                </c:pt>
                <c:pt idx="1696">
                  <c:v>0.13843668407710019</c:v>
                </c:pt>
                <c:pt idx="1697">
                  <c:v>0.14734537004591974</c:v>
                </c:pt>
                <c:pt idx="1698">
                  <c:v>0.13494401717106075</c:v>
                </c:pt>
                <c:pt idx="1699">
                  <c:v>0.1142305534196224</c:v>
                </c:pt>
                <c:pt idx="1700">
                  <c:v>0.12673055341962236</c:v>
                </c:pt>
                <c:pt idx="1701">
                  <c:v>0.11639760278816413</c:v>
                </c:pt>
                <c:pt idx="1702">
                  <c:v>0.12437026793622796</c:v>
                </c:pt>
                <c:pt idx="1703">
                  <c:v>0.13674372125456324</c:v>
                </c:pt>
                <c:pt idx="1704">
                  <c:v>0.15550751816405539</c:v>
                </c:pt>
                <c:pt idx="1705">
                  <c:v>0.21273956811202621</c:v>
                </c:pt>
                <c:pt idx="1706">
                  <c:v>0.20540204190657552</c:v>
                </c:pt>
                <c:pt idx="1707">
                  <c:v>0.19801027844300634</c:v>
                </c:pt>
                <c:pt idx="1708">
                  <c:v>0.19906513076368137</c:v>
                </c:pt>
                <c:pt idx="1709">
                  <c:v>0.19482784262808817</c:v>
                </c:pt>
                <c:pt idx="1710">
                  <c:v>0.20531002292158917</c:v>
                </c:pt>
                <c:pt idx="1711">
                  <c:v>0.21156002292158915</c:v>
                </c:pt>
                <c:pt idx="1712">
                  <c:v>0.20632442082734836</c:v>
                </c:pt>
                <c:pt idx="1713">
                  <c:v>0.18928501720647517</c:v>
                </c:pt>
                <c:pt idx="1714">
                  <c:v>0.20190331373644355</c:v>
                </c:pt>
                <c:pt idx="1715">
                  <c:v>0.20190331373644355</c:v>
                </c:pt>
                <c:pt idx="1716">
                  <c:v>0.16708285671794532</c:v>
                </c:pt>
                <c:pt idx="1717">
                  <c:v>0.16816981323968438</c:v>
                </c:pt>
                <c:pt idx="1718">
                  <c:v>0.18526383033370142</c:v>
                </c:pt>
                <c:pt idx="1719">
                  <c:v>0.19478763985751102</c:v>
                </c:pt>
                <c:pt idx="1720">
                  <c:v>0.22654993493947817</c:v>
                </c:pt>
                <c:pt idx="1721">
                  <c:v>0.20348913829377602</c:v>
                </c:pt>
                <c:pt idx="1722">
                  <c:v>0.2199839836546007</c:v>
                </c:pt>
                <c:pt idx="1723">
                  <c:v>0.24608840132528342</c:v>
                </c:pt>
                <c:pt idx="1724">
                  <c:v>0.27532816740715482</c:v>
                </c:pt>
                <c:pt idx="1725">
                  <c:v>0.27532816740715482</c:v>
                </c:pt>
                <c:pt idx="1726">
                  <c:v>0.29444862629816826</c:v>
                </c:pt>
                <c:pt idx="1727">
                  <c:v>0.3001520483514003</c:v>
                </c:pt>
                <c:pt idx="1728">
                  <c:v>0.32154739718860958</c:v>
                </c:pt>
                <c:pt idx="1729">
                  <c:v>0.32709781346983058</c:v>
                </c:pt>
                <c:pt idx="1730">
                  <c:v>0.32802202788757562</c:v>
                </c:pt>
                <c:pt idx="1731">
                  <c:v>0.34349063571287142</c:v>
                </c:pt>
                <c:pt idx="1732">
                  <c:v>0.31925950803346781</c:v>
                </c:pt>
                <c:pt idx="1733">
                  <c:v>0.29442665225505327</c:v>
                </c:pt>
                <c:pt idx="1734">
                  <c:v>0.27693394088479095</c:v>
                </c:pt>
                <c:pt idx="1735">
                  <c:v>0.25912978658212016</c:v>
                </c:pt>
                <c:pt idx="1736">
                  <c:v>0.26600601447995909</c:v>
                </c:pt>
                <c:pt idx="1737">
                  <c:v>0.23876080761820317</c:v>
                </c:pt>
                <c:pt idx="1738">
                  <c:v>0.26240612781524753</c:v>
                </c:pt>
                <c:pt idx="1739">
                  <c:v>0.28456412396168296</c:v>
                </c:pt>
                <c:pt idx="1740">
                  <c:v>0.293160112500365</c:v>
                </c:pt>
                <c:pt idx="1741">
                  <c:v>0.29980147872427398</c:v>
                </c:pt>
                <c:pt idx="1742">
                  <c:v>0.31933636244520414</c:v>
                </c:pt>
                <c:pt idx="1743">
                  <c:v>0.3089980165805426</c:v>
                </c:pt>
                <c:pt idx="1744">
                  <c:v>0.3089980165805426</c:v>
                </c:pt>
                <c:pt idx="1745">
                  <c:v>0.30522443167488222</c:v>
                </c:pt>
                <c:pt idx="1746">
                  <c:v>0.29953183205438894</c:v>
                </c:pt>
                <c:pt idx="1747">
                  <c:v>0.31997792870866393</c:v>
                </c:pt>
                <c:pt idx="1748">
                  <c:v>0.33372678297080871</c:v>
                </c:pt>
                <c:pt idx="1749">
                  <c:v>0.33004693016492104</c:v>
                </c:pt>
                <c:pt idx="1750">
                  <c:v>0.32263265769040761</c:v>
                </c:pt>
                <c:pt idx="1751">
                  <c:v>0.28612929553863042</c:v>
                </c:pt>
                <c:pt idx="1752">
                  <c:v>0.287088988436903</c:v>
                </c:pt>
                <c:pt idx="1753">
                  <c:v>0.29565226151016644</c:v>
                </c:pt>
                <c:pt idx="1754">
                  <c:v>0.26222059975992074</c:v>
                </c:pt>
                <c:pt idx="1755">
                  <c:v>0.25827193243514279</c:v>
                </c:pt>
                <c:pt idx="1756">
                  <c:v>0.29259033090988074</c:v>
                </c:pt>
                <c:pt idx="1757">
                  <c:v>0.32129403461358441</c:v>
                </c:pt>
                <c:pt idx="1758">
                  <c:v>0.34214625582845293</c:v>
                </c:pt>
                <c:pt idx="1759">
                  <c:v>0.34214625582845293</c:v>
                </c:pt>
                <c:pt idx="1760">
                  <c:v>0.39210318950631684</c:v>
                </c:pt>
                <c:pt idx="1761">
                  <c:v>0.39124112054079963</c:v>
                </c:pt>
                <c:pt idx="1762">
                  <c:v>0.39723940674474134</c:v>
                </c:pt>
                <c:pt idx="1763">
                  <c:v>0.41076434334660095</c:v>
                </c:pt>
                <c:pt idx="1764">
                  <c:v>0.39531369956977691</c:v>
                </c:pt>
                <c:pt idx="1765">
                  <c:v>0.40128639581551073</c:v>
                </c:pt>
                <c:pt idx="1766">
                  <c:v>0.42543294036172219</c:v>
                </c:pt>
                <c:pt idx="1767">
                  <c:v>0.40590832236511776</c:v>
                </c:pt>
                <c:pt idx="1768">
                  <c:v>0.44662493474296794</c:v>
                </c:pt>
                <c:pt idx="1769">
                  <c:v>0.46027955321686354</c:v>
                </c:pt>
                <c:pt idx="1770">
                  <c:v>0.469037515000303</c:v>
                </c:pt>
                <c:pt idx="1771">
                  <c:v>0.47536662892435377</c:v>
                </c:pt>
                <c:pt idx="1772">
                  <c:v>0.46578196438761255</c:v>
                </c:pt>
                <c:pt idx="1773">
                  <c:v>0.46975968912906041</c:v>
                </c:pt>
                <c:pt idx="1774">
                  <c:v>0.48310348818714521</c:v>
                </c:pt>
                <c:pt idx="1775">
                  <c:v>0.45152454081872406</c:v>
                </c:pt>
                <c:pt idx="1776">
                  <c:v>0.42832652921971825</c:v>
                </c:pt>
                <c:pt idx="1777">
                  <c:v>0.42832652921971825</c:v>
                </c:pt>
                <c:pt idx="1778">
                  <c:v>0.43409259182268367</c:v>
                </c:pt>
                <c:pt idx="1779">
                  <c:v>0.44226252646320652</c:v>
                </c:pt>
                <c:pt idx="1780">
                  <c:v>0.44226252646320652</c:v>
                </c:pt>
                <c:pt idx="1781">
                  <c:v>0.47467359365688233</c:v>
                </c:pt>
                <c:pt idx="1782">
                  <c:v>0.58004841685348774</c:v>
                </c:pt>
                <c:pt idx="1783">
                  <c:v>0.56932647260759783</c:v>
                </c:pt>
                <c:pt idx="1784">
                  <c:v>0.56861116502533748</c:v>
                </c:pt>
                <c:pt idx="1785">
                  <c:v>0.60844632986050218</c:v>
                </c:pt>
                <c:pt idx="1786">
                  <c:v>0.62199646536185715</c:v>
                </c:pt>
                <c:pt idx="1787">
                  <c:v>0.61517518296076579</c:v>
                </c:pt>
                <c:pt idx="1788">
                  <c:v>0.62463464242022526</c:v>
                </c:pt>
                <c:pt idx="1789">
                  <c:v>0.62867232748079049</c:v>
                </c:pt>
                <c:pt idx="1790">
                  <c:v>0.64064041258717352</c:v>
                </c:pt>
                <c:pt idx="1791">
                  <c:v>0.65051533029619257</c:v>
                </c:pt>
                <c:pt idx="1792">
                  <c:v>0.65835334466588546</c:v>
                </c:pt>
                <c:pt idx="1793">
                  <c:v>0.65376016881286725</c:v>
                </c:pt>
                <c:pt idx="1794">
                  <c:v>0.62749754255024104</c:v>
                </c:pt>
                <c:pt idx="1795">
                  <c:v>0.63018390923929413</c:v>
                </c:pt>
                <c:pt idx="1796">
                  <c:v>0.62342258401955097</c:v>
                </c:pt>
                <c:pt idx="1797">
                  <c:v>0.6439523853440543</c:v>
                </c:pt>
                <c:pt idx="1798">
                  <c:v>0.58652941615637921</c:v>
                </c:pt>
                <c:pt idx="1799">
                  <c:v>0.57947722997866413</c:v>
                </c:pt>
                <c:pt idx="1800">
                  <c:v>0.59475500775644186</c:v>
                </c:pt>
                <c:pt idx="1801">
                  <c:v>0.60096618788066547</c:v>
                </c:pt>
                <c:pt idx="1802">
                  <c:v>0.61053556587109614</c:v>
                </c:pt>
                <c:pt idx="1803">
                  <c:v>0.63194024814534355</c:v>
                </c:pt>
                <c:pt idx="1804">
                  <c:v>0.61076538475736553</c:v>
                </c:pt>
                <c:pt idx="1805">
                  <c:v>0.60802565872996817</c:v>
                </c:pt>
                <c:pt idx="1806">
                  <c:v>0.62020427848639581</c:v>
                </c:pt>
                <c:pt idx="1807">
                  <c:v>0.60159642183580997</c:v>
                </c:pt>
                <c:pt idx="1808">
                  <c:v>0.59535509035176004</c:v>
                </c:pt>
                <c:pt idx="1809">
                  <c:v>0.59535509035176004</c:v>
                </c:pt>
                <c:pt idx="1810">
                  <c:v>0.59535509035176004</c:v>
                </c:pt>
                <c:pt idx="1811">
                  <c:v>0.58413489399832386</c:v>
                </c:pt>
                <c:pt idx="1812">
                  <c:v>0.54855028978626852</c:v>
                </c:pt>
                <c:pt idx="1813">
                  <c:v>0.54709574433172314</c:v>
                </c:pt>
                <c:pt idx="1814">
                  <c:v>0.51558786736248086</c:v>
                </c:pt>
                <c:pt idx="1815">
                  <c:v>0.54542775091415474</c:v>
                </c:pt>
                <c:pt idx="1816">
                  <c:v>0.53065670216969396</c:v>
                </c:pt>
                <c:pt idx="1817">
                  <c:v>0.52246608415033435</c:v>
                </c:pt>
                <c:pt idx="1818">
                  <c:v>0.58067085273378449</c:v>
                </c:pt>
                <c:pt idx="1819">
                  <c:v>0.59925309636764557</c:v>
                </c:pt>
                <c:pt idx="1820">
                  <c:v>0.59649257186799065</c:v>
                </c:pt>
                <c:pt idx="1821">
                  <c:v>0.61278585089039395</c:v>
                </c:pt>
                <c:pt idx="1822">
                  <c:v>0.61006291011435587</c:v>
                </c:pt>
                <c:pt idx="1823">
                  <c:v>0.61074318222319934</c:v>
                </c:pt>
                <c:pt idx="1824">
                  <c:v>0.62680743925131188</c:v>
                </c:pt>
                <c:pt idx="1825">
                  <c:v>0.61939004208340909</c:v>
                </c:pt>
                <c:pt idx="1826">
                  <c:v>0.63596829142027911</c:v>
                </c:pt>
                <c:pt idx="1827">
                  <c:v>0.65801757806100525</c:v>
                </c:pt>
                <c:pt idx="1828">
                  <c:v>0.64354389385047905</c:v>
                </c:pt>
                <c:pt idx="1829">
                  <c:v>0.5616933600426498</c:v>
                </c:pt>
                <c:pt idx="1830">
                  <c:v>0.55235427958287964</c:v>
                </c:pt>
                <c:pt idx="1831">
                  <c:v>0.57413924093214197</c:v>
                </c:pt>
                <c:pt idx="1832">
                  <c:v>0.5503982337378972</c:v>
                </c:pt>
                <c:pt idx="1833">
                  <c:v>0.54678812543464805</c:v>
                </c:pt>
                <c:pt idx="1834">
                  <c:v>0.57074866102309063</c:v>
                </c:pt>
                <c:pt idx="1835">
                  <c:v>0.53949866102309063</c:v>
                </c:pt>
                <c:pt idx="1836">
                  <c:v>0.54022487743558156</c:v>
                </c:pt>
                <c:pt idx="1837">
                  <c:v>0.56015370305835743</c:v>
                </c:pt>
                <c:pt idx="1838">
                  <c:v>0.55801390277305063</c:v>
                </c:pt>
                <c:pt idx="1839">
                  <c:v>0.55515267244400923</c:v>
                </c:pt>
                <c:pt idx="1840">
                  <c:v>0.56506768660831497</c:v>
                </c:pt>
                <c:pt idx="1841">
                  <c:v>0.57349465290044987</c:v>
                </c:pt>
                <c:pt idx="1842">
                  <c:v>0.55124052511868404</c:v>
                </c:pt>
                <c:pt idx="1843">
                  <c:v>0.52847987901002025</c:v>
                </c:pt>
                <c:pt idx="1844">
                  <c:v>0.52847987901002025</c:v>
                </c:pt>
                <c:pt idx="1845">
                  <c:v>0.53140813669669673</c:v>
                </c:pt>
                <c:pt idx="1846">
                  <c:v>0.47331363630940015</c:v>
                </c:pt>
                <c:pt idx="1847">
                  <c:v>0.47331363630940015</c:v>
                </c:pt>
                <c:pt idx="1848">
                  <c:v>0.46550723506037595</c:v>
                </c:pt>
                <c:pt idx="1849">
                  <c:v>0.46706608151400042</c:v>
                </c:pt>
                <c:pt idx="1850">
                  <c:v>0.4861792313610952</c:v>
                </c:pt>
                <c:pt idx="1851">
                  <c:v>0.47143912274976862</c:v>
                </c:pt>
                <c:pt idx="1852">
                  <c:v>0.47760720293481085</c:v>
                </c:pt>
                <c:pt idx="1853">
                  <c:v>0.50679881970127794</c:v>
                </c:pt>
                <c:pt idx="1854">
                  <c:v>0.49697266701798248</c:v>
                </c:pt>
                <c:pt idx="1855">
                  <c:v>0.49241685836194582</c:v>
                </c:pt>
                <c:pt idx="1856">
                  <c:v>0.5044198591121335</c:v>
                </c:pt>
                <c:pt idx="1857">
                  <c:v>0.4742807555572649</c:v>
                </c:pt>
                <c:pt idx="1858">
                  <c:v>0.45135585437149406</c:v>
                </c:pt>
                <c:pt idx="1859">
                  <c:v>0.46384609636993268</c:v>
                </c:pt>
                <c:pt idx="1860">
                  <c:v>0.53356287196906116</c:v>
                </c:pt>
                <c:pt idx="1861">
                  <c:v>0.5393390452542598</c:v>
                </c:pt>
                <c:pt idx="1862">
                  <c:v>0.53498806628399154</c:v>
                </c:pt>
                <c:pt idx="1863">
                  <c:v>0.5393201962478904</c:v>
                </c:pt>
                <c:pt idx="1864">
                  <c:v>0.56190311791338077</c:v>
                </c:pt>
                <c:pt idx="1865">
                  <c:v>0.58533523369559992</c:v>
                </c:pt>
                <c:pt idx="1866">
                  <c:v>0.5720670772710188</c:v>
                </c:pt>
                <c:pt idx="1867">
                  <c:v>0.60580526890394726</c:v>
                </c:pt>
                <c:pt idx="1868">
                  <c:v>0.58864672394855955</c:v>
                </c:pt>
                <c:pt idx="1869">
                  <c:v>0.62693055233139794</c:v>
                </c:pt>
                <c:pt idx="1870">
                  <c:v>0.63218334287637501</c:v>
                </c:pt>
                <c:pt idx="1871">
                  <c:v>0.60521098953854624</c:v>
                </c:pt>
                <c:pt idx="1872">
                  <c:v>0.5258805674133642</c:v>
                </c:pt>
                <c:pt idx="1873">
                  <c:v>0.52296085938416703</c:v>
                </c:pt>
                <c:pt idx="1874">
                  <c:v>0.51708714425935054</c:v>
                </c:pt>
                <c:pt idx="1875">
                  <c:v>0.56196792967309528</c:v>
                </c:pt>
                <c:pt idx="1876">
                  <c:v>0.57443330363431422</c:v>
                </c:pt>
                <c:pt idx="1877">
                  <c:v>0.5695620440657686</c:v>
                </c:pt>
                <c:pt idx="1878">
                  <c:v>0.58934376302893376</c:v>
                </c:pt>
                <c:pt idx="1879">
                  <c:v>0.56129327214534319</c:v>
                </c:pt>
                <c:pt idx="1880">
                  <c:v>0.53391575053151041</c:v>
                </c:pt>
                <c:pt idx="1881">
                  <c:v>0.53247274908850883</c:v>
                </c:pt>
                <c:pt idx="1882">
                  <c:v>0.51335510202968537</c:v>
                </c:pt>
                <c:pt idx="1883">
                  <c:v>0.51701810569268902</c:v>
                </c:pt>
                <c:pt idx="1884">
                  <c:v>0.52717038995664844</c:v>
                </c:pt>
                <c:pt idx="1885">
                  <c:v>0.51839204321195198</c:v>
                </c:pt>
                <c:pt idx="1886">
                  <c:v>0.50729736865573893</c:v>
                </c:pt>
                <c:pt idx="1887">
                  <c:v>0.53041875593897603</c:v>
                </c:pt>
                <c:pt idx="1888">
                  <c:v>0.55301762599547311</c:v>
                </c:pt>
                <c:pt idx="1889">
                  <c:v>0.56003024871637075</c:v>
                </c:pt>
                <c:pt idx="1890">
                  <c:v>0.54652633969007358</c:v>
                </c:pt>
                <c:pt idx="1891">
                  <c:v>0.58282770955308738</c:v>
                </c:pt>
                <c:pt idx="1892">
                  <c:v>0.61976702353725621</c:v>
                </c:pt>
                <c:pt idx="1893">
                  <c:v>0.58987571918943005</c:v>
                </c:pt>
                <c:pt idx="1894">
                  <c:v>0.64568072239661423</c:v>
                </c:pt>
                <c:pt idx="1895">
                  <c:v>0.64246321917911098</c:v>
                </c:pt>
                <c:pt idx="1896">
                  <c:v>0.64310630599583118</c:v>
                </c:pt>
                <c:pt idx="1897">
                  <c:v>0.65266044612321972</c:v>
                </c:pt>
                <c:pt idx="1898">
                  <c:v>0.64882412898766995</c:v>
                </c:pt>
                <c:pt idx="1899">
                  <c:v>0.62660190676544758</c:v>
                </c:pt>
                <c:pt idx="1900">
                  <c:v>0.66554663038353801</c:v>
                </c:pt>
                <c:pt idx="1901">
                  <c:v>0.67488079342025242</c:v>
                </c:pt>
                <c:pt idx="1902">
                  <c:v>0.676123801499805</c:v>
                </c:pt>
                <c:pt idx="1903">
                  <c:v>0.65647868109422847</c:v>
                </c:pt>
                <c:pt idx="1904">
                  <c:v>0.65647868109422847</c:v>
                </c:pt>
                <c:pt idx="1905">
                  <c:v>0.57934557529218056</c:v>
                </c:pt>
                <c:pt idx="1906">
                  <c:v>0.5683034772935609</c:v>
                </c:pt>
                <c:pt idx="1907">
                  <c:v>0.5683034772935609</c:v>
                </c:pt>
                <c:pt idx="1908">
                  <c:v>0.60358976224695626</c:v>
                </c:pt>
                <c:pt idx="1909">
                  <c:v>0.61282459074299855</c:v>
                </c:pt>
                <c:pt idx="1910">
                  <c:v>0.587114171257207</c:v>
                </c:pt>
                <c:pt idx="1911">
                  <c:v>0.47079997186143663</c:v>
                </c:pt>
                <c:pt idx="1912">
                  <c:v>0.5331229180370739</c:v>
                </c:pt>
                <c:pt idx="1913">
                  <c:v>0.54777748886749977</c:v>
                </c:pt>
                <c:pt idx="1914">
                  <c:v>0.50786457159609188</c:v>
                </c:pt>
                <c:pt idx="1915">
                  <c:v>0.38112704093378591</c:v>
                </c:pt>
                <c:pt idx="1916">
                  <c:v>0.39084364012406936</c:v>
                </c:pt>
                <c:pt idx="1917">
                  <c:v>0.29695524331273204</c:v>
                </c:pt>
                <c:pt idx="1918">
                  <c:v>0.28711624510164069</c:v>
                </c:pt>
                <c:pt idx="1919">
                  <c:v>0.32663514544528338</c:v>
                </c:pt>
                <c:pt idx="1920">
                  <c:v>0.26070107951121746</c:v>
                </c:pt>
                <c:pt idx="1921">
                  <c:v>0.15543792161648051</c:v>
                </c:pt>
                <c:pt idx="1922">
                  <c:v>0.10993527611383502</c:v>
                </c:pt>
                <c:pt idx="1923">
                  <c:v>0.10887595407993689</c:v>
                </c:pt>
                <c:pt idx="1924">
                  <c:v>0.10568785631160527</c:v>
                </c:pt>
                <c:pt idx="1925">
                  <c:v>0.10034597596972494</c:v>
                </c:pt>
                <c:pt idx="1926">
                  <c:v>0.10882055224091147</c:v>
                </c:pt>
                <c:pt idx="1927">
                  <c:v>0.10027354369390273</c:v>
                </c:pt>
                <c:pt idx="1928">
                  <c:v>9.5981698200340637E-2</c:v>
                </c:pt>
                <c:pt idx="1929">
                  <c:v>0.1023782866864813</c:v>
                </c:pt>
                <c:pt idx="1930">
                  <c:v>0.10978569409388872</c:v>
                </c:pt>
                <c:pt idx="1931">
                  <c:v>0.14154798917585587</c:v>
                </c:pt>
                <c:pt idx="1932">
                  <c:v>0.12488132250918926</c:v>
                </c:pt>
                <c:pt idx="1933">
                  <c:v>0.1269603245881914</c:v>
                </c:pt>
                <c:pt idx="1934">
                  <c:v>0.12903501338487189</c:v>
                </c:pt>
                <c:pt idx="1935">
                  <c:v>0.12903501338487189</c:v>
                </c:pt>
                <c:pt idx="1936">
                  <c:v>0.12591326520589163</c:v>
                </c:pt>
                <c:pt idx="1937">
                  <c:v>0.12695276624539276</c:v>
                </c:pt>
                <c:pt idx="1938">
                  <c:v>0.1352001889258051</c:v>
                </c:pt>
                <c:pt idx="1939">
                  <c:v>0.13930696510650331</c:v>
                </c:pt>
                <c:pt idx="1940">
                  <c:v>0.13518325376629714</c:v>
                </c:pt>
                <c:pt idx="1941">
                  <c:v>0.14031145889450225</c:v>
                </c:pt>
                <c:pt idx="1942">
                  <c:v>0.13928476484932784</c:v>
                </c:pt>
                <c:pt idx="1943">
                  <c:v>0.15145515024486522</c:v>
                </c:pt>
                <c:pt idx="1944">
                  <c:v>0.15246832147080247</c:v>
                </c:pt>
                <c:pt idx="1945">
                  <c:v>0.15449056616241019</c:v>
                </c:pt>
                <c:pt idx="1946">
                  <c:v>0.13385073128108915</c:v>
                </c:pt>
                <c:pt idx="1947">
                  <c:v>0.12970565356088193</c:v>
                </c:pt>
                <c:pt idx="1948">
                  <c:v>0.12449732022754867</c:v>
                </c:pt>
                <c:pt idx="1949">
                  <c:v>0.1368429992398944</c:v>
                </c:pt>
                <c:pt idx="1950">
                  <c:v>0.13063181911567068</c:v>
                </c:pt>
                <c:pt idx="1951">
                  <c:v>0.1388453714770671</c:v>
                </c:pt>
                <c:pt idx="1952">
                  <c:v>0.1388453714770671</c:v>
                </c:pt>
                <c:pt idx="1953">
                  <c:v>0.14293535102716926</c:v>
                </c:pt>
                <c:pt idx="1954">
                  <c:v>0.14088617069930043</c:v>
                </c:pt>
                <c:pt idx="1955">
                  <c:v>0.15701520295736504</c:v>
                </c:pt>
                <c:pt idx="1956">
                  <c:v>0.16600621194837395</c:v>
                </c:pt>
                <c:pt idx="1957">
                  <c:v>0.18655415715385348</c:v>
                </c:pt>
                <c:pt idx="1958">
                  <c:v>0.17367011354632134</c:v>
                </c:pt>
                <c:pt idx="1959">
                  <c:v>0.16366010353631133</c:v>
                </c:pt>
                <c:pt idx="1960">
                  <c:v>0.14841620109728704</c:v>
                </c:pt>
                <c:pt idx="1961">
                  <c:v>0.14943142952368293</c:v>
                </c:pt>
                <c:pt idx="1962">
                  <c:v>0.15044562830664432</c:v>
                </c:pt>
                <c:pt idx="1963">
                  <c:v>0.14432317932705263</c:v>
                </c:pt>
                <c:pt idx="1964">
                  <c:v>0.12877913787627537</c:v>
                </c:pt>
                <c:pt idx="1965">
                  <c:v>0.13084739020305924</c:v>
                </c:pt>
                <c:pt idx="1966">
                  <c:v>0.12460389384509873</c:v>
                </c:pt>
                <c:pt idx="1967">
                  <c:v>0.13285982779762728</c:v>
                </c:pt>
                <c:pt idx="1968">
                  <c:v>0.14609811700332986</c:v>
                </c:pt>
                <c:pt idx="1969">
                  <c:v>0.13268222433047139</c:v>
                </c:pt>
                <c:pt idx="1970">
                  <c:v>0.13474195656528076</c:v>
                </c:pt>
                <c:pt idx="1971">
                  <c:v>0.14189942077795969</c:v>
                </c:pt>
                <c:pt idx="1972">
                  <c:v>0.12102259405562144</c:v>
                </c:pt>
                <c:pt idx="1973">
                  <c:v>0.15138696652525707</c:v>
                </c:pt>
                <c:pt idx="1974">
                  <c:v>0.13387924252937655</c:v>
                </c:pt>
                <c:pt idx="1975">
                  <c:v>0.1609333507458095</c:v>
                </c:pt>
                <c:pt idx="1976">
                  <c:v>0.1609333507458095</c:v>
                </c:pt>
                <c:pt idx="1977">
                  <c:v>0.12887543968065951</c:v>
                </c:pt>
                <c:pt idx="1978">
                  <c:v>0.12784024299328878</c:v>
                </c:pt>
                <c:pt idx="1979">
                  <c:v>0.14212595727900312</c:v>
                </c:pt>
                <c:pt idx="1980">
                  <c:v>0.14619099792940971</c:v>
                </c:pt>
                <c:pt idx="1981">
                  <c:v>0.14923051160722123</c:v>
                </c:pt>
                <c:pt idx="1982">
                  <c:v>0.15125275629882895</c:v>
                </c:pt>
                <c:pt idx="1983">
                  <c:v>0.14103825170230178</c:v>
                </c:pt>
                <c:pt idx="1984">
                  <c:v>0.16105827172232179</c:v>
                </c:pt>
                <c:pt idx="1985">
                  <c:v>0.13009851940034045</c:v>
                </c:pt>
                <c:pt idx="1986">
                  <c:v>6.5263354565175624E-2</c:v>
                </c:pt>
                <c:pt idx="1987">
                  <c:v>9.4078722761547051E-2</c:v>
                </c:pt>
                <c:pt idx="1988">
                  <c:v>9.4078722761547051E-2</c:v>
                </c:pt>
                <c:pt idx="1989">
                  <c:v>9.4078722761547051E-2</c:v>
                </c:pt>
                <c:pt idx="1990">
                  <c:v>9.7270212123249156E-2</c:v>
                </c:pt>
                <c:pt idx="1991">
                  <c:v>9.6205249396944748E-2</c:v>
                </c:pt>
                <c:pt idx="1992">
                  <c:v>7.4442463760383326E-2</c:v>
                </c:pt>
                <c:pt idx="1993">
                  <c:v>7.9853719171638748E-2</c:v>
                </c:pt>
                <c:pt idx="1994">
                  <c:v>8.7372516164119784E-2</c:v>
                </c:pt>
                <c:pt idx="1995">
                  <c:v>5.8643234396164146E-2</c:v>
                </c:pt>
                <c:pt idx="1996">
                  <c:v>5.8643234396164146E-2</c:v>
                </c:pt>
                <c:pt idx="1997">
                  <c:v>4.6338983836880066E-2</c:v>
                </c:pt>
                <c:pt idx="1998">
                  <c:v>3.6169492311456275E-2</c:v>
                </c:pt>
                <c:pt idx="1999">
                  <c:v>2.7047485469951282E-2</c:v>
                </c:pt>
                <c:pt idx="2000">
                  <c:v>3.2716419710314137E-2</c:v>
                </c:pt>
                <c:pt idx="2001">
                  <c:v>3.610625021878866E-2</c:v>
                </c:pt>
                <c:pt idx="2002">
                  <c:v>3.1565955099605802E-2</c:v>
                </c:pt>
                <c:pt idx="2003">
                  <c:v>2.8149098607578416E-2</c:v>
                </c:pt>
                <c:pt idx="2004">
                  <c:v>3.3811612763863796E-2</c:v>
                </c:pt>
                <c:pt idx="2005">
                  <c:v>2.5820745183955052E-2</c:v>
                </c:pt>
                <c:pt idx="2006">
                  <c:v>2.0080217055367222E-2</c:v>
                </c:pt>
                <c:pt idx="2007">
                  <c:v>2.0080217055367222E-2</c:v>
                </c:pt>
                <c:pt idx="2008">
                  <c:v>2.5787979612444833E-2</c:v>
                </c:pt>
                <c:pt idx="2009">
                  <c:v>2.8065883940463054E-2</c:v>
                </c:pt>
                <c:pt idx="2010">
                  <c:v>3.4853214257205223E-2</c:v>
                </c:pt>
                <c:pt idx="2011">
                  <c:v>3.0307759711750593E-2</c:v>
                </c:pt>
                <c:pt idx="2012">
                  <c:v>1.9974809080292366E-2</c:v>
                </c:pt>
                <c:pt idx="2013">
                  <c:v>3.0202081807565118E-2</c:v>
                </c:pt>
                <c:pt idx="2014">
                  <c:v>5.3509517989585031E-2</c:v>
                </c:pt>
                <c:pt idx="2015">
                  <c:v>5.3509517989585031E-2</c:v>
                </c:pt>
                <c:pt idx="2016">
                  <c:v>7.0957718643892664E-2</c:v>
                </c:pt>
                <c:pt idx="2017">
                  <c:v>7.0957718643892664E-2</c:v>
                </c:pt>
                <c:pt idx="2018">
                  <c:v>7.2047043262629007E-2</c:v>
                </c:pt>
                <c:pt idx="2019">
                  <c:v>7.3135182544457167E-2</c:v>
                </c:pt>
                <c:pt idx="2020">
                  <c:v>7.4222139066196235E-2</c:v>
                </c:pt>
                <c:pt idx="2021">
                  <c:v>6.9855326839121878E-2</c:v>
                </c:pt>
                <c:pt idx="2022">
                  <c:v>6.5469361926841274E-2</c:v>
                </c:pt>
                <c:pt idx="2023">
                  <c:v>7.0921924631312416E-2</c:v>
                </c:pt>
                <c:pt idx="2024">
                  <c:v>6.3229616939004751E-2</c:v>
                </c:pt>
                <c:pt idx="2025">
                  <c:v>6.3229616939004751E-2</c:v>
                </c:pt>
                <c:pt idx="2026">
                  <c:v>7.9445833155220913E-2</c:v>
                </c:pt>
                <c:pt idx="2027">
                  <c:v>7.9445833155220913E-2</c:v>
                </c:pt>
                <c:pt idx="2028">
                  <c:v>8.0525746762132311E-2</c:v>
                </c:pt>
                <c:pt idx="2029">
                  <c:v>6.8503888838635119E-2</c:v>
                </c:pt>
                <c:pt idx="2030">
                  <c:v>5.4091471987193884E-2</c:v>
                </c:pt>
                <c:pt idx="2031">
                  <c:v>6.1792242064201641E-2</c:v>
                </c:pt>
                <c:pt idx="2032">
                  <c:v>6.2891143163102625E-2</c:v>
                </c:pt>
                <c:pt idx="2033">
                  <c:v>5.736628128464949E-2</c:v>
                </c:pt>
                <c:pt idx="2034">
                  <c:v>2.0711069371705526E-2</c:v>
                </c:pt>
                <c:pt idx="2035">
                  <c:v>2.0711069371705526E-2</c:v>
                </c:pt>
                <c:pt idx="2036">
                  <c:v>7.9500484900351109E-3</c:v>
                </c:pt>
                <c:pt idx="2037">
                  <c:v>9.4070269564239251E-4</c:v>
                </c:pt>
                <c:pt idx="2038">
                  <c:v>5.591865486340164E-3</c:v>
                </c:pt>
                <c:pt idx="2039">
                  <c:v>3.8212787871042098E-2</c:v>
                </c:pt>
                <c:pt idx="2040">
                  <c:v>3.369301385974266E-2</c:v>
                </c:pt>
                <c:pt idx="2041">
                  <c:v>4.2651580489081908E-2</c:v>
                </c:pt>
                <c:pt idx="2042">
                  <c:v>3.2470585013968822E-2</c:v>
                </c:pt>
                <c:pt idx="2043">
                  <c:v>3.2470585013968822E-2</c:v>
                </c:pt>
                <c:pt idx="2044">
                  <c:v>3.6975089518473281E-2</c:v>
                </c:pt>
                <c:pt idx="2045">
                  <c:v>3.471775317535819E-2</c:v>
                </c:pt>
                <c:pt idx="2046">
                  <c:v>3.697000542761042E-2</c:v>
                </c:pt>
                <c:pt idx="2047">
                  <c:v>5.0303338760943839E-2</c:v>
                </c:pt>
                <c:pt idx="2048">
                  <c:v>4.2464592960271941E-2</c:v>
                </c:pt>
                <c:pt idx="2049">
                  <c:v>5.7900094614075748E-2</c:v>
                </c:pt>
                <c:pt idx="2050">
                  <c:v>5.0122316836297864E-2</c:v>
                </c:pt>
                <c:pt idx="2051">
                  <c:v>5.6744833392589178E-2</c:v>
                </c:pt>
                <c:pt idx="2052">
                  <c:v>4.4454330599293157E-2</c:v>
                </c:pt>
                <c:pt idx="2053">
                  <c:v>5.877151121603319E-2</c:v>
                </c:pt>
                <c:pt idx="2054">
                  <c:v>3.6248988693510675E-2</c:v>
                </c:pt>
                <c:pt idx="2055">
                  <c:v>3.8496179704746614E-2</c:v>
                </c:pt>
                <c:pt idx="2056">
                  <c:v>4.7404865673566166E-2</c:v>
                </c:pt>
                <c:pt idx="2057">
                  <c:v>6.0591678860379417E-2</c:v>
                </c:pt>
                <c:pt idx="2058">
                  <c:v>6.714189720099073E-2</c:v>
                </c:pt>
                <c:pt idx="2059">
                  <c:v>6.3856026445240577E-2</c:v>
                </c:pt>
                <c:pt idx="2060">
                  <c:v>7.7894903335089305E-2</c:v>
                </c:pt>
                <c:pt idx="2061">
                  <c:v>5.1287364532428548E-2</c:v>
                </c:pt>
                <c:pt idx="2062">
                  <c:v>6.0078573323637308E-2</c:v>
                </c:pt>
                <c:pt idx="2063">
                  <c:v>5.8978463312636231E-2</c:v>
                </c:pt>
                <c:pt idx="2064">
                  <c:v>6.6620384710015967E-2</c:v>
                </c:pt>
                <c:pt idx="2065">
                  <c:v>4.6575841280172003E-2</c:v>
                </c:pt>
                <c:pt idx="2066">
                  <c:v>2.1461686029030425E-2</c:v>
                </c:pt>
                <c:pt idx="2067">
                  <c:v>2.7137054928008886E-2</c:v>
                </c:pt>
                <c:pt idx="2068">
                  <c:v>3.1656828939308435E-2</c:v>
                </c:pt>
                <c:pt idx="2069">
                  <c:v>4.2830013296850322E-2</c:v>
                </c:pt>
                <c:pt idx="2070">
                  <c:v>5.7147193913590355E-2</c:v>
                </c:pt>
                <c:pt idx="2071">
                  <c:v>5.9344996111392545E-2</c:v>
                </c:pt>
                <c:pt idx="2072">
                  <c:v>6.2630866867142809E-2</c:v>
                </c:pt>
                <c:pt idx="2073">
                  <c:v>7.4535628771904783E-2</c:v>
                </c:pt>
                <c:pt idx="2074">
                  <c:v>2.0943838578062035E-2</c:v>
                </c:pt>
                <c:pt idx="2075">
                  <c:v>1.6361937088944067E-2</c:v>
                </c:pt>
                <c:pt idx="2076">
                  <c:v>-2.3078412074386545E-3</c:v>
                </c:pt>
                <c:pt idx="2077">
                  <c:v>-5.8207217694994373E-3</c:v>
                </c:pt>
                <c:pt idx="2078">
                  <c:v>0</c:v>
                </c:pt>
                <c:pt idx="2079">
                  <c:v>0</c:v>
                </c:pt>
                <c:pt idx="2080">
                  <c:v>0</c:v>
                </c:pt>
              </c:numCache>
            </c:numRef>
          </c:val>
          <c:smooth val="0"/>
          <c:extLst>
            <c:ext xmlns:c16="http://schemas.microsoft.com/office/drawing/2014/chart" uri="{C3380CC4-5D6E-409C-BE32-E72D297353CC}">
              <c16:uniqueId val="{00000001-6E1E-44FF-89BC-5B6E98788656}"/>
            </c:ext>
          </c:extLst>
        </c:ser>
        <c:dLbls>
          <c:showLegendKey val="0"/>
          <c:showVal val="0"/>
          <c:showCatName val="0"/>
          <c:showSerName val="0"/>
          <c:showPercent val="0"/>
          <c:showBubbleSize val="0"/>
        </c:dLbls>
        <c:smooth val="0"/>
        <c:axId val="269752559"/>
        <c:axId val="269750159"/>
      </c:lineChart>
      <c:dateAx>
        <c:axId val="269752559"/>
        <c:scaling>
          <c:orientation val="minMax"/>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269750159"/>
        <c:crosses val="autoZero"/>
        <c:auto val="1"/>
        <c:lblOffset val="100"/>
        <c:baseTimeUnit val="days"/>
        <c:majorUnit val="12"/>
        <c:majorTimeUnit val="months"/>
      </c:dateAx>
      <c:valAx>
        <c:axId val="269750159"/>
        <c:scaling>
          <c:orientation val="minMax"/>
        </c:scaling>
        <c:delete val="1"/>
        <c:axPos val="l"/>
        <c:numFmt formatCode="0.00%" sourceLinked="1"/>
        <c:majorTickMark val="none"/>
        <c:minorTickMark val="none"/>
        <c:tickLblPos val="nextTo"/>
        <c:crossAx val="269752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Sheet12!$Q$1</c:f>
              <c:strCache>
                <c:ptCount val="1"/>
                <c:pt idx="0">
                  <c:v>SPX Index</c:v>
                </c:pt>
              </c:strCache>
            </c:strRef>
          </c:tx>
          <c:spPr>
            <a:ln w="19050" cap="rnd">
              <a:solidFill>
                <a:schemeClr val="accent2"/>
              </a:solidFill>
              <a:round/>
            </a:ln>
            <a:effectLst/>
          </c:spPr>
          <c:marker>
            <c:symbol val="none"/>
          </c:marker>
          <c:cat>
            <c:numRef>
              <c:f>Sheet12!$P$2:$P$1441</c:f>
              <c:numCache>
                <c:formatCode>m/d/yyyy</c:formatCode>
                <c:ptCount val="1440"/>
                <c:pt idx="0">
                  <c:v>45688</c:v>
                </c:pt>
                <c:pt idx="1">
                  <c:v>45687</c:v>
                </c:pt>
                <c:pt idx="2">
                  <c:v>45686</c:v>
                </c:pt>
                <c:pt idx="3">
                  <c:v>45685</c:v>
                </c:pt>
                <c:pt idx="4">
                  <c:v>45684</c:v>
                </c:pt>
                <c:pt idx="5">
                  <c:v>45681</c:v>
                </c:pt>
                <c:pt idx="6">
                  <c:v>45680</c:v>
                </c:pt>
                <c:pt idx="7">
                  <c:v>45679</c:v>
                </c:pt>
                <c:pt idx="8">
                  <c:v>45678</c:v>
                </c:pt>
                <c:pt idx="9">
                  <c:v>45674</c:v>
                </c:pt>
                <c:pt idx="10">
                  <c:v>45673</c:v>
                </c:pt>
                <c:pt idx="11">
                  <c:v>45672</c:v>
                </c:pt>
                <c:pt idx="12">
                  <c:v>45671</c:v>
                </c:pt>
                <c:pt idx="13">
                  <c:v>45670</c:v>
                </c:pt>
                <c:pt idx="14">
                  <c:v>45667</c:v>
                </c:pt>
                <c:pt idx="15">
                  <c:v>45665</c:v>
                </c:pt>
                <c:pt idx="16">
                  <c:v>45664</c:v>
                </c:pt>
                <c:pt idx="17">
                  <c:v>45663</c:v>
                </c:pt>
                <c:pt idx="18">
                  <c:v>45660</c:v>
                </c:pt>
                <c:pt idx="19">
                  <c:v>45659</c:v>
                </c:pt>
                <c:pt idx="20">
                  <c:v>45657</c:v>
                </c:pt>
                <c:pt idx="21">
                  <c:v>45656</c:v>
                </c:pt>
                <c:pt idx="22">
                  <c:v>45653</c:v>
                </c:pt>
                <c:pt idx="23">
                  <c:v>45652</c:v>
                </c:pt>
                <c:pt idx="24">
                  <c:v>45650</c:v>
                </c:pt>
                <c:pt idx="25">
                  <c:v>45649</c:v>
                </c:pt>
                <c:pt idx="26">
                  <c:v>45646</c:v>
                </c:pt>
                <c:pt idx="27">
                  <c:v>45645</c:v>
                </c:pt>
                <c:pt idx="28">
                  <c:v>45644</c:v>
                </c:pt>
                <c:pt idx="29">
                  <c:v>45643</c:v>
                </c:pt>
                <c:pt idx="30">
                  <c:v>45642</c:v>
                </c:pt>
                <c:pt idx="31">
                  <c:v>45639</c:v>
                </c:pt>
                <c:pt idx="32">
                  <c:v>45638</c:v>
                </c:pt>
                <c:pt idx="33">
                  <c:v>45637</c:v>
                </c:pt>
                <c:pt idx="34">
                  <c:v>45636</c:v>
                </c:pt>
                <c:pt idx="35">
                  <c:v>45635</c:v>
                </c:pt>
                <c:pt idx="36">
                  <c:v>45632</c:v>
                </c:pt>
                <c:pt idx="37">
                  <c:v>45631</c:v>
                </c:pt>
                <c:pt idx="38">
                  <c:v>45630</c:v>
                </c:pt>
                <c:pt idx="39">
                  <c:v>45629</c:v>
                </c:pt>
                <c:pt idx="40">
                  <c:v>45628</c:v>
                </c:pt>
                <c:pt idx="41">
                  <c:v>45625</c:v>
                </c:pt>
                <c:pt idx="42">
                  <c:v>45623</c:v>
                </c:pt>
                <c:pt idx="43">
                  <c:v>45622</c:v>
                </c:pt>
                <c:pt idx="44">
                  <c:v>45621</c:v>
                </c:pt>
                <c:pt idx="45">
                  <c:v>45618</c:v>
                </c:pt>
                <c:pt idx="46">
                  <c:v>45617</c:v>
                </c:pt>
                <c:pt idx="47">
                  <c:v>45616</c:v>
                </c:pt>
                <c:pt idx="48">
                  <c:v>45615</c:v>
                </c:pt>
                <c:pt idx="49">
                  <c:v>45614</c:v>
                </c:pt>
                <c:pt idx="50">
                  <c:v>45611</c:v>
                </c:pt>
                <c:pt idx="51">
                  <c:v>45610</c:v>
                </c:pt>
                <c:pt idx="52">
                  <c:v>45609</c:v>
                </c:pt>
                <c:pt idx="53">
                  <c:v>45608</c:v>
                </c:pt>
                <c:pt idx="54">
                  <c:v>45607</c:v>
                </c:pt>
                <c:pt idx="55">
                  <c:v>45604</c:v>
                </c:pt>
                <c:pt idx="56">
                  <c:v>45603</c:v>
                </c:pt>
                <c:pt idx="57">
                  <c:v>45602</c:v>
                </c:pt>
                <c:pt idx="58">
                  <c:v>45601</c:v>
                </c:pt>
                <c:pt idx="59">
                  <c:v>45600</c:v>
                </c:pt>
                <c:pt idx="60">
                  <c:v>45597</c:v>
                </c:pt>
                <c:pt idx="61">
                  <c:v>45596</c:v>
                </c:pt>
                <c:pt idx="62">
                  <c:v>45595</c:v>
                </c:pt>
                <c:pt idx="63">
                  <c:v>45594</c:v>
                </c:pt>
                <c:pt idx="64">
                  <c:v>45593</c:v>
                </c:pt>
                <c:pt idx="65">
                  <c:v>45590</c:v>
                </c:pt>
                <c:pt idx="66">
                  <c:v>45589</c:v>
                </c:pt>
                <c:pt idx="67">
                  <c:v>45588</c:v>
                </c:pt>
                <c:pt idx="68">
                  <c:v>45587</c:v>
                </c:pt>
                <c:pt idx="69">
                  <c:v>45586</c:v>
                </c:pt>
                <c:pt idx="70">
                  <c:v>45583</c:v>
                </c:pt>
                <c:pt idx="71">
                  <c:v>45582</c:v>
                </c:pt>
                <c:pt idx="72">
                  <c:v>45581</c:v>
                </c:pt>
                <c:pt idx="73">
                  <c:v>45580</c:v>
                </c:pt>
                <c:pt idx="74">
                  <c:v>45579</c:v>
                </c:pt>
                <c:pt idx="75">
                  <c:v>45576</c:v>
                </c:pt>
                <c:pt idx="76">
                  <c:v>45575</c:v>
                </c:pt>
                <c:pt idx="77">
                  <c:v>45574</c:v>
                </c:pt>
                <c:pt idx="78">
                  <c:v>45573</c:v>
                </c:pt>
                <c:pt idx="79">
                  <c:v>45572</c:v>
                </c:pt>
                <c:pt idx="80">
                  <c:v>45569</c:v>
                </c:pt>
                <c:pt idx="81">
                  <c:v>45568</c:v>
                </c:pt>
                <c:pt idx="82">
                  <c:v>45567</c:v>
                </c:pt>
                <c:pt idx="83">
                  <c:v>45566</c:v>
                </c:pt>
                <c:pt idx="84">
                  <c:v>45565</c:v>
                </c:pt>
                <c:pt idx="85">
                  <c:v>45562</c:v>
                </c:pt>
                <c:pt idx="86">
                  <c:v>45561</c:v>
                </c:pt>
                <c:pt idx="87">
                  <c:v>45560</c:v>
                </c:pt>
                <c:pt idx="88">
                  <c:v>45559</c:v>
                </c:pt>
                <c:pt idx="89">
                  <c:v>45558</c:v>
                </c:pt>
                <c:pt idx="90">
                  <c:v>45555</c:v>
                </c:pt>
                <c:pt idx="91">
                  <c:v>45554</c:v>
                </c:pt>
                <c:pt idx="92">
                  <c:v>45553</c:v>
                </c:pt>
                <c:pt idx="93">
                  <c:v>45552</c:v>
                </c:pt>
                <c:pt idx="94">
                  <c:v>45551</c:v>
                </c:pt>
                <c:pt idx="95">
                  <c:v>45548</c:v>
                </c:pt>
                <c:pt idx="96">
                  <c:v>45547</c:v>
                </c:pt>
                <c:pt idx="97">
                  <c:v>45546</c:v>
                </c:pt>
                <c:pt idx="98">
                  <c:v>45545</c:v>
                </c:pt>
                <c:pt idx="99">
                  <c:v>45544</c:v>
                </c:pt>
                <c:pt idx="100">
                  <c:v>45541</c:v>
                </c:pt>
                <c:pt idx="101">
                  <c:v>45540</c:v>
                </c:pt>
                <c:pt idx="102">
                  <c:v>45539</c:v>
                </c:pt>
                <c:pt idx="103">
                  <c:v>45538</c:v>
                </c:pt>
                <c:pt idx="104">
                  <c:v>45534</c:v>
                </c:pt>
                <c:pt idx="105">
                  <c:v>45533</c:v>
                </c:pt>
                <c:pt idx="106">
                  <c:v>45532</c:v>
                </c:pt>
                <c:pt idx="107">
                  <c:v>45531</c:v>
                </c:pt>
                <c:pt idx="108">
                  <c:v>45530</c:v>
                </c:pt>
                <c:pt idx="109">
                  <c:v>45527</c:v>
                </c:pt>
                <c:pt idx="110">
                  <c:v>45526</c:v>
                </c:pt>
                <c:pt idx="111">
                  <c:v>45525</c:v>
                </c:pt>
                <c:pt idx="112">
                  <c:v>45524</c:v>
                </c:pt>
                <c:pt idx="113">
                  <c:v>45523</c:v>
                </c:pt>
                <c:pt idx="114">
                  <c:v>45520</c:v>
                </c:pt>
                <c:pt idx="115">
                  <c:v>45519</c:v>
                </c:pt>
                <c:pt idx="116">
                  <c:v>45518</c:v>
                </c:pt>
                <c:pt idx="117">
                  <c:v>45517</c:v>
                </c:pt>
                <c:pt idx="118">
                  <c:v>45516</c:v>
                </c:pt>
                <c:pt idx="119">
                  <c:v>45513</c:v>
                </c:pt>
                <c:pt idx="120">
                  <c:v>45512</c:v>
                </c:pt>
                <c:pt idx="121">
                  <c:v>45511</c:v>
                </c:pt>
                <c:pt idx="122">
                  <c:v>45510</c:v>
                </c:pt>
                <c:pt idx="123">
                  <c:v>45509</c:v>
                </c:pt>
                <c:pt idx="124">
                  <c:v>45506</c:v>
                </c:pt>
                <c:pt idx="125">
                  <c:v>45505</c:v>
                </c:pt>
                <c:pt idx="126">
                  <c:v>45504</c:v>
                </c:pt>
                <c:pt idx="127">
                  <c:v>45503</c:v>
                </c:pt>
                <c:pt idx="128">
                  <c:v>45502</c:v>
                </c:pt>
                <c:pt idx="129">
                  <c:v>45499</c:v>
                </c:pt>
                <c:pt idx="130">
                  <c:v>45498</c:v>
                </c:pt>
                <c:pt idx="131">
                  <c:v>45497</c:v>
                </c:pt>
                <c:pt idx="132">
                  <c:v>45496</c:v>
                </c:pt>
                <c:pt idx="133">
                  <c:v>45495</c:v>
                </c:pt>
                <c:pt idx="134">
                  <c:v>45492</c:v>
                </c:pt>
                <c:pt idx="135">
                  <c:v>45491</c:v>
                </c:pt>
                <c:pt idx="136">
                  <c:v>45490</c:v>
                </c:pt>
                <c:pt idx="137">
                  <c:v>45489</c:v>
                </c:pt>
                <c:pt idx="138">
                  <c:v>45488</c:v>
                </c:pt>
                <c:pt idx="139">
                  <c:v>45485</c:v>
                </c:pt>
                <c:pt idx="140">
                  <c:v>45484</c:v>
                </c:pt>
                <c:pt idx="141">
                  <c:v>45483</c:v>
                </c:pt>
                <c:pt idx="142">
                  <c:v>45482</c:v>
                </c:pt>
                <c:pt idx="143">
                  <c:v>45481</c:v>
                </c:pt>
                <c:pt idx="144">
                  <c:v>45478</c:v>
                </c:pt>
                <c:pt idx="145">
                  <c:v>45476</c:v>
                </c:pt>
                <c:pt idx="146">
                  <c:v>45475</c:v>
                </c:pt>
                <c:pt idx="147">
                  <c:v>45474</c:v>
                </c:pt>
                <c:pt idx="148">
                  <c:v>45471</c:v>
                </c:pt>
                <c:pt idx="149">
                  <c:v>45470</c:v>
                </c:pt>
                <c:pt idx="150">
                  <c:v>45469</c:v>
                </c:pt>
                <c:pt idx="151">
                  <c:v>45468</c:v>
                </c:pt>
                <c:pt idx="152">
                  <c:v>45467</c:v>
                </c:pt>
                <c:pt idx="153">
                  <c:v>45464</c:v>
                </c:pt>
                <c:pt idx="154">
                  <c:v>45463</c:v>
                </c:pt>
                <c:pt idx="155">
                  <c:v>45461</c:v>
                </c:pt>
                <c:pt idx="156">
                  <c:v>45460</c:v>
                </c:pt>
                <c:pt idx="157">
                  <c:v>45457</c:v>
                </c:pt>
                <c:pt idx="158">
                  <c:v>45456</c:v>
                </c:pt>
                <c:pt idx="159">
                  <c:v>45455</c:v>
                </c:pt>
                <c:pt idx="160">
                  <c:v>45454</c:v>
                </c:pt>
                <c:pt idx="161">
                  <c:v>45453</c:v>
                </c:pt>
                <c:pt idx="162">
                  <c:v>45450</c:v>
                </c:pt>
                <c:pt idx="163">
                  <c:v>45449</c:v>
                </c:pt>
                <c:pt idx="164">
                  <c:v>45448</c:v>
                </c:pt>
                <c:pt idx="165">
                  <c:v>45447</c:v>
                </c:pt>
                <c:pt idx="166">
                  <c:v>45446</c:v>
                </c:pt>
                <c:pt idx="167">
                  <c:v>45443</c:v>
                </c:pt>
                <c:pt idx="168">
                  <c:v>45442</c:v>
                </c:pt>
                <c:pt idx="169">
                  <c:v>45441</c:v>
                </c:pt>
                <c:pt idx="170">
                  <c:v>45440</c:v>
                </c:pt>
                <c:pt idx="171">
                  <c:v>45436</c:v>
                </c:pt>
                <c:pt idx="172">
                  <c:v>45435</c:v>
                </c:pt>
                <c:pt idx="173">
                  <c:v>45434</c:v>
                </c:pt>
                <c:pt idx="174">
                  <c:v>45433</c:v>
                </c:pt>
                <c:pt idx="175">
                  <c:v>45432</c:v>
                </c:pt>
                <c:pt idx="176">
                  <c:v>45429</c:v>
                </c:pt>
                <c:pt idx="177">
                  <c:v>45428</c:v>
                </c:pt>
                <c:pt idx="178">
                  <c:v>45427</c:v>
                </c:pt>
                <c:pt idx="179">
                  <c:v>45426</c:v>
                </c:pt>
                <c:pt idx="180">
                  <c:v>45425</c:v>
                </c:pt>
                <c:pt idx="181">
                  <c:v>45422</c:v>
                </c:pt>
                <c:pt idx="182">
                  <c:v>45421</c:v>
                </c:pt>
                <c:pt idx="183">
                  <c:v>45420</c:v>
                </c:pt>
                <c:pt idx="184">
                  <c:v>45419</c:v>
                </c:pt>
                <c:pt idx="185">
                  <c:v>45418</c:v>
                </c:pt>
                <c:pt idx="186">
                  <c:v>45415</c:v>
                </c:pt>
                <c:pt idx="187">
                  <c:v>45414</c:v>
                </c:pt>
                <c:pt idx="188">
                  <c:v>45413</c:v>
                </c:pt>
                <c:pt idx="189">
                  <c:v>45412</c:v>
                </c:pt>
                <c:pt idx="190">
                  <c:v>45411</c:v>
                </c:pt>
                <c:pt idx="191">
                  <c:v>45408</c:v>
                </c:pt>
                <c:pt idx="192">
                  <c:v>45407</c:v>
                </c:pt>
                <c:pt idx="193">
                  <c:v>45406</c:v>
                </c:pt>
                <c:pt idx="194">
                  <c:v>45405</c:v>
                </c:pt>
                <c:pt idx="195">
                  <c:v>45404</c:v>
                </c:pt>
                <c:pt idx="196">
                  <c:v>45401</c:v>
                </c:pt>
                <c:pt idx="197">
                  <c:v>45400</c:v>
                </c:pt>
                <c:pt idx="198">
                  <c:v>45399</c:v>
                </c:pt>
                <c:pt idx="199">
                  <c:v>45398</c:v>
                </c:pt>
                <c:pt idx="200">
                  <c:v>45397</c:v>
                </c:pt>
                <c:pt idx="201">
                  <c:v>45394</c:v>
                </c:pt>
                <c:pt idx="202">
                  <c:v>45393</c:v>
                </c:pt>
                <c:pt idx="203">
                  <c:v>45392</c:v>
                </c:pt>
                <c:pt idx="204">
                  <c:v>45391</c:v>
                </c:pt>
                <c:pt idx="205">
                  <c:v>45390</c:v>
                </c:pt>
                <c:pt idx="206">
                  <c:v>45387</c:v>
                </c:pt>
                <c:pt idx="207">
                  <c:v>45386</c:v>
                </c:pt>
                <c:pt idx="208">
                  <c:v>45385</c:v>
                </c:pt>
                <c:pt idx="209">
                  <c:v>45384</c:v>
                </c:pt>
                <c:pt idx="210">
                  <c:v>45383</c:v>
                </c:pt>
                <c:pt idx="211">
                  <c:v>45379</c:v>
                </c:pt>
                <c:pt idx="212">
                  <c:v>45378</c:v>
                </c:pt>
                <c:pt idx="213">
                  <c:v>45377</c:v>
                </c:pt>
                <c:pt idx="214">
                  <c:v>45376</c:v>
                </c:pt>
                <c:pt idx="215">
                  <c:v>45373</c:v>
                </c:pt>
                <c:pt idx="216">
                  <c:v>45372</c:v>
                </c:pt>
                <c:pt idx="217">
                  <c:v>45371</c:v>
                </c:pt>
                <c:pt idx="218">
                  <c:v>45370</c:v>
                </c:pt>
                <c:pt idx="219">
                  <c:v>45369</c:v>
                </c:pt>
                <c:pt idx="220">
                  <c:v>45366</c:v>
                </c:pt>
                <c:pt idx="221">
                  <c:v>45365</c:v>
                </c:pt>
                <c:pt idx="222">
                  <c:v>45364</c:v>
                </c:pt>
                <c:pt idx="223">
                  <c:v>45363</c:v>
                </c:pt>
                <c:pt idx="224">
                  <c:v>45362</c:v>
                </c:pt>
                <c:pt idx="225">
                  <c:v>45359</c:v>
                </c:pt>
                <c:pt idx="226">
                  <c:v>45358</c:v>
                </c:pt>
                <c:pt idx="227">
                  <c:v>45357</c:v>
                </c:pt>
                <c:pt idx="228">
                  <c:v>45356</c:v>
                </c:pt>
                <c:pt idx="229">
                  <c:v>45355</c:v>
                </c:pt>
                <c:pt idx="230">
                  <c:v>45352</c:v>
                </c:pt>
                <c:pt idx="231">
                  <c:v>45351</c:v>
                </c:pt>
                <c:pt idx="232">
                  <c:v>45350</c:v>
                </c:pt>
                <c:pt idx="233">
                  <c:v>45349</c:v>
                </c:pt>
                <c:pt idx="234">
                  <c:v>45348</c:v>
                </c:pt>
                <c:pt idx="235">
                  <c:v>45345</c:v>
                </c:pt>
                <c:pt idx="236">
                  <c:v>45344</c:v>
                </c:pt>
                <c:pt idx="237">
                  <c:v>45343</c:v>
                </c:pt>
                <c:pt idx="238">
                  <c:v>45342</c:v>
                </c:pt>
                <c:pt idx="239">
                  <c:v>45338</c:v>
                </c:pt>
                <c:pt idx="240">
                  <c:v>45337</c:v>
                </c:pt>
                <c:pt idx="241">
                  <c:v>45336</c:v>
                </c:pt>
                <c:pt idx="242">
                  <c:v>45335</c:v>
                </c:pt>
                <c:pt idx="243">
                  <c:v>45334</c:v>
                </c:pt>
                <c:pt idx="244">
                  <c:v>45331</c:v>
                </c:pt>
                <c:pt idx="245">
                  <c:v>45330</c:v>
                </c:pt>
                <c:pt idx="246">
                  <c:v>45329</c:v>
                </c:pt>
                <c:pt idx="247">
                  <c:v>45328</c:v>
                </c:pt>
                <c:pt idx="248">
                  <c:v>45327</c:v>
                </c:pt>
                <c:pt idx="249">
                  <c:v>45324</c:v>
                </c:pt>
                <c:pt idx="250">
                  <c:v>45323</c:v>
                </c:pt>
                <c:pt idx="251">
                  <c:v>45322</c:v>
                </c:pt>
                <c:pt idx="252">
                  <c:v>45321</c:v>
                </c:pt>
                <c:pt idx="253">
                  <c:v>45320</c:v>
                </c:pt>
                <c:pt idx="254">
                  <c:v>45317</c:v>
                </c:pt>
                <c:pt idx="255">
                  <c:v>45316</c:v>
                </c:pt>
                <c:pt idx="256">
                  <c:v>45315</c:v>
                </c:pt>
                <c:pt idx="257">
                  <c:v>45314</c:v>
                </c:pt>
                <c:pt idx="258">
                  <c:v>45313</c:v>
                </c:pt>
                <c:pt idx="259">
                  <c:v>45310</c:v>
                </c:pt>
                <c:pt idx="260">
                  <c:v>45309</c:v>
                </c:pt>
                <c:pt idx="261">
                  <c:v>45308</c:v>
                </c:pt>
                <c:pt idx="262">
                  <c:v>45307</c:v>
                </c:pt>
                <c:pt idx="263">
                  <c:v>45303</c:v>
                </c:pt>
                <c:pt idx="264">
                  <c:v>45302</c:v>
                </c:pt>
                <c:pt idx="265">
                  <c:v>45301</c:v>
                </c:pt>
                <c:pt idx="266">
                  <c:v>45300</c:v>
                </c:pt>
                <c:pt idx="267">
                  <c:v>45299</c:v>
                </c:pt>
                <c:pt idx="268">
                  <c:v>45296</c:v>
                </c:pt>
                <c:pt idx="269">
                  <c:v>45295</c:v>
                </c:pt>
                <c:pt idx="270">
                  <c:v>45294</c:v>
                </c:pt>
                <c:pt idx="271">
                  <c:v>45293</c:v>
                </c:pt>
                <c:pt idx="272">
                  <c:v>45289</c:v>
                </c:pt>
                <c:pt idx="273">
                  <c:v>45288</c:v>
                </c:pt>
                <c:pt idx="274">
                  <c:v>45287</c:v>
                </c:pt>
                <c:pt idx="275">
                  <c:v>45286</c:v>
                </c:pt>
                <c:pt idx="276">
                  <c:v>45282</c:v>
                </c:pt>
                <c:pt idx="277">
                  <c:v>45281</c:v>
                </c:pt>
                <c:pt idx="278">
                  <c:v>45280</c:v>
                </c:pt>
                <c:pt idx="279">
                  <c:v>45279</c:v>
                </c:pt>
                <c:pt idx="280">
                  <c:v>45278</c:v>
                </c:pt>
                <c:pt idx="281">
                  <c:v>45275</c:v>
                </c:pt>
                <c:pt idx="282">
                  <c:v>45274</c:v>
                </c:pt>
                <c:pt idx="283">
                  <c:v>45273</c:v>
                </c:pt>
                <c:pt idx="284">
                  <c:v>45272</c:v>
                </c:pt>
                <c:pt idx="285">
                  <c:v>45271</c:v>
                </c:pt>
                <c:pt idx="286">
                  <c:v>45268</c:v>
                </c:pt>
                <c:pt idx="287">
                  <c:v>45267</c:v>
                </c:pt>
                <c:pt idx="288">
                  <c:v>45266</c:v>
                </c:pt>
                <c:pt idx="289">
                  <c:v>45265</c:v>
                </c:pt>
                <c:pt idx="290">
                  <c:v>45264</c:v>
                </c:pt>
                <c:pt idx="291">
                  <c:v>45261</c:v>
                </c:pt>
                <c:pt idx="292">
                  <c:v>45260</c:v>
                </c:pt>
                <c:pt idx="293">
                  <c:v>45259</c:v>
                </c:pt>
                <c:pt idx="294">
                  <c:v>45258</c:v>
                </c:pt>
                <c:pt idx="295">
                  <c:v>45257</c:v>
                </c:pt>
                <c:pt idx="296">
                  <c:v>45254</c:v>
                </c:pt>
                <c:pt idx="297">
                  <c:v>45252</c:v>
                </c:pt>
                <c:pt idx="298">
                  <c:v>45251</c:v>
                </c:pt>
                <c:pt idx="299">
                  <c:v>45250</c:v>
                </c:pt>
                <c:pt idx="300">
                  <c:v>45247</c:v>
                </c:pt>
                <c:pt idx="301">
                  <c:v>45246</c:v>
                </c:pt>
                <c:pt idx="302">
                  <c:v>45245</c:v>
                </c:pt>
                <c:pt idx="303">
                  <c:v>45244</c:v>
                </c:pt>
                <c:pt idx="304">
                  <c:v>45243</c:v>
                </c:pt>
                <c:pt idx="305">
                  <c:v>45240</c:v>
                </c:pt>
                <c:pt idx="306">
                  <c:v>45239</c:v>
                </c:pt>
                <c:pt idx="307">
                  <c:v>45238</c:v>
                </c:pt>
                <c:pt idx="308">
                  <c:v>45237</c:v>
                </c:pt>
                <c:pt idx="309">
                  <c:v>45236</c:v>
                </c:pt>
                <c:pt idx="310">
                  <c:v>45233</c:v>
                </c:pt>
                <c:pt idx="311">
                  <c:v>45232</c:v>
                </c:pt>
                <c:pt idx="312">
                  <c:v>45231</c:v>
                </c:pt>
                <c:pt idx="313">
                  <c:v>45230</c:v>
                </c:pt>
                <c:pt idx="314">
                  <c:v>45229</c:v>
                </c:pt>
                <c:pt idx="315">
                  <c:v>45226</c:v>
                </c:pt>
                <c:pt idx="316">
                  <c:v>45225</c:v>
                </c:pt>
                <c:pt idx="317">
                  <c:v>45224</c:v>
                </c:pt>
                <c:pt idx="318">
                  <c:v>45223</c:v>
                </c:pt>
                <c:pt idx="319">
                  <c:v>45222</c:v>
                </c:pt>
                <c:pt idx="320">
                  <c:v>45219</c:v>
                </c:pt>
                <c:pt idx="321">
                  <c:v>45218</c:v>
                </c:pt>
                <c:pt idx="322">
                  <c:v>45217</c:v>
                </c:pt>
                <c:pt idx="323">
                  <c:v>45216</c:v>
                </c:pt>
                <c:pt idx="324">
                  <c:v>45215</c:v>
                </c:pt>
                <c:pt idx="325">
                  <c:v>45212</c:v>
                </c:pt>
                <c:pt idx="326">
                  <c:v>45211</c:v>
                </c:pt>
                <c:pt idx="327">
                  <c:v>45210</c:v>
                </c:pt>
                <c:pt idx="328">
                  <c:v>45209</c:v>
                </c:pt>
                <c:pt idx="329">
                  <c:v>45208</c:v>
                </c:pt>
                <c:pt idx="330">
                  <c:v>45205</c:v>
                </c:pt>
                <c:pt idx="331">
                  <c:v>45204</c:v>
                </c:pt>
                <c:pt idx="332">
                  <c:v>45203</c:v>
                </c:pt>
                <c:pt idx="333">
                  <c:v>45202</c:v>
                </c:pt>
                <c:pt idx="334">
                  <c:v>45201</c:v>
                </c:pt>
                <c:pt idx="335">
                  <c:v>45198</c:v>
                </c:pt>
                <c:pt idx="336">
                  <c:v>45197</c:v>
                </c:pt>
                <c:pt idx="337">
                  <c:v>45196</c:v>
                </c:pt>
                <c:pt idx="338">
                  <c:v>45195</c:v>
                </c:pt>
                <c:pt idx="339">
                  <c:v>45194</c:v>
                </c:pt>
                <c:pt idx="340">
                  <c:v>45191</c:v>
                </c:pt>
                <c:pt idx="341">
                  <c:v>45190</c:v>
                </c:pt>
                <c:pt idx="342">
                  <c:v>45189</c:v>
                </c:pt>
                <c:pt idx="343">
                  <c:v>45188</c:v>
                </c:pt>
                <c:pt idx="344">
                  <c:v>45187</c:v>
                </c:pt>
                <c:pt idx="345">
                  <c:v>45184</c:v>
                </c:pt>
                <c:pt idx="346">
                  <c:v>45183</c:v>
                </c:pt>
                <c:pt idx="347">
                  <c:v>45182</c:v>
                </c:pt>
                <c:pt idx="348">
                  <c:v>45181</c:v>
                </c:pt>
                <c:pt idx="349">
                  <c:v>45180</c:v>
                </c:pt>
                <c:pt idx="350">
                  <c:v>45177</c:v>
                </c:pt>
                <c:pt idx="351">
                  <c:v>45176</c:v>
                </c:pt>
                <c:pt idx="352">
                  <c:v>45175</c:v>
                </c:pt>
                <c:pt idx="353">
                  <c:v>45174</c:v>
                </c:pt>
                <c:pt idx="354">
                  <c:v>45170</c:v>
                </c:pt>
                <c:pt idx="355">
                  <c:v>45169</c:v>
                </c:pt>
                <c:pt idx="356">
                  <c:v>45168</c:v>
                </c:pt>
                <c:pt idx="357">
                  <c:v>45167</c:v>
                </c:pt>
                <c:pt idx="358">
                  <c:v>45166</c:v>
                </c:pt>
                <c:pt idx="359">
                  <c:v>45163</c:v>
                </c:pt>
                <c:pt idx="360">
                  <c:v>45162</c:v>
                </c:pt>
                <c:pt idx="361">
                  <c:v>45161</c:v>
                </c:pt>
                <c:pt idx="362">
                  <c:v>45160</c:v>
                </c:pt>
                <c:pt idx="363">
                  <c:v>45159</c:v>
                </c:pt>
                <c:pt idx="364">
                  <c:v>45156</c:v>
                </c:pt>
                <c:pt idx="365">
                  <c:v>45155</c:v>
                </c:pt>
                <c:pt idx="366">
                  <c:v>45154</c:v>
                </c:pt>
                <c:pt idx="367">
                  <c:v>45153</c:v>
                </c:pt>
                <c:pt idx="368">
                  <c:v>45152</c:v>
                </c:pt>
                <c:pt idx="369">
                  <c:v>45149</c:v>
                </c:pt>
                <c:pt idx="370">
                  <c:v>45148</c:v>
                </c:pt>
                <c:pt idx="371">
                  <c:v>45147</c:v>
                </c:pt>
                <c:pt idx="372">
                  <c:v>45146</c:v>
                </c:pt>
                <c:pt idx="373">
                  <c:v>45145</c:v>
                </c:pt>
                <c:pt idx="374">
                  <c:v>45142</c:v>
                </c:pt>
                <c:pt idx="375">
                  <c:v>45141</c:v>
                </c:pt>
                <c:pt idx="376">
                  <c:v>45140</c:v>
                </c:pt>
                <c:pt idx="377">
                  <c:v>45139</c:v>
                </c:pt>
                <c:pt idx="378">
                  <c:v>45138</c:v>
                </c:pt>
                <c:pt idx="379">
                  <c:v>45135</c:v>
                </c:pt>
                <c:pt idx="380">
                  <c:v>45134</c:v>
                </c:pt>
                <c:pt idx="381">
                  <c:v>45133</c:v>
                </c:pt>
                <c:pt idx="382">
                  <c:v>45132</c:v>
                </c:pt>
                <c:pt idx="383">
                  <c:v>45131</c:v>
                </c:pt>
                <c:pt idx="384">
                  <c:v>45128</c:v>
                </c:pt>
                <c:pt idx="385">
                  <c:v>45127</c:v>
                </c:pt>
                <c:pt idx="386">
                  <c:v>45126</c:v>
                </c:pt>
                <c:pt idx="387">
                  <c:v>45125</c:v>
                </c:pt>
                <c:pt idx="388">
                  <c:v>45124</c:v>
                </c:pt>
                <c:pt idx="389">
                  <c:v>45121</c:v>
                </c:pt>
                <c:pt idx="390">
                  <c:v>45120</c:v>
                </c:pt>
                <c:pt idx="391">
                  <c:v>45119</c:v>
                </c:pt>
                <c:pt idx="392">
                  <c:v>45118</c:v>
                </c:pt>
                <c:pt idx="393">
                  <c:v>45117</c:v>
                </c:pt>
                <c:pt idx="394">
                  <c:v>45114</c:v>
                </c:pt>
                <c:pt idx="395">
                  <c:v>45113</c:v>
                </c:pt>
                <c:pt idx="396">
                  <c:v>45112</c:v>
                </c:pt>
                <c:pt idx="397">
                  <c:v>45110</c:v>
                </c:pt>
                <c:pt idx="398">
                  <c:v>45107</c:v>
                </c:pt>
                <c:pt idx="399">
                  <c:v>45106</c:v>
                </c:pt>
                <c:pt idx="400">
                  <c:v>45105</c:v>
                </c:pt>
                <c:pt idx="401">
                  <c:v>45104</c:v>
                </c:pt>
                <c:pt idx="402">
                  <c:v>45103</c:v>
                </c:pt>
                <c:pt idx="403">
                  <c:v>45100</c:v>
                </c:pt>
                <c:pt idx="404">
                  <c:v>45099</c:v>
                </c:pt>
                <c:pt idx="405">
                  <c:v>45098</c:v>
                </c:pt>
                <c:pt idx="406">
                  <c:v>45097</c:v>
                </c:pt>
                <c:pt idx="407">
                  <c:v>45093</c:v>
                </c:pt>
                <c:pt idx="408">
                  <c:v>45092</c:v>
                </c:pt>
                <c:pt idx="409">
                  <c:v>45091</c:v>
                </c:pt>
                <c:pt idx="410">
                  <c:v>45090</c:v>
                </c:pt>
                <c:pt idx="411">
                  <c:v>45089</c:v>
                </c:pt>
                <c:pt idx="412">
                  <c:v>45086</c:v>
                </c:pt>
                <c:pt idx="413">
                  <c:v>45085</c:v>
                </c:pt>
                <c:pt idx="414">
                  <c:v>45084</c:v>
                </c:pt>
                <c:pt idx="415">
                  <c:v>45083</c:v>
                </c:pt>
                <c:pt idx="416">
                  <c:v>45082</c:v>
                </c:pt>
                <c:pt idx="417">
                  <c:v>45079</c:v>
                </c:pt>
                <c:pt idx="418">
                  <c:v>45078</c:v>
                </c:pt>
                <c:pt idx="419">
                  <c:v>45077</c:v>
                </c:pt>
                <c:pt idx="420">
                  <c:v>45076</c:v>
                </c:pt>
                <c:pt idx="421">
                  <c:v>45072</c:v>
                </c:pt>
                <c:pt idx="422">
                  <c:v>45071</c:v>
                </c:pt>
                <c:pt idx="423">
                  <c:v>45070</c:v>
                </c:pt>
                <c:pt idx="424">
                  <c:v>45069</c:v>
                </c:pt>
                <c:pt idx="425">
                  <c:v>45068</c:v>
                </c:pt>
                <c:pt idx="426">
                  <c:v>45065</c:v>
                </c:pt>
                <c:pt idx="427">
                  <c:v>45064</c:v>
                </c:pt>
                <c:pt idx="428">
                  <c:v>45063</c:v>
                </c:pt>
                <c:pt idx="429">
                  <c:v>45062</c:v>
                </c:pt>
                <c:pt idx="430">
                  <c:v>45061</c:v>
                </c:pt>
                <c:pt idx="431">
                  <c:v>45058</c:v>
                </c:pt>
                <c:pt idx="432">
                  <c:v>45057</c:v>
                </c:pt>
                <c:pt idx="433">
                  <c:v>45056</c:v>
                </c:pt>
                <c:pt idx="434">
                  <c:v>45055</c:v>
                </c:pt>
                <c:pt idx="435">
                  <c:v>45054</c:v>
                </c:pt>
                <c:pt idx="436">
                  <c:v>45051</c:v>
                </c:pt>
                <c:pt idx="437">
                  <c:v>45050</c:v>
                </c:pt>
                <c:pt idx="438">
                  <c:v>45049</c:v>
                </c:pt>
                <c:pt idx="439">
                  <c:v>45048</c:v>
                </c:pt>
                <c:pt idx="440">
                  <c:v>45047</c:v>
                </c:pt>
                <c:pt idx="441">
                  <c:v>45044</c:v>
                </c:pt>
                <c:pt idx="442">
                  <c:v>45043</c:v>
                </c:pt>
                <c:pt idx="443">
                  <c:v>45042</c:v>
                </c:pt>
                <c:pt idx="444">
                  <c:v>45041</c:v>
                </c:pt>
                <c:pt idx="445">
                  <c:v>45040</c:v>
                </c:pt>
                <c:pt idx="446">
                  <c:v>45037</c:v>
                </c:pt>
                <c:pt idx="447">
                  <c:v>45036</c:v>
                </c:pt>
                <c:pt idx="448">
                  <c:v>45035</c:v>
                </c:pt>
                <c:pt idx="449">
                  <c:v>45034</c:v>
                </c:pt>
                <c:pt idx="450">
                  <c:v>45033</c:v>
                </c:pt>
                <c:pt idx="451">
                  <c:v>45030</c:v>
                </c:pt>
                <c:pt idx="452">
                  <c:v>45029</c:v>
                </c:pt>
                <c:pt idx="453">
                  <c:v>45028</c:v>
                </c:pt>
                <c:pt idx="454">
                  <c:v>45027</c:v>
                </c:pt>
                <c:pt idx="455">
                  <c:v>45026</c:v>
                </c:pt>
                <c:pt idx="456">
                  <c:v>45022</c:v>
                </c:pt>
                <c:pt idx="457">
                  <c:v>45021</c:v>
                </c:pt>
                <c:pt idx="458">
                  <c:v>45020</c:v>
                </c:pt>
                <c:pt idx="459">
                  <c:v>45019</c:v>
                </c:pt>
                <c:pt idx="460">
                  <c:v>45016</c:v>
                </c:pt>
                <c:pt idx="461">
                  <c:v>45015</c:v>
                </c:pt>
                <c:pt idx="462">
                  <c:v>45014</c:v>
                </c:pt>
                <c:pt idx="463">
                  <c:v>45013</c:v>
                </c:pt>
                <c:pt idx="464">
                  <c:v>45012</c:v>
                </c:pt>
                <c:pt idx="465">
                  <c:v>45009</c:v>
                </c:pt>
                <c:pt idx="466">
                  <c:v>45008</c:v>
                </c:pt>
                <c:pt idx="467">
                  <c:v>45007</c:v>
                </c:pt>
                <c:pt idx="468">
                  <c:v>45006</c:v>
                </c:pt>
                <c:pt idx="469">
                  <c:v>45005</c:v>
                </c:pt>
                <c:pt idx="470">
                  <c:v>45002</c:v>
                </c:pt>
                <c:pt idx="471">
                  <c:v>45001</c:v>
                </c:pt>
                <c:pt idx="472">
                  <c:v>45000</c:v>
                </c:pt>
                <c:pt idx="473">
                  <c:v>44999</c:v>
                </c:pt>
                <c:pt idx="474">
                  <c:v>44998</c:v>
                </c:pt>
                <c:pt idx="475">
                  <c:v>44995</c:v>
                </c:pt>
                <c:pt idx="476">
                  <c:v>44994</c:v>
                </c:pt>
                <c:pt idx="477">
                  <c:v>44993</c:v>
                </c:pt>
                <c:pt idx="478">
                  <c:v>44992</c:v>
                </c:pt>
                <c:pt idx="479">
                  <c:v>44991</c:v>
                </c:pt>
                <c:pt idx="480">
                  <c:v>44988</c:v>
                </c:pt>
                <c:pt idx="481">
                  <c:v>44987</c:v>
                </c:pt>
                <c:pt idx="482">
                  <c:v>44986</c:v>
                </c:pt>
                <c:pt idx="483">
                  <c:v>44985</c:v>
                </c:pt>
                <c:pt idx="484">
                  <c:v>44984</c:v>
                </c:pt>
                <c:pt idx="485">
                  <c:v>44981</c:v>
                </c:pt>
                <c:pt idx="486">
                  <c:v>44980</c:v>
                </c:pt>
                <c:pt idx="487">
                  <c:v>44979</c:v>
                </c:pt>
                <c:pt idx="488">
                  <c:v>44978</c:v>
                </c:pt>
                <c:pt idx="489">
                  <c:v>44974</c:v>
                </c:pt>
                <c:pt idx="490">
                  <c:v>44973</c:v>
                </c:pt>
                <c:pt idx="491">
                  <c:v>44972</c:v>
                </c:pt>
                <c:pt idx="492">
                  <c:v>44971</c:v>
                </c:pt>
                <c:pt idx="493">
                  <c:v>44970</c:v>
                </c:pt>
                <c:pt idx="494">
                  <c:v>44967</c:v>
                </c:pt>
                <c:pt idx="495">
                  <c:v>44966</c:v>
                </c:pt>
                <c:pt idx="496">
                  <c:v>44965</c:v>
                </c:pt>
                <c:pt idx="497">
                  <c:v>44964</c:v>
                </c:pt>
                <c:pt idx="498">
                  <c:v>44963</c:v>
                </c:pt>
                <c:pt idx="499">
                  <c:v>44960</c:v>
                </c:pt>
                <c:pt idx="500">
                  <c:v>44959</c:v>
                </c:pt>
                <c:pt idx="501">
                  <c:v>44958</c:v>
                </c:pt>
                <c:pt idx="502">
                  <c:v>44957</c:v>
                </c:pt>
                <c:pt idx="503">
                  <c:v>44956</c:v>
                </c:pt>
                <c:pt idx="504">
                  <c:v>44953</c:v>
                </c:pt>
                <c:pt idx="505">
                  <c:v>44952</c:v>
                </c:pt>
                <c:pt idx="506">
                  <c:v>44951</c:v>
                </c:pt>
                <c:pt idx="507">
                  <c:v>44950</c:v>
                </c:pt>
                <c:pt idx="508">
                  <c:v>44949</c:v>
                </c:pt>
                <c:pt idx="509">
                  <c:v>44946</c:v>
                </c:pt>
                <c:pt idx="510">
                  <c:v>44945</c:v>
                </c:pt>
                <c:pt idx="511">
                  <c:v>44944</c:v>
                </c:pt>
                <c:pt idx="512">
                  <c:v>44943</c:v>
                </c:pt>
                <c:pt idx="513">
                  <c:v>44939</c:v>
                </c:pt>
                <c:pt idx="514">
                  <c:v>44938</c:v>
                </c:pt>
                <c:pt idx="515">
                  <c:v>44937</c:v>
                </c:pt>
                <c:pt idx="516">
                  <c:v>44936</c:v>
                </c:pt>
                <c:pt idx="517">
                  <c:v>44935</c:v>
                </c:pt>
                <c:pt idx="518">
                  <c:v>44932</c:v>
                </c:pt>
                <c:pt idx="519">
                  <c:v>44931</c:v>
                </c:pt>
                <c:pt idx="520">
                  <c:v>44930</c:v>
                </c:pt>
                <c:pt idx="521">
                  <c:v>44929</c:v>
                </c:pt>
                <c:pt idx="522">
                  <c:v>44925</c:v>
                </c:pt>
                <c:pt idx="523">
                  <c:v>44924</c:v>
                </c:pt>
                <c:pt idx="524">
                  <c:v>44923</c:v>
                </c:pt>
                <c:pt idx="525">
                  <c:v>44922</c:v>
                </c:pt>
                <c:pt idx="526">
                  <c:v>44918</c:v>
                </c:pt>
                <c:pt idx="527">
                  <c:v>44917</c:v>
                </c:pt>
                <c:pt idx="528">
                  <c:v>44916</c:v>
                </c:pt>
                <c:pt idx="529">
                  <c:v>44915</c:v>
                </c:pt>
                <c:pt idx="530">
                  <c:v>44914</c:v>
                </c:pt>
                <c:pt idx="531">
                  <c:v>44911</c:v>
                </c:pt>
                <c:pt idx="532">
                  <c:v>44910</c:v>
                </c:pt>
                <c:pt idx="533">
                  <c:v>44909</c:v>
                </c:pt>
                <c:pt idx="534">
                  <c:v>44908</c:v>
                </c:pt>
                <c:pt idx="535">
                  <c:v>44907</c:v>
                </c:pt>
                <c:pt idx="536">
                  <c:v>44904</c:v>
                </c:pt>
                <c:pt idx="537">
                  <c:v>44903</c:v>
                </c:pt>
                <c:pt idx="538">
                  <c:v>44902</c:v>
                </c:pt>
                <c:pt idx="539">
                  <c:v>44901</c:v>
                </c:pt>
                <c:pt idx="540">
                  <c:v>44900</c:v>
                </c:pt>
                <c:pt idx="541">
                  <c:v>44897</c:v>
                </c:pt>
                <c:pt idx="542">
                  <c:v>44896</c:v>
                </c:pt>
                <c:pt idx="543">
                  <c:v>44895</c:v>
                </c:pt>
                <c:pt idx="544">
                  <c:v>44894</c:v>
                </c:pt>
                <c:pt idx="545">
                  <c:v>44893</c:v>
                </c:pt>
                <c:pt idx="546">
                  <c:v>44890</c:v>
                </c:pt>
                <c:pt idx="547">
                  <c:v>44888</c:v>
                </c:pt>
                <c:pt idx="548">
                  <c:v>44887</c:v>
                </c:pt>
                <c:pt idx="549">
                  <c:v>44886</c:v>
                </c:pt>
                <c:pt idx="550">
                  <c:v>44883</c:v>
                </c:pt>
                <c:pt idx="551">
                  <c:v>44882</c:v>
                </c:pt>
                <c:pt idx="552">
                  <c:v>44881</c:v>
                </c:pt>
                <c:pt idx="553">
                  <c:v>44880</c:v>
                </c:pt>
                <c:pt idx="554">
                  <c:v>44879</c:v>
                </c:pt>
                <c:pt idx="555">
                  <c:v>44876</c:v>
                </c:pt>
                <c:pt idx="556">
                  <c:v>44875</c:v>
                </c:pt>
                <c:pt idx="557">
                  <c:v>44874</c:v>
                </c:pt>
                <c:pt idx="558">
                  <c:v>44873</c:v>
                </c:pt>
                <c:pt idx="559">
                  <c:v>44872</c:v>
                </c:pt>
                <c:pt idx="560">
                  <c:v>44869</c:v>
                </c:pt>
                <c:pt idx="561">
                  <c:v>44868</c:v>
                </c:pt>
                <c:pt idx="562">
                  <c:v>44867</c:v>
                </c:pt>
                <c:pt idx="563">
                  <c:v>44866</c:v>
                </c:pt>
                <c:pt idx="564">
                  <c:v>44865</c:v>
                </c:pt>
                <c:pt idx="565">
                  <c:v>44862</c:v>
                </c:pt>
                <c:pt idx="566">
                  <c:v>44861</c:v>
                </c:pt>
                <c:pt idx="567">
                  <c:v>44860</c:v>
                </c:pt>
                <c:pt idx="568">
                  <c:v>44859</c:v>
                </c:pt>
                <c:pt idx="569">
                  <c:v>44858</c:v>
                </c:pt>
                <c:pt idx="570">
                  <c:v>44855</c:v>
                </c:pt>
                <c:pt idx="571">
                  <c:v>44854</c:v>
                </c:pt>
                <c:pt idx="572">
                  <c:v>44853</c:v>
                </c:pt>
                <c:pt idx="573">
                  <c:v>44852</c:v>
                </c:pt>
                <c:pt idx="574">
                  <c:v>44851</c:v>
                </c:pt>
                <c:pt idx="575">
                  <c:v>44848</c:v>
                </c:pt>
                <c:pt idx="576">
                  <c:v>44847</c:v>
                </c:pt>
                <c:pt idx="577">
                  <c:v>44846</c:v>
                </c:pt>
                <c:pt idx="578">
                  <c:v>44845</c:v>
                </c:pt>
                <c:pt idx="579">
                  <c:v>44844</c:v>
                </c:pt>
                <c:pt idx="580">
                  <c:v>44841</c:v>
                </c:pt>
                <c:pt idx="581">
                  <c:v>44840</c:v>
                </c:pt>
                <c:pt idx="582">
                  <c:v>44839</c:v>
                </c:pt>
                <c:pt idx="583">
                  <c:v>44838</c:v>
                </c:pt>
                <c:pt idx="584">
                  <c:v>44837</c:v>
                </c:pt>
                <c:pt idx="585">
                  <c:v>44834</c:v>
                </c:pt>
                <c:pt idx="586">
                  <c:v>44833</c:v>
                </c:pt>
                <c:pt idx="587">
                  <c:v>44832</c:v>
                </c:pt>
                <c:pt idx="588">
                  <c:v>44831</c:v>
                </c:pt>
                <c:pt idx="589">
                  <c:v>44830</c:v>
                </c:pt>
                <c:pt idx="590">
                  <c:v>44827</c:v>
                </c:pt>
                <c:pt idx="591">
                  <c:v>44826</c:v>
                </c:pt>
                <c:pt idx="592">
                  <c:v>44825</c:v>
                </c:pt>
                <c:pt idx="593">
                  <c:v>44824</c:v>
                </c:pt>
                <c:pt idx="594">
                  <c:v>44823</c:v>
                </c:pt>
                <c:pt idx="595">
                  <c:v>44820</c:v>
                </c:pt>
                <c:pt idx="596">
                  <c:v>44819</c:v>
                </c:pt>
                <c:pt idx="597">
                  <c:v>44818</c:v>
                </c:pt>
                <c:pt idx="598">
                  <c:v>44817</c:v>
                </c:pt>
                <c:pt idx="599">
                  <c:v>44816</c:v>
                </c:pt>
                <c:pt idx="600">
                  <c:v>44813</c:v>
                </c:pt>
                <c:pt idx="601">
                  <c:v>44812</c:v>
                </c:pt>
                <c:pt idx="602">
                  <c:v>44811</c:v>
                </c:pt>
                <c:pt idx="603">
                  <c:v>44810</c:v>
                </c:pt>
                <c:pt idx="604">
                  <c:v>44806</c:v>
                </c:pt>
                <c:pt idx="605">
                  <c:v>44805</c:v>
                </c:pt>
                <c:pt idx="606">
                  <c:v>44804</c:v>
                </c:pt>
                <c:pt idx="607">
                  <c:v>44803</c:v>
                </c:pt>
                <c:pt idx="608">
                  <c:v>44802</c:v>
                </c:pt>
                <c:pt idx="609">
                  <c:v>44799</c:v>
                </c:pt>
                <c:pt idx="610">
                  <c:v>44798</c:v>
                </c:pt>
                <c:pt idx="611">
                  <c:v>44797</c:v>
                </c:pt>
                <c:pt idx="612">
                  <c:v>44796</c:v>
                </c:pt>
                <c:pt idx="613">
                  <c:v>44795</c:v>
                </c:pt>
                <c:pt idx="614">
                  <c:v>44792</c:v>
                </c:pt>
                <c:pt idx="615">
                  <c:v>44791</c:v>
                </c:pt>
                <c:pt idx="616">
                  <c:v>44790</c:v>
                </c:pt>
                <c:pt idx="617">
                  <c:v>44789</c:v>
                </c:pt>
                <c:pt idx="618">
                  <c:v>44788</c:v>
                </c:pt>
                <c:pt idx="619">
                  <c:v>44785</c:v>
                </c:pt>
                <c:pt idx="620">
                  <c:v>44784</c:v>
                </c:pt>
                <c:pt idx="621">
                  <c:v>44783</c:v>
                </c:pt>
                <c:pt idx="622">
                  <c:v>44782</c:v>
                </c:pt>
                <c:pt idx="623">
                  <c:v>44781</c:v>
                </c:pt>
                <c:pt idx="624">
                  <c:v>44778</c:v>
                </c:pt>
                <c:pt idx="625">
                  <c:v>44777</c:v>
                </c:pt>
                <c:pt idx="626">
                  <c:v>44776</c:v>
                </c:pt>
                <c:pt idx="627">
                  <c:v>44775</c:v>
                </c:pt>
                <c:pt idx="628">
                  <c:v>44774</c:v>
                </c:pt>
                <c:pt idx="629">
                  <c:v>44771</c:v>
                </c:pt>
                <c:pt idx="630">
                  <c:v>44770</c:v>
                </c:pt>
                <c:pt idx="631">
                  <c:v>44769</c:v>
                </c:pt>
                <c:pt idx="632">
                  <c:v>44768</c:v>
                </c:pt>
                <c:pt idx="633">
                  <c:v>44767</c:v>
                </c:pt>
                <c:pt idx="634">
                  <c:v>44764</c:v>
                </c:pt>
                <c:pt idx="635">
                  <c:v>44763</c:v>
                </c:pt>
                <c:pt idx="636">
                  <c:v>44762</c:v>
                </c:pt>
                <c:pt idx="637">
                  <c:v>44761</c:v>
                </c:pt>
                <c:pt idx="638">
                  <c:v>44760</c:v>
                </c:pt>
                <c:pt idx="639">
                  <c:v>44757</c:v>
                </c:pt>
                <c:pt idx="640">
                  <c:v>44756</c:v>
                </c:pt>
                <c:pt idx="641">
                  <c:v>44755</c:v>
                </c:pt>
                <c:pt idx="642">
                  <c:v>44754</c:v>
                </c:pt>
                <c:pt idx="643">
                  <c:v>44753</c:v>
                </c:pt>
                <c:pt idx="644">
                  <c:v>44750</c:v>
                </c:pt>
                <c:pt idx="645">
                  <c:v>44749</c:v>
                </c:pt>
                <c:pt idx="646">
                  <c:v>44748</c:v>
                </c:pt>
                <c:pt idx="647">
                  <c:v>44747</c:v>
                </c:pt>
                <c:pt idx="648">
                  <c:v>44743</c:v>
                </c:pt>
                <c:pt idx="649">
                  <c:v>44742</c:v>
                </c:pt>
                <c:pt idx="650">
                  <c:v>44741</c:v>
                </c:pt>
                <c:pt idx="651">
                  <c:v>44740</c:v>
                </c:pt>
                <c:pt idx="652">
                  <c:v>44739</c:v>
                </c:pt>
                <c:pt idx="653">
                  <c:v>44736</c:v>
                </c:pt>
                <c:pt idx="654">
                  <c:v>44735</c:v>
                </c:pt>
                <c:pt idx="655">
                  <c:v>44734</c:v>
                </c:pt>
                <c:pt idx="656">
                  <c:v>44733</c:v>
                </c:pt>
                <c:pt idx="657">
                  <c:v>44729</c:v>
                </c:pt>
                <c:pt idx="658">
                  <c:v>44728</c:v>
                </c:pt>
                <c:pt idx="659">
                  <c:v>44727</c:v>
                </c:pt>
                <c:pt idx="660">
                  <c:v>44726</c:v>
                </c:pt>
                <c:pt idx="661">
                  <c:v>44725</c:v>
                </c:pt>
                <c:pt idx="662">
                  <c:v>44722</c:v>
                </c:pt>
                <c:pt idx="663">
                  <c:v>44721</c:v>
                </c:pt>
                <c:pt idx="664">
                  <c:v>44720</c:v>
                </c:pt>
                <c:pt idx="665">
                  <c:v>44719</c:v>
                </c:pt>
                <c:pt idx="666">
                  <c:v>44718</c:v>
                </c:pt>
                <c:pt idx="667">
                  <c:v>44715</c:v>
                </c:pt>
                <c:pt idx="668">
                  <c:v>44714</c:v>
                </c:pt>
                <c:pt idx="669">
                  <c:v>44713</c:v>
                </c:pt>
                <c:pt idx="670">
                  <c:v>44712</c:v>
                </c:pt>
                <c:pt idx="671">
                  <c:v>44708</c:v>
                </c:pt>
                <c:pt idx="672">
                  <c:v>44707</c:v>
                </c:pt>
                <c:pt idx="673">
                  <c:v>44706</c:v>
                </c:pt>
                <c:pt idx="674">
                  <c:v>44705</c:v>
                </c:pt>
                <c:pt idx="675">
                  <c:v>44704</c:v>
                </c:pt>
                <c:pt idx="676">
                  <c:v>44701</c:v>
                </c:pt>
                <c:pt idx="677">
                  <c:v>44700</c:v>
                </c:pt>
                <c:pt idx="678">
                  <c:v>44699</c:v>
                </c:pt>
                <c:pt idx="679">
                  <c:v>44698</c:v>
                </c:pt>
                <c:pt idx="680">
                  <c:v>44697</c:v>
                </c:pt>
                <c:pt idx="681">
                  <c:v>44694</c:v>
                </c:pt>
                <c:pt idx="682">
                  <c:v>44693</c:v>
                </c:pt>
                <c:pt idx="683">
                  <c:v>44692</c:v>
                </c:pt>
                <c:pt idx="684">
                  <c:v>44691</c:v>
                </c:pt>
                <c:pt idx="685">
                  <c:v>44690</c:v>
                </c:pt>
                <c:pt idx="686">
                  <c:v>44687</c:v>
                </c:pt>
                <c:pt idx="687">
                  <c:v>44686</c:v>
                </c:pt>
                <c:pt idx="688">
                  <c:v>44685</c:v>
                </c:pt>
                <c:pt idx="689">
                  <c:v>44684</c:v>
                </c:pt>
                <c:pt idx="690">
                  <c:v>44683</c:v>
                </c:pt>
                <c:pt idx="691">
                  <c:v>44680</c:v>
                </c:pt>
                <c:pt idx="692">
                  <c:v>44679</c:v>
                </c:pt>
                <c:pt idx="693">
                  <c:v>44678</c:v>
                </c:pt>
                <c:pt idx="694">
                  <c:v>44677</c:v>
                </c:pt>
                <c:pt idx="695">
                  <c:v>44676</c:v>
                </c:pt>
                <c:pt idx="696">
                  <c:v>44673</c:v>
                </c:pt>
                <c:pt idx="697">
                  <c:v>44672</c:v>
                </c:pt>
                <c:pt idx="698">
                  <c:v>44671</c:v>
                </c:pt>
                <c:pt idx="699">
                  <c:v>44670</c:v>
                </c:pt>
                <c:pt idx="700">
                  <c:v>44669</c:v>
                </c:pt>
                <c:pt idx="701">
                  <c:v>44665</c:v>
                </c:pt>
                <c:pt idx="702">
                  <c:v>44664</c:v>
                </c:pt>
                <c:pt idx="703">
                  <c:v>44663</c:v>
                </c:pt>
                <c:pt idx="704">
                  <c:v>44662</c:v>
                </c:pt>
                <c:pt idx="705">
                  <c:v>44659</c:v>
                </c:pt>
                <c:pt idx="706">
                  <c:v>44658</c:v>
                </c:pt>
                <c:pt idx="707">
                  <c:v>44657</c:v>
                </c:pt>
                <c:pt idx="708">
                  <c:v>44656</c:v>
                </c:pt>
                <c:pt idx="709">
                  <c:v>44655</c:v>
                </c:pt>
                <c:pt idx="710">
                  <c:v>44652</c:v>
                </c:pt>
                <c:pt idx="711">
                  <c:v>44651</c:v>
                </c:pt>
                <c:pt idx="712">
                  <c:v>44650</c:v>
                </c:pt>
                <c:pt idx="713">
                  <c:v>44649</c:v>
                </c:pt>
                <c:pt idx="714">
                  <c:v>44648</c:v>
                </c:pt>
                <c:pt idx="715">
                  <c:v>44645</c:v>
                </c:pt>
                <c:pt idx="716">
                  <c:v>44644</c:v>
                </c:pt>
                <c:pt idx="717">
                  <c:v>44643</c:v>
                </c:pt>
                <c:pt idx="718">
                  <c:v>44642</c:v>
                </c:pt>
                <c:pt idx="719">
                  <c:v>44641</c:v>
                </c:pt>
                <c:pt idx="720">
                  <c:v>44638</c:v>
                </c:pt>
                <c:pt idx="721">
                  <c:v>44637</c:v>
                </c:pt>
                <c:pt idx="722">
                  <c:v>44636</c:v>
                </c:pt>
                <c:pt idx="723">
                  <c:v>44635</c:v>
                </c:pt>
                <c:pt idx="724">
                  <c:v>44634</c:v>
                </c:pt>
                <c:pt idx="725">
                  <c:v>44631</c:v>
                </c:pt>
                <c:pt idx="726">
                  <c:v>44630</c:v>
                </c:pt>
                <c:pt idx="727">
                  <c:v>44629</c:v>
                </c:pt>
                <c:pt idx="728">
                  <c:v>44628</c:v>
                </c:pt>
                <c:pt idx="729">
                  <c:v>44627</c:v>
                </c:pt>
                <c:pt idx="730">
                  <c:v>44624</c:v>
                </c:pt>
                <c:pt idx="731">
                  <c:v>44623</c:v>
                </c:pt>
                <c:pt idx="732">
                  <c:v>44622</c:v>
                </c:pt>
                <c:pt idx="733">
                  <c:v>44621</c:v>
                </c:pt>
                <c:pt idx="734">
                  <c:v>44620</c:v>
                </c:pt>
                <c:pt idx="735">
                  <c:v>44617</c:v>
                </c:pt>
                <c:pt idx="736">
                  <c:v>44616</c:v>
                </c:pt>
                <c:pt idx="737">
                  <c:v>44615</c:v>
                </c:pt>
                <c:pt idx="738">
                  <c:v>44614</c:v>
                </c:pt>
                <c:pt idx="739">
                  <c:v>44610</c:v>
                </c:pt>
                <c:pt idx="740">
                  <c:v>44609</c:v>
                </c:pt>
                <c:pt idx="741">
                  <c:v>44608</c:v>
                </c:pt>
                <c:pt idx="742">
                  <c:v>44607</c:v>
                </c:pt>
                <c:pt idx="743">
                  <c:v>44606</c:v>
                </c:pt>
                <c:pt idx="744">
                  <c:v>44603</c:v>
                </c:pt>
                <c:pt idx="745">
                  <c:v>44602</c:v>
                </c:pt>
                <c:pt idx="746">
                  <c:v>44601</c:v>
                </c:pt>
                <c:pt idx="747">
                  <c:v>44600</c:v>
                </c:pt>
                <c:pt idx="748">
                  <c:v>44599</c:v>
                </c:pt>
                <c:pt idx="749">
                  <c:v>44596</c:v>
                </c:pt>
                <c:pt idx="750">
                  <c:v>44595</c:v>
                </c:pt>
                <c:pt idx="751">
                  <c:v>44594</c:v>
                </c:pt>
                <c:pt idx="752">
                  <c:v>44593</c:v>
                </c:pt>
                <c:pt idx="753">
                  <c:v>44592</c:v>
                </c:pt>
                <c:pt idx="754">
                  <c:v>44589</c:v>
                </c:pt>
                <c:pt idx="755">
                  <c:v>44588</c:v>
                </c:pt>
                <c:pt idx="756">
                  <c:v>44587</c:v>
                </c:pt>
                <c:pt idx="757">
                  <c:v>44586</c:v>
                </c:pt>
                <c:pt idx="758">
                  <c:v>44585</c:v>
                </c:pt>
                <c:pt idx="759">
                  <c:v>44582</c:v>
                </c:pt>
                <c:pt idx="760">
                  <c:v>44581</c:v>
                </c:pt>
                <c:pt idx="761">
                  <c:v>44580</c:v>
                </c:pt>
                <c:pt idx="762">
                  <c:v>44579</c:v>
                </c:pt>
                <c:pt idx="763">
                  <c:v>44575</c:v>
                </c:pt>
                <c:pt idx="764">
                  <c:v>44574</c:v>
                </c:pt>
                <c:pt idx="765">
                  <c:v>44573</c:v>
                </c:pt>
                <c:pt idx="766">
                  <c:v>44572</c:v>
                </c:pt>
                <c:pt idx="767">
                  <c:v>44571</c:v>
                </c:pt>
                <c:pt idx="768">
                  <c:v>44568</c:v>
                </c:pt>
                <c:pt idx="769">
                  <c:v>44567</c:v>
                </c:pt>
                <c:pt idx="770">
                  <c:v>44566</c:v>
                </c:pt>
                <c:pt idx="771">
                  <c:v>44565</c:v>
                </c:pt>
                <c:pt idx="772">
                  <c:v>44564</c:v>
                </c:pt>
                <c:pt idx="773">
                  <c:v>44561</c:v>
                </c:pt>
                <c:pt idx="774">
                  <c:v>44560</c:v>
                </c:pt>
                <c:pt idx="775">
                  <c:v>44559</c:v>
                </c:pt>
                <c:pt idx="776">
                  <c:v>44558</c:v>
                </c:pt>
                <c:pt idx="777">
                  <c:v>44557</c:v>
                </c:pt>
                <c:pt idx="778">
                  <c:v>44553</c:v>
                </c:pt>
                <c:pt idx="779">
                  <c:v>44552</c:v>
                </c:pt>
                <c:pt idx="780">
                  <c:v>44551</c:v>
                </c:pt>
                <c:pt idx="781">
                  <c:v>44550</c:v>
                </c:pt>
                <c:pt idx="782">
                  <c:v>44547</c:v>
                </c:pt>
                <c:pt idx="783">
                  <c:v>44546</c:v>
                </c:pt>
                <c:pt idx="784">
                  <c:v>44545</c:v>
                </c:pt>
                <c:pt idx="785">
                  <c:v>44544</c:v>
                </c:pt>
                <c:pt idx="786">
                  <c:v>44543</c:v>
                </c:pt>
                <c:pt idx="787">
                  <c:v>44540</c:v>
                </c:pt>
                <c:pt idx="788">
                  <c:v>44539</c:v>
                </c:pt>
                <c:pt idx="789">
                  <c:v>44538</c:v>
                </c:pt>
                <c:pt idx="790">
                  <c:v>44537</c:v>
                </c:pt>
                <c:pt idx="791">
                  <c:v>44536</c:v>
                </c:pt>
                <c:pt idx="792">
                  <c:v>44533</c:v>
                </c:pt>
                <c:pt idx="793">
                  <c:v>44532</c:v>
                </c:pt>
                <c:pt idx="794">
                  <c:v>44531</c:v>
                </c:pt>
                <c:pt idx="795">
                  <c:v>44530</c:v>
                </c:pt>
                <c:pt idx="796">
                  <c:v>44529</c:v>
                </c:pt>
                <c:pt idx="797">
                  <c:v>44526</c:v>
                </c:pt>
                <c:pt idx="798">
                  <c:v>44524</c:v>
                </c:pt>
                <c:pt idx="799">
                  <c:v>44523</c:v>
                </c:pt>
                <c:pt idx="800">
                  <c:v>44522</c:v>
                </c:pt>
                <c:pt idx="801">
                  <c:v>44519</c:v>
                </c:pt>
                <c:pt idx="802">
                  <c:v>44518</c:v>
                </c:pt>
                <c:pt idx="803">
                  <c:v>44517</c:v>
                </c:pt>
                <c:pt idx="804">
                  <c:v>44516</c:v>
                </c:pt>
                <c:pt idx="805">
                  <c:v>44515</c:v>
                </c:pt>
                <c:pt idx="806">
                  <c:v>44512</c:v>
                </c:pt>
                <c:pt idx="807">
                  <c:v>44511</c:v>
                </c:pt>
                <c:pt idx="808">
                  <c:v>44510</c:v>
                </c:pt>
                <c:pt idx="809">
                  <c:v>44509</c:v>
                </c:pt>
                <c:pt idx="810">
                  <c:v>44508</c:v>
                </c:pt>
                <c:pt idx="811">
                  <c:v>44505</c:v>
                </c:pt>
                <c:pt idx="812">
                  <c:v>44504</c:v>
                </c:pt>
                <c:pt idx="813">
                  <c:v>44503</c:v>
                </c:pt>
                <c:pt idx="814">
                  <c:v>44502</c:v>
                </c:pt>
                <c:pt idx="815">
                  <c:v>44501</c:v>
                </c:pt>
                <c:pt idx="816">
                  <c:v>44498</c:v>
                </c:pt>
                <c:pt idx="817">
                  <c:v>44497</c:v>
                </c:pt>
                <c:pt idx="818">
                  <c:v>44496</c:v>
                </c:pt>
                <c:pt idx="819">
                  <c:v>44495</c:v>
                </c:pt>
                <c:pt idx="820">
                  <c:v>44494</c:v>
                </c:pt>
                <c:pt idx="821">
                  <c:v>44491</c:v>
                </c:pt>
                <c:pt idx="822">
                  <c:v>44490</c:v>
                </c:pt>
                <c:pt idx="823">
                  <c:v>44489</c:v>
                </c:pt>
                <c:pt idx="824">
                  <c:v>44488</c:v>
                </c:pt>
                <c:pt idx="825">
                  <c:v>44487</c:v>
                </c:pt>
                <c:pt idx="826">
                  <c:v>44484</c:v>
                </c:pt>
                <c:pt idx="827">
                  <c:v>44483</c:v>
                </c:pt>
                <c:pt idx="828">
                  <c:v>44482</c:v>
                </c:pt>
                <c:pt idx="829">
                  <c:v>44481</c:v>
                </c:pt>
                <c:pt idx="830">
                  <c:v>44480</c:v>
                </c:pt>
                <c:pt idx="831">
                  <c:v>44477</c:v>
                </c:pt>
                <c:pt idx="832">
                  <c:v>44476</c:v>
                </c:pt>
                <c:pt idx="833">
                  <c:v>44475</c:v>
                </c:pt>
                <c:pt idx="834">
                  <c:v>44474</c:v>
                </c:pt>
                <c:pt idx="835">
                  <c:v>44473</c:v>
                </c:pt>
                <c:pt idx="836">
                  <c:v>44470</c:v>
                </c:pt>
                <c:pt idx="837">
                  <c:v>44469</c:v>
                </c:pt>
                <c:pt idx="838">
                  <c:v>44468</c:v>
                </c:pt>
                <c:pt idx="839">
                  <c:v>44467</c:v>
                </c:pt>
                <c:pt idx="840">
                  <c:v>44466</c:v>
                </c:pt>
                <c:pt idx="841">
                  <c:v>44463</c:v>
                </c:pt>
                <c:pt idx="842">
                  <c:v>44462</c:v>
                </c:pt>
                <c:pt idx="843">
                  <c:v>44461</c:v>
                </c:pt>
                <c:pt idx="844">
                  <c:v>44460</c:v>
                </c:pt>
                <c:pt idx="845">
                  <c:v>44459</c:v>
                </c:pt>
                <c:pt idx="846">
                  <c:v>44456</c:v>
                </c:pt>
                <c:pt idx="847">
                  <c:v>44455</c:v>
                </c:pt>
                <c:pt idx="848">
                  <c:v>44454</c:v>
                </c:pt>
                <c:pt idx="849">
                  <c:v>44453</c:v>
                </c:pt>
                <c:pt idx="850">
                  <c:v>44452</c:v>
                </c:pt>
                <c:pt idx="851">
                  <c:v>44449</c:v>
                </c:pt>
                <c:pt idx="852">
                  <c:v>44448</c:v>
                </c:pt>
                <c:pt idx="853">
                  <c:v>44447</c:v>
                </c:pt>
                <c:pt idx="854">
                  <c:v>44446</c:v>
                </c:pt>
                <c:pt idx="855">
                  <c:v>44442</c:v>
                </c:pt>
                <c:pt idx="856">
                  <c:v>44441</c:v>
                </c:pt>
                <c:pt idx="857">
                  <c:v>44440</c:v>
                </c:pt>
                <c:pt idx="858">
                  <c:v>44439</c:v>
                </c:pt>
                <c:pt idx="859">
                  <c:v>44438</c:v>
                </c:pt>
                <c:pt idx="860">
                  <c:v>44435</c:v>
                </c:pt>
                <c:pt idx="861">
                  <c:v>44434</c:v>
                </c:pt>
                <c:pt idx="862">
                  <c:v>44433</c:v>
                </c:pt>
                <c:pt idx="863">
                  <c:v>44432</c:v>
                </c:pt>
                <c:pt idx="864">
                  <c:v>44431</c:v>
                </c:pt>
                <c:pt idx="865">
                  <c:v>44428</c:v>
                </c:pt>
                <c:pt idx="866">
                  <c:v>44427</c:v>
                </c:pt>
                <c:pt idx="867">
                  <c:v>44426</c:v>
                </c:pt>
                <c:pt idx="868">
                  <c:v>44425</c:v>
                </c:pt>
                <c:pt idx="869">
                  <c:v>44424</c:v>
                </c:pt>
                <c:pt idx="870">
                  <c:v>44421</c:v>
                </c:pt>
                <c:pt idx="871">
                  <c:v>44420</c:v>
                </c:pt>
                <c:pt idx="872">
                  <c:v>44419</c:v>
                </c:pt>
                <c:pt idx="873">
                  <c:v>44418</c:v>
                </c:pt>
                <c:pt idx="874">
                  <c:v>44417</c:v>
                </c:pt>
                <c:pt idx="875">
                  <c:v>44414</c:v>
                </c:pt>
                <c:pt idx="876">
                  <c:v>44413</c:v>
                </c:pt>
                <c:pt idx="877">
                  <c:v>44412</c:v>
                </c:pt>
                <c:pt idx="878">
                  <c:v>44411</c:v>
                </c:pt>
                <c:pt idx="879">
                  <c:v>44410</c:v>
                </c:pt>
                <c:pt idx="880">
                  <c:v>44407</c:v>
                </c:pt>
                <c:pt idx="881">
                  <c:v>44406</c:v>
                </c:pt>
                <c:pt idx="882">
                  <c:v>44405</c:v>
                </c:pt>
                <c:pt idx="883">
                  <c:v>44404</c:v>
                </c:pt>
                <c:pt idx="884">
                  <c:v>44403</c:v>
                </c:pt>
                <c:pt idx="885">
                  <c:v>44400</c:v>
                </c:pt>
                <c:pt idx="886">
                  <c:v>44399</c:v>
                </c:pt>
                <c:pt idx="887">
                  <c:v>44398</c:v>
                </c:pt>
                <c:pt idx="888">
                  <c:v>44397</c:v>
                </c:pt>
                <c:pt idx="889">
                  <c:v>44396</c:v>
                </c:pt>
                <c:pt idx="890">
                  <c:v>44393</c:v>
                </c:pt>
                <c:pt idx="891">
                  <c:v>44392</c:v>
                </c:pt>
                <c:pt idx="892">
                  <c:v>44391</c:v>
                </c:pt>
                <c:pt idx="893">
                  <c:v>44390</c:v>
                </c:pt>
                <c:pt idx="894">
                  <c:v>44389</c:v>
                </c:pt>
                <c:pt idx="895">
                  <c:v>44386</c:v>
                </c:pt>
                <c:pt idx="896">
                  <c:v>44385</c:v>
                </c:pt>
                <c:pt idx="897">
                  <c:v>44384</c:v>
                </c:pt>
                <c:pt idx="898">
                  <c:v>44383</c:v>
                </c:pt>
                <c:pt idx="899">
                  <c:v>44379</c:v>
                </c:pt>
                <c:pt idx="900">
                  <c:v>44378</c:v>
                </c:pt>
                <c:pt idx="901">
                  <c:v>44377</c:v>
                </c:pt>
                <c:pt idx="902">
                  <c:v>44376</c:v>
                </c:pt>
                <c:pt idx="903">
                  <c:v>44375</c:v>
                </c:pt>
                <c:pt idx="904">
                  <c:v>44372</c:v>
                </c:pt>
                <c:pt idx="905">
                  <c:v>44371</c:v>
                </c:pt>
                <c:pt idx="906">
                  <c:v>44370</c:v>
                </c:pt>
                <c:pt idx="907">
                  <c:v>44369</c:v>
                </c:pt>
                <c:pt idx="908">
                  <c:v>44368</c:v>
                </c:pt>
                <c:pt idx="909">
                  <c:v>44365</c:v>
                </c:pt>
                <c:pt idx="910">
                  <c:v>44364</c:v>
                </c:pt>
                <c:pt idx="911">
                  <c:v>44363</c:v>
                </c:pt>
                <c:pt idx="912">
                  <c:v>44362</c:v>
                </c:pt>
                <c:pt idx="913">
                  <c:v>44361</c:v>
                </c:pt>
                <c:pt idx="914">
                  <c:v>44358</c:v>
                </c:pt>
                <c:pt idx="915">
                  <c:v>44357</c:v>
                </c:pt>
                <c:pt idx="916">
                  <c:v>44356</c:v>
                </c:pt>
                <c:pt idx="917">
                  <c:v>44355</c:v>
                </c:pt>
                <c:pt idx="918">
                  <c:v>44354</c:v>
                </c:pt>
                <c:pt idx="919">
                  <c:v>44351</c:v>
                </c:pt>
                <c:pt idx="920">
                  <c:v>44350</c:v>
                </c:pt>
                <c:pt idx="921">
                  <c:v>44349</c:v>
                </c:pt>
                <c:pt idx="922">
                  <c:v>44348</c:v>
                </c:pt>
                <c:pt idx="923">
                  <c:v>44344</c:v>
                </c:pt>
                <c:pt idx="924">
                  <c:v>44343</c:v>
                </c:pt>
                <c:pt idx="925">
                  <c:v>44342</c:v>
                </c:pt>
                <c:pt idx="926">
                  <c:v>44341</c:v>
                </c:pt>
                <c:pt idx="927">
                  <c:v>44340</c:v>
                </c:pt>
                <c:pt idx="928">
                  <c:v>44337</c:v>
                </c:pt>
                <c:pt idx="929">
                  <c:v>44336</c:v>
                </c:pt>
                <c:pt idx="930">
                  <c:v>44335</c:v>
                </c:pt>
                <c:pt idx="931">
                  <c:v>44334</c:v>
                </c:pt>
                <c:pt idx="932">
                  <c:v>44333</c:v>
                </c:pt>
                <c:pt idx="933">
                  <c:v>44330</c:v>
                </c:pt>
                <c:pt idx="934">
                  <c:v>44329</c:v>
                </c:pt>
                <c:pt idx="935">
                  <c:v>44328</c:v>
                </c:pt>
                <c:pt idx="936">
                  <c:v>44327</c:v>
                </c:pt>
                <c:pt idx="937">
                  <c:v>44326</c:v>
                </c:pt>
                <c:pt idx="938">
                  <c:v>44323</c:v>
                </c:pt>
                <c:pt idx="939">
                  <c:v>44322</c:v>
                </c:pt>
                <c:pt idx="940">
                  <c:v>44321</c:v>
                </c:pt>
                <c:pt idx="941">
                  <c:v>44320</c:v>
                </c:pt>
                <c:pt idx="942">
                  <c:v>44319</c:v>
                </c:pt>
                <c:pt idx="943">
                  <c:v>44316</c:v>
                </c:pt>
                <c:pt idx="944">
                  <c:v>44315</c:v>
                </c:pt>
                <c:pt idx="945">
                  <c:v>44314</c:v>
                </c:pt>
                <c:pt idx="946">
                  <c:v>44313</c:v>
                </c:pt>
                <c:pt idx="947">
                  <c:v>44312</c:v>
                </c:pt>
                <c:pt idx="948">
                  <c:v>44309</c:v>
                </c:pt>
                <c:pt idx="949">
                  <c:v>44308</c:v>
                </c:pt>
                <c:pt idx="950">
                  <c:v>44307</c:v>
                </c:pt>
                <c:pt idx="951">
                  <c:v>44306</c:v>
                </c:pt>
                <c:pt idx="952">
                  <c:v>44305</c:v>
                </c:pt>
                <c:pt idx="953">
                  <c:v>44302</c:v>
                </c:pt>
                <c:pt idx="954">
                  <c:v>44301</c:v>
                </c:pt>
                <c:pt idx="955">
                  <c:v>44300</c:v>
                </c:pt>
                <c:pt idx="956">
                  <c:v>44299</c:v>
                </c:pt>
                <c:pt idx="957">
                  <c:v>44298</c:v>
                </c:pt>
                <c:pt idx="958">
                  <c:v>44295</c:v>
                </c:pt>
                <c:pt idx="959">
                  <c:v>44294</c:v>
                </c:pt>
                <c:pt idx="960">
                  <c:v>44293</c:v>
                </c:pt>
                <c:pt idx="961">
                  <c:v>44292</c:v>
                </c:pt>
                <c:pt idx="962">
                  <c:v>44291</c:v>
                </c:pt>
                <c:pt idx="963">
                  <c:v>44287</c:v>
                </c:pt>
                <c:pt idx="964">
                  <c:v>44286</c:v>
                </c:pt>
                <c:pt idx="965">
                  <c:v>44285</c:v>
                </c:pt>
                <c:pt idx="966">
                  <c:v>44284</c:v>
                </c:pt>
                <c:pt idx="967">
                  <c:v>44281</c:v>
                </c:pt>
                <c:pt idx="968">
                  <c:v>44280</c:v>
                </c:pt>
                <c:pt idx="969">
                  <c:v>44279</c:v>
                </c:pt>
                <c:pt idx="970">
                  <c:v>44278</c:v>
                </c:pt>
                <c:pt idx="971">
                  <c:v>44277</c:v>
                </c:pt>
                <c:pt idx="972">
                  <c:v>44274</c:v>
                </c:pt>
                <c:pt idx="973">
                  <c:v>44273</c:v>
                </c:pt>
                <c:pt idx="974">
                  <c:v>44272</c:v>
                </c:pt>
                <c:pt idx="975">
                  <c:v>44271</c:v>
                </c:pt>
                <c:pt idx="976">
                  <c:v>44270</c:v>
                </c:pt>
                <c:pt idx="977">
                  <c:v>44267</c:v>
                </c:pt>
                <c:pt idx="978">
                  <c:v>44266</c:v>
                </c:pt>
                <c:pt idx="979">
                  <c:v>44265</c:v>
                </c:pt>
                <c:pt idx="980">
                  <c:v>44264</c:v>
                </c:pt>
                <c:pt idx="981">
                  <c:v>44263</c:v>
                </c:pt>
                <c:pt idx="982">
                  <c:v>44260</c:v>
                </c:pt>
                <c:pt idx="983">
                  <c:v>44259</c:v>
                </c:pt>
                <c:pt idx="984">
                  <c:v>44258</c:v>
                </c:pt>
                <c:pt idx="985">
                  <c:v>44257</c:v>
                </c:pt>
                <c:pt idx="986">
                  <c:v>44256</c:v>
                </c:pt>
                <c:pt idx="987">
                  <c:v>44253</c:v>
                </c:pt>
                <c:pt idx="988">
                  <c:v>44252</c:v>
                </c:pt>
                <c:pt idx="989">
                  <c:v>44251</c:v>
                </c:pt>
                <c:pt idx="990">
                  <c:v>44250</c:v>
                </c:pt>
                <c:pt idx="991">
                  <c:v>44249</c:v>
                </c:pt>
                <c:pt idx="992">
                  <c:v>44246</c:v>
                </c:pt>
                <c:pt idx="993">
                  <c:v>44245</c:v>
                </c:pt>
                <c:pt idx="994">
                  <c:v>44244</c:v>
                </c:pt>
                <c:pt idx="995">
                  <c:v>44243</c:v>
                </c:pt>
                <c:pt idx="996">
                  <c:v>44239</c:v>
                </c:pt>
                <c:pt idx="997">
                  <c:v>44238</c:v>
                </c:pt>
                <c:pt idx="998">
                  <c:v>44237</c:v>
                </c:pt>
                <c:pt idx="999">
                  <c:v>44236</c:v>
                </c:pt>
                <c:pt idx="1000">
                  <c:v>44235</c:v>
                </c:pt>
                <c:pt idx="1001">
                  <c:v>44232</c:v>
                </c:pt>
                <c:pt idx="1002">
                  <c:v>44231</c:v>
                </c:pt>
                <c:pt idx="1003">
                  <c:v>44230</c:v>
                </c:pt>
                <c:pt idx="1004">
                  <c:v>44229</c:v>
                </c:pt>
                <c:pt idx="1005">
                  <c:v>44228</c:v>
                </c:pt>
                <c:pt idx="1006">
                  <c:v>44225</c:v>
                </c:pt>
                <c:pt idx="1007">
                  <c:v>44224</c:v>
                </c:pt>
                <c:pt idx="1008">
                  <c:v>44223</c:v>
                </c:pt>
                <c:pt idx="1009">
                  <c:v>44222</c:v>
                </c:pt>
                <c:pt idx="1010">
                  <c:v>44221</c:v>
                </c:pt>
                <c:pt idx="1011">
                  <c:v>44218</c:v>
                </c:pt>
                <c:pt idx="1012">
                  <c:v>44217</c:v>
                </c:pt>
                <c:pt idx="1013">
                  <c:v>44216</c:v>
                </c:pt>
                <c:pt idx="1014">
                  <c:v>44215</c:v>
                </c:pt>
                <c:pt idx="1015">
                  <c:v>44211</c:v>
                </c:pt>
                <c:pt idx="1016">
                  <c:v>44210</c:v>
                </c:pt>
                <c:pt idx="1017">
                  <c:v>44209</c:v>
                </c:pt>
                <c:pt idx="1018">
                  <c:v>44208</c:v>
                </c:pt>
                <c:pt idx="1019">
                  <c:v>44207</c:v>
                </c:pt>
                <c:pt idx="1020">
                  <c:v>44204</c:v>
                </c:pt>
                <c:pt idx="1021">
                  <c:v>44203</c:v>
                </c:pt>
                <c:pt idx="1022">
                  <c:v>44202</c:v>
                </c:pt>
                <c:pt idx="1023">
                  <c:v>44201</c:v>
                </c:pt>
                <c:pt idx="1024">
                  <c:v>44200</c:v>
                </c:pt>
                <c:pt idx="1025">
                  <c:v>44196</c:v>
                </c:pt>
                <c:pt idx="1026">
                  <c:v>44195</c:v>
                </c:pt>
                <c:pt idx="1027">
                  <c:v>44194</c:v>
                </c:pt>
                <c:pt idx="1028">
                  <c:v>44193</c:v>
                </c:pt>
                <c:pt idx="1029">
                  <c:v>44189</c:v>
                </c:pt>
                <c:pt idx="1030">
                  <c:v>44188</c:v>
                </c:pt>
                <c:pt idx="1031">
                  <c:v>44187</c:v>
                </c:pt>
                <c:pt idx="1032">
                  <c:v>44186</c:v>
                </c:pt>
                <c:pt idx="1033">
                  <c:v>44183</c:v>
                </c:pt>
                <c:pt idx="1034">
                  <c:v>44182</c:v>
                </c:pt>
                <c:pt idx="1035">
                  <c:v>44181</c:v>
                </c:pt>
                <c:pt idx="1036">
                  <c:v>44180</c:v>
                </c:pt>
                <c:pt idx="1037">
                  <c:v>44179</c:v>
                </c:pt>
                <c:pt idx="1038">
                  <c:v>44176</c:v>
                </c:pt>
                <c:pt idx="1039">
                  <c:v>44175</c:v>
                </c:pt>
                <c:pt idx="1040">
                  <c:v>44174</c:v>
                </c:pt>
                <c:pt idx="1041">
                  <c:v>44173</c:v>
                </c:pt>
                <c:pt idx="1042">
                  <c:v>44172</c:v>
                </c:pt>
                <c:pt idx="1043">
                  <c:v>44169</c:v>
                </c:pt>
                <c:pt idx="1044">
                  <c:v>44168</c:v>
                </c:pt>
                <c:pt idx="1045">
                  <c:v>44167</c:v>
                </c:pt>
                <c:pt idx="1046">
                  <c:v>44166</c:v>
                </c:pt>
                <c:pt idx="1047">
                  <c:v>44165</c:v>
                </c:pt>
                <c:pt idx="1048">
                  <c:v>44162</c:v>
                </c:pt>
                <c:pt idx="1049">
                  <c:v>44160</c:v>
                </c:pt>
                <c:pt idx="1050">
                  <c:v>44159</c:v>
                </c:pt>
                <c:pt idx="1051">
                  <c:v>44158</c:v>
                </c:pt>
                <c:pt idx="1052">
                  <c:v>44155</c:v>
                </c:pt>
                <c:pt idx="1053">
                  <c:v>44154</c:v>
                </c:pt>
                <c:pt idx="1054">
                  <c:v>44153</c:v>
                </c:pt>
                <c:pt idx="1055">
                  <c:v>44152</c:v>
                </c:pt>
                <c:pt idx="1056">
                  <c:v>44151</c:v>
                </c:pt>
                <c:pt idx="1057">
                  <c:v>44148</c:v>
                </c:pt>
                <c:pt idx="1058">
                  <c:v>44147</c:v>
                </c:pt>
                <c:pt idx="1059">
                  <c:v>44146</c:v>
                </c:pt>
                <c:pt idx="1060">
                  <c:v>44145</c:v>
                </c:pt>
                <c:pt idx="1061">
                  <c:v>44144</c:v>
                </c:pt>
                <c:pt idx="1062">
                  <c:v>44141</c:v>
                </c:pt>
                <c:pt idx="1063">
                  <c:v>44140</c:v>
                </c:pt>
                <c:pt idx="1064">
                  <c:v>44139</c:v>
                </c:pt>
                <c:pt idx="1065">
                  <c:v>44138</c:v>
                </c:pt>
                <c:pt idx="1066">
                  <c:v>44137</c:v>
                </c:pt>
                <c:pt idx="1067">
                  <c:v>44134</c:v>
                </c:pt>
                <c:pt idx="1068">
                  <c:v>44133</c:v>
                </c:pt>
                <c:pt idx="1069">
                  <c:v>44132</c:v>
                </c:pt>
                <c:pt idx="1070">
                  <c:v>44131</c:v>
                </c:pt>
                <c:pt idx="1071">
                  <c:v>44130</c:v>
                </c:pt>
                <c:pt idx="1072">
                  <c:v>44127</c:v>
                </c:pt>
                <c:pt idx="1073">
                  <c:v>44126</c:v>
                </c:pt>
                <c:pt idx="1074">
                  <c:v>44125</c:v>
                </c:pt>
                <c:pt idx="1075">
                  <c:v>44124</c:v>
                </c:pt>
                <c:pt idx="1076">
                  <c:v>44123</c:v>
                </c:pt>
                <c:pt idx="1077">
                  <c:v>44120</c:v>
                </c:pt>
                <c:pt idx="1078">
                  <c:v>44119</c:v>
                </c:pt>
                <c:pt idx="1079">
                  <c:v>44118</c:v>
                </c:pt>
                <c:pt idx="1080">
                  <c:v>44117</c:v>
                </c:pt>
                <c:pt idx="1081">
                  <c:v>44116</c:v>
                </c:pt>
                <c:pt idx="1082">
                  <c:v>44113</c:v>
                </c:pt>
                <c:pt idx="1083">
                  <c:v>44112</c:v>
                </c:pt>
                <c:pt idx="1084">
                  <c:v>44111</c:v>
                </c:pt>
                <c:pt idx="1085">
                  <c:v>44110</c:v>
                </c:pt>
                <c:pt idx="1086">
                  <c:v>44109</c:v>
                </c:pt>
                <c:pt idx="1087">
                  <c:v>44106</c:v>
                </c:pt>
                <c:pt idx="1088">
                  <c:v>44105</c:v>
                </c:pt>
                <c:pt idx="1089">
                  <c:v>44104</c:v>
                </c:pt>
                <c:pt idx="1090">
                  <c:v>44103</c:v>
                </c:pt>
                <c:pt idx="1091">
                  <c:v>44102</c:v>
                </c:pt>
                <c:pt idx="1092">
                  <c:v>44099</c:v>
                </c:pt>
                <c:pt idx="1093">
                  <c:v>44098</c:v>
                </c:pt>
                <c:pt idx="1094">
                  <c:v>44097</c:v>
                </c:pt>
                <c:pt idx="1095">
                  <c:v>44096</c:v>
                </c:pt>
                <c:pt idx="1096">
                  <c:v>44095</c:v>
                </c:pt>
                <c:pt idx="1097">
                  <c:v>44092</c:v>
                </c:pt>
                <c:pt idx="1098">
                  <c:v>44091</c:v>
                </c:pt>
                <c:pt idx="1099">
                  <c:v>44090</c:v>
                </c:pt>
                <c:pt idx="1100">
                  <c:v>44089</c:v>
                </c:pt>
                <c:pt idx="1101">
                  <c:v>44088</c:v>
                </c:pt>
                <c:pt idx="1102">
                  <c:v>44085</c:v>
                </c:pt>
                <c:pt idx="1103">
                  <c:v>44084</c:v>
                </c:pt>
                <c:pt idx="1104">
                  <c:v>44083</c:v>
                </c:pt>
                <c:pt idx="1105">
                  <c:v>44082</c:v>
                </c:pt>
                <c:pt idx="1106">
                  <c:v>44078</c:v>
                </c:pt>
                <c:pt idx="1107">
                  <c:v>44077</c:v>
                </c:pt>
                <c:pt idx="1108">
                  <c:v>44076</c:v>
                </c:pt>
                <c:pt idx="1109">
                  <c:v>44075</c:v>
                </c:pt>
                <c:pt idx="1110">
                  <c:v>44074</c:v>
                </c:pt>
                <c:pt idx="1111">
                  <c:v>44071</c:v>
                </c:pt>
                <c:pt idx="1112">
                  <c:v>44070</c:v>
                </c:pt>
                <c:pt idx="1113">
                  <c:v>44069</c:v>
                </c:pt>
                <c:pt idx="1114">
                  <c:v>44068</c:v>
                </c:pt>
                <c:pt idx="1115">
                  <c:v>44067</c:v>
                </c:pt>
                <c:pt idx="1116">
                  <c:v>44064</c:v>
                </c:pt>
                <c:pt idx="1117">
                  <c:v>44063</c:v>
                </c:pt>
                <c:pt idx="1118">
                  <c:v>44062</c:v>
                </c:pt>
                <c:pt idx="1119">
                  <c:v>44061</c:v>
                </c:pt>
                <c:pt idx="1120">
                  <c:v>44060</c:v>
                </c:pt>
                <c:pt idx="1121">
                  <c:v>44057</c:v>
                </c:pt>
                <c:pt idx="1122">
                  <c:v>44056</c:v>
                </c:pt>
                <c:pt idx="1123">
                  <c:v>44055</c:v>
                </c:pt>
                <c:pt idx="1124">
                  <c:v>44054</c:v>
                </c:pt>
                <c:pt idx="1125">
                  <c:v>44053</c:v>
                </c:pt>
                <c:pt idx="1126">
                  <c:v>44050</c:v>
                </c:pt>
                <c:pt idx="1127">
                  <c:v>44049</c:v>
                </c:pt>
                <c:pt idx="1128">
                  <c:v>44048</c:v>
                </c:pt>
                <c:pt idx="1129">
                  <c:v>44047</c:v>
                </c:pt>
                <c:pt idx="1130">
                  <c:v>44046</c:v>
                </c:pt>
                <c:pt idx="1131">
                  <c:v>44043</c:v>
                </c:pt>
                <c:pt idx="1132">
                  <c:v>44042</c:v>
                </c:pt>
                <c:pt idx="1133">
                  <c:v>44041</c:v>
                </c:pt>
                <c:pt idx="1134">
                  <c:v>44040</c:v>
                </c:pt>
                <c:pt idx="1135">
                  <c:v>44039</c:v>
                </c:pt>
                <c:pt idx="1136">
                  <c:v>44036</c:v>
                </c:pt>
                <c:pt idx="1137">
                  <c:v>44035</c:v>
                </c:pt>
                <c:pt idx="1138">
                  <c:v>44034</c:v>
                </c:pt>
                <c:pt idx="1139">
                  <c:v>44033</c:v>
                </c:pt>
                <c:pt idx="1140">
                  <c:v>44032</c:v>
                </c:pt>
                <c:pt idx="1141">
                  <c:v>44029</c:v>
                </c:pt>
                <c:pt idx="1142">
                  <c:v>44028</c:v>
                </c:pt>
                <c:pt idx="1143">
                  <c:v>44027</c:v>
                </c:pt>
                <c:pt idx="1144">
                  <c:v>44026</c:v>
                </c:pt>
                <c:pt idx="1145">
                  <c:v>44025</c:v>
                </c:pt>
                <c:pt idx="1146">
                  <c:v>44022</c:v>
                </c:pt>
                <c:pt idx="1147">
                  <c:v>44021</c:v>
                </c:pt>
                <c:pt idx="1148">
                  <c:v>44020</c:v>
                </c:pt>
                <c:pt idx="1149">
                  <c:v>44019</c:v>
                </c:pt>
                <c:pt idx="1150">
                  <c:v>44018</c:v>
                </c:pt>
                <c:pt idx="1151">
                  <c:v>44014</c:v>
                </c:pt>
                <c:pt idx="1152">
                  <c:v>44013</c:v>
                </c:pt>
                <c:pt idx="1153">
                  <c:v>44012</c:v>
                </c:pt>
                <c:pt idx="1154">
                  <c:v>44011</c:v>
                </c:pt>
                <c:pt idx="1155">
                  <c:v>44008</c:v>
                </c:pt>
                <c:pt idx="1156">
                  <c:v>44007</c:v>
                </c:pt>
                <c:pt idx="1157">
                  <c:v>44006</c:v>
                </c:pt>
                <c:pt idx="1158">
                  <c:v>44005</c:v>
                </c:pt>
                <c:pt idx="1159">
                  <c:v>44004</c:v>
                </c:pt>
                <c:pt idx="1160">
                  <c:v>44001</c:v>
                </c:pt>
                <c:pt idx="1161">
                  <c:v>44000</c:v>
                </c:pt>
                <c:pt idx="1162">
                  <c:v>43999</c:v>
                </c:pt>
                <c:pt idx="1163">
                  <c:v>43998</c:v>
                </c:pt>
                <c:pt idx="1164">
                  <c:v>43997</c:v>
                </c:pt>
                <c:pt idx="1165">
                  <c:v>43994</c:v>
                </c:pt>
                <c:pt idx="1166">
                  <c:v>43993</c:v>
                </c:pt>
                <c:pt idx="1167">
                  <c:v>43992</c:v>
                </c:pt>
                <c:pt idx="1168">
                  <c:v>43991</c:v>
                </c:pt>
                <c:pt idx="1169">
                  <c:v>43990</c:v>
                </c:pt>
                <c:pt idx="1170">
                  <c:v>43987</c:v>
                </c:pt>
                <c:pt idx="1171">
                  <c:v>43986</c:v>
                </c:pt>
                <c:pt idx="1172">
                  <c:v>43985</c:v>
                </c:pt>
                <c:pt idx="1173">
                  <c:v>43984</c:v>
                </c:pt>
                <c:pt idx="1174">
                  <c:v>43983</c:v>
                </c:pt>
                <c:pt idx="1175">
                  <c:v>43980</c:v>
                </c:pt>
                <c:pt idx="1176">
                  <c:v>43979</c:v>
                </c:pt>
                <c:pt idx="1177">
                  <c:v>43978</c:v>
                </c:pt>
                <c:pt idx="1178">
                  <c:v>43977</c:v>
                </c:pt>
                <c:pt idx="1179">
                  <c:v>43973</c:v>
                </c:pt>
                <c:pt idx="1180">
                  <c:v>43972</c:v>
                </c:pt>
                <c:pt idx="1181">
                  <c:v>43971</c:v>
                </c:pt>
                <c:pt idx="1182">
                  <c:v>43970</c:v>
                </c:pt>
                <c:pt idx="1183">
                  <c:v>43969</c:v>
                </c:pt>
                <c:pt idx="1184">
                  <c:v>43966</c:v>
                </c:pt>
                <c:pt idx="1185">
                  <c:v>43965</c:v>
                </c:pt>
                <c:pt idx="1186">
                  <c:v>43964</c:v>
                </c:pt>
                <c:pt idx="1187">
                  <c:v>43963</c:v>
                </c:pt>
                <c:pt idx="1188">
                  <c:v>43962</c:v>
                </c:pt>
                <c:pt idx="1189">
                  <c:v>43959</c:v>
                </c:pt>
                <c:pt idx="1190">
                  <c:v>43958</c:v>
                </c:pt>
                <c:pt idx="1191">
                  <c:v>43957</c:v>
                </c:pt>
                <c:pt idx="1192">
                  <c:v>43956</c:v>
                </c:pt>
                <c:pt idx="1193">
                  <c:v>43955</c:v>
                </c:pt>
                <c:pt idx="1194">
                  <c:v>43952</c:v>
                </c:pt>
                <c:pt idx="1195">
                  <c:v>43951</c:v>
                </c:pt>
                <c:pt idx="1196">
                  <c:v>43950</c:v>
                </c:pt>
                <c:pt idx="1197">
                  <c:v>43949</c:v>
                </c:pt>
                <c:pt idx="1198">
                  <c:v>43948</c:v>
                </c:pt>
                <c:pt idx="1199">
                  <c:v>43945</c:v>
                </c:pt>
                <c:pt idx="1200">
                  <c:v>43944</c:v>
                </c:pt>
                <c:pt idx="1201">
                  <c:v>43943</c:v>
                </c:pt>
                <c:pt idx="1202">
                  <c:v>43942</c:v>
                </c:pt>
                <c:pt idx="1203">
                  <c:v>43941</c:v>
                </c:pt>
                <c:pt idx="1204">
                  <c:v>43938</c:v>
                </c:pt>
                <c:pt idx="1205">
                  <c:v>43937</c:v>
                </c:pt>
                <c:pt idx="1206">
                  <c:v>43936</c:v>
                </c:pt>
                <c:pt idx="1207">
                  <c:v>43935</c:v>
                </c:pt>
                <c:pt idx="1208">
                  <c:v>43934</c:v>
                </c:pt>
                <c:pt idx="1209">
                  <c:v>43930</c:v>
                </c:pt>
                <c:pt idx="1210">
                  <c:v>43929</c:v>
                </c:pt>
                <c:pt idx="1211">
                  <c:v>43928</c:v>
                </c:pt>
                <c:pt idx="1212">
                  <c:v>43927</c:v>
                </c:pt>
                <c:pt idx="1213">
                  <c:v>43924</c:v>
                </c:pt>
                <c:pt idx="1214">
                  <c:v>43923</c:v>
                </c:pt>
                <c:pt idx="1215">
                  <c:v>43922</c:v>
                </c:pt>
                <c:pt idx="1216">
                  <c:v>43921</c:v>
                </c:pt>
                <c:pt idx="1217">
                  <c:v>43920</c:v>
                </c:pt>
                <c:pt idx="1218">
                  <c:v>43917</c:v>
                </c:pt>
                <c:pt idx="1219">
                  <c:v>43916</c:v>
                </c:pt>
                <c:pt idx="1220">
                  <c:v>43915</c:v>
                </c:pt>
                <c:pt idx="1221">
                  <c:v>43914</c:v>
                </c:pt>
                <c:pt idx="1222">
                  <c:v>43913</c:v>
                </c:pt>
                <c:pt idx="1223">
                  <c:v>43910</c:v>
                </c:pt>
                <c:pt idx="1224">
                  <c:v>43909</c:v>
                </c:pt>
                <c:pt idx="1225">
                  <c:v>43908</c:v>
                </c:pt>
                <c:pt idx="1226">
                  <c:v>43907</c:v>
                </c:pt>
                <c:pt idx="1227">
                  <c:v>43906</c:v>
                </c:pt>
                <c:pt idx="1228">
                  <c:v>43903</c:v>
                </c:pt>
                <c:pt idx="1229">
                  <c:v>43902</c:v>
                </c:pt>
                <c:pt idx="1230">
                  <c:v>43901</c:v>
                </c:pt>
                <c:pt idx="1231">
                  <c:v>43900</c:v>
                </c:pt>
                <c:pt idx="1232">
                  <c:v>43899</c:v>
                </c:pt>
                <c:pt idx="1233">
                  <c:v>43896</c:v>
                </c:pt>
                <c:pt idx="1234">
                  <c:v>43895</c:v>
                </c:pt>
                <c:pt idx="1235">
                  <c:v>43894</c:v>
                </c:pt>
                <c:pt idx="1236">
                  <c:v>43893</c:v>
                </c:pt>
                <c:pt idx="1237">
                  <c:v>43892</c:v>
                </c:pt>
                <c:pt idx="1238">
                  <c:v>43889</c:v>
                </c:pt>
                <c:pt idx="1239">
                  <c:v>43888</c:v>
                </c:pt>
                <c:pt idx="1240">
                  <c:v>43887</c:v>
                </c:pt>
                <c:pt idx="1241">
                  <c:v>43886</c:v>
                </c:pt>
                <c:pt idx="1242">
                  <c:v>43885</c:v>
                </c:pt>
                <c:pt idx="1243">
                  <c:v>43882</c:v>
                </c:pt>
                <c:pt idx="1244">
                  <c:v>43881</c:v>
                </c:pt>
                <c:pt idx="1245">
                  <c:v>43880</c:v>
                </c:pt>
                <c:pt idx="1246">
                  <c:v>43879</c:v>
                </c:pt>
                <c:pt idx="1247">
                  <c:v>43875</c:v>
                </c:pt>
                <c:pt idx="1248">
                  <c:v>43874</c:v>
                </c:pt>
                <c:pt idx="1249">
                  <c:v>43873</c:v>
                </c:pt>
                <c:pt idx="1250">
                  <c:v>43872</c:v>
                </c:pt>
                <c:pt idx="1251">
                  <c:v>43871</c:v>
                </c:pt>
                <c:pt idx="1252">
                  <c:v>43868</c:v>
                </c:pt>
                <c:pt idx="1253">
                  <c:v>43867</c:v>
                </c:pt>
                <c:pt idx="1254">
                  <c:v>43866</c:v>
                </c:pt>
                <c:pt idx="1255">
                  <c:v>43865</c:v>
                </c:pt>
                <c:pt idx="1256">
                  <c:v>43864</c:v>
                </c:pt>
                <c:pt idx="1257">
                  <c:v>43861</c:v>
                </c:pt>
                <c:pt idx="1258">
                  <c:v>43860</c:v>
                </c:pt>
                <c:pt idx="1259">
                  <c:v>43859</c:v>
                </c:pt>
                <c:pt idx="1260">
                  <c:v>43858</c:v>
                </c:pt>
                <c:pt idx="1261">
                  <c:v>43857</c:v>
                </c:pt>
                <c:pt idx="1262">
                  <c:v>43854</c:v>
                </c:pt>
                <c:pt idx="1263">
                  <c:v>43853</c:v>
                </c:pt>
                <c:pt idx="1264">
                  <c:v>43852</c:v>
                </c:pt>
                <c:pt idx="1265">
                  <c:v>43851</c:v>
                </c:pt>
                <c:pt idx="1266">
                  <c:v>43847</c:v>
                </c:pt>
                <c:pt idx="1267">
                  <c:v>43846</c:v>
                </c:pt>
                <c:pt idx="1268">
                  <c:v>43845</c:v>
                </c:pt>
                <c:pt idx="1269">
                  <c:v>43844</c:v>
                </c:pt>
                <c:pt idx="1270">
                  <c:v>43843</c:v>
                </c:pt>
                <c:pt idx="1271">
                  <c:v>43840</c:v>
                </c:pt>
                <c:pt idx="1272">
                  <c:v>43839</c:v>
                </c:pt>
                <c:pt idx="1273">
                  <c:v>43838</c:v>
                </c:pt>
                <c:pt idx="1274">
                  <c:v>43837</c:v>
                </c:pt>
                <c:pt idx="1275">
                  <c:v>43836</c:v>
                </c:pt>
                <c:pt idx="1276">
                  <c:v>43833</c:v>
                </c:pt>
                <c:pt idx="1277">
                  <c:v>43832</c:v>
                </c:pt>
                <c:pt idx="1278">
                  <c:v>43830</c:v>
                </c:pt>
                <c:pt idx="1279">
                  <c:v>43829</c:v>
                </c:pt>
                <c:pt idx="1280">
                  <c:v>43826</c:v>
                </c:pt>
                <c:pt idx="1281">
                  <c:v>43825</c:v>
                </c:pt>
                <c:pt idx="1282">
                  <c:v>43823</c:v>
                </c:pt>
                <c:pt idx="1283">
                  <c:v>43822</c:v>
                </c:pt>
                <c:pt idx="1284">
                  <c:v>43819</c:v>
                </c:pt>
                <c:pt idx="1285">
                  <c:v>43818</c:v>
                </c:pt>
                <c:pt idx="1286">
                  <c:v>43817</c:v>
                </c:pt>
                <c:pt idx="1287">
                  <c:v>43816</c:v>
                </c:pt>
                <c:pt idx="1288">
                  <c:v>43815</c:v>
                </c:pt>
                <c:pt idx="1289">
                  <c:v>43812</c:v>
                </c:pt>
                <c:pt idx="1290">
                  <c:v>43811</c:v>
                </c:pt>
                <c:pt idx="1291">
                  <c:v>43810</c:v>
                </c:pt>
                <c:pt idx="1292">
                  <c:v>43809</c:v>
                </c:pt>
                <c:pt idx="1293">
                  <c:v>43808</c:v>
                </c:pt>
                <c:pt idx="1294">
                  <c:v>43805</c:v>
                </c:pt>
                <c:pt idx="1295">
                  <c:v>43804</c:v>
                </c:pt>
                <c:pt idx="1296">
                  <c:v>43803</c:v>
                </c:pt>
                <c:pt idx="1297">
                  <c:v>43802</c:v>
                </c:pt>
                <c:pt idx="1298">
                  <c:v>43801</c:v>
                </c:pt>
                <c:pt idx="1299">
                  <c:v>43798</c:v>
                </c:pt>
                <c:pt idx="1300">
                  <c:v>43796</c:v>
                </c:pt>
                <c:pt idx="1301">
                  <c:v>43795</c:v>
                </c:pt>
                <c:pt idx="1302">
                  <c:v>43794</c:v>
                </c:pt>
                <c:pt idx="1303">
                  <c:v>43791</c:v>
                </c:pt>
                <c:pt idx="1304">
                  <c:v>43790</c:v>
                </c:pt>
                <c:pt idx="1305">
                  <c:v>43789</c:v>
                </c:pt>
                <c:pt idx="1306">
                  <c:v>43788</c:v>
                </c:pt>
                <c:pt idx="1307">
                  <c:v>43787</c:v>
                </c:pt>
                <c:pt idx="1308">
                  <c:v>43784</c:v>
                </c:pt>
                <c:pt idx="1309">
                  <c:v>43783</c:v>
                </c:pt>
                <c:pt idx="1310">
                  <c:v>43782</c:v>
                </c:pt>
                <c:pt idx="1311">
                  <c:v>43781</c:v>
                </c:pt>
                <c:pt idx="1312">
                  <c:v>43780</c:v>
                </c:pt>
                <c:pt idx="1313">
                  <c:v>43777</c:v>
                </c:pt>
                <c:pt idx="1314">
                  <c:v>43776</c:v>
                </c:pt>
                <c:pt idx="1315">
                  <c:v>43775</c:v>
                </c:pt>
                <c:pt idx="1316">
                  <c:v>43774</c:v>
                </c:pt>
                <c:pt idx="1317">
                  <c:v>43773</c:v>
                </c:pt>
                <c:pt idx="1318">
                  <c:v>43770</c:v>
                </c:pt>
                <c:pt idx="1319">
                  <c:v>43769</c:v>
                </c:pt>
                <c:pt idx="1320">
                  <c:v>43768</c:v>
                </c:pt>
                <c:pt idx="1321">
                  <c:v>43767</c:v>
                </c:pt>
                <c:pt idx="1322">
                  <c:v>43766</c:v>
                </c:pt>
                <c:pt idx="1323">
                  <c:v>43763</c:v>
                </c:pt>
                <c:pt idx="1324">
                  <c:v>43762</c:v>
                </c:pt>
                <c:pt idx="1325">
                  <c:v>43761</c:v>
                </c:pt>
                <c:pt idx="1326">
                  <c:v>43760</c:v>
                </c:pt>
                <c:pt idx="1327">
                  <c:v>43759</c:v>
                </c:pt>
                <c:pt idx="1328">
                  <c:v>43756</c:v>
                </c:pt>
                <c:pt idx="1329">
                  <c:v>43755</c:v>
                </c:pt>
                <c:pt idx="1330">
                  <c:v>43754</c:v>
                </c:pt>
                <c:pt idx="1331">
                  <c:v>43753</c:v>
                </c:pt>
                <c:pt idx="1332">
                  <c:v>43752</c:v>
                </c:pt>
                <c:pt idx="1333">
                  <c:v>43749</c:v>
                </c:pt>
                <c:pt idx="1334">
                  <c:v>43748</c:v>
                </c:pt>
                <c:pt idx="1335">
                  <c:v>43747</c:v>
                </c:pt>
                <c:pt idx="1336">
                  <c:v>43746</c:v>
                </c:pt>
                <c:pt idx="1337">
                  <c:v>43745</c:v>
                </c:pt>
                <c:pt idx="1338">
                  <c:v>43742</c:v>
                </c:pt>
                <c:pt idx="1339">
                  <c:v>43741</c:v>
                </c:pt>
                <c:pt idx="1340">
                  <c:v>43740</c:v>
                </c:pt>
                <c:pt idx="1341">
                  <c:v>43739</c:v>
                </c:pt>
                <c:pt idx="1342">
                  <c:v>43738</c:v>
                </c:pt>
                <c:pt idx="1343">
                  <c:v>43735</c:v>
                </c:pt>
                <c:pt idx="1344">
                  <c:v>43734</c:v>
                </c:pt>
                <c:pt idx="1345">
                  <c:v>43733</c:v>
                </c:pt>
                <c:pt idx="1346">
                  <c:v>43732</c:v>
                </c:pt>
                <c:pt idx="1347">
                  <c:v>43731</c:v>
                </c:pt>
                <c:pt idx="1348">
                  <c:v>43728</c:v>
                </c:pt>
                <c:pt idx="1349">
                  <c:v>43727</c:v>
                </c:pt>
                <c:pt idx="1350">
                  <c:v>43726</c:v>
                </c:pt>
                <c:pt idx="1351">
                  <c:v>43725</c:v>
                </c:pt>
                <c:pt idx="1352">
                  <c:v>43724</c:v>
                </c:pt>
                <c:pt idx="1353">
                  <c:v>43721</c:v>
                </c:pt>
                <c:pt idx="1354">
                  <c:v>43720</c:v>
                </c:pt>
                <c:pt idx="1355">
                  <c:v>43719</c:v>
                </c:pt>
                <c:pt idx="1356">
                  <c:v>43718</c:v>
                </c:pt>
                <c:pt idx="1357">
                  <c:v>43717</c:v>
                </c:pt>
                <c:pt idx="1358">
                  <c:v>43714</c:v>
                </c:pt>
                <c:pt idx="1359">
                  <c:v>43713</c:v>
                </c:pt>
                <c:pt idx="1360">
                  <c:v>43712</c:v>
                </c:pt>
                <c:pt idx="1361">
                  <c:v>43711</c:v>
                </c:pt>
                <c:pt idx="1362">
                  <c:v>43707</c:v>
                </c:pt>
                <c:pt idx="1363">
                  <c:v>43706</c:v>
                </c:pt>
                <c:pt idx="1364">
                  <c:v>43705</c:v>
                </c:pt>
                <c:pt idx="1365">
                  <c:v>43704</c:v>
                </c:pt>
                <c:pt idx="1366">
                  <c:v>43703</c:v>
                </c:pt>
                <c:pt idx="1367">
                  <c:v>43700</c:v>
                </c:pt>
                <c:pt idx="1368">
                  <c:v>43699</c:v>
                </c:pt>
                <c:pt idx="1369">
                  <c:v>43698</c:v>
                </c:pt>
                <c:pt idx="1370">
                  <c:v>43697</c:v>
                </c:pt>
                <c:pt idx="1371">
                  <c:v>43696</c:v>
                </c:pt>
                <c:pt idx="1372">
                  <c:v>43693</c:v>
                </c:pt>
                <c:pt idx="1373">
                  <c:v>43692</c:v>
                </c:pt>
                <c:pt idx="1374">
                  <c:v>43691</c:v>
                </c:pt>
                <c:pt idx="1375">
                  <c:v>43690</c:v>
                </c:pt>
                <c:pt idx="1376">
                  <c:v>43689</c:v>
                </c:pt>
                <c:pt idx="1377">
                  <c:v>43686</c:v>
                </c:pt>
                <c:pt idx="1378">
                  <c:v>43685</c:v>
                </c:pt>
                <c:pt idx="1379">
                  <c:v>43684</c:v>
                </c:pt>
                <c:pt idx="1380">
                  <c:v>43683</c:v>
                </c:pt>
                <c:pt idx="1381">
                  <c:v>43682</c:v>
                </c:pt>
                <c:pt idx="1382">
                  <c:v>43679</c:v>
                </c:pt>
                <c:pt idx="1383">
                  <c:v>43678</c:v>
                </c:pt>
                <c:pt idx="1384">
                  <c:v>43677</c:v>
                </c:pt>
                <c:pt idx="1385">
                  <c:v>43676</c:v>
                </c:pt>
                <c:pt idx="1386">
                  <c:v>43675</c:v>
                </c:pt>
                <c:pt idx="1387">
                  <c:v>43672</c:v>
                </c:pt>
                <c:pt idx="1388">
                  <c:v>43671</c:v>
                </c:pt>
                <c:pt idx="1389">
                  <c:v>43670</c:v>
                </c:pt>
                <c:pt idx="1390">
                  <c:v>43669</c:v>
                </c:pt>
                <c:pt idx="1391">
                  <c:v>43668</c:v>
                </c:pt>
                <c:pt idx="1392">
                  <c:v>43665</c:v>
                </c:pt>
                <c:pt idx="1393">
                  <c:v>43664</c:v>
                </c:pt>
                <c:pt idx="1394">
                  <c:v>43663</c:v>
                </c:pt>
                <c:pt idx="1395">
                  <c:v>43662</c:v>
                </c:pt>
                <c:pt idx="1396">
                  <c:v>43661</c:v>
                </c:pt>
                <c:pt idx="1397">
                  <c:v>43658</c:v>
                </c:pt>
                <c:pt idx="1398">
                  <c:v>43657</c:v>
                </c:pt>
                <c:pt idx="1399">
                  <c:v>43656</c:v>
                </c:pt>
                <c:pt idx="1400">
                  <c:v>43655</c:v>
                </c:pt>
                <c:pt idx="1401">
                  <c:v>43654</c:v>
                </c:pt>
                <c:pt idx="1402">
                  <c:v>43651</c:v>
                </c:pt>
                <c:pt idx="1403">
                  <c:v>43649</c:v>
                </c:pt>
                <c:pt idx="1404">
                  <c:v>43648</c:v>
                </c:pt>
                <c:pt idx="1405">
                  <c:v>43647</c:v>
                </c:pt>
                <c:pt idx="1406">
                  <c:v>43644</c:v>
                </c:pt>
                <c:pt idx="1407">
                  <c:v>43643</c:v>
                </c:pt>
                <c:pt idx="1408">
                  <c:v>43642</c:v>
                </c:pt>
                <c:pt idx="1409">
                  <c:v>43641</c:v>
                </c:pt>
                <c:pt idx="1410">
                  <c:v>43640</c:v>
                </c:pt>
                <c:pt idx="1411">
                  <c:v>43637</c:v>
                </c:pt>
                <c:pt idx="1412">
                  <c:v>43636</c:v>
                </c:pt>
                <c:pt idx="1413">
                  <c:v>43635</c:v>
                </c:pt>
                <c:pt idx="1414">
                  <c:v>43634</c:v>
                </c:pt>
                <c:pt idx="1415">
                  <c:v>43633</c:v>
                </c:pt>
                <c:pt idx="1416">
                  <c:v>43630</c:v>
                </c:pt>
                <c:pt idx="1417">
                  <c:v>43629</c:v>
                </c:pt>
                <c:pt idx="1418">
                  <c:v>43628</c:v>
                </c:pt>
                <c:pt idx="1419">
                  <c:v>43627</c:v>
                </c:pt>
                <c:pt idx="1420">
                  <c:v>43626</c:v>
                </c:pt>
                <c:pt idx="1421">
                  <c:v>43623</c:v>
                </c:pt>
                <c:pt idx="1422">
                  <c:v>43622</c:v>
                </c:pt>
                <c:pt idx="1423">
                  <c:v>43621</c:v>
                </c:pt>
                <c:pt idx="1424">
                  <c:v>43620</c:v>
                </c:pt>
                <c:pt idx="1425">
                  <c:v>43619</c:v>
                </c:pt>
                <c:pt idx="1426">
                  <c:v>43616</c:v>
                </c:pt>
                <c:pt idx="1427">
                  <c:v>43615</c:v>
                </c:pt>
                <c:pt idx="1428">
                  <c:v>43614</c:v>
                </c:pt>
                <c:pt idx="1429">
                  <c:v>43613</c:v>
                </c:pt>
                <c:pt idx="1430">
                  <c:v>43609</c:v>
                </c:pt>
                <c:pt idx="1431">
                  <c:v>43608</c:v>
                </c:pt>
                <c:pt idx="1432">
                  <c:v>43607</c:v>
                </c:pt>
                <c:pt idx="1433">
                  <c:v>43606</c:v>
                </c:pt>
                <c:pt idx="1434">
                  <c:v>43605</c:v>
                </c:pt>
                <c:pt idx="1435">
                  <c:v>43602</c:v>
                </c:pt>
                <c:pt idx="1436">
                  <c:v>43601</c:v>
                </c:pt>
                <c:pt idx="1437">
                  <c:v>43600</c:v>
                </c:pt>
                <c:pt idx="1438">
                  <c:v>43599</c:v>
                </c:pt>
                <c:pt idx="1439">
                  <c:v>43598</c:v>
                </c:pt>
              </c:numCache>
            </c:numRef>
          </c:cat>
          <c:val>
            <c:numRef>
              <c:f>Sheet12!$Q$2:$Q$1441</c:f>
              <c:numCache>
                <c:formatCode>0.00%</c:formatCode>
                <c:ptCount val="1440"/>
                <c:pt idx="0">
                  <c:v>0.88452382877847324</c:v>
                </c:pt>
                <c:pt idx="1">
                  <c:v>0.88957063194820829</c:v>
                </c:pt>
                <c:pt idx="2">
                  <c:v>0.88429519485357344</c:v>
                </c:pt>
                <c:pt idx="3">
                  <c:v>0.88897406823228353</c:v>
                </c:pt>
                <c:pt idx="4">
                  <c:v>0.87975626733146051</c:v>
                </c:pt>
                <c:pt idx="5">
                  <c:v>0.89433690995492721</c:v>
                </c:pt>
                <c:pt idx="6">
                  <c:v>0.89719208694484831</c:v>
                </c:pt>
                <c:pt idx="7">
                  <c:v>0.89187857495001388</c:v>
                </c:pt>
                <c:pt idx="8">
                  <c:v>0.8857406138177063</c:v>
                </c:pt>
                <c:pt idx="9">
                  <c:v>0.87697239951174255</c:v>
                </c:pt>
                <c:pt idx="10">
                  <c:v>0.86698139343831582</c:v>
                </c:pt>
                <c:pt idx="11">
                  <c:v>0.86909403043618627</c:v>
                </c:pt>
                <c:pt idx="12">
                  <c:v>0.85078123766683</c:v>
                </c:pt>
                <c:pt idx="13">
                  <c:v>0.8496349477737144</c:v>
                </c:pt>
                <c:pt idx="14">
                  <c:v>0.84805953384142629</c:v>
                </c:pt>
                <c:pt idx="15">
                  <c:v>0.86347118424483948</c:v>
                </c:pt>
                <c:pt idx="16">
                  <c:v>0.8619108604691943</c:v>
                </c:pt>
                <c:pt idx="17">
                  <c:v>0.8730147567904325</c:v>
                </c:pt>
                <c:pt idx="18">
                  <c:v>0.86747665563047716</c:v>
                </c:pt>
                <c:pt idx="19">
                  <c:v>0.85488069921875698</c:v>
                </c:pt>
                <c:pt idx="20">
                  <c:v>0.85710457253278727</c:v>
                </c:pt>
                <c:pt idx="21">
                  <c:v>0.86138936296573554</c:v>
                </c:pt>
                <c:pt idx="22">
                  <c:v>0.87209137474297305</c:v>
                </c:pt>
                <c:pt idx="23">
                  <c:v>0.88314711055809136</c:v>
                </c:pt>
                <c:pt idx="24">
                  <c:v>0.88355273701089632</c:v>
                </c:pt>
                <c:pt idx="25">
                  <c:v>0.87251001404313733</c:v>
                </c:pt>
                <c:pt idx="26">
                  <c:v>0.8652226943503446</c:v>
                </c:pt>
                <c:pt idx="27">
                  <c:v>0.85435357376565835</c:v>
                </c:pt>
                <c:pt idx="28">
                  <c:v>0.8552186728092811</c:v>
                </c:pt>
                <c:pt idx="29">
                  <c:v>0.88471156691417296</c:v>
                </c:pt>
                <c:pt idx="30">
                  <c:v>0.88857552655909045</c:v>
                </c:pt>
                <c:pt idx="31">
                  <c:v>0.88477621106386573</c:v>
                </c:pt>
                <c:pt idx="32">
                  <c:v>0.88480265188187845</c:v>
                </c:pt>
                <c:pt idx="33">
                  <c:v>0.8902166839880421</c:v>
                </c:pt>
                <c:pt idx="34">
                  <c:v>0.88205086212822992</c:v>
                </c:pt>
                <c:pt idx="35">
                  <c:v>0.88501475517035066</c:v>
                </c:pt>
                <c:pt idx="36">
                  <c:v>0.89115898194518983</c:v>
                </c:pt>
                <c:pt idx="37">
                  <c:v>0.88866355387886664</c:v>
                </c:pt>
                <c:pt idx="38">
                  <c:v>0.89053326860771698</c:v>
                </c:pt>
                <c:pt idx="39">
                  <c:v>0.88448190891132628</c:v>
                </c:pt>
                <c:pt idx="40">
                  <c:v>0.88403045657427493</c:v>
                </c:pt>
                <c:pt idx="41">
                  <c:v>0.88158200339327508</c:v>
                </c:pt>
                <c:pt idx="42">
                  <c:v>0.87597415907930243</c:v>
                </c:pt>
                <c:pt idx="43">
                  <c:v>0.87977545540604463</c:v>
                </c:pt>
                <c:pt idx="44">
                  <c:v>0.87405341050152052</c:v>
                </c:pt>
                <c:pt idx="45">
                  <c:v>0.87103297608163488</c:v>
                </c:pt>
                <c:pt idx="46">
                  <c:v>0.86756499730976677</c:v>
                </c:pt>
                <c:pt idx="47">
                  <c:v>0.86222455239662499</c:v>
                </c:pt>
                <c:pt idx="48">
                  <c:v>0.86220258172915609</c:v>
                </c:pt>
                <c:pt idx="49">
                  <c:v>0.85823897362412049</c:v>
                </c:pt>
                <c:pt idx="50">
                  <c:v>0.85432115915137308</c:v>
                </c:pt>
                <c:pt idx="51">
                  <c:v>0.86752468165955487</c:v>
                </c:pt>
                <c:pt idx="52">
                  <c:v>0.87357442286228548</c:v>
                </c:pt>
                <c:pt idx="53">
                  <c:v>0.87334213637784952</c:v>
                </c:pt>
                <c:pt idx="54">
                  <c:v>0.876234818857625</c:v>
                </c:pt>
                <c:pt idx="55">
                  <c:v>0.87526576519440202</c:v>
                </c:pt>
                <c:pt idx="56">
                  <c:v>0.87150892201414387</c:v>
                </c:pt>
                <c:pt idx="57">
                  <c:v>0.86407770212019797</c:v>
                </c:pt>
                <c:pt idx="58">
                  <c:v>0.83878182264396184</c:v>
                </c:pt>
                <c:pt idx="59">
                  <c:v>0.82651614745416491</c:v>
                </c:pt>
                <c:pt idx="60">
                  <c:v>0.82932825470175608</c:v>
                </c:pt>
                <c:pt idx="61">
                  <c:v>0.82523567655279317</c:v>
                </c:pt>
                <c:pt idx="62">
                  <c:v>0.84385042420788892</c:v>
                </c:pt>
                <c:pt idx="63">
                  <c:v>0.84715065805302991</c:v>
                </c:pt>
                <c:pt idx="64">
                  <c:v>0.84553651403017094</c:v>
                </c:pt>
                <c:pt idx="65">
                  <c:v>0.84288505366089472</c:v>
                </c:pt>
                <c:pt idx="66">
                  <c:v>0.84318454452642333</c:v>
                </c:pt>
                <c:pt idx="67">
                  <c:v>0.84103876243714926</c:v>
                </c:pt>
                <c:pt idx="68">
                  <c:v>0.85023003944015718</c:v>
                </c:pt>
                <c:pt idx="69">
                  <c:v>0.85070493002741576</c:v>
                </c:pt>
                <c:pt idx="70">
                  <c:v>0.85252770948474255</c:v>
                </c:pt>
                <c:pt idx="71">
                  <c:v>0.84855610644646617</c:v>
                </c:pt>
                <c:pt idx="72">
                  <c:v>0.84872726693167189</c:v>
                </c:pt>
                <c:pt idx="73">
                  <c:v>0.84404819841194967</c:v>
                </c:pt>
                <c:pt idx="74">
                  <c:v>0.85165760820912884</c:v>
                </c:pt>
                <c:pt idx="75">
                  <c:v>0.84394999535072557</c:v>
                </c:pt>
                <c:pt idx="76">
                  <c:v>0.8378981445881889</c:v>
                </c:pt>
                <c:pt idx="77">
                  <c:v>0.83996822697712259</c:v>
                </c:pt>
                <c:pt idx="78">
                  <c:v>0.83285484230315421</c:v>
                </c:pt>
                <c:pt idx="79">
                  <c:v>0.82316548462031325</c:v>
                </c:pt>
                <c:pt idx="80">
                  <c:v>0.83275152686984244</c:v>
                </c:pt>
                <c:pt idx="81">
                  <c:v>0.82378125700735261</c:v>
                </c:pt>
                <c:pt idx="82">
                  <c:v>0.8254626534070626</c:v>
                </c:pt>
                <c:pt idx="83">
                  <c:v>0.82532426934750491</c:v>
                </c:pt>
                <c:pt idx="84">
                  <c:v>0.83464837979994888</c:v>
                </c:pt>
                <c:pt idx="85">
                  <c:v>0.83041183748767877</c:v>
                </c:pt>
                <c:pt idx="86">
                  <c:v>0.83166502048546653</c:v>
                </c:pt>
                <c:pt idx="87">
                  <c:v>0.82762640637146268</c:v>
                </c:pt>
                <c:pt idx="88">
                  <c:v>0.82948758381475962</c:v>
                </c:pt>
                <c:pt idx="89">
                  <c:v>0.82697646652494761</c:v>
                </c:pt>
                <c:pt idx="90">
                  <c:v>0.82416719698763552</c:v>
                </c:pt>
                <c:pt idx="91">
                  <c:v>0.82610816631716977</c:v>
                </c:pt>
                <c:pt idx="92">
                  <c:v>0.80913137990999029</c:v>
                </c:pt>
                <c:pt idx="93">
                  <c:v>0.81202778035154932</c:v>
                </c:pt>
                <c:pt idx="94">
                  <c:v>0.81176327188461561</c:v>
                </c:pt>
                <c:pt idx="95">
                  <c:v>0.81050661087025733</c:v>
                </c:pt>
                <c:pt idx="96">
                  <c:v>0.80509894506614843</c:v>
                </c:pt>
                <c:pt idx="97">
                  <c:v>0.7976036217661896</c:v>
                </c:pt>
                <c:pt idx="98">
                  <c:v>0.78693857096117037</c:v>
                </c:pt>
                <c:pt idx="99">
                  <c:v>0.78246593773720041</c:v>
                </c:pt>
                <c:pt idx="100">
                  <c:v>0.77088584595438758</c:v>
                </c:pt>
                <c:pt idx="101">
                  <c:v>0.78814605371648416</c:v>
                </c:pt>
                <c:pt idx="102">
                  <c:v>0.791164131385789</c:v>
                </c:pt>
                <c:pt idx="103">
                  <c:v>0.79276661143165694</c:v>
                </c:pt>
                <c:pt idx="104">
                  <c:v>0.81391773387341027</c:v>
                </c:pt>
                <c:pt idx="105">
                  <c:v>0.80382467169127736</c:v>
                </c:pt>
                <c:pt idx="106">
                  <c:v>0.8038640123419718</c:v>
                </c:pt>
                <c:pt idx="107">
                  <c:v>0.80984005130531922</c:v>
                </c:pt>
                <c:pt idx="108">
                  <c:v>0.80824484830861643</c:v>
                </c:pt>
                <c:pt idx="109">
                  <c:v>0.81139857145893202</c:v>
                </c:pt>
                <c:pt idx="110">
                  <c:v>0.79991515124150658</c:v>
                </c:pt>
                <c:pt idx="111">
                  <c:v>0.80884796389439717</c:v>
                </c:pt>
                <c:pt idx="112">
                  <c:v>0.8046082834873306</c:v>
                </c:pt>
                <c:pt idx="113">
                  <c:v>0.80659285978118345</c:v>
                </c:pt>
                <c:pt idx="114">
                  <c:v>0.79687057504427028</c:v>
                </c:pt>
                <c:pt idx="115">
                  <c:v>0.79488075685195614</c:v>
                </c:pt>
                <c:pt idx="116">
                  <c:v>0.77874755574695731</c:v>
                </c:pt>
                <c:pt idx="117">
                  <c:v>0.77492378766088399</c:v>
                </c:pt>
                <c:pt idx="118">
                  <c:v>0.75807621478540155</c:v>
                </c:pt>
                <c:pt idx="119">
                  <c:v>0.75803317715179774</c:v>
                </c:pt>
                <c:pt idx="120">
                  <c:v>0.75336151860961842</c:v>
                </c:pt>
                <c:pt idx="121">
                  <c:v>0.73031891835959428</c:v>
                </c:pt>
                <c:pt idx="122">
                  <c:v>0.73805360690145372</c:v>
                </c:pt>
                <c:pt idx="123">
                  <c:v>0.72769946437677835</c:v>
                </c:pt>
                <c:pt idx="124">
                  <c:v>0.75766826674690058</c:v>
                </c:pt>
                <c:pt idx="125">
                  <c:v>0.77605010669343677</c:v>
                </c:pt>
                <c:pt idx="126">
                  <c:v>0.7897436764017105</c:v>
                </c:pt>
                <c:pt idx="127">
                  <c:v>0.77395025276418283</c:v>
                </c:pt>
                <c:pt idx="128">
                  <c:v>0.77891040680350543</c:v>
                </c:pt>
                <c:pt idx="129">
                  <c:v>0.77809708592643789</c:v>
                </c:pt>
                <c:pt idx="130">
                  <c:v>0.7670065950777597</c:v>
                </c:pt>
                <c:pt idx="131">
                  <c:v>0.77214927638445396</c:v>
                </c:pt>
                <c:pt idx="132">
                  <c:v>0.79529830783660971</c:v>
                </c:pt>
                <c:pt idx="133">
                  <c:v>0.79685642451025529</c:v>
                </c:pt>
                <c:pt idx="134">
                  <c:v>0.78606441724413367</c:v>
                </c:pt>
                <c:pt idx="135">
                  <c:v>0.79320471075546639</c:v>
                </c:pt>
                <c:pt idx="136">
                  <c:v>0.80102108326431087</c:v>
                </c:pt>
                <c:pt idx="137">
                  <c:v>0.81494859596899738</c:v>
                </c:pt>
                <c:pt idx="138">
                  <c:v>0.80855921675809828</c:v>
                </c:pt>
                <c:pt idx="139">
                  <c:v>0.80573303495286808</c:v>
                </c:pt>
                <c:pt idx="140">
                  <c:v>0.80021601833198253</c:v>
                </c:pt>
                <c:pt idx="141">
                  <c:v>0.80897902661574994</c:v>
                </c:pt>
                <c:pt idx="142">
                  <c:v>0.79877099287705988</c:v>
                </c:pt>
                <c:pt idx="143">
                  <c:v>0.79802989989949924</c:v>
                </c:pt>
                <c:pt idx="144">
                  <c:v>0.79701322901167249</c:v>
                </c:pt>
                <c:pt idx="145">
                  <c:v>0.79156444970439188</c:v>
                </c:pt>
                <c:pt idx="146">
                  <c:v>0.7864800516001953</c:v>
                </c:pt>
                <c:pt idx="147">
                  <c:v>0.78028471965131407</c:v>
                </c:pt>
                <c:pt idx="148">
                  <c:v>0.77760913069210158</c:v>
                </c:pt>
                <c:pt idx="149">
                  <c:v>0.7816927584272112</c:v>
                </c:pt>
                <c:pt idx="150">
                  <c:v>0.78078547643958818</c:v>
                </c:pt>
                <c:pt idx="151">
                  <c:v>0.77921306315086769</c:v>
                </c:pt>
                <c:pt idx="152">
                  <c:v>0.77527941568864855</c:v>
                </c:pt>
                <c:pt idx="153">
                  <c:v>0.77834458764937042</c:v>
                </c:pt>
                <c:pt idx="154">
                  <c:v>0.77990675363361728</c:v>
                </c:pt>
                <c:pt idx="155">
                  <c:v>0.78243271029869832</c:v>
                </c:pt>
                <c:pt idx="156">
                  <c:v>0.77991134722789734</c:v>
                </c:pt>
                <c:pt idx="157">
                  <c:v>0.7722469389504103</c:v>
                </c:pt>
                <c:pt idx="158">
                  <c:v>0.77264077450382274</c:v>
                </c:pt>
                <c:pt idx="159">
                  <c:v>0.77029620160900392</c:v>
                </c:pt>
                <c:pt idx="160">
                  <c:v>0.76179252182807933</c:v>
                </c:pt>
                <c:pt idx="161">
                  <c:v>0.75908210041630986</c:v>
                </c:pt>
                <c:pt idx="162">
                  <c:v>0.75650120911110819</c:v>
                </c:pt>
                <c:pt idx="163">
                  <c:v>0.75761647991455161</c:v>
                </c:pt>
                <c:pt idx="164">
                  <c:v>0.75781632937374399</c:v>
                </c:pt>
                <c:pt idx="165">
                  <c:v>0.74596866885674828</c:v>
                </c:pt>
                <c:pt idx="166">
                  <c:v>0.74446584870305921</c:v>
                </c:pt>
                <c:pt idx="167">
                  <c:v>0.74334979207787055</c:v>
                </c:pt>
                <c:pt idx="168">
                  <c:v>0.73532187486684097</c:v>
                </c:pt>
                <c:pt idx="169">
                  <c:v>0.74129686988293197</c:v>
                </c:pt>
                <c:pt idx="170">
                  <c:v>0.74866394589442076</c:v>
                </c:pt>
                <c:pt idx="171">
                  <c:v>0.74841511089464696</c:v>
                </c:pt>
                <c:pt idx="172">
                  <c:v>0.74141413895928066</c:v>
                </c:pt>
                <c:pt idx="173">
                  <c:v>0.7487949428394316</c:v>
                </c:pt>
                <c:pt idx="174">
                  <c:v>0.75150099255181979</c:v>
                </c:pt>
                <c:pt idx="175">
                  <c:v>0.74899916987603754</c:v>
                </c:pt>
                <c:pt idx="176">
                  <c:v>0.748082754155171</c:v>
                </c:pt>
                <c:pt idx="177">
                  <c:v>0.7469179658747912</c:v>
                </c:pt>
                <c:pt idx="178">
                  <c:v>0.74899967042345683</c:v>
                </c:pt>
                <c:pt idx="179">
                  <c:v>0.73728369003204752</c:v>
                </c:pt>
                <c:pt idx="180">
                  <c:v>0.732445925592489</c:v>
                </c:pt>
                <c:pt idx="181">
                  <c:v>0.73268718103988384</c:v>
                </c:pt>
                <c:pt idx="182">
                  <c:v>0.73103780089995496</c:v>
                </c:pt>
                <c:pt idx="183">
                  <c:v>0.72594688339749247</c:v>
                </c:pt>
                <c:pt idx="184">
                  <c:v>0.72595266630706701</c:v>
                </c:pt>
                <c:pt idx="185">
                  <c:v>0.72460922888306967</c:v>
                </c:pt>
                <c:pt idx="186">
                  <c:v>0.71428314298641626</c:v>
                </c:pt>
                <c:pt idx="187">
                  <c:v>0.70172637192682141</c:v>
                </c:pt>
                <c:pt idx="188">
                  <c:v>0.69259794627636384</c:v>
                </c:pt>
                <c:pt idx="189">
                  <c:v>0.69603342383753208</c:v>
                </c:pt>
                <c:pt idx="190">
                  <c:v>0.71176394100173901</c:v>
                </c:pt>
                <c:pt idx="191">
                  <c:v>0.70858548470012106</c:v>
                </c:pt>
                <c:pt idx="192">
                  <c:v>0.69837634996093534</c:v>
                </c:pt>
                <c:pt idx="193">
                  <c:v>0.70295278791086468</c:v>
                </c:pt>
                <c:pt idx="194">
                  <c:v>0.70273979326531333</c:v>
                </c:pt>
                <c:pt idx="195">
                  <c:v>0.69077515829145797</c:v>
                </c:pt>
                <c:pt idx="196">
                  <c:v>0.68204393384644513</c:v>
                </c:pt>
                <c:pt idx="197">
                  <c:v>0.69080245489563186</c:v>
                </c:pt>
                <c:pt idx="198">
                  <c:v>0.69301064611025653</c:v>
                </c:pt>
                <c:pt idx="199">
                  <c:v>0.69879121034875624</c:v>
                </c:pt>
                <c:pt idx="200">
                  <c:v>0.70084778288590688</c:v>
                </c:pt>
                <c:pt idx="201">
                  <c:v>0.71286907339359618</c:v>
                </c:pt>
                <c:pt idx="202">
                  <c:v>0.72741978063682866</c:v>
                </c:pt>
                <c:pt idx="203">
                  <c:v>0.71997496759038471</c:v>
                </c:pt>
                <c:pt idx="204">
                  <c:v>0.72943194477425155</c:v>
                </c:pt>
                <c:pt idx="205">
                  <c:v>0.72798645529729977</c:v>
                </c:pt>
                <c:pt idx="206">
                  <c:v>0.72836114257753126</c:v>
                </c:pt>
                <c:pt idx="207">
                  <c:v>0.71726192572024361</c:v>
                </c:pt>
                <c:pt idx="208">
                  <c:v>0.72959621015713205</c:v>
                </c:pt>
                <c:pt idx="209">
                  <c:v>0.72850512154652214</c:v>
                </c:pt>
                <c:pt idx="210">
                  <c:v>0.73574418809597031</c:v>
                </c:pt>
                <c:pt idx="211">
                  <c:v>0.73775775780487818</c:v>
                </c:pt>
                <c:pt idx="212">
                  <c:v>0.73664124619868265</c:v>
                </c:pt>
                <c:pt idx="213">
                  <c:v>0.72801064957097639</c:v>
                </c:pt>
                <c:pt idx="214">
                  <c:v>0.73081047096498464</c:v>
                </c:pt>
                <c:pt idx="215">
                  <c:v>0.73386539074229473</c:v>
                </c:pt>
                <c:pt idx="216">
                  <c:v>0.73526765305883202</c:v>
                </c:pt>
                <c:pt idx="217">
                  <c:v>0.73203105403344848</c:v>
                </c:pt>
                <c:pt idx="218">
                  <c:v>0.72312694841233349</c:v>
                </c:pt>
                <c:pt idx="219">
                  <c:v>0.71747776850469336</c:v>
                </c:pt>
                <c:pt idx="220">
                  <c:v>0.71115972446012887</c:v>
                </c:pt>
                <c:pt idx="221">
                  <c:v>0.71764261537515028</c:v>
                </c:pt>
                <c:pt idx="222">
                  <c:v>0.72051369184490732</c:v>
                </c:pt>
                <c:pt idx="223">
                  <c:v>0.72243822911542654</c:v>
                </c:pt>
                <c:pt idx="224">
                  <c:v>0.71123645652723666</c:v>
                </c:pt>
                <c:pt idx="225">
                  <c:v>0.71235869460174939</c:v>
                </c:pt>
                <c:pt idx="226">
                  <c:v>0.71888722858037413</c:v>
                </c:pt>
                <c:pt idx="227">
                  <c:v>0.70858312025794568</c:v>
                </c:pt>
                <c:pt idx="228">
                  <c:v>0.70344199023323417</c:v>
                </c:pt>
                <c:pt idx="229">
                  <c:v>0.71363503440634057</c:v>
                </c:pt>
                <c:pt idx="230">
                  <c:v>0.71482831930749069</c:v>
                </c:pt>
                <c:pt idx="231">
                  <c:v>0.7068205018252931</c:v>
                </c:pt>
                <c:pt idx="232">
                  <c:v>0.70159145745238383</c:v>
                </c:pt>
                <c:pt idx="233">
                  <c:v>0.70324953180185545</c:v>
                </c:pt>
                <c:pt idx="234">
                  <c:v>0.70154325922826377</c:v>
                </c:pt>
                <c:pt idx="235">
                  <c:v>0.70533000659503009</c:v>
                </c:pt>
                <c:pt idx="236">
                  <c:v>0.70498206290293464</c:v>
                </c:pt>
                <c:pt idx="237">
                  <c:v>0.68385917559312692</c:v>
                </c:pt>
                <c:pt idx="238">
                  <c:v>0.68259498358064974</c:v>
                </c:pt>
                <c:pt idx="239">
                  <c:v>0.68860029366521547</c:v>
                </c:pt>
                <c:pt idx="240">
                  <c:v>0.69340373241838904</c:v>
                </c:pt>
                <c:pt idx="241">
                  <c:v>0.68758245425688114</c:v>
                </c:pt>
                <c:pt idx="242">
                  <c:v>0.67800273056478089</c:v>
                </c:pt>
                <c:pt idx="243">
                  <c:v>0.69167700134999111</c:v>
                </c:pt>
                <c:pt idx="244">
                  <c:v>0.69262595103974212</c:v>
                </c:pt>
                <c:pt idx="245">
                  <c:v>0.68688355071640705</c:v>
                </c:pt>
                <c:pt idx="246">
                  <c:v>0.68631298699945487</c:v>
                </c:pt>
                <c:pt idx="247">
                  <c:v>0.67807154483790799</c:v>
                </c:pt>
                <c:pt idx="248">
                  <c:v>0.6757611181777694</c:v>
                </c:pt>
                <c:pt idx="249">
                  <c:v>0.67894749500514628</c:v>
                </c:pt>
                <c:pt idx="250">
                  <c:v>0.66826303313147239</c:v>
                </c:pt>
                <c:pt idx="251">
                  <c:v>0.65576935323300678</c:v>
                </c:pt>
                <c:pt idx="252">
                  <c:v>0.67187503509502844</c:v>
                </c:pt>
                <c:pt idx="253">
                  <c:v>0.67247569297775001</c:v>
                </c:pt>
                <c:pt idx="254">
                  <c:v>0.66491890976296841</c:v>
                </c:pt>
                <c:pt idx="255">
                  <c:v>0.66557070700703069</c:v>
                </c:pt>
                <c:pt idx="256">
                  <c:v>0.66031041390128054</c:v>
                </c:pt>
                <c:pt idx="257">
                  <c:v>0.65949842524856495</c:v>
                </c:pt>
                <c:pt idx="258">
                  <c:v>0.65657703477390594</c:v>
                </c:pt>
                <c:pt idx="259">
                  <c:v>0.65438273375795708</c:v>
                </c:pt>
                <c:pt idx="260">
                  <c:v>0.64206925565532447</c:v>
                </c:pt>
                <c:pt idx="261">
                  <c:v>0.63326399064280148</c:v>
                </c:pt>
                <c:pt idx="262">
                  <c:v>0.63888088370571816</c:v>
                </c:pt>
                <c:pt idx="263">
                  <c:v>0.64261220358957694</c:v>
                </c:pt>
                <c:pt idx="264">
                  <c:v>0.6418611952720028</c:v>
                </c:pt>
                <c:pt idx="265">
                  <c:v>0.6425322590439666</c:v>
                </c:pt>
                <c:pt idx="266">
                  <c:v>0.63686632821247291</c:v>
                </c:pt>
                <c:pt idx="267">
                  <c:v>0.63834422070419128</c:v>
                </c:pt>
                <c:pt idx="268">
                  <c:v>0.6242295491098081</c:v>
                </c:pt>
                <c:pt idx="269">
                  <c:v>0.62240387535941355</c:v>
                </c:pt>
                <c:pt idx="270">
                  <c:v>0.62583228160748738</c:v>
                </c:pt>
                <c:pt idx="271">
                  <c:v>0.63384859254420645</c:v>
                </c:pt>
                <c:pt idx="272">
                  <c:v>0.63950917164241328</c:v>
                </c:pt>
                <c:pt idx="273">
                  <c:v>0.64233564263031928</c:v>
                </c:pt>
                <c:pt idx="274">
                  <c:v>0.64196547210091248</c:v>
                </c:pt>
                <c:pt idx="275">
                  <c:v>0.64053503071654672</c:v>
                </c:pt>
                <c:pt idx="276">
                  <c:v>0.63630336600236292</c:v>
                </c:pt>
                <c:pt idx="277">
                  <c:v>0.63464328278753168</c:v>
                </c:pt>
                <c:pt idx="278">
                  <c:v>0.62434179396698841</c:v>
                </c:pt>
                <c:pt idx="279">
                  <c:v>0.63902605714287442</c:v>
                </c:pt>
                <c:pt idx="280">
                  <c:v>0.6331596616115448</c:v>
                </c:pt>
                <c:pt idx="281">
                  <c:v>0.62863134213298999</c:v>
                </c:pt>
                <c:pt idx="282">
                  <c:v>0.62870762059174146</c:v>
                </c:pt>
                <c:pt idx="283">
                  <c:v>0.62606054989625859</c:v>
                </c:pt>
                <c:pt idx="284">
                  <c:v>0.61240979726365952</c:v>
                </c:pt>
                <c:pt idx="285">
                  <c:v>0.60781049473079807</c:v>
                </c:pt>
                <c:pt idx="286">
                  <c:v>0.60388596216716839</c:v>
                </c:pt>
                <c:pt idx="287">
                  <c:v>0.59979052406650957</c:v>
                </c:pt>
                <c:pt idx="288">
                  <c:v>0.59182233527428907</c:v>
                </c:pt>
                <c:pt idx="289">
                  <c:v>0.59572846553409931</c:v>
                </c:pt>
                <c:pt idx="290">
                  <c:v>0.59629742071356073</c:v>
                </c:pt>
                <c:pt idx="291">
                  <c:v>0.6017059084481553</c:v>
                </c:pt>
                <c:pt idx="292">
                  <c:v>0.59583218367911983</c:v>
                </c:pt>
                <c:pt idx="293">
                  <c:v>0.59204805066750366</c:v>
                </c:pt>
                <c:pt idx="294">
                  <c:v>0.59299428647122243</c:v>
                </c:pt>
                <c:pt idx="295">
                  <c:v>0.59201415931840395</c:v>
                </c:pt>
                <c:pt idx="296">
                  <c:v>0.59396838953593545</c:v>
                </c:pt>
                <c:pt idx="297">
                  <c:v>0.59337145584385664</c:v>
                </c:pt>
                <c:pt idx="298">
                  <c:v>0.58931036540912374</c:v>
                </c:pt>
                <c:pt idx="299">
                  <c:v>0.59133130933727585</c:v>
                </c:pt>
                <c:pt idx="300">
                  <c:v>0.58394100092038803</c:v>
                </c:pt>
                <c:pt idx="301">
                  <c:v>0.58265890413760801</c:v>
                </c:pt>
                <c:pt idx="302">
                  <c:v>0.58146855485004112</c:v>
                </c:pt>
                <c:pt idx="303">
                  <c:v>0.57987147319423671</c:v>
                </c:pt>
                <c:pt idx="304">
                  <c:v>0.56079654488105879</c:v>
                </c:pt>
                <c:pt idx="305">
                  <c:v>0.56163228653949626</c:v>
                </c:pt>
                <c:pt idx="306">
                  <c:v>0.54601587654260175</c:v>
                </c:pt>
                <c:pt idx="307">
                  <c:v>0.55409978675484128</c:v>
                </c:pt>
                <c:pt idx="308">
                  <c:v>0.55309484885543558</c:v>
                </c:pt>
                <c:pt idx="309">
                  <c:v>0.55025470758131145</c:v>
                </c:pt>
                <c:pt idx="310">
                  <c:v>0.54850174659157702</c:v>
                </c:pt>
                <c:pt idx="311">
                  <c:v>0.53910803037629973</c:v>
                </c:pt>
                <c:pt idx="312">
                  <c:v>0.52024945552956103</c:v>
                </c:pt>
                <c:pt idx="313">
                  <c:v>0.50974347050404722</c:v>
                </c:pt>
                <c:pt idx="314">
                  <c:v>0.5032685087826384</c:v>
                </c:pt>
                <c:pt idx="315">
                  <c:v>0.49125841496061129</c:v>
                </c:pt>
                <c:pt idx="316">
                  <c:v>0.49605872821368147</c:v>
                </c:pt>
                <c:pt idx="317">
                  <c:v>0.50789123871700526</c:v>
                </c:pt>
                <c:pt idx="318">
                  <c:v>0.5222308311533469</c:v>
                </c:pt>
                <c:pt idx="319">
                  <c:v>0.51496507128386482</c:v>
                </c:pt>
                <c:pt idx="320">
                  <c:v>0.51665061349817487</c:v>
                </c:pt>
                <c:pt idx="321">
                  <c:v>0.5292359337412792</c:v>
                </c:pt>
                <c:pt idx="322">
                  <c:v>0.53771875949569448</c:v>
                </c:pt>
                <c:pt idx="323">
                  <c:v>0.55111855827004719</c:v>
                </c:pt>
                <c:pt idx="324">
                  <c:v>0.5512168747714431</c:v>
                </c:pt>
                <c:pt idx="325">
                  <c:v>0.5406225284784244</c:v>
                </c:pt>
                <c:pt idx="326">
                  <c:v>0.54564136924805662</c:v>
                </c:pt>
                <c:pt idx="327">
                  <c:v>0.55188772801386388</c:v>
                </c:pt>
                <c:pt idx="328">
                  <c:v>0.54759471064905596</c:v>
                </c:pt>
                <c:pt idx="329">
                  <c:v>0.54238673769914758</c:v>
                </c:pt>
                <c:pt idx="330">
                  <c:v>0.53608291966502897</c:v>
                </c:pt>
                <c:pt idx="331">
                  <c:v>0.52426804057320808</c:v>
                </c:pt>
                <c:pt idx="332">
                  <c:v>0.5255720569906811</c:v>
                </c:pt>
                <c:pt idx="333">
                  <c:v>0.51746225547984637</c:v>
                </c:pt>
                <c:pt idx="334">
                  <c:v>0.53120634125562716</c:v>
                </c:pt>
                <c:pt idx="335">
                  <c:v>0.53112705113540937</c:v>
                </c:pt>
                <c:pt idx="336">
                  <c:v>0.53383654249527157</c:v>
                </c:pt>
                <c:pt idx="337">
                  <c:v>0.5279434693711007</c:v>
                </c:pt>
                <c:pt idx="338">
                  <c:v>0.52771415075159878</c:v>
                </c:pt>
                <c:pt idx="339">
                  <c:v>0.54244864851986763</c:v>
                </c:pt>
                <c:pt idx="340">
                  <c:v>0.53842555624800115</c:v>
                </c:pt>
                <c:pt idx="341">
                  <c:v>0.54072116825723893</c:v>
                </c:pt>
                <c:pt idx="342">
                  <c:v>0.55712205872109788</c:v>
                </c:pt>
                <c:pt idx="343">
                  <c:v>0.56651685389206063</c:v>
                </c:pt>
                <c:pt idx="344">
                  <c:v>0.56866795650055324</c:v>
                </c:pt>
                <c:pt idx="345">
                  <c:v>0.56794666005445493</c:v>
                </c:pt>
                <c:pt idx="346">
                  <c:v>0.58010621256161365</c:v>
                </c:pt>
                <c:pt idx="347">
                  <c:v>0.57167632878029795</c:v>
                </c:pt>
                <c:pt idx="348">
                  <c:v>0.57043470525668694</c:v>
                </c:pt>
                <c:pt idx="349">
                  <c:v>0.57613057775471488</c:v>
                </c:pt>
                <c:pt idx="350">
                  <c:v>0.56940706295154075</c:v>
                </c:pt>
                <c:pt idx="351">
                  <c:v>0.56798046212568509</c:v>
                </c:pt>
                <c:pt idx="352">
                  <c:v>0.57119176303846475</c:v>
                </c:pt>
                <c:pt idx="353">
                  <c:v>0.57816334079435061</c:v>
                </c:pt>
                <c:pt idx="354">
                  <c:v>0.58235753137535906</c:v>
                </c:pt>
                <c:pt idx="355">
                  <c:v>0.58055837172267877</c:v>
                </c:pt>
                <c:pt idx="356">
                  <c:v>0.58215531692818856</c:v>
                </c:pt>
                <c:pt idx="357">
                  <c:v>0.57832218703533389</c:v>
                </c:pt>
                <c:pt idx="358">
                  <c:v>0.56381383999892098</c:v>
                </c:pt>
                <c:pt idx="359">
                  <c:v>0.55754924246526572</c:v>
                </c:pt>
                <c:pt idx="360">
                  <c:v>0.55083125402294786</c:v>
                </c:pt>
                <c:pt idx="361">
                  <c:v>0.56428929401834904</c:v>
                </c:pt>
                <c:pt idx="362">
                  <c:v>0.55324440564100863</c:v>
                </c:pt>
                <c:pt idx="363">
                  <c:v>0.55602182355149032</c:v>
                </c:pt>
                <c:pt idx="364">
                  <c:v>0.54914264850326056</c:v>
                </c:pt>
                <c:pt idx="365">
                  <c:v>0.54929137766973646</c:v>
                </c:pt>
                <c:pt idx="366">
                  <c:v>0.55700424205546606</c:v>
                </c:pt>
                <c:pt idx="367">
                  <c:v>0.56455968544484736</c:v>
                </c:pt>
                <c:pt idx="368">
                  <c:v>0.57611051712254679</c:v>
                </c:pt>
                <c:pt idx="369">
                  <c:v>0.57036013350229153</c:v>
                </c:pt>
                <c:pt idx="370">
                  <c:v>0.57142976470329931</c:v>
                </c:pt>
                <c:pt idx="371">
                  <c:v>0.57117907699080228</c:v>
                </c:pt>
                <c:pt idx="372">
                  <c:v>0.57821782455157733</c:v>
                </c:pt>
                <c:pt idx="373">
                  <c:v>0.58243609457397438</c:v>
                </c:pt>
                <c:pt idx="374">
                  <c:v>0.57341203712013877</c:v>
                </c:pt>
                <c:pt idx="375">
                  <c:v>0.57871203334394716</c:v>
                </c:pt>
                <c:pt idx="376">
                  <c:v>0.5812600072615568</c:v>
                </c:pt>
                <c:pt idx="377">
                  <c:v>0.59509958267893981</c:v>
                </c:pt>
                <c:pt idx="378">
                  <c:v>0.5977646745516082</c:v>
                </c:pt>
                <c:pt idx="379">
                  <c:v>0.59629595735495922</c:v>
                </c:pt>
                <c:pt idx="380">
                  <c:v>0.58641807547961633</c:v>
                </c:pt>
                <c:pt idx="381">
                  <c:v>0.59284277575880839</c:v>
                </c:pt>
                <c:pt idx="382">
                  <c:v>0.59299822320662399</c:v>
                </c:pt>
                <c:pt idx="383">
                  <c:v>0.59018351117669421</c:v>
                </c:pt>
                <c:pt idx="384">
                  <c:v>0.58614942202111942</c:v>
                </c:pt>
                <c:pt idx="385">
                  <c:v>0.58582526719418948</c:v>
                </c:pt>
                <c:pt idx="386">
                  <c:v>0.59258214234203044</c:v>
                </c:pt>
                <c:pt idx="387">
                  <c:v>0.59022428347108036</c:v>
                </c:pt>
                <c:pt idx="388">
                  <c:v>0.58310699524854515</c:v>
                </c:pt>
                <c:pt idx="389">
                  <c:v>0.57925163881118757</c:v>
                </c:pt>
                <c:pt idx="390">
                  <c:v>0.58027601996966949</c:v>
                </c:pt>
                <c:pt idx="391">
                  <c:v>0.57180584001188617</c:v>
                </c:pt>
                <c:pt idx="392">
                  <c:v>0.56439469491112626</c:v>
                </c:pt>
                <c:pt idx="393">
                  <c:v>0.55765247975440868</c:v>
                </c:pt>
                <c:pt idx="394">
                  <c:v>0.55524736035091471</c:v>
                </c:pt>
                <c:pt idx="395">
                  <c:v>0.5581125404787145</c:v>
                </c:pt>
                <c:pt idx="396">
                  <c:v>0.56603505589422487</c:v>
                </c:pt>
                <c:pt idx="397">
                  <c:v>0.56800336985489008</c:v>
                </c:pt>
                <c:pt idx="398">
                  <c:v>0.56683268330677516</c:v>
                </c:pt>
                <c:pt idx="399">
                  <c:v>0.55456366564703208</c:v>
                </c:pt>
                <c:pt idx="400">
                  <c:v>0.55009013896351933</c:v>
                </c:pt>
                <c:pt idx="401">
                  <c:v>0.55044414875246106</c:v>
                </c:pt>
                <c:pt idx="402">
                  <c:v>0.53898837096544294</c:v>
                </c:pt>
                <c:pt idx="403">
                  <c:v>0.54347515094764309</c:v>
                </c:pt>
                <c:pt idx="404">
                  <c:v>0.55113394658149073</c:v>
                </c:pt>
                <c:pt idx="405">
                  <c:v>0.54742319295491615</c:v>
                </c:pt>
                <c:pt idx="406">
                  <c:v>0.5526684700408937</c:v>
                </c:pt>
                <c:pt idx="407">
                  <c:v>0.55740360414633205</c:v>
                </c:pt>
                <c:pt idx="408">
                  <c:v>0.56107522354513539</c:v>
                </c:pt>
                <c:pt idx="409">
                  <c:v>0.54889708655996194</c:v>
                </c:pt>
                <c:pt idx="410">
                  <c:v>0.54807767895961323</c:v>
                </c:pt>
                <c:pt idx="411">
                  <c:v>0.54114509419793244</c:v>
                </c:pt>
                <c:pt idx="412">
                  <c:v>0.53182401837783122</c:v>
                </c:pt>
                <c:pt idx="413">
                  <c:v>0.53067588601423898</c:v>
                </c:pt>
                <c:pt idx="414">
                  <c:v>0.52448727998544487</c:v>
                </c:pt>
                <c:pt idx="415">
                  <c:v>0.52829927153510226</c:v>
                </c:pt>
                <c:pt idx="416">
                  <c:v>0.5259453889156942</c:v>
                </c:pt>
                <c:pt idx="417">
                  <c:v>0.52794895236303763</c:v>
                </c:pt>
                <c:pt idx="418">
                  <c:v>0.51341455072551878</c:v>
                </c:pt>
                <c:pt idx="419">
                  <c:v>0.50356008296008326</c:v>
                </c:pt>
                <c:pt idx="420">
                  <c:v>0.50966872113086847</c:v>
                </c:pt>
                <c:pt idx="421">
                  <c:v>0.50965207606315854</c:v>
                </c:pt>
                <c:pt idx="422">
                  <c:v>0.49660308876285597</c:v>
                </c:pt>
                <c:pt idx="423">
                  <c:v>0.48784539783838976</c:v>
                </c:pt>
                <c:pt idx="424">
                  <c:v>0.49516403600241032</c:v>
                </c:pt>
                <c:pt idx="425">
                  <c:v>0.50638610902101677</c:v>
                </c:pt>
                <c:pt idx="426">
                  <c:v>0.50623105102932786</c:v>
                </c:pt>
                <c:pt idx="427">
                  <c:v>0.50767696043964949</c:v>
                </c:pt>
                <c:pt idx="428">
                  <c:v>0.49823186008545839</c:v>
                </c:pt>
                <c:pt idx="429">
                  <c:v>0.48634105982267817</c:v>
                </c:pt>
                <c:pt idx="430">
                  <c:v>0.4927187711961829</c:v>
                </c:pt>
                <c:pt idx="431">
                  <c:v>0.48976053566243971</c:v>
                </c:pt>
                <c:pt idx="432">
                  <c:v>0.49134383308510265</c:v>
                </c:pt>
                <c:pt idx="433">
                  <c:v>0.49304045241399552</c:v>
                </c:pt>
                <c:pt idx="434">
                  <c:v>0.48855653939268295</c:v>
                </c:pt>
                <c:pt idx="435">
                  <c:v>0.49313591360126074</c:v>
                </c:pt>
                <c:pt idx="436">
                  <c:v>0.49268381326883404</c:v>
                </c:pt>
                <c:pt idx="437">
                  <c:v>0.47420906922640338</c:v>
                </c:pt>
                <c:pt idx="438">
                  <c:v>0.48142779439904904</c:v>
                </c:pt>
                <c:pt idx="439">
                  <c:v>0.48842608063211157</c:v>
                </c:pt>
                <c:pt idx="440">
                  <c:v>0.50001233452198812</c:v>
                </c:pt>
                <c:pt idx="441">
                  <c:v>0.50039847380074698</c:v>
                </c:pt>
                <c:pt idx="442">
                  <c:v>0.49214524251439906</c:v>
                </c:pt>
                <c:pt idx="443">
                  <c:v>0.47257911932375984</c:v>
                </c:pt>
                <c:pt idx="444">
                  <c:v>0.47642033279354967</c:v>
                </c:pt>
                <c:pt idx="445">
                  <c:v>0.49223115405706175</c:v>
                </c:pt>
                <c:pt idx="446">
                  <c:v>0.49137957961203671</c:v>
                </c:pt>
                <c:pt idx="447">
                  <c:v>0.49047638598717913</c:v>
                </c:pt>
                <c:pt idx="448">
                  <c:v>0.49642893886934136</c:v>
                </c:pt>
                <c:pt idx="449">
                  <c:v>0.49651317736537115</c:v>
                </c:pt>
                <c:pt idx="450">
                  <c:v>0.49565802767804279</c:v>
                </c:pt>
                <c:pt idx="451">
                  <c:v>0.49235179513968774</c:v>
                </c:pt>
                <c:pt idx="452">
                  <c:v>0.49442114987725594</c:v>
                </c:pt>
                <c:pt idx="453">
                  <c:v>0.48115852447860719</c:v>
                </c:pt>
                <c:pt idx="454">
                  <c:v>0.48529341084832778</c:v>
                </c:pt>
                <c:pt idx="455">
                  <c:v>0.48533478233753102</c:v>
                </c:pt>
                <c:pt idx="456">
                  <c:v>0.48433844127220149</c:v>
                </c:pt>
                <c:pt idx="457">
                  <c:v>0.48075931170477737</c:v>
                </c:pt>
                <c:pt idx="458">
                  <c:v>0.48325162990211445</c:v>
                </c:pt>
                <c:pt idx="459">
                  <c:v>0.48904868215801878</c:v>
                </c:pt>
                <c:pt idx="460">
                  <c:v>0.48534976433483201</c:v>
                </c:pt>
                <c:pt idx="461">
                  <c:v>0.47091321676309972</c:v>
                </c:pt>
                <c:pt idx="462">
                  <c:v>0.46519795214038917</c:v>
                </c:pt>
                <c:pt idx="463">
                  <c:v>0.45096069302680586</c:v>
                </c:pt>
                <c:pt idx="464">
                  <c:v>0.4525345340789162</c:v>
                </c:pt>
                <c:pt idx="465">
                  <c:v>0.45088758961418574</c:v>
                </c:pt>
                <c:pt idx="466">
                  <c:v>0.44524778734914805</c:v>
                </c:pt>
                <c:pt idx="467">
                  <c:v>0.44226325863798177</c:v>
                </c:pt>
                <c:pt idx="468">
                  <c:v>0.4587264463008337</c:v>
                </c:pt>
                <c:pt idx="469">
                  <c:v>0.44574426453510518</c:v>
                </c:pt>
                <c:pt idx="470">
                  <c:v>0.43682590594202531</c:v>
                </c:pt>
                <c:pt idx="471">
                  <c:v>0.4478453288111155</c:v>
                </c:pt>
                <c:pt idx="472">
                  <c:v>0.43028334799439971</c:v>
                </c:pt>
                <c:pt idx="473">
                  <c:v>0.43726420422091017</c:v>
                </c:pt>
                <c:pt idx="474">
                  <c:v>0.42078755629676567</c:v>
                </c:pt>
                <c:pt idx="475">
                  <c:v>0.42229729710301389</c:v>
                </c:pt>
                <c:pt idx="476">
                  <c:v>0.43677544079725017</c:v>
                </c:pt>
                <c:pt idx="477">
                  <c:v>0.45523481339401217</c:v>
                </c:pt>
                <c:pt idx="478">
                  <c:v>0.45381999239144577</c:v>
                </c:pt>
                <c:pt idx="479">
                  <c:v>0.46914695945513984</c:v>
                </c:pt>
                <c:pt idx="480">
                  <c:v>0.46845979994514875</c:v>
                </c:pt>
                <c:pt idx="481">
                  <c:v>0.45231201087862605</c:v>
                </c:pt>
                <c:pt idx="482">
                  <c:v>0.44472986889820909</c:v>
                </c:pt>
                <c:pt idx="483">
                  <c:v>0.4494551311678967</c:v>
                </c:pt>
                <c:pt idx="484">
                  <c:v>0.45249111091798699</c:v>
                </c:pt>
                <c:pt idx="485">
                  <c:v>0.44941809402143185</c:v>
                </c:pt>
                <c:pt idx="486">
                  <c:v>0.4599556383847927</c:v>
                </c:pt>
                <c:pt idx="487">
                  <c:v>0.45462621379727808</c:v>
                </c:pt>
                <c:pt idx="488">
                  <c:v>0.45619976020563968</c:v>
                </c:pt>
                <c:pt idx="489">
                  <c:v>0.47624099489278804</c:v>
                </c:pt>
                <c:pt idx="490">
                  <c:v>0.47900844363264539</c:v>
                </c:pt>
                <c:pt idx="491">
                  <c:v>0.49279714071047365</c:v>
                </c:pt>
                <c:pt idx="492">
                  <c:v>0.49002401704173004</c:v>
                </c:pt>
                <c:pt idx="493">
                  <c:v>0.49030439381009772</c:v>
                </c:pt>
                <c:pt idx="494">
                  <c:v>0.47885580367598068</c:v>
                </c:pt>
                <c:pt idx="495">
                  <c:v>0.47666053232966199</c:v>
                </c:pt>
                <c:pt idx="496">
                  <c:v>0.4854903614156435</c:v>
                </c:pt>
                <c:pt idx="497">
                  <c:v>0.49657105305829485</c:v>
                </c:pt>
                <c:pt idx="498">
                  <c:v>0.48369852321212303</c:v>
                </c:pt>
                <c:pt idx="499">
                  <c:v>0.48983900980942308</c:v>
                </c:pt>
                <c:pt idx="500">
                  <c:v>0.50019367132108894</c:v>
                </c:pt>
                <c:pt idx="501">
                  <c:v>0.48549425080113473</c:v>
                </c:pt>
                <c:pt idx="502">
                  <c:v>0.47504191306871058</c:v>
                </c:pt>
                <c:pt idx="503">
                  <c:v>0.46039946215688643</c:v>
                </c:pt>
                <c:pt idx="504">
                  <c:v>0.47336819373190309</c:v>
                </c:pt>
                <c:pt idx="505">
                  <c:v>0.47087338406888712</c:v>
                </c:pt>
                <c:pt idx="506">
                  <c:v>0.45986552095381861</c:v>
                </c:pt>
                <c:pt idx="507">
                  <c:v>0.46004725087328491</c:v>
                </c:pt>
                <c:pt idx="508">
                  <c:v>0.46075872728634926</c:v>
                </c:pt>
                <c:pt idx="509">
                  <c:v>0.44887736969020964</c:v>
                </c:pt>
                <c:pt idx="510">
                  <c:v>0.42995897067511535</c:v>
                </c:pt>
                <c:pt idx="511">
                  <c:v>0.43759731869464269</c:v>
                </c:pt>
                <c:pt idx="512">
                  <c:v>0.4531599513378346</c:v>
                </c:pt>
                <c:pt idx="513">
                  <c:v>0.45519041326792375</c:v>
                </c:pt>
                <c:pt idx="514">
                  <c:v>0.4511935966620545</c:v>
                </c:pt>
                <c:pt idx="515">
                  <c:v>0.44777764396141129</c:v>
                </c:pt>
                <c:pt idx="516">
                  <c:v>0.43492824675531316</c:v>
                </c:pt>
                <c:pt idx="517">
                  <c:v>0.42794999085681129</c:v>
                </c:pt>
                <c:pt idx="518">
                  <c:v>0.42871762592464036</c:v>
                </c:pt>
                <c:pt idx="519">
                  <c:v>0.4058768391805947</c:v>
                </c:pt>
                <c:pt idx="520">
                  <c:v>0.41752240091608706</c:v>
                </c:pt>
                <c:pt idx="521">
                  <c:v>0.40998345098224565</c:v>
                </c:pt>
                <c:pt idx="522">
                  <c:v>0.41398397188340463</c:v>
                </c:pt>
                <c:pt idx="523">
                  <c:v>0.41652470677408548</c:v>
                </c:pt>
                <c:pt idx="524">
                  <c:v>0.39906339075228392</c:v>
                </c:pt>
                <c:pt idx="525">
                  <c:v>0.41108402142408651</c:v>
                </c:pt>
                <c:pt idx="526">
                  <c:v>0.41513362582689339</c:v>
                </c:pt>
                <c:pt idx="527">
                  <c:v>0.40926556945378634</c:v>
                </c:pt>
                <c:pt idx="528">
                  <c:v>0.42371725621444278</c:v>
                </c:pt>
                <c:pt idx="529">
                  <c:v>0.40884921595926305</c:v>
                </c:pt>
                <c:pt idx="530">
                  <c:v>0.4078119313398888</c:v>
                </c:pt>
                <c:pt idx="531">
                  <c:v>0.41681939689347158</c:v>
                </c:pt>
                <c:pt idx="532">
                  <c:v>0.42795717524167154</c:v>
                </c:pt>
                <c:pt idx="533">
                  <c:v>0.45287883358192971</c:v>
                </c:pt>
                <c:pt idx="534">
                  <c:v>0.45893159936999584</c:v>
                </c:pt>
                <c:pt idx="535">
                  <c:v>0.45164189566926205</c:v>
                </c:pt>
                <c:pt idx="536">
                  <c:v>0.43736264455472806</c:v>
                </c:pt>
                <c:pt idx="537">
                  <c:v>0.4447121907902617</c:v>
                </c:pt>
                <c:pt idx="538">
                  <c:v>0.43719043132387692</c:v>
                </c:pt>
                <c:pt idx="539">
                  <c:v>0.43905277991290681</c:v>
                </c:pt>
                <c:pt idx="540">
                  <c:v>0.45345195567387753</c:v>
                </c:pt>
                <c:pt idx="541">
                  <c:v>0.47134620132065885</c:v>
                </c:pt>
                <c:pt idx="542">
                  <c:v>0.47254083308216432</c:v>
                </c:pt>
                <c:pt idx="543">
                  <c:v>0.47340845674917331</c:v>
                </c:pt>
                <c:pt idx="544">
                  <c:v>0.44246064202167223</c:v>
                </c:pt>
                <c:pt idx="545">
                  <c:v>0.44405249255422319</c:v>
                </c:pt>
                <c:pt idx="546">
                  <c:v>0.4594966422566662</c:v>
                </c:pt>
                <c:pt idx="547">
                  <c:v>0.45977971312867361</c:v>
                </c:pt>
                <c:pt idx="548">
                  <c:v>0.45386500679084585</c:v>
                </c:pt>
                <c:pt idx="549">
                  <c:v>0.44028505367763393</c:v>
                </c:pt>
                <c:pt idx="550">
                  <c:v>0.44416870552085552</c:v>
                </c:pt>
                <c:pt idx="551">
                  <c:v>0.43941013096478632</c:v>
                </c:pt>
                <c:pt idx="552">
                  <c:v>0.4424994587644423</c:v>
                </c:pt>
                <c:pt idx="553">
                  <c:v>0.45075151990084183</c:v>
                </c:pt>
                <c:pt idx="554">
                  <c:v>0.4420383984149614</c:v>
                </c:pt>
                <c:pt idx="555">
                  <c:v>0.45097419243088455</c:v>
                </c:pt>
                <c:pt idx="556">
                  <c:v>0.44173339847076454</c:v>
                </c:pt>
                <c:pt idx="557">
                  <c:v>0.38629892612531025</c:v>
                </c:pt>
                <c:pt idx="558">
                  <c:v>0.40707680345903363</c:v>
                </c:pt>
                <c:pt idx="559">
                  <c:v>0.4014789259766337</c:v>
                </c:pt>
                <c:pt idx="560">
                  <c:v>0.39186494393157389</c:v>
                </c:pt>
                <c:pt idx="561">
                  <c:v>0.37824626165871089</c:v>
                </c:pt>
                <c:pt idx="562">
                  <c:v>0.38883224082188661</c:v>
                </c:pt>
                <c:pt idx="563">
                  <c:v>0.41383418579219333</c:v>
                </c:pt>
                <c:pt idx="564">
                  <c:v>0.4179354466458135</c:v>
                </c:pt>
                <c:pt idx="565">
                  <c:v>0.42538983083882764</c:v>
                </c:pt>
                <c:pt idx="566">
                  <c:v>0.40076345519204393</c:v>
                </c:pt>
                <c:pt idx="567">
                  <c:v>0.40684605321846268</c:v>
                </c:pt>
                <c:pt idx="568">
                  <c:v>0.41423376696593306</c:v>
                </c:pt>
                <c:pt idx="569">
                  <c:v>0.39796711715316935</c:v>
                </c:pt>
                <c:pt idx="570">
                  <c:v>0.38608516391887449</c:v>
                </c:pt>
                <c:pt idx="571">
                  <c:v>0.36236033591501182</c:v>
                </c:pt>
                <c:pt idx="572">
                  <c:v>0.3703112771462439</c:v>
                </c:pt>
                <c:pt idx="573">
                  <c:v>0.37698335602838851</c:v>
                </c:pt>
                <c:pt idx="574">
                  <c:v>0.36555579447915576</c:v>
                </c:pt>
                <c:pt idx="575">
                  <c:v>0.33907570896589478</c:v>
                </c:pt>
                <c:pt idx="576">
                  <c:v>0.36273841459082823</c:v>
                </c:pt>
                <c:pt idx="577">
                  <c:v>0.33677273915618</c:v>
                </c:pt>
                <c:pt idx="578">
                  <c:v>0.34006349605813158</c:v>
                </c:pt>
                <c:pt idx="579">
                  <c:v>0.34658272570941495</c:v>
                </c:pt>
                <c:pt idx="580">
                  <c:v>0.35407518379615932</c:v>
                </c:pt>
                <c:pt idx="581">
                  <c:v>0.38207877304124283</c:v>
                </c:pt>
                <c:pt idx="582">
                  <c:v>0.3923238513859596</c:v>
                </c:pt>
                <c:pt idx="583">
                  <c:v>0.39434182586715538</c:v>
                </c:pt>
                <c:pt idx="584">
                  <c:v>0.36375812575596655</c:v>
                </c:pt>
                <c:pt idx="585">
                  <c:v>0.33787417820993548</c:v>
                </c:pt>
                <c:pt idx="586">
                  <c:v>0.35294091409843342</c:v>
                </c:pt>
                <c:pt idx="587">
                  <c:v>0.37406733381965185</c:v>
                </c:pt>
                <c:pt idx="588">
                  <c:v>0.35439519368272832</c:v>
                </c:pt>
                <c:pt idx="589">
                  <c:v>0.35651555351463171</c:v>
                </c:pt>
                <c:pt idx="590">
                  <c:v>0.36685609553340659</c:v>
                </c:pt>
                <c:pt idx="591">
                  <c:v>0.38408871190545646</c:v>
                </c:pt>
                <c:pt idx="592">
                  <c:v>0.39251630819351457</c:v>
                </c:pt>
                <c:pt idx="593">
                  <c:v>0.40963280149085135</c:v>
                </c:pt>
                <c:pt idx="594">
                  <c:v>0.42090491429403298</c:v>
                </c:pt>
                <c:pt idx="595">
                  <c:v>0.41404776553572942</c:v>
                </c:pt>
                <c:pt idx="596">
                  <c:v>0.4212298947986769</c:v>
                </c:pt>
                <c:pt idx="597">
                  <c:v>0.43254765628432956</c:v>
                </c:pt>
                <c:pt idx="598">
                  <c:v>0.42916066163181421</c:v>
                </c:pt>
                <c:pt idx="599">
                  <c:v>0.47239722440779031</c:v>
                </c:pt>
                <c:pt idx="600">
                  <c:v>0.46181296336377176</c:v>
                </c:pt>
                <c:pt idx="601">
                  <c:v>0.44654155768554449</c:v>
                </c:pt>
                <c:pt idx="602">
                  <c:v>0.4399307889920947</c:v>
                </c:pt>
                <c:pt idx="603">
                  <c:v>0.42158981785200167</c:v>
                </c:pt>
                <c:pt idx="604">
                  <c:v>0.42568485742634188</c:v>
                </c:pt>
                <c:pt idx="605">
                  <c:v>0.43642133599245847</c:v>
                </c:pt>
                <c:pt idx="606">
                  <c:v>0.43342512865996796</c:v>
                </c:pt>
                <c:pt idx="607">
                  <c:v>0.44124217564252755</c:v>
                </c:pt>
                <c:pt idx="608">
                  <c:v>0.45227028305058747</c:v>
                </c:pt>
                <c:pt idx="609">
                  <c:v>0.45893668683996358</c:v>
                </c:pt>
                <c:pt idx="610">
                  <c:v>0.49262469766127859</c:v>
                </c:pt>
                <c:pt idx="611">
                  <c:v>0.47853311566082957</c:v>
                </c:pt>
                <c:pt idx="612">
                  <c:v>0.47561696468946535</c:v>
                </c:pt>
                <c:pt idx="613">
                  <c:v>0.47785476613412814</c:v>
                </c:pt>
                <c:pt idx="614">
                  <c:v>0.49925489100169285</c:v>
                </c:pt>
                <c:pt idx="615">
                  <c:v>0.5121548335752385</c:v>
                </c:pt>
                <c:pt idx="616">
                  <c:v>0.50988531808170079</c:v>
                </c:pt>
                <c:pt idx="617">
                  <c:v>0.51712307707083016</c:v>
                </c:pt>
                <c:pt idx="618">
                  <c:v>0.51524741093009485</c:v>
                </c:pt>
                <c:pt idx="619">
                  <c:v>0.51127792387940718</c:v>
                </c:pt>
                <c:pt idx="620">
                  <c:v>0.49395552717085289</c:v>
                </c:pt>
                <c:pt idx="621">
                  <c:v>0.49466095013961464</c:v>
                </c:pt>
                <c:pt idx="622">
                  <c:v>0.47337031612651104</c:v>
                </c:pt>
                <c:pt idx="623">
                  <c:v>0.47761904682123535</c:v>
                </c:pt>
                <c:pt idx="624">
                  <c:v>0.47885662579831456</c:v>
                </c:pt>
                <c:pt idx="625">
                  <c:v>0.480482371835107</c:v>
                </c:pt>
                <c:pt idx="626">
                  <c:v>0.48125971668501699</c:v>
                </c:pt>
                <c:pt idx="627">
                  <c:v>0.46562123497187247</c:v>
                </c:pt>
                <c:pt idx="628">
                  <c:v>0.47228364455952665</c:v>
                </c:pt>
                <c:pt idx="629">
                  <c:v>0.47510669088315038</c:v>
                </c:pt>
                <c:pt idx="630">
                  <c:v>0.46089895741689058</c:v>
                </c:pt>
                <c:pt idx="631">
                  <c:v>0.44876557470832801</c:v>
                </c:pt>
                <c:pt idx="632">
                  <c:v>0.42260931554305337</c:v>
                </c:pt>
                <c:pt idx="633">
                  <c:v>0.43415250861360821</c:v>
                </c:pt>
                <c:pt idx="634">
                  <c:v>0.43283739337063998</c:v>
                </c:pt>
                <c:pt idx="635">
                  <c:v>0.442169843138704</c:v>
                </c:pt>
                <c:pt idx="636">
                  <c:v>0.43230848300334701</c:v>
                </c:pt>
                <c:pt idx="637">
                  <c:v>0.42641266697516089</c:v>
                </c:pt>
                <c:pt idx="638">
                  <c:v>0.39878433383760648</c:v>
                </c:pt>
                <c:pt idx="639">
                  <c:v>0.40714795325797737</c:v>
                </c:pt>
                <c:pt idx="640">
                  <c:v>0.3879467122214586</c:v>
                </c:pt>
                <c:pt idx="641">
                  <c:v>0.39094530761624735</c:v>
                </c:pt>
                <c:pt idx="642">
                  <c:v>0.39540220507094515</c:v>
                </c:pt>
                <c:pt idx="643">
                  <c:v>0.40464611402765205</c:v>
                </c:pt>
                <c:pt idx="644">
                  <c:v>0.41617358762601908</c:v>
                </c:pt>
                <c:pt idx="645">
                  <c:v>0.41700379912496077</c:v>
                </c:pt>
                <c:pt idx="646">
                  <c:v>0.40203922101475242</c:v>
                </c:pt>
                <c:pt idx="647">
                  <c:v>0.39846610525258785</c:v>
                </c:pt>
                <c:pt idx="648">
                  <c:v>0.39688192820119628</c:v>
                </c:pt>
                <c:pt idx="649">
                  <c:v>0.38632816609541043</c:v>
                </c:pt>
                <c:pt idx="650">
                  <c:v>0.39508739339801358</c:v>
                </c:pt>
                <c:pt idx="651">
                  <c:v>0.39579914648249503</c:v>
                </c:pt>
                <c:pt idx="652">
                  <c:v>0.41594216808957785</c:v>
                </c:pt>
                <c:pt idx="653">
                  <c:v>0.41891526957382774</c:v>
                </c:pt>
                <c:pt idx="654">
                  <c:v>0.38835197871805038</c:v>
                </c:pt>
                <c:pt idx="655">
                  <c:v>0.37881978495706259</c:v>
                </c:pt>
                <c:pt idx="656">
                  <c:v>0.38012131837592533</c:v>
                </c:pt>
                <c:pt idx="657">
                  <c:v>0.3556440622232766</c:v>
                </c:pt>
                <c:pt idx="658">
                  <c:v>0.35344321515623944</c:v>
                </c:pt>
                <c:pt idx="659">
                  <c:v>0.38595517429069626</c:v>
                </c:pt>
                <c:pt idx="660">
                  <c:v>0.37136267212230034</c:v>
                </c:pt>
                <c:pt idx="661">
                  <c:v>0.37513637779459341</c:v>
                </c:pt>
                <c:pt idx="662">
                  <c:v>0.41390475194798526</c:v>
                </c:pt>
                <c:pt idx="663">
                  <c:v>0.44301506550110614</c:v>
                </c:pt>
                <c:pt idx="664">
                  <c:v>0.46681377145406278</c:v>
                </c:pt>
                <c:pt idx="665">
                  <c:v>0.47760768014206567</c:v>
                </c:pt>
                <c:pt idx="666">
                  <c:v>0.46808428656265266</c:v>
                </c:pt>
                <c:pt idx="667">
                  <c:v>0.4649469190306339</c:v>
                </c:pt>
                <c:pt idx="668">
                  <c:v>0.48129428377223149</c:v>
                </c:pt>
                <c:pt idx="669">
                  <c:v>0.46286322772319244</c:v>
                </c:pt>
                <c:pt idx="670">
                  <c:v>0.47034601513410446</c:v>
                </c:pt>
                <c:pt idx="671">
                  <c:v>0.47662030425642543</c:v>
                </c:pt>
                <c:pt idx="672">
                  <c:v>0.45187807686451253</c:v>
                </c:pt>
                <c:pt idx="673">
                  <c:v>0.43199484779392971</c:v>
                </c:pt>
                <c:pt idx="674">
                  <c:v>0.42254408310655345</c:v>
                </c:pt>
                <c:pt idx="675">
                  <c:v>0.43066487580866097</c:v>
                </c:pt>
                <c:pt idx="676">
                  <c:v>0.41210980783236562</c:v>
                </c:pt>
                <c:pt idx="677">
                  <c:v>0.41196368358573865</c:v>
                </c:pt>
                <c:pt idx="678">
                  <c:v>0.41779749266293142</c:v>
                </c:pt>
                <c:pt idx="679">
                  <c:v>0.45819271381313265</c:v>
                </c:pt>
                <c:pt idx="680">
                  <c:v>0.4380231034578691</c:v>
                </c:pt>
                <c:pt idx="681">
                  <c:v>0.44196953340500966</c:v>
                </c:pt>
                <c:pt idx="682">
                  <c:v>0.41809979029545474</c:v>
                </c:pt>
                <c:pt idx="683">
                  <c:v>0.4193957920031276</c:v>
                </c:pt>
                <c:pt idx="684">
                  <c:v>0.43585897041879362</c:v>
                </c:pt>
                <c:pt idx="685">
                  <c:v>0.43340108765554208</c:v>
                </c:pt>
                <c:pt idx="686">
                  <c:v>0.46543822259954393</c:v>
                </c:pt>
                <c:pt idx="687">
                  <c:v>0.47111238166409131</c:v>
                </c:pt>
                <c:pt idx="688">
                  <c:v>0.50676213504593437</c:v>
                </c:pt>
                <c:pt idx="689">
                  <c:v>0.47689970006839877</c:v>
                </c:pt>
                <c:pt idx="690">
                  <c:v>0.4720625973244863</c:v>
                </c:pt>
                <c:pt idx="691">
                  <c:v>0.46638728336708635</c:v>
                </c:pt>
                <c:pt idx="692">
                  <c:v>0.50267183147204253</c:v>
                </c:pt>
                <c:pt idx="693">
                  <c:v>0.47792494096639715</c:v>
                </c:pt>
                <c:pt idx="694">
                  <c:v>0.47582683788151503</c:v>
                </c:pt>
                <c:pt idx="695">
                  <c:v>0.5039731652652939</c:v>
                </c:pt>
                <c:pt idx="696">
                  <c:v>0.49827530629315575</c:v>
                </c:pt>
                <c:pt idx="697">
                  <c:v>0.52601527706922857</c:v>
                </c:pt>
                <c:pt idx="698">
                  <c:v>0.54076821745425363</c:v>
                </c:pt>
                <c:pt idx="699">
                  <c:v>0.54138674504484219</c:v>
                </c:pt>
                <c:pt idx="700">
                  <c:v>0.5253291453508746</c:v>
                </c:pt>
                <c:pt idx="701">
                  <c:v>0.52553403585966341</c:v>
                </c:pt>
                <c:pt idx="702">
                  <c:v>0.53767817327732503</c:v>
                </c:pt>
                <c:pt idx="703">
                  <c:v>0.52650351523686978</c:v>
                </c:pt>
                <c:pt idx="704">
                  <c:v>0.52992105574084369</c:v>
                </c:pt>
                <c:pt idx="705">
                  <c:v>0.54679834503652047</c:v>
                </c:pt>
                <c:pt idx="706">
                  <c:v>0.54944933243488636</c:v>
                </c:pt>
                <c:pt idx="707">
                  <c:v>0.54519595997469184</c:v>
                </c:pt>
                <c:pt idx="708">
                  <c:v>0.55491282936158104</c:v>
                </c:pt>
                <c:pt idx="709">
                  <c:v>0.56746454627584886</c:v>
                </c:pt>
                <c:pt idx="710">
                  <c:v>0.55937366798219246</c:v>
                </c:pt>
                <c:pt idx="711">
                  <c:v>0.55596338061305806</c:v>
                </c:pt>
                <c:pt idx="712">
                  <c:v>0.57161591350314922</c:v>
                </c:pt>
                <c:pt idx="713">
                  <c:v>0.57790963489532488</c:v>
                </c:pt>
                <c:pt idx="714">
                  <c:v>0.56565310449003758</c:v>
                </c:pt>
                <c:pt idx="715">
                  <c:v>0.55850814052301978</c:v>
                </c:pt>
                <c:pt idx="716">
                  <c:v>0.55344194817584602</c:v>
                </c:pt>
                <c:pt idx="717">
                  <c:v>0.53909801696926818</c:v>
                </c:pt>
                <c:pt idx="718">
                  <c:v>0.55137079763958319</c:v>
                </c:pt>
                <c:pt idx="719">
                  <c:v>0.54006661354479224</c:v>
                </c:pt>
                <c:pt idx="720">
                  <c:v>0.54050128704673694</c:v>
                </c:pt>
                <c:pt idx="721">
                  <c:v>0.52883903669709609</c:v>
                </c:pt>
                <c:pt idx="722">
                  <c:v>0.51649123295856381</c:v>
                </c:pt>
                <c:pt idx="723">
                  <c:v>0.49410739267891257</c:v>
                </c:pt>
                <c:pt idx="724">
                  <c:v>0.47269889877388716</c:v>
                </c:pt>
                <c:pt idx="725">
                  <c:v>0.48011985488797027</c:v>
                </c:pt>
                <c:pt idx="726">
                  <c:v>0.49308140924151245</c:v>
                </c:pt>
                <c:pt idx="727">
                  <c:v>0.49737325473507465</c:v>
                </c:pt>
                <c:pt idx="728">
                  <c:v>0.47167493071272815</c:v>
                </c:pt>
                <c:pt idx="729">
                  <c:v>0.47890876764552426</c:v>
                </c:pt>
                <c:pt idx="730">
                  <c:v>0.50842686359204137</c:v>
                </c:pt>
                <c:pt idx="731">
                  <c:v>0.51636087971216538</c:v>
                </c:pt>
                <c:pt idx="732">
                  <c:v>0.52161559071445884</c:v>
                </c:pt>
                <c:pt idx="733">
                  <c:v>0.50297296346947129</c:v>
                </c:pt>
                <c:pt idx="734">
                  <c:v>0.51844642675428987</c:v>
                </c:pt>
                <c:pt idx="735">
                  <c:v>0.52088903904945594</c:v>
                </c:pt>
                <c:pt idx="736">
                  <c:v>0.4985162920631897</c:v>
                </c:pt>
                <c:pt idx="737">
                  <c:v>0.48355948221820089</c:v>
                </c:pt>
                <c:pt idx="738">
                  <c:v>0.5019716585067745</c:v>
                </c:pt>
                <c:pt idx="739">
                  <c:v>0.51211452320496043</c:v>
                </c:pt>
                <c:pt idx="740">
                  <c:v>0.51928076447830962</c:v>
                </c:pt>
                <c:pt idx="741">
                  <c:v>0.54045390152157879</c:v>
                </c:pt>
                <c:pt idx="742">
                  <c:v>0.53957268069524411</c:v>
                </c:pt>
                <c:pt idx="743">
                  <c:v>0.52380593761818472</c:v>
                </c:pt>
                <c:pt idx="744">
                  <c:v>0.52764648584116747</c:v>
                </c:pt>
                <c:pt idx="745">
                  <c:v>0.5466203096905492</c:v>
                </c:pt>
                <c:pt idx="746">
                  <c:v>0.5647359357805386</c:v>
                </c:pt>
                <c:pt idx="747">
                  <c:v>0.55020535964430062</c:v>
                </c:pt>
                <c:pt idx="748">
                  <c:v>0.54181980242848393</c:v>
                </c:pt>
                <c:pt idx="749">
                  <c:v>0.54550828148636643</c:v>
                </c:pt>
                <c:pt idx="750">
                  <c:v>0.54034903728214079</c:v>
                </c:pt>
                <c:pt idx="751">
                  <c:v>0.56475309881523883</c:v>
                </c:pt>
                <c:pt idx="752">
                  <c:v>0.55531726905608358</c:v>
                </c:pt>
                <c:pt idx="753">
                  <c:v>0.54847432459687562</c:v>
                </c:pt>
                <c:pt idx="754">
                  <c:v>0.52958851941174034</c:v>
                </c:pt>
                <c:pt idx="755">
                  <c:v>0.50522702628796823</c:v>
                </c:pt>
                <c:pt idx="756">
                  <c:v>0.51060646029794543</c:v>
                </c:pt>
                <c:pt idx="757">
                  <c:v>0.51209851796023542</c:v>
                </c:pt>
                <c:pt idx="758">
                  <c:v>0.52427511259527793</c:v>
                </c:pt>
                <c:pt idx="759">
                  <c:v>0.5215010613435439</c:v>
                </c:pt>
                <c:pt idx="760">
                  <c:v>0.54041823179884985</c:v>
                </c:pt>
                <c:pt idx="761">
                  <c:v>0.55147100271307514</c:v>
                </c:pt>
                <c:pt idx="762">
                  <c:v>0.5611496201782824</c:v>
                </c:pt>
                <c:pt idx="763">
                  <c:v>0.57955018634954902</c:v>
                </c:pt>
                <c:pt idx="764">
                  <c:v>0.57871309684536365</c:v>
                </c:pt>
                <c:pt idx="765">
                  <c:v>0.59297342182843737</c:v>
                </c:pt>
                <c:pt idx="766">
                  <c:v>0.59015149995111693</c:v>
                </c:pt>
                <c:pt idx="767">
                  <c:v>0.5809872064367817</c:v>
                </c:pt>
                <c:pt idx="768">
                  <c:v>0.58241974866470558</c:v>
                </c:pt>
                <c:pt idx="769">
                  <c:v>0.58648695336647949</c:v>
                </c:pt>
                <c:pt idx="770">
                  <c:v>0.58744427796333942</c:v>
                </c:pt>
                <c:pt idx="771">
                  <c:v>0.60682468893653219</c:v>
                </c:pt>
                <c:pt idx="772">
                  <c:v>0.60747098005941091</c:v>
                </c:pt>
                <c:pt idx="773">
                  <c:v>0.60109273323804358</c:v>
                </c:pt>
                <c:pt idx="774">
                  <c:v>0.60370850740256532</c:v>
                </c:pt>
                <c:pt idx="775">
                  <c:v>0.60671282611070843</c:v>
                </c:pt>
                <c:pt idx="776">
                  <c:v>0.60531302667898501</c:v>
                </c:pt>
                <c:pt idx="777">
                  <c:v>0.60631486337960283</c:v>
                </c:pt>
                <c:pt idx="778">
                  <c:v>0.59247593663704079</c:v>
                </c:pt>
                <c:pt idx="779">
                  <c:v>0.58625867308468382</c:v>
                </c:pt>
                <c:pt idx="780">
                  <c:v>0.57606337066706337</c:v>
                </c:pt>
                <c:pt idx="781">
                  <c:v>0.55828753879315796</c:v>
                </c:pt>
                <c:pt idx="782">
                  <c:v>0.56967134176246936</c:v>
                </c:pt>
                <c:pt idx="783">
                  <c:v>0.57997399560615159</c:v>
                </c:pt>
                <c:pt idx="784">
                  <c:v>0.58872152740088179</c:v>
                </c:pt>
                <c:pt idx="785">
                  <c:v>0.57236452172556207</c:v>
                </c:pt>
                <c:pt idx="786">
                  <c:v>0.57983935573712764</c:v>
                </c:pt>
                <c:pt idx="787">
                  <c:v>0.58896499240945366</c:v>
                </c:pt>
                <c:pt idx="788">
                  <c:v>0.57940935115307968</c:v>
                </c:pt>
                <c:pt idx="789">
                  <c:v>0.58659900485851657</c:v>
                </c:pt>
                <c:pt idx="790">
                  <c:v>0.58352654603799947</c:v>
                </c:pt>
                <c:pt idx="791">
                  <c:v>0.56281526263533799</c:v>
                </c:pt>
                <c:pt idx="792">
                  <c:v>0.55107103559497128</c:v>
                </c:pt>
                <c:pt idx="793">
                  <c:v>0.55952617094268065</c:v>
                </c:pt>
                <c:pt idx="794">
                  <c:v>0.54532275857839951</c:v>
                </c:pt>
                <c:pt idx="795">
                  <c:v>0.55714671303427865</c:v>
                </c:pt>
                <c:pt idx="796">
                  <c:v>0.5761143413289106</c:v>
                </c:pt>
                <c:pt idx="797">
                  <c:v>0.56290318040086473</c:v>
                </c:pt>
                <c:pt idx="798">
                  <c:v>0.58564060462717538</c:v>
                </c:pt>
                <c:pt idx="799">
                  <c:v>0.58333817641816599</c:v>
                </c:pt>
                <c:pt idx="800">
                  <c:v>0.58167254187546802</c:v>
                </c:pt>
                <c:pt idx="801">
                  <c:v>0.5848866755493719</c:v>
                </c:pt>
                <c:pt idx="802">
                  <c:v>0.58626833141078116</c:v>
                </c:pt>
                <c:pt idx="803">
                  <c:v>0.58289852741393766</c:v>
                </c:pt>
                <c:pt idx="804">
                  <c:v>0.58549377513245959</c:v>
                </c:pt>
                <c:pt idx="805">
                  <c:v>0.58162856628305337</c:v>
                </c:pt>
                <c:pt idx="806">
                  <c:v>0.58164992057206222</c:v>
                </c:pt>
                <c:pt idx="807">
                  <c:v>0.57442302620086672</c:v>
                </c:pt>
                <c:pt idx="808">
                  <c:v>0.57386348932523457</c:v>
                </c:pt>
                <c:pt idx="809">
                  <c:v>0.58208085464581849</c:v>
                </c:pt>
                <c:pt idx="810">
                  <c:v>0.58559022359747426</c:v>
                </c:pt>
                <c:pt idx="811">
                  <c:v>0.58469613099502615</c:v>
                </c:pt>
                <c:pt idx="812">
                  <c:v>0.58097826171872879</c:v>
                </c:pt>
                <c:pt idx="813">
                  <c:v>0.57679425107632232</c:v>
                </c:pt>
                <c:pt idx="814">
                  <c:v>0.57031560899970157</c:v>
                </c:pt>
                <c:pt idx="815">
                  <c:v>0.5666526053366977</c:v>
                </c:pt>
                <c:pt idx="816">
                  <c:v>0.5648503731744533</c:v>
                </c:pt>
                <c:pt idx="817">
                  <c:v>0.56289231904513481</c:v>
                </c:pt>
                <c:pt idx="818">
                  <c:v>0.55307181242123604</c:v>
                </c:pt>
                <c:pt idx="819">
                  <c:v>0.55812121348794941</c:v>
                </c:pt>
                <c:pt idx="820">
                  <c:v>0.55630362890457041</c:v>
                </c:pt>
                <c:pt idx="821">
                  <c:v>0.55155104908983299</c:v>
                </c:pt>
                <c:pt idx="822">
                  <c:v>0.55262801950611518</c:v>
                </c:pt>
                <c:pt idx="823">
                  <c:v>0.54962991536608607</c:v>
                </c:pt>
                <c:pt idx="824">
                  <c:v>0.54595702395976697</c:v>
                </c:pt>
                <c:pt idx="825">
                  <c:v>0.53857933533834712</c:v>
                </c:pt>
                <c:pt idx="826">
                  <c:v>0.53520231695484288</c:v>
                </c:pt>
                <c:pt idx="827">
                  <c:v>0.52774450653193339</c:v>
                </c:pt>
                <c:pt idx="828">
                  <c:v>0.51067223007563378</c:v>
                </c:pt>
                <c:pt idx="829">
                  <c:v>0.50763816580863608</c:v>
                </c:pt>
                <c:pt idx="830">
                  <c:v>0.5100686895177069</c:v>
                </c:pt>
                <c:pt idx="831">
                  <c:v>0.51692315174984782</c:v>
                </c:pt>
                <c:pt idx="832">
                  <c:v>0.51885505774557494</c:v>
                </c:pt>
                <c:pt idx="833">
                  <c:v>0.51055915527972118</c:v>
                </c:pt>
                <c:pt idx="834">
                  <c:v>0.50644014108177815</c:v>
                </c:pt>
                <c:pt idx="835">
                  <c:v>0.49592973531500684</c:v>
                </c:pt>
                <c:pt idx="836">
                  <c:v>0.50889737359822929</c:v>
                </c:pt>
                <c:pt idx="837">
                  <c:v>0.49740578915249511</c:v>
                </c:pt>
                <c:pt idx="838">
                  <c:v>0.50933376254393914</c:v>
                </c:pt>
                <c:pt idx="839">
                  <c:v>0.50774850315874409</c:v>
                </c:pt>
                <c:pt idx="840">
                  <c:v>0.52811716467885395</c:v>
                </c:pt>
                <c:pt idx="841">
                  <c:v>0.53090024177457829</c:v>
                </c:pt>
                <c:pt idx="842">
                  <c:v>0.52943923930211256</c:v>
                </c:pt>
                <c:pt idx="843">
                  <c:v>0.51729072715360047</c:v>
                </c:pt>
                <c:pt idx="844">
                  <c:v>0.50778266597129362</c:v>
                </c:pt>
                <c:pt idx="845">
                  <c:v>0.50858584195862644</c:v>
                </c:pt>
                <c:pt idx="846">
                  <c:v>0.52557208152551116</c:v>
                </c:pt>
                <c:pt idx="847">
                  <c:v>0.53469184548456172</c:v>
                </c:pt>
                <c:pt idx="848">
                  <c:v>0.53623178344068456</c:v>
                </c:pt>
                <c:pt idx="849">
                  <c:v>0.52776922351630751</c:v>
                </c:pt>
                <c:pt idx="850">
                  <c:v>0.53349795894271779</c:v>
                </c:pt>
                <c:pt idx="851">
                  <c:v>0.53123267387565654</c:v>
                </c:pt>
                <c:pt idx="852">
                  <c:v>0.53895528309382579</c:v>
                </c:pt>
                <c:pt idx="853">
                  <c:v>0.54356306759128936</c:v>
                </c:pt>
                <c:pt idx="854">
                  <c:v>0.54486837732580251</c:v>
                </c:pt>
                <c:pt idx="855">
                  <c:v>0.54826388819584693</c:v>
                </c:pt>
                <c:pt idx="856">
                  <c:v>0.54859451042688578</c:v>
                </c:pt>
                <c:pt idx="857">
                  <c:v>0.54576521841300474</c:v>
                </c:pt>
                <c:pt idx="858">
                  <c:v>0.54545566880768026</c:v>
                </c:pt>
                <c:pt idx="859">
                  <c:v>0.54680260397814495</c:v>
                </c:pt>
                <c:pt idx="860">
                  <c:v>0.54250047952699842</c:v>
                </c:pt>
                <c:pt idx="861">
                  <c:v>0.5336861618536205</c:v>
                </c:pt>
                <c:pt idx="862">
                  <c:v>0.53951330477430903</c:v>
                </c:pt>
                <c:pt idx="863">
                  <c:v>0.53728424677421982</c:v>
                </c:pt>
                <c:pt idx="864">
                  <c:v>0.53578854412883525</c:v>
                </c:pt>
                <c:pt idx="865">
                  <c:v>0.52727828904632168</c:v>
                </c:pt>
                <c:pt idx="866">
                  <c:v>0.51912993914392036</c:v>
                </c:pt>
                <c:pt idx="867">
                  <c:v>0.5178800243653825</c:v>
                </c:pt>
                <c:pt idx="868">
                  <c:v>0.52862618564772779</c:v>
                </c:pt>
                <c:pt idx="869">
                  <c:v>0.53568022944530336</c:v>
                </c:pt>
                <c:pt idx="870">
                  <c:v>0.53306160813823089</c:v>
                </c:pt>
                <c:pt idx="871">
                  <c:v>0.53144754787998139</c:v>
                </c:pt>
                <c:pt idx="872">
                  <c:v>0.52850220534338943</c:v>
                </c:pt>
                <c:pt idx="873">
                  <c:v>0.52604547977541261</c:v>
                </c:pt>
                <c:pt idx="874">
                  <c:v>0.52505278958499635</c:v>
                </c:pt>
                <c:pt idx="875">
                  <c:v>0.52597694150655627</c:v>
                </c:pt>
                <c:pt idx="876">
                  <c:v>0.52430617317890515</c:v>
                </c:pt>
                <c:pt idx="877">
                  <c:v>0.51830985273917496</c:v>
                </c:pt>
                <c:pt idx="878">
                  <c:v>0.52292200258882804</c:v>
                </c:pt>
                <c:pt idx="879">
                  <c:v>0.5147391068922561</c:v>
                </c:pt>
                <c:pt idx="880">
                  <c:v>0.51658198451153137</c:v>
                </c:pt>
                <c:pt idx="881">
                  <c:v>0.5219676965343415</c:v>
                </c:pt>
                <c:pt idx="882">
                  <c:v>0.51776372434873041</c:v>
                </c:pt>
                <c:pt idx="883">
                  <c:v>0.51796820009563482</c:v>
                </c:pt>
                <c:pt idx="884">
                  <c:v>0.52267163495984581</c:v>
                </c:pt>
                <c:pt idx="885">
                  <c:v>0.52029165399969346</c:v>
                </c:pt>
                <c:pt idx="886">
                  <c:v>0.51014855153833116</c:v>
                </c:pt>
                <c:pt idx="887">
                  <c:v>0.50812960093379311</c:v>
                </c:pt>
                <c:pt idx="888">
                  <c:v>0.49989476944712863</c:v>
                </c:pt>
                <c:pt idx="889">
                  <c:v>0.48472510876848574</c:v>
                </c:pt>
                <c:pt idx="890">
                  <c:v>0.50060142601751512</c:v>
                </c:pt>
                <c:pt idx="891">
                  <c:v>0.50812436179733167</c:v>
                </c:pt>
                <c:pt idx="892">
                  <c:v>0.51139345628102051</c:v>
                </c:pt>
                <c:pt idx="893">
                  <c:v>0.51022619453974061</c:v>
                </c:pt>
                <c:pt idx="894">
                  <c:v>0.51373848756533025</c:v>
                </c:pt>
                <c:pt idx="895">
                  <c:v>0.51030567907027347</c:v>
                </c:pt>
                <c:pt idx="896">
                  <c:v>0.49901147429338033</c:v>
                </c:pt>
                <c:pt idx="897">
                  <c:v>0.50757024990660626</c:v>
                </c:pt>
                <c:pt idx="898">
                  <c:v>0.50420890536879115</c:v>
                </c:pt>
                <c:pt idx="899">
                  <c:v>0.50623082481368242</c:v>
                </c:pt>
                <c:pt idx="900">
                  <c:v>0.49873065119855231</c:v>
                </c:pt>
                <c:pt idx="901">
                  <c:v>0.49351831844695271</c:v>
                </c:pt>
                <c:pt idx="902">
                  <c:v>0.49219020436894345</c:v>
                </c:pt>
                <c:pt idx="903">
                  <c:v>0.49191052320546991</c:v>
                </c:pt>
                <c:pt idx="904">
                  <c:v>0.48959781733960672</c:v>
                </c:pt>
                <c:pt idx="905">
                  <c:v>0.48626956232964536</c:v>
                </c:pt>
                <c:pt idx="906">
                  <c:v>0.48044656265969388</c:v>
                </c:pt>
                <c:pt idx="907">
                  <c:v>0.48152983319473519</c:v>
                </c:pt>
                <c:pt idx="908">
                  <c:v>0.47641716513944277</c:v>
                </c:pt>
                <c:pt idx="909">
                  <c:v>0.46240026805802936</c:v>
                </c:pt>
                <c:pt idx="910">
                  <c:v>0.47554600812766623</c:v>
                </c:pt>
                <c:pt idx="911">
                  <c:v>0.47597217475881903</c:v>
                </c:pt>
                <c:pt idx="912">
                  <c:v>0.48136472409240372</c:v>
                </c:pt>
                <c:pt idx="913">
                  <c:v>0.48336232696895187</c:v>
                </c:pt>
                <c:pt idx="914">
                  <c:v>0.48154945321088805</c:v>
                </c:pt>
                <c:pt idx="915">
                  <c:v>0.47961512597933498</c:v>
                </c:pt>
                <c:pt idx="916">
                  <c:v>0.47497013593288517</c:v>
                </c:pt>
                <c:pt idx="917">
                  <c:v>0.47679162955765741</c:v>
                </c:pt>
                <c:pt idx="918">
                  <c:v>0.47660234764591014</c:v>
                </c:pt>
                <c:pt idx="919">
                  <c:v>0.47740614915421997</c:v>
                </c:pt>
                <c:pt idx="920">
                  <c:v>0.46858170783675479</c:v>
                </c:pt>
                <c:pt idx="921">
                  <c:v>0.47219378929869738</c:v>
                </c:pt>
                <c:pt idx="922">
                  <c:v>0.47074209962711233</c:v>
                </c:pt>
                <c:pt idx="923">
                  <c:v>0.47124161200788361</c:v>
                </c:pt>
                <c:pt idx="924">
                  <c:v>0.47047987047630679</c:v>
                </c:pt>
                <c:pt idx="925">
                  <c:v>0.46931209163931931</c:v>
                </c:pt>
                <c:pt idx="926">
                  <c:v>0.46742579475051549</c:v>
                </c:pt>
                <c:pt idx="927">
                  <c:v>0.46957013250753821</c:v>
                </c:pt>
                <c:pt idx="928">
                  <c:v>0.45965651572176369</c:v>
                </c:pt>
                <c:pt idx="929">
                  <c:v>0.46042591294712509</c:v>
                </c:pt>
                <c:pt idx="930">
                  <c:v>0.44988092667504498</c:v>
                </c:pt>
                <c:pt idx="931">
                  <c:v>0.45281227024789261</c:v>
                </c:pt>
                <c:pt idx="932">
                  <c:v>0.46133915997479191</c:v>
                </c:pt>
                <c:pt idx="933">
                  <c:v>0.46387875124434785</c:v>
                </c:pt>
                <c:pt idx="934">
                  <c:v>0.44894866005893763</c:v>
                </c:pt>
                <c:pt idx="935">
                  <c:v>0.43676554413474378</c:v>
                </c:pt>
                <c:pt idx="936">
                  <c:v>0.45822456487123864</c:v>
                </c:pt>
                <c:pt idx="937">
                  <c:v>0.46689135887372146</c:v>
                </c:pt>
                <c:pt idx="938">
                  <c:v>0.47733411273659554</c:v>
                </c:pt>
                <c:pt idx="939">
                  <c:v>0.46995597107627574</c:v>
                </c:pt>
                <c:pt idx="940">
                  <c:v>0.46179779850693126</c:v>
                </c:pt>
                <c:pt idx="941">
                  <c:v>0.46110146983980016</c:v>
                </c:pt>
                <c:pt idx="942">
                  <c:v>0.46777974398295374</c:v>
                </c:pt>
                <c:pt idx="943">
                  <c:v>0.4650293374011113</c:v>
                </c:pt>
                <c:pt idx="944">
                  <c:v>0.47222392365304056</c:v>
                </c:pt>
                <c:pt idx="945">
                  <c:v>0.46545876779149919</c:v>
                </c:pt>
                <c:pt idx="946">
                  <c:v>0.46629474839674911</c:v>
                </c:pt>
                <c:pt idx="947">
                  <c:v>0.46650966863745991</c:v>
                </c:pt>
                <c:pt idx="948">
                  <c:v>0.46473941841019784</c:v>
                </c:pt>
                <c:pt idx="949">
                  <c:v>0.45380834223123778</c:v>
                </c:pt>
                <c:pt idx="950">
                  <c:v>0.46300947320358643</c:v>
                </c:pt>
                <c:pt idx="951">
                  <c:v>0.45369848623896825</c:v>
                </c:pt>
                <c:pt idx="952">
                  <c:v>0.46051999802048782</c:v>
                </c:pt>
                <c:pt idx="953">
                  <c:v>0.46582402382385657</c:v>
                </c:pt>
                <c:pt idx="954">
                  <c:v>0.46220326802105582</c:v>
                </c:pt>
                <c:pt idx="955">
                  <c:v>0.45112367435363765</c:v>
                </c:pt>
                <c:pt idx="956">
                  <c:v>0.45520422293389662</c:v>
                </c:pt>
                <c:pt idx="957">
                  <c:v>0.45190964929048572</c:v>
                </c:pt>
                <c:pt idx="958">
                  <c:v>0.45210341018953637</c:v>
                </c:pt>
                <c:pt idx="959">
                  <c:v>0.4443908259856898</c:v>
                </c:pt>
                <c:pt idx="960">
                  <c:v>0.44015052597833682</c:v>
                </c:pt>
                <c:pt idx="961">
                  <c:v>0.43867773577730096</c:v>
                </c:pt>
                <c:pt idx="962">
                  <c:v>0.43965863280763517</c:v>
                </c:pt>
                <c:pt idx="963">
                  <c:v>0.42523041320018218</c:v>
                </c:pt>
                <c:pt idx="964">
                  <c:v>0.41340026393893725</c:v>
                </c:pt>
                <c:pt idx="965">
                  <c:v>0.40978787572088027</c:v>
                </c:pt>
                <c:pt idx="966">
                  <c:v>0.4129356181600029</c:v>
                </c:pt>
                <c:pt idx="967">
                  <c:v>0.41379107167616846</c:v>
                </c:pt>
                <c:pt idx="968">
                  <c:v>0.39716490464713672</c:v>
                </c:pt>
                <c:pt idx="969">
                  <c:v>0.39191947511331138</c:v>
                </c:pt>
                <c:pt idx="970">
                  <c:v>0.39739192109208654</c:v>
                </c:pt>
                <c:pt idx="971">
                  <c:v>0.40503035178791968</c:v>
                </c:pt>
                <c:pt idx="972">
                  <c:v>0.39800267552102131</c:v>
                </c:pt>
                <c:pt idx="973">
                  <c:v>0.39861562405888362</c:v>
                </c:pt>
                <c:pt idx="974">
                  <c:v>0.41336110102222123</c:v>
                </c:pt>
                <c:pt idx="975">
                  <c:v>0.41048427461598302</c:v>
                </c:pt>
                <c:pt idx="976">
                  <c:v>0.41204642029866601</c:v>
                </c:pt>
                <c:pt idx="977">
                  <c:v>0.40555439585213637</c:v>
                </c:pt>
                <c:pt idx="978">
                  <c:v>0.4045389870231566</c:v>
                </c:pt>
                <c:pt idx="979">
                  <c:v>0.39415117538880762</c:v>
                </c:pt>
                <c:pt idx="980">
                  <c:v>0.38811308899772534</c:v>
                </c:pt>
                <c:pt idx="981">
                  <c:v>0.37395560332531019</c:v>
                </c:pt>
                <c:pt idx="982">
                  <c:v>0.37931753362021636</c:v>
                </c:pt>
                <c:pt idx="983">
                  <c:v>0.35984028803178592</c:v>
                </c:pt>
                <c:pt idx="984">
                  <c:v>0.37324448207843874</c:v>
                </c:pt>
                <c:pt idx="985">
                  <c:v>0.38631840399663642</c:v>
                </c:pt>
                <c:pt idx="986">
                  <c:v>0.39439160098264292</c:v>
                </c:pt>
                <c:pt idx="987">
                  <c:v>0.37061956068037571</c:v>
                </c:pt>
                <c:pt idx="988">
                  <c:v>0.3753462731343491</c:v>
                </c:pt>
                <c:pt idx="989">
                  <c:v>0.39982785462922854</c:v>
                </c:pt>
                <c:pt idx="990">
                  <c:v>0.38849173879473586</c:v>
                </c:pt>
                <c:pt idx="991">
                  <c:v>0.38722771196641126</c:v>
                </c:pt>
                <c:pt idx="992">
                  <c:v>0.39495802143476044</c:v>
                </c:pt>
                <c:pt idx="993">
                  <c:v>0.39682312107707018</c:v>
                </c:pt>
                <c:pt idx="994">
                  <c:v>0.4012237010378974</c:v>
                </c:pt>
                <c:pt idx="995">
                  <c:v>0.40155427114418829</c:v>
                </c:pt>
                <c:pt idx="996">
                  <c:v>0.40211338469506774</c:v>
                </c:pt>
                <c:pt idx="997">
                  <c:v>0.39741519247772517</c:v>
                </c:pt>
                <c:pt idx="998">
                  <c:v>0.39575274586783737</c:v>
                </c:pt>
                <c:pt idx="999">
                  <c:v>0.39608512467740986</c:v>
                </c:pt>
                <c:pt idx="1000">
                  <c:v>0.39720883496446679</c:v>
                </c:pt>
                <c:pt idx="1001">
                  <c:v>0.38979914061435872</c:v>
                </c:pt>
                <c:pt idx="1002">
                  <c:v>0.385899045049103</c:v>
                </c:pt>
                <c:pt idx="1003">
                  <c:v>0.37506410170410798</c:v>
                </c:pt>
                <c:pt idx="1004">
                  <c:v>0.37404484027661933</c:v>
                </c:pt>
                <c:pt idx="1005">
                  <c:v>0.3601599996608108</c:v>
                </c:pt>
                <c:pt idx="1006">
                  <c:v>0.34408655181201431</c:v>
                </c:pt>
                <c:pt idx="1007">
                  <c:v>0.36341379477552493</c:v>
                </c:pt>
                <c:pt idx="1008">
                  <c:v>0.3536558764647646</c:v>
                </c:pt>
                <c:pt idx="1009">
                  <c:v>0.37932088062104052</c:v>
                </c:pt>
                <c:pt idx="1010">
                  <c:v>0.3808252640831975</c:v>
                </c:pt>
                <c:pt idx="1011">
                  <c:v>0.37720688584552997</c:v>
                </c:pt>
                <c:pt idx="1012">
                  <c:v>0.38021744876889041</c:v>
                </c:pt>
                <c:pt idx="1013">
                  <c:v>0.37987994422556015</c:v>
                </c:pt>
                <c:pt idx="1014">
                  <c:v>0.36595486064873517</c:v>
                </c:pt>
                <c:pt idx="1015">
                  <c:v>0.35780773470000626</c:v>
                </c:pt>
                <c:pt idx="1016">
                  <c:v>0.3650004629308059</c:v>
                </c:pt>
                <c:pt idx="1017">
                  <c:v>0.3687539408036602</c:v>
                </c:pt>
                <c:pt idx="1018">
                  <c:v>0.36649149736474618</c:v>
                </c:pt>
                <c:pt idx="1019">
                  <c:v>0.36607040040717176</c:v>
                </c:pt>
                <c:pt idx="1020">
                  <c:v>0.37263300662465282</c:v>
                </c:pt>
                <c:pt idx="1021">
                  <c:v>0.36713850113014734</c:v>
                </c:pt>
                <c:pt idx="1022">
                  <c:v>0.35227763829297642</c:v>
                </c:pt>
                <c:pt idx="1023">
                  <c:v>0.34658926457755612</c:v>
                </c:pt>
                <c:pt idx="1024">
                  <c:v>0.33950952290706127</c:v>
                </c:pt>
                <c:pt idx="1025">
                  <c:v>0.3542588639789177</c:v>
                </c:pt>
                <c:pt idx="1026">
                  <c:v>0.34780120052768515</c:v>
                </c:pt>
                <c:pt idx="1027">
                  <c:v>0.34645963895000875</c:v>
                </c:pt>
                <c:pt idx="1028">
                  <c:v>0.34870839410340604</c:v>
                </c:pt>
                <c:pt idx="1029">
                  <c:v>0.3399859723486599</c:v>
                </c:pt>
                <c:pt idx="1030">
                  <c:v>0.33643583684730494</c:v>
                </c:pt>
                <c:pt idx="1031">
                  <c:v>0.33570359374259418</c:v>
                </c:pt>
                <c:pt idx="1032">
                  <c:v>0.33776048296828365</c:v>
                </c:pt>
                <c:pt idx="1033">
                  <c:v>0.34166947094477584</c:v>
                </c:pt>
                <c:pt idx="1034">
                  <c:v>0.34518861130743528</c:v>
                </c:pt>
                <c:pt idx="1035">
                  <c:v>0.33943372100158842</c:v>
                </c:pt>
                <c:pt idx="1036">
                  <c:v>0.33764733005263581</c:v>
                </c:pt>
                <c:pt idx="1037">
                  <c:v>0.32473437597450017</c:v>
                </c:pt>
                <c:pt idx="1038">
                  <c:v>0.32910178419068692</c:v>
                </c:pt>
                <c:pt idx="1039">
                  <c:v>0.33035583942364133</c:v>
                </c:pt>
                <c:pt idx="1040">
                  <c:v>0.33163551705378735</c:v>
                </c:pt>
                <c:pt idx="1041">
                  <c:v>0.33957674119078685</c:v>
                </c:pt>
                <c:pt idx="1042">
                  <c:v>0.33681401096326802</c:v>
                </c:pt>
                <c:pt idx="1043">
                  <c:v>0.33873339675981307</c:v>
                </c:pt>
                <c:pt idx="1044">
                  <c:v>0.32989711345329764</c:v>
                </c:pt>
                <c:pt idx="1045">
                  <c:v>0.33052398726087473</c:v>
                </c:pt>
                <c:pt idx="1046">
                  <c:v>0.32872189027529153</c:v>
                </c:pt>
                <c:pt idx="1047">
                  <c:v>0.31745615137535776</c:v>
                </c:pt>
                <c:pt idx="1048">
                  <c:v>0.3220462071706468</c:v>
                </c:pt>
                <c:pt idx="1049">
                  <c:v>0.31967686535176354</c:v>
                </c:pt>
                <c:pt idx="1050">
                  <c:v>0.32124478084937047</c:v>
                </c:pt>
                <c:pt idx="1051">
                  <c:v>0.30508869855956722</c:v>
                </c:pt>
                <c:pt idx="1052">
                  <c:v>0.29943866342253289</c:v>
                </c:pt>
                <c:pt idx="1053">
                  <c:v>0.30625069055896892</c:v>
                </c:pt>
                <c:pt idx="1054">
                  <c:v>0.30229867531147747</c:v>
                </c:pt>
                <c:pt idx="1055">
                  <c:v>0.31385152196613875</c:v>
                </c:pt>
                <c:pt idx="1056">
                  <c:v>0.31864900742203772</c:v>
                </c:pt>
                <c:pt idx="1057">
                  <c:v>0.30701785713753471</c:v>
                </c:pt>
                <c:pt idx="1058">
                  <c:v>0.29339048931169376</c:v>
                </c:pt>
                <c:pt idx="1059">
                  <c:v>0.30338293200209587</c:v>
                </c:pt>
                <c:pt idx="1060">
                  <c:v>0.29571123548538469</c:v>
                </c:pt>
                <c:pt idx="1061">
                  <c:v>0.29711948784420739</c:v>
                </c:pt>
                <c:pt idx="1062">
                  <c:v>0.28540808418546226</c:v>
                </c:pt>
                <c:pt idx="1063">
                  <c:v>0.28569295200679312</c:v>
                </c:pt>
                <c:pt idx="1064">
                  <c:v>0.26623543908351965</c:v>
                </c:pt>
                <c:pt idx="1065">
                  <c:v>0.24421240690970969</c:v>
                </c:pt>
                <c:pt idx="1066">
                  <c:v>0.22638871045632325</c:v>
                </c:pt>
                <c:pt idx="1067">
                  <c:v>0.21409513247467193</c:v>
                </c:pt>
                <c:pt idx="1068">
                  <c:v>0.22620957010495502</c:v>
                </c:pt>
                <c:pt idx="1069">
                  <c:v>0.21425603907468915</c:v>
                </c:pt>
                <c:pt idx="1070">
                  <c:v>0.24955848399756642</c:v>
                </c:pt>
                <c:pt idx="1071">
                  <c:v>0.2525870050207949</c:v>
                </c:pt>
                <c:pt idx="1072">
                  <c:v>0.27117071830064721</c:v>
                </c:pt>
                <c:pt idx="1073">
                  <c:v>0.26772493865680758</c:v>
                </c:pt>
                <c:pt idx="1074">
                  <c:v>0.26251478613614154</c:v>
                </c:pt>
                <c:pt idx="1075">
                  <c:v>0.2646930557187851</c:v>
                </c:pt>
                <c:pt idx="1076">
                  <c:v>0.25996575115781162</c:v>
                </c:pt>
                <c:pt idx="1077">
                  <c:v>0.27629849126918427</c:v>
                </c:pt>
                <c:pt idx="1078">
                  <c:v>0.2761549492257197</c:v>
                </c:pt>
                <c:pt idx="1079">
                  <c:v>0.27770280372739642</c:v>
                </c:pt>
                <c:pt idx="1080">
                  <c:v>0.28430891437974992</c:v>
                </c:pt>
                <c:pt idx="1081">
                  <c:v>0.29061868745427877</c:v>
                </c:pt>
                <c:pt idx="1082">
                  <c:v>0.27419695670164013</c:v>
                </c:pt>
                <c:pt idx="1083">
                  <c:v>0.26540619425531309</c:v>
                </c:pt>
                <c:pt idx="1084">
                  <c:v>0.25739309254156206</c:v>
                </c:pt>
                <c:pt idx="1085">
                  <c:v>0.23998704059119158</c:v>
                </c:pt>
                <c:pt idx="1086">
                  <c:v>0.25398105572937146</c:v>
                </c:pt>
                <c:pt idx="1087">
                  <c:v>0.23600231961660134</c:v>
                </c:pt>
                <c:pt idx="1088">
                  <c:v>0.2455858501419208</c:v>
                </c:pt>
                <c:pt idx="1089">
                  <c:v>0.24029295689184638</c:v>
                </c:pt>
                <c:pt idx="1090">
                  <c:v>0.23204831590848563</c:v>
                </c:pt>
                <c:pt idx="1091">
                  <c:v>0.23685199176479299</c:v>
                </c:pt>
                <c:pt idx="1092">
                  <c:v>0.22075376529821733</c:v>
                </c:pt>
                <c:pt idx="1093">
                  <c:v>0.20476781076116313</c:v>
                </c:pt>
                <c:pt idx="1094">
                  <c:v>0.20177111639309497</c:v>
                </c:pt>
                <c:pt idx="1095">
                  <c:v>0.22550739338670089</c:v>
                </c:pt>
                <c:pt idx="1096">
                  <c:v>0.21499262699738031</c:v>
                </c:pt>
                <c:pt idx="1097">
                  <c:v>0.22656063422738482</c:v>
                </c:pt>
                <c:pt idx="1098">
                  <c:v>0.23773132234177263</c:v>
                </c:pt>
                <c:pt idx="1099">
                  <c:v>0.24614957666166626</c:v>
                </c:pt>
                <c:pt idx="1100">
                  <c:v>0.25076559453770997</c:v>
                </c:pt>
                <c:pt idx="1101">
                  <c:v>0.24553432514211371</c:v>
                </c:pt>
                <c:pt idx="1102">
                  <c:v>0.23281358284938702</c:v>
                </c:pt>
                <c:pt idx="1103">
                  <c:v>0.23227453157962186</c:v>
                </c:pt>
                <c:pt idx="1104">
                  <c:v>0.24986794140604141</c:v>
                </c:pt>
                <c:pt idx="1105">
                  <c:v>0.22969866353822233</c:v>
                </c:pt>
                <c:pt idx="1106">
                  <c:v>0.25747806242938076</c:v>
                </c:pt>
                <c:pt idx="1107">
                  <c:v>0.26561096741042323</c:v>
                </c:pt>
                <c:pt idx="1108">
                  <c:v>0.30071485480988713</c:v>
                </c:pt>
                <c:pt idx="1109">
                  <c:v>0.28537473515128264</c:v>
                </c:pt>
                <c:pt idx="1110">
                  <c:v>0.27783252448362561</c:v>
                </c:pt>
                <c:pt idx="1111">
                  <c:v>0.28002750737986271</c:v>
                </c:pt>
                <c:pt idx="1112">
                  <c:v>0.27331224594382986</c:v>
                </c:pt>
                <c:pt idx="1113">
                  <c:v>0.27161621006835912</c:v>
                </c:pt>
                <c:pt idx="1114">
                  <c:v>0.2614233886024514</c:v>
                </c:pt>
                <c:pt idx="1115">
                  <c:v>0.25783874138419594</c:v>
                </c:pt>
                <c:pt idx="1116">
                  <c:v>0.24780106329635887</c:v>
                </c:pt>
                <c:pt idx="1117">
                  <c:v>0.24434514836503418</c:v>
                </c:pt>
                <c:pt idx="1118">
                  <c:v>0.2411745901097303</c:v>
                </c:pt>
                <c:pt idx="1119">
                  <c:v>0.24559962993508877</c:v>
                </c:pt>
                <c:pt idx="1120">
                  <c:v>0.24329330231829382</c:v>
                </c:pt>
                <c:pt idx="1121">
                  <c:v>0.24056559833347413</c:v>
                </c:pt>
                <c:pt idx="1122">
                  <c:v>0.2407434604310611</c:v>
                </c:pt>
                <c:pt idx="1123">
                  <c:v>0.24278469937435021</c:v>
                </c:pt>
                <c:pt idx="1124">
                  <c:v>0.22880623700521074</c:v>
                </c:pt>
                <c:pt idx="1125">
                  <c:v>0.23678124072489537</c:v>
                </c:pt>
                <c:pt idx="1126">
                  <c:v>0.234036037370973</c:v>
                </c:pt>
                <c:pt idx="1127">
                  <c:v>0.23340902196430868</c:v>
                </c:pt>
                <c:pt idx="1128">
                  <c:v>0.22697834704394093</c:v>
                </c:pt>
                <c:pt idx="1129">
                  <c:v>0.22053649009550591</c:v>
                </c:pt>
                <c:pt idx="1130">
                  <c:v>0.21692451899127463</c:v>
                </c:pt>
                <c:pt idx="1131">
                  <c:v>0.20974039132779743</c:v>
                </c:pt>
                <c:pt idx="1132">
                  <c:v>0.20206988427339534</c:v>
                </c:pt>
                <c:pt idx="1133">
                  <c:v>0.20581405319065538</c:v>
                </c:pt>
                <c:pt idx="1134">
                  <c:v>0.19338551727218656</c:v>
                </c:pt>
                <c:pt idx="1135">
                  <c:v>0.19986819925033061</c:v>
                </c:pt>
                <c:pt idx="1136">
                  <c:v>0.19246678116350391</c:v>
                </c:pt>
                <c:pt idx="1137">
                  <c:v>0.19867872911912399</c:v>
                </c:pt>
                <c:pt idx="1138">
                  <c:v>0.21098031642071136</c:v>
                </c:pt>
                <c:pt idx="1139">
                  <c:v>0.20523936532624676</c:v>
                </c:pt>
                <c:pt idx="1140">
                  <c:v>0.20354799439322502</c:v>
                </c:pt>
                <c:pt idx="1141">
                  <c:v>0.19514411186151648</c:v>
                </c:pt>
                <c:pt idx="1142">
                  <c:v>0.19231415788714168</c:v>
                </c:pt>
                <c:pt idx="1143">
                  <c:v>0.19572331923345043</c:v>
                </c:pt>
                <c:pt idx="1144">
                  <c:v>0.18662245918653886</c:v>
                </c:pt>
                <c:pt idx="1145">
                  <c:v>0.17321601902426709</c:v>
                </c:pt>
                <c:pt idx="1146">
                  <c:v>0.18257237695205364</c:v>
                </c:pt>
                <c:pt idx="1147">
                  <c:v>0.17213489083168942</c:v>
                </c:pt>
                <c:pt idx="1148">
                  <c:v>0.17775020992692903</c:v>
                </c:pt>
                <c:pt idx="1149">
                  <c:v>0.16992901640007951</c:v>
                </c:pt>
                <c:pt idx="1150">
                  <c:v>0.1807476470885091</c:v>
                </c:pt>
                <c:pt idx="1151">
                  <c:v>0.16486905283930786</c:v>
                </c:pt>
                <c:pt idx="1152">
                  <c:v>0.16034387552296259</c:v>
                </c:pt>
                <c:pt idx="1153">
                  <c:v>0.15531210440403853</c:v>
                </c:pt>
                <c:pt idx="1154">
                  <c:v>0.13988566656832513</c:v>
                </c:pt>
                <c:pt idx="1155">
                  <c:v>0.12523012172102865</c:v>
                </c:pt>
                <c:pt idx="1156">
                  <c:v>0.14945348250966617</c:v>
                </c:pt>
                <c:pt idx="1157">
                  <c:v>0.13847095620077854</c:v>
                </c:pt>
                <c:pt idx="1158">
                  <c:v>0.16433880661434475</c:v>
                </c:pt>
                <c:pt idx="1159">
                  <c:v>0.16004104209335313</c:v>
                </c:pt>
                <c:pt idx="1160">
                  <c:v>0.15352007492416297</c:v>
                </c:pt>
                <c:pt idx="1161">
                  <c:v>0.15916961108440453</c:v>
                </c:pt>
                <c:pt idx="1162">
                  <c:v>0.1585914835751705</c:v>
                </c:pt>
                <c:pt idx="1163">
                  <c:v>0.16217582767220373</c:v>
                </c:pt>
                <c:pt idx="1164">
                  <c:v>0.14322976362733331</c:v>
                </c:pt>
                <c:pt idx="1165">
                  <c:v>0.13491095259257857</c:v>
                </c:pt>
                <c:pt idx="1166">
                  <c:v>0.12185342619439055</c:v>
                </c:pt>
                <c:pt idx="1167">
                  <c:v>0.18078574806517833</c:v>
                </c:pt>
                <c:pt idx="1168">
                  <c:v>0.18611750161968066</c:v>
                </c:pt>
                <c:pt idx="1169">
                  <c:v>0.19391356646314073</c:v>
                </c:pt>
                <c:pt idx="1170">
                  <c:v>0.18185933809030497</c:v>
                </c:pt>
                <c:pt idx="1171">
                  <c:v>0.15564078589417984</c:v>
                </c:pt>
                <c:pt idx="1172">
                  <c:v>0.15903506685098279</c:v>
                </c:pt>
                <c:pt idx="1173">
                  <c:v>0.14536978510598142</c:v>
                </c:pt>
                <c:pt idx="1174">
                  <c:v>0.1371556279570465</c:v>
                </c:pt>
                <c:pt idx="1175">
                  <c:v>0.13341092474120053</c:v>
                </c:pt>
                <c:pt idx="1176">
                  <c:v>0.12859196576836474</c:v>
                </c:pt>
                <c:pt idx="1177">
                  <c:v>0.1306999332266171</c:v>
                </c:pt>
                <c:pt idx="1178">
                  <c:v>0.11589279371194372</c:v>
                </c:pt>
                <c:pt idx="1179">
                  <c:v>0.10357635600469595</c:v>
                </c:pt>
                <c:pt idx="1180">
                  <c:v>0.1012361830353895</c:v>
                </c:pt>
                <c:pt idx="1181">
                  <c:v>0.10900977302058268</c:v>
                </c:pt>
                <c:pt idx="1182">
                  <c:v>9.234823824347782E-2</c:v>
                </c:pt>
                <c:pt idx="1183">
                  <c:v>0.10284283860232546</c:v>
                </c:pt>
                <c:pt idx="1184">
                  <c:v>7.1345125853084834E-2</c:v>
                </c:pt>
                <c:pt idx="1185">
                  <c:v>6.7418745484986831E-2</c:v>
                </c:pt>
                <c:pt idx="1186">
                  <c:v>5.5893922789951311E-2</c:v>
                </c:pt>
                <c:pt idx="1187">
                  <c:v>7.3349760565638578E-2</c:v>
                </c:pt>
                <c:pt idx="1188">
                  <c:v>9.3893732172641409E-2</c:v>
                </c:pt>
                <c:pt idx="1189">
                  <c:v>9.3723072059323176E-2</c:v>
                </c:pt>
                <c:pt idx="1190">
                  <c:v>7.6855100380855745E-2</c:v>
                </c:pt>
                <c:pt idx="1191">
                  <c:v>6.5339863756786132E-2</c:v>
                </c:pt>
                <c:pt idx="1192">
                  <c:v>7.2312391995525527E-2</c:v>
                </c:pt>
                <c:pt idx="1193">
                  <c:v>6.3271691253273366E-2</c:v>
                </c:pt>
                <c:pt idx="1194">
                  <c:v>5.9032457141569461E-2</c:v>
                </c:pt>
                <c:pt idx="1195">
                  <c:v>8.7084922462267289E-2</c:v>
                </c:pt>
                <c:pt idx="1196">
                  <c:v>9.6304177437603222E-2</c:v>
                </c:pt>
                <c:pt idx="1197">
                  <c:v>6.9727380622627955E-2</c:v>
                </c:pt>
                <c:pt idx="1198">
                  <c:v>7.4973168359296349E-2</c:v>
                </c:pt>
                <c:pt idx="1199">
                  <c:v>6.0237736343221271E-2</c:v>
                </c:pt>
                <c:pt idx="1200">
                  <c:v>4.6333954800580668E-2</c:v>
                </c:pt>
                <c:pt idx="1201">
                  <c:v>4.6869803048356862E-2</c:v>
                </c:pt>
                <c:pt idx="1202">
                  <c:v>2.3958160864625211E-2</c:v>
                </c:pt>
                <c:pt idx="1203">
                  <c:v>5.4632572879360186E-2</c:v>
                </c:pt>
                <c:pt idx="1204">
                  <c:v>7.2513321505256023E-2</c:v>
                </c:pt>
                <c:pt idx="1205">
                  <c:v>4.5723780142204129E-2</c:v>
                </c:pt>
                <c:pt idx="1206">
                  <c:v>3.9903560267231075E-2</c:v>
                </c:pt>
                <c:pt idx="1207">
                  <c:v>6.1933706783516507E-2</c:v>
                </c:pt>
                <c:pt idx="1208">
                  <c:v>3.1335502843771512E-2</c:v>
                </c:pt>
                <c:pt idx="1209">
                  <c:v>4.1443754331333404E-2</c:v>
                </c:pt>
                <c:pt idx="1210">
                  <c:v>2.697102705860599E-2</c:v>
                </c:pt>
                <c:pt idx="1211">
                  <c:v>-7.0968077913601268E-3</c:v>
                </c:pt>
                <c:pt idx="1212">
                  <c:v>-5.4825118871668632E-3</c:v>
                </c:pt>
                <c:pt idx="1213">
                  <c:v>-7.5800348508696214E-2</c:v>
                </c:pt>
                <c:pt idx="1214">
                  <c:v>-6.0683011059647907E-2</c:v>
                </c:pt>
                <c:pt idx="1215">
                  <c:v>-8.3512397823460871E-2</c:v>
                </c:pt>
                <c:pt idx="1216">
                  <c:v>-3.9366301715745955E-2</c:v>
                </c:pt>
                <c:pt idx="1217">
                  <c:v>-2.3338586331423494E-2</c:v>
                </c:pt>
                <c:pt idx="1218">
                  <c:v>-5.6862096069766999E-2</c:v>
                </c:pt>
                <c:pt idx="1219">
                  <c:v>-2.3175164013951699E-2</c:v>
                </c:pt>
                <c:pt idx="1220">
                  <c:v>-8.558427695626869E-2</c:v>
                </c:pt>
                <c:pt idx="1221">
                  <c:v>-9.7148041104513583E-2</c:v>
                </c:pt>
                <c:pt idx="1222">
                  <c:v>-0.19096228978601903</c:v>
                </c:pt>
                <c:pt idx="1223">
                  <c:v>-0.16167685440921309</c:v>
                </c:pt>
                <c:pt idx="1224">
                  <c:v>-0.11830506060162616</c:v>
                </c:pt>
                <c:pt idx="1225">
                  <c:v>-0.12301712431873557</c:v>
                </c:pt>
                <c:pt idx="1226">
                  <c:v>-7.1182552121993536E-2</c:v>
                </c:pt>
                <c:pt idx="1227">
                  <c:v>-0.13115489192334295</c:v>
                </c:pt>
                <c:pt idx="1228">
                  <c:v>-1.1309816305489773E-2</c:v>
                </c:pt>
                <c:pt idx="1229">
                  <c:v>-0.10419057096162143</c:v>
                </c:pt>
                <c:pt idx="1230">
                  <c:v>-9.0566977581486574E-3</c:v>
                </c:pt>
                <c:pt idx="1231">
                  <c:v>3.9794873957901489E-2</c:v>
                </c:pt>
                <c:pt idx="1232">
                  <c:v>-9.575256385067954E-3</c:v>
                </c:pt>
                <c:pt idx="1233">
                  <c:v>6.6390293339060769E-2</c:v>
                </c:pt>
                <c:pt idx="1234">
                  <c:v>8.3421279813481242E-2</c:v>
                </c:pt>
                <c:pt idx="1235">
                  <c:v>0.11734990829180458</c:v>
                </c:pt>
                <c:pt idx="1236">
                  <c:v>7.5164385217955099E-2</c:v>
                </c:pt>
                <c:pt idx="1237">
                  <c:v>0.10325318205958334</c:v>
                </c:pt>
                <c:pt idx="1238">
                  <c:v>5.721703014028201E-2</c:v>
                </c:pt>
                <c:pt idx="1239">
                  <c:v>6.5475389211048896E-2</c:v>
                </c:pt>
                <c:pt idx="1240">
                  <c:v>0.10962889967183698</c:v>
                </c:pt>
                <c:pt idx="1241">
                  <c:v>0.11340103700320958</c:v>
                </c:pt>
                <c:pt idx="1242">
                  <c:v>0.14368715870568027</c:v>
                </c:pt>
                <c:pt idx="1243">
                  <c:v>0.17721223510330752</c:v>
                </c:pt>
                <c:pt idx="1244">
                  <c:v>0.18770672105136865</c:v>
                </c:pt>
                <c:pt idx="1245">
                  <c:v>0.19154583273998715</c:v>
                </c:pt>
                <c:pt idx="1246">
                  <c:v>0.18682815182137469</c:v>
                </c:pt>
                <c:pt idx="1247">
                  <c:v>0.18975697260121005</c:v>
                </c:pt>
                <c:pt idx="1248">
                  <c:v>0.18788969734112526</c:v>
                </c:pt>
                <c:pt idx="1249">
                  <c:v>0.18951720518275395</c:v>
                </c:pt>
                <c:pt idx="1250">
                  <c:v>0.18308442181269025</c:v>
                </c:pt>
                <c:pt idx="1251">
                  <c:v>0.18138399521443838</c:v>
                </c:pt>
                <c:pt idx="1252">
                  <c:v>0.17405160347239435</c:v>
                </c:pt>
                <c:pt idx="1253">
                  <c:v>0.17946137094205794</c:v>
                </c:pt>
                <c:pt idx="1254">
                  <c:v>0.17613273568251431</c:v>
                </c:pt>
                <c:pt idx="1255">
                  <c:v>0.16488212918081613</c:v>
                </c:pt>
                <c:pt idx="1256">
                  <c:v>0.14989244036306248</c:v>
                </c:pt>
                <c:pt idx="1257">
                  <c:v>0.14263775116758881</c:v>
                </c:pt>
                <c:pt idx="1258">
                  <c:v>0.1603616601726745</c:v>
                </c:pt>
                <c:pt idx="1259">
                  <c:v>0.15721508474651213</c:v>
                </c:pt>
                <c:pt idx="1260">
                  <c:v>0.15806973342485897</c:v>
                </c:pt>
                <c:pt idx="1261">
                  <c:v>0.14801917231991391</c:v>
                </c:pt>
                <c:pt idx="1262">
                  <c:v>0.16376792061304091</c:v>
                </c:pt>
                <c:pt idx="1263">
                  <c:v>0.17278912043261696</c:v>
                </c:pt>
                <c:pt idx="1264">
                  <c:v>0.17167526649800335</c:v>
                </c:pt>
                <c:pt idx="1265">
                  <c:v>0.1713741342407159</c:v>
                </c:pt>
                <c:pt idx="1266">
                  <c:v>0.17401709435604495</c:v>
                </c:pt>
                <c:pt idx="1267">
                  <c:v>0.17015795301499337</c:v>
                </c:pt>
                <c:pt idx="1268">
                  <c:v>0.16179751158368572</c:v>
                </c:pt>
                <c:pt idx="1269">
                  <c:v>0.15993956811390009</c:v>
                </c:pt>
                <c:pt idx="1270">
                  <c:v>0.16142979043073957</c:v>
                </c:pt>
                <c:pt idx="1271">
                  <c:v>0.1544472773385277</c:v>
                </c:pt>
                <c:pt idx="1272">
                  <c:v>0.15731776929198893</c:v>
                </c:pt>
                <c:pt idx="1273">
                  <c:v>0.15067794881306118</c:v>
                </c:pt>
                <c:pt idx="1274">
                  <c:v>0.14576629676808395</c:v>
                </c:pt>
                <c:pt idx="1275">
                  <c:v>0.14856948809359305</c:v>
                </c:pt>
                <c:pt idx="1276">
                  <c:v>0.14501439968008989</c:v>
                </c:pt>
                <c:pt idx="1277">
                  <c:v>0.15207437880710817</c:v>
                </c:pt>
                <c:pt idx="1278">
                  <c:v>0.14371731554104406</c:v>
                </c:pt>
                <c:pt idx="1279">
                  <c:v>0.14076819562051512</c:v>
                </c:pt>
                <c:pt idx="1280">
                  <c:v>0.14653980055878668</c:v>
                </c:pt>
                <c:pt idx="1281">
                  <c:v>0.14650893540862786</c:v>
                </c:pt>
                <c:pt idx="1282">
                  <c:v>0.1413901167699233</c:v>
                </c:pt>
                <c:pt idx="1283">
                  <c:v>0.14157622098828559</c:v>
                </c:pt>
                <c:pt idx="1284">
                  <c:v>0.14070697971174262</c:v>
                </c:pt>
                <c:pt idx="1285">
                  <c:v>0.13577779770637677</c:v>
                </c:pt>
                <c:pt idx="1286">
                  <c:v>0.13129658433167823</c:v>
                </c:pt>
                <c:pt idx="1287">
                  <c:v>0.13173511213120837</c:v>
                </c:pt>
                <c:pt idx="1288">
                  <c:v>0.13139043581360477</c:v>
                </c:pt>
                <c:pt idx="1289">
                  <c:v>0.12425839844930275</c:v>
                </c:pt>
                <c:pt idx="1290">
                  <c:v>0.12419527909059525</c:v>
                </c:pt>
                <c:pt idx="1291">
                  <c:v>0.11560093226095425</c:v>
                </c:pt>
                <c:pt idx="1292">
                  <c:v>0.11269590432799348</c:v>
                </c:pt>
                <c:pt idx="1293">
                  <c:v>0.11381197575656488</c:v>
                </c:pt>
                <c:pt idx="1294">
                  <c:v>0.11695892893371607</c:v>
                </c:pt>
                <c:pt idx="1295">
                  <c:v>0.1078166950208399</c:v>
                </c:pt>
                <c:pt idx="1296">
                  <c:v>0.10633892580984017</c:v>
                </c:pt>
                <c:pt idx="1297">
                  <c:v>0.10000244578914952</c:v>
                </c:pt>
                <c:pt idx="1298">
                  <c:v>0.10665005810810657</c:v>
                </c:pt>
                <c:pt idx="1299">
                  <c:v>0.11527788364137626</c:v>
                </c:pt>
                <c:pt idx="1300">
                  <c:v>0.11927331743133052</c:v>
                </c:pt>
                <c:pt idx="1301">
                  <c:v>0.11510200713042296</c:v>
                </c:pt>
                <c:pt idx="1302">
                  <c:v>0.11290006687001952</c:v>
                </c:pt>
                <c:pt idx="1303">
                  <c:v>0.10540882808276431</c:v>
                </c:pt>
                <c:pt idx="1304">
                  <c:v>0.10321775348956308</c:v>
                </c:pt>
                <c:pt idx="1305">
                  <c:v>0.10482624633176996</c:v>
                </c:pt>
                <c:pt idx="1306">
                  <c:v>0.10857600596256278</c:v>
                </c:pt>
                <c:pt idx="1307">
                  <c:v>0.10915255945391455</c:v>
                </c:pt>
                <c:pt idx="1308">
                  <c:v>0.10867186725715128</c:v>
                </c:pt>
                <c:pt idx="1309">
                  <c:v>0.10095372477830356</c:v>
                </c:pt>
                <c:pt idx="1310">
                  <c:v>0.10011338864384978</c:v>
                </c:pt>
                <c:pt idx="1311">
                  <c:v>9.940182903456074E-2</c:v>
                </c:pt>
                <c:pt idx="1312">
                  <c:v>9.7846921357204075E-2</c:v>
                </c:pt>
                <c:pt idx="1313">
                  <c:v>9.9819052875745329E-2</c:v>
                </c:pt>
                <c:pt idx="1314">
                  <c:v>9.7258440921901168E-2</c:v>
                </c:pt>
                <c:pt idx="1315">
                  <c:v>9.4528331717533054E-2</c:v>
                </c:pt>
                <c:pt idx="1316">
                  <c:v>9.3812791484657043E-2</c:v>
                </c:pt>
                <c:pt idx="1317">
                  <c:v>9.5014753606607605E-2</c:v>
                </c:pt>
                <c:pt idx="1318">
                  <c:v>9.1297645125731131E-2</c:v>
                </c:pt>
                <c:pt idx="1319">
                  <c:v>8.1651872147063709E-2</c:v>
                </c:pt>
                <c:pt idx="1320">
                  <c:v>8.4671433654218808E-2</c:v>
                </c:pt>
                <c:pt idx="1321">
                  <c:v>8.1411530463464943E-2</c:v>
                </c:pt>
                <c:pt idx="1322">
                  <c:v>8.2234061226115429E-2</c:v>
                </c:pt>
                <c:pt idx="1323">
                  <c:v>7.6675932462799024E-2</c:v>
                </c:pt>
                <c:pt idx="1324">
                  <c:v>7.2589960964941858E-2</c:v>
                </c:pt>
                <c:pt idx="1325">
                  <c:v>7.0659523288123749E-2</c:v>
                </c:pt>
                <c:pt idx="1326">
                  <c:v>6.7822407133250495E-2</c:v>
                </c:pt>
                <c:pt idx="1327">
                  <c:v>7.1381125994460448E-2</c:v>
                </c:pt>
                <c:pt idx="1328">
                  <c:v>6.4516214066257294E-2</c:v>
                </c:pt>
                <c:pt idx="1329">
                  <c:v>6.8418945978595991E-2</c:v>
                </c:pt>
                <c:pt idx="1330">
                  <c:v>6.5676195869889265E-2</c:v>
                </c:pt>
                <c:pt idx="1331">
                  <c:v>6.7679066651342712E-2</c:v>
                </c:pt>
                <c:pt idx="1332">
                  <c:v>5.7733681984091678E-2</c:v>
                </c:pt>
                <c:pt idx="1333">
                  <c:v>5.9114013937093146E-2</c:v>
                </c:pt>
                <c:pt idx="1334">
                  <c:v>4.8154550338168622E-2</c:v>
                </c:pt>
                <c:pt idx="1335">
                  <c:v>4.1749124565749751E-2</c:v>
                </c:pt>
                <c:pt idx="1336">
                  <c:v>3.2658529702108696E-2</c:v>
                </c:pt>
                <c:pt idx="1337">
                  <c:v>4.8209094558512744E-2</c:v>
                </c:pt>
                <c:pt idx="1338">
                  <c:v>5.2680639273959828E-2</c:v>
                </c:pt>
                <c:pt idx="1339">
                  <c:v>3.8456767907231182E-2</c:v>
                </c:pt>
                <c:pt idx="1340">
                  <c:v>3.0491675789209305E-2</c:v>
                </c:pt>
                <c:pt idx="1341">
                  <c:v>4.8381615249109999E-2</c:v>
                </c:pt>
                <c:pt idx="1342">
                  <c:v>6.0643516011699483E-2</c:v>
                </c:pt>
                <c:pt idx="1343">
                  <c:v>5.5612791452310018E-2</c:v>
                </c:pt>
                <c:pt idx="1344">
                  <c:v>6.0919078394813919E-2</c:v>
                </c:pt>
                <c:pt idx="1345">
                  <c:v>6.3364721464933549E-2</c:v>
                </c:pt>
                <c:pt idx="1346">
                  <c:v>5.7196043517114381E-2</c:v>
                </c:pt>
                <c:pt idx="1347">
                  <c:v>6.5619066446454655E-2</c:v>
                </c:pt>
                <c:pt idx="1348">
                  <c:v>6.5719330475063287E-2</c:v>
                </c:pt>
                <c:pt idx="1349">
                  <c:v>7.0608248926573247E-2</c:v>
                </c:pt>
                <c:pt idx="1350">
                  <c:v>7.0574989871795446E-2</c:v>
                </c:pt>
                <c:pt idx="1351">
                  <c:v>7.0242288670744002E-2</c:v>
                </c:pt>
                <c:pt idx="1352">
                  <c:v>6.7673909751464589E-2</c:v>
                </c:pt>
                <c:pt idx="1353">
                  <c:v>7.0799533213591337E-2</c:v>
                </c:pt>
                <c:pt idx="1354">
                  <c:v>7.153052736563803E-2</c:v>
                </c:pt>
                <c:pt idx="1355">
                  <c:v>6.8631397104716441E-2</c:v>
                </c:pt>
                <c:pt idx="1356">
                  <c:v>6.1415179074240434E-2</c:v>
                </c:pt>
                <c:pt idx="1357">
                  <c:v>6.107942833558877E-2</c:v>
                </c:pt>
                <c:pt idx="1358">
                  <c:v>6.1180143412635668E-2</c:v>
                </c:pt>
                <c:pt idx="1359">
                  <c:v>6.0272885348119698E-2</c:v>
                </c:pt>
                <c:pt idx="1360">
                  <c:v>4.7269957987509881E-2</c:v>
                </c:pt>
                <c:pt idx="1361">
                  <c:v>3.6431434779306993E-2</c:v>
                </c:pt>
                <c:pt idx="1362">
                  <c:v>4.3333877970832657E-2</c:v>
                </c:pt>
                <c:pt idx="1363">
                  <c:v>4.2684216478662829E-2</c:v>
                </c:pt>
                <c:pt idx="1364">
                  <c:v>2.9976020211479049E-2</c:v>
                </c:pt>
                <c:pt idx="1365">
                  <c:v>2.3458524045300133E-2</c:v>
                </c:pt>
                <c:pt idx="1366">
                  <c:v>2.6654744167590394E-2</c:v>
                </c:pt>
                <c:pt idx="1367">
                  <c:v>1.5661101513661846E-2</c:v>
                </c:pt>
                <c:pt idx="1368">
                  <c:v>4.1594250098970997E-2</c:v>
                </c:pt>
                <c:pt idx="1369">
                  <c:v>4.2107175827325483E-2</c:v>
                </c:pt>
                <c:pt idx="1370">
                  <c:v>3.3867217199502697E-2</c:v>
                </c:pt>
                <c:pt idx="1371">
                  <c:v>4.1802367864755552E-2</c:v>
                </c:pt>
                <c:pt idx="1372">
                  <c:v>2.9686191037809118E-2</c:v>
                </c:pt>
                <c:pt idx="1373">
                  <c:v>1.5252984126726044E-2</c:v>
                </c:pt>
                <c:pt idx="1374">
                  <c:v>1.2788716014355495E-2</c:v>
                </c:pt>
                <c:pt idx="1375">
                  <c:v>4.2074845256060089E-2</c:v>
                </c:pt>
                <c:pt idx="1376">
                  <c:v>2.7337346122971895E-2</c:v>
                </c:pt>
                <c:pt idx="1377">
                  <c:v>3.9294724407824666E-2</c:v>
                </c:pt>
                <c:pt idx="1378">
                  <c:v>4.5897631048170462E-2</c:v>
                </c:pt>
                <c:pt idx="1379">
                  <c:v>2.7138962532220479E-2</c:v>
                </c:pt>
                <c:pt idx="1380">
                  <c:v>2.6375550775679546E-2</c:v>
                </c:pt>
                <c:pt idx="1381">
                  <c:v>1.3333753749630972E-2</c:v>
                </c:pt>
                <c:pt idx="1382">
                  <c:v>4.3141741198899464E-2</c:v>
                </c:pt>
                <c:pt idx="1383">
                  <c:v>5.0420993636602573E-2</c:v>
                </c:pt>
                <c:pt idx="1384">
                  <c:v>5.9413075236387947E-2</c:v>
                </c:pt>
                <c:pt idx="1385">
                  <c:v>7.0298512645122768E-2</c:v>
                </c:pt>
                <c:pt idx="1386">
                  <c:v>7.2880439159522026E-2</c:v>
                </c:pt>
                <c:pt idx="1387">
                  <c:v>7.4499792079314564E-2</c:v>
                </c:pt>
                <c:pt idx="1388">
                  <c:v>6.7108907503624526E-2</c:v>
                </c:pt>
                <c:pt idx="1389">
                  <c:v>7.2374505596087157E-2</c:v>
                </c:pt>
                <c:pt idx="1390">
                  <c:v>6.7683106494440315E-2</c:v>
                </c:pt>
                <c:pt idx="1391">
                  <c:v>6.081543480264795E-2</c:v>
                </c:pt>
                <c:pt idx="1392">
                  <c:v>5.7993423111456721E-2</c:v>
                </c:pt>
                <c:pt idx="1393">
                  <c:v>6.4170178478556328E-2</c:v>
                </c:pt>
                <c:pt idx="1394">
                  <c:v>6.0584868198433006E-2</c:v>
                </c:pt>
                <c:pt idx="1395">
                  <c:v>6.7109502020004208E-2</c:v>
                </c:pt>
                <c:pt idx="1396">
                  <c:v>7.0526547436850606E-2</c:v>
                </c:pt>
                <c:pt idx="1397">
                  <c:v>7.0360643926332234E-2</c:v>
                </c:pt>
                <c:pt idx="1398">
                  <c:v>6.5727156143406074E-2</c:v>
                </c:pt>
                <c:pt idx="1399">
                  <c:v>6.3455264125097166E-2</c:v>
                </c:pt>
                <c:pt idx="1400">
                  <c:v>5.8924454620465694E-2</c:v>
                </c:pt>
                <c:pt idx="1401">
                  <c:v>5.7681133272302176E-2</c:v>
                </c:pt>
                <c:pt idx="1402">
                  <c:v>6.2529982924522609E-2</c:v>
                </c:pt>
                <c:pt idx="1403">
                  <c:v>6.4332506457468797E-2</c:v>
                </c:pt>
                <c:pt idx="1404">
                  <c:v>5.6663485266752356E-2</c:v>
                </c:pt>
                <c:pt idx="1405">
                  <c:v>5.3728559651936014E-2</c:v>
                </c:pt>
                <c:pt idx="1406">
                  <c:v>4.6080181108187346E-2</c:v>
                </c:pt>
                <c:pt idx="1407">
                  <c:v>4.0302205792791868E-2</c:v>
                </c:pt>
                <c:pt idx="1408">
                  <c:v>3.6492747353640165E-2</c:v>
                </c:pt>
                <c:pt idx="1409">
                  <c:v>3.7726722811239344E-2</c:v>
                </c:pt>
                <c:pt idx="1410">
                  <c:v>4.719944205885418E-2</c:v>
                </c:pt>
                <c:pt idx="1411">
                  <c:v>4.8961855209167626E-2</c:v>
                </c:pt>
                <c:pt idx="1412">
                  <c:v>5.0214309342266228E-2</c:v>
                </c:pt>
                <c:pt idx="1413">
                  <c:v>4.0749077837055392E-2</c:v>
                </c:pt>
                <c:pt idx="1414">
                  <c:v>3.7767379297059644E-2</c:v>
                </c:pt>
                <c:pt idx="1415">
                  <c:v>2.8043186474275172E-2</c:v>
                </c:pt>
                <c:pt idx="1416">
                  <c:v>2.710795959516199E-2</c:v>
                </c:pt>
                <c:pt idx="1417">
                  <c:v>2.8698774368989599E-2</c:v>
                </c:pt>
                <c:pt idx="1418">
                  <c:v>2.4601267597686216E-2</c:v>
                </c:pt>
                <c:pt idx="1419">
                  <c:v>2.6645832174738482E-2</c:v>
                </c:pt>
                <c:pt idx="1420">
                  <c:v>2.6992248497875626E-2</c:v>
                </c:pt>
                <c:pt idx="1421">
                  <c:v>2.2328621309625318E-2</c:v>
                </c:pt>
                <c:pt idx="1422">
                  <c:v>1.1848579108112989E-2</c:v>
                </c:pt>
                <c:pt idx="1423">
                  <c:v>5.7272854983189125E-3</c:v>
                </c:pt>
                <c:pt idx="1424">
                  <c:v>-2.441658246553069E-3</c:v>
                </c:pt>
                <c:pt idx="1425">
                  <c:v>-2.3903544268998878E-2</c:v>
                </c:pt>
                <c:pt idx="1426">
                  <c:v>-2.1105680819269668E-2</c:v>
                </c:pt>
                <c:pt idx="1427">
                  <c:v>-7.9105142661483052E-3</c:v>
                </c:pt>
                <c:pt idx="1428">
                  <c:v>-1.0030528639127234E-2</c:v>
                </c:pt>
                <c:pt idx="1429">
                  <c:v>-3.1078909000463728E-3</c:v>
                </c:pt>
                <c:pt idx="1430">
                  <c:v>5.2782242409605828E-3</c:v>
                </c:pt>
                <c:pt idx="1431">
                  <c:v>3.8963235960736142E-3</c:v>
                </c:pt>
                <c:pt idx="1432">
                  <c:v>1.5834845460023561E-2</c:v>
                </c:pt>
                <c:pt idx="1433">
                  <c:v>1.8662662803969887E-2</c:v>
                </c:pt>
                <c:pt idx="1434">
                  <c:v>1.0142136080499631E-2</c:v>
                </c:pt>
                <c:pt idx="1435">
                  <c:v>1.6891567799331653E-2</c:v>
                </c:pt>
                <c:pt idx="1436">
                  <c:v>2.2732404985995158E-2</c:v>
                </c:pt>
                <c:pt idx="1437">
                  <c:v>1.3858325715563558E-2</c:v>
                </c:pt>
                <c:pt idx="1438">
                  <c:v>8.0017070308331384E-3</c:v>
                </c:pt>
                <c:pt idx="1439">
                  <c:v>0</c:v>
                </c:pt>
              </c:numCache>
            </c:numRef>
          </c:val>
          <c:smooth val="0"/>
          <c:extLst>
            <c:ext xmlns:c16="http://schemas.microsoft.com/office/drawing/2014/chart" uri="{C3380CC4-5D6E-409C-BE32-E72D297353CC}">
              <c16:uniqueId val="{00000000-2589-4EEB-AC18-9FCBA978EC90}"/>
            </c:ext>
          </c:extLst>
        </c:ser>
        <c:ser>
          <c:idx val="1"/>
          <c:order val="1"/>
          <c:tx>
            <c:strRef>
              <c:f>Sheet12!$R$1</c:f>
              <c:strCache>
                <c:ptCount val="1"/>
                <c:pt idx="0">
                  <c:v>Uber</c:v>
                </c:pt>
              </c:strCache>
            </c:strRef>
          </c:tx>
          <c:spPr>
            <a:ln w="19050" cap="rnd">
              <a:solidFill>
                <a:schemeClr val="accent6">
                  <a:lumMod val="60000"/>
                  <a:lumOff val="40000"/>
                </a:schemeClr>
              </a:solidFill>
              <a:round/>
            </a:ln>
            <a:effectLst/>
          </c:spPr>
          <c:marker>
            <c:symbol val="none"/>
          </c:marker>
          <c:cat>
            <c:numRef>
              <c:f>Sheet12!$P$2:$P$1441</c:f>
              <c:numCache>
                <c:formatCode>m/d/yyyy</c:formatCode>
                <c:ptCount val="1440"/>
                <c:pt idx="0">
                  <c:v>45688</c:v>
                </c:pt>
                <c:pt idx="1">
                  <c:v>45687</c:v>
                </c:pt>
                <c:pt idx="2">
                  <c:v>45686</c:v>
                </c:pt>
                <c:pt idx="3">
                  <c:v>45685</c:v>
                </c:pt>
                <c:pt idx="4">
                  <c:v>45684</c:v>
                </c:pt>
                <c:pt idx="5">
                  <c:v>45681</c:v>
                </c:pt>
                <c:pt idx="6">
                  <c:v>45680</c:v>
                </c:pt>
                <c:pt idx="7">
                  <c:v>45679</c:v>
                </c:pt>
                <c:pt idx="8">
                  <c:v>45678</c:v>
                </c:pt>
                <c:pt idx="9">
                  <c:v>45674</c:v>
                </c:pt>
                <c:pt idx="10">
                  <c:v>45673</c:v>
                </c:pt>
                <c:pt idx="11">
                  <c:v>45672</c:v>
                </c:pt>
                <c:pt idx="12">
                  <c:v>45671</c:v>
                </c:pt>
                <c:pt idx="13">
                  <c:v>45670</c:v>
                </c:pt>
                <c:pt idx="14">
                  <c:v>45667</c:v>
                </c:pt>
                <c:pt idx="15">
                  <c:v>45665</c:v>
                </c:pt>
                <c:pt idx="16">
                  <c:v>45664</c:v>
                </c:pt>
                <c:pt idx="17">
                  <c:v>45663</c:v>
                </c:pt>
                <c:pt idx="18">
                  <c:v>45660</c:v>
                </c:pt>
                <c:pt idx="19">
                  <c:v>45659</c:v>
                </c:pt>
                <c:pt idx="20">
                  <c:v>45657</c:v>
                </c:pt>
                <c:pt idx="21">
                  <c:v>45656</c:v>
                </c:pt>
                <c:pt idx="22">
                  <c:v>45653</c:v>
                </c:pt>
                <c:pt idx="23">
                  <c:v>45652</c:v>
                </c:pt>
                <c:pt idx="24">
                  <c:v>45650</c:v>
                </c:pt>
                <c:pt idx="25">
                  <c:v>45649</c:v>
                </c:pt>
                <c:pt idx="26">
                  <c:v>45646</c:v>
                </c:pt>
                <c:pt idx="27">
                  <c:v>45645</c:v>
                </c:pt>
                <c:pt idx="28">
                  <c:v>45644</c:v>
                </c:pt>
                <c:pt idx="29">
                  <c:v>45643</c:v>
                </c:pt>
                <c:pt idx="30">
                  <c:v>45642</c:v>
                </c:pt>
                <c:pt idx="31">
                  <c:v>45639</c:v>
                </c:pt>
                <c:pt idx="32">
                  <c:v>45638</c:v>
                </c:pt>
                <c:pt idx="33">
                  <c:v>45637</c:v>
                </c:pt>
                <c:pt idx="34">
                  <c:v>45636</c:v>
                </c:pt>
                <c:pt idx="35">
                  <c:v>45635</c:v>
                </c:pt>
                <c:pt idx="36">
                  <c:v>45632</c:v>
                </c:pt>
                <c:pt idx="37">
                  <c:v>45631</c:v>
                </c:pt>
                <c:pt idx="38">
                  <c:v>45630</c:v>
                </c:pt>
                <c:pt idx="39">
                  <c:v>45629</c:v>
                </c:pt>
                <c:pt idx="40">
                  <c:v>45628</c:v>
                </c:pt>
                <c:pt idx="41">
                  <c:v>45625</c:v>
                </c:pt>
                <c:pt idx="42">
                  <c:v>45623</c:v>
                </c:pt>
                <c:pt idx="43">
                  <c:v>45622</c:v>
                </c:pt>
                <c:pt idx="44">
                  <c:v>45621</c:v>
                </c:pt>
                <c:pt idx="45">
                  <c:v>45618</c:v>
                </c:pt>
                <c:pt idx="46">
                  <c:v>45617</c:v>
                </c:pt>
                <c:pt idx="47">
                  <c:v>45616</c:v>
                </c:pt>
                <c:pt idx="48">
                  <c:v>45615</c:v>
                </c:pt>
                <c:pt idx="49">
                  <c:v>45614</c:v>
                </c:pt>
                <c:pt idx="50">
                  <c:v>45611</c:v>
                </c:pt>
                <c:pt idx="51">
                  <c:v>45610</c:v>
                </c:pt>
                <c:pt idx="52">
                  <c:v>45609</c:v>
                </c:pt>
                <c:pt idx="53">
                  <c:v>45608</c:v>
                </c:pt>
                <c:pt idx="54">
                  <c:v>45607</c:v>
                </c:pt>
                <c:pt idx="55">
                  <c:v>45604</c:v>
                </c:pt>
                <c:pt idx="56">
                  <c:v>45603</c:v>
                </c:pt>
                <c:pt idx="57">
                  <c:v>45602</c:v>
                </c:pt>
                <c:pt idx="58">
                  <c:v>45601</c:v>
                </c:pt>
                <c:pt idx="59">
                  <c:v>45600</c:v>
                </c:pt>
                <c:pt idx="60">
                  <c:v>45597</c:v>
                </c:pt>
                <c:pt idx="61">
                  <c:v>45596</c:v>
                </c:pt>
                <c:pt idx="62">
                  <c:v>45595</c:v>
                </c:pt>
                <c:pt idx="63">
                  <c:v>45594</c:v>
                </c:pt>
                <c:pt idx="64">
                  <c:v>45593</c:v>
                </c:pt>
                <c:pt idx="65">
                  <c:v>45590</c:v>
                </c:pt>
                <c:pt idx="66">
                  <c:v>45589</c:v>
                </c:pt>
                <c:pt idx="67">
                  <c:v>45588</c:v>
                </c:pt>
                <c:pt idx="68">
                  <c:v>45587</c:v>
                </c:pt>
                <c:pt idx="69">
                  <c:v>45586</c:v>
                </c:pt>
                <c:pt idx="70">
                  <c:v>45583</c:v>
                </c:pt>
                <c:pt idx="71">
                  <c:v>45582</c:v>
                </c:pt>
                <c:pt idx="72">
                  <c:v>45581</c:v>
                </c:pt>
                <c:pt idx="73">
                  <c:v>45580</c:v>
                </c:pt>
                <c:pt idx="74">
                  <c:v>45579</c:v>
                </c:pt>
                <c:pt idx="75">
                  <c:v>45576</c:v>
                </c:pt>
                <c:pt idx="76">
                  <c:v>45575</c:v>
                </c:pt>
                <c:pt idx="77">
                  <c:v>45574</c:v>
                </c:pt>
                <c:pt idx="78">
                  <c:v>45573</c:v>
                </c:pt>
                <c:pt idx="79">
                  <c:v>45572</c:v>
                </c:pt>
                <c:pt idx="80">
                  <c:v>45569</c:v>
                </c:pt>
                <c:pt idx="81">
                  <c:v>45568</c:v>
                </c:pt>
                <c:pt idx="82">
                  <c:v>45567</c:v>
                </c:pt>
                <c:pt idx="83">
                  <c:v>45566</c:v>
                </c:pt>
                <c:pt idx="84">
                  <c:v>45565</c:v>
                </c:pt>
                <c:pt idx="85">
                  <c:v>45562</c:v>
                </c:pt>
                <c:pt idx="86">
                  <c:v>45561</c:v>
                </c:pt>
                <c:pt idx="87">
                  <c:v>45560</c:v>
                </c:pt>
                <c:pt idx="88">
                  <c:v>45559</c:v>
                </c:pt>
                <c:pt idx="89">
                  <c:v>45558</c:v>
                </c:pt>
                <c:pt idx="90">
                  <c:v>45555</c:v>
                </c:pt>
                <c:pt idx="91">
                  <c:v>45554</c:v>
                </c:pt>
                <c:pt idx="92">
                  <c:v>45553</c:v>
                </c:pt>
                <c:pt idx="93">
                  <c:v>45552</c:v>
                </c:pt>
                <c:pt idx="94">
                  <c:v>45551</c:v>
                </c:pt>
                <c:pt idx="95">
                  <c:v>45548</c:v>
                </c:pt>
                <c:pt idx="96">
                  <c:v>45547</c:v>
                </c:pt>
                <c:pt idx="97">
                  <c:v>45546</c:v>
                </c:pt>
                <c:pt idx="98">
                  <c:v>45545</c:v>
                </c:pt>
                <c:pt idx="99">
                  <c:v>45544</c:v>
                </c:pt>
                <c:pt idx="100">
                  <c:v>45541</c:v>
                </c:pt>
                <c:pt idx="101">
                  <c:v>45540</c:v>
                </c:pt>
                <c:pt idx="102">
                  <c:v>45539</c:v>
                </c:pt>
                <c:pt idx="103">
                  <c:v>45538</c:v>
                </c:pt>
                <c:pt idx="104">
                  <c:v>45534</c:v>
                </c:pt>
                <c:pt idx="105">
                  <c:v>45533</c:v>
                </c:pt>
                <c:pt idx="106">
                  <c:v>45532</c:v>
                </c:pt>
                <c:pt idx="107">
                  <c:v>45531</c:v>
                </c:pt>
                <c:pt idx="108">
                  <c:v>45530</c:v>
                </c:pt>
                <c:pt idx="109">
                  <c:v>45527</c:v>
                </c:pt>
                <c:pt idx="110">
                  <c:v>45526</c:v>
                </c:pt>
                <c:pt idx="111">
                  <c:v>45525</c:v>
                </c:pt>
                <c:pt idx="112">
                  <c:v>45524</c:v>
                </c:pt>
                <c:pt idx="113">
                  <c:v>45523</c:v>
                </c:pt>
                <c:pt idx="114">
                  <c:v>45520</c:v>
                </c:pt>
                <c:pt idx="115">
                  <c:v>45519</c:v>
                </c:pt>
                <c:pt idx="116">
                  <c:v>45518</c:v>
                </c:pt>
                <c:pt idx="117">
                  <c:v>45517</c:v>
                </c:pt>
                <c:pt idx="118">
                  <c:v>45516</c:v>
                </c:pt>
                <c:pt idx="119">
                  <c:v>45513</c:v>
                </c:pt>
                <c:pt idx="120">
                  <c:v>45512</c:v>
                </c:pt>
                <c:pt idx="121">
                  <c:v>45511</c:v>
                </c:pt>
                <c:pt idx="122">
                  <c:v>45510</c:v>
                </c:pt>
                <c:pt idx="123">
                  <c:v>45509</c:v>
                </c:pt>
                <c:pt idx="124">
                  <c:v>45506</c:v>
                </c:pt>
                <c:pt idx="125">
                  <c:v>45505</c:v>
                </c:pt>
                <c:pt idx="126">
                  <c:v>45504</c:v>
                </c:pt>
                <c:pt idx="127">
                  <c:v>45503</c:v>
                </c:pt>
                <c:pt idx="128">
                  <c:v>45502</c:v>
                </c:pt>
                <c:pt idx="129">
                  <c:v>45499</c:v>
                </c:pt>
                <c:pt idx="130">
                  <c:v>45498</c:v>
                </c:pt>
                <c:pt idx="131">
                  <c:v>45497</c:v>
                </c:pt>
                <c:pt idx="132">
                  <c:v>45496</c:v>
                </c:pt>
                <c:pt idx="133">
                  <c:v>45495</c:v>
                </c:pt>
                <c:pt idx="134">
                  <c:v>45492</c:v>
                </c:pt>
                <c:pt idx="135">
                  <c:v>45491</c:v>
                </c:pt>
                <c:pt idx="136">
                  <c:v>45490</c:v>
                </c:pt>
                <c:pt idx="137">
                  <c:v>45489</c:v>
                </c:pt>
                <c:pt idx="138">
                  <c:v>45488</c:v>
                </c:pt>
                <c:pt idx="139">
                  <c:v>45485</c:v>
                </c:pt>
                <c:pt idx="140">
                  <c:v>45484</c:v>
                </c:pt>
                <c:pt idx="141">
                  <c:v>45483</c:v>
                </c:pt>
                <c:pt idx="142">
                  <c:v>45482</c:v>
                </c:pt>
                <c:pt idx="143">
                  <c:v>45481</c:v>
                </c:pt>
                <c:pt idx="144">
                  <c:v>45478</c:v>
                </c:pt>
                <c:pt idx="145">
                  <c:v>45476</c:v>
                </c:pt>
                <c:pt idx="146">
                  <c:v>45475</c:v>
                </c:pt>
                <c:pt idx="147">
                  <c:v>45474</c:v>
                </c:pt>
                <c:pt idx="148">
                  <c:v>45471</c:v>
                </c:pt>
                <c:pt idx="149">
                  <c:v>45470</c:v>
                </c:pt>
                <c:pt idx="150">
                  <c:v>45469</c:v>
                </c:pt>
                <c:pt idx="151">
                  <c:v>45468</c:v>
                </c:pt>
                <c:pt idx="152">
                  <c:v>45467</c:v>
                </c:pt>
                <c:pt idx="153">
                  <c:v>45464</c:v>
                </c:pt>
                <c:pt idx="154">
                  <c:v>45463</c:v>
                </c:pt>
                <c:pt idx="155">
                  <c:v>45461</c:v>
                </c:pt>
                <c:pt idx="156">
                  <c:v>45460</c:v>
                </c:pt>
                <c:pt idx="157">
                  <c:v>45457</c:v>
                </c:pt>
                <c:pt idx="158">
                  <c:v>45456</c:v>
                </c:pt>
                <c:pt idx="159">
                  <c:v>45455</c:v>
                </c:pt>
                <c:pt idx="160">
                  <c:v>45454</c:v>
                </c:pt>
                <c:pt idx="161">
                  <c:v>45453</c:v>
                </c:pt>
                <c:pt idx="162">
                  <c:v>45450</c:v>
                </c:pt>
                <c:pt idx="163">
                  <c:v>45449</c:v>
                </c:pt>
                <c:pt idx="164">
                  <c:v>45448</c:v>
                </c:pt>
                <c:pt idx="165">
                  <c:v>45447</c:v>
                </c:pt>
                <c:pt idx="166">
                  <c:v>45446</c:v>
                </c:pt>
                <c:pt idx="167">
                  <c:v>45443</c:v>
                </c:pt>
                <c:pt idx="168">
                  <c:v>45442</c:v>
                </c:pt>
                <c:pt idx="169">
                  <c:v>45441</c:v>
                </c:pt>
                <c:pt idx="170">
                  <c:v>45440</c:v>
                </c:pt>
                <c:pt idx="171">
                  <c:v>45436</c:v>
                </c:pt>
                <c:pt idx="172">
                  <c:v>45435</c:v>
                </c:pt>
                <c:pt idx="173">
                  <c:v>45434</c:v>
                </c:pt>
                <c:pt idx="174">
                  <c:v>45433</c:v>
                </c:pt>
                <c:pt idx="175">
                  <c:v>45432</c:v>
                </c:pt>
                <c:pt idx="176">
                  <c:v>45429</c:v>
                </c:pt>
                <c:pt idx="177">
                  <c:v>45428</c:v>
                </c:pt>
                <c:pt idx="178">
                  <c:v>45427</c:v>
                </c:pt>
                <c:pt idx="179">
                  <c:v>45426</c:v>
                </c:pt>
                <c:pt idx="180">
                  <c:v>45425</c:v>
                </c:pt>
                <c:pt idx="181">
                  <c:v>45422</c:v>
                </c:pt>
                <c:pt idx="182">
                  <c:v>45421</c:v>
                </c:pt>
                <c:pt idx="183">
                  <c:v>45420</c:v>
                </c:pt>
                <c:pt idx="184">
                  <c:v>45419</c:v>
                </c:pt>
                <c:pt idx="185">
                  <c:v>45418</c:v>
                </c:pt>
                <c:pt idx="186">
                  <c:v>45415</c:v>
                </c:pt>
                <c:pt idx="187">
                  <c:v>45414</c:v>
                </c:pt>
                <c:pt idx="188">
                  <c:v>45413</c:v>
                </c:pt>
                <c:pt idx="189">
                  <c:v>45412</c:v>
                </c:pt>
                <c:pt idx="190">
                  <c:v>45411</c:v>
                </c:pt>
                <c:pt idx="191">
                  <c:v>45408</c:v>
                </c:pt>
                <c:pt idx="192">
                  <c:v>45407</c:v>
                </c:pt>
                <c:pt idx="193">
                  <c:v>45406</c:v>
                </c:pt>
                <c:pt idx="194">
                  <c:v>45405</c:v>
                </c:pt>
                <c:pt idx="195">
                  <c:v>45404</c:v>
                </c:pt>
                <c:pt idx="196">
                  <c:v>45401</c:v>
                </c:pt>
                <c:pt idx="197">
                  <c:v>45400</c:v>
                </c:pt>
                <c:pt idx="198">
                  <c:v>45399</c:v>
                </c:pt>
                <c:pt idx="199">
                  <c:v>45398</c:v>
                </c:pt>
                <c:pt idx="200">
                  <c:v>45397</c:v>
                </c:pt>
                <c:pt idx="201">
                  <c:v>45394</c:v>
                </c:pt>
                <c:pt idx="202">
                  <c:v>45393</c:v>
                </c:pt>
                <c:pt idx="203">
                  <c:v>45392</c:v>
                </c:pt>
                <c:pt idx="204">
                  <c:v>45391</c:v>
                </c:pt>
                <c:pt idx="205">
                  <c:v>45390</c:v>
                </c:pt>
                <c:pt idx="206">
                  <c:v>45387</c:v>
                </c:pt>
                <c:pt idx="207">
                  <c:v>45386</c:v>
                </c:pt>
                <c:pt idx="208">
                  <c:v>45385</c:v>
                </c:pt>
                <c:pt idx="209">
                  <c:v>45384</c:v>
                </c:pt>
                <c:pt idx="210">
                  <c:v>45383</c:v>
                </c:pt>
                <c:pt idx="211">
                  <c:v>45379</c:v>
                </c:pt>
                <c:pt idx="212">
                  <c:v>45378</c:v>
                </c:pt>
                <c:pt idx="213">
                  <c:v>45377</c:v>
                </c:pt>
                <c:pt idx="214">
                  <c:v>45376</c:v>
                </c:pt>
                <c:pt idx="215">
                  <c:v>45373</c:v>
                </c:pt>
                <c:pt idx="216">
                  <c:v>45372</c:v>
                </c:pt>
                <c:pt idx="217">
                  <c:v>45371</c:v>
                </c:pt>
                <c:pt idx="218">
                  <c:v>45370</c:v>
                </c:pt>
                <c:pt idx="219">
                  <c:v>45369</c:v>
                </c:pt>
                <c:pt idx="220">
                  <c:v>45366</c:v>
                </c:pt>
                <c:pt idx="221">
                  <c:v>45365</c:v>
                </c:pt>
                <c:pt idx="222">
                  <c:v>45364</c:v>
                </c:pt>
                <c:pt idx="223">
                  <c:v>45363</c:v>
                </c:pt>
                <c:pt idx="224">
                  <c:v>45362</c:v>
                </c:pt>
                <c:pt idx="225">
                  <c:v>45359</c:v>
                </c:pt>
                <c:pt idx="226">
                  <c:v>45358</c:v>
                </c:pt>
                <c:pt idx="227">
                  <c:v>45357</c:v>
                </c:pt>
                <c:pt idx="228">
                  <c:v>45356</c:v>
                </c:pt>
                <c:pt idx="229">
                  <c:v>45355</c:v>
                </c:pt>
                <c:pt idx="230">
                  <c:v>45352</c:v>
                </c:pt>
                <c:pt idx="231">
                  <c:v>45351</c:v>
                </c:pt>
                <c:pt idx="232">
                  <c:v>45350</c:v>
                </c:pt>
                <c:pt idx="233">
                  <c:v>45349</c:v>
                </c:pt>
                <c:pt idx="234">
                  <c:v>45348</c:v>
                </c:pt>
                <c:pt idx="235">
                  <c:v>45345</c:v>
                </c:pt>
                <c:pt idx="236">
                  <c:v>45344</c:v>
                </c:pt>
                <c:pt idx="237">
                  <c:v>45343</c:v>
                </c:pt>
                <c:pt idx="238">
                  <c:v>45342</c:v>
                </c:pt>
                <c:pt idx="239">
                  <c:v>45338</c:v>
                </c:pt>
                <c:pt idx="240">
                  <c:v>45337</c:v>
                </c:pt>
                <c:pt idx="241">
                  <c:v>45336</c:v>
                </c:pt>
                <c:pt idx="242">
                  <c:v>45335</c:v>
                </c:pt>
                <c:pt idx="243">
                  <c:v>45334</c:v>
                </c:pt>
                <c:pt idx="244">
                  <c:v>45331</c:v>
                </c:pt>
                <c:pt idx="245">
                  <c:v>45330</c:v>
                </c:pt>
                <c:pt idx="246">
                  <c:v>45329</c:v>
                </c:pt>
                <c:pt idx="247">
                  <c:v>45328</c:v>
                </c:pt>
                <c:pt idx="248">
                  <c:v>45327</c:v>
                </c:pt>
                <c:pt idx="249">
                  <c:v>45324</c:v>
                </c:pt>
                <c:pt idx="250">
                  <c:v>45323</c:v>
                </c:pt>
                <c:pt idx="251">
                  <c:v>45322</c:v>
                </c:pt>
                <c:pt idx="252">
                  <c:v>45321</c:v>
                </c:pt>
                <c:pt idx="253">
                  <c:v>45320</c:v>
                </c:pt>
                <c:pt idx="254">
                  <c:v>45317</c:v>
                </c:pt>
                <c:pt idx="255">
                  <c:v>45316</c:v>
                </c:pt>
                <c:pt idx="256">
                  <c:v>45315</c:v>
                </c:pt>
                <c:pt idx="257">
                  <c:v>45314</c:v>
                </c:pt>
                <c:pt idx="258">
                  <c:v>45313</c:v>
                </c:pt>
                <c:pt idx="259">
                  <c:v>45310</c:v>
                </c:pt>
                <c:pt idx="260">
                  <c:v>45309</c:v>
                </c:pt>
                <c:pt idx="261">
                  <c:v>45308</c:v>
                </c:pt>
                <c:pt idx="262">
                  <c:v>45307</c:v>
                </c:pt>
                <c:pt idx="263">
                  <c:v>45303</c:v>
                </c:pt>
                <c:pt idx="264">
                  <c:v>45302</c:v>
                </c:pt>
                <c:pt idx="265">
                  <c:v>45301</c:v>
                </c:pt>
                <c:pt idx="266">
                  <c:v>45300</c:v>
                </c:pt>
                <c:pt idx="267">
                  <c:v>45299</c:v>
                </c:pt>
                <c:pt idx="268">
                  <c:v>45296</c:v>
                </c:pt>
                <c:pt idx="269">
                  <c:v>45295</c:v>
                </c:pt>
                <c:pt idx="270">
                  <c:v>45294</c:v>
                </c:pt>
                <c:pt idx="271">
                  <c:v>45293</c:v>
                </c:pt>
                <c:pt idx="272">
                  <c:v>45289</c:v>
                </c:pt>
                <c:pt idx="273">
                  <c:v>45288</c:v>
                </c:pt>
                <c:pt idx="274">
                  <c:v>45287</c:v>
                </c:pt>
                <c:pt idx="275">
                  <c:v>45286</c:v>
                </c:pt>
                <c:pt idx="276">
                  <c:v>45282</c:v>
                </c:pt>
                <c:pt idx="277">
                  <c:v>45281</c:v>
                </c:pt>
                <c:pt idx="278">
                  <c:v>45280</c:v>
                </c:pt>
                <c:pt idx="279">
                  <c:v>45279</c:v>
                </c:pt>
                <c:pt idx="280">
                  <c:v>45278</c:v>
                </c:pt>
                <c:pt idx="281">
                  <c:v>45275</c:v>
                </c:pt>
                <c:pt idx="282">
                  <c:v>45274</c:v>
                </c:pt>
                <c:pt idx="283">
                  <c:v>45273</c:v>
                </c:pt>
                <c:pt idx="284">
                  <c:v>45272</c:v>
                </c:pt>
                <c:pt idx="285">
                  <c:v>45271</c:v>
                </c:pt>
                <c:pt idx="286">
                  <c:v>45268</c:v>
                </c:pt>
                <c:pt idx="287">
                  <c:v>45267</c:v>
                </c:pt>
                <c:pt idx="288">
                  <c:v>45266</c:v>
                </c:pt>
                <c:pt idx="289">
                  <c:v>45265</c:v>
                </c:pt>
                <c:pt idx="290">
                  <c:v>45264</c:v>
                </c:pt>
                <c:pt idx="291">
                  <c:v>45261</c:v>
                </c:pt>
                <c:pt idx="292">
                  <c:v>45260</c:v>
                </c:pt>
                <c:pt idx="293">
                  <c:v>45259</c:v>
                </c:pt>
                <c:pt idx="294">
                  <c:v>45258</c:v>
                </c:pt>
                <c:pt idx="295">
                  <c:v>45257</c:v>
                </c:pt>
                <c:pt idx="296">
                  <c:v>45254</c:v>
                </c:pt>
                <c:pt idx="297">
                  <c:v>45252</c:v>
                </c:pt>
                <c:pt idx="298">
                  <c:v>45251</c:v>
                </c:pt>
                <c:pt idx="299">
                  <c:v>45250</c:v>
                </c:pt>
                <c:pt idx="300">
                  <c:v>45247</c:v>
                </c:pt>
                <c:pt idx="301">
                  <c:v>45246</c:v>
                </c:pt>
                <c:pt idx="302">
                  <c:v>45245</c:v>
                </c:pt>
                <c:pt idx="303">
                  <c:v>45244</c:v>
                </c:pt>
                <c:pt idx="304">
                  <c:v>45243</c:v>
                </c:pt>
                <c:pt idx="305">
                  <c:v>45240</c:v>
                </c:pt>
                <c:pt idx="306">
                  <c:v>45239</c:v>
                </c:pt>
                <c:pt idx="307">
                  <c:v>45238</c:v>
                </c:pt>
                <c:pt idx="308">
                  <c:v>45237</c:v>
                </c:pt>
                <c:pt idx="309">
                  <c:v>45236</c:v>
                </c:pt>
                <c:pt idx="310">
                  <c:v>45233</c:v>
                </c:pt>
                <c:pt idx="311">
                  <c:v>45232</c:v>
                </c:pt>
                <c:pt idx="312">
                  <c:v>45231</c:v>
                </c:pt>
                <c:pt idx="313">
                  <c:v>45230</c:v>
                </c:pt>
                <c:pt idx="314">
                  <c:v>45229</c:v>
                </c:pt>
                <c:pt idx="315">
                  <c:v>45226</c:v>
                </c:pt>
                <c:pt idx="316">
                  <c:v>45225</c:v>
                </c:pt>
                <c:pt idx="317">
                  <c:v>45224</c:v>
                </c:pt>
                <c:pt idx="318">
                  <c:v>45223</c:v>
                </c:pt>
                <c:pt idx="319">
                  <c:v>45222</c:v>
                </c:pt>
                <c:pt idx="320">
                  <c:v>45219</c:v>
                </c:pt>
                <c:pt idx="321">
                  <c:v>45218</c:v>
                </c:pt>
                <c:pt idx="322">
                  <c:v>45217</c:v>
                </c:pt>
                <c:pt idx="323">
                  <c:v>45216</c:v>
                </c:pt>
                <c:pt idx="324">
                  <c:v>45215</c:v>
                </c:pt>
                <c:pt idx="325">
                  <c:v>45212</c:v>
                </c:pt>
                <c:pt idx="326">
                  <c:v>45211</c:v>
                </c:pt>
                <c:pt idx="327">
                  <c:v>45210</c:v>
                </c:pt>
                <c:pt idx="328">
                  <c:v>45209</c:v>
                </c:pt>
                <c:pt idx="329">
                  <c:v>45208</c:v>
                </c:pt>
                <c:pt idx="330">
                  <c:v>45205</c:v>
                </c:pt>
                <c:pt idx="331">
                  <c:v>45204</c:v>
                </c:pt>
                <c:pt idx="332">
                  <c:v>45203</c:v>
                </c:pt>
                <c:pt idx="333">
                  <c:v>45202</c:v>
                </c:pt>
                <c:pt idx="334">
                  <c:v>45201</c:v>
                </c:pt>
                <c:pt idx="335">
                  <c:v>45198</c:v>
                </c:pt>
                <c:pt idx="336">
                  <c:v>45197</c:v>
                </c:pt>
                <c:pt idx="337">
                  <c:v>45196</c:v>
                </c:pt>
                <c:pt idx="338">
                  <c:v>45195</c:v>
                </c:pt>
                <c:pt idx="339">
                  <c:v>45194</c:v>
                </c:pt>
                <c:pt idx="340">
                  <c:v>45191</c:v>
                </c:pt>
                <c:pt idx="341">
                  <c:v>45190</c:v>
                </c:pt>
                <c:pt idx="342">
                  <c:v>45189</c:v>
                </c:pt>
                <c:pt idx="343">
                  <c:v>45188</c:v>
                </c:pt>
                <c:pt idx="344">
                  <c:v>45187</c:v>
                </c:pt>
                <c:pt idx="345">
                  <c:v>45184</c:v>
                </c:pt>
                <c:pt idx="346">
                  <c:v>45183</c:v>
                </c:pt>
                <c:pt idx="347">
                  <c:v>45182</c:v>
                </c:pt>
                <c:pt idx="348">
                  <c:v>45181</c:v>
                </c:pt>
                <c:pt idx="349">
                  <c:v>45180</c:v>
                </c:pt>
                <c:pt idx="350">
                  <c:v>45177</c:v>
                </c:pt>
                <c:pt idx="351">
                  <c:v>45176</c:v>
                </c:pt>
                <c:pt idx="352">
                  <c:v>45175</c:v>
                </c:pt>
                <c:pt idx="353">
                  <c:v>45174</c:v>
                </c:pt>
                <c:pt idx="354">
                  <c:v>45170</c:v>
                </c:pt>
                <c:pt idx="355">
                  <c:v>45169</c:v>
                </c:pt>
                <c:pt idx="356">
                  <c:v>45168</c:v>
                </c:pt>
                <c:pt idx="357">
                  <c:v>45167</c:v>
                </c:pt>
                <c:pt idx="358">
                  <c:v>45166</c:v>
                </c:pt>
                <c:pt idx="359">
                  <c:v>45163</c:v>
                </c:pt>
                <c:pt idx="360">
                  <c:v>45162</c:v>
                </c:pt>
                <c:pt idx="361">
                  <c:v>45161</c:v>
                </c:pt>
                <c:pt idx="362">
                  <c:v>45160</c:v>
                </c:pt>
                <c:pt idx="363">
                  <c:v>45159</c:v>
                </c:pt>
                <c:pt idx="364">
                  <c:v>45156</c:v>
                </c:pt>
                <c:pt idx="365">
                  <c:v>45155</c:v>
                </c:pt>
                <c:pt idx="366">
                  <c:v>45154</c:v>
                </c:pt>
                <c:pt idx="367">
                  <c:v>45153</c:v>
                </c:pt>
                <c:pt idx="368">
                  <c:v>45152</c:v>
                </c:pt>
                <c:pt idx="369">
                  <c:v>45149</c:v>
                </c:pt>
                <c:pt idx="370">
                  <c:v>45148</c:v>
                </c:pt>
                <c:pt idx="371">
                  <c:v>45147</c:v>
                </c:pt>
                <c:pt idx="372">
                  <c:v>45146</c:v>
                </c:pt>
                <c:pt idx="373">
                  <c:v>45145</c:v>
                </c:pt>
                <c:pt idx="374">
                  <c:v>45142</c:v>
                </c:pt>
                <c:pt idx="375">
                  <c:v>45141</c:v>
                </c:pt>
                <c:pt idx="376">
                  <c:v>45140</c:v>
                </c:pt>
                <c:pt idx="377">
                  <c:v>45139</c:v>
                </c:pt>
                <c:pt idx="378">
                  <c:v>45138</c:v>
                </c:pt>
                <c:pt idx="379">
                  <c:v>45135</c:v>
                </c:pt>
                <c:pt idx="380">
                  <c:v>45134</c:v>
                </c:pt>
                <c:pt idx="381">
                  <c:v>45133</c:v>
                </c:pt>
                <c:pt idx="382">
                  <c:v>45132</c:v>
                </c:pt>
                <c:pt idx="383">
                  <c:v>45131</c:v>
                </c:pt>
                <c:pt idx="384">
                  <c:v>45128</c:v>
                </c:pt>
                <c:pt idx="385">
                  <c:v>45127</c:v>
                </c:pt>
                <c:pt idx="386">
                  <c:v>45126</c:v>
                </c:pt>
                <c:pt idx="387">
                  <c:v>45125</c:v>
                </c:pt>
                <c:pt idx="388">
                  <c:v>45124</c:v>
                </c:pt>
                <c:pt idx="389">
                  <c:v>45121</c:v>
                </c:pt>
                <c:pt idx="390">
                  <c:v>45120</c:v>
                </c:pt>
                <c:pt idx="391">
                  <c:v>45119</c:v>
                </c:pt>
                <c:pt idx="392">
                  <c:v>45118</c:v>
                </c:pt>
                <c:pt idx="393">
                  <c:v>45117</c:v>
                </c:pt>
                <c:pt idx="394">
                  <c:v>45114</c:v>
                </c:pt>
                <c:pt idx="395">
                  <c:v>45113</c:v>
                </c:pt>
                <c:pt idx="396">
                  <c:v>45112</c:v>
                </c:pt>
                <c:pt idx="397">
                  <c:v>45110</c:v>
                </c:pt>
                <c:pt idx="398">
                  <c:v>45107</c:v>
                </c:pt>
                <c:pt idx="399">
                  <c:v>45106</c:v>
                </c:pt>
                <c:pt idx="400">
                  <c:v>45105</c:v>
                </c:pt>
                <c:pt idx="401">
                  <c:v>45104</c:v>
                </c:pt>
                <c:pt idx="402">
                  <c:v>45103</c:v>
                </c:pt>
                <c:pt idx="403">
                  <c:v>45100</c:v>
                </c:pt>
                <c:pt idx="404">
                  <c:v>45099</c:v>
                </c:pt>
                <c:pt idx="405">
                  <c:v>45098</c:v>
                </c:pt>
                <c:pt idx="406">
                  <c:v>45097</c:v>
                </c:pt>
                <c:pt idx="407">
                  <c:v>45093</c:v>
                </c:pt>
                <c:pt idx="408">
                  <c:v>45092</c:v>
                </c:pt>
                <c:pt idx="409">
                  <c:v>45091</c:v>
                </c:pt>
                <c:pt idx="410">
                  <c:v>45090</c:v>
                </c:pt>
                <c:pt idx="411">
                  <c:v>45089</c:v>
                </c:pt>
                <c:pt idx="412">
                  <c:v>45086</c:v>
                </c:pt>
                <c:pt idx="413">
                  <c:v>45085</c:v>
                </c:pt>
                <c:pt idx="414">
                  <c:v>45084</c:v>
                </c:pt>
                <c:pt idx="415">
                  <c:v>45083</c:v>
                </c:pt>
                <c:pt idx="416">
                  <c:v>45082</c:v>
                </c:pt>
                <c:pt idx="417">
                  <c:v>45079</c:v>
                </c:pt>
                <c:pt idx="418">
                  <c:v>45078</c:v>
                </c:pt>
                <c:pt idx="419">
                  <c:v>45077</c:v>
                </c:pt>
                <c:pt idx="420">
                  <c:v>45076</c:v>
                </c:pt>
                <c:pt idx="421">
                  <c:v>45072</c:v>
                </c:pt>
                <c:pt idx="422">
                  <c:v>45071</c:v>
                </c:pt>
                <c:pt idx="423">
                  <c:v>45070</c:v>
                </c:pt>
                <c:pt idx="424">
                  <c:v>45069</c:v>
                </c:pt>
                <c:pt idx="425">
                  <c:v>45068</c:v>
                </c:pt>
                <c:pt idx="426">
                  <c:v>45065</c:v>
                </c:pt>
                <c:pt idx="427">
                  <c:v>45064</c:v>
                </c:pt>
                <c:pt idx="428">
                  <c:v>45063</c:v>
                </c:pt>
                <c:pt idx="429">
                  <c:v>45062</c:v>
                </c:pt>
                <c:pt idx="430">
                  <c:v>45061</c:v>
                </c:pt>
                <c:pt idx="431">
                  <c:v>45058</c:v>
                </c:pt>
                <c:pt idx="432">
                  <c:v>45057</c:v>
                </c:pt>
                <c:pt idx="433">
                  <c:v>45056</c:v>
                </c:pt>
                <c:pt idx="434">
                  <c:v>45055</c:v>
                </c:pt>
                <c:pt idx="435">
                  <c:v>45054</c:v>
                </c:pt>
                <c:pt idx="436">
                  <c:v>45051</c:v>
                </c:pt>
                <c:pt idx="437">
                  <c:v>45050</c:v>
                </c:pt>
                <c:pt idx="438">
                  <c:v>45049</c:v>
                </c:pt>
                <c:pt idx="439">
                  <c:v>45048</c:v>
                </c:pt>
                <c:pt idx="440">
                  <c:v>45047</c:v>
                </c:pt>
                <c:pt idx="441">
                  <c:v>45044</c:v>
                </c:pt>
                <c:pt idx="442">
                  <c:v>45043</c:v>
                </c:pt>
                <c:pt idx="443">
                  <c:v>45042</c:v>
                </c:pt>
                <c:pt idx="444">
                  <c:v>45041</c:v>
                </c:pt>
                <c:pt idx="445">
                  <c:v>45040</c:v>
                </c:pt>
                <c:pt idx="446">
                  <c:v>45037</c:v>
                </c:pt>
                <c:pt idx="447">
                  <c:v>45036</c:v>
                </c:pt>
                <c:pt idx="448">
                  <c:v>45035</c:v>
                </c:pt>
                <c:pt idx="449">
                  <c:v>45034</c:v>
                </c:pt>
                <c:pt idx="450">
                  <c:v>45033</c:v>
                </c:pt>
                <c:pt idx="451">
                  <c:v>45030</c:v>
                </c:pt>
                <c:pt idx="452">
                  <c:v>45029</c:v>
                </c:pt>
                <c:pt idx="453">
                  <c:v>45028</c:v>
                </c:pt>
                <c:pt idx="454">
                  <c:v>45027</c:v>
                </c:pt>
                <c:pt idx="455">
                  <c:v>45026</c:v>
                </c:pt>
                <c:pt idx="456">
                  <c:v>45022</c:v>
                </c:pt>
                <c:pt idx="457">
                  <c:v>45021</c:v>
                </c:pt>
                <c:pt idx="458">
                  <c:v>45020</c:v>
                </c:pt>
                <c:pt idx="459">
                  <c:v>45019</c:v>
                </c:pt>
                <c:pt idx="460">
                  <c:v>45016</c:v>
                </c:pt>
                <c:pt idx="461">
                  <c:v>45015</c:v>
                </c:pt>
                <c:pt idx="462">
                  <c:v>45014</c:v>
                </c:pt>
                <c:pt idx="463">
                  <c:v>45013</c:v>
                </c:pt>
                <c:pt idx="464">
                  <c:v>45012</c:v>
                </c:pt>
                <c:pt idx="465">
                  <c:v>45009</c:v>
                </c:pt>
                <c:pt idx="466">
                  <c:v>45008</c:v>
                </c:pt>
                <c:pt idx="467">
                  <c:v>45007</c:v>
                </c:pt>
                <c:pt idx="468">
                  <c:v>45006</c:v>
                </c:pt>
                <c:pt idx="469">
                  <c:v>45005</c:v>
                </c:pt>
                <c:pt idx="470">
                  <c:v>45002</c:v>
                </c:pt>
                <c:pt idx="471">
                  <c:v>45001</c:v>
                </c:pt>
                <c:pt idx="472">
                  <c:v>45000</c:v>
                </c:pt>
                <c:pt idx="473">
                  <c:v>44999</c:v>
                </c:pt>
                <c:pt idx="474">
                  <c:v>44998</c:v>
                </c:pt>
                <c:pt idx="475">
                  <c:v>44995</c:v>
                </c:pt>
                <c:pt idx="476">
                  <c:v>44994</c:v>
                </c:pt>
                <c:pt idx="477">
                  <c:v>44993</c:v>
                </c:pt>
                <c:pt idx="478">
                  <c:v>44992</c:v>
                </c:pt>
                <c:pt idx="479">
                  <c:v>44991</c:v>
                </c:pt>
                <c:pt idx="480">
                  <c:v>44988</c:v>
                </c:pt>
                <c:pt idx="481">
                  <c:v>44987</c:v>
                </c:pt>
                <c:pt idx="482">
                  <c:v>44986</c:v>
                </c:pt>
                <c:pt idx="483">
                  <c:v>44985</c:v>
                </c:pt>
                <c:pt idx="484">
                  <c:v>44984</c:v>
                </c:pt>
                <c:pt idx="485">
                  <c:v>44981</c:v>
                </c:pt>
                <c:pt idx="486">
                  <c:v>44980</c:v>
                </c:pt>
                <c:pt idx="487">
                  <c:v>44979</c:v>
                </c:pt>
                <c:pt idx="488">
                  <c:v>44978</c:v>
                </c:pt>
                <c:pt idx="489">
                  <c:v>44974</c:v>
                </c:pt>
                <c:pt idx="490">
                  <c:v>44973</c:v>
                </c:pt>
                <c:pt idx="491">
                  <c:v>44972</c:v>
                </c:pt>
                <c:pt idx="492">
                  <c:v>44971</c:v>
                </c:pt>
                <c:pt idx="493">
                  <c:v>44970</c:v>
                </c:pt>
                <c:pt idx="494">
                  <c:v>44967</c:v>
                </c:pt>
                <c:pt idx="495">
                  <c:v>44966</c:v>
                </c:pt>
                <c:pt idx="496">
                  <c:v>44965</c:v>
                </c:pt>
                <c:pt idx="497">
                  <c:v>44964</c:v>
                </c:pt>
                <c:pt idx="498">
                  <c:v>44963</c:v>
                </c:pt>
                <c:pt idx="499">
                  <c:v>44960</c:v>
                </c:pt>
                <c:pt idx="500">
                  <c:v>44959</c:v>
                </c:pt>
                <c:pt idx="501">
                  <c:v>44958</c:v>
                </c:pt>
                <c:pt idx="502">
                  <c:v>44957</c:v>
                </c:pt>
                <c:pt idx="503">
                  <c:v>44956</c:v>
                </c:pt>
                <c:pt idx="504">
                  <c:v>44953</c:v>
                </c:pt>
                <c:pt idx="505">
                  <c:v>44952</c:v>
                </c:pt>
                <c:pt idx="506">
                  <c:v>44951</c:v>
                </c:pt>
                <c:pt idx="507">
                  <c:v>44950</c:v>
                </c:pt>
                <c:pt idx="508">
                  <c:v>44949</c:v>
                </c:pt>
                <c:pt idx="509">
                  <c:v>44946</c:v>
                </c:pt>
                <c:pt idx="510">
                  <c:v>44945</c:v>
                </c:pt>
                <c:pt idx="511">
                  <c:v>44944</c:v>
                </c:pt>
                <c:pt idx="512">
                  <c:v>44943</c:v>
                </c:pt>
                <c:pt idx="513">
                  <c:v>44939</c:v>
                </c:pt>
                <c:pt idx="514">
                  <c:v>44938</c:v>
                </c:pt>
                <c:pt idx="515">
                  <c:v>44937</c:v>
                </c:pt>
                <c:pt idx="516">
                  <c:v>44936</c:v>
                </c:pt>
                <c:pt idx="517">
                  <c:v>44935</c:v>
                </c:pt>
                <c:pt idx="518">
                  <c:v>44932</c:v>
                </c:pt>
                <c:pt idx="519">
                  <c:v>44931</c:v>
                </c:pt>
                <c:pt idx="520">
                  <c:v>44930</c:v>
                </c:pt>
                <c:pt idx="521">
                  <c:v>44929</c:v>
                </c:pt>
                <c:pt idx="522">
                  <c:v>44925</c:v>
                </c:pt>
                <c:pt idx="523">
                  <c:v>44924</c:v>
                </c:pt>
                <c:pt idx="524">
                  <c:v>44923</c:v>
                </c:pt>
                <c:pt idx="525">
                  <c:v>44922</c:v>
                </c:pt>
                <c:pt idx="526">
                  <c:v>44918</c:v>
                </c:pt>
                <c:pt idx="527">
                  <c:v>44917</c:v>
                </c:pt>
                <c:pt idx="528">
                  <c:v>44916</c:v>
                </c:pt>
                <c:pt idx="529">
                  <c:v>44915</c:v>
                </c:pt>
                <c:pt idx="530">
                  <c:v>44914</c:v>
                </c:pt>
                <c:pt idx="531">
                  <c:v>44911</c:v>
                </c:pt>
                <c:pt idx="532">
                  <c:v>44910</c:v>
                </c:pt>
                <c:pt idx="533">
                  <c:v>44909</c:v>
                </c:pt>
                <c:pt idx="534">
                  <c:v>44908</c:v>
                </c:pt>
                <c:pt idx="535">
                  <c:v>44907</c:v>
                </c:pt>
                <c:pt idx="536">
                  <c:v>44904</c:v>
                </c:pt>
                <c:pt idx="537">
                  <c:v>44903</c:v>
                </c:pt>
                <c:pt idx="538">
                  <c:v>44902</c:v>
                </c:pt>
                <c:pt idx="539">
                  <c:v>44901</c:v>
                </c:pt>
                <c:pt idx="540">
                  <c:v>44900</c:v>
                </c:pt>
                <c:pt idx="541">
                  <c:v>44897</c:v>
                </c:pt>
                <c:pt idx="542">
                  <c:v>44896</c:v>
                </c:pt>
                <c:pt idx="543">
                  <c:v>44895</c:v>
                </c:pt>
                <c:pt idx="544">
                  <c:v>44894</c:v>
                </c:pt>
                <c:pt idx="545">
                  <c:v>44893</c:v>
                </c:pt>
                <c:pt idx="546">
                  <c:v>44890</c:v>
                </c:pt>
                <c:pt idx="547">
                  <c:v>44888</c:v>
                </c:pt>
                <c:pt idx="548">
                  <c:v>44887</c:v>
                </c:pt>
                <c:pt idx="549">
                  <c:v>44886</c:v>
                </c:pt>
                <c:pt idx="550">
                  <c:v>44883</c:v>
                </c:pt>
                <c:pt idx="551">
                  <c:v>44882</c:v>
                </c:pt>
                <c:pt idx="552">
                  <c:v>44881</c:v>
                </c:pt>
                <c:pt idx="553">
                  <c:v>44880</c:v>
                </c:pt>
                <c:pt idx="554">
                  <c:v>44879</c:v>
                </c:pt>
                <c:pt idx="555">
                  <c:v>44876</c:v>
                </c:pt>
                <c:pt idx="556">
                  <c:v>44875</c:v>
                </c:pt>
                <c:pt idx="557">
                  <c:v>44874</c:v>
                </c:pt>
                <c:pt idx="558">
                  <c:v>44873</c:v>
                </c:pt>
                <c:pt idx="559">
                  <c:v>44872</c:v>
                </c:pt>
                <c:pt idx="560">
                  <c:v>44869</c:v>
                </c:pt>
                <c:pt idx="561">
                  <c:v>44868</c:v>
                </c:pt>
                <c:pt idx="562">
                  <c:v>44867</c:v>
                </c:pt>
                <c:pt idx="563">
                  <c:v>44866</c:v>
                </c:pt>
                <c:pt idx="564">
                  <c:v>44865</c:v>
                </c:pt>
                <c:pt idx="565">
                  <c:v>44862</c:v>
                </c:pt>
                <c:pt idx="566">
                  <c:v>44861</c:v>
                </c:pt>
                <c:pt idx="567">
                  <c:v>44860</c:v>
                </c:pt>
                <c:pt idx="568">
                  <c:v>44859</c:v>
                </c:pt>
                <c:pt idx="569">
                  <c:v>44858</c:v>
                </c:pt>
                <c:pt idx="570">
                  <c:v>44855</c:v>
                </c:pt>
                <c:pt idx="571">
                  <c:v>44854</c:v>
                </c:pt>
                <c:pt idx="572">
                  <c:v>44853</c:v>
                </c:pt>
                <c:pt idx="573">
                  <c:v>44852</c:v>
                </c:pt>
                <c:pt idx="574">
                  <c:v>44851</c:v>
                </c:pt>
                <c:pt idx="575">
                  <c:v>44848</c:v>
                </c:pt>
                <c:pt idx="576">
                  <c:v>44847</c:v>
                </c:pt>
                <c:pt idx="577">
                  <c:v>44846</c:v>
                </c:pt>
                <c:pt idx="578">
                  <c:v>44845</c:v>
                </c:pt>
                <c:pt idx="579">
                  <c:v>44844</c:v>
                </c:pt>
                <c:pt idx="580">
                  <c:v>44841</c:v>
                </c:pt>
                <c:pt idx="581">
                  <c:v>44840</c:v>
                </c:pt>
                <c:pt idx="582">
                  <c:v>44839</c:v>
                </c:pt>
                <c:pt idx="583">
                  <c:v>44838</c:v>
                </c:pt>
                <c:pt idx="584">
                  <c:v>44837</c:v>
                </c:pt>
                <c:pt idx="585">
                  <c:v>44834</c:v>
                </c:pt>
                <c:pt idx="586">
                  <c:v>44833</c:v>
                </c:pt>
                <c:pt idx="587">
                  <c:v>44832</c:v>
                </c:pt>
                <c:pt idx="588">
                  <c:v>44831</c:v>
                </c:pt>
                <c:pt idx="589">
                  <c:v>44830</c:v>
                </c:pt>
                <c:pt idx="590">
                  <c:v>44827</c:v>
                </c:pt>
                <c:pt idx="591">
                  <c:v>44826</c:v>
                </c:pt>
                <c:pt idx="592">
                  <c:v>44825</c:v>
                </c:pt>
                <c:pt idx="593">
                  <c:v>44824</c:v>
                </c:pt>
                <c:pt idx="594">
                  <c:v>44823</c:v>
                </c:pt>
                <c:pt idx="595">
                  <c:v>44820</c:v>
                </c:pt>
                <c:pt idx="596">
                  <c:v>44819</c:v>
                </c:pt>
                <c:pt idx="597">
                  <c:v>44818</c:v>
                </c:pt>
                <c:pt idx="598">
                  <c:v>44817</c:v>
                </c:pt>
                <c:pt idx="599">
                  <c:v>44816</c:v>
                </c:pt>
                <c:pt idx="600">
                  <c:v>44813</c:v>
                </c:pt>
                <c:pt idx="601">
                  <c:v>44812</c:v>
                </c:pt>
                <c:pt idx="602">
                  <c:v>44811</c:v>
                </c:pt>
                <c:pt idx="603">
                  <c:v>44810</c:v>
                </c:pt>
                <c:pt idx="604">
                  <c:v>44806</c:v>
                </c:pt>
                <c:pt idx="605">
                  <c:v>44805</c:v>
                </c:pt>
                <c:pt idx="606">
                  <c:v>44804</c:v>
                </c:pt>
                <c:pt idx="607">
                  <c:v>44803</c:v>
                </c:pt>
                <c:pt idx="608">
                  <c:v>44802</c:v>
                </c:pt>
                <c:pt idx="609">
                  <c:v>44799</c:v>
                </c:pt>
                <c:pt idx="610">
                  <c:v>44798</c:v>
                </c:pt>
                <c:pt idx="611">
                  <c:v>44797</c:v>
                </c:pt>
                <c:pt idx="612">
                  <c:v>44796</c:v>
                </c:pt>
                <c:pt idx="613">
                  <c:v>44795</c:v>
                </c:pt>
                <c:pt idx="614">
                  <c:v>44792</c:v>
                </c:pt>
                <c:pt idx="615">
                  <c:v>44791</c:v>
                </c:pt>
                <c:pt idx="616">
                  <c:v>44790</c:v>
                </c:pt>
                <c:pt idx="617">
                  <c:v>44789</c:v>
                </c:pt>
                <c:pt idx="618">
                  <c:v>44788</c:v>
                </c:pt>
                <c:pt idx="619">
                  <c:v>44785</c:v>
                </c:pt>
                <c:pt idx="620">
                  <c:v>44784</c:v>
                </c:pt>
                <c:pt idx="621">
                  <c:v>44783</c:v>
                </c:pt>
                <c:pt idx="622">
                  <c:v>44782</c:v>
                </c:pt>
                <c:pt idx="623">
                  <c:v>44781</c:v>
                </c:pt>
                <c:pt idx="624">
                  <c:v>44778</c:v>
                </c:pt>
                <c:pt idx="625">
                  <c:v>44777</c:v>
                </c:pt>
                <c:pt idx="626">
                  <c:v>44776</c:v>
                </c:pt>
                <c:pt idx="627">
                  <c:v>44775</c:v>
                </c:pt>
                <c:pt idx="628">
                  <c:v>44774</c:v>
                </c:pt>
                <c:pt idx="629">
                  <c:v>44771</c:v>
                </c:pt>
                <c:pt idx="630">
                  <c:v>44770</c:v>
                </c:pt>
                <c:pt idx="631">
                  <c:v>44769</c:v>
                </c:pt>
                <c:pt idx="632">
                  <c:v>44768</c:v>
                </c:pt>
                <c:pt idx="633">
                  <c:v>44767</c:v>
                </c:pt>
                <c:pt idx="634">
                  <c:v>44764</c:v>
                </c:pt>
                <c:pt idx="635">
                  <c:v>44763</c:v>
                </c:pt>
                <c:pt idx="636">
                  <c:v>44762</c:v>
                </c:pt>
                <c:pt idx="637">
                  <c:v>44761</c:v>
                </c:pt>
                <c:pt idx="638">
                  <c:v>44760</c:v>
                </c:pt>
                <c:pt idx="639">
                  <c:v>44757</c:v>
                </c:pt>
                <c:pt idx="640">
                  <c:v>44756</c:v>
                </c:pt>
                <c:pt idx="641">
                  <c:v>44755</c:v>
                </c:pt>
                <c:pt idx="642">
                  <c:v>44754</c:v>
                </c:pt>
                <c:pt idx="643">
                  <c:v>44753</c:v>
                </c:pt>
                <c:pt idx="644">
                  <c:v>44750</c:v>
                </c:pt>
                <c:pt idx="645">
                  <c:v>44749</c:v>
                </c:pt>
                <c:pt idx="646">
                  <c:v>44748</c:v>
                </c:pt>
                <c:pt idx="647">
                  <c:v>44747</c:v>
                </c:pt>
                <c:pt idx="648">
                  <c:v>44743</c:v>
                </c:pt>
                <c:pt idx="649">
                  <c:v>44742</c:v>
                </c:pt>
                <c:pt idx="650">
                  <c:v>44741</c:v>
                </c:pt>
                <c:pt idx="651">
                  <c:v>44740</c:v>
                </c:pt>
                <c:pt idx="652">
                  <c:v>44739</c:v>
                </c:pt>
                <c:pt idx="653">
                  <c:v>44736</c:v>
                </c:pt>
                <c:pt idx="654">
                  <c:v>44735</c:v>
                </c:pt>
                <c:pt idx="655">
                  <c:v>44734</c:v>
                </c:pt>
                <c:pt idx="656">
                  <c:v>44733</c:v>
                </c:pt>
                <c:pt idx="657">
                  <c:v>44729</c:v>
                </c:pt>
                <c:pt idx="658">
                  <c:v>44728</c:v>
                </c:pt>
                <c:pt idx="659">
                  <c:v>44727</c:v>
                </c:pt>
                <c:pt idx="660">
                  <c:v>44726</c:v>
                </c:pt>
                <c:pt idx="661">
                  <c:v>44725</c:v>
                </c:pt>
                <c:pt idx="662">
                  <c:v>44722</c:v>
                </c:pt>
                <c:pt idx="663">
                  <c:v>44721</c:v>
                </c:pt>
                <c:pt idx="664">
                  <c:v>44720</c:v>
                </c:pt>
                <c:pt idx="665">
                  <c:v>44719</c:v>
                </c:pt>
                <c:pt idx="666">
                  <c:v>44718</c:v>
                </c:pt>
                <c:pt idx="667">
                  <c:v>44715</c:v>
                </c:pt>
                <c:pt idx="668">
                  <c:v>44714</c:v>
                </c:pt>
                <c:pt idx="669">
                  <c:v>44713</c:v>
                </c:pt>
                <c:pt idx="670">
                  <c:v>44712</c:v>
                </c:pt>
                <c:pt idx="671">
                  <c:v>44708</c:v>
                </c:pt>
                <c:pt idx="672">
                  <c:v>44707</c:v>
                </c:pt>
                <c:pt idx="673">
                  <c:v>44706</c:v>
                </c:pt>
                <c:pt idx="674">
                  <c:v>44705</c:v>
                </c:pt>
                <c:pt idx="675">
                  <c:v>44704</c:v>
                </c:pt>
                <c:pt idx="676">
                  <c:v>44701</c:v>
                </c:pt>
                <c:pt idx="677">
                  <c:v>44700</c:v>
                </c:pt>
                <c:pt idx="678">
                  <c:v>44699</c:v>
                </c:pt>
                <c:pt idx="679">
                  <c:v>44698</c:v>
                </c:pt>
                <c:pt idx="680">
                  <c:v>44697</c:v>
                </c:pt>
                <c:pt idx="681">
                  <c:v>44694</c:v>
                </c:pt>
                <c:pt idx="682">
                  <c:v>44693</c:v>
                </c:pt>
                <c:pt idx="683">
                  <c:v>44692</c:v>
                </c:pt>
                <c:pt idx="684">
                  <c:v>44691</c:v>
                </c:pt>
                <c:pt idx="685">
                  <c:v>44690</c:v>
                </c:pt>
                <c:pt idx="686">
                  <c:v>44687</c:v>
                </c:pt>
                <c:pt idx="687">
                  <c:v>44686</c:v>
                </c:pt>
                <c:pt idx="688">
                  <c:v>44685</c:v>
                </c:pt>
                <c:pt idx="689">
                  <c:v>44684</c:v>
                </c:pt>
                <c:pt idx="690">
                  <c:v>44683</c:v>
                </c:pt>
                <c:pt idx="691">
                  <c:v>44680</c:v>
                </c:pt>
                <c:pt idx="692">
                  <c:v>44679</c:v>
                </c:pt>
                <c:pt idx="693">
                  <c:v>44678</c:v>
                </c:pt>
                <c:pt idx="694">
                  <c:v>44677</c:v>
                </c:pt>
                <c:pt idx="695">
                  <c:v>44676</c:v>
                </c:pt>
                <c:pt idx="696">
                  <c:v>44673</c:v>
                </c:pt>
                <c:pt idx="697">
                  <c:v>44672</c:v>
                </c:pt>
                <c:pt idx="698">
                  <c:v>44671</c:v>
                </c:pt>
                <c:pt idx="699">
                  <c:v>44670</c:v>
                </c:pt>
                <c:pt idx="700">
                  <c:v>44669</c:v>
                </c:pt>
                <c:pt idx="701">
                  <c:v>44665</c:v>
                </c:pt>
                <c:pt idx="702">
                  <c:v>44664</c:v>
                </c:pt>
                <c:pt idx="703">
                  <c:v>44663</c:v>
                </c:pt>
                <c:pt idx="704">
                  <c:v>44662</c:v>
                </c:pt>
                <c:pt idx="705">
                  <c:v>44659</c:v>
                </c:pt>
                <c:pt idx="706">
                  <c:v>44658</c:v>
                </c:pt>
                <c:pt idx="707">
                  <c:v>44657</c:v>
                </c:pt>
                <c:pt idx="708">
                  <c:v>44656</c:v>
                </c:pt>
                <c:pt idx="709">
                  <c:v>44655</c:v>
                </c:pt>
                <c:pt idx="710">
                  <c:v>44652</c:v>
                </c:pt>
                <c:pt idx="711">
                  <c:v>44651</c:v>
                </c:pt>
                <c:pt idx="712">
                  <c:v>44650</c:v>
                </c:pt>
                <c:pt idx="713">
                  <c:v>44649</c:v>
                </c:pt>
                <c:pt idx="714">
                  <c:v>44648</c:v>
                </c:pt>
                <c:pt idx="715">
                  <c:v>44645</c:v>
                </c:pt>
                <c:pt idx="716">
                  <c:v>44644</c:v>
                </c:pt>
                <c:pt idx="717">
                  <c:v>44643</c:v>
                </c:pt>
                <c:pt idx="718">
                  <c:v>44642</c:v>
                </c:pt>
                <c:pt idx="719">
                  <c:v>44641</c:v>
                </c:pt>
                <c:pt idx="720">
                  <c:v>44638</c:v>
                </c:pt>
                <c:pt idx="721">
                  <c:v>44637</c:v>
                </c:pt>
                <c:pt idx="722">
                  <c:v>44636</c:v>
                </c:pt>
                <c:pt idx="723">
                  <c:v>44635</c:v>
                </c:pt>
                <c:pt idx="724">
                  <c:v>44634</c:v>
                </c:pt>
                <c:pt idx="725">
                  <c:v>44631</c:v>
                </c:pt>
                <c:pt idx="726">
                  <c:v>44630</c:v>
                </c:pt>
                <c:pt idx="727">
                  <c:v>44629</c:v>
                </c:pt>
                <c:pt idx="728">
                  <c:v>44628</c:v>
                </c:pt>
                <c:pt idx="729">
                  <c:v>44627</c:v>
                </c:pt>
                <c:pt idx="730">
                  <c:v>44624</c:v>
                </c:pt>
                <c:pt idx="731">
                  <c:v>44623</c:v>
                </c:pt>
                <c:pt idx="732">
                  <c:v>44622</c:v>
                </c:pt>
                <c:pt idx="733">
                  <c:v>44621</c:v>
                </c:pt>
                <c:pt idx="734">
                  <c:v>44620</c:v>
                </c:pt>
                <c:pt idx="735">
                  <c:v>44617</c:v>
                </c:pt>
                <c:pt idx="736">
                  <c:v>44616</c:v>
                </c:pt>
                <c:pt idx="737">
                  <c:v>44615</c:v>
                </c:pt>
                <c:pt idx="738">
                  <c:v>44614</c:v>
                </c:pt>
                <c:pt idx="739">
                  <c:v>44610</c:v>
                </c:pt>
                <c:pt idx="740">
                  <c:v>44609</c:v>
                </c:pt>
                <c:pt idx="741">
                  <c:v>44608</c:v>
                </c:pt>
                <c:pt idx="742">
                  <c:v>44607</c:v>
                </c:pt>
                <c:pt idx="743">
                  <c:v>44606</c:v>
                </c:pt>
                <c:pt idx="744">
                  <c:v>44603</c:v>
                </c:pt>
                <c:pt idx="745">
                  <c:v>44602</c:v>
                </c:pt>
                <c:pt idx="746">
                  <c:v>44601</c:v>
                </c:pt>
                <c:pt idx="747">
                  <c:v>44600</c:v>
                </c:pt>
                <c:pt idx="748">
                  <c:v>44599</c:v>
                </c:pt>
                <c:pt idx="749">
                  <c:v>44596</c:v>
                </c:pt>
                <c:pt idx="750">
                  <c:v>44595</c:v>
                </c:pt>
                <c:pt idx="751">
                  <c:v>44594</c:v>
                </c:pt>
                <c:pt idx="752">
                  <c:v>44593</c:v>
                </c:pt>
                <c:pt idx="753">
                  <c:v>44592</c:v>
                </c:pt>
                <c:pt idx="754">
                  <c:v>44589</c:v>
                </c:pt>
                <c:pt idx="755">
                  <c:v>44588</c:v>
                </c:pt>
                <c:pt idx="756">
                  <c:v>44587</c:v>
                </c:pt>
                <c:pt idx="757">
                  <c:v>44586</c:v>
                </c:pt>
                <c:pt idx="758">
                  <c:v>44585</c:v>
                </c:pt>
                <c:pt idx="759">
                  <c:v>44582</c:v>
                </c:pt>
                <c:pt idx="760">
                  <c:v>44581</c:v>
                </c:pt>
                <c:pt idx="761">
                  <c:v>44580</c:v>
                </c:pt>
                <c:pt idx="762">
                  <c:v>44579</c:v>
                </c:pt>
                <c:pt idx="763">
                  <c:v>44575</c:v>
                </c:pt>
                <c:pt idx="764">
                  <c:v>44574</c:v>
                </c:pt>
                <c:pt idx="765">
                  <c:v>44573</c:v>
                </c:pt>
                <c:pt idx="766">
                  <c:v>44572</c:v>
                </c:pt>
                <c:pt idx="767">
                  <c:v>44571</c:v>
                </c:pt>
                <c:pt idx="768">
                  <c:v>44568</c:v>
                </c:pt>
                <c:pt idx="769">
                  <c:v>44567</c:v>
                </c:pt>
                <c:pt idx="770">
                  <c:v>44566</c:v>
                </c:pt>
                <c:pt idx="771">
                  <c:v>44565</c:v>
                </c:pt>
                <c:pt idx="772">
                  <c:v>44564</c:v>
                </c:pt>
                <c:pt idx="773">
                  <c:v>44561</c:v>
                </c:pt>
                <c:pt idx="774">
                  <c:v>44560</c:v>
                </c:pt>
                <c:pt idx="775">
                  <c:v>44559</c:v>
                </c:pt>
                <c:pt idx="776">
                  <c:v>44558</c:v>
                </c:pt>
                <c:pt idx="777">
                  <c:v>44557</c:v>
                </c:pt>
                <c:pt idx="778">
                  <c:v>44553</c:v>
                </c:pt>
                <c:pt idx="779">
                  <c:v>44552</c:v>
                </c:pt>
                <c:pt idx="780">
                  <c:v>44551</c:v>
                </c:pt>
                <c:pt idx="781">
                  <c:v>44550</c:v>
                </c:pt>
                <c:pt idx="782">
                  <c:v>44547</c:v>
                </c:pt>
                <c:pt idx="783">
                  <c:v>44546</c:v>
                </c:pt>
                <c:pt idx="784">
                  <c:v>44545</c:v>
                </c:pt>
                <c:pt idx="785">
                  <c:v>44544</c:v>
                </c:pt>
                <c:pt idx="786">
                  <c:v>44543</c:v>
                </c:pt>
                <c:pt idx="787">
                  <c:v>44540</c:v>
                </c:pt>
                <c:pt idx="788">
                  <c:v>44539</c:v>
                </c:pt>
                <c:pt idx="789">
                  <c:v>44538</c:v>
                </c:pt>
                <c:pt idx="790">
                  <c:v>44537</c:v>
                </c:pt>
                <c:pt idx="791">
                  <c:v>44536</c:v>
                </c:pt>
                <c:pt idx="792">
                  <c:v>44533</c:v>
                </c:pt>
                <c:pt idx="793">
                  <c:v>44532</c:v>
                </c:pt>
                <c:pt idx="794">
                  <c:v>44531</c:v>
                </c:pt>
                <c:pt idx="795">
                  <c:v>44530</c:v>
                </c:pt>
                <c:pt idx="796">
                  <c:v>44529</c:v>
                </c:pt>
                <c:pt idx="797">
                  <c:v>44526</c:v>
                </c:pt>
                <c:pt idx="798">
                  <c:v>44524</c:v>
                </c:pt>
                <c:pt idx="799">
                  <c:v>44523</c:v>
                </c:pt>
                <c:pt idx="800">
                  <c:v>44522</c:v>
                </c:pt>
                <c:pt idx="801">
                  <c:v>44519</c:v>
                </c:pt>
                <c:pt idx="802">
                  <c:v>44518</c:v>
                </c:pt>
                <c:pt idx="803">
                  <c:v>44517</c:v>
                </c:pt>
                <c:pt idx="804">
                  <c:v>44516</c:v>
                </c:pt>
                <c:pt idx="805">
                  <c:v>44515</c:v>
                </c:pt>
                <c:pt idx="806">
                  <c:v>44512</c:v>
                </c:pt>
                <c:pt idx="807">
                  <c:v>44511</c:v>
                </c:pt>
                <c:pt idx="808">
                  <c:v>44510</c:v>
                </c:pt>
                <c:pt idx="809">
                  <c:v>44509</c:v>
                </c:pt>
                <c:pt idx="810">
                  <c:v>44508</c:v>
                </c:pt>
                <c:pt idx="811">
                  <c:v>44505</c:v>
                </c:pt>
                <c:pt idx="812">
                  <c:v>44504</c:v>
                </c:pt>
                <c:pt idx="813">
                  <c:v>44503</c:v>
                </c:pt>
                <c:pt idx="814">
                  <c:v>44502</c:v>
                </c:pt>
                <c:pt idx="815">
                  <c:v>44501</c:v>
                </c:pt>
                <c:pt idx="816">
                  <c:v>44498</c:v>
                </c:pt>
                <c:pt idx="817">
                  <c:v>44497</c:v>
                </c:pt>
                <c:pt idx="818">
                  <c:v>44496</c:v>
                </c:pt>
                <c:pt idx="819">
                  <c:v>44495</c:v>
                </c:pt>
                <c:pt idx="820">
                  <c:v>44494</c:v>
                </c:pt>
                <c:pt idx="821">
                  <c:v>44491</c:v>
                </c:pt>
                <c:pt idx="822">
                  <c:v>44490</c:v>
                </c:pt>
                <c:pt idx="823">
                  <c:v>44489</c:v>
                </c:pt>
                <c:pt idx="824">
                  <c:v>44488</c:v>
                </c:pt>
                <c:pt idx="825">
                  <c:v>44487</c:v>
                </c:pt>
                <c:pt idx="826">
                  <c:v>44484</c:v>
                </c:pt>
                <c:pt idx="827">
                  <c:v>44483</c:v>
                </c:pt>
                <c:pt idx="828">
                  <c:v>44482</c:v>
                </c:pt>
                <c:pt idx="829">
                  <c:v>44481</c:v>
                </c:pt>
                <c:pt idx="830">
                  <c:v>44480</c:v>
                </c:pt>
                <c:pt idx="831">
                  <c:v>44477</c:v>
                </c:pt>
                <c:pt idx="832">
                  <c:v>44476</c:v>
                </c:pt>
                <c:pt idx="833">
                  <c:v>44475</c:v>
                </c:pt>
                <c:pt idx="834">
                  <c:v>44474</c:v>
                </c:pt>
                <c:pt idx="835">
                  <c:v>44473</c:v>
                </c:pt>
                <c:pt idx="836">
                  <c:v>44470</c:v>
                </c:pt>
                <c:pt idx="837">
                  <c:v>44469</c:v>
                </c:pt>
                <c:pt idx="838">
                  <c:v>44468</c:v>
                </c:pt>
                <c:pt idx="839">
                  <c:v>44467</c:v>
                </c:pt>
                <c:pt idx="840">
                  <c:v>44466</c:v>
                </c:pt>
                <c:pt idx="841">
                  <c:v>44463</c:v>
                </c:pt>
                <c:pt idx="842">
                  <c:v>44462</c:v>
                </c:pt>
                <c:pt idx="843">
                  <c:v>44461</c:v>
                </c:pt>
                <c:pt idx="844">
                  <c:v>44460</c:v>
                </c:pt>
                <c:pt idx="845">
                  <c:v>44459</c:v>
                </c:pt>
                <c:pt idx="846">
                  <c:v>44456</c:v>
                </c:pt>
                <c:pt idx="847">
                  <c:v>44455</c:v>
                </c:pt>
                <c:pt idx="848">
                  <c:v>44454</c:v>
                </c:pt>
                <c:pt idx="849">
                  <c:v>44453</c:v>
                </c:pt>
                <c:pt idx="850">
                  <c:v>44452</c:v>
                </c:pt>
                <c:pt idx="851">
                  <c:v>44449</c:v>
                </c:pt>
                <c:pt idx="852">
                  <c:v>44448</c:v>
                </c:pt>
                <c:pt idx="853">
                  <c:v>44447</c:v>
                </c:pt>
                <c:pt idx="854">
                  <c:v>44446</c:v>
                </c:pt>
                <c:pt idx="855">
                  <c:v>44442</c:v>
                </c:pt>
                <c:pt idx="856">
                  <c:v>44441</c:v>
                </c:pt>
                <c:pt idx="857">
                  <c:v>44440</c:v>
                </c:pt>
                <c:pt idx="858">
                  <c:v>44439</c:v>
                </c:pt>
                <c:pt idx="859">
                  <c:v>44438</c:v>
                </c:pt>
                <c:pt idx="860">
                  <c:v>44435</c:v>
                </c:pt>
                <c:pt idx="861">
                  <c:v>44434</c:v>
                </c:pt>
                <c:pt idx="862">
                  <c:v>44433</c:v>
                </c:pt>
                <c:pt idx="863">
                  <c:v>44432</c:v>
                </c:pt>
                <c:pt idx="864">
                  <c:v>44431</c:v>
                </c:pt>
                <c:pt idx="865">
                  <c:v>44428</c:v>
                </c:pt>
                <c:pt idx="866">
                  <c:v>44427</c:v>
                </c:pt>
                <c:pt idx="867">
                  <c:v>44426</c:v>
                </c:pt>
                <c:pt idx="868">
                  <c:v>44425</c:v>
                </c:pt>
                <c:pt idx="869">
                  <c:v>44424</c:v>
                </c:pt>
                <c:pt idx="870">
                  <c:v>44421</c:v>
                </c:pt>
                <c:pt idx="871">
                  <c:v>44420</c:v>
                </c:pt>
                <c:pt idx="872">
                  <c:v>44419</c:v>
                </c:pt>
                <c:pt idx="873">
                  <c:v>44418</c:v>
                </c:pt>
                <c:pt idx="874">
                  <c:v>44417</c:v>
                </c:pt>
                <c:pt idx="875">
                  <c:v>44414</c:v>
                </c:pt>
                <c:pt idx="876">
                  <c:v>44413</c:v>
                </c:pt>
                <c:pt idx="877">
                  <c:v>44412</c:v>
                </c:pt>
                <c:pt idx="878">
                  <c:v>44411</c:v>
                </c:pt>
                <c:pt idx="879">
                  <c:v>44410</c:v>
                </c:pt>
                <c:pt idx="880">
                  <c:v>44407</c:v>
                </c:pt>
                <c:pt idx="881">
                  <c:v>44406</c:v>
                </c:pt>
                <c:pt idx="882">
                  <c:v>44405</c:v>
                </c:pt>
                <c:pt idx="883">
                  <c:v>44404</c:v>
                </c:pt>
                <c:pt idx="884">
                  <c:v>44403</c:v>
                </c:pt>
                <c:pt idx="885">
                  <c:v>44400</c:v>
                </c:pt>
                <c:pt idx="886">
                  <c:v>44399</c:v>
                </c:pt>
                <c:pt idx="887">
                  <c:v>44398</c:v>
                </c:pt>
                <c:pt idx="888">
                  <c:v>44397</c:v>
                </c:pt>
                <c:pt idx="889">
                  <c:v>44396</c:v>
                </c:pt>
                <c:pt idx="890">
                  <c:v>44393</c:v>
                </c:pt>
                <c:pt idx="891">
                  <c:v>44392</c:v>
                </c:pt>
                <c:pt idx="892">
                  <c:v>44391</c:v>
                </c:pt>
                <c:pt idx="893">
                  <c:v>44390</c:v>
                </c:pt>
                <c:pt idx="894">
                  <c:v>44389</c:v>
                </c:pt>
                <c:pt idx="895">
                  <c:v>44386</c:v>
                </c:pt>
                <c:pt idx="896">
                  <c:v>44385</c:v>
                </c:pt>
                <c:pt idx="897">
                  <c:v>44384</c:v>
                </c:pt>
                <c:pt idx="898">
                  <c:v>44383</c:v>
                </c:pt>
                <c:pt idx="899">
                  <c:v>44379</c:v>
                </c:pt>
                <c:pt idx="900">
                  <c:v>44378</c:v>
                </c:pt>
                <c:pt idx="901">
                  <c:v>44377</c:v>
                </c:pt>
                <c:pt idx="902">
                  <c:v>44376</c:v>
                </c:pt>
                <c:pt idx="903">
                  <c:v>44375</c:v>
                </c:pt>
                <c:pt idx="904">
                  <c:v>44372</c:v>
                </c:pt>
                <c:pt idx="905">
                  <c:v>44371</c:v>
                </c:pt>
                <c:pt idx="906">
                  <c:v>44370</c:v>
                </c:pt>
                <c:pt idx="907">
                  <c:v>44369</c:v>
                </c:pt>
                <c:pt idx="908">
                  <c:v>44368</c:v>
                </c:pt>
                <c:pt idx="909">
                  <c:v>44365</c:v>
                </c:pt>
                <c:pt idx="910">
                  <c:v>44364</c:v>
                </c:pt>
                <c:pt idx="911">
                  <c:v>44363</c:v>
                </c:pt>
                <c:pt idx="912">
                  <c:v>44362</c:v>
                </c:pt>
                <c:pt idx="913">
                  <c:v>44361</c:v>
                </c:pt>
                <c:pt idx="914">
                  <c:v>44358</c:v>
                </c:pt>
                <c:pt idx="915">
                  <c:v>44357</c:v>
                </c:pt>
                <c:pt idx="916">
                  <c:v>44356</c:v>
                </c:pt>
                <c:pt idx="917">
                  <c:v>44355</c:v>
                </c:pt>
                <c:pt idx="918">
                  <c:v>44354</c:v>
                </c:pt>
                <c:pt idx="919">
                  <c:v>44351</c:v>
                </c:pt>
                <c:pt idx="920">
                  <c:v>44350</c:v>
                </c:pt>
                <c:pt idx="921">
                  <c:v>44349</c:v>
                </c:pt>
                <c:pt idx="922">
                  <c:v>44348</c:v>
                </c:pt>
                <c:pt idx="923">
                  <c:v>44344</c:v>
                </c:pt>
                <c:pt idx="924">
                  <c:v>44343</c:v>
                </c:pt>
                <c:pt idx="925">
                  <c:v>44342</c:v>
                </c:pt>
                <c:pt idx="926">
                  <c:v>44341</c:v>
                </c:pt>
                <c:pt idx="927">
                  <c:v>44340</c:v>
                </c:pt>
                <c:pt idx="928">
                  <c:v>44337</c:v>
                </c:pt>
                <c:pt idx="929">
                  <c:v>44336</c:v>
                </c:pt>
                <c:pt idx="930">
                  <c:v>44335</c:v>
                </c:pt>
                <c:pt idx="931">
                  <c:v>44334</c:v>
                </c:pt>
                <c:pt idx="932">
                  <c:v>44333</c:v>
                </c:pt>
                <c:pt idx="933">
                  <c:v>44330</c:v>
                </c:pt>
                <c:pt idx="934">
                  <c:v>44329</c:v>
                </c:pt>
                <c:pt idx="935">
                  <c:v>44328</c:v>
                </c:pt>
                <c:pt idx="936">
                  <c:v>44327</c:v>
                </c:pt>
                <c:pt idx="937">
                  <c:v>44326</c:v>
                </c:pt>
                <c:pt idx="938">
                  <c:v>44323</c:v>
                </c:pt>
                <c:pt idx="939">
                  <c:v>44322</c:v>
                </c:pt>
                <c:pt idx="940">
                  <c:v>44321</c:v>
                </c:pt>
                <c:pt idx="941">
                  <c:v>44320</c:v>
                </c:pt>
                <c:pt idx="942">
                  <c:v>44319</c:v>
                </c:pt>
                <c:pt idx="943">
                  <c:v>44316</c:v>
                </c:pt>
                <c:pt idx="944">
                  <c:v>44315</c:v>
                </c:pt>
                <c:pt idx="945">
                  <c:v>44314</c:v>
                </c:pt>
                <c:pt idx="946">
                  <c:v>44313</c:v>
                </c:pt>
                <c:pt idx="947">
                  <c:v>44312</c:v>
                </c:pt>
                <c:pt idx="948">
                  <c:v>44309</c:v>
                </c:pt>
                <c:pt idx="949">
                  <c:v>44308</c:v>
                </c:pt>
                <c:pt idx="950">
                  <c:v>44307</c:v>
                </c:pt>
                <c:pt idx="951">
                  <c:v>44306</c:v>
                </c:pt>
                <c:pt idx="952">
                  <c:v>44305</c:v>
                </c:pt>
                <c:pt idx="953">
                  <c:v>44302</c:v>
                </c:pt>
                <c:pt idx="954">
                  <c:v>44301</c:v>
                </c:pt>
                <c:pt idx="955">
                  <c:v>44300</c:v>
                </c:pt>
                <c:pt idx="956">
                  <c:v>44299</c:v>
                </c:pt>
                <c:pt idx="957">
                  <c:v>44298</c:v>
                </c:pt>
                <c:pt idx="958">
                  <c:v>44295</c:v>
                </c:pt>
                <c:pt idx="959">
                  <c:v>44294</c:v>
                </c:pt>
                <c:pt idx="960">
                  <c:v>44293</c:v>
                </c:pt>
                <c:pt idx="961">
                  <c:v>44292</c:v>
                </c:pt>
                <c:pt idx="962">
                  <c:v>44291</c:v>
                </c:pt>
                <c:pt idx="963">
                  <c:v>44287</c:v>
                </c:pt>
                <c:pt idx="964">
                  <c:v>44286</c:v>
                </c:pt>
                <c:pt idx="965">
                  <c:v>44285</c:v>
                </c:pt>
                <c:pt idx="966">
                  <c:v>44284</c:v>
                </c:pt>
                <c:pt idx="967">
                  <c:v>44281</c:v>
                </c:pt>
                <c:pt idx="968">
                  <c:v>44280</c:v>
                </c:pt>
                <c:pt idx="969">
                  <c:v>44279</c:v>
                </c:pt>
                <c:pt idx="970">
                  <c:v>44278</c:v>
                </c:pt>
                <c:pt idx="971">
                  <c:v>44277</c:v>
                </c:pt>
                <c:pt idx="972">
                  <c:v>44274</c:v>
                </c:pt>
                <c:pt idx="973">
                  <c:v>44273</c:v>
                </c:pt>
                <c:pt idx="974">
                  <c:v>44272</c:v>
                </c:pt>
                <c:pt idx="975">
                  <c:v>44271</c:v>
                </c:pt>
                <c:pt idx="976">
                  <c:v>44270</c:v>
                </c:pt>
                <c:pt idx="977">
                  <c:v>44267</c:v>
                </c:pt>
                <c:pt idx="978">
                  <c:v>44266</c:v>
                </c:pt>
                <c:pt idx="979">
                  <c:v>44265</c:v>
                </c:pt>
                <c:pt idx="980">
                  <c:v>44264</c:v>
                </c:pt>
                <c:pt idx="981">
                  <c:v>44263</c:v>
                </c:pt>
                <c:pt idx="982">
                  <c:v>44260</c:v>
                </c:pt>
                <c:pt idx="983">
                  <c:v>44259</c:v>
                </c:pt>
                <c:pt idx="984">
                  <c:v>44258</c:v>
                </c:pt>
                <c:pt idx="985">
                  <c:v>44257</c:v>
                </c:pt>
                <c:pt idx="986">
                  <c:v>44256</c:v>
                </c:pt>
                <c:pt idx="987">
                  <c:v>44253</c:v>
                </c:pt>
                <c:pt idx="988">
                  <c:v>44252</c:v>
                </c:pt>
                <c:pt idx="989">
                  <c:v>44251</c:v>
                </c:pt>
                <c:pt idx="990">
                  <c:v>44250</c:v>
                </c:pt>
                <c:pt idx="991">
                  <c:v>44249</c:v>
                </c:pt>
                <c:pt idx="992">
                  <c:v>44246</c:v>
                </c:pt>
                <c:pt idx="993">
                  <c:v>44245</c:v>
                </c:pt>
                <c:pt idx="994">
                  <c:v>44244</c:v>
                </c:pt>
                <c:pt idx="995">
                  <c:v>44243</c:v>
                </c:pt>
                <c:pt idx="996">
                  <c:v>44239</c:v>
                </c:pt>
                <c:pt idx="997">
                  <c:v>44238</c:v>
                </c:pt>
                <c:pt idx="998">
                  <c:v>44237</c:v>
                </c:pt>
                <c:pt idx="999">
                  <c:v>44236</c:v>
                </c:pt>
                <c:pt idx="1000">
                  <c:v>44235</c:v>
                </c:pt>
                <c:pt idx="1001">
                  <c:v>44232</c:v>
                </c:pt>
                <c:pt idx="1002">
                  <c:v>44231</c:v>
                </c:pt>
                <c:pt idx="1003">
                  <c:v>44230</c:v>
                </c:pt>
                <c:pt idx="1004">
                  <c:v>44229</c:v>
                </c:pt>
                <c:pt idx="1005">
                  <c:v>44228</c:v>
                </c:pt>
                <c:pt idx="1006">
                  <c:v>44225</c:v>
                </c:pt>
                <c:pt idx="1007">
                  <c:v>44224</c:v>
                </c:pt>
                <c:pt idx="1008">
                  <c:v>44223</c:v>
                </c:pt>
                <c:pt idx="1009">
                  <c:v>44222</c:v>
                </c:pt>
                <c:pt idx="1010">
                  <c:v>44221</c:v>
                </c:pt>
                <c:pt idx="1011">
                  <c:v>44218</c:v>
                </c:pt>
                <c:pt idx="1012">
                  <c:v>44217</c:v>
                </c:pt>
                <c:pt idx="1013">
                  <c:v>44216</c:v>
                </c:pt>
                <c:pt idx="1014">
                  <c:v>44215</c:v>
                </c:pt>
                <c:pt idx="1015">
                  <c:v>44211</c:v>
                </c:pt>
                <c:pt idx="1016">
                  <c:v>44210</c:v>
                </c:pt>
                <c:pt idx="1017">
                  <c:v>44209</c:v>
                </c:pt>
                <c:pt idx="1018">
                  <c:v>44208</c:v>
                </c:pt>
                <c:pt idx="1019">
                  <c:v>44207</c:v>
                </c:pt>
                <c:pt idx="1020">
                  <c:v>44204</c:v>
                </c:pt>
                <c:pt idx="1021">
                  <c:v>44203</c:v>
                </c:pt>
                <c:pt idx="1022">
                  <c:v>44202</c:v>
                </c:pt>
                <c:pt idx="1023">
                  <c:v>44201</c:v>
                </c:pt>
                <c:pt idx="1024">
                  <c:v>44200</c:v>
                </c:pt>
                <c:pt idx="1025">
                  <c:v>44196</c:v>
                </c:pt>
                <c:pt idx="1026">
                  <c:v>44195</c:v>
                </c:pt>
                <c:pt idx="1027">
                  <c:v>44194</c:v>
                </c:pt>
                <c:pt idx="1028">
                  <c:v>44193</c:v>
                </c:pt>
                <c:pt idx="1029">
                  <c:v>44189</c:v>
                </c:pt>
                <c:pt idx="1030">
                  <c:v>44188</c:v>
                </c:pt>
                <c:pt idx="1031">
                  <c:v>44187</c:v>
                </c:pt>
                <c:pt idx="1032">
                  <c:v>44186</c:v>
                </c:pt>
                <c:pt idx="1033">
                  <c:v>44183</c:v>
                </c:pt>
                <c:pt idx="1034">
                  <c:v>44182</c:v>
                </c:pt>
                <c:pt idx="1035">
                  <c:v>44181</c:v>
                </c:pt>
                <c:pt idx="1036">
                  <c:v>44180</c:v>
                </c:pt>
                <c:pt idx="1037">
                  <c:v>44179</c:v>
                </c:pt>
                <c:pt idx="1038">
                  <c:v>44176</c:v>
                </c:pt>
                <c:pt idx="1039">
                  <c:v>44175</c:v>
                </c:pt>
                <c:pt idx="1040">
                  <c:v>44174</c:v>
                </c:pt>
                <c:pt idx="1041">
                  <c:v>44173</c:v>
                </c:pt>
                <c:pt idx="1042">
                  <c:v>44172</c:v>
                </c:pt>
                <c:pt idx="1043">
                  <c:v>44169</c:v>
                </c:pt>
                <c:pt idx="1044">
                  <c:v>44168</c:v>
                </c:pt>
                <c:pt idx="1045">
                  <c:v>44167</c:v>
                </c:pt>
                <c:pt idx="1046">
                  <c:v>44166</c:v>
                </c:pt>
                <c:pt idx="1047">
                  <c:v>44165</c:v>
                </c:pt>
                <c:pt idx="1048">
                  <c:v>44162</c:v>
                </c:pt>
                <c:pt idx="1049">
                  <c:v>44160</c:v>
                </c:pt>
                <c:pt idx="1050">
                  <c:v>44159</c:v>
                </c:pt>
                <c:pt idx="1051">
                  <c:v>44158</c:v>
                </c:pt>
                <c:pt idx="1052">
                  <c:v>44155</c:v>
                </c:pt>
                <c:pt idx="1053">
                  <c:v>44154</c:v>
                </c:pt>
                <c:pt idx="1054">
                  <c:v>44153</c:v>
                </c:pt>
                <c:pt idx="1055">
                  <c:v>44152</c:v>
                </c:pt>
                <c:pt idx="1056">
                  <c:v>44151</c:v>
                </c:pt>
                <c:pt idx="1057">
                  <c:v>44148</c:v>
                </c:pt>
                <c:pt idx="1058">
                  <c:v>44147</c:v>
                </c:pt>
                <c:pt idx="1059">
                  <c:v>44146</c:v>
                </c:pt>
                <c:pt idx="1060">
                  <c:v>44145</c:v>
                </c:pt>
                <c:pt idx="1061">
                  <c:v>44144</c:v>
                </c:pt>
                <c:pt idx="1062">
                  <c:v>44141</c:v>
                </c:pt>
                <c:pt idx="1063">
                  <c:v>44140</c:v>
                </c:pt>
                <c:pt idx="1064">
                  <c:v>44139</c:v>
                </c:pt>
                <c:pt idx="1065">
                  <c:v>44138</c:v>
                </c:pt>
                <c:pt idx="1066">
                  <c:v>44137</c:v>
                </c:pt>
                <c:pt idx="1067">
                  <c:v>44134</c:v>
                </c:pt>
                <c:pt idx="1068">
                  <c:v>44133</c:v>
                </c:pt>
                <c:pt idx="1069">
                  <c:v>44132</c:v>
                </c:pt>
                <c:pt idx="1070">
                  <c:v>44131</c:v>
                </c:pt>
                <c:pt idx="1071">
                  <c:v>44130</c:v>
                </c:pt>
                <c:pt idx="1072">
                  <c:v>44127</c:v>
                </c:pt>
                <c:pt idx="1073">
                  <c:v>44126</c:v>
                </c:pt>
                <c:pt idx="1074">
                  <c:v>44125</c:v>
                </c:pt>
                <c:pt idx="1075">
                  <c:v>44124</c:v>
                </c:pt>
                <c:pt idx="1076">
                  <c:v>44123</c:v>
                </c:pt>
                <c:pt idx="1077">
                  <c:v>44120</c:v>
                </c:pt>
                <c:pt idx="1078">
                  <c:v>44119</c:v>
                </c:pt>
                <c:pt idx="1079">
                  <c:v>44118</c:v>
                </c:pt>
                <c:pt idx="1080">
                  <c:v>44117</c:v>
                </c:pt>
                <c:pt idx="1081">
                  <c:v>44116</c:v>
                </c:pt>
                <c:pt idx="1082">
                  <c:v>44113</c:v>
                </c:pt>
                <c:pt idx="1083">
                  <c:v>44112</c:v>
                </c:pt>
                <c:pt idx="1084">
                  <c:v>44111</c:v>
                </c:pt>
                <c:pt idx="1085">
                  <c:v>44110</c:v>
                </c:pt>
                <c:pt idx="1086">
                  <c:v>44109</c:v>
                </c:pt>
                <c:pt idx="1087">
                  <c:v>44106</c:v>
                </c:pt>
                <c:pt idx="1088">
                  <c:v>44105</c:v>
                </c:pt>
                <c:pt idx="1089">
                  <c:v>44104</c:v>
                </c:pt>
                <c:pt idx="1090">
                  <c:v>44103</c:v>
                </c:pt>
                <c:pt idx="1091">
                  <c:v>44102</c:v>
                </c:pt>
                <c:pt idx="1092">
                  <c:v>44099</c:v>
                </c:pt>
                <c:pt idx="1093">
                  <c:v>44098</c:v>
                </c:pt>
                <c:pt idx="1094">
                  <c:v>44097</c:v>
                </c:pt>
                <c:pt idx="1095">
                  <c:v>44096</c:v>
                </c:pt>
                <c:pt idx="1096">
                  <c:v>44095</c:v>
                </c:pt>
                <c:pt idx="1097">
                  <c:v>44092</c:v>
                </c:pt>
                <c:pt idx="1098">
                  <c:v>44091</c:v>
                </c:pt>
                <c:pt idx="1099">
                  <c:v>44090</c:v>
                </c:pt>
                <c:pt idx="1100">
                  <c:v>44089</c:v>
                </c:pt>
                <c:pt idx="1101">
                  <c:v>44088</c:v>
                </c:pt>
                <c:pt idx="1102">
                  <c:v>44085</c:v>
                </c:pt>
                <c:pt idx="1103">
                  <c:v>44084</c:v>
                </c:pt>
                <c:pt idx="1104">
                  <c:v>44083</c:v>
                </c:pt>
                <c:pt idx="1105">
                  <c:v>44082</c:v>
                </c:pt>
                <c:pt idx="1106">
                  <c:v>44078</c:v>
                </c:pt>
                <c:pt idx="1107">
                  <c:v>44077</c:v>
                </c:pt>
                <c:pt idx="1108">
                  <c:v>44076</c:v>
                </c:pt>
                <c:pt idx="1109">
                  <c:v>44075</c:v>
                </c:pt>
                <c:pt idx="1110">
                  <c:v>44074</c:v>
                </c:pt>
                <c:pt idx="1111">
                  <c:v>44071</c:v>
                </c:pt>
                <c:pt idx="1112">
                  <c:v>44070</c:v>
                </c:pt>
                <c:pt idx="1113">
                  <c:v>44069</c:v>
                </c:pt>
                <c:pt idx="1114">
                  <c:v>44068</c:v>
                </c:pt>
                <c:pt idx="1115">
                  <c:v>44067</c:v>
                </c:pt>
                <c:pt idx="1116">
                  <c:v>44064</c:v>
                </c:pt>
                <c:pt idx="1117">
                  <c:v>44063</c:v>
                </c:pt>
                <c:pt idx="1118">
                  <c:v>44062</c:v>
                </c:pt>
                <c:pt idx="1119">
                  <c:v>44061</c:v>
                </c:pt>
                <c:pt idx="1120">
                  <c:v>44060</c:v>
                </c:pt>
                <c:pt idx="1121">
                  <c:v>44057</c:v>
                </c:pt>
                <c:pt idx="1122">
                  <c:v>44056</c:v>
                </c:pt>
                <c:pt idx="1123">
                  <c:v>44055</c:v>
                </c:pt>
                <c:pt idx="1124">
                  <c:v>44054</c:v>
                </c:pt>
                <c:pt idx="1125">
                  <c:v>44053</c:v>
                </c:pt>
                <c:pt idx="1126">
                  <c:v>44050</c:v>
                </c:pt>
                <c:pt idx="1127">
                  <c:v>44049</c:v>
                </c:pt>
                <c:pt idx="1128">
                  <c:v>44048</c:v>
                </c:pt>
                <c:pt idx="1129">
                  <c:v>44047</c:v>
                </c:pt>
                <c:pt idx="1130">
                  <c:v>44046</c:v>
                </c:pt>
                <c:pt idx="1131">
                  <c:v>44043</c:v>
                </c:pt>
                <c:pt idx="1132">
                  <c:v>44042</c:v>
                </c:pt>
                <c:pt idx="1133">
                  <c:v>44041</c:v>
                </c:pt>
                <c:pt idx="1134">
                  <c:v>44040</c:v>
                </c:pt>
                <c:pt idx="1135">
                  <c:v>44039</c:v>
                </c:pt>
                <c:pt idx="1136">
                  <c:v>44036</c:v>
                </c:pt>
                <c:pt idx="1137">
                  <c:v>44035</c:v>
                </c:pt>
                <c:pt idx="1138">
                  <c:v>44034</c:v>
                </c:pt>
                <c:pt idx="1139">
                  <c:v>44033</c:v>
                </c:pt>
                <c:pt idx="1140">
                  <c:v>44032</c:v>
                </c:pt>
                <c:pt idx="1141">
                  <c:v>44029</c:v>
                </c:pt>
                <c:pt idx="1142">
                  <c:v>44028</c:v>
                </c:pt>
                <c:pt idx="1143">
                  <c:v>44027</c:v>
                </c:pt>
                <c:pt idx="1144">
                  <c:v>44026</c:v>
                </c:pt>
                <c:pt idx="1145">
                  <c:v>44025</c:v>
                </c:pt>
                <c:pt idx="1146">
                  <c:v>44022</c:v>
                </c:pt>
                <c:pt idx="1147">
                  <c:v>44021</c:v>
                </c:pt>
                <c:pt idx="1148">
                  <c:v>44020</c:v>
                </c:pt>
                <c:pt idx="1149">
                  <c:v>44019</c:v>
                </c:pt>
                <c:pt idx="1150">
                  <c:v>44018</c:v>
                </c:pt>
                <c:pt idx="1151">
                  <c:v>44014</c:v>
                </c:pt>
                <c:pt idx="1152">
                  <c:v>44013</c:v>
                </c:pt>
                <c:pt idx="1153">
                  <c:v>44012</c:v>
                </c:pt>
                <c:pt idx="1154">
                  <c:v>44011</c:v>
                </c:pt>
                <c:pt idx="1155">
                  <c:v>44008</c:v>
                </c:pt>
                <c:pt idx="1156">
                  <c:v>44007</c:v>
                </c:pt>
                <c:pt idx="1157">
                  <c:v>44006</c:v>
                </c:pt>
                <c:pt idx="1158">
                  <c:v>44005</c:v>
                </c:pt>
                <c:pt idx="1159">
                  <c:v>44004</c:v>
                </c:pt>
                <c:pt idx="1160">
                  <c:v>44001</c:v>
                </c:pt>
                <c:pt idx="1161">
                  <c:v>44000</c:v>
                </c:pt>
                <c:pt idx="1162">
                  <c:v>43999</c:v>
                </c:pt>
                <c:pt idx="1163">
                  <c:v>43998</c:v>
                </c:pt>
                <c:pt idx="1164">
                  <c:v>43997</c:v>
                </c:pt>
                <c:pt idx="1165">
                  <c:v>43994</c:v>
                </c:pt>
                <c:pt idx="1166">
                  <c:v>43993</c:v>
                </c:pt>
                <c:pt idx="1167">
                  <c:v>43992</c:v>
                </c:pt>
                <c:pt idx="1168">
                  <c:v>43991</c:v>
                </c:pt>
                <c:pt idx="1169">
                  <c:v>43990</c:v>
                </c:pt>
                <c:pt idx="1170">
                  <c:v>43987</c:v>
                </c:pt>
                <c:pt idx="1171">
                  <c:v>43986</c:v>
                </c:pt>
                <c:pt idx="1172">
                  <c:v>43985</c:v>
                </c:pt>
                <c:pt idx="1173">
                  <c:v>43984</c:v>
                </c:pt>
                <c:pt idx="1174">
                  <c:v>43983</c:v>
                </c:pt>
                <c:pt idx="1175">
                  <c:v>43980</c:v>
                </c:pt>
                <c:pt idx="1176">
                  <c:v>43979</c:v>
                </c:pt>
                <c:pt idx="1177">
                  <c:v>43978</c:v>
                </c:pt>
                <c:pt idx="1178">
                  <c:v>43977</c:v>
                </c:pt>
                <c:pt idx="1179">
                  <c:v>43973</c:v>
                </c:pt>
                <c:pt idx="1180">
                  <c:v>43972</c:v>
                </c:pt>
                <c:pt idx="1181">
                  <c:v>43971</c:v>
                </c:pt>
                <c:pt idx="1182">
                  <c:v>43970</c:v>
                </c:pt>
                <c:pt idx="1183">
                  <c:v>43969</c:v>
                </c:pt>
                <c:pt idx="1184">
                  <c:v>43966</c:v>
                </c:pt>
                <c:pt idx="1185">
                  <c:v>43965</c:v>
                </c:pt>
                <c:pt idx="1186">
                  <c:v>43964</c:v>
                </c:pt>
                <c:pt idx="1187">
                  <c:v>43963</c:v>
                </c:pt>
                <c:pt idx="1188">
                  <c:v>43962</c:v>
                </c:pt>
                <c:pt idx="1189">
                  <c:v>43959</c:v>
                </c:pt>
                <c:pt idx="1190">
                  <c:v>43958</c:v>
                </c:pt>
                <c:pt idx="1191">
                  <c:v>43957</c:v>
                </c:pt>
                <c:pt idx="1192">
                  <c:v>43956</c:v>
                </c:pt>
                <c:pt idx="1193">
                  <c:v>43955</c:v>
                </c:pt>
                <c:pt idx="1194">
                  <c:v>43952</c:v>
                </c:pt>
                <c:pt idx="1195">
                  <c:v>43951</c:v>
                </c:pt>
                <c:pt idx="1196">
                  <c:v>43950</c:v>
                </c:pt>
                <c:pt idx="1197">
                  <c:v>43949</c:v>
                </c:pt>
                <c:pt idx="1198">
                  <c:v>43948</c:v>
                </c:pt>
                <c:pt idx="1199">
                  <c:v>43945</c:v>
                </c:pt>
                <c:pt idx="1200">
                  <c:v>43944</c:v>
                </c:pt>
                <c:pt idx="1201">
                  <c:v>43943</c:v>
                </c:pt>
                <c:pt idx="1202">
                  <c:v>43942</c:v>
                </c:pt>
                <c:pt idx="1203">
                  <c:v>43941</c:v>
                </c:pt>
                <c:pt idx="1204">
                  <c:v>43938</c:v>
                </c:pt>
                <c:pt idx="1205">
                  <c:v>43937</c:v>
                </c:pt>
                <c:pt idx="1206">
                  <c:v>43936</c:v>
                </c:pt>
                <c:pt idx="1207">
                  <c:v>43935</c:v>
                </c:pt>
                <c:pt idx="1208">
                  <c:v>43934</c:v>
                </c:pt>
                <c:pt idx="1209">
                  <c:v>43930</c:v>
                </c:pt>
                <c:pt idx="1210">
                  <c:v>43929</c:v>
                </c:pt>
                <c:pt idx="1211">
                  <c:v>43928</c:v>
                </c:pt>
                <c:pt idx="1212">
                  <c:v>43927</c:v>
                </c:pt>
                <c:pt idx="1213">
                  <c:v>43924</c:v>
                </c:pt>
                <c:pt idx="1214">
                  <c:v>43923</c:v>
                </c:pt>
                <c:pt idx="1215">
                  <c:v>43922</c:v>
                </c:pt>
                <c:pt idx="1216">
                  <c:v>43921</c:v>
                </c:pt>
                <c:pt idx="1217">
                  <c:v>43920</c:v>
                </c:pt>
                <c:pt idx="1218">
                  <c:v>43917</c:v>
                </c:pt>
                <c:pt idx="1219">
                  <c:v>43916</c:v>
                </c:pt>
                <c:pt idx="1220">
                  <c:v>43915</c:v>
                </c:pt>
                <c:pt idx="1221">
                  <c:v>43914</c:v>
                </c:pt>
                <c:pt idx="1222">
                  <c:v>43913</c:v>
                </c:pt>
                <c:pt idx="1223">
                  <c:v>43910</c:v>
                </c:pt>
                <c:pt idx="1224">
                  <c:v>43909</c:v>
                </c:pt>
                <c:pt idx="1225">
                  <c:v>43908</c:v>
                </c:pt>
                <c:pt idx="1226">
                  <c:v>43907</c:v>
                </c:pt>
                <c:pt idx="1227">
                  <c:v>43906</c:v>
                </c:pt>
                <c:pt idx="1228">
                  <c:v>43903</c:v>
                </c:pt>
                <c:pt idx="1229">
                  <c:v>43902</c:v>
                </c:pt>
                <c:pt idx="1230">
                  <c:v>43901</c:v>
                </c:pt>
                <c:pt idx="1231">
                  <c:v>43900</c:v>
                </c:pt>
                <c:pt idx="1232">
                  <c:v>43899</c:v>
                </c:pt>
                <c:pt idx="1233">
                  <c:v>43896</c:v>
                </c:pt>
                <c:pt idx="1234">
                  <c:v>43895</c:v>
                </c:pt>
                <c:pt idx="1235">
                  <c:v>43894</c:v>
                </c:pt>
                <c:pt idx="1236">
                  <c:v>43893</c:v>
                </c:pt>
                <c:pt idx="1237">
                  <c:v>43892</c:v>
                </c:pt>
                <c:pt idx="1238">
                  <c:v>43889</c:v>
                </c:pt>
                <c:pt idx="1239">
                  <c:v>43888</c:v>
                </c:pt>
                <c:pt idx="1240">
                  <c:v>43887</c:v>
                </c:pt>
                <c:pt idx="1241">
                  <c:v>43886</c:v>
                </c:pt>
                <c:pt idx="1242">
                  <c:v>43885</c:v>
                </c:pt>
                <c:pt idx="1243">
                  <c:v>43882</c:v>
                </c:pt>
                <c:pt idx="1244">
                  <c:v>43881</c:v>
                </c:pt>
                <c:pt idx="1245">
                  <c:v>43880</c:v>
                </c:pt>
                <c:pt idx="1246">
                  <c:v>43879</c:v>
                </c:pt>
                <c:pt idx="1247">
                  <c:v>43875</c:v>
                </c:pt>
                <c:pt idx="1248">
                  <c:v>43874</c:v>
                </c:pt>
                <c:pt idx="1249">
                  <c:v>43873</c:v>
                </c:pt>
                <c:pt idx="1250">
                  <c:v>43872</c:v>
                </c:pt>
                <c:pt idx="1251">
                  <c:v>43871</c:v>
                </c:pt>
                <c:pt idx="1252">
                  <c:v>43868</c:v>
                </c:pt>
                <c:pt idx="1253">
                  <c:v>43867</c:v>
                </c:pt>
                <c:pt idx="1254">
                  <c:v>43866</c:v>
                </c:pt>
                <c:pt idx="1255">
                  <c:v>43865</c:v>
                </c:pt>
                <c:pt idx="1256">
                  <c:v>43864</c:v>
                </c:pt>
                <c:pt idx="1257">
                  <c:v>43861</c:v>
                </c:pt>
                <c:pt idx="1258">
                  <c:v>43860</c:v>
                </c:pt>
                <c:pt idx="1259">
                  <c:v>43859</c:v>
                </c:pt>
                <c:pt idx="1260">
                  <c:v>43858</c:v>
                </c:pt>
                <c:pt idx="1261">
                  <c:v>43857</c:v>
                </c:pt>
                <c:pt idx="1262">
                  <c:v>43854</c:v>
                </c:pt>
                <c:pt idx="1263">
                  <c:v>43853</c:v>
                </c:pt>
                <c:pt idx="1264">
                  <c:v>43852</c:v>
                </c:pt>
                <c:pt idx="1265">
                  <c:v>43851</c:v>
                </c:pt>
                <c:pt idx="1266">
                  <c:v>43847</c:v>
                </c:pt>
                <c:pt idx="1267">
                  <c:v>43846</c:v>
                </c:pt>
                <c:pt idx="1268">
                  <c:v>43845</c:v>
                </c:pt>
                <c:pt idx="1269">
                  <c:v>43844</c:v>
                </c:pt>
                <c:pt idx="1270">
                  <c:v>43843</c:v>
                </c:pt>
                <c:pt idx="1271">
                  <c:v>43840</c:v>
                </c:pt>
                <c:pt idx="1272">
                  <c:v>43839</c:v>
                </c:pt>
                <c:pt idx="1273">
                  <c:v>43838</c:v>
                </c:pt>
                <c:pt idx="1274">
                  <c:v>43837</c:v>
                </c:pt>
                <c:pt idx="1275">
                  <c:v>43836</c:v>
                </c:pt>
                <c:pt idx="1276">
                  <c:v>43833</c:v>
                </c:pt>
                <c:pt idx="1277">
                  <c:v>43832</c:v>
                </c:pt>
                <c:pt idx="1278">
                  <c:v>43830</c:v>
                </c:pt>
                <c:pt idx="1279">
                  <c:v>43829</c:v>
                </c:pt>
                <c:pt idx="1280">
                  <c:v>43826</c:v>
                </c:pt>
                <c:pt idx="1281">
                  <c:v>43825</c:v>
                </c:pt>
                <c:pt idx="1282">
                  <c:v>43823</c:v>
                </c:pt>
                <c:pt idx="1283">
                  <c:v>43822</c:v>
                </c:pt>
                <c:pt idx="1284">
                  <c:v>43819</c:v>
                </c:pt>
                <c:pt idx="1285">
                  <c:v>43818</c:v>
                </c:pt>
                <c:pt idx="1286">
                  <c:v>43817</c:v>
                </c:pt>
                <c:pt idx="1287">
                  <c:v>43816</c:v>
                </c:pt>
                <c:pt idx="1288">
                  <c:v>43815</c:v>
                </c:pt>
                <c:pt idx="1289">
                  <c:v>43812</c:v>
                </c:pt>
                <c:pt idx="1290">
                  <c:v>43811</c:v>
                </c:pt>
                <c:pt idx="1291">
                  <c:v>43810</c:v>
                </c:pt>
                <c:pt idx="1292">
                  <c:v>43809</c:v>
                </c:pt>
                <c:pt idx="1293">
                  <c:v>43808</c:v>
                </c:pt>
                <c:pt idx="1294">
                  <c:v>43805</c:v>
                </c:pt>
                <c:pt idx="1295">
                  <c:v>43804</c:v>
                </c:pt>
                <c:pt idx="1296">
                  <c:v>43803</c:v>
                </c:pt>
                <c:pt idx="1297">
                  <c:v>43802</c:v>
                </c:pt>
                <c:pt idx="1298">
                  <c:v>43801</c:v>
                </c:pt>
                <c:pt idx="1299">
                  <c:v>43798</c:v>
                </c:pt>
                <c:pt idx="1300">
                  <c:v>43796</c:v>
                </c:pt>
                <c:pt idx="1301">
                  <c:v>43795</c:v>
                </c:pt>
                <c:pt idx="1302">
                  <c:v>43794</c:v>
                </c:pt>
                <c:pt idx="1303">
                  <c:v>43791</c:v>
                </c:pt>
                <c:pt idx="1304">
                  <c:v>43790</c:v>
                </c:pt>
                <c:pt idx="1305">
                  <c:v>43789</c:v>
                </c:pt>
                <c:pt idx="1306">
                  <c:v>43788</c:v>
                </c:pt>
                <c:pt idx="1307">
                  <c:v>43787</c:v>
                </c:pt>
                <c:pt idx="1308">
                  <c:v>43784</c:v>
                </c:pt>
                <c:pt idx="1309">
                  <c:v>43783</c:v>
                </c:pt>
                <c:pt idx="1310">
                  <c:v>43782</c:v>
                </c:pt>
                <c:pt idx="1311">
                  <c:v>43781</c:v>
                </c:pt>
                <c:pt idx="1312">
                  <c:v>43780</c:v>
                </c:pt>
                <c:pt idx="1313">
                  <c:v>43777</c:v>
                </c:pt>
                <c:pt idx="1314">
                  <c:v>43776</c:v>
                </c:pt>
                <c:pt idx="1315">
                  <c:v>43775</c:v>
                </c:pt>
                <c:pt idx="1316">
                  <c:v>43774</c:v>
                </c:pt>
                <c:pt idx="1317">
                  <c:v>43773</c:v>
                </c:pt>
                <c:pt idx="1318">
                  <c:v>43770</c:v>
                </c:pt>
                <c:pt idx="1319">
                  <c:v>43769</c:v>
                </c:pt>
                <c:pt idx="1320">
                  <c:v>43768</c:v>
                </c:pt>
                <c:pt idx="1321">
                  <c:v>43767</c:v>
                </c:pt>
                <c:pt idx="1322">
                  <c:v>43766</c:v>
                </c:pt>
                <c:pt idx="1323">
                  <c:v>43763</c:v>
                </c:pt>
                <c:pt idx="1324">
                  <c:v>43762</c:v>
                </c:pt>
                <c:pt idx="1325">
                  <c:v>43761</c:v>
                </c:pt>
                <c:pt idx="1326">
                  <c:v>43760</c:v>
                </c:pt>
                <c:pt idx="1327">
                  <c:v>43759</c:v>
                </c:pt>
                <c:pt idx="1328">
                  <c:v>43756</c:v>
                </c:pt>
                <c:pt idx="1329">
                  <c:v>43755</c:v>
                </c:pt>
                <c:pt idx="1330">
                  <c:v>43754</c:v>
                </c:pt>
                <c:pt idx="1331">
                  <c:v>43753</c:v>
                </c:pt>
                <c:pt idx="1332">
                  <c:v>43752</c:v>
                </c:pt>
                <c:pt idx="1333">
                  <c:v>43749</c:v>
                </c:pt>
                <c:pt idx="1334">
                  <c:v>43748</c:v>
                </c:pt>
                <c:pt idx="1335">
                  <c:v>43747</c:v>
                </c:pt>
                <c:pt idx="1336">
                  <c:v>43746</c:v>
                </c:pt>
                <c:pt idx="1337">
                  <c:v>43745</c:v>
                </c:pt>
                <c:pt idx="1338">
                  <c:v>43742</c:v>
                </c:pt>
                <c:pt idx="1339">
                  <c:v>43741</c:v>
                </c:pt>
                <c:pt idx="1340">
                  <c:v>43740</c:v>
                </c:pt>
                <c:pt idx="1341">
                  <c:v>43739</c:v>
                </c:pt>
                <c:pt idx="1342">
                  <c:v>43738</c:v>
                </c:pt>
                <c:pt idx="1343">
                  <c:v>43735</c:v>
                </c:pt>
                <c:pt idx="1344">
                  <c:v>43734</c:v>
                </c:pt>
                <c:pt idx="1345">
                  <c:v>43733</c:v>
                </c:pt>
                <c:pt idx="1346">
                  <c:v>43732</c:v>
                </c:pt>
                <c:pt idx="1347">
                  <c:v>43731</c:v>
                </c:pt>
                <c:pt idx="1348">
                  <c:v>43728</c:v>
                </c:pt>
                <c:pt idx="1349">
                  <c:v>43727</c:v>
                </c:pt>
                <c:pt idx="1350">
                  <c:v>43726</c:v>
                </c:pt>
                <c:pt idx="1351">
                  <c:v>43725</c:v>
                </c:pt>
                <c:pt idx="1352">
                  <c:v>43724</c:v>
                </c:pt>
                <c:pt idx="1353">
                  <c:v>43721</c:v>
                </c:pt>
                <c:pt idx="1354">
                  <c:v>43720</c:v>
                </c:pt>
                <c:pt idx="1355">
                  <c:v>43719</c:v>
                </c:pt>
                <c:pt idx="1356">
                  <c:v>43718</c:v>
                </c:pt>
                <c:pt idx="1357">
                  <c:v>43717</c:v>
                </c:pt>
                <c:pt idx="1358">
                  <c:v>43714</c:v>
                </c:pt>
                <c:pt idx="1359">
                  <c:v>43713</c:v>
                </c:pt>
                <c:pt idx="1360">
                  <c:v>43712</c:v>
                </c:pt>
                <c:pt idx="1361">
                  <c:v>43711</c:v>
                </c:pt>
                <c:pt idx="1362">
                  <c:v>43707</c:v>
                </c:pt>
                <c:pt idx="1363">
                  <c:v>43706</c:v>
                </c:pt>
                <c:pt idx="1364">
                  <c:v>43705</c:v>
                </c:pt>
                <c:pt idx="1365">
                  <c:v>43704</c:v>
                </c:pt>
                <c:pt idx="1366">
                  <c:v>43703</c:v>
                </c:pt>
                <c:pt idx="1367">
                  <c:v>43700</c:v>
                </c:pt>
                <c:pt idx="1368">
                  <c:v>43699</c:v>
                </c:pt>
                <c:pt idx="1369">
                  <c:v>43698</c:v>
                </c:pt>
                <c:pt idx="1370">
                  <c:v>43697</c:v>
                </c:pt>
                <c:pt idx="1371">
                  <c:v>43696</c:v>
                </c:pt>
                <c:pt idx="1372">
                  <c:v>43693</c:v>
                </c:pt>
                <c:pt idx="1373">
                  <c:v>43692</c:v>
                </c:pt>
                <c:pt idx="1374">
                  <c:v>43691</c:v>
                </c:pt>
                <c:pt idx="1375">
                  <c:v>43690</c:v>
                </c:pt>
                <c:pt idx="1376">
                  <c:v>43689</c:v>
                </c:pt>
                <c:pt idx="1377">
                  <c:v>43686</c:v>
                </c:pt>
                <c:pt idx="1378">
                  <c:v>43685</c:v>
                </c:pt>
                <c:pt idx="1379">
                  <c:v>43684</c:v>
                </c:pt>
                <c:pt idx="1380">
                  <c:v>43683</c:v>
                </c:pt>
                <c:pt idx="1381">
                  <c:v>43682</c:v>
                </c:pt>
                <c:pt idx="1382">
                  <c:v>43679</c:v>
                </c:pt>
                <c:pt idx="1383">
                  <c:v>43678</c:v>
                </c:pt>
                <c:pt idx="1384">
                  <c:v>43677</c:v>
                </c:pt>
                <c:pt idx="1385">
                  <c:v>43676</c:v>
                </c:pt>
                <c:pt idx="1386">
                  <c:v>43675</c:v>
                </c:pt>
                <c:pt idx="1387">
                  <c:v>43672</c:v>
                </c:pt>
                <c:pt idx="1388">
                  <c:v>43671</c:v>
                </c:pt>
                <c:pt idx="1389">
                  <c:v>43670</c:v>
                </c:pt>
                <c:pt idx="1390">
                  <c:v>43669</c:v>
                </c:pt>
                <c:pt idx="1391">
                  <c:v>43668</c:v>
                </c:pt>
                <c:pt idx="1392">
                  <c:v>43665</c:v>
                </c:pt>
                <c:pt idx="1393">
                  <c:v>43664</c:v>
                </c:pt>
                <c:pt idx="1394">
                  <c:v>43663</c:v>
                </c:pt>
                <c:pt idx="1395">
                  <c:v>43662</c:v>
                </c:pt>
                <c:pt idx="1396">
                  <c:v>43661</c:v>
                </c:pt>
                <c:pt idx="1397">
                  <c:v>43658</c:v>
                </c:pt>
                <c:pt idx="1398">
                  <c:v>43657</c:v>
                </c:pt>
                <c:pt idx="1399">
                  <c:v>43656</c:v>
                </c:pt>
                <c:pt idx="1400">
                  <c:v>43655</c:v>
                </c:pt>
                <c:pt idx="1401">
                  <c:v>43654</c:v>
                </c:pt>
                <c:pt idx="1402">
                  <c:v>43651</c:v>
                </c:pt>
                <c:pt idx="1403">
                  <c:v>43649</c:v>
                </c:pt>
                <c:pt idx="1404">
                  <c:v>43648</c:v>
                </c:pt>
                <c:pt idx="1405">
                  <c:v>43647</c:v>
                </c:pt>
                <c:pt idx="1406">
                  <c:v>43644</c:v>
                </c:pt>
                <c:pt idx="1407">
                  <c:v>43643</c:v>
                </c:pt>
                <c:pt idx="1408">
                  <c:v>43642</c:v>
                </c:pt>
                <c:pt idx="1409">
                  <c:v>43641</c:v>
                </c:pt>
                <c:pt idx="1410">
                  <c:v>43640</c:v>
                </c:pt>
                <c:pt idx="1411">
                  <c:v>43637</c:v>
                </c:pt>
                <c:pt idx="1412">
                  <c:v>43636</c:v>
                </c:pt>
                <c:pt idx="1413">
                  <c:v>43635</c:v>
                </c:pt>
                <c:pt idx="1414">
                  <c:v>43634</c:v>
                </c:pt>
                <c:pt idx="1415">
                  <c:v>43633</c:v>
                </c:pt>
                <c:pt idx="1416">
                  <c:v>43630</c:v>
                </c:pt>
                <c:pt idx="1417">
                  <c:v>43629</c:v>
                </c:pt>
                <c:pt idx="1418">
                  <c:v>43628</c:v>
                </c:pt>
                <c:pt idx="1419">
                  <c:v>43627</c:v>
                </c:pt>
                <c:pt idx="1420">
                  <c:v>43626</c:v>
                </c:pt>
                <c:pt idx="1421">
                  <c:v>43623</c:v>
                </c:pt>
                <c:pt idx="1422">
                  <c:v>43622</c:v>
                </c:pt>
                <c:pt idx="1423">
                  <c:v>43621</c:v>
                </c:pt>
                <c:pt idx="1424">
                  <c:v>43620</c:v>
                </c:pt>
                <c:pt idx="1425">
                  <c:v>43619</c:v>
                </c:pt>
                <c:pt idx="1426">
                  <c:v>43616</c:v>
                </c:pt>
                <c:pt idx="1427">
                  <c:v>43615</c:v>
                </c:pt>
                <c:pt idx="1428">
                  <c:v>43614</c:v>
                </c:pt>
                <c:pt idx="1429">
                  <c:v>43613</c:v>
                </c:pt>
                <c:pt idx="1430">
                  <c:v>43609</c:v>
                </c:pt>
                <c:pt idx="1431">
                  <c:v>43608</c:v>
                </c:pt>
                <c:pt idx="1432">
                  <c:v>43607</c:v>
                </c:pt>
                <c:pt idx="1433">
                  <c:v>43606</c:v>
                </c:pt>
                <c:pt idx="1434">
                  <c:v>43605</c:v>
                </c:pt>
                <c:pt idx="1435">
                  <c:v>43602</c:v>
                </c:pt>
                <c:pt idx="1436">
                  <c:v>43601</c:v>
                </c:pt>
                <c:pt idx="1437">
                  <c:v>43600</c:v>
                </c:pt>
                <c:pt idx="1438">
                  <c:v>43599</c:v>
                </c:pt>
                <c:pt idx="1439">
                  <c:v>43598</c:v>
                </c:pt>
              </c:numCache>
            </c:numRef>
          </c:cat>
          <c:val>
            <c:numRef>
              <c:f>Sheet12!$R$2:$R$1441</c:f>
              <c:numCache>
                <c:formatCode>0.00%</c:formatCode>
                <c:ptCount val="1440"/>
                <c:pt idx="0">
                  <c:v>1.3788124064576905</c:v>
                </c:pt>
                <c:pt idx="1">
                  <c:v>1.3749079162940023</c:v>
                </c:pt>
                <c:pt idx="2">
                  <c:v>1.3773049200393206</c:v>
                </c:pt>
                <c:pt idx="3">
                  <c:v>1.3966967225955127</c:v>
                </c:pt>
                <c:pt idx="4">
                  <c:v>1.4068755796552772</c:v>
                </c:pt>
                <c:pt idx="5">
                  <c:v>1.403812569153527</c:v>
                </c:pt>
                <c:pt idx="6">
                  <c:v>1.4000058341608477</c:v>
                </c:pt>
                <c:pt idx="7">
                  <c:v>1.3929282759184411</c:v>
                </c:pt>
                <c:pt idx="8">
                  <c:v>1.391747289795028</c:v>
                </c:pt>
                <c:pt idx="9">
                  <c:v>1.3858072838550222</c:v>
                </c:pt>
                <c:pt idx="10">
                  <c:v>1.4038883570542056</c:v>
                </c:pt>
                <c:pt idx="11">
                  <c:v>1.3806117232135608</c:v>
                </c:pt>
                <c:pt idx="12">
                  <c:v>1.3469905017453314</c:v>
                </c:pt>
                <c:pt idx="13">
                  <c:v>1.3600803038762295</c:v>
                </c:pt>
                <c:pt idx="14">
                  <c:v>1.3641730733168842</c:v>
                </c:pt>
                <c:pt idx="15">
                  <c:v>1.3478427698197342</c:v>
                </c:pt>
                <c:pt idx="16">
                  <c:v>1.3665880457078674</c:v>
                </c:pt>
                <c:pt idx="17">
                  <c:v>1.3690009547713571</c:v>
                </c:pt>
                <c:pt idx="18">
                  <c:v>1.3423714455594047</c:v>
                </c:pt>
                <c:pt idx="19">
                  <c:v>1.3198924207058349</c:v>
                </c:pt>
                <c:pt idx="20">
                  <c:v>1.2726444100957552</c:v>
                </c:pt>
                <c:pt idx="21">
                  <c:v>1.2800493796531027</c:v>
                </c:pt>
                <c:pt idx="22">
                  <c:v>1.2859384684801927</c:v>
                </c:pt>
                <c:pt idx="23">
                  <c:v>1.2929235237108618</c:v>
                </c:pt>
                <c:pt idx="24">
                  <c:v>1.2953542480667199</c:v>
                </c:pt>
                <c:pt idx="25">
                  <c:v>1.2979403156277349</c:v>
                </c:pt>
                <c:pt idx="26">
                  <c:v>1.2791687035743839</c:v>
                </c:pt>
                <c:pt idx="27">
                  <c:v>1.2705322644446713</c:v>
                </c:pt>
                <c:pt idx="28">
                  <c:v>1.2871907651796051</c:v>
                </c:pt>
                <c:pt idx="29">
                  <c:v>1.2839136883321531</c:v>
                </c:pt>
                <c:pt idx="30">
                  <c:v>1.2709676302408668</c:v>
                </c:pt>
                <c:pt idx="31">
                  <c:v>1.2656280674175728</c:v>
                </c:pt>
                <c:pt idx="32">
                  <c:v>1.2897283768134367</c:v>
                </c:pt>
                <c:pt idx="33">
                  <c:v>1.2859689783171961</c:v>
                </c:pt>
                <c:pt idx="34">
                  <c:v>1.3441586334896098</c:v>
                </c:pt>
                <c:pt idx="35">
                  <c:v>1.356023555911271</c:v>
                </c:pt>
                <c:pt idx="36">
                  <c:v>1.361319364656921</c:v>
                </c:pt>
                <c:pt idx="37">
                  <c:v>1.3481352469196837</c:v>
                </c:pt>
                <c:pt idx="38">
                  <c:v>1.4441718322855372</c:v>
                </c:pt>
                <c:pt idx="39">
                  <c:v>1.4316841095410444</c:v>
                </c:pt>
                <c:pt idx="40">
                  <c:v>1.4563180222275094</c:v>
                </c:pt>
                <c:pt idx="41">
                  <c:v>1.4408927859851526</c:v>
                </c:pt>
                <c:pt idx="42">
                  <c:v>1.4361455086883084</c:v>
                </c:pt>
                <c:pt idx="43">
                  <c:v>1.4353070514496276</c:v>
                </c:pt>
                <c:pt idx="44">
                  <c:v>1.4606407479900796</c:v>
                </c:pt>
                <c:pt idx="45">
                  <c:v>1.433931196878347</c:v>
                </c:pt>
                <c:pt idx="46">
                  <c:v>1.407078813190811</c:v>
                </c:pt>
                <c:pt idx="47">
                  <c:v>1.4065041005471328</c:v>
                </c:pt>
                <c:pt idx="48">
                  <c:v>1.3997053156491146</c:v>
                </c:pt>
                <c:pt idx="49">
                  <c:v>1.4025900697238298</c:v>
                </c:pt>
                <c:pt idx="50">
                  <c:v>1.4561054280856047</c:v>
                </c:pt>
                <c:pt idx="51">
                  <c:v>1.4307694818370045</c:v>
                </c:pt>
                <c:pt idx="52">
                  <c:v>1.4268346870084492</c:v>
                </c:pt>
                <c:pt idx="53">
                  <c:v>1.4297770997869277</c:v>
                </c:pt>
                <c:pt idx="54">
                  <c:v>1.433684985341708</c:v>
                </c:pt>
                <c:pt idx="55">
                  <c:v>1.4390986444199978</c:v>
                </c:pt>
                <c:pt idx="56">
                  <c:v>1.4540036081831591</c:v>
                </c:pt>
                <c:pt idx="57">
                  <c:v>1.470544759339695</c:v>
                </c:pt>
                <c:pt idx="58">
                  <c:v>1.4677126622392231</c:v>
                </c:pt>
                <c:pt idx="59">
                  <c:v>1.4554259728194279</c:v>
                </c:pt>
                <c:pt idx="60">
                  <c:v>1.4554259728194279</c:v>
                </c:pt>
                <c:pt idx="61">
                  <c:v>1.4387708721948615</c:v>
                </c:pt>
                <c:pt idx="62">
                  <c:v>1.5316828701805094</c:v>
                </c:pt>
                <c:pt idx="63">
                  <c:v>1.5289054430879705</c:v>
                </c:pt>
                <c:pt idx="64">
                  <c:v>1.5093405055155673</c:v>
                </c:pt>
                <c:pt idx="65">
                  <c:v>1.5084386760901616</c:v>
                </c:pt>
                <c:pt idx="66">
                  <c:v>1.5181350272001386</c:v>
                </c:pt>
                <c:pt idx="67">
                  <c:v>1.5362986248451342</c:v>
                </c:pt>
                <c:pt idx="68">
                  <c:v>1.5435116580499595</c:v>
                </c:pt>
                <c:pt idx="69">
                  <c:v>1.5441330848458827</c:v>
                </c:pt>
                <c:pt idx="70">
                  <c:v>1.5277106492723609</c:v>
                </c:pt>
                <c:pt idx="71">
                  <c:v>1.536972226243575</c:v>
                </c:pt>
                <c:pt idx="72">
                  <c:v>1.5613922506635993</c:v>
                </c:pt>
                <c:pt idx="73">
                  <c:v>1.5770172506635993</c:v>
                </c:pt>
                <c:pt idx="74">
                  <c:v>1.5975022989329659</c:v>
                </c:pt>
                <c:pt idx="75">
                  <c:v>1.6137172630284027</c:v>
                </c:pt>
                <c:pt idx="76">
                  <c:v>1.5056577147737826</c:v>
                </c:pt>
                <c:pt idx="77">
                  <c:v>1.5050156189730892</c:v>
                </c:pt>
                <c:pt idx="78">
                  <c:v>1.4826971208767259</c:v>
                </c:pt>
                <c:pt idx="79">
                  <c:v>1.4615146567394421</c:v>
                </c:pt>
                <c:pt idx="80">
                  <c:v>1.4573412587857533</c:v>
                </c:pt>
                <c:pt idx="81">
                  <c:v>1.4389699947331072</c:v>
                </c:pt>
                <c:pt idx="82">
                  <c:v>1.4380093799396394</c:v>
                </c:pt>
                <c:pt idx="83">
                  <c:v>1.4564630437327426</c:v>
                </c:pt>
                <c:pt idx="84">
                  <c:v>1.4687035972186395</c:v>
                </c:pt>
                <c:pt idx="85">
                  <c:v>1.4764923760965274</c:v>
                </c:pt>
                <c:pt idx="86">
                  <c:v>1.4887495152280961</c:v>
                </c:pt>
                <c:pt idx="87">
                  <c:v>1.4945830646188143</c:v>
                </c:pt>
                <c:pt idx="88">
                  <c:v>1.4984570315609629</c:v>
                </c:pt>
                <c:pt idx="89">
                  <c:v>1.4619157385613644</c:v>
                </c:pt>
                <c:pt idx="90">
                  <c:v>1.4515018894945535</c:v>
                </c:pt>
                <c:pt idx="91">
                  <c:v>1.4693021020344048</c:v>
                </c:pt>
                <c:pt idx="92">
                  <c:v>1.445084414959575</c:v>
                </c:pt>
                <c:pt idx="93">
                  <c:v>1.4351915872596575</c:v>
                </c:pt>
                <c:pt idx="94">
                  <c:v>1.4175741375952278</c:v>
                </c:pt>
                <c:pt idx="95">
                  <c:v>1.4308191707078106</c:v>
                </c:pt>
                <c:pt idx="96">
                  <c:v>1.366345679739974</c:v>
                </c:pt>
                <c:pt idx="97">
                  <c:v>1.3951575468060129</c:v>
                </c:pt>
                <c:pt idx="98">
                  <c:v>1.378923309960093</c:v>
                </c:pt>
                <c:pt idx="99">
                  <c:v>1.3905278944873138</c:v>
                </c:pt>
                <c:pt idx="100">
                  <c:v>1.3873660663757876</c:v>
                </c:pt>
                <c:pt idx="101">
                  <c:v>1.4108046628670159</c:v>
                </c:pt>
                <c:pt idx="102">
                  <c:v>1.4151366919335335</c:v>
                </c:pt>
                <c:pt idx="103">
                  <c:v>1.4197270382960316</c:v>
                </c:pt>
                <c:pt idx="104">
                  <c:v>1.4366831438614629</c:v>
                </c:pt>
                <c:pt idx="105">
                  <c:v>1.4243630995646743</c:v>
                </c:pt>
                <c:pt idx="106">
                  <c:v>1.4189351246168664</c:v>
                </c:pt>
                <c:pt idx="107">
                  <c:v>1.4287201301295458</c:v>
                </c:pt>
                <c:pt idx="108">
                  <c:v>1.4294087405137903</c:v>
                </c:pt>
                <c:pt idx="109">
                  <c:v>1.4521543663549747</c:v>
                </c:pt>
                <c:pt idx="110">
                  <c:v>1.4386500695332589</c:v>
                </c:pt>
                <c:pt idx="111">
                  <c:v>1.4409636242420232</c:v>
                </c:pt>
                <c:pt idx="112">
                  <c:v>1.4386447045857689</c:v>
                </c:pt>
                <c:pt idx="113">
                  <c:v>1.4503729332188238</c:v>
                </c:pt>
                <c:pt idx="114">
                  <c:v>1.4206672141738488</c:v>
                </c:pt>
                <c:pt idx="115">
                  <c:v>1.43015435840594</c:v>
                </c:pt>
                <c:pt idx="116">
                  <c:v>1.419032434313072</c:v>
                </c:pt>
                <c:pt idx="117">
                  <c:v>1.4067892595311975</c:v>
                </c:pt>
                <c:pt idx="118">
                  <c:v>1.3808002326758697</c:v>
                </c:pt>
                <c:pt idx="119">
                  <c:v>1.3702954179691291</c:v>
                </c:pt>
                <c:pt idx="120">
                  <c:v>1.377106025127512</c:v>
                </c:pt>
                <c:pt idx="121">
                  <c:v>1.3241612585727363</c:v>
                </c:pt>
                <c:pt idx="122">
                  <c:v>1.3138329095670325</c:v>
                </c:pt>
                <c:pt idx="123">
                  <c:v>1.2045647837120392</c:v>
                </c:pt>
                <c:pt idx="124">
                  <c:v>1.2132103168532495</c:v>
                </c:pt>
                <c:pt idx="125">
                  <c:v>1.2464780979086412</c:v>
                </c:pt>
                <c:pt idx="126">
                  <c:v>1.2999913598909585</c:v>
                </c:pt>
                <c:pt idx="127">
                  <c:v>1.2781178458633788</c:v>
                </c:pt>
                <c:pt idx="128">
                  <c:v>1.2886260014468167</c:v>
                </c:pt>
                <c:pt idx="129">
                  <c:v>1.2985638896455747</c:v>
                </c:pt>
                <c:pt idx="130">
                  <c:v>1.3189472179084281</c:v>
                </c:pt>
                <c:pt idx="131">
                  <c:v>1.3249949953502183</c:v>
                </c:pt>
                <c:pt idx="132">
                  <c:v>1.3454333839758106</c:v>
                </c:pt>
                <c:pt idx="133">
                  <c:v>1.3485339302625374</c:v>
                </c:pt>
                <c:pt idx="134">
                  <c:v>1.3422941441980596</c:v>
                </c:pt>
                <c:pt idx="135">
                  <c:v>1.3264474795436678</c:v>
                </c:pt>
                <c:pt idx="136">
                  <c:v>1.3608397849939737</c:v>
                </c:pt>
                <c:pt idx="137">
                  <c:v>1.4372866221406762</c:v>
                </c:pt>
                <c:pt idx="138">
                  <c:v>1.4094819465285584</c:v>
                </c:pt>
                <c:pt idx="139">
                  <c:v>1.4114148472602994</c:v>
                </c:pt>
                <c:pt idx="140">
                  <c:v>1.4263747275812568</c:v>
                </c:pt>
                <c:pt idx="141">
                  <c:v>1.3648762433889656</c:v>
                </c:pt>
                <c:pt idx="142">
                  <c:v>1.3936199337983879</c:v>
                </c:pt>
                <c:pt idx="143">
                  <c:v>1.392637477658037</c:v>
                </c:pt>
                <c:pt idx="144">
                  <c:v>1.3899636808665932</c:v>
                </c:pt>
                <c:pt idx="145">
                  <c:v>1.3933297397726241</c:v>
                </c:pt>
                <c:pt idx="146">
                  <c:v>1.3844150659364844</c:v>
                </c:pt>
                <c:pt idx="147">
                  <c:v>1.390462885908355</c:v>
                </c:pt>
                <c:pt idx="148">
                  <c:v>1.4122020163431377</c:v>
                </c:pt>
                <c:pt idx="149">
                  <c:v>1.3789350274321339</c:v>
                </c:pt>
                <c:pt idx="150">
                  <c:v>1.3861333337130088</c:v>
                </c:pt>
                <c:pt idx="151">
                  <c:v>1.3935583827463516</c:v>
                </c:pt>
                <c:pt idx="152">
                  <c:v>1.3816502455192465</c:v>
                </c:pt>
                <c:pt idx="153">
                  <c:v>1.376950060360437</c:v>
                </c:pt>
                <c:pt idx="154">
                  <c:v>1.3782302879564541</c:v>
                </c:pt>
                <c:pt idx="155">
                  <c:v>1.3786568484569517</c:v>
                </c:pt>
                <c:pt idx="156">
                  <c:v>1.3809266739641157</c:v>
                </c:pt>
                <c:pt idx="157">
                  <c:v>1.3747890776181266</c:v>
                </c:pt>
                <c:pt idx="158">
                  <c:v>1.3860789449621853</c:v>
                </c:pt>
                <c:pt idx="159">
                  <c:v>1.4173844815308798</c:v>
                </c:pt>
                <c:pt idx="160">
                  <c:v>1.3662277061321155</c:v>
                </c:pt>
                <c:pt idx="161">
                  <c:v>1.3517962192516488</c:v>
                </c:pt>
                <c:pt idx="162">
                  <c:v>1.3620400513105149</c:v>
                </c:pt>
                <c:pt idx="163">
                  <c:v>1.3560893981900504</c:v>
                </c:pt>
                <c:pt idx="164">
                  <c:v>1.3092951107394273</c:v>
                </c:pt>
                <c:pt idx="165">
                  <c:v>1.2896204399415963</c:v>
                </c:pt>
                <c:pt idx="166">
                  <c:v>1.2777063468235528</c:v>
                </c:pt>
                <c:pt idx="167">
                  <c:v>1.2896332365385468</c:v>
                </c:pt>
                <c:pt idx="168">
                  <c:v>1.2827711030388587</c:v>
                </c:pt>
                <c:pt idx="169">
                  <c:v>1.2952460760867566</c:v>
                </c:pt>
                <c:pt idx="170">
                  <c:v>1.2730483430892754</c:v>
                </c:pt>
                <c:pt idx="171">
                  <c:v>1.2845640604873458</c:v>
                </c:pt>
                <c:pt idx="172">
                  <c:v>1.2741867019967796</c:v>
                </c:pt>
                <c:pt idx="173">
                  <c:v>1.3028977588080197</c:v>
                </c:pt>
                <c:pt idx="174">
                  <c:v>1.2792929440511023</c:v>
                </c:pt>
                <c:pt idx="175">
                  <c:v>1.2898111188384187</c:v>
                </c:pt>
                <c:pt idx="176">
                  <c:v>1.305343325325399</c:v>
                </c:pt>
                <c:pt idx="177">
                  <c:v>1.3110965425850507</c:v>
                </c:pt>
                <c:pt idx="178">
                  <c:v>1.3196525317774854</c:v>
                </c:pt>
                <c:pt idx="179">
                  <c:v>1.2997505109569096</c:v>
                </c:pt>
                <c:pt idx="180">
                  <c:v>1.3103533585788423</c:v>
                </c:pt>
                <c:pt idx="181">
                  <c:v>1.3248331316793052</c:v>
                </c:pt>
                <c:pt idx="182">
                  <c:v>1.3386709058586077</c:v>
                </c:pt>
                <c:pt idx="183">
                  <c:v>1.3156287371839088</c:v>
                </c:pt>
                <c:pt idx="184">
                  <c:v>1.3728486718708321</c:v>
                </c:pt>
                <c:pt idx="185">
                  <c:v>1.3879514546984086</c:v>
                </c:pt>
                <c:pt idx="186">
                  <c:v>1.3550177554350835</c:v>
                </c:pt>
                <c:pt idx="187">
                  <c:v>1.3453925549100725</c:v>
                </c:pt>
                <c:pt idx="188">
                  <c:v>1.3338864330631925</c:v>
                </c:pt>
                <c:pt idx="189">
                  <c:v>1.3109499610547422</c:v>
                </c:pt>
                <c:pt idx="190">
                  <c:v>1.3277155396897571</c:v>
                </c:pt>
                <c:pt idx="191">
                  <c:v>1.3516112674232834</c:v>
                </c:pt>
                <c:pt idx="192">
                  <c:v>1.3553625298673753</c:v>
                </c:pt>
                <c:pt idx="193">
                  <c:v>1.3560834064533038</c:v>
                </c:pt>
                <c:pt idx="194">
                  <c:v>1.3764223895041514</c:v>
                </c:pt>
                <c:pt idx="195">
                  <c:v>1.3500379302405969</c:v>
                </c:pt>
                <c:pt idx="196">
                  <c:v>1.3532171209920421</c:v>
                </c:pt>
                <c:pt idx="197">
                  <c:v>1.382670136419812</c:v>
                </c:pt>
                <c:pt idx="198">
                  <c:v>1.391566438894096</c:v>
                </c:pt>
                <c:pt idx="199">
                  <c:v>1.4211091341591708</c:v>
                </c:pt>
                <c:pt idx="200">
                  <c:v>1.4111636300719774</c:v>
                </c:pt>
                <c:pt idx="201">
                  <c:v>1.4361370625905745</c:v>
                </c:pt>
                <c:pt idx="202">
                  <c:v>1.4479511870326853</c:v>
                </c:pt>
                <c:pt idx="203">
                  <c:v>1.4233378716325507</c:v>
                </c:pt>
                <c:pt idx="204">
                  <c:v>1.4338515793780924</c:v>
                </c:pt>
                <c:pt idx="205">
                  <c:v>1.4323854991435196</c:v>
                </c:pt>
                <c:pt idx="206">
                  <c:v>1.4599904758153703</c:v>
                </c:pt>
                <c:pt idx="207">
                  <c:v>1.4300919173530104</c:v>
                </c:pt>
                <c:pt idx="208">
                  <c:v>1.4546980884244856</c:v>
                </c:pt>
                <c:pt idx="209">
                  <c:v>1.4569064542337866</c:v>
                </c:pt>
                <c:pt idx="210">
                  <c:v>1.4493148311971373</c:v>
                </c:pt>
                <c:pt idx="211">
                  <c:v>1.4569781640975139</c:v>
                </c:pt>
                <c:pt idx="212">
                  <c:v>1.4713169171380978</c:v>
                </c:pt>
                <c:pt idx="213">
                  <c:v>1.468749852576424</c:v>
                </c:pt>
                <c:pt idx="214">
                  <c:v>1.4876391612277273</c:v>
                </c:pt>
                <c:pt idx="215">
                  <c:v>1.4978597769575044</c:v>
                </c:pt>
                <c:pt idx="216">
                  <c:v>1.4981089981413049</c:v>
                </c:pt>
                <c:pt idx="217">
                  <c:v>1.477635956432251</c:v>
                </c:pt>
                <c:pt idx="218">
                  <c:v>1.4573972434068228</c:v>
                </c:pt>
                <c:pt idx="219">
                  <c:v>1.4391673887172587</c:v>
                </c:pt>
                <c:pt idx="220">
                  <c:v>1.4440313298241338</c:v>
                </c:pt>
                <c:pt idx="221">
                  <c:v>1.4643790439258726</c:v>
                </c:pt>
                <c:pt idx="222">
                  <c:v>1.4720467755552655</c:v>
                </c:pt>
                <c:pt idx="223">
                  <c:v>1.4729405447074617</c:v>
                </c:pt>
                <c:pt idx="224">
                  <c:v>1.4619685555503688</c:v>
                </c:pt>
                <c:pt idx="225">
                  <c:v>1.4775975263254642</c:v>
                </c:pt>
                <c:pt idx="226">
                  <c:v>1.4865384657537477</c:v>
                </c:pt>
                <c:pt idx="227">
                  <c:v>1.4767470110233307</c:v>
                </c:pt>
                <c:pt idx="228">
                  <c:v>1.4824367315948315</c:v>
                </c:pt>
                <c:pt idx="229">
                  <c:v>1.5096200034275498</c:v>
                </c:pt>
                <c:pt idx="230">
                  <c:v>1.5062879042050397</c:v>
                </c:pt>
                <c:pt idx="231">
                  <c:v>1.4870426211861718</c:v>
                </c:pt>
                <c:pt idx="232">
                  <c:v>1.4642714903486573</c:v>
                </c:pt>
                <c:pt idx="233">
                  <c:v>1.4772238713010382</c:v>
                </c:pt>
                <c:pt idx="234">
                  <c:v>1.4722468422045603</c:v>
                </c:pt>
                <c:pt idx="235">
                  <c:v>1.4702008063989338</c:v>
                </c:pt>
                <c:pt idx="236">
                  <c:v>1.4680221571614611</c:v>
                </c:pt>
                <c:pt idx="237">
                  <c:v>1.447221529217976</c:v>
                </c:pt>
                <c:pt idx="238">
                  <c:v>1.4493103020639291</c:v>
                </c:pt>
                <c:pt idx="239">
                  <c:v>1.4723940923967949</c:v>
                </c:pt>
                <c:pt idx="240">
                  <c:v>1.509007927020213</c:v>
                </c:pt>
                <c:pt idx="241">
                  <c:v>1.4807072321370798</c:v>
                </c:pt>
                <c:pt idx="242">
                  <c:v>1.3334395121776652</c:v>
                </c:pt>
                <c:pt idx="243">
                  <c:v>1.3353202992147024</c:v>
                </c:pt>
                <c:pt idx="244">
                  <c:v>1.3605635653266752</c:v>
                </c:pt>
                <c:pt idx="245">
                  <c:v>1.3703387363921689</c:v>
                </c:pt>
                <c:pt idx="246">
                  <c:v>1.3567506259887718</c:v>
                </c:pt>
                <c:pt idx="247">
                  <c:v>1.3541963475724244</c:v>
                </c:pt>
                <c:pt idx="248">
                  <c:v>1.3327439631688875</c:v>
                </c:pt>
                <c:pt idx="249">
                  <c:v>1.319228464417602</c:v>
                </c:pt>
                <c:pt idx="250">
                  <c:v>1.299147541294569</c:v>
                </c:pt>
                <c:pt idx="251">
                  <c:v>1.2767789186501688</c:v>
                </c:pt>
                <c:pt idx="252">
                  <c:v>1.3002678474353275</c:v>
                </c:pt>
                <c:pt idx="253">
                  <c:v>1.3023580236073191</c:v>
                </c:pt>
                <c:pt idx="254">
                  <c:v>1.2800747513240467</c:v>
                </c:pt>
                <c:pt idx="255">
                  <c:v>1.287347478596774</c:v>
                </c:pt>
                <c:pt idx="256">
                  <c:v>1.2522157345566234</c:v>
                </c:pt>
                <c:pt idx="257">
                  <c:v>1.2609222022183149</c:v>
                </c:pt>
                <c:pt idx="258">
                  <c:v>1.2644853315754023</c:v>
                </c:pt>
                <c:pt idx="259">
                  <c:v>1.2730861609410911</c:v>
                </c:pt>
                <c:pt idx="260">
                  <c:v>1.2695411547758628</c:v>
                </c:pt>
                <c:pt idx="261">
                  <c:v>1.2416577580711734</c:v>
                </c:pt>
                <c:pt idx="262">
                  <c:v>1.2499845451882197</c:v>
                </c:pt>
                <c:pt idx="263">
                  <c:v>1.2428642920236628</c:v>
                </c:pt>
                <c:pt idx="264">
                  <c:v>1.2471182702811072</c:v>
                </c:pt>
                <c:pt idx="265">
                  <c:v>1.230133812662136</c:v>
                </c:pt>
                <c:pt idx="266">
                  <c:v>1.1951421045360995</c:v>
                </c:pt>
                <c:pt idx="267">
                  <c:v>1.1732814029600955</c:v>
                </c:pt>
                <c:pt idx="268">
                  <c:v>1.1484463908030966</c:v>
                </c:pt>
                <c:pt idx="269">
                  <c:v>1.152252619176799</c:v>
                </c:pt>
                <c:pt idx="270">
                  <c:v>1.1599779410652109</c:v>
                </c:pt>
                <c:pt idx="271">
                  <c:v>1.1622047310617851</c:v>
                </c:pt>
                <c:pt idx="272">
                  <c:v>1.2140156779515041</c:v>
                </c:pt>
                <c:pt idx="273">
                  <c:v>1.2388810564754191</c:v>
                </c:pt>
                <c:pt idx="274">
                  <c:v>1.2410934458559502</c:v>
                </c:pt>
                <c:pt idx="275">
                  <c:v>1.220118937950174</c:v>
                </c:pt>
                <c:pt idx="276">
                  <c:v>1.2157436341096295</c:v>
                </c:pt>
                <c:pt idx="277">
                  <c:v>1.2116759478095969</c:v>
                </c:pt>
                <c:pt idx="278">
                  <c:v>1.1988216300772303</c:v>
                </c:pt>
                <c:pt idx="279">
                  <c:v>1.222002570193135</c:v>
                </c:pt>
                <c:pt idx="280">
                  <c:v>1.2156847344568642</c:v>
                </c:pt>
                <c:pt idx="281">
                  <c:v>1.2177862540171618</c:v>
                </c:pt>
                <c:pt idx="282">
                  <c:v>1.2280262540171618</c:v>
                </c:pt>
                <c:pt idx="283">
                  <c:v>1.2194737286016382</c:v>
                </c:pt>
                <c:pt idx="284">
                  <c:v>1.2314316367649034</c:v>
                </c:pt>
                <c:pt idx="285">
                  <c:v>1.2272689726598762</c:v>
                </c:pt>
                <c:pt idx="286">
                  <c:v>1.2149513065334581</c:v>
                </c:pt>
                <c:pt idx="287">
                  <c:v>1.2031441566482497</c:v>
                </c:pt>
                <c:pt idx="288">
                  <c:v>1.1825583825896724</c:v>
                </c:pt>
                <c:pt idx="289">
                  <c:v>1.1518528452427688</c:v>
                </c:pt>
                <c:pt idx="290">
                  <c:v>1.1631098808900484</c:v>
                </c:pt>
                <c:pt idx="291">
                  <c:v>1.1407907876032131</c:v>
                </c:pt>
                <c:pt idx="292">
                  <c:v>1.1235861050916842</c:v>
                </c:pt>
                <c:pt idx="293">
                  <c:v>1.1239407150207623</c:v>
                </c:pt>
                <c:pt idx="294">
                  <c:v>1.120560533558389</c:v>
                </c:pt>
                <c:pt idx="295">
                  <c:v>1.1178848289561771</c:v>
                </c:pt>
                <c:pt idx="296">
                  <c:v>1.1045081116749045</c:v>
                </c:pt>
                <c:pt idx="297">
                  <c:v>1.1054111277485905</c:v>
                </c:pt>
                <c:pt idx="298">
                  <c:v>1.0959307266546983</c:v>
                </c:pt>
                <c:pt idx="299">
                  <c:v>1.0941042426364334</c:v>
                </c:pt>
                <c:pt idx="300">
                  <c:v>1.0884099002411358</c:v>
                </c:pt>
                <c:pt idx="301">
                  <c:v>1.0880423882969976</c:v>
                </c:pt>
                <c:pt idx="302">
                  <c:v>1.0757656025827118</c:v>
                </c:pt>
                <c:pt idx="303">
                  <c:v>1.0779927740749169</c:v>
                </c:pt>
                <c:pt idx="304">
                  <c:v>1.046599205927903</c:v>
                </c:pt>
                <c:pt idx="305">
                  <c:v>1.0338035486964179</c:v>
                </c:pt>
                <c:pt idx="306">
                  <c:v>1.0032341181269873</c:v>
                </c:pt>
                <c:pt idx="307">
                  <c:v>0.9921230070158763</c:v>
                </c:pt>
                <c:pt idx="308">
                  <c:v>1.0005364685543379</c:v>
                </c:pt>
                <c:pt idx="309">
                  <c:v>0.9635609803948032</c:v>
                </c:pt>
                <c:pt idx="310">
                  <c:v>0.95539344112778746</c:v>
                </c:pt>
                <c:pt idx="311">
                  <c:v>0.92806986109336409</c:v>
                </c:pt>
                <c:pt idx="312">
                  <c:v>0.86760898954419685</c:v>
                </c:pt>
                <c:pt idx="313">
                  <c:v>0.85490104130020439</c:v>
                </c:pt>
                <c:pt idx="314">
                  <c:v>0.84202952246098117</c:v>
                </c:pt>
                <c:pt idx="315">
                  <c:v>0.80564824669091084</c:v>
                </c:pt>
                <c:pt idx="316">
                  <c:v>0.79063101380070899</c:v>
                </c:pt>
                <c:pt idx="317">
                  <c:v>0.83148107283258632</c:v>
                </c:pt>
                <c:pt idx="318">
                  <c:v>0.87311945255650569</c:v>
                </c:pt>
                <c:pt idx="319">
                  <c:v>0.84640012170148704</c:v>
                </c:pt>
                <c:pt idx="320">
                  <c:v>0.84453792430856345</c:v>
                </c:pt>
                <c:pt idx="321">
                  <c:v>0.83891994678047344</c:v>
                </c:pt>
                <c:pt idx="322">
                  <c:v>0.84543157468745023</c:v>
                </c:pt>
                <c:pt idx="323">
                  <c:v>0.87652666256487255</c:v>
                </c:pt>
                <c:pt idx="324">
                  <c:v>0.88390756169258444</c:v>
                </c:pt>
                <c:pt idx="325">
                  <c:v>0.8556186932473222</c:v>
                </c:pt>
                <c:pt idx="326">
                  <c:v>0.90937277376962922</c:v>
                </c:pt>
                <c:pt idx="327">
                  <c:v>0.92416694186568404</c:v>
                </c:pt>
                <c:pt idx="328">
                  <c:v>0.92395248765165883</c:v>
                </c:pt>
                <c:pt idx="329">
                  <c:v>0.89798989139203289</c:v>
                </c:pt>
                <c:pt idx="330">
                  <c:v>0.9051982793343657</c:v>
                </c:pt>
                <c:pt idx="331">
                  <c:v>0.87897097603914032</c:v>
                </c:pt>
                <c:pt idx="332">
                  <c:v>0.88631410020469437</c:v>
                </c:pt>
                <c:pt idx="333">
                  <c:v>0.87665334981152432</c:v>
                </c:pt>
                <c:pt idx="334">
                  <c:v>0.90226630953131415</c:v>
                </c:pt>
                <c:pt idx="335">
                  <c:v>0.90900690531300588</c:v>
                </c:pt>
                <c:pt idx="336">
                  <c:v>0.91225788060559365</c:v>
                </c:pt>
                <c:pt idx="337">
                  <c:v>0.89010457976376811</c:v>
                </c:pt>
                <c:pt idx="338">
                  <c:v>0.87045244513535169</c:v>
                </c:pt>
                <c:pt idx="339">
                  <c:v>0.88470316880491284</c:v>
                </c:pt>
                <c:pt idx="340">
                  <c:v>0.87344444329264082</c:v>
                </c:pt>
                <c:pt idx="341">
                  <c:v>0.87770453297873963</c:v>
                </c:pt>
                <c:pt idx="342">
                  <c:v>0.91959497336542051</c:v>
                </c:pt>
                <c:pt idx="343">
                  <c:v>0.94144830389704492</c:v>
                </c:pt>
                <c:pt idx="344">
                  <c:v>0.91822749116859925</c:v>
                </c:pt>
                <c:pt idx="345">
                  <c:v>0.93948169992280817</c:v>
                </c:pt>
                <c:pt idx="346">
                  <c:v>0.95603799131353662</c:v>
                </c:pt>
                <c:pt idx="347">
                  <c:v>0.95271573217732386</c:v>
                </c:pt>
                <c:pt idx="348">
                  <c:v>0.94770738493191486</c:v>
                </c:pt>
                <c:pt idx="349">
                  <c:v>0.96854923209170229</c:v>
                </c:pt>
                <c:pt idx="350">
                  <c:v>0.93256277993251524</c:v>
                </c:pt>
                <c:pt idx="351">
                  <c:v>0.9115988724330556</c:v>
                </c:pt>
                <c:pt idx="352">
                  <c:v>0.90353787025440624</c:v>
                </c:pt>
                <c:pt idx="353">
                  <c:v>0.91750135038329983</c:v>
                </c:pt>
                <c:pt idx="354">
                  <c:v>0.92791801704996657</c:v>
                </c:pt>
                <c:pt idx="355">
                  <c:v>0.93194088387190177</c:v>
                </c:pt>
                <c:pt idx="356">
                  <c:v>0.91646034205293814</c:v>
                </c:pt>
                <c:pt idx="357">
                  <c:v>0.89088151074092059</c:v>
                </c:pt>
                <c:pt idx="358">
                  <c:v>0.86370144279075067</c:v>
                </c:pt>
                <c:pt idx="359">
                  <c:v>0.85937933178074155</c:v>
                </c:pt>
                <c:pt idx="360">
                  <c:v>0.87549392443964935</c:v>
                </c:pt>
                <c:pt idx="361">
                  <c:v>0.88568444282688907</c:v>
                </c:pt>
                <c:pt idx="362">
                  <c:v>0.86787159051572793</c:v>
                </c:pt>
                <c:pt idx="363">
                  <c:v>0.87414539737210262</c:v>
                </c:pt>
                <c:pt idx="364">
                  <c:v>0.87548797960526425</c:v>
                </c:pt>
                <c:pt idx="365">
                  <c:v>0.85911317860458192</c:v>
                </c:pt>
                <c:pt idx="366">
                  <c:v>0.85178213622199317</c:v>
                </c:pt>
                <c:pt idx="367">
                  <c:v>0.86153712714758302</c:v>
                </c:pt>
                <c:pt idx="368">
                  <c:v>0.8787054660550524</c:v>
                </c:pt>
                <c:pt idx="369">
                  <c:v>0.85262447772286287</c:v>
                </c:pt>
                <c:pt idx="370">
                  <c:v>0.8725796346735355</c:v>
                </c:pt>
                <c:pt idx="371">
                  <c:v>0.86147104251756179</c:v>
                </c:pt>
                <c:pt idx="372">
                  <c:v>0.88472170682225615</c:v>
                </c:pt>
                <c:pt idx="373">
                  <c:v>0.88004984920267892</c:v>
                </c:pt>
                <c:pt idx="374">
                  <c:v>0.88558082265400639</c:v>
                </c:pt>
                <c:pt idx="375">
                  <c:v>0.90104586295023803</c:v>
                </c:pt>
                <c:pt idx="376">
                  <c:v>0.923405317805434</c:v>
                </c:pt>
                <c:pt idx="377">
                  <c:v>0.91676008736599135</c:v>
                </c:pt>
                <c:pt idx="378">
                  <c:v>0.97357367410274842</c:v>
                </c:pt>
                <c:pt idx="379">
                  <c:v>0.94615364917545308</c:v>
                </c:pt>
                <c:pt idx="380">
                  <c:v>0.91332807526427529</c:v>
                </c:pt>
                <c:pt idx="381">
                  <c:v>0.92812410147437896</c:v>
                </c:pt>
                <c:pt idx="382">
                  <c:v>0.92515611334633141</c:v>
                </c:pt>
                <c:pt idx="383">
                  <c:v>0.9283260203623922</c:v>
                </c:pt>
                <c:pt idx="384">
                  <c:v>0.92642045186779121</c:v>
                </c:pt>
                <c:pt idx="385">
                  <c:v>0.91224823799620003</c:v>
                </c:pt>
                <c:pt idx="386">
                  <c:v>0.92392056397243083</c:v>
                </c:pt>
                <c:pt idx="387">
                  <c:v>0.93003741695703324</c:v>
                </c:pt>
                <c:pt idx="388">
                  <c:v>0.88828835081772317</c:v>
                </c:pt>
                <c:pt idx="389">
                  <c:v>0.87130511059425964</c:v>
                </c:pt>
                <c:pt idx="390">
                  <c:v>0.89080554880635432</c:v>
                </c:pt>
                <c:pt idx="391">
                  <c:v>0.86564831610195181</c:v>
                </c:pt>
                <c:pt idx="392">
                  <c:v>0.86204146308121221</c:v>
                </c:pt>
                <c:pt idx="393">
                  <c:v>0.82510831675115137</c:v>
                </c:pt>
                <c:pt idx="394">
                  <c:v>0.82813791358172684</c:v>
                </c:pt>
                <c:pt idx="395">
                  <c:v>0.80914005084128515</c:v>
                </c:pt>
                <c:pt idx="396">
                  <c:v>0.84464165413949854</c:v>
                </c:pt>
                <c:pt idx="397">
                  <c:v>0.83141352696381987</c:v>
                </c:pt>
                <c:pt idx="398">
                  <c:v>0.83326666571758401</c:v>
                </c:pt>
                <c:pt idx="399">
                  <c:v>0.81941039516803005</c:v>
                </c:pt>
                <c:pt idx="400">
                  <c:v>0.85693299914633037</c:v>
                </c:pt>
                <c:pt idx="401">
                  <c:v>0.84757867562362899</c:v>
                </c:pt>
                <c:pt idx="402">
                  <c:v>0.86086098089152641</c:v>
                </c:pt>
                <c:pt idx="403">
                  <c:v>0.83594173769817148</c:v>
                </c:pt>
                <c:pt idx="404">
                  <c:v>0.82356145271802661</c:v>
                </c:pt>
                <c:pt idx="405">
                  <c:v>0.82004527831577612</c:v>
                </c:pt>
                <c:pt idx="406">
                  <c:v>0.80842564350429891</c:v>
                </c:pt>
                <c:pt idx="407">
                  <c:v>0.83944586409253419</c:v>
                </c:pt>
                <c:pt idx="408">
                  <c:v>0.83575582719216501</c:v>
                </c:pt>
                <c:pt idx="409">
                  <c:v>0.78511371427721488</c:v>
                </c:pt>
                <c:pt idx="410">
                  <c:v>0.78849454016468157</c:v>
                </c:pt>
                <c:pt idx="411">
                  <c:v>0.79640062545457146</c:v>
                </c:pt>
                <c:pt idx="412">
                  <c:v>0.77810347980929206</c:v>
                </c:pt>
                <c:pt idx="413">
                  <c:v>0.75997133872633116</c:v>
                </c:pt>
                <c:pt idx="414">
                  <c:v>0.72739888425082477</c:v>
                </c:pt>
                <c:pt idx="415">
                  <c:v>0.7587032320769117</c:v>
                </c:pt>
                <c:pt idx="416">
                  <c:v>0.76290907077062775</c:v>
                </c:pt>
                <c:pt idx="417">
                  <c:v>0.74554184197626572</c:v>
                </c:pt>
                <c:pt idx="418">
                  <c:v>0.71305743449185821</c:v>
                </c:pt>
                <c:pt idx="419">
                  <c:v>0.69855703902652733</c:v>
                </c:pt>
                <c:pt idx="420">
                  <c:v>0.68870613380821</c:v>
                </c:pt>
                <c:pt idx="421">
                  <c:v>0.71185307789143493</c:v>
                </c:pt>
                <c:pt idx="422">
                  <c:v>0.69867784732490001</c:v>
                </c:pt>
                <c:pt idx="423">
                  <c:v>0.698941282519842</c:v>
                </c:pt>
                <c:pt idx="424">
                  <c:v>0.71704785261813475</c:v>
                </c:pt>
                <c:pt idx="425">
                  <c:v>0.73006802111443303</c:v>
                </c:pt>
                <c:pt idx="426">
                  <c:v>0.73032325337579085</c:v>
                </c:pt>
                <c:pt idx="427">
                  <c:v>0.73210669286623675</c:v>
                </c:pt>
                <c:pt idx="428">
                  <c:v>0.69484453641803379</c:v>
                </c:pt>
                <c:pt idx="429">
                  <c:v>0.68416077573427292</c:v>
                </c:pt>
                <c:pt idx="430">
                  <c:v>0.70251421044848383</c:v>
                </c:pt>
                <c:pt idx="431">
                  <c:v>0.71057662917410158</c:v>
                </c:pt>
                <c:pt idx="432">
                  <c:v>0.70979578586332592</c:v>
                </c:pt>
                <c:pt idx="433">
                  <c:v>0.71933432672437247</c:v>
                </c:pt>
                <c:pt idx="434">
                  <c:v>0.70362340763560571</c:v>
                </c:pt>
                <c:pt idx="435">
                  <c:v>0.72010550910354287</c:v>
                </c:pt>
                <c:pt idx="436">
                  <c:v>0.69149623758036416</c:v>
                </c:pt>
                <c:pt idx="437">
                  <c:v>0.68456105486497343</c:v>
                </c:pt>
                <c:pt idx="438">
                  <c:v>0.69381052632374729</c:v>
                </c:pt>
                <c:pt idx="439">
                  <c:v>0.65766594801049427</c:v>
                </c:pt>
                <c:pt idx="440">
                  <c:v>0.5422108472163587</c:v>
                </c:pt>
                <c:pt idx="441">
                  <c:v>0.48778250583149552</c:v>
                </c:pt>
                <c:pt idx="442">
                  <c:v>0.4423279603769501</c:v>
                </c:pt>
                <c:pt idx="443">
                  <c:v>0.44165410592951071</c:v>
                </c:pt>
                <c:pt idx="444">
                  <c:v>0.43861253783218057</c:v>
                </c:pt>
                <c:pt idx="445">
                  <c:v>0.47414056912292368</c:v>
                </c:pt>
                <c:pt idx="446">
                  <c:v>0.47900595997598883</c:v>
                </c:pt>
                <c:pt idx="447">
                  <c:v>0.50027580124583015</c:v>
                </c:pt>
                <c:pt idx="448">
                  <c:v>0.51712973383009975</c:v>
                </c:pt>
                <c:pt idx="449">
                  <c:v>0.50735980001352243</c:v>
                </c:pt>
                <c:pt idx="450">
                  <c:v>0.51827002445242509</c:v>
                </c:pt>
                <c:pt idx="451">
                  <c:v>0.49921030399499189</c:v>
                </c:pt>
                <c:pt idx="452">
                  <c:v>0.49793803936394865</c:v>
                </c:pt>
                <c:pt idx="453">
                  <c:v>0.47015118091347452</c:v>
                </c:pt>
                <c:pt idx="454">
                  <c:v>0.48718202924252341</c:v>
                </c:pt>
                <c:pt idx="455">
                  <c:v>0.50671574064769032</c:v>
                </c:pt>
                <c:pt idx="456">
                  <c:v>0.48875550973043569</c:v>
                </c:pt>
                <c:pt idx="457">
                  <c:v>0.48682748916488294</c:v>
                </c:pt>
                <c:pt idx="458">
                  <c:v>0.49542895459973479</c:v>
                </c:pt>
                <c:pt idx="459">
                  <c:v>0.49765400227932799</c:v>
                </c:pt>
                <c:pt idx="460">
                  <c:v>0.50522498019730899</c:v>
                </c:pt>
                <c:pt idx="461">
                  <c:v>0.48887358551952764</c:v>
                </c:pt>
                <c:pt idx="462">
                  <c:v>0.47850753433714988</c:v>
                </c:pt>
                <c:pt idx="463">
                  <c:v>0.451902945045497</c:v>
                </c:pt>
                <c:pt idx="464">
                  <c:v>0.46986506130937689</c:v>
                </c:pt>
                <c:pt idx="465">
                  <c:v>0.47409270358579958</c:v>
                </c:pt>
                <c:pt idx="466">
                  <c:v>0.4878835951829773</c:v>
                </c:pt>
                <c:pt idx="467">
                  <c:v>0.4986703972134342</c:v>
                </c:pt>
                <c:pt idx="468">
                  <c:v>0.53944945990363502</c:v>
                </c:pt>
                <c:pt idx="469">
                  <c:v>0.51032324631140202</c:v>
                </c:pt>
                <c:pt idx="470">
                  <c:v>0.50560329665753168</c:v>
                </c:pt>
                <c:pt idx="471">
                  <c:v>0.53462865565539286</c:v>
                </c:pt>
                <c:pt idx="472">
                  <c:v>0.51085636913678167</c:v>
                </c:pt>
                <c:pt idx="473">
                  <c:v>0.52290828508239351</c:v>
                </c:pt>
                <c:pt idx="474">
                  <c:v>0.47294073154572913</c:v>
                </c:pt>
                <c:pt idx="475">
                  <c:v>0.48226249303721092</c:v>
                </c:pt>
                <c:pt idx="476">
                  <c:v>0.51970061184909211</c:v>
                </c:pt>
                <c:pt idx="477">
                  <c:v>0.56939187912342315</c:v>
                </c:pt>
                <c:pt idx="478">
                  <c:v>0.57319972915271433</c:v>
                </c:pt>
                <c:pt idx="479">
                  <c:v>0.565525585114934</c:v>
                </c:pt>
                <c:pt idx="480">
                  <c:v>0.5854850875737132</c:v>
                </c:pt>
                <c:pt idx="481">
                  <c:v>0.5593645770364617</c:v>
                </c:pt>
                <c:pt idx="482">
                  <c:v>0.53814602596037808</c:v>
                </c:pt>
                <c:pt idx="483">
                  <c:v>0.54626388525081693</c:v>
                </c:pt>
                <c:pt idx="484">
                  <c:v>0.5549077004520091</c:v>
                </c:pt>
                <c:pt idx="485">
                  <c:v>0.55041668248793729</c:v>
                </c:pt>
                <c:pt idx="486">
                  <c:v>0.58145816783751669</c:v>
                </c:pt>
                <c:pt idx="487">
                  <c:v>0.5834848036221143</c:v>
                </c:pt>
                <c:pt idx="488">
                  <c:v>0.57354328315427816</c:v>
                </c:pt>
                <c:pt idx="489">
                  <c:v>0.589936725777229</c:v>
                </c:pt>
                <c:pt idx="490">
                  <c:v>0.62996985664415328</c:v>
                </c:pt>
                <c:pt idx="491">
                  <c:v>0.63024587099689955</c:v>
                </c:pt>
                <c:pt idx="492">
                  <c:v>0.60186097176329179</c:v>
                </c:pt>
                <c:pt idx="493">
                  <c:v>0.54833226362932053</c:v>
                </c:pt>
                <c:pt idx="494">
                  <c:v>0.57340514992669656</c:v>
                </c:pt>
                <c:pt idx="495">
                  <c:v>0.61770718391945234</c:v>
                </c:pt>
                <c:pt idx="496">
                  <c:v>0.6432298556544509</c:v>
                </c:pt>
                <c:pt idx="497">
                  <c:v>0.58792899605559712</c:v>
                </c:pt>
                <c:pt idx="498">
                  <c:v>0.55843047098185083</c:v>
                </c:pt>
                <c:pt idx="499">
                  <c:v>0.53395177651222259</c:v>
                </c:pt>
                <c:pt idx="500">
                  <c:v>0.53274148906895458</c:v>
                </c:pt>
                <c:pt idx="501">
                  <c:v>0.48320195270820521</c:v>
                </c:pt>
                <c:pt idx="502">
                  <c:v>0.46509655341948886</c:v>
                </c:pt>
                <c:pt idx="503">
                  <c:v>0.42122210185013342</c:v>
                </c:pt>
                <c:pt idx="504">
                  <c:v>0.44526689763405969</c:v>
                </c:pt>
                <c:pt idx="505">
                  <c:v>0.43394111482260067</c:v>
                </c:pt>
                <c:pt idx="506">
                  <c:v>0.44285494777076839</c:v>
                </c:pt>
                <c:pt idx="507">
                  <c:v>0.43082688228463417</c:v>
                </c:pt>
                <c:pt idx="508">
                  <c:v>0.45047968280870887</c:v>
                </c:pt>
                <c:pt idx="509">
                  <c:v>0.44488020981793153</c:v>
                </c:pt>
                <c:pt idx="510">
                  <c:v>0.39906553534325029</c:v>
                </c:pt>
                <c:pt idx="511">
                  <c:v>0.39664840827142711</c:v>
                </c:pt>
                <c:pt idx="512">
                  <c:v>0.40486758635361886</c:v>
                </c:pt>
                <c:pt idx="513">
                  <c:v>0.41301976026666243</c:v>
                </c:pt>
                <c:pt idx="514">
                  <c:v>0.39889643956394105</c:v>
                </c:pt>
                <c:pt idx="515">
                  <c:v>0.37491054891138365</c:v>
                </c:pt>
                <c:pt idx="516">
                  <c:v>0.36385491410396564</c:v>
                </c:pt>
                <c:pt idx="517">
                  <c:v>0.34049724987038898</c:v>
                </c:pt>
                <c:pt idx="518">
                  <c:v>0.30261846199160114</c:v>
                </c:pt>
                <c:pt idx="519">
                  <c:v>0.26935036023034875</c:v>
                </c:pt>
                <c:pt idx="520">
                  <c:v>0.2832446095549338</c:v>
                </c:pt>
                <c:pt idx="521">
                  <c:v>0.26155691239405054</c:v>
                </c:pt>
                <c:pt idx="522">
                  <c:v>0.23608178097472188</c:v>
                </c:pt>
                <c:pt idx="523">
                  <c:v>0.24330779462385876</c:v>
                </c:pt>
                <c:pt idx="524">
                  <c:v>0.23029437453439139</c:v>
                </c:pt>
                <c:pt idx="525">
                  <c:v>0.22250748928848962</c:v>
                </c:pt>
                <c:pt idx="526">
                  <c:v>0.23224774902874945</c:v>
                </c:pt>
                <c:pt idx="527">
                  <c:v>0.23224774902874945</c:v>
                </c:pt>
                <c:pt idx="528">
                  <c:v>0.26063891622117841</c:v>
                </c:pt>
                <c:pt idx="529">
                  <c:v>0.24461327519553744</c:v>
                </c:pt>
                <c:pt idx="530">
                  <c:v>0.244212473592331</c:v>
                </c:pt>
                <c:pt idx="531">
                  <c:v>0.28348856138593903</c:v>
                </c:pt>
                <c:pt idx="532">
                  <c:v>0.29377819553228046</c:v>
                </c:pt>
                <c:pt idx="533">
                  <c:v>0.33855431493526555</c:v>
                </c:pt>
                <c:pt idx="534">
                  <c:v>0.32039271374920186</c:v>
                </c:pt>
                <c:pt idx="535">
                  <c:v>0.32224251027158446</c:v>
                </c:pt>
                <c:pt idx="536">
                  <c:v>0.30416341422638671</c:v>
                </c:pt>
                <c:pt idx="537">
                  <c:v>0.30038269588990274</c:v>
                </c:pt>
                <c:pt idx="538">
                  <c:v>0.29848875649596329</c:v>
                </c:pt>
                <c:pt idx="539">
                  <c:v>0.31780524980948499</c:v>
                </c:pt>
                <c:pt idx="540">
                  <c:v>0.34596409457482791</c:v>
                </c:pt>
                <c:pt idx="541">
                  <c:v>0.38248583370526268</c:v>
                </c:pt>
                <c:pt idx="542">
                  <c:v>0.36801864951330787</c:v>
                </c:pt>
                <c:pt idx="543">
                  <c:v>0.39547232144192834</c:v>
                </c:pt>
                <c:pt idx="544">
                  <c:v>0.34576050587996876</c:v>
                </c:pt>
                <c:pt idx="545">
                  <c:v>0.34576050587996876</c:v>
                </c:pt>
                <c:pt idx="546">
                  <c:v>0.37172541816067051</c:v>
                </c:pt>
                <c:pt idx="547">
                  <c:v>0.38179836015441826</c:v>
                </c:pt>
                <c:pt idx="548">
                  <c:v>0.35651345986951799</c:v>
                </c:pt>
                <c:pt idx="549">
                  <c:v>0.36253115898456234</c:v>
                </c:pt>
                <c:pt idx="550">
                  <c:v>0.38704773357019773</c:v>
                </c:pt>
                <c:pt idx="551">
                  <c:v>0.38427765046770468</c:v>
                </c:pt>
                <c:pt idx="552">
                  <c:v>0.42289283022802426</c:v>
                </c:pt>
                <c:pt idx="553">
                  <c:v>0.47135656161858497</c:v>
                </c:pt>
                <c:pt idx="554">
                  <c:v>0.38535724961308093</c:v>
                </c:pt>
                <c:pt idx="555">
                  <c:v>0.38810167499901571</c:v>
                </c:pt>
                <c:pt idx="556">
                  <c:v>0.37770306148081823</c:v>
                </c:pt>
                <c:pt idx="557">
                  <c:v>0.29107405959757904</c:v>
                </c:pt>
                <c:pt idx="558">
                  <c:v>0.32350846192994054</c:v>
                </c:pt>
                <c:pt idx="559">
                  <c:v>0.33253699208523124</c:v>
                </c:pt>
                <c:pt idx="560">
                  <c:v>0.35719356129974333</c:v>
                </c:pt>
                <c:pt idx="561">
                  <c:v>0.3690278808263705</c:v>
                </c:pt>
                <c:pt idx="562">
                  <c:v>0.3718046944327571</c:v>
                </c:pt>
                <c:pt idx="563">
                  <c:v>0.40340133308821935</c:v>
                </c:pt>
                <c:pt idx="564">
                  <c:v>0.28371747911757583</c:v>
                </c:pt>
                <c:pt idx="565">
                  <c:v>0.31753566093575769</c:v>
                </c:pt>
                <c:pt idx="566">
                  <c:v>0.32903817711117112</c:v>
                </c:pt>
                <c:pt idx="567">
                  <c:v>0.34251335441613562</c:v>
                </c:pt>
                <c:pt idx="568">
                  <c:v>0.34815510335830768</c:v>
                </c:pt>
                <c:pt idx="569">
                  <c:v>0.32247698400930225</c:v>
                </c:pt>
                <c:pt idx="570">
                  <c:v>0.33568183768524806</c:v>
                </c:pt>
                <c:pt idx="571">
                  <c:v>0.33029970636124373</c:v>
                </c:pt>
                <c:pt idx="572">
                  <c:v>0.31794954290319788</c:v>
                </c:pt>
                <c:pt idx="573">
                  <c:v>0.3208470438086668</c:v>
                </c:pt>
                <c:pt idx="574">
                  <c:v>0.25646770687728671</c:v>
                </c:pt>
                <c:pt idx="575">
                  <c:v>0.20669028882791407</c:v>
                </c:pt>
                <c:pt idx="576">
                  <c:v>0.21829028882791401</c:v>
                </c:pt>
                <c:pt idx="577">
                  <c:v>0.25601161292337205</c:v>
                </c:pt>
                <c:pt idx="578">
                  <c:v>0.20248363238809231</c:v>
                </c:pt>
                <c:pt idx="579">
                  <c:v>0.30673354157806687</c:v>
                </c:pt>
                <c:pt idx="580">
                  <c:v>0.3259711618131933</c:v>
                </c:pt>
                <c:pt idx="581">
                  <c:v>0.38180701785086568</c:v>
                </c:pt>
                <c:pt idx="582">
                  <c:v>0.36295849146292869</c:v>
                </c:pt>
                <c:pt idx="583">
                  <c:v>0.36330107453932481</c:v>
                </c:pt>
                <c:pt idx="584">
                  <c:v>0.27086095477884564</c:v>
                </c:pt>
                <c:pt idx="585">
                  <c:v>0.26255906798639295</c:v>
                </c:pt>
                <c:pt idx="586">
                  <c:v>0.25953105890236583</c:v>
                </c:pt>
                <c:pt idx="587">
                  <c:v>0.31730566660564674</c:v>
                </c:pt>
                <c:pt idx="588">
                  <c:v>0.30025815119034027</c:v>
                </c:pt>
                <c:pt idx="589">
                  <c:v>0.27496993995939933</c:v>
                </c:pt>
                <c:pt idx="590">
                  <c:v>0.30839912759419441</c:v>
                </c:pt>
                <c:pt idx="591">
                  <c:v>0.33499114998747637</c:v>
                </c:pt>
                <c:pt idx="592">
                  <c:v>0.39701937447057456</c:v>
                </c:pt>
                <c:pt idx="593">
                  <c:v>0.42941060978337231</c:v>
                </c:pt>
                <c:pt idx="594">
                  <c:v>0.42941060978337231</c:v>
                </c:pt>
                <c:pt idx="595">
                  <c:v>0.44319075384851481</c:v>
                </c:pt>
                <c:pt idx="596">
                  <c:v>0.47941170162998181</c:v>
                </c:pt>
                <c:pt idx="597">
                  <c:v>0.47699112674344601</c:v>
                </c:pt>
                <c:pt idx="598">
                  <c:v>0.4217548559899339</c:v>
                </c:pt>
                <c:pt idx="599">
                  <c:v>0.45806254829762616</c:v>
                </c:pt>
                <c:pt idx="600">
                  <c:v>0.43540678995904858</c:v>
                </c:pt>
                <c:pt idx="601">
                  <c:v>0.3995528134271058</c:v>
                </c:pt>
                <c:pt idx="602">
                  <c:v>0.37790779178208411</c:v>
                </c:pt>
                <c:pt idx="603">
                  <c:v>0.3384477710136522</c:v>
                </c:pt>
                <c:pt idx="604">
                  <c:v>0.34395551628043364</c:v>
                </c:pt>
                <c:pt idx="605">
                  <c:v>0.33946035722095924</c:v>
                </c:pt>
                <c:pt idx="606">
                  <c:v>0.3338970748843807</c:v>
                </c:pt>
                <c:pt idx="607">
                  <c:v>0.3321555214186892</c:v>
                </c:pt>
                <c:pt idx="608">
                  <c:v>0.33319936275480599</c:v>
                </c:pt>
                <c:pt idx="609">
                  <c:v>0.32760104225095721</c:v>
                </c:pt>
                <c:pt idx="610">
                  <c:v>0.36271245345960013</c:v>
                </c:pt>
                <c:pt idx="611">
                  <c:v>0.3310161803840167</c:v>
                </c:pt>
                <c:pt idx="612">
                  <c:v>0.29865372083709107</c:v>
                </c:pt>
                <c:pt idx="613">
                  <c:v>0.30543943512280536</c:v>
                </c:pt>
                <c:pt idx="614">
                  <c:v>0.34025501595700047</c:v>
                </c:pt>
                <c:pt idx="615">
                  <c:v>0.37806596123063219</c:v>
                </c:pt>
                <c:pt idx="616">
                  <c:v>0.39662064873063219</c:v>
                </c:pt>
                <c:pt idx="617">
                  <c:v>0.44788686244280029</c:v>
                </c:pt>
                <c:pt idx="618">
                  <c:v>0.45127251956806957</c:v>
                </c:pt>
                <c:pt idx="619">
                  <c:v>0.45065656638051177</c:v>
                </c:pt>
                <c:pt idx="620">
                  <c:v>0.44352257134329109</c:v>
                </c:pt>
                <c:pt idx="621">
                  <c:v>0.46059574207499832</c:v>
                </c:pt>
                <c:pt idx="622">
                  <c:v>0.40457513679489543</c:v>
                </c:pt>
                <c:pt idx="623">
                  <c:v>0.42937890445580607</c:v>
                </c:pt>
                <c:pt idx="624">
                  <c:v>0.43437734244393467</c:v>
                </c:pt>
                <c:pt idx="625">
                  <c:v>0.42935379456324407</c:v>
                </c:pt>
                <c:pt idx="626">
                  <c:v>0.37436870016112411</c:v>
                </c:pt>
                <c:pt idx="627">
                  <c:v>0.34223194802437196</c:v>
                </c:pt>
                <c:pt idx="628">
                  <c:v>0.15320755778046957</c:v>
                </c:pt>
                <c:pt idx="629">
                  <c:v>0.10416704605339067</c:v>
                </c:pt>
                <c:pt idx="630">
                  <c:v>9.8161040047384573E-2</c:v>
                </c:pt>
                <c:pt idx="631">
                  <c:v>8.8633105876747886E-2</c:v>
                </c:pt>
                <c:pt idx="632">
                  <c:v>6.4686320954353227E-2</c:v>
                </c:pt>
                <c:pt idx="633">
                  <c:v>9.8947562924374677E-2</c:v>
                </c:pt>
                <c:pt idx="634">
                  <c:v>9.6801640177593629E-2</c:v>
                </c:pt>
                <c:pt idx="635">
                  <c:v>0.13518381104016064</c:v>
                </c:pt>
                <c:pt idx="636">
                  <c:v>0.13062328036022697</c:v>
                </c:pt>
                <c:pt idx="637">
                  <c:v>6.6662098181135665E-2</c:v>
                </c:pt>
                <c:pt idx="638">
                  <c:v>6.2676270014616398E-2</c:v>
                </c:pt>
                <c:pt idx="639">
                  <c:v>2.0682730559148155E-2</c:v>
                </c:pt>
                <c:pt idx="640">
                  <c:v>-2.8711942564338733E-2</c:v>
                </c:pt>
                <c:pt idx="641">
                  <c:v>1.0822941156591548E-2</c:v>
                </c:pt>
                <c:pt idx="642">
                  <c:v>1.4068189186262403E-2</c:v>
                </c:pt>
                <c:pt idx="643">
                  <c:v>-3.8647980718782282E-3</c:v>
                </c:pt>
                <c:pt idx="644">
                  <c:v>4.761237292185494E-2</c:v>
                </c:pt>
                <c:pt idx="645">
                  <c:v>6.5202522438125743E-2</c:v>
                </c:pt>
                <c:pt idx="646">
                  <c:v>7.5281038334745753E-3</c:v>
                </c:pt>
                <c:pt idx="647">
                  <c:v>5.2821176657630864E-2</c:v>
                </c:pt>
                <c:pt idx="648">
                  <c:v>-2.4740435860429733E-3</c:v>
                </c:pt>
                <c:pt idx="649">
                  <c:v>-4.5484796274214978E-2</c:v>
                </c:pt>
                <c:pt idx="650">
                  <c:v>1.557588448654057E-3</c:v>
                </c:pt>
                <c:pt idx="651">
                  <c:v>2.9184400042856939E-2</c:v>
                </c:pt>
                <c:pt idx="652">
                  <c:v>6.3305134950993436E-2</c:v>
                </c:pt>
                <c:pt idx="653">
                  <c:v>7.0686811025678753E-2</c:v>
                </c:pt>
                <c:pt idx="654">
                  <c:v>4.1183011293895011E-2</c:v>
                </c:pt>
                <c:pt idx="655">
                  <c:v>7.1789501482510953E-4</c:v>
                </c:pt>
                <c:pt idx="656">
                  <c:v>1.266642442658994E-2</c:v>
                </c:pt>
                <c:pt idx="657">
                  <c:v>1.4958950790643022E-2</c:v>
                </c:pt>
                <c:pt idx="658">
                  <c:v>-5.0502700406230505E-2</c:v>
                </c:pt>
                <c:pt idx="659">
                  <c:v>2.0309827964173577E-2</c:v>
                </c:pt>
                <c:pt idx="660">
                  <c:v>-2.4261058711976258E-2</c:v>
                </c:pt>
                <c:pt idx="661">
                  <c:v>-2.0079293656619646E-3</c:v>
                </c:pt>
                <c:pt idx="662">
                  <c:v>8.8632880077845533E-2</c:v>
                </c:pt>
                <c:pt idx="663">
                  <c:v>0.15624294297092733</c:v>
                </c:pt>
                <c:pt idx="664">
                  <c:v>0.1713416653867228</c:v>
                </c:pt>
                <c:pt idx="665">
                  <c:v>0.1503930487859324</c:v>
                </c:pt>
                <c:pt idx="666">
                  <c:v>0.12734412035892073</c:v>
                </c:pt>
                <c:pt idx="667">
                  <c:v>0.10332755721192277</c:v>
                </c:pt>
                <c:pt idx="668">
                  <c:v>0.12717557661370127</c:v>
                </c:pt>
                <c:pt idx="669">
                  <c:v>4.8710014277171254E-2</c:v>
                </c:pt>
                <c:pt idx="670">
                  <c:v>5.9916910828895276E-2</c:v>
                </c:pt>
                <c:pt idx="671">
                  <c:v>7.9773269088295407E-2</c:v>
                </c:pt>
                <c:pt idx="672">
                  <c:v>5.5097944412970778E-2</c:v>
                </c:pt>
                <c:pt idx="673">
                  <c:v>7.0035705472718535E-3</c:v>
                </c:pt>
                <c:pt idx="674">
                  <c:v>-1.5734248478250223E-2</c:v>
                </c:pt>
                <c:pt idx="675">
                  <c:v>7.8042034112161929E-2</c:v>
                </c:pt>
                <c:pt idx="676">
                  <c:v>5.9626616553275502E-2</c:v>
                </c:pt>
                <c:pt idx="677">
                  <c:v>5.4893397964635104E-2</c:v>
                </c:pt>
                <c:pt idx="678">
                  <c:v>2.0164991909426E-2</c:v>
                </c:pt>
                <c:pt idx="679">
                  <c:v>9.206581835570693E-2</c:v>
                </c:pt>
                <c:pt idx="680">
                  <c:v>6.6207403773256845E-2</c:v>
                </c:pt>
                <c:pt idx="681">
                  <c:v>9.9007731776536878E-2</c:v>
                </c:pt>
                <c:pt idx="682">
                  <c:v>5.1777160715995918E-2</c:v>
                </c:pt>
                <c:pt idx="683">
                  <c:v>1.987640750376729E-2</c:v>
                </c:pt>
                <c:pt idx="684">
                  <c:v>6.6348735344916476E-2</c:v>
                </c:pt>
                <c:pt idx="685">
                  <c:v>3.9450687622573644E-2</c:v>
                </c:pt>
                <c:pt idx="686">
                  <c:v>0.15529265156580341</c:v>
                </c:pt>
                <c:pt idx="687">
                  <c:v>0.18361915175216192</c:v>
                </c:pt>
                <c:pt idx="688">
                  <c:v>0.22881488128952854</c:v>
                </c:pt>
                <c:pt idx="689">
                  <c:v>0.2753028351409027</c:v>
                </c:pt>
                <c:pt idx="690">
                  <c:v>0.30557595129753323</c:v>
                </c:pt>
                <c:pt idx="691">
                  <c:v>0.34020111012853704</c:v>
                </c:pt>
                <c:pt idx="692">
                  <c:v>0.3810298730779581</c:v>
                </c:pt>
                <c:pt idx="693">
                  <c:v>0.31127759146126965</c:v>
                </c:pt>
                <c:pt idx="694">
                  <c:v>0.33202447942807456</c:v>
                </c:pt>
                <c:pt idx="695">
                  <c:v>0.3662414954576676</c:v>
                </c:pt>
                <c:pt idx="696">
                  <c:v>0.31401963363476781</c:v>
                </c:pt>
                <c:pt idx="697">
                  <c:v>0.34085044171557599</c:v>
                </c:pt>
                <c:pt idx="698">
                  <c:v>0.38692090242018307</c:v>
                </c:pt>
                <c:pt idx="699">
                  <c:v>0.40437652372195809</c:v>
                </c:pt>
                <c:pt idx="700">
                  <c:v>0.34114909371252122</c:v>
                </c:pt>
                <c:pt idx="701">
                  <c:v>0.36838287584226426</c:v>
                </c:pt>
                <c:pt idx="702">
                  <c:v>0.36685054363264125</c:v>
                </c:pt>
                <c:pt idx="703">
                  <c:v>0.34684429167890563</c:v>
                </c:pt>
                <c:pt idx="704">
                  <c:v>0.34840484099226399</c:v>
                </c:pt>
                <c:pt idx="705">
                  <c:v>0.34871685347276316</c:v>
                </c:pt>
                <c:pt idx="706">
                  <c:v>0.35553433100607601</c:v>
                </c:pt>
                <c:pt idx="707">
                  <c:v>0.38965585150891924</c:v>
                </c:pt>
                <c:pt idx="708">
                  <c:v>0.43399223594827863</c:v>
                </c:pt>
                <c:pt idx="709">
                  <c:v>0.47644635810659131</c:v>
                </c:pt>
                <c:pt idx="710">
                  <c:v>0.46171595232560192</c:v>
                </c:pt>
                <c:pt idx="711">
                  <c:v>0.45330788057672311</c:v>
                </c:pt>
                <c:pt idx="712">
                  <c:v>0.47791148910597403</c:v>
                </c:pt>
                <c:pt idx="713">
                  <c:v>0.49431374777765991</c:v>
                </c:pt>
                <c:pt idx="714">
                  <c:v>0.42471351769425481</c:v>
                </c:pt>
                <c:pt idx="715">
                  <c:v>0.40386795104716133</c:v>
                </c:pt>
                <c:pt idx="716">
                  <c:v>0.42231175508174346</c:v>
                </c:pt>
                <c:pt idx="717">
                  <c:v>0.37270497952215487</c:v>
                </c:pt>
                <c:pt idx="718">
                  <c:v>0.38140063169606786</c:v>
                </c:pt>
                <c:pt idx="719">
                  <c:v>0.33856135714947611</c:v>
                </c:pt>
                <c:pt idx="720">
                  <c:v>0.37992826362429621</c:v>
                </c:pt>
                <c:pt idx="721">
                  <c:v>0.36440314946904517</c:v>
                </c:pt>
                <c:pt idx="722">
                  <c:v>0.3570434438572696</c:v>
                </c:pt>
                <c:pt idx="723">
                  <c:v>0.26274814184384687</c:v>
                </c:pt>
                <c:pt idx="724">
                  <c:v>0.2446408647683429</c:v>
                </c:pt>
                <c:pt idx="725">
                  <c:v>0.29308039662790086</c:v>
                </c:pt>
                <c:pt idx="726">
                  <c:v>0.28157102471076823</c:v>
                </c:pt>
                <c:pt idx="727">
                  <c:v>0.31617419931394286</c:v>
                </c:pt>
                <c:pt idx="728">
                  <c:v>0.29145071200099548</c:v>
                </c:pt>
                <c:pt idx="729">
                  <c:v>0.21549691431111095</c:v>
                </c:pt>
                <c:pt idx="730">
                  <c:v>0.25773627066377602</c:v>
                </c:pt>
                <c:pt idx="731">
                  <c:v>0.31732012942796273</c:v>
                </c:pt>
                <c:pt idx="732">
                  <c:v>0.38547524106133524</c:v>
                </c:pt>
                <c:pt idx="733">
                  <c:v>0.38104915667065964</c:v>
                </c:pt>
                <c:pt idx="734">
                  <c:v>0.44044410532455913</c:v>
                </c:pt>
                <c:pt idx="735">
                  <c:v>0.41042695266589702</c:v>
                </c:pt>
                <c:pt idx="736">
                  <c:v>0.40727237853340492</c:v>
                </c:pt>
                <c:pt idx="737">
                  <c:v>0.33070553691562177</c:v>
                </c:pt>
                <c:pt idx="738">
                  <c:v>0.36900719962346018</c:v>
                </c:pt>
                <c:pt idx="739">
                  <c:v>0.39784226306059978</c:v>
                </c:pt>
                <c:pt idx="740">
                  <c:v>0.42668572427594564</c:v>
                </c:pt>
                <c:pt idx="741">
                  <c:v>0.45046921252088812</c:v>
                </c:pt>
                <c:pt idx="742">
                  <c:v>0.46421954953895239</c:v>
                </c:pt>
                <c:pt idx="743">
                  <c:v>0.39194432548575786</c:v>
                </c:pt>
                <c:pt idx="744">
                  <c:v>0.4117799729779652</c:v>
                </c:pt>
                <c:pt idx="745">
                  <c:v>0.4769455358918725</c:v>
                </c:pt>
                <c:pt idx="746">
                  <c:v>0.53765715569779426</c:v>
                </c:pt>
                <c:pt idx="747">
                  <c:v>0.4894046778678518</c:v>
                </c:pt>
                <c:pt idx="748">
                  <c:v>0.4680940758433445</c:v>
                </c:pt>
                <c:pt idx="749">
                  <c:v>0.45486870472323648</c:v>
                </c:pt>
                <c:pt idx="750">
                  <c:v>0.38219933587552379</c:v>
                </c:pt>
                <c:pt idx="751">
                  <c:v>0.45295532188574716</c:v>
                </c:pt>
                <c:pt idx="752">
                  <c:v>0.49025135918178442</c:v>
                </c:pt>
                <c:pt idx="753">
                  <c:v>0.45789841800531372</c:v>
                </c:pt>
                <c:pt idx="754">
                  <c:v>0.39570017886870479</c:v>
                </c:pt>
                <c:pt idx="755">
                  <c:v>0.36284596942311975</c:v>
                </c:pt>
                <c:pt idx="756">
                  <c:v>0.38324826827369429</c:v>
                </c:pt>
                <c:pt idx="757">
                  <c:v>0.38382265081246525</c:v>
                </c:pt>
                <c:pt idx="758">
                  <c:v>0.4240652086955965</c:v>
                </c:pt>
                <c:pt idx="759">
                  <c:v>0.41460499723204602</c:v>
                </c:pt>
                <c:pt idx="760">
                  <c:v>0.46431414583067121</c:v>
                </c:pt>
                <c:pt idx="761">
                  <c:v>0.46537066986659303</c:v>
                </c:pt>
                <c:pt idx="762">
                  <c:v>0.47968985757812643</c:v>
                </c:pt>
                <c:pt idx="763">
                  <c:v>0.55437065738540181</c:v>
                </c:pt>
                <c:pt idx="764">
                  <c:v>0.58609447357387856</c:v>
                </c:pt>
                <c:pt idx="765">
                  <c:v>0.59004428770027262</c:v>
                </c:pt>
                <c:pt idx="766">
                  <c:v>0.60334094061178101</c:v>
                </c:pt>
                <c:pt idx="767">
                  <c:v>0.57939727863995005</c:v>
                </c:pt>
                <c:pt idx="768">
                  <c:v>0.55313854580448873</c:v>
                </c:pt>
                <c:pt idx="769">
                  <c:v>0.56551066096032987</c:v>
                </c:pt>
                <c:pt idx="770">
                  <c:v>0.59349400971148625</c:v>
                </c:pt>
                <c:pt idx="771">
                  <c:v>0.62005862024728098</c:v>
                </c:pt>
                <c:pt idx="772">
                  <c:v>0.60936464982634819</c:v>
                </c:pt>
                <c:pt idx="773">
                  <c:v>0.56118911918003278</c:v>
                </c:pt>
                <c:pt idx="774">
                  <c:v>0.57830116793765107</c:v>
                </c:pt>
                <c:pt idx="775">
                  <c:v>0.57359085234650653</c:v>
                </c:pt>
                <c:pt idx="776">
                  <c:v>0.57547143532723055</c:v>
                </c:pt>
                <c:pt idx="777">
                  <c:v>0.5852479716400798</c:v>
                </c:pt>
                <c:pt idx="778">
                  <c:v>0.60688313447314735</c:v>
                </c:pt>
                <c:pt idx="779">
                  <c:v>0.58619508240434226</c:v>
                </c:pt>
                <c:pt idx="780">
                  <c:v>0.5611772124972656</c:v>
                </c:pt>
                <c:pt idx="781">
                  <c:v>0.50399837118744206</c:v>
                </c:pt>
                <c:pt idx="782">
                  <c:v>0.50349433892937756</c:v>
                </c:pt>
                <c:pt idx="783">
                  <c:v>0.45097444503017337</c:v>
                </c:pt>
                <c:pt idx="784">
                  <c:v>0.45441087114701173</c:v>
                </c:pt>
                <c:pt idx="785">
                  <c:v>0.43911296454475723</c:v>
                </c:pt>
                <c:pt idx="786">
                  <c:v>0.3962918058545809</c:v>
                </c:pt>
                <c:pt idx="787">
                  <c:v>0.42192583912428383</c:v>
                </c:pt>
                <c:pt idx="788">
                  <c:v>0.44510111882593528</c:v>
                </c:pt>
                <c:pt idx="789">
                  <c:v>0.47782464369066091</c:v>
                </c:pt>
                <c:pt idx="790">
                  <c:v>0.45865447562343398</c:v>
                </c:pt>
                <c:pt idx="791">
                  <c:v>0.46930659305653355</c:v>
                </c:pt>
                <c:pt idx="792">
                  <c:v>0.39566642569251675</c:v>
                </c:pt>
                <c:pt idx="793">
                  <c:v>0.45521521897688177</c:v>
                </c:pt>
                <c:pt idx="794">
                  <c:v>0.39691427505683763</c:v>
                </c:pt>
                <c:pt idx="795">
                  <c:v>0.44901953821473228</c:v>
                </c:pt>
                <c:pt idx="796">
                  <c:v>0.49184069690490873</c:v>
                </c:pt>
                <c:pt idx="797">
                  <c:v>0.51207761694439535</c:v>
                </c:pt>
                <c:pt idx="798">
                  <c:v>0.5491498602904028</c:v>
                </c:pt>
                <c:pt idx="799">
                  <c:v>0.56320796713201482</c:v>
                </c:pt>
                <c:pt idx="800">
                  <c:v>0.5613300328597145</c:v>
                </c:pt>
                <c:pt idx="801">
                  <c:v>0.59818284769127672</c:v>
                </c:pt>
                <c:pt idx="802">
                  <c:v>0.61529395880238791</c:v>
                </c:pt>
                <c:pt idx="803">
                  <c:v>0.59511712815174189</c:v>
                </c:pt>
                <c:pt idx="804">
                  <c:v>0.63117482045943418</c:v>
                </c:pt>
                <c:pt idx="805">
                  <c:v>0.58187420133538004</c:v>
                </c:pt>
                <c:pt idx="806">
                  <c:v>0.61534051339211759</c:v>
                </c:pt>
                <c:pt idx="807">
                  <c:v>0.57282665017585155</c:v>
                </c:pt>
                <c:pt idx="808">
                  <c:v>0.57513185994994098</c:v>
                </c:pt>
                <c:pt idx="809">
                  <c:v>0.62193476041137796</c:v>
                </c:pt>
                <c:pt idx="810">
                  <c:v>0.63021543158156756</c:v>
                </c:pt>
                <c:pt idx="811">
                  <c:v>0.65776364094795869</c:v>
                </c:pt>
                <c:pt idx="812">
                  <c:v>0.61535144744232595</c:v>
                </c:pt>
                <c:pt idx="813">
                  <c:v>0.62519396712736519</c:v>
                </c:pt>
                <c:pt idx="814">
                  <c:v>0.55921122056639527</c:v>
                </c:pt>
                <c:pt idx="815">
                  <c:v>0.59234918269443848</c:v>
                </c:pt>
                <c:pt idx="816">
                  <c:v>0.58002604257577128</c:v>
                </c:pt>
                <c:pt idx="817">
                  <c:v>0.59795522231579812</c:v>
                </c:pt>
                <c:pt idx="818">
                  <c:v>0.60041442195809636</c:v>
                </c:pt>
                <c:pt idx="819">
                  <c:v>0.6284457127012516</c:v>
                </c:pt>
                <c:pt idx="820">
                  <c:v>0.62188403291122529</c:v>
                </c:pt>
                <c:pt idx="821">
                  <c:v>0.61726966244319625</c:v>
                </c:pt>
                <c:pt idx="822">
                  <c:v>0.63792815179116269</c:v>
                </c:pt>
                <c:pt idx="823">
                  <c:v>0.62771076048681496</c:v>
                </c:pt>
                <c:pt idx="824">
                  <c:v>0.65002744486513586</c:v>
                </c:pt>
                <c:pt idx="825">
                  <c:v>0.6504523439516029</c:v>
                </c:pt>
                <c:pt idx="826">
                  <c:v>0.67712728191686344</c:v>
                </c:pt>
                <c:pt idx="827">
                  <c:v>0.65428464232295491</c:v>
                </c:pt>
                <c:pt idx="828">
                  <c:v>0.63553868240052425</c:v>
                </c:pt>
                <c:pt idx="829">
                  <c:v>0.64217395637312702</c:v>
                </c:pt>
                <c:pt idx="830">
                  <c:v>0.63288469303331274</c:v>
                </c:pt>
                <c:pt idx="831">
                  <c:v>0.66386648076619958</c:v>
                </c:pt>
                <c:pt idx="832">
                  <c:v>0.66678862645603454</c:v>
                </c:pt>
                <c:pt idx="833">
                  <c:v>0.6476437636608845</c:v>
                </c:pt>
                <c:pt idx="834">
                  <c:v>0.61694874063961724</c:v>
                </c:pt>
                <c:pt idx="835">
                  <c:v>0.61935468989596021</c:v>
                </c:pt>
                <c:pt idx="836">
                  <c:v>0.64762249010850004</c:v>
                </c:pt>
                <c:pt idx="837">
                  <c:v>0.59739927582278585</c:v>
                </c:pt>
                <c:pt idx="838">
                  <c:v>0.59110996764668544</c:v>
                </c:pt>
                <c:pt idx="839">
                  <c:v>0.62286290370584141</c:v>
                </c:pt>
                <c:pt idx="840">
                  <c:v>0.64974121058414835</c:v>
                </c:pt>
                <c:pt idx="841">
                  <c:v>0.63644504931457957</c:v>
                </c:pt>
                <c:pt idx="842">
                  <c:v>0.61115920938493995</c:v>
                </c:pt>
                <c:pt idx="843">
                  <c:v>0.59756437987747402</c:v>
                </c:pt>
                <c:pt idx="844">
                  <c:v>0.58606753587386728</c:v>
                </c:pt>
                <c:pt idx="845">
                  <c:v>0.47121455773865739</c:v>
                </c:pt>
                <c:pt idx="846">
                  <c:v>0.47020826843048125</c:v>
                </c:pt>
                <c:pt idx="847">
                  <c:v>0.46438843037380118</c:v>
                </c:pt>
                <c:pt idx="848">
                  <c:v>0.43736140334677398</c:v>
                </c:pt>
                <c:pt idx="849">
                  <c:v>0.45094766328012448</c:v>
                </c:pt>
                <c:pt idx="850">
                  <c:v>0.4774013692945992</c:v>
                </c:pt>
                <c:pt idx="851">
                  <c:v>0.4728889601695051</c:v>
                </c:pt>
                <c:pt idx="852">
                  <c:v>0.48428920800097974</c:v>
                </c:pt>
                <c:pt idx="853">
                  <c:v>0.47730143660092983</c:v>
                </c:pt>
                <c:pt idx="854">
                  <c:v>0.49879105809055135</c:v>
                </c:pt>
                <c:pt idx="855">
                  <c:v>0.48316605809055135</c:v>
                </c:pt>
                <c:pt idx="856">
                  <c:v>0.50925301461229044</c:v>
                </c:pt>
                <c:pt idx="857">
                  <c:v>0.49005065124449132</c:v>
                </c:pt>
                <c:pt idx="858">
                  <c:v>0.45223767219492572</c:v>
                </c:pt>
                <c:pt idx="859">
                  <c:v>0.46360417888853533</c:v>
                </c:pt>
                <c:pt idx="860">
                  <c:v>0.49063784809472832</c:v>
                </c:pt>
                <c:pt idx="861">
                  <c:v>0.48891455907454129</c:v>
                </c:pt>
                <c:pt idx="862">
                  <c:v>0.51129723055468568</c:v>
                </c:pt>
                <c:pt idx="863">
                  <c:v>0.47694323503564173</c:v>
                </c:pt>
                <c:pt idx="864">
                  <c:v>0.49718713747466603</c:v>
                </c:pt>
                <c:pt idx="865">
                  <c:v>0.47090428390770744</c:v>
                </c:pt>
                <c:pt idx="866">
                  <c:v>0.46864638124839975</c:v>
                </c:pt>
                <c:pt idx="867">
                  <c:v>0.49359745756933915</c:v>
                </c:pt>
                <c:pt idx="868">
                  <c:v>0.49652428683763172</c:v>
                </c:pt>
                <c:pt idx="869">
                  <c:v>0.5085724796087161</c:v>
                </c:pt>
                <c:pt idx="870">
                  <c:v>0.5256260087418283</c:v>
                </c:pt>
                <c:pt idx="871">
                  <c:v>0.53756141712001693</c:v>
                </c:pt>
                <c:pt idx="872">
                  <c:v>0.54568583680432525</c:v>
                </c:pt>
                <c:pt idx="873">
                  <c:v>0.55534100921811835</c:v>
                </c:pt>
                <c:pt idx="874">
                  <c:v>0.54956066239730905</c:v>
                </c:pt>
                <c:pt idx="875">
                  <c:v>0.57282172834130185</c:v>
                </c:pt>
                <c:pt idx="876">
                  <c:v>0.54472792755188915</c:v>
                </c:pt>
                <c:pt idx="877">
                  <c:v>0.51459159653060238</c:v>
                </c:pt>
                <c:pt idx="878">
                  <c:v>0.53749414385474348</c:v>
                </c:pt>
                <c:pt idx="879">
                  <c:v>0.5535897980281167</c:v>
                </c:pt>
                <c:pt idx="880">
                  <c:v>0.55289950810634958</c:v>
                </c:pt>
                <c:pt idx="881">
                  <c:v>0.58042244388616604</c:v>
                </c:pt>
                <c:pt idx="882">
                  <c:v>0.61184853838118125</c:v>
                </c:pt>
                <c:pt idx="883">
                  <c:v>0.60486468853395292</c:v>
                </c:pt>
                <c:pt idx="884">
                  <c:v>0.62601401560081904</c:v>
                </c:pt>
                <c:pt idx="885">
                  <c:v>0.63970975938505836</c:v>
                </c:pt>
                <c:pt idx="886">
                  <c:v>0.64202214113826417</c:v>
                </c:pt>
                <c:pt idx="887">
                  <c:v>0.64096995258607559</c:v>
                </c:pt>
                <c:pt idx="888">
                  <c:v>0.61506321683478016</c:v>
                </c:pt>
                <c:pt idx="889">
                  <c:v>0.59838191744935443</c:v>
                </c:pt>
                <c:pt idx="890">
                  <c:v>0.61202123331859004</c:v>
                </c:pt>
                <c:pt idx="891">
                  <c:v>0.61697599419752158</c:v>
                </c:pt>
                <c:pt idx="892">
                  <c:v>0.63245849684863498</c:v>
                </c:pt>
                <c:pt idx="893">
                  <c:v>0.65180125891186291</c:v>
                </c:pt>
                <c:pt idx="894">
                  <c:v>0.65861803230578975</c:v>
                </c:pt>
                <c:pt idx="895">
                  <c:v>0.67206820552771773</c:v>
                </c:pt>
                <c:pt idx="896">
                  <c:v>0.64010185431846434</c:v>
                </c:pt>
                <c:pt idx="897">
                  <c:v>0.66331467272438061</c:v>
                </c:pt>
                <c:pt idx="898">
                  <c:v>0.70504695618894753</c:v>
                </c:pt>
                <c:pt idx="899">
                  <c:v>0.72264509968150226</c:v>
                </c:pt>
                <c:pt idx="900">
                  <c:v>0.70050633708019772</c:v>
                </c:pt>
                <c:pt idx="901">
                  <c:v>0.69112884306583211</c:v>
                </c:pt>
                <c:pt idx="902">
                  <c:v>0.70373719609971708</c:v>
                </c:pt>
                <c:pt idx="903">
                  <c:v>0.71058517105569441</c:v>
                </c:pt>
                <c:pt idx="904">
                  <c:v>0.72257047938741681</c:v>
                </c:pt>
                <c:pt idx="905">
                  <c:v>0.70466414329926264</c:v>
                </c:pt>
                <c:pt idx="906">
                  <c:v>0.69852674476431909</c:v>
                </c:pt>
                <c:pt idx="907">
                  <c:v>0.66876119940244338</c:v>
                </c:pt>
                <c:pt idx="908">
                  <c:v>0.64943451611067271</c:v>
                </c:pt>
                <c:pt idx="909">
                  <c:v>0.68122526057747357</c:v>
                </c:pt>
                <c:pt idx="910">
                  <c:v>0.68122526057747357</c:v>
                </c:pt>
                <c:pt idx="911">
                  <c:v>0.66465745530032083</c:v>
                </c:pt>
                <c:pt idx="912">
                  <c:v>0.67297388532060476</c:v>
                </c:pt>
                <c:pt idx="913">
                  <c:v>0.70192799207656309</c:v>
                </c:pt>
                <c:pt idx="914">
                  <c:v>0.68673103146868453</c:v>
                </c:pt>
                <c:pt idx="915">
                  <c:v>0.67744747950097506</c:v>
                </c:pt>
                <c:pt idx="916">
                  <c:v>0.66910397115746689</c:v>
                </c:pt>
                <c:pt idx="917">
                  <c:v>0.68393957661055438</c:v>
                </c:pt>
                <c:pt idx="918">
                  <c:v>0.7012760620321461</c:v>
                </c:pt>
                <c:pt idx="919">
                  <c:v>0.68971767223541436</c:v>
                </c:pt>
                <c:pt idx="920">
                  <c:v>0.65932752849824805</c:v>
                </c:pt>
                <c:pt idx="921">
                  <c:v>0.70047736114246928</c:v>
                </c:pt>
                <c:pt idx="922">
                  <c:v>0.70420431288825192</c:v>
                </c:pt>
                <c:pt idx="923">
                  <c:v>0.70125329970705963</c:v>
                </c:pt>
                <c:pt idx="924">
                  <c:v>0.69888690254673624</c:v>
                </c:pt>
                <c:pt idx="925">
                  <c:v>0.70690724683468609</c:v>
                </c:pt>
                <c:pt idx="926">
                  <c:v>0.69382757977166587</c:v>
                </c:pt>
                <c:pt idx="927">
                  <c:v>0.68523273667752227</c:v>
                </c:pt>
                <c:pt idx="928">
                  <c:v>0.66044781246613338</c:v>
                </c:pt>
                <c:pt idx="929">
                  <c:v>0.67078634885372712</c:v>
                </c:pt>
                <c:pt idx="930">
                  <c:v>0.67361634683229998</c:v>
                </c:pt>
                <c:pt idx="931">
                  <c:v>0.66751506556323359</c:v>
                </c:pt>
                <c:pt idx="932">
                  <c:v>0.63257505293431326</c:v>
                </c:pt>
                <c:pt idx="933">
                  <c:v>0.63067711957286243</c:v>
                </c:pt>
                <c:pt idx="934">
                  <c:v>0.56457999727070396</c:v>
                </c:pt>
                <c:pt idx="935">
                  <c:v>0.54928668524148705</c:v>
                </c:pt>
                <c:pt idx="936">
                  <c:v>0.6012234954557264</c:v>
                </c:pt>
                <c:pt idx="937">
                  <c:v>0.59205118709145477</c:v>
                </c:pt>
                <c:pt idx="938">
                  <c:v>0.61841733635788054</c:v>
                </c:pt>
                <c:pt idx="939">
                  <c:v>0.61027157001275734</c:v>
                </c:pt>
                <c:pt idx="940">
                  <c:v>0.69878270717571167</c:v>
                </c:pt>
                <c:pt idx="941">
                  <c:v>0.73294009536216198</c:v>
                </c:pt>
                <c:pt idx="942">
                  <c:v>0.76685076081339265</c:v>
                </c:pt>
                <c:pt idx="943">
                  <c:v>0.76539010717088762</c:v>
                </c:pt>
                <c:pt idx="944">
                  <c:v>0.76830290527756884</c:v>
                </c:pt>
                <c:pt idx="945">
                  <c:v>0.8283645069202793</c:v>
                </c:pt>
                <c:pt idx="946">
                  <c:v>0.80597122490488393</c:v>
                </c:pt>
                <c:pt idx="947">
                  <c:v>0.81378236880351273</c:v>
                </c:pt>
                <c:pt idx="948">
                  <c:v>0.81930627696853953</c:v>
                </c:pt>
                <c:pt idx="949">
                  <c:v>0.78998857974039449</c:v>
                </c:pt>
                <c:pt idx="950">
                  <c:v>0.78084387828800073</c:v>
                </c:pt>
                <c:pt idx="951">
                  <c:v>0.77561676941994007</c:v>
                </c:pt>
                <c:pt idx="952">
                  <c:v>0.81658479016324181</c:v>
                </c:pt>
                <c:pt idx="953">
                  <c:v>0.85800981087575212</c:v>
                </c:pt>
                <c:pt idx="954">
                  <c:v>0.86443062088563027</c:v>
                </c:pt>
                <c:pt idx="955">
                  <c:v>0.83893678330332389</c:v>
                </c:pt>
                <c:pt idx="956">
                  <c:v>0.86218876219514451</c:v>
                </c:pt>
                <c:pt idx="957">
                  <c:v>0.84200033689231812</c:v>
                </c:pt>
                <c:pt idx="958">
                  <c:v>0.81148716074807403</c:v>
                </c:pt>
                <c:pt idx="959">
                  <c:v>0.8140809701895404</c:v>
                </c:pt>
                <c:pt idx="960">
                  <c:v>0.79755785540662605</c:v>
                </c:pt>
                <c:pt idx="961">
                  <c:v>0.81754062887777157</c:v>
                </c:pt>
                <c:pt idx="962">
                  <c:v>0.80621658706592481</c:v>
                </c:pt>
                <c:pt idx="963">
                  <c:v>0.80968880928814713</c:v>
                </c:pt>
                <c:pt idx="964">
                  <c:v>0.75300196283795451</c:v>
                </c:pt>
                <c:pt idx="965">
                  <c:v>0.73336110986376823</c:v>
                </c:pt>
                <c:pt idx="966">
                  <c:v>0.73129925419366515</c:v>
                </c:pt>
                <c:pt idx="967">
                  <c:v>0.75615759818927841</c:v>
                </c:pt>
                <c:pt idx="968">
                  <c:v>0.74094141707961059</c:v>
                </c:pt>
                <c:pt idx="969">
                  <c:v>0.71583203910738302</c:v>
                </c:pt>
                <c:pt idx="970">
                  <c:v>0.73303151564505364</c:v>
                </c:pt>
                <c:pt idx="971">
                  <c:v>0.77253591499861796</c:v>
                </c:pt>
                <c:pt idx="972">
                  <c:v>0.79688770196428016</c:v>
                </c:pt>
                <c:pt idx="973">
                  <c:v>0.77192810419089164</c:v>
                </c:pt>
                <c:pt idx="974">
                  <c:v>0.78381596792403574</c:v>
                </c:pt>
                <c:pt idx="975">
                  <c:v>0.82612692799200516</c:v>
                </c:pt>
                <c:pt idx="976">
                  <c:v>0.84838976234987185</c:v>
                </c:pt>
                <c:pt idx="977">
                  <c:v>0.85104096367547255</c:v>
                </c:pt>
                <c:pt idx="978">
                  <c:v>0.82729202389599843</c:v>
                </c:pt>
                <c:pt idx="979">
                  <c:v>0.80527399338282213</c:v>
                </c:pt>
                <c:pt idx="980">
                  <c:v>0.76129209293033351</c:v>
                </c:pt>
                <c:pt idx="981">
                  <c:v>0.72275825834386742</c:v>
                </c:pt>
                <c:pt idx="982">
                  <c:v>0.76489005524700027</c:v>
                </c:pt>
                <c:pt idx="983">
                  <c:v>0.71834775262781803</c:v>
                </c:pt>
                <c:pt idx="984">
                  <c:v>0.77252704330684141</c:v>
                </c:pt>
                <c:pt idx="985">
                  <c:v>0.74581158127573444</c:v>
                </c:pt>
                <c:pt idx="986">
                  <c:v>0.74121599304044028</c:v>
                </c:pt>
                <c:pt idx="987">
                  <c:v>0.6900082635718412</c:v>
                </c:pt>
                <c:pt idx="988">
                  <c:v>0.68417735978175376</c:v>
                </c:pt>
                <c:pt idx="989">
                  <c:v>0.72980896801770245</c:v>
                </c:pt>
                <c:pt idx="990">
                  <c:v>0.76713039658913107</c:v>
                </c:pt>
                <c:pt idx="991">
                  <c:v>0.75465525646980358</c:v>
                </c:pt>
                <c:pt idx="992">
                  <c:v>0.80740401481883595</c:v>
                </c:pt>
                <c:pt idx="993">
                  <c:v>0.81774299786968341</c:v>
                </c:pt>
                <c:pt idx="994">
                  <c:v>0.84750783917867867</c:v>
                </c:pt>
                <c:pt idx="995">
                  <c:v>0.84271603481648427</c:v>
                </c:pt>
                <c:pt idx="996">
                  <c:v>0.84453031817455781</c:v>
                </c:pt>
                <c:pt idx="997">
                  <c:v>0.84584805825032783</c:v>
                </c:pt>
                <c:pt idx="998">
                  <c:v>0.88494270845608913</c:v>
                </c:pt>
                <c:pt idx="999">
                  <c:v>0.82505342813399551</c:v>
                </c:pt>
                <c:pt idx="1000">
                  <c:v>0.81965622793160053</c:v>
                </c:pt>
                <c:pt idx="1001">
                  <c:v>0.8075360503966057</c:v>
                </c:pt>
                <c:pt idx="1002">
                  <c:v>0.79491720856428072</c:v>
                </c:pt>
                <c:pt idx="1003">
                  <c:v>0.78213709651946262</c:v>
                </c:pt>
                <c:pt idx="1004">
                  <c:v>0.77044740470224704</c:v>
                </c:pt>
                <c:pt idx="1005">
                  <c:v>0.7003185191829141</c:v>
                </c:pt>
                <c:pt idx="1006">
                  <c:v>0.66438684826204242</c:v>
                </c:pt>
                <c:pt idx="1007">
                  <c:v>0.67698863189911107</c:v>
                </c:pt>
                <c:pt idx="1008">
                  <c:v>0.60486225484652334</c:v>
                </c:pt>
                <c:pt idx="1009">
                  <c:v>0.67824438119475139</c:v>
                </c:pt>
                <c:pt idx="1010">
                  <c:v>0.72189882952777773</c:v>
                </c:pt>
                <c:pt idx="1011">
                  <c:v>0.72226708583416699</c:v>
                </c:pt>
                <c:pt idx="1012">
                  <c:v>0.74879513745632142</c:v>
                </c:pt>
                <c:pt idx="1013">
                  <c:v>0.75925984125199375</c:v>
                </c:pt>
                <c:pt idx="1014">
                  <c:v>0.75783888210456918</c:v>
                </c:pt>
                <c:pt idx="1015">
                  <c:v>0.74378989075010238</c:v>
                </c:pt>
                <c:pt idx="1016">
                  <c:v>0.7682144207096876</c:v>
                </c:pt>
                <c:pt idx="1017">
                  <c:v>0.81013361262887951</c:v>
                </c:pt>
                <c:pt idx="1018">
                  <c:v>0.79544280292611214</c:v>
                </c:pt>
                <c:pt idx="1019">
                  <c:v>0.72308522827874089</c:v>
                </c:pt>
                <c:pt idx="1020">
                  <c:v>0.69849814119165365</c:v>
                </c:pt>
                <c:pt idx="1021">
                  <c:v>0.74927312782981503</c:v>
                </c:pt>
                <c:pt idx="1022">
                  <c:v>0.67972282295176623</c:v>
                </c:pt>
                <c:pt idx="1023">
                  <c:v>0.70805091034299006</c:v>
                </c:pt>
                <c:pt idx="1024">
                  <c:v>0.65193045668636118</c:v>
                </c:pt>
                <c:pt idx="1025">
                  <c:v>0.64918535864714555</c:v>
                </c:pt>
                <c:pt idx="1026">
                  <c:v>0.68963691085786993</c:v>
                </c:pt>
                <c:pt idx="1027">
                  <c:v>0.67280124986686185</c:v>
                </c:pt>
                <c:pt idx="1028">
                  <c:v>0.66702868877392363</c:v>
                </c:pt>
                <c:pt idx="1029">
                  <c:v>0.68423746335788738</c:v>
                </c:pt>
                <c:pt idx="1030">
                  <c:v>0.69969082399836402</c:v>
                </c:pt>
                <c:pt idx="1031">
                  <c:v>0.70099242310583887</c:v>
                </c:pt>
                <c:pt idx="1032">
                  <c:v>0.66276848488190065</c:v>
                </c:pt>
                <c:pt idx="1033">
                  <c:v>0.63945754059110649</c:v>
                </c:pt>
                <c:pt idx="1034">
                  <c:v>0.63965505194800965</c:v>
                </c:pt>
                <c:pt idx="1035">
                  <c:v>0.63688222564577146</c:v>
                </c:pt>
                <c:pt idx="1036">
                  <c:v>0.64688222564577147</c:v>
                </c:pt>
                <c:pt idx="1037">
                  <c:v>0.65582120737915661</c:v>
                </c:pt>
                <c:pt idx="1038">
                  <c:v>0.67805187429916425</c:v>
                </c:pt>
                <c:pt idx="1039">
                  <c:v>0.70969860842979904</c:v>
                </c:pt>
                <c:pt idx="1040">
                  <c:v>0.69928775139317512</c:v>
                </c:pt>
                <c:pt idx="1041">
                  <c:v>0.68457354652616897</c:v>
                </c:pt>
                <c:pt idx="1042">
                  <c:v>0.69925756139605744</c:v>
                </c:pt>
                <c:pt idx="1043">
                  <c:v>0.71857947171322845</c:v>
                </c:pt>
                <c:pt idx="1044">
                  <c:v>0.67402501626768407</c:v>
                </c:pt>
                <c:pt idx="1045">
                  <c:v>0.68476150148147197</c:v>
                </c:pt>
                <c:pt idx="1046">
                  <c:v>0.61504560383891704</c:v>
                </c:pt>
                <c:pt idx="1047">
                  <c:v>0.61564971177286776</c:v>
                </c:pt>
                <c:pt idx="1048">
                  <c:v>0.6365487654006281</c:v>
                </c:pt>
                <c:pt idx="1049">
                  <c:v>0.63812356855023433</c:v>
                </c:pt>
                <c:pt idx="1050">
                  <c:v>0.64709742730950082</c:v>
                </c:pt>
                <c:pt idx="1051">
                  <c:v>0.62271693170598363</c:v>
                </c:pt>
                <c:pt idx="1052">
                  <c:v>0.5894730745926241</c:v>
                </c:pt>
                <c:pt idx="1053">
                  <c:v>0.60632244527877921</c:v>
                </c:pt>
                <c:pt idx="1054">
                  <c:v>0.60326807753290268</c:v>
                </c:pt>
                <c:pt idx="1055">
                  <c:v>0.59876817980330554</c:v>
                </c:pt>
                <c:pt idx="1056">
                  <c:v>0.60527092314815412</c:v>
                </c:pt>
                <c:pt idx="1057">
                  <c:v>0.57166453793496363</c:v>
                </c:pt>
                <c:pt idx="1058">
                  <c:v>0.54558695172806715</c:v>
                </c:pt>
                <c:pt idx="1059">
                  <c:v>0.54190968588337762</c:v>
                </c:pt>
                <c:pt idx="1060">
                  <c:v>0.55829266460678195</c:v>
                </c:pt>
                <c:pt idx="1061">
                  <c:v>0.58278415485169688</c:v>
                </c:pt>
                <c:pt idx="1062">
                  <c:v>0.50901548981938116</c:v>
                </c:pt>
                <c:pt idx="1063">
                  <c:v>0.43966372623501526</c:v>
                </c:pt>
                <c:pt idx="1064">
                  <c:v>0.41599941786712058</c:v>
                </c:pt>
                <c:pt idx="1065">
                  <c:v>0.27006707232616456</c:v>
                </c:pt>
                <c:pt idx="1066">
                  <c:v>0.24248879022332048</c:v>
                </c:pt>
                <c:pt idx="1067">
                  <c:v>0.20058516855316177</c:v>
                </c:pt>
                <c:pt idx="1068">
                  <c:v>0.21966913801881083</c:v>
                </c:pt>
                <c:pt idx="1069">
                  <c:v>0.20748488839028167</c:v>
                </c:pt>
                <c:pt idx="1070">
                  <c:v>0.22241463077904045</c:v>
                </c:pt>
                <c:pt idx="1071">
                  <c:v>0.2598899759466935</c:v>
                </c:pt>
                <c:pt idx="1072">
                  <c:v>0.29417569023240775</c:v>
                </c:pt>
                <c:pt idx="1073">
                  <c:v>0.29281329241224441</c:v>
                </c:pt>
                <c:pt idx="1074">
                  <c:v>0.25019965604860794</c:v>
                </c:pt>
                <c:pt idx="1075">
                  <c:v>0.28076974693266188</c:v>
                </c:pt>
                <c:pt idx="1076">
                  <c:v>0.21969435242652502</c:v>
                </c:pt>
                <c:pt idx="1077">
                  <c:v>0.2048663571714836</c:v>
                </c:pt>
                <c:pt idx="1078">
                  <c:v>0.22062817853750805</c:v>
                </c:pt>
                <c:pt idx="1079">
                  <c:v>0.2448378054244349</c:v>
                </c:pt>
                <c:pt idx="1080">
                  <c:v>0.25749247359091421</c:v>
                </c:pt>
                <c:pt idx="1081">
                  <c:v>0.27679749289593336</c:v>
                </c:pt>
                <c:pt idx="1082">
                  <c:v>0.30389703676499713</c:v>
                </c:pt>
                <c:pt idx="1083">
                  <c:v>0.30577170200334747</c:v>
                </c:pt>
                <c:pt idx="1084">
                  <c:v>0.29054603588045458</c:v>
                </c:pt>
                <c:pt idx="1085">
                  <c:v>0.27620516439672582</c:v>
                </c:pt>
                <c:pt idx="1086">
                  <c:v>0.29989929471444265</c:v>
                </c:pt>
                <c:pt idx="1087">
                  <c:v>0.31527575282684983</c:v>
                </c:pt>
                <c:pt idx="1088">
                  <c:v>0.29965916693562755</c:v>
                </c:pt>
                <c:pt idx="1089">
                  <c:v>0.28156706167246959</c:v>
                </c:pt>
                <c:pt idx="1090">
                  <c:v>0.25193115989431558</c:v>
                </c:pt>
                <c:pt idx="1091">
                  <c:v>0.2555869529201874</c:v>
                </c:pt>
                <c:pt idx="1092">
                  <c:v>0.22366588501537021</c:v>
                </c:pt>
                <c:pt idx="1093">
                  <c:v>0.1903825266945306</c:v>
                </c:pt>
                <c:pt idx="1094">
                  <c:v>0.19634377855742169</c:v>
                </c:pt>
                <c:pt idx="1095">
                  <c:v>0.22105308088300313</c:v>
                </c:pt>
                <c:pt idx="1096">
                  <c:v>0.27832904690109039</c:v>
                </c:pt>
                <c:pt idx="1097">
                  <c:v>0.29530102965971095</c:v>
                </c:pt>
                <c:pt idx="1098">
                  <c:v>0.29368203343736887</c:v>
                </c:pt>
                <c:pt idx="1099">
                  <c:v>0.30961405680433629</c:v>
                </c:pt>
                <c:pt idx="1100">
                  <c:v>0.30454333355907337</c:v>
                </c:pt>
                <c:pt idx="1101">
                  <c:v>0.31719155490294704</c:v>
                </c:pt>
                <c:pt idx="1102">
                  <c:v>0.29096116009494255</c:v>
                </c:pt>
                <c:pt idx="1103">
                  <c:v>0.2631679416402456</c:v>
                </c:pt>
                <c:pt idx="1104">
                  <c:v>0.23546157203156237</c:v>
                </c:pt>
                <c:pt idx="1105">
                  <c:v>0.21535667692666738</c:v>
                </c:pt>
                <c:pt idx="1106">
                  <c:v>0.18286570219742548</c:v>
                </c:pt>
                <c:pt idx="1107">
                  <c:v>0.18795399911451605</c:v>
                </c:pt>
                <c:pt idx="1108">
                  <c:v>0.21588533458149306</c:v>
                </c:pt>
                <c:pt idx="1109">
                  <c:v>0.21384451825496242</c:v>
                </c:pt>
                <c:pt idx="1110">
                  <c:v>0.19392183017884013</c:v>
                </c:pt>
                <c:pt idx="1111">
                  <c:v>0.19895141597765653</c:v>
                </c:pt>
                <c:pt idx="1112">
                  <c:v>0.16846361109960772</c:v>
                </c:pt>
                <c:pt idx="1113">
                  <c:v>0.15298373493861706</c:v>
                </c:pt>
                <c:pt idx="1114">
                  <c:v>0.11739540534579895</c:v>
                </c:pt>
                <c:pt idx="1115">
                  <c:v>0.11256293111899474</c:v>
                </c:pt>
                <c:pt idx="1116">
                  <c:v>0.1057513839247034</c:v>
                </c:pt>
                <c:pt idx="1117">
                  <c:v>0.12421684078557582</c:v>
                </c:pt>
                <c:pt idx="1118">
                  <c:v>5.6575780282516752E-2</c:v>
                </c:pt>
                <c:pt idx="1119">
                  <c:v>7.851726964421879E-2</c:v>
                </c:pt>
                <c:pt idx="1120">
                  <c:v>5.8164488097407374E-2</c:v>
                </c:pt>
                <c:pt idx="1121">
                  <c:v>7.5170156653592723E-2</c:v>
                </c:pt>
                <c:pt idx="1122">
                  <c:v>9.0600228879462841E-2</c:v>
                </c:pt>
                <c:pt idx="1123">
                  <c:v>0.10292188906104516</c:v>
                </c:pt>
                <c:pt idx="1124">
                  <c:v>0.11477706368456331</c:v>
                </c:pt>
                <c:pt idx="1125">
                  <c:v>0.14762490998143352</c:v>
                </c:pt>
                <c:pt idx="1126">
                  <c:v>0.16677384615164614</c:v>
                </c:pt>
                <c:pt idx="1127">
                  <c:v>0.21892020166878823</c:v>
                </c:pt>
                <c:pt idx="1128">
                  <c:v>0.17343827395794487</c:v>
                </c:pt>
                <c:pt idx="1129">
                  <c:v>0.15752640125292638</c:v>
                </c:pt>
                <c:pt idx="1130">
                  <c:v>0.1097546795472516</c:v>
                </c:pt>
                <c:pt idx="1131">
                  <c:v>7.9021037775936276E-2</c:v>
                </c:pt>
                <c:pt idx="1132">
                  <c:v>7.8359662114560469E-2</c:v>
                </c:pt>
                <c:pt idx="1133">
                  <c:v>0.10350472981281966</c:v>
                </c:pt>
                <c:pt idx="1134">
                  <c:v>9.6688760971534227E-2</c:v>
                </c:pt>
                <c:pt idx="1135">
                  <c:v>0.10249708623774911</c:v>
                </c:pt>
                <c:pt idx="1136">
                  <c:v>0.10859073601324631</c:v>
                </c:pt>
                <c:pt idx="1137">
                  <c:v>0.13936474906888829</c:v>
                </c:pt>
                <c:pt idx="1138">
                  <c:v>0.15436781091824514</c:v>
                </c:pt>
                <c:pt idx="1139">
                  <c:v>0.15098839463560298</c:v>
                </c:pt>
                <c:pt idx="1140">
                  <c:v>0.18396522173007712</c:v>
                </c:pt>
                <c:pt idx="1141">
                  <c:v>0.14986383924159785</c:v>
                </c:pt>
                <c:pt idx="1142">
                  <c:v>0.14368145902521468</c:v>
                </c:pt>
                <c:pt idx="1143">
                  <c:v>0.15770157484356273</c:v>
                </c:pt>
                <c:pt idx="1144">
                  <c:v>9.6919162945728776E-2</c:v>
                </c:pt>
                <c:pt idx="1145">
                  <c:v>0.12182458539213481</c:v>
                </c:pt>
                <c:pt idx="1146">
                  <c:v>0.16467310681639558</c:v>
                </c:pt>
                <c:pt idx="1147">
                  <c:v>0.164974765941584</c:v>
                </c:pt>
                <c:pt idx="1148">
                  <c:v>0.18796327168871052</c:v>
                </c:pt>
                <c:pt idx="1149">
                  <c:v>0.15414243073807077</c:v>
                </c:pt>
                <c:pt idx="1150">
                  <c:v>0.14491733848714827</c:v>
                </c:pt>
                <c:pt idx="1151">
                  <c:v>8.4943414106444015E-2</c:v>
                </c:pt>
                <c:pt idx="1152">
                  <c:v>7.6727837372957408E-2</c:v>
                </c:pt>
                <c:pt idx="1153">
                  <c:v>9.7641608286728299E-2</c:v>
                </c:pt>
                <c:pt idx="1154">
                  <c:v>4.8704719997831991E-2</c:v>
                </c:pt>
                <c:pt idx="1155">
                  <c:v>4.80292725138739E-2</c:v>
                </c:pt>
                <c:pt idx="1156">
                  <c:v>7.9749350996542234E-2</c:v>
                </c:pt>
                <c:pt idx="1157">
                  <c:v>7.5809758087809542E-2</c:v>
                </c:pt>
                <c:pt idx="1158">
                  <c:v>0.15417587003939792</c:v>
                </c:pt>
                <c:pt idx="1159">
                  <c:v>0.14285396061467337</c:v>
                </c:pt>
                <c:pt idx="1160">
                  <c:v>0.13108925473232025</c:v>
                </c:pt>
                <c:pt idx="1161">
                  <c:v>0.16402338646884729</c:v>
                </c:pt>
                <c:pt idx="1162">
                  <c:v>0.1607190908845878</c:v>
                </c:pt>
                <c:pt idx="1163">
                  <c:v>0.16669102280456405</c:v>
                </c:pt>
                <c:pt idx="1164">
                  <c:v>0.14159154315962985</c:v>
                </c:pt>
                <c:pt idx="1165">
                  <c:v>0.12825407417699963</c:v>
                </c:pt>
                <c:pt idx="1166">
                  <c:v>9.1598125623944981E-2</c:v>
                </c:pt>
                <c:pt idx="1167">
                  <c:v>0.19868971333568763</c:v>
                </c:pt>
                <c:pt idx="1168">
                  <c:v>0.24679028726299035</c:v>
                </c:pt>
                <c:pt idx="1169">
                  <c:v>0.26000495824465153</c:v>
                </c:pt>
                <c:pt idx="1170">
                  <c:v>0.26349864273806733</c:v>
                </c:pt>
                <c:pt idx="1171">
                  <c:v>0.2420877176763051</c:v>
                </c:pt>
                <c:pt idx="1172">
                  <c:v>0.25079520066950234</c:v>
                </c:pt>
                <c:pt idx="1173">
                  <c:v>0.22454554973400953</c:v>
                </c:pt>
                <c:pt idx="1174">
                  <c:v>0.22482472338001724</c:v>
                </c:pt>
                <c:pt idx="1175">
                  <c:v>0.23859124320380576</c:v>
                </c:pt>
                <c:pt idx="1176">
                  <c:v>0.17504805140292712</c:v>
                </c:pt>
                <c:pt idx="1177">
                  <c:v>0.19597695048549602</c:v>
                </c:pt>
                <c:pt idx="1178">
                  <c:v>0.18671769122623671</c:v>
                </c:pt>
                <c:pt idx="1179">
                  <c:v>0.19446962921073274</c:v>
                </c:pt>
                <c:pt idx="1180">
                  <c:v>0.17783215110215134</c:v>
                </c:pt>
                <c:pt idx="1181">
                  <c:v>0.18421266154298654</c:v>
                </c:pt>
                <c:pt idx="1182">
                  <c:v>0.15187733220166921</c:v>
                </c:pt>
                <c:pt idx="1183">
                  <c:v>0.15842105617549429</c:v>
                </c:pt>
                <c:pt idx="1184">
                  <c:v>0.12300374789092394</c:v>
                </c:pt>
                <c:pt idx="1185">
                  <c:v>0.13276282077899959</c:v>
                </c:pt>
                <c:pt idx="1186">
                  <c:v>0.13972829624841221</c:v>
                </c:pt>
                <c:pt idx="1187">
                  <c:v>0.12059249377927628</c:v>
                </c:pt>
                <c:pt idx="1188">
                  <c:v>9.6572266219225766E-2</c:v>
                </c:pt>
                <c:pt idx="1189">
                  <c:v>0.13164393441074751</c:v>
                </c:pt>
                <c:pt idx="1190">
                  <c:v>7.1508143916082179E-2</c:v>
                </c:pt>
                <c:pt idx="1191">
                  <c:v>-4.0281935163716587E-2</c:v>
                </c:pt>
                <c:pt idx="1192">
                  <c:v>-3.1375629499306168E-2</c:v>
                </c:pt>
                <c:pt idx="1193">
                  <c:v>-5.508095407990421E-2</c:v>
                </c:pt>
                <c:pt idx="1194">
                  <c:v>-2.0913993882651694E-2</c:v>
                </c:pt>
                <c:pt idx="1195">
                  <c:v>4.119370350750351E-2</c:v>
                </c:pt>
                <c:pt idx="1196">
                  <c:v>7.6259052567114627E-2</c:v>
                </c:pt>
                <c:pt idx="1197">
                  <c:v>3.4758388556490494E-2</c:v>
                </c:pt>
                <c:pt idx="1198">
                  <c:v>3.3428601322447959E-2</c:v>
                </c:pt>
                <c:pt idx="1199">
                  <c:v>1.3421819362461451E-2</c:v>
                </c:pt>
                <c:pt idx="1200">
                  <c:v>-2.7524174283849789E-2</c:v>
                </c:pt>
                <c:pt idx="1201">
                  <c:v>-3.0711143122376661E-2</c:v>
                </c:pt>
                <c:pt idx="1202">
                  <c:v>-6.9328281776293355E-2</c:v>
                </c:pt>
                <c:pt idx="1203">
                  <c:v>-3.3854709587573972E-2</c:v>
                </c:pt>
                <c:pt idx="1204">
                  <c:v>-4.0640423873288367E-2</c:v>
                </c:pt>
                <c:pt idx="1205">
                  <c:v>-7.6526476407509647E-2</c:v>
                </c:pt>
                <c:pt idx="1206">
                  <c:v>-6.2662922959862866E-2</c:v>
                </c:pt>
                <c:pt idx="1207">
                  <c:v>-5.0410670707610628E-2</c:v>
                </c:pt>
                <c:pt idx="1208">
                  <c:v>-4.1836179818007246E-2</c:v>
                </c:pt>
                <c:pt idx="1209">
                  <c:v>-7.4296526553529252E-2</c:v>
                </c:pt>
                <c:pt idx="1210">
                  <c:v>-8.060684578144317E-2</c:v>
                </c:pt>
                <c:pt idx="1211">
                  <c:v>-0.12722689240148999</c:v>
                </c:pt>
                <c:pt idx="1212">
                  <c:v>-0.11760780813831184</c:v>
                </c:pt>
                <c:pt idx="1213">
                  <c:v>-0.25652104214357041</c:v>
                </c:pt>
                <c:pt idx="1214">
                  <c:v>-0.22020347457600287</c:v>
                </c:pt>
                <c:pt idx="1215">
                  <c:v>-0.15175343523689977</c:v>
                </c:pt>
                <c:pt idx="1216">
                  <c:v>-6.2211887958962819E-2</c:v>
                </c:pt>
                <c:pt idx="1217">
                  <c:v>-6.5445808188930643E-2</c:v>
                </c:pt>
                <c:pt idx="1218">
                  <c:v>-8.5607098511511159E-2</c:v>
                </c:pt>
                <c:pt idx="1219">
                  <c:v>-5.5735121271112908E-2</c:v>
                </c:pt>
                <c:pt idx="1220">
                  <c:v>-0.12942737022109385</c:v>
                </c:pt>
                <c:pt idx="1221">
                  <c:v>-0.12184874195281048</c:v>
                </c:pt>
                <c:pt idx="1222">
                  <c:v>-0.29997374195281057</c:v>
                </c:pt>
                <c:pt idx="1223">
                  <c:v>-0.35013783009158228</c:v>
                </c:pt>
                <c:pt idx="1224">
                  <c:v>-0.39113343770505216</c:v>
                </c:pt>
                <c:pt idx="1225">
                  <c:v>-0.77372453082246095</c:v>
                </c:pt>
                <c:pt idx="1226">
                  <c:v>-0.5574368523454647</c:v>
                </c:pt>
                <c:pt idx="1227">
                  <c:v>-0.4894230524440355</c:v>
                </c:pt>
                <c:pt idx="1228">
                  <c:v>-0.38721066306350438</c:v>
                </c:pt>
                <c:pt idx="1229">
                  <c:v>-0.38676838088747612</c:v>
                </c:pt>
                <c:pt idx="1230">
                  <c:v>-0.2484299662533298</c:v>
                </c:pt>
                <c:pt idx="1231">
                  <c:v>-0.15419455030579787</c:v>
                </c:pt>
                <c:pt idx="1232">
                  <c:v>-0.1825935563405866</c:v>
                </c:pt>
                <c:pt idx="1233">
                  <c:v>-7.179810179513213E-2</c:v>
                </c:pt>
                <c:pt idx="1234">
                  <c:v>-5.5343584564458426E-2</c:v>
                </c:pt>
                <c:pt idx="1235">
                  <c:v>1.1844367940609613E-2</c:v>
                </c:pt>
                <c:pt idx="1236">
                  <c:v>-3.3252484359632573E-2</c:v>
                </c:pt>
                <c:pt idx="1237">
                  <c:v>-3.9036350417471222E-2</c:v>
                </c:pt>
                <c:pt idx="1238">
                  <c:v>-8.9212042704385208E-3</c:v>
                </c:pt>
                <c:pt idx="1239">
                  <c:v>-5.2680834470746563E-2</c:v>
                </c:pt>
                <c:pt idx="1240">
                  <c:v>5.3743179240284267E-3</c:v>
                </c:pt>
                <c:pt idx="1241">
                  <c:v>4.5496914747656159E-2</c:v>
                </c:pt>
                <c:pt idx="1242">
                  <c:v>0.10866580015616578</c:v>
                </c:pt>
                <c:pt idx="1243">
                  <c:v>0.16785047599113623</c:v>
                </c:pt>
                <c:pt idx="1244">
                  <c:v>0.17273806152388316</c:v>
                </c:pt>
                <c:pt idx="1245">
                  <c:v>0.17590493119501582</c:v>
                </c:pt>
                <c:pt idx="1246">
                  <c:v>0.1542523677306058</c:v>
                </c:pt>
                <c:pt idx="1247">
                  <c:v>0.1411409204285381</c:v>
                </c:pt>
                <c:pt idx="1248">
                  <c:v>0.15186678722823899</c:v>
                </c:pt>
                <c:pt idx="1249">
                  <c:v>0.17998799934945098</c:v>
                </c:pt>
                <c:pt idx="1250">
                  <c:v>0.18047261287016825</c:v>
                </c:pt>
                <c:pt idx="1251">
                  <c:v>0.14898048590191026</c:v>
                </c:pt>
                <c:pt idx="1252">
                  <c:v>0.16424014625140582</c:v>
                </c:pt>
                <c:pt idx="1253">
                  <c:v>6.8796630478960452E-2</c:v>
                </c:pt>
                <c:pt idx="1254">
                  <c:v>6.1190001845436992E-2</c:v>
                </c:pt>
                <c:pt idx="1255">
                  <c:v>0.10583054168452344</c:v>
                </c:pt>
                <c:pt idx="1256">
                  <c:v>8.0823890979548785E-2</c:v>
                </c:pt>
                <c:pt idx="1257">
                  <c:v>4.5001350334742951E-2</c:v>
                </c:pt>
                <c:pt idx="1258">
                  <c:v>5.5633847608461573E-2</c:v>
                </c:pt>
                <c:pt idx="1259">
                  <c:v>6.4014491025601417E-2</c:v>
                </c:pt>
                <c:pt idx="1260">
                  <c:v>6.4554885513577576E-2</c:v>
                </c:pt>
                <c:pt idx="1261">
                  <c:v>4.4995656863439759E-2</c:v>
                </c:pt>
                <c:pt idx="1262">
                  <c:v>5.8582613385178894E-2</c:v>
                </c:pt>
                <c:pt idx="1263">
                  <c:v>7.462539413384206E-2</c:v>
                </c:pt>
                <c:pt idx="1264">
                  <c:v>6.4906171671639146E-2</c:v>
                </c:pt>
                <c:pt idx="1265">
                  <c:v>7.9799788692915818E-2</c:v>
                </c:pt>
                <c:pt idx="1266">
                  <c:v>9.4895125756371268E-3</c:v>
                </c:pt>
                <c:pt idx="1267">
                  <c:v>-3.4862659710757082E-3</c:v>
                </c:pt>
                <c:pt idx="1268">
                  <c:v>5.9396123494040998E-3</c:v>
                </c:pt>
                <c:pt idx="1269">
                  <c:v>1.0601634401045112E-3</c:v>
                </c:pt>
                <c:pt idx="1270">
                  <c:v>-1.9443644409924965E-2</c:v>
                </c:pt>
                <c:pt idx="1271">
                  <c:v>-2.326604958487366E-2</c:v>
                </c:pt>
                <c:pt idx="1272">
                  <c:v>-2.4443559152138916E-2</c:v>
                </c:pt>
                <c:pt idx="1273">
                  <c:v>-2.5622456882760658E-2</c:v>
                </c:pt>
                <c:pt idx="1274">
                  <c:v>-5.9758391049173354E-2</c:v>
                </c:pt>
                <c:pt idx="1275">
                  <c:v>-9.8707092759116377E-2</c:v>
                </c:pt>
                <c:pt idx="1276">
                  <c:v>-0.1054013866704967</c:v>
                </c:pt>
                <c:pt idx="1277">
                  <c:v>-0.11766340667695052</c:v>
                </c:pt>
                <c:pt idx="1278">
                  <c:v>-0.15969434144493977</c:v>
                </c:pt>
                <c:pt idx="1279">
                  <c:v>-0.15969434144493977</c:v>
                </c:pt>
                <c:pt idx="1280">
                  <c:v>-0.14544177266800895</c:v>
                </c:pt>
                <c:pt idx="1281">
                  <c:v>-0.12913919686103148</c:v>
                </c:pt>
                <c:pt idx="1282">
                  <c:v>-0.13669504443001956</c:v>
                </c:pt>
                <c:pt idx="1283">
                  <c:v>-0.14032181660278586</c:v>
                </c:pt>
                <c:pt idx="1284">
                  <c:v>-0.13638092990327844</c:v>
                </c:pt>
                <c:pt idx="1285">
                  <c:v>-0.1517193760519947</c:v>
                </c:pt>
                <c:pt idx="1286">
                  <c:v>-0.14707284435601065</c:v>
                </c:pt>
                <c:pt idx="1287">
                  <c:v>-0.15984595359970799</c:v>
                </c:pt>
                <c:pt idx="1288">
                  <c:v>-0.14986259253481615</c:v>
                </c:pt>
                <c:pt idx="1289">
                  <c:v>-0.20461864729087098</c:v>
                </c:pt>
                <c:pt idx="1290">
                  <c:v>-0.19764757723161674</c:v>
                </c:pt>
                <c:pt idx="1291">
                  <c:v>-0.2071479290965007</c:v>
                </c:pt>
                <c:pt idx="1292">
                  <c:v>-0.22615115605957004</c:v>
                </c:pt>
                <c:pt idx="1293">
                  <c:v>-0.23373786126188223</c:v>
                </c:pt>
                <c:pt idx="1294">
                  <c:v>-0.22727698545427277</c:v>
                </c:pt>
                <c:pt idx="1295">
                  <c:v>-0.19970281442460436</c:v>
                </c:pt>
                <c:pt idx="1296">
                  <c:v>-0.18559407388778393</c:v>
                </c:pt>
                <c:pt idx="1297">
                  <c:v>-0.18697243363967919</c:v>
                </c:pt>
                <c:pt idx="1298">
                  <c:v>-0.18835269588950654</c:v>
                </c:pt>
                <c:pt idx="1299">
                  <c:v>-0.16740674994356053</c:v>
                </c:pt>
                <c:pt idx="1300">
                  <c:v>-0.17113682793610052</c:v>
                </c:pt>
                <c:pt idx="1301">
                  <c:v>-0.16978227324595485</c:v>
                </c:pt>
                <c:pt idx="1302">
                  <c:v>-0.18421030485021461</c:v>
                </c:pt>
                <c:pt idx="1303">
                  <c:v>-0.16898703015468008</c:v>
                </c:pt>
                <c:pt idx="1304">
                  <c:v>-0.17238146328434745</c:v>
                </c:pt>
                <c:pt idx="1305">
                  <c:v>-0.2233982310331879</c:v>
                </c:pt>
                <c:pt idx="1306">
                  <c:v>-0.2596274362087887</c:v>
                </c:pt>
                <c:pt idx="1307">
                  <c:v>-0.27084238947981687</c:v>
                </c:pt>
                <c:pt idx="1308">
                  <c:v>-0.26934929504159366</c:v>
                </c:pt>
                <c:pt idx="1309">
                  <c:v>-0.30013036468376386</c:v>
                </c:pt>
                <c:pt idx="1310">
                  <c:v>-0.27317416850255827</c:v>
                </c:pt>
                <c:pt idx="1311">
                  <c:v>-0.27354870033776424</c:v>
                </c:pt>
                <c:pt idx="1312">
                  <c:v>-0.25733646747114669</c:v>
                </c:pt>
                <c:pt idx="1313">
                  <c:v>-0.26214949968143908</c:v>
                </c:pt>
                <c:pt idx="1314">
                  <c:v>-0.2486359861679257</c:v>
                </c:pt>
                <c:pt idx="1315">
                  <c:v>-0.26496857711076149</c:v>
                </c:pt>
                <c:pt idx="1316">
                  <c:v>-0.22642467989448745</c:v>
                </c:pt>
                <c:pt idx="1317">
                  <c:v>-0.12796908143888908</c:v>
                </c:pt>
                <c:pt idx="1318">
                  <c:v>-0.11872458032317335</c:v>
                </c:pt>
                <c:pt idx="1319">
                  <c:v>-0.11459759619618926</c:v>
                </c:pt>
                <c:pt idx="1320">
                  <c:v>-4.7930929529522603E-2</c:v>
                </c:pt>
                <c:pt idx="1321">
                  <c:v>-8.8954988752224629E-2</c:v>
                </c:pt>
                <c:pt idx="1322">
                  <c:v>-6.4873110365710529E-2</c:v>
                </c:pt>
                <c:pt idx="1323">
                  <c:v>-8.0464672579100949E-2</c:v>
                </c:pt>
                <c:pt idx="1324">
                  <c:v>-6.3337268732947094E-2</c:v>
                </c:pt>
                <c:pt idx="1325">
                  <c:v>-7.0296421531736875E-2</c:v>
                </c:pt>
                <c:pt idx="1326">
                  <c:v>-8.6281665921530748E-2</c:v>
                </c:pt>
                <c:pt idx="1327">
                  <c:v>-0.12193909985976703</c:v>
                </c:pt>
                <c:pt idx="1328">
                  <c:v>-0.10166461451977948</c:v>
                </c:pt>
                <c:pt idx="1329">
                  <c:v>-8.4497232545530654E-2</c:v>
                </c:pt>
                <c:pt idx="1330">
                  <c:v>-0.10803033577740995</c:v>
                </c:pt>
                <c:pt idx="1331">
                  <c:v>-0.10396783577740998</c:v>
                </c:pt>
                <c:pt idx="1332">
                  <c:v>-0.13224547073884951</c:v>
                </c:pt>
                <c:pt idx="1333">
                  <c:v>-0.16510308773187987</c:v>
                </c:pt>
                <c:pt idx="1334">
                  <c:v>-0.20874700875716556</c:v>
                </c:pt>
                <c:pt idx="1335">
                  <c:v>-0.20186706379672525</c:v>
                </c:pt>
                <c:pt idx="1336">
                  <c:v>-0.19469493264918425</c:v>
                </c:pt>
                <c:pt idx="1337">
                  <c:v>-0.15880425105550633</c:v>
                </c:pt>
                <c:pt idx="1338">
                  <c:v>-0.18239710579092927</c:v>
                </c:pt>
                <c:pt idx="1339">
                  <c:v>-0.18071473701569385</c:v>
                </c:pt>
                <c:pt idx="1340">
                  <c:v>-0.20554232322259036</c:v>
                </c:pt>
                <c:pt idx="1341">
                  <c:v>-0.2003965256239626</c:v>
                </c:pt>
                <c:pt idx="1342">
                  <c:v>-0.15707522598497337</c:v>
                </c:pt>
                <c:pt idx="1343">
                  <c:v>-0.16301778128375177</c:v>
                </c:pt>
                <c:pt idx="1344">
                  <c:v>-0.12247296025112586</c:v>
                </c:pt>
                <c:pt idx="1345">
                  <c:v>-0.11900073802890365</c:v>
                </c:pt>
                <c:pt idx="1346">
                  <c:v>-0.13114131310877586</c:v>
                </c:pt>
                <c:pt idx="1347">
                  <c:v>-7.9626161593624345E-2</c:v>
                </c:pt>
                <c:pt idx="1348">
                  <c:v>-9.1896100243931023E-2</c:v>
                </c:pt>
                <c:pt idx="1349">
                  <c:v>-5.5822770853038106E-2</c:v>
                </c:pt>
                <c:pt idx="1350">
                  <c:v>-4.2979805295536688E-2</c:v>
                </c:pt>
                <c:pt idx="1351">
                  <c:v>-4.2104914656866499E-2</c:v>
                </c:pt>
                <c:pt idx="1352">
                  <c:v>-3.8038693338249052E-2</c:v>
                </c:pt>
                <c:pt idx="1353">
                  <c:v>-7.3527415142760288E-2</c:v>
                </c:pt>
                <c:pt idx="1354">
                  <c:v>-4.9459320044433319E-2</c:v>
                </c:pt>
                <c:pt idx="1355">
                  <c:v>-5.1518143573844988E-2</c:v>
                </c:pt>
                <c:pt idx="1356">
                  <c:v>-6.6140644319891084E-2</c:v>
                </c:pt>
                <c:pt idx="1357">
                  <c:v>-0.10553270387324076</c:v>
                </c:pt>
                <c:pt idx="1358">
                  <c:v>-0.11745988529194773</c:v>
                </c:pt>
                <c:pt idx="1359">
                  <c:v>-9.7466037245192982E-2</c:v>
                </c:pt>
                <c:pt idx="1360">
                  <c:v>-0.11372111695760312</c:v>
                </c:pt>
                <c:pt idx="1361">
                  <c:v>-0.15574066093154437</c:v>
                </c:pt>
                <c:pt idx="1362">
                  <c:v>-9.8325862036856004E-2</c:v>
                </c:pt>
                <c:pt idx="1363">
                  <c:v>-9.2526106237100225E-2</c:v>
                </c:pt>
                <c:pt idx="1364">
                  <c:v>-9.7742430262874769E-2</c:v>
                </c:pt>
                <c:pt idx="1365">
                  <c:v>-8.2037205255324319E-2</c:v>
                </c:pt>
                <c:pt idx="1366">
                  <c:v>-7.6033002313264819E-2</c:v>
                </c:pt>
                <c:pt idx="1367">
                  <c:v>-7.2443412124811424E-2</c:v>
                </c:pt>
                <c:pt idx="1368">
                  <c:v>-5.567870624245852E-2</c:v>
                </c:pt>
                <c:pt idx="1369">
                  <c:v>-2.9611676738018677E-2</c:v>
                </c:pt>
                <c:pt idx="1370">
                  <c:v>-1.8843753813677422E-2</c:v>
                </c:pt>
                <c:pt idx="1371">
                  <c:v>-3.8491254536012098E-2</c:v>
                </c:pt>
                <c:pt idx="1372">
                  <c:v>-2.0892617011175396E-2</c:v>
                </c:pt>
                <c:pt idx="1373">
                  <c:v>-8.1398336457292109E-2</c:v>
                </c:pt>
                <c:pt idx="1374">
                  <c:v>-5.9607994878964621E-2</c:v>
                </c:pt>
                <c:pt idx="1375">
                  <c:v>8.7047623226814697E-3</c:v>
                </c:pt>
                <c:pt idx="1376">
                  <c:v>2.3569627187546294E-2</c:v>
                </c:pt>
                <c:pt idx="1377">
                  <c:v>9.9724433679431401E-2</c:v>
                </c:pt>
                <c:pt idx="1378">
                  <c:v>0.16767882046090687</c:v>
                </c:pt>
                <c:pt idx="1379">
                  <c:v>8.5311062274508909E-2</c:v>
                </c:pt>
                <c:pt idx="1380">
                  <c:v>7.1262530984598116E-2</c:v>
                </c:pt>
                <c:pt idx="1381">
                  <c:v>6.8701711522370146E-2</c:v>
                </c:pt>
                <c:pt idx="1382">
                  <c:v>0.10211755310652859</c:v>
                </c:pt>
                <c:pt idx="1383">
                  <c:v>0.12414611761875327</c:v>
                </c:pt>
                <c:pt idx="1384">
                  <c:v>0.14384236821201379</c:v>
                </c:pt>
                <c:pt idx="1385">
                  <c:v>0.15440822874265481</c:v>
                </c:pt>
                <c:pt idx="1386">
                  <c:v>0.18380658790400395</c:v>
                </c:pt>
                <c:pt idx="1387">
                  <c:v>0.19818214944937684</c:v>
                </c:pt>
                <c:pt idx="1388">
                  <c:v>0.17237569783647355</c:v>
                </c:pt>
                <c:pt idx="1389">
                  <c:v>0.18060238887852109</c:v>
                </c:pt>
                <c:pt idx="1390">
                  <c:v>0.1713772966275986</c:v>
                </c:pt>
                <c:pt idx="1391">
                  <c:v>0.1789305124664633</c:v>
                </c:pt>
                <c:pt idx="1392">
                  <c:v>0.16711948884441608</c:v>
                </c:pt>
                <c:pt idx="1393">
                  <c:v>0.17924486061289013</c:v>
                </c:pt>
                <c:pt idx="1394">
                  <c:v>0.1771815868852421</c:v>
                </c:pt>
                <c:pt idx="1395">
                  <c:v>0.18873835099129255</c:v>
                </c:pt>
                <c:pt idx="1396">
                  <c:v>0.19772105927784089</c:v>
                </c:pt>
                <c:pt idx="1397">
                  <c:v>0.18544554211484932</c:v>
                </c:pt>
                <c:pt idx="1398">
                  <c:v>0.18544554211484932</c:v>
                </c:pt>
                <c:pt idx="1399">
                  <c:v>0.17880938650844191</c:v>
                </c:pt>
                <c:pt idx="1400">
                  <c:v>0.19012160370301201</c:v>
                </c:pt>
                <c:pt idx="1401">
                  <c:v>0.16101799485551482</c:v>
                </c:pt>
                <c:pt idx="1402">
                  <c:v>0.17434213912383545</c:v>
                </c:pt>
                <c:pt idx="1403">
                  <c:v>0.19016850132143881</c:v>
                </c:pt>
                <c:pt idx="1404">
                  <c:v>0.18494122859416617</c:v>
                </c:pt>
                <c:pt idx="1405">
                  <c:v>0.19104016692712311</c:v>
                </c:pt>
                <c:pt idx="1406">
                  <c:v>0.23653391423199588</c:v>
                </c:pt>
                <c:pt idx="1407">
                  <c:v>0.20883615221116714</c:v>
                </c:pt>
                <c:pt idx="1408">
                  <c:v>0.14695379926999064</c:v>
                </c:pt>
                <c:pt idx="1409">
                  <c:v>0.16064607125885122</c:v>
                </c:pt>
                <c:pt idx="1410">
                  <c:v>0.16064607125885122</c:v>
                </c:pt>
                <c:pt idx="1411">
                  <c:v>0.18132788944066935</c:v>
                </c:pt>
                <c:pt idx="1412">
                  <c:v>0.17813591497646497</c:v>
                </c:pt>
                <c:pt idx="1413">
                  <c:v>0.20042748876157424</c:v>
                </c:pt>
                <c:pt idx="1414">
                  <c:v>0.17762767116011502</c:v>
                </c:pt>
                <c:pt idx="1415">
                  <c:v>0.17580035274988215</c:v>
                </c:pt>
                <c:pt idx="1416">
                  <c:v>0.16307770643944952</c:v>
                </c:pt>
                <c:pt idx="1417">
                  <c:v>0.18745143697431765</c:v>
                </c:pt>
                <c:pt idx="1418">
                  <c:v>0.1367044604507226</c:v>
                </c:pt>
                <c:pt idx="1419">
                  <c:v>0.14330045573929739</c:v>
                </c:pt>
                <c:pt idx="1420">
                  <c:v>0.14705544283152916</c:v>
                </c:pt>
                <c:pt idx="1421">
                  <c:v>0.18215508051268847</c:v>
                </c:pt>
                <c:pt idx="1422">
                  <c:v>0.1990740475652264</c:v>
                </c:pt>
                <c:pt idx="1423">
                  <c:v>0.20085182534300416</c:v>
                </c:pt>
                <c:pt idx="1424">
                  <c:v>0.1482202463956358</c:v>
                </c:pt>
                <c:pt idx="1425">
                  <c:v>0.11185661003199943</c:v>
                </c:pt>
                <c:pt idx="1426">
                  <c:v>9.1069676104753694E-2</c:v>
                </c:pt>
                <c:pt idx="1427">
                  <c:v>7.5743042938924643E-2</c:v>
                </c:pt>
                <c:pt idx="1428">
                  <c:v>7.9248300825754958E-2</c:v>
                </c:pt>
                <c:pt idx="1429">
                  <c:v>0.10391252548997976</c:v>
                </c:pt>
                <c:pt idx="1430">
                  <c:v>0.11740325061645518</c:v>
                </c:pt>
                <c:pt idx="1431">
                  <c:v>9.1705202679711939E-2</c:v>
                </c:pt>
                <c:pt idx="1432">
                  <c:v>0.11061429358880293</c:v>
                </c:pt>
                <c:pt idx="1433">
                  <c:v>0.11663838997434506</c:v>
                </c:pt>
                <c:pt idx="1434">
                  <c:v>0.11880237170072172</c:v>
                </c:pt>
                <c:pt idx="1435">
                  <c:v>0.12643778091093394</c:v>
                </c:pt>
                <c:pt idx="1436">
                  <c:v>0.15178661812023631</c:v>
                </c:pt>
                <c:pt idx="1437">
                  <c:v>0.1103722320703453</c:v>
                </c:pt>
                <c:pt idx="1438">
                  <c:v>7.7088948787062073E-2</c:v>
                </c:pt>
                <c:pt idx="1439">
                  <c:v>0</c:v>
                </c:pt>
              </c:numCache>
            </c:numRef>
          </c:val>
          <c:smooth val="0"/>
          <c:extLst>
            <c:ext xmlns:c16="http://schemas.microsoft.com/office/drawing/2014/chart" uri="{C3380CC4-5D6E-409C-BE32-E72D297353CC}">
              <c16:uniqueId val="{00000001-2589-4EEB-AC18-9FCBA978EC90}"/>
            </c:ext>
          </c:extLst>
        </c:ser>
        <c:dLbls>
          <c:showLegendKey val="0"/>
          <c:showVal val="0"/>
          <c:showCatName val="0"/>
          <c:showSerName val="0"/>
          <c:showPercent val="0"/>
          <c:showBubbleSize val="0"/>
        </c:dLbls>
        <c:smooth val="0"/>
        <c:axId val="419590783"/>
        <c:axId val="419593183"/>
      </c:lineChart>
      <c:dateAx>
        <c:axId val="419590783"/>
        <c:scaling>
          <c:orientation val="minMax"/>
        </c:scaling>
        <c:delete val="0"/>
        <c:axPos val="b"/>
        <c:numFmt formatCode="m/d/yy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419593183"/>
        <c:crosses val="autoZero"/>
        <c:auto val="1"/>
        <c:lblOffset val="100"/>
        <c:baseTimeUnit val="days"/>
        <c:majorUnit val="12"/>
        <c:majorTimeUnit val="months"/>
      </c:dateAx>
      <c:valAx>
        <c:axId val="419593183"/>
        <c:scaling>
          <c:orientation val="minMax"/>
        </c:scaling>
        <c:delete val="1"/>
        <c:axPos val="l"/>
        <c:numFmt formatCode="0.00%" sourceLinked="1"/>
        <c:majorTickMark val="none"/>
        <c:minorTickMark val="none"/>
        <c:tickLblPos val="nextTo"/>
        <c:crossAx val="419590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Free cash flow</c:v>
                </c:pt>
              </c:strCache>
            </c:strRef>
          </c:tx>
          <c:spPr>
            <a:solidFill>
              <a:schemeClr val="bg1"/>
            </a:solidFill>
            <a:ln>
              <a:noFill/>
            </a:ln>
            <a:effectLst/>
          </c:spPr>
          <c:invertIfNegative val="0"/>
          <c:dPt>
            <c:idx val="0"/>
            <c:invertIfNegative val="0"/>
            <c:bubble3D val="0"/>
            <c:spPr>
              <a:solidFill>
                <a:srgbClr val="FF9393"/>
              </a:solidFill>
              <a:ln>
                <a:noFill/>
              </a:ln>
              <a:effectLst/>
            </c:spPr>
            <c:extLst>
              <c:ext xmlns:c16="http://schemas.microsoft.com/office/drawing/2014/chart" uri="{C3380CC4-5D6E-409C-BE32-E72D297353CC}">
                <c16:uniqueId val="{00000004-FB7A-4538-95FC-F80C64C3FDD3}"/>
              </c:ext>
            </c:extLst>
          </c:dPt>
          <c:dPt>
            <c:idx val="1"/>
            <c:invertIfNegative val="0"/>
            <c:bubble3D val="0"/>
            <c:spPr>
              <a:solidFill>
                <a:srgbClr val="FF9393"/>
              </a:solidFill>
              <a:ln>
                <a:noFill/>
              </a:ln>
              <a:effectLst/>
            </c:spPr>
            <c:extLst>
              <c:ext xmlns:c16="http://schemas.microsoft.com/office/drawing/2014/chart" uri="{C3380CC4-5D6E-409C-BE32-E72D297353CC}">
                <c16:uniqueId val="{00000003-FB7A-4538-95FC-F80C64C3FDD3}"/>
              </c:ext>
            </c:extLst>
          </c:dPt>
          <c:dPt>
            <c:idx val="2"/>
            <c:invertIfNegative val="0"/>
            <c:bubble3D val="0"/>
            <c:spPr>
              <a:solidFill>
                <a:srgbClr val="FF9393"/>
              </a:solidFill>
              <a:ln>
                <a:noFill/>
              </a:ln>
              <a:effectLst/>
            </c:spPr>
            <c:extLst>
              <c:ext xmlns:c16="http://schemas.microsoft.com/office/drawing/2014/chart" uri="{C3380CC4-5D6E-409C-BE32-E72D297353CC}">
                <c16:uniqueId val="{00000002-FB7A-4538-95FC-F80C64C3FDD3}"/>
              </c:ext>
            </c:extLst>
          </c:dPt>
          <c:dPt>
            <c:idx val="3"/>
            <c:invertIfNegative val="0"/>
            <c:bubble3D val="0"/>
            <c:spPr>
              <a:solidFill>
                <a:srgbClr val="FF9393"/>
              </a:solidFill>
              <a:ln>
                <a:noFill/>
              </a:ln>
              <a:effectLst/>
            </c:spPr>
            <c:extLst>
              <c:ext xmlns:c16="http://schemas.microsoft.com/office/drawing/2014/chart" uri="{C3380CC4-5D6E-409C-BE32-E72D297353CC}">
                <c16:uniqueId val="{00000001-FB7A-4538-95FC-F80C64C3FDD3}"/>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FB7A-4538-95FC-F80C64C3FDD3}"/>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6-FB7A-4538-95FC-F80C64C3FDD3}"/>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FB7A-4538-95FC-F80C64C3FDD3}"/>
              </c:ext>
            </c:extLst>
          </c:dPt>
          <c:cat>
            <c:numRef>
              <c:f>Sheet1!$A$2:$A$8</c:f>
              <c:numCache>
                <c:formatCode>General</c:formatCode>
                <c:ptCount val="7"/>
                <c:pt idx="0">
                  <c:v>2018</c:v>
                </c:pt>
                <c:pt idx="1">
                  <c:v>2019</c:v>
                </c:pt>
                <c:pt idx="2">
                  <c:v>2020</c:v>
                </c:pt>
                <c:pt idx="3">
                  <c:v>2021</c:v>
                </c:pt>
                <c:pt idx="4">
                  <c:v>2022</c:v>
                </c:pt>
                <c:pt idx="5">
                  <c:v>2023</c:v>
                </c:pt>
                <c:pt idx="6">
                  <c:v>2024</c:v>
                </c:pt>
              </c:numCache>
            </c:numRef>
          </c:cat>
          <c:val>
            <c:numRef>
              <c:f>Sheet1!$B$2:$B$8</c:f>
              <c:numCache>
                <c:formatCode>#,##0.00_);\(#,##0.00\)</c:formatCode>
                <c:ptCount val="7"/>
                <c:pt idx="0">
                  <c:v>-2100</c:v>
                </c:pt>
                <c:pt idx="1">
                  <c:v>-4910</c:v>
                </c:pt>
                <c:pt idx="2">
                  <c:v>-3360</c:v>
                </c:pt>
                <c:pt idx="3">
                  <c:v>-743</c:v>
                </c:pt>
                <c:pt idx="4">
                  <c:v>390</c:v>
                </c:pt>
                <c:pt idx="5">
                  <c:v>3360</c:v>
                </c:pt>
                <c:pt idx="6">
                  <c:v>6890</c:v>
                </c:pt>
              </c:numCache>
            </c:numRef>
          </c:val>
          <c:extLst>
            <c:ext xmlns:c16="http://schemas.microsoft.com/office/drawing/2014/chart" uri="{C3380CC4-5D6E-409C-BE32-E72D297353CC}">
              <c16:uniqueId val="{00000000-FB7A-4538-95FC-F80C64C3FDD3}"/>
            </c:ext>
          </c:extLst>
        </c:ser>
        <c:dLbls>
          <c:showLegendKey val="0"/>
          <c:showVal val="0"/>
          <c:showCatName val="0"/>
          <c:showSerName val="0"/>
          <c:showPercent val="0"/>
          <c:showBubbleSize val="0"/>
        </c:dLbls>
        <c:gapWidth val="219"/>
        <c:overlap val="-27"/>
        <c:axId val="1530492495"/>
        <c:axId val="1530498735"/>
      </c:barChart>
      <c:catAx>
        <c:axId val="1530492495"/>
        <c:scaling>
          <c:orientation val="minMax"/>
        </c:scaling>
        <c:delete val="0"/>
        <c:axPos val="b"/>
        <c:numFmt formatCode="General" sourceLinked="1"/>
        <c:majorTickMark val="none"/>
        <c:minorTickMark val="none"/>
        <c:tickLblPos val="low"/>
        <c:spPr>
          <a:noFill/>
          <a:ln w="9525" cap="flat" cmpd="sng" algn="ctr">
            <a:solidFill>
              <a:schemeClr val="bg1"/>
            </a:solidFill>
            <a:round/>
          </a:ln>
          <a:effectLst/>
        </c:spPr>
        <c:txPr>
          <a:bodyPr rot="-60000000" spcFirstLastPara="1" vertOverflow="ellipsis" vert="horz" wrap="square" anchor="t" anchorCtr="0"/>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530498735"/>
        <c:crosses val="autoZero"/>
        <c:auto val="1"/>
        <c:lblAlgn val="ctr"/>
        <c:lblOffset val="100"/>
        <c:noMultiLvlLbl val="0"/>
      </c:catAx>
      <c:valAx>
        <c:axId val="1530498735"/>
        <c:scaling>
          <c:orientation val="minMax"/>
        </c:scaling>
        <c:delete val="1"/>
        <c:axPos val="l"/>
        <c:numFmt formatCode="#,##0.00_);\(#,##0.00\)" sourceLinked="1"/>
        <c:majorTickMark val="none"/>
        <c:minorTickMark val="none"/>
        <c:tickLblPos val="nextTo"/>
        <c:crossAx val="15304924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1">
                <a:lumMod val="50000"/>
              </a:schemeClr>
            </a:solidFill>
            <a:ln>
              <a:noFill/>
            </a:ln>
            <a:effectLst/>
          </c:spPr>
          <c:invertIfNegative val="0"/>
          <c:cat>
            <c:strRef>
              <c:f>Histórico_risco!$P$162:$P$171</c:f>
              <c:strCache>
                <c:ptCount val="10"/>
                <c:pt idx="0">
                  <c:v>Consumer Discretionary</c:v>
                </c:pt>
                <c:pt idx="1">
                  <c:v>Macro Book</c:v>
                </c:pt>
                <c:pt idx="2">
                  <c:v>Financial</c:v>
                </c:pt>
                <c:pt idx="3">
                  <c:v>Industrials</c:v>
                </c:pt>
                <c:pt idx="4">
                  <c:v>Communication Services</c:v>
                </c:pt>
                <c:pt idx="5">
                  <c:v>Consumer Durables</c:v>
                </c:pt>
                <c:pt idx="6">
                  <c:v>Staple</c:v>
                </c:pt>
                <c:pt idx="7">
                  <c:v>Cash</c:v>
                </c:pt>
                <c:pt idx="8">
                  <c:v>Commercial Services</c:v>
                </c:pt>
                <c:pt idx="9">
                  <c:v>Healthcare</c:v>
                </c:pt>
              </c:strCache>
            </c:strRef>
          </c:cat>
          <c:val>
            <c:numRef>
              <c:f>Histórico_risco!$Q$162:$Q$171</c:f>
              <c:numCache>
                <c:formatCode>0.00%</c:formatCode>
                <c:ptCount val="10"/>
                <c:pt idx="0">
                  <c:v>0.36571663261550935</c:v>
                </c:pt>
                <c:pt idx="1">
                  <c:v>0.11863242103013971</c:v>
                </c:pt>
                <c:pt idx="2">
                  <c:v>0.11708491697479234</c:v>
                </c:pt>
                <c:pt idx="3">
                  <c:v>0.10726104402730523</c:v>
                </c:pt>
                <c:pt idx="4">
                  <c:v>0.10393521233702691</c:v>
                </c:pt>
                <c:pt idx="5">
                  <c:v>6.2960748276020564E-2</c:v>
                </c:pt>
                <c:pt idx="6">
                  <c:v>4.6097717063141058E-2</c:v>
                </c:pt>
                <c:pt idx="7">
                  <c:v>3.7805938322445047E-2</c:v>
                </c:pt>
                <c:pt idx="8">
                  <c:v>2.1109469904837884E-2</c:v>
                </c:pt>
                <c:pt idx="9">
                  <c:v>1.9395899448781718E-2</c:v>
                </c:pt>
              </c:numCache>
            </c:numRef>
          </c:val>
          <c:extLst>
            <c:ext xmlns:c16="http://schemas.microsoft.com/office/drawing/2014/chart" uri="{C3380CC4-5D6E-409C-BE32-E72D297353CC}">
              <c16:uniqueId val="{00000000-F2C1-4DD8-B4CB-9F7D5DE49E01}"/>
            </c:ext>
          </c:extLst>
        </c:ser>
        <c:dLbls>
          <c:showLegendKey val="0"/>
          <c:showVal val="0"/>
          <c:showCatName val="0"/>
          <c:showSerName val="0"/>
          <c:showPercent val="0"/>
          <c:showBubbleSize val="0"/>
        </c:dLbls>
        <c:gapWidth val="182"/>
        <c:axId val="1758357231"/>
        <c:axId val="1758359631"/>
      </c:barChart>
      <c:catAx>
        <c:axId val="1758357231"/>
        <c:scaling>
          <c:orientation val="minMax"/>
        </c:scaling>
        <c:delete val="0"/>
        <c:axPos val="l"/>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8359631"/>
        <c:crosses val="autoZero"/>
        <c:auto val="1"/>
        <c:lblAlgn val="ctr"/>
        <c:lblOffset val="100"/>
        <c:noMultiLvlLbl val="0"/>
      </c:catAx>
      <c:valAx>
        <c:axId val="1758359631"/>
        <c:scaling>
          <c:orientation val="minMax"/>
        </c:scaling>
        <c:delete val="0"/>
        <c:axPos val="b"/>
        <c:majorGridlines>
          <c:spPr>
            <a:ln w="9525" cap="flat" cmpd="sng" algn="ctr">
              <a:solidFill>
                <a:schemeClr val="bg1">
                  <a:lumMod val="50000"/>
                  <a:alpha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5835723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rgbClr val="002060"/>
              </a:solidFill>
            </a:ln>
          </c:spPr>
          <c:dPt>
            <c:idx val="0"/>
            <c:bubble3D val="0"/>
            <c:spPr>
              <a:solidFill>
                <a:schemeClr val="accent1">
                  <a:lumMod val="50000"/>
                </a:schemeClr>
              </a:solidFill>
              <a:ln w="19050">
                <a:solidFill>
                  <a:srgbClr val="002060"/>
                </a:solidFill>
              </a:ln>
              <a:effectLst/>
            </c:spPr>
            <c:extLst>
              <c:ext xmlns:c16="http://schemas.microsoft.com/office/drawing/2014/chart" uri="{C3380CC4-5D6E-409C-BE32-E72D297353CC}">
                <c16:uniqueId val="{00000001-49E0-4623-8903-038B26834B4F}"/>
              </c:ext>
            </c:extLst>
          </c:dPt>
          <c:dPt>
            <c:idx val="1"/>
            <c:bubble3D val="0"/>
            <c:spPr>
              <a:solidFill>
                <a:schemeClr val="accent1">
                  <a:lumMod val="75000"/>
                </a:schemeClr>
              </a:solidFill>
              <a:ln w="19050">
                <a:solidFill>
                  <a:srgbClr val="002060"/>
                </a:solidFill>
              </a:ln>
              <a:effectLst/>
            </c:spPr>
            <c:extLst>
              <c:ext xmlns:c16="http://schemas.microsoft.com/office/drawing/2014/chart" uri="{C3380CC4-5D6E-409C-BE32-E72D297353CC}">
                <c16:uniqueId val="{00000003-49E0-4623-8903-038B26834B4F}"/>
              </c:ext>
            </c:extLst>
          </c:dPt>
          <c:dPt>
            <c:idx val="2"/>
            <c:bubble3D val="0"/>
            <c:spPr>
              <a:solidFill>
                <a:schemeClr val="accent4">
                  <a:lumMod val="50000"/>
                </a:schemeClr>
              </a:solidFill>
              <a:ln w="19050">
                <a:solidFill>
                  <a:srgbClr val="002060"/>
                </a:solidFill>
              </a:ln>
              <a:effectLst/>
            </c:spPr>
            <c:extLst>
              <c:ext xmlns:c16="http://schemas.microsoft.com/office/drawing/2014/chart" uri="{C3380CC4-5D6E-409C-BE32-E72D297353CC}">
                <c16:uniqueId val="{00000005-49E0-4623-8903-038B26834B4F}"/>
              </c:ext>
            </c:extLst>
          </c:dPt>
          <c:dPt>
            <c:idx val="3"/>
            <c:bubble3D val="0"/>
            <c:spPr>
              <a:solidFill>
                <a:schemeClr val="accent4">
                  <a:lumMod val="75000"/>
                </a:schemeClr>
              </a:solidFill>
              <a:ln w="19050">
                <a:solidFill>
                  <a:srgbClr val="002060"/>
                </a:solidFill>
              </a:ln>
              <a:effectLst/>
            </c:spPr>
            <c:extLst>
              <c:ext xmlns:c16="http://schemas.microsoft.com/office/drawing/2014/chart" uri="{C3380CC4-5D6E-409C-BE32-E72D297353CC}">
                <c16:uniqueId val="{00000007-49E0-4623-8903-038B26834B4F}"/>
              </c:ext>
            </c:extLst>
          </c:dPt>
          <c:dPt>
            <c:idx val="4"/>
            <c:bubble3D val="0"/>
            <c:spPr>
              <a:solidFill>
                <a:schemeClr val="tx2">
                  <a:lumMod val="50000"/>
                  <a:lumOff val="50000"/>
                </a:schemeClr>
              </a:solidFill>
              <a:ln w="19050">
                <a:solidFill>
                  <a:srgbClr val="002060"/>
                </a:solidFill>
              </a:ln>
              <a:effectLst/>
            </c:spPr>
            <c:extLst>
              <c:ext xmlns:c16="http://schemas.microsoft.com/office/drawing/2014/chart" uri="{C3380CC4-5D6E-409C-BE32-E72D297353CC}">
                <c16:uniqueId val="{00000009-49E0-4623-8903-038B26834B4F}"/>
              </c:ext>
            </c:extLst>
          </c:dPt>
          <c:dPt>
            <c:idx val="5"/>
            <c:bubble3D val="0"/>
            <c:spPr>
              <a:solidFill>
                <a:schemeClr val="tx1">
                  <a:lumMod val="95000"/>
                  <a:lumOff val="5000"/>
                </a:schemeClr>
              </a:solidFill>
              <a:ln w="19050">
                <a:solidFill>
                  <a:srgbClr val="002060"/>
                </a:solidFill>
              </a:ln>
              <a:effectLst/>
            </c:spPr>
            <c:extLst>
              <c:ext xmlns:c16="http://schemas.microsoft.com/office/drawing/2014/chart" uri="{C3380CC4-5D6E-409C-BE32-E72D297353CC}">
                <c16:uniqueId val="{0000000B-49E0-4623-8903-038B26834B4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Histórico_risco!$W$162:$W$167</c:f>
              <c:strCache>
                <c:ptCount val="6"/>
                <c:pt idx="0">
                  <c:v>ANT:XHKG</c:v>
                </c:pt>
                <c:pt idx="1">
                  <c:v>PDD:US</c:v>
                </c:pt>
                <c:pt idx="2">
                  <c:v>MONC</c:v>
                </c:pt>
                <c:pt idx="3">
                  <c:v>1211:HK</c:v>
                </c:pt>
                <c:pt idx="4">
                  <c:v>VT:US</c:v>
                </c:pt>
                <c:pt idx="5">
                  <c:v>Others</c:v>
                </c:pt>
              </c:strCache>
            </c:strRef>
          </c:cat>
          <c:val>
            <c:numRef>
              <c:f>Histórico_risco!$X$162:$X$167</c:f>
              <c:numCache>
                <c:formatCode>0.00%</c:formatCode>
                <c:ptCount val="6"/>
                <c:pt idx="0">
                  <c:v>0.12973478658540724</c:v>
                </c:pt>
                <c:pt idx="1">
                  <c:v>0.12085536611363042</c:v>
                </c:pt>
                <c:pt idx="2">
                  <c:v>0.10921887164542939</c:v>
                </c:pt>
                <c:pt idx="3">
                  <c:v>0.10726104402730523</c:v>
                </c:pt>
                <c:pt idx="4">
                  <c:v>0.10400373903099958</c:v>
                </c:pt>
                <c:pt idx="5">
                  <c:v>0.42892619259722797</c:v>
                </c:pt>
              </c:numCache>
            </c:numRef>
          </c:val>
          <c:extLst>
            <c:ext xmlns:c16="http://schemas.microsoft.com/office/drawing/2014/chart" uri="{C3380CC4-5D6E-409C-BE32-E72D297353CC}">
              <c16:uniqueId val="{0000000C-49E0-4623-8903-038B26834B4F}"/>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bg1"/>
            </a:solidFill>
            <a:ln>
              <a:noFill/>
            </a:ln>
            <a:effectLst/>
          </c:spPr>
          <c:invertIfNegative val="0"/>
          <c:dPt>
            <c:idx val="0"/>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0-E187-45FF-BAE6-A1982EA4BF66}"/>
              </c:ext>
            </c:extLst>
          </c:dPt>
          <c:cat>
            <c:strRef>
              <c:f>Histórico_risco!$P$162:$P$171</c:f>
              <c:strCache>
                <c:ptCount val="10"/>
                <c:pt idx="0">
                  <c:v>Consumer Discretionary</c:v>
                </c:pt>
                <c:pt idx="1">
                  <c:v>Macro Book</c:v>
                </c:pt>
                <c:pt idx="2">
                  <c:v>Financial</c:v>
                </c:pt>
                <c:pt idx="3">
                  <c:v>Industrials</c:v>
                </c:pt>
                <c:pt idx="4">
                  <c:v>Communication Services</c:v>
                </c:pt>
                <c:pt idx="5">
                  <c:v>Consumer Durables</c:v>
                </c:pt>
                <c:pt idx="6">
                  <c:v>Staple</c:v>
                </c:pt>
                <c:pt idx="7">
                  <c:v>Cash</c:v>
                </c:pt>
                <c:pt idx="8">
                  <c:v>Commercial Services</c:v>
                </c:pt>
                <c:pt idx="9">
                  <c:v>Healthcare</c:v>
                </c:pt>
              </c:strCache>
            </c:strRef>
          </c:cat>
          <c:val>
            <c:numRef>
              <c:f>Histórico_risco!$Q$162:$Q$171</c:f>
              <c:numCache>
                <c:formatCode>0.00%</c:formatCode>
                <c:ptCount val="10"/>
                <c:pt idx="0">
                  <c:v>0.36571663261550935</c:v>
                </c:pt>
                <c:pt idx="1">
                  <c:v>0.11863242103013971</c:v>
                </c:pt>
                <c:pt idx="2">
                  <c:v>0.11708491697479234</c:v>
                </c:pt>
                <c:pt idx="3">
                  <c:v>0.10726104402730523</c:v>
                </c:pt>
                <c:pt idx="4">
                  <c:v>0.10393521233702691</c:v>
                </c:pt>
                <c:pt idx="5">
                  <c:v>6.2960748276020564E-2</c:v>
                </c:pt>
                <c:pt idx="6">
                  <c:v>4.6097717063141058E-2</c:v>
                </c:pt>
                <c:pt idx="7">
                  <c:v>3.7805938322445047E-2</c:v>
                </c:pt>
                <c:pt idx="8">
                  <c:v>2.1109469904837884E-2</c:v>
                </c:pt>
                <c:pt idx="9">
                  <c:v>1.9395899448781718E-2</c:v>
                </c:pt>
              </c:numCache>
            </c:numRef>
          </c:val>
          <c:extLst>
            <c:ext xmlns:c16="http://schemas.microsoft.com/office/drawing/2014/chart" uri="{C3380CC4-5D6E-409C-BE32-E72D297353CC}">
              <c16:uniqueId val="{00000000-F2C1-4DD8-B4CB-9F7D5DE49E01}"/>
            </c:ext>
          </c:extLst>
        </c:ser>
        <c:dLbls>
          <c:showLegendKey val="0"/>
          <c:showVal val="0"/>
          <c:showCatName val="0"/>
          <c:showSerName val="0"/>
          <c:showPercent val="0"/>
          <c:showBubbleSize val="0"/>
        </c:dLbls>
        <c:gapWidth val="182"/>
        <c:axId val="1758357231"/>
        <c:axId val="1758359631"/>
      </c:barChart>
      <c:catAx>
        <c:axId val="17583572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758359631"/>
        <c:crosses val="autoZero"/>
        <c:auto val="1"/>
        <c:lblAlgn val="ctr"/>
        <c:lblOffset val="100"/>
        <c:noMultiLvlLbl val="0"/>
      </c:catAx>
      <c:valAx>
        <c:axId val="1758359631"/>
        <c:scaling>
          <c:orientation val="minMax"/>
        </c:scaling>
        <c:delete val="0"/>
        <c:axPos val="b"/>
        <c:majorGridlines>
          <c:spPr>
            <a:ln w="9525" cap="flat" cmpd="sng" algn="ctr">
              <a:solidFill>
                <a:schemeClr val="bg1">
                  <a:lumMod val="50000"/>
                  <a:alpha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758357231"/>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002060"/>
            </a:solidFill>
            <a:ln>
              <a:solidFill>
                <a:schemeClr val="bg1">
                  <a:lumMod val="50000"/>
                </a:schemeClr>
              </a:solidFill>
            </a:ln>
          </c:spPr>
          <c:dPt>
            <c:idx val="0"/>
            <c:bubble3D val="0"/>
            <c:spPr>
              <a:solidFill>
                <a:srgbClr val="002060"/>
              </a:solidFill>
              <a:ln w="19050">
                <a:solidFill>
                  <a:schemeClr val="bg1">
                    <a:lumMod val="50000"/>
                  </a:schemeClr>
                </a:solidFill>
              </a:ln>
              <a:effectLst/>
            </c:spPr>
            <c:extLst>
              <c:ext xmlns:c16="http://schemas.microsoft.com/office/drawing/2014/chart" uri="{C3380CC4-5D6E-409C-BE32-E72D297353CC}">
                <c16:uniqueId val="{00000001-8D7B-449D-A91C-E2F0FD377888}"/>
              </c:ext>
            </c:extLst>
          </c:dPt>
          <c:dPt>
            <c:idx val="1"/>
            <c:bubble3D val="0"/>
            <c:spPr>
              <a:solidFill>
                <a:srgbClr val="002060"/>
              </a:solidFill>
              <a:ln w="19050">
                <a:solidFill>
                  <a:schemeClr val="bg1">
                    <a:lumMod val="50000"/>
                  </a:schemeClr>
                </a:solidFill>
              </a:ln>
              <a:effectLst/>
            </c:spPr>
            <c:extLst>
              <c:ext xmlns:c16="http://schemas.microsoft.com/office/drawing/2014/chart" uri="{C3380CC4-5D6E-409C-BE32-E72D297353CC}">
                <c16:uniqueId val="{00000003-8D7B-449D-A91C-E2F0FD377888}"/>
              </c:ext>
            </c:extLst>
          </c:dPt>
          <c:dPt>
            <c:idx val="2"/>
            <c:bubble3D val="0"/>
            <c:spPr>
              <a:solidFill>
                <a:srgbClr val="002060"/>
              </a:solidFill>
              <a:ln w="19050">
                <a:solidFill>
                  <a:schemeClr val="bg1">
                    <a:lumMod val="50000"/>
                  </a:schemeClr>
                </a:solidFill>
              </a:ln>
              <a:effectLst/>
            </c:spPr>
            <c:extLst>
              <c:ext xmlns:c16="http://schemas.microsoft.com/office/drawing/2014/chart" uri="{C3380CC4-5D6E-409C-BE32-E72D297353CC}">
                <c16:uniqueId val="{00000005-8D7B-449D-A91C-E2F0FD377888}"/>
              </c:ext>
            </c:extLst>
          </c:dPt>
          <c:dPt>
            <c:idx val="3"/>
            <c:bubble3D val="0"/>
            <c:spPr>
              <a:solidFill>
                <a:srgbClr val="002060"/>
              </a:solidFill>
              <a:ln w="19050">
                <a:solidFill>
                  <a:schemeClr val="bg1">
                    <a:lumMod val="50000"/>
                  </a:schemeClr>
                </a:solidFill>
              </a:ln>
              <a:effectLst/>
            </c:spPr>
            <c:extLst>
              <c:ext xmlns:c16="http://schemas.microsoft.com/office/drawing/2014/chart" uri="{C3380CC4-5D6E-409C-BE32-E72D297353CC}">
                <c16:uniqueId val="{00000007-8D7B-449D-A91C-E2F0FD377888}"/>
              </c:ext>
            </c:extLst>
          </c:dPt>
          <c:dPt>
            <c:idx val="4"/>
            <c:bubble3D val="0"/>
            <c:spPr>
              <a:solidFill>
                <a:srgbClr val="002060"/>
              </a:solidFill>
              <a:ln w="19050">
                <a:solidFill>
                  <a:schemeClr val="bg1">
                    <a:lumMod val="50000"/>
                  </a:schemeClr>
                </a:solidFill>
              </a:ln>
              <a:effectLst/>
            </c:spPr>
            <c:extLst>
              <c:ext xmlns:c16="http://schemas.microsoft.com/office/drawing/2014/chart" uri="{C3380CC4-5D6E-409C-BE32-E72D297353CC}">
                <c16:uniqueId val="{00000009-8D7B-449D-A91C-E2F0FD377888}"/>
              </c:ext>
            </c:extLst>
          </c:dPt>
          <c:dPt>
            <c:idx val="5"/>
            <c:bubble3D val="0"/>
            <c:spPr>
              <a:solidFill>
                <a:srgbClr val="002060"/>
              </a:solidFill>
              <a:ln w="19050">
                <a:solidFill>
                  <a:schemeClr val="bg1">
                    <a:lumMod val="50000"/>
                  </a:schemeClr>
                </a:solidFill>
              </a:ln>
              <a:effectLst/>
            </c:spPr>
            <c:extLst>
              <c:ext xmlns:c16="http://schemas.microsoft.com/office/drawing/2014/chart" uri="{C3380CC4-5D6E-409C-BE32-E72D297353CC}">
                <c16:uniqueId val="{0000000B-8D7B-449D-A91C-E2F0FD37788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Histórico_risco!$W$162:$W$167</c:f>
              <c:strCache>
                <c:ptCount val="6"/>
                <c:pt idx="0">
                  <c:v>ANT:XHKG</c:v>
                </c:pt>
                <c:pt idx="1">
                  <c:v>PDD:US</c:v>
                </c:pt>
                <c:pt idx="2">
                  <c:v>MONC</c:v>
                </c:pt>
                <c:pt idx="3">
                  <c:v>1211:HK</c:v>
                </c:pt>
                <c:pt idx="4">
                  <c:v>VT:US</c:v>
                </c:pt>
                <c:pt idx="5">
                  <c:v>Others</c:v>
                </c:pt>
              </c:strCache>
            </c:strRef>
          </c:cat>
          <c:val>
            <c:numRef>
              <c:f>Histórico_risco!$X$162:$X$167</c:f>
              <c:numCache>
                <c:formatCode>0.00%</c:formatCode>
                <c:ptCount val="6"/>
                <c:pt idx="0">
                  <c:v>0.12973478658540724</c:v>
                </c:pt>
                <c:pt idx="1">
                  <c:v>0.12085536611363042</c:v>
                </c:pt>
                <c:pt idx="2">
                  <c:v>0.10921887164542939</c:v>
                </c:pt>
                <c:pt idx="3">
                  <c:v>0.10726104402730523</c:v>
                </c:pt>
                <c:pt idx="4">
                  <c:v>0.10400373903099958</c:v>
                </c:pt>
                <c:pt idx="5">
                  <c:v>0.42892619259722797</c:v>
                </c:pt>
              </c:numCache>
            </c:numRef>
          </c:val>
          <c:extLst>
            <c:ext xmlns:c16="http://schemas.microsoft.com/office/drawing/2014/chart" uri="{C3380CC4-5D6E-409C-BE32-E72D297353CC}">
              <c16:uniqueId val="{0000000C-8D7B-449D-A91C-E2F0FD377888}"/>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a:noFill/>
            </a:ln>
            <a:effectLst/>
          </c:spPr>
          <c:invertIfNegative val="0"/>
          <c:dPt>
            <c:idx val="2"/>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1-E5E4-4721-BF01-B7F767465AEF}"/>
              </c:ext>
            </c:extLst>
          </c:dPt>
          <c:cat>
            <c:strRef>
              <c:f>Histórico_risco!$W$162:$W$164</c:f>
              <c:strCache>
                <c:ptCount val="3"/>
                <c:pt idx="0">
                  <c:v>Top 5</c:v>
                </c:pt>
                <c:pt idx="1">
                  <c:v>Top 10</c:v>
                </c:pt>
                <c:pt idx="2">
                  <c:v>Top 15</c:v>
                </c:pt>
              </c:strCache>
            </c:strRef>
          </c:cat>
          <c:val>
            <c:numRef>
              <c:f>Histórico_risco!$X$162:$X$164</c:f>
              <c:numCache>
                <c:formatCode>0.00%</c:formatCode>
                <c:ptCount val="3"/>
                <c:pt idx="0">
                  <c:v>0.57107380740277192</c:v>
                </c:pt>
                <c:pt idx="1">
                  <c:v>0.88080989803122844</c:v>
                </c:pt>
                <c:pt idx="2">
                  <c:v>0.97462483124111154</c:v>
                </c:pt>
              </c:numCache>
            </c:numRef>
          </c:val>
          <c:extLst>
            <c:ext xmlns:c16="http://schemas.microsoft.com/office/drawing/2014/chart" uri="{C3380CC4-5D6E-409C-BE32-E72D297353CC}">
              <c16:uniqueId val="{00000000-E5E4-4721-BF01-B7F767465AEF}"/>
            </c:ext>
          </c:extLst>
        </c:ser>
        <c:dLbls>
          <c:showLegendKey val="0"/>
          <c:showVal val="0"/>
          <c:showCatName val="0"/>
          <c:showSerName val="0"/>
          <c:showPercent val="0"/>
          <c:showBubbleSize val="0"/>
        </c:dLbls>
        <c:gapWidth val="219"/>
        <c:overlap val="-27"/>
        <c:axId val="2022198991"/>
        <c:axId val="2022202351"/>
      </c:barChart>
      <c:catAx>
        <c:axId val="2022198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22202351"/>
        <c:crosses val="autoZero"/>
        <c:auto val="1"/>
        <c:lblAlgn val="ctr"/>
        <c:lblOffset val="100"/>
        <c:noMultiLvlLbl val="0"/>
      </c:catAx>
      <c:valAx>
        <c:axId val="2022202351"/>
        <c:scaling>
          <c:orientation val="minMax"/>
          <c:max val="1"/>
        </c:scaling>
        <c:delete val="0"/>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221989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50000"/>
              </a:schemeClr>
            </a:solidFill>
            <a:ln>
              <a:noFill/>
            </a:ln>
            <a:effectLst/>
          </c:spPr>
          <c:invertIfNegative val="0"/>
          <c:dPt>
            <c:idx val="0"/>
            <c:invertIfNegative val="0"/>
            <c:bubble3D val="0"/>
            <c:spPr>
              <a:solidFill>
                <a:schemeClr val="bg1">
                  <a:lumMod val="50000"/>
                </a:schemeClr>
              </a:solidFill>
              <a:ln>
                <a:noFill/>
              </a:ln>
              <a:effectLst/>
            </c:spPr>
            <c:extLst>
              <c:ext xmlns:c16="http://schemas.microsoft.com/office/drawing/2014/chart" uri="{C3380CC4-5D6E-409C-BE32-E72D297353CC}">
                <c16:uniqueId val="{00000001-F5F8-4A5C-A472-202F7973A804}"/>
              </c:ext>
            </c:extLst>
          </c:dPt>
          <c:cat>
            <c:strRef>
              <c:f>Histórico_risco!$Z$162:$Z$168</c:f>
              <c:strCache>
                <c:ptCount val="7"/>
                <c:pt idx="0">
                  <c:v>China</c:v>
                </c:pt>
                <c:pt idx="1">
                  <c:v>Europe</c:v>
                </c:pt>
                <c:pt idx="2">
                  <c:v>US</c:v>
                </c:pt>
                <c:pt idx="3">
                  <c:v>Macro Book</c:v>
                </c:pt>
                <c:pt idx="4">
                  <c:v>India</c:v>
                </c:pt>
                <c:pt idx="5">
                  <c:v>Brazil</c:v>
                </c:pt>
                <c:pt idx="6">
                  <c:v>Others</c:v>
                </c:pt>
              </c:strCache>
            </c:strRef>
          </c:cat>
          <c:val>
            <c:numRef>
              <c:f>Histórico_risco!$AA$162:$AA$168</c:f>
              <c:numCache>
                <c:formatCode>0.00%</c:formatCode>
                <c:ptCount val="7"/>
                <c:pt idx="0">
                  <c:v>0.36375880499738522</c:v>
                </c:pt>
                <c:pt idx="1">
                  <c:v>0.2393868068894289</c:v>
                </c:pt>
                <c:pt idx="2">
                  <c:v>0.1086866967067248</c:v>
                </c:pt>
                <c:pt idx="3">
                  <c:v>0.10400373903099958</c:v>
                </c:pt>
                <c:pt idx="4">
                  <c:v>9.6742412952267987E-2</c:v>
                </c:pt>
                <c:pt idx="5">
                  <c:v>6.2668488514246598E-2</c:v>
                </c:pt>
                <c:pt idx="6">
                  <c:v>2.4753050908946757E-2</c:v>
                </c:pt>
              </c:numCache>
            </c:numRef>
          </c:val>
          <c:extLst>
            <c:ext xmlns:c16="http://schemas.microsoft.com/office/drawing/2014/chart" uri="{C3380CC4-5D6E-409C-BE32-E72D297353CC}">
              <c16:uniqueId val="{00000002-F5F8-4A5C-A472-202F7973A804}"/>
            </c:ext>
          </c:extLst>
        </c:ser>
        <c:dLbls>
          <c:showLegendKey val="0"/>
          <c:showVal val="0"/>
          <c:showCatName val="0"/>
          <c:showSerName val="0"/>
          <c:showPercent val="0"/>
          <c:showBubbleSize val="0"/>
        </c:dLbls>
        <c:gapWidth val="219"/>
        <c:overlap val="-27"/>
        <c:axId val="1967675535"/>
        <c:axId val="1967674095"/>
      </c:barChart>
      <c:catAx>
        <c:axId val="1967675535"/>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crossAx val="1967674095"/>
        <c:crosses val="autoZero"/>
        <c:auto val="1"/>
        <c:lblAlgn val="ctr"/>
        <c:lblOffset val="100"/>
        <c:noMultiLvlLbl val="0"/>
      </c:catAx>
      <c:valAx>
        <c:axId val="1967674095"/>
        <c:scaling>
          <c:orientation val="minMax"/>
        </c:scaling>
        <c:delete val="0"/>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crossAx val="19676755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50000"/>
              </a:schemeClr>
            </a:solidFill>
            <a:ln>
              <a:noFill/>
            </a:ln>
            <a:effectLst/>
          </c:spPr>
          <c:invertIfNegative val="0"/>
          <c:dPt>
            <c:idx val="2"/>
            <c:invertIfNegative val="0"/>
            <c:bubble3D val="0"/>
            <c:spPr>
              <a:solidFill>
                <a:schemeClr val="bg1">
                  <a:lumMod val="50000"/>
                </a:schemeClr>
              </a:solidFill>
              <a:ln>
                <a:noFill/>
              </a:ln>
              <a:effectLst/>
            </c:spPr>
            <c:extLst>
              <c:ext xmlns:c16="http://schemas.microsoft.com/office/drawing/2014/chart" uri="{C3380CC4-5D6E-409C-BE32-E72D297353CC}">
                <c16:uniqueId val="{00000001-E5E4-4721-BF01-B7F767465AEF}"/>
              </c:ext>
            </c:extLst>
          </c:dPt>
          <c:cat>
            <c:strRef>
              <c:f>Histórico_risco!$W$162:$W$164</c:f>
              <c:strCache>
                <c:ptCount val="3"/>
                <c:pt idx="0">
                  <c:v>Top 5</c:v>
                </c:pt>
                <c:pt idx="1">
                  <c:v>Top 10</c:v>
                </c:pt>
                <c:pt idx="2">
                  <c:v>Top 15</c:v>
                </c:pt>
              </c:strCache>
            </c:strRef>
          </c:cat>
          <c:val>
            <c:numRef>
              <c:f>Histórico_risco!$X$162:$X$164</c:f>
              <c:numCache>
                <c:formatCode>0.00%</c:formatCode>
                <c:ptCount val="3"/>
                <c:pt idx="0">
                  <c:v>0.57107380740277192</c:v>
                </c:pt>
                <c:pt idx="1">
                  <c:v>0.88080989803122844</c:v>
                </c:pt>
                <c:pt idx="2">
                  <c:v>0.97462483124111154</c:v>
                </c:pt>
              </c:numCache>
            </c:numRef>
          </c:val>
          <c:extLst>
            <c:ext xmlns:c16="http://schemas.microsoft.com/office/drawing/2014/chart" uri="{C3380CC4-5D6E-409C-BE32-E72D297353CC}">
              <c16:uniqueId val="{00000000-E5E4-4721-BF01-B7F767465AEF}"/>
            </c:ext>
          </c:extLst>
        </c:ser>
        <c:dLbls>
          <c:showLegendKey val="0"/>
          <c:showVal val="0"/>
          <c:showCatName val="0"/>
          <c:showSerName val="0"/>
          <c:showPercent val="0"/>
          <c:showBubbleSize val="0"/>
        </c:dLbls>
        <c:gapWidth val="219"/>
        <c:overlap val="-27"/>
        <c:axId val="2022198991"/>
        <c:axId val="2022202351"/>
      </c:barChart>
      <c:catAx>
        <c:axId val="202219899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crossAx val="2022202351"/>
        <c:crosses val="autoZero"/>
        <c:auto val="1"/>
        <c:lblAlgn val="ctr"/>
        <c:lblOffset val="100"/>
        <c:noMultiLvlLbl val="0"/>
      </c:catAx>
      <c:valAx>
        <c:axId val="2022202351"/>
        <c:scaling>
          <c:orientation val="minMax"/>
          <c:max val="1"/>
        </c:scaling>
        <c:delete val="0"/>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n-US"/>
          </a:p>
        </c:txPr>
        <c:crossAx val="20221989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a:noFill/>
            </a:ln>
            <a:effectLst/>
          </c:spPr>
          <c:invertIfNegative val="0"/>
          <c:dPt>
            <c:idx val="0"/>
            <c:invertIfNegative val="0"/>
            <c:bubble3D val="0"/>
            <c:spPr>
              <a:solidFill>
                <a:schemeClr val="tx2">
                  <a:lumMod val="25000"/>
                  <a:lumOff val="75000"/>
                </a:schemeClr>
              </a:solidFill>
              <a:ln>
                <a:noFill/>
              </a:ln>
              <a:effectLst/>
            </c:spPr>
            <c:extLst>
              <c:ext xmlns:c16="http://schemas.microsoft.com/office/drawing/2014/chart" uri="{C3380CC4-5D6E-409C-BE32-E72D297353CC}">
                <c16:uniqueId val="{00000001-4EC9-4D19-B097-5682A91507CC}"/>
              </c:ext>
            </c:extLst>
          </c:dPt>
          <c:cat>
            <c:strRef>
              <c:f>Histórico_risco!$Z$162:$Z$168</c:f>
              <c:strCache>
                <c:ptCount val="7"/>
                <c:pt idx="0">
                  <c:v>China</c:v>
                </c:pt>
                <c:pt idx="1">
                  <c:v>Europe</c:v>
                </c:pt>
                <c:pt idx="2">
                  <c:v>US</c:v>
                </c:pt>
                <c:pt idx="3">
                  <c:v>Macro Book</c:v>
                </c:pt>
                <c:pt idx="4">
                  <c:v>India</c:v>
                </c:pt>
                <c:pt idx="5">
                  <c:v>Brazil</c:v>
                </c:pt>
                <c:pt idx="6">
                  <c:v>Others</c:v>
                </c:pt>
              </c:strCache>
            </c:strRef>
          </c:cat>
          <c:val>
            <c:numRef>
              <c:f>Histórico_risco!$AA$162:$AA$168</c:f>
              <c:numCache>
                <c:formatCode>0.00%</c:formatCode>
                <c:ptCount val="7"/>
                <c:pt idx="0">
                  <c:v>0.36375880499738522</c:v>
                </c:pt>
                <c:pt idx="1">
                  <c:v>0.2393868068894289</c:v>
                </c:pt>
                <c:pt idx="2">
                  <c:v>0.1086866967067248</c:v>
                </c:pt>
                <c:pt idx="3">
                  <c:v>0.10400373903099958</c:v>
                </c:pt>
                <c:pt idx="4">
                  <c:v>9.6742412952267987E-2</c:v>
                </c:pt>
                <c:pt idx="5">
                  <c:v>6.2668488514246598E-2</c:v>
                </c:pt>
                <c:pt idx="6">
                  <c:v>2.4753050908946757E-2</c:v>
                </c:pt>
              </c:numCache>
            </c:numRef>
          </c:val>
          <c:extLst>
            <c:ext xmlns:c16="http://schemas.microsoft.com/office/drawing/2014/chart" uri="{C3380CC4-5D6E-409C-BE32-E72D297353CC}">
              <c16:uniqueId val="{00000002-4EC9-4D19-B097-5682A91507CC}"/>
            </c:ext>
          </c:extLst>
        </c:ser>
        <c:dLbls>
          <c:showLegendKey val="0"/>
          <c:showVal val="0"/>
          <c:showCatName val="0"/>
          <c:showSerName val="0"/>
          <c:showPercent val="0"/>
          <c:showBubbleSize val="0"/>
        </c:dLbls>
        <c:gapWidth val="219"/>
        <c:overlap val="-27"/>
        <c:axId val="1967675535"/>
        <c:axId val="1967674095"/>
      </c:barChart>
      <c:catAx>
        <c:axId val="196767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67674095"/>
        <c:crosses val="autoZero"/>
        <c:auto val="1"/>
        <c:lblAlgn val="ctr"/>
        <c:lblOffset val="100"/>
        <c:noMultiLvlLbl val="0"/>
      </c:catAx>
      <c:valAx>
        <c:axId val="1967674095"/>
        <c:scaling>
          <c:orientation val="minMax"/>
        </c:scaling>
        <c:delete val="0"/>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676755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1-5E45-47E1-92DD-2D74B47012C4}"/>
                </c:ext>
              </c:extLst>
            </c:dLbl>
            <c:dLbl>
              <c:idx val="8"/>
              <c:delete val="1"/>
              <c:extLst>
                <c:ext xmlns:c15="http://schemas.microsoft.com/office/drawing/2012/chart" uri="{CE6537A1-D6FC-4f65-9D91-7224C49458BB}"/>
                <c:ext xmlns:c16="http://schemas.microsoft.com/office/drawing/2014/chart" uri="{C3380CC4-5D6E-409C-BE32-E72D297353CC}">
                  <c16:uniqueId val="{00000002-5E45-47E1-92DD-2D74B47012C4}"/>
                </c:ext>
              </c:extLst>
            </c:dLbl>
            <c:dLbl>
              <c:idx val="9"/>
              <c:delete val="1"/>
              <c:extLst>
                <c:ext xmlns:c15="http://schemas.microsoft.com/office/drawing/2012/chart" uri="{CE6537A1-D6FC-4f65-9D91-7224C49458BB}"/>
                <c:ext xmlns:c16="http://schemas.microsoft.com/office/drawing/2014/chart" uri="{C3380CC4-5D6E-409C-BE32-E72D297353CC}">
                  <c16:uniqueId val="{00000003-5E45-47E1-92DD-2D74B47012C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Sheet7!$C$3:$C$14</c:f>
              <c:numCache>
                <c:formatCode>mm/dd/yyyy</c:formatCode>
                <c:ptCount val="12"/>
                <c:pt idx="0">
                  <c:v>45323</c:v>
                </c:pt>
                <c:pt idx="1">
                  <c:v>45382</c:v>
                </c:pt>
                <c:pt idx="2">
                  <c:v>45412</c:v>
                </c:pt>
                <c:pt idx="3">
                  <c:v>45443</c:v>
                </c:pt>
                <c:pt idx="4">
                  <c:v>45473</c:v>
                </c:pt>
                <c:pt idx="5">
                  <c:v>45504</c:v>
                </c:pt>
                <c:pt idx="6">
                  <c:v>45535</c:v>
                </c:pt>
                <c:pt idx="7">
                  <c:v>45565</c:v>
                </c:pt>
                <c:pt idx="8">
                  <c:v>45596</c:v>
                </c:pt>
                <c:pt idx="9">
                  <c:v>45626</c:v>
                </c:pt>
                <c:pt idx="10">
                  <c:v>45657</c:v>
                </c:pt>
                <c:pt idx="11">
                  <c:v>45687</c:v>
                </c:pt>
              </c:numCache>
            </c:numRef>
          </c:cat>
          <c:val>
            <c:numRef>
              <c:f>Sheet7!$D$3:$D$14</c:f>
              <c:numCache>
                <c:formatCode>0.00%</c:formatCode>
                <c:ptCount val="12"/>
                <c:pt idx="0">
                  <c:v>-5.9044775262546173E-2</c:v>
                </c:pt>
                <c:pt idx="1">
                  <c:v>-1.4641881998094732E-3</c:v>
                </c:pt>
                <c:pt idx="2">
                  <c:v>0</c:v>
                </c:pt>
                <c:pt idx="3">
                  <c:v>-1.5806965780693783E-2</c:v>
                </c:pt>
                <c:pt idx="4">
                  <c:v>-3.9337504128931049E-3</c:v>
                </c:pt>
                <c:pt idx="5">
                  <c:v>-2.1533171056178739E-3</c:v>
                </c:pt>
                <c:pt idx="6">
                  <c:v>-1.5416744130460645E-2</c:v>
                </c:pt>
                <c:pt idx="7">
                  <c:v>-3.3833328774539643E-3</c:v>
                </c:pt>
                <c:pt idx="8">
                  <c:v>0</c:v>
                </c:pt>
                <c:pt idx="9">
                  <c:v>0</c:v>
                </c:pt>
                <c:pt idx="10">
                  <c:v>-7.5116003378302646E-4</c:v>
                </c:pt>
                <c:pt idx="11">
                  <c:v>-4.0929403116730378E-3</c:v>
                </c:pt>
              </c:numCache>
            </c:numRef>
          </c:val>
          <c:extLst>
            <c:ext xmlns:c16="http://schemas.microsoft.com/office/drawing/2014/chart" uri="{C3380CC4-5D6E-409C-BE32-E72D297353CC}">
              <c16:uniqueId val="{00000000-5E45-47E1-92DD-2D74B47012C4}"/>
            </c:ext>
          </c:extLst>
        </c:ser>
        <c:dLbls>
          <c:dLblPos val="outEnd"/>
          <c:showLegendKey val="0"/>
          <c:showVal val="1"/>
          <c:showCatName val="0"/>
          <c:showSerName val="0"/>
          <c:showPercent val="0"/>
          <c:showBubbleSize val="0"/>
        </c:dLbls>
        <c:gapWidth val="219"/>
        <c:overlap val="-27"/>
        <c:axId val="2051630559"/>
        <c:axId val="2051632479"/>
      </c:barChart>
      <c:dateAx>
        <c:axId val="2051630559"/>
        <c:scaling>
          <c:orientation val="minMax"/>
        </c:scaling>
        <c:delete val="0"/>
        <c:axPos val="b"/>
        <c:numFmt formatCode="mm/yyyy" sourceLinked="0"/>
        <c:majorTickMark val="out"/>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2051632479"/>
        <c:crosses val="autoZero"/>
        <c:auto val="1"/>
        <c:lblOffset val="100"/>
        <c:baseTimeUnit val="months"/>
      </c:dateAx>
      <c:valAx>
        <c:axId val="2051632479"/>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2051630559"/>
        <c:crosses val="autoZero"/>
        <c:crossBetween val="between"/>
      </c:valAx>
      <c:spPr>
        <a:noFill/>
        <a:ln>
          <a:noFill/>
        </a:ln>
        <a:effectLst/>
      </c:spPr>
    </c:plotArea>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'Sector Distribution'!$L$6</c:f>
              <c:strCache>
                <c:ptCount val="1"/>
                <c:pt idx="0">
                  <c:v>Developed Markets</c:v>
                </c:pt>
              </c:strCache>
            </c:strRef>
          </c:tx>
          <c:spPr>
            <a:ln w="28575" cap="rnd">
              <a:solidFill>
                <a:schemeClr val="bg1"/>
              </a:solidFill>
              <a:round/>
            </a:ln>
            <a:effectLst/>
          </c:spPr>
          <c:marker>
            <c:symbol val="circle"/>
            <c:size val="6"/>
            <c:spPr>
              <a:solidFill>
                <a:schemeClr val="bg1"/>
              </a:solidFill>
              <a:ln w="9525">
                <a:noFill/>
              </a:ln>
              <a:effectLst/>
            </c:spPr>
          </c:marker>
          <c:cat>
            <c:numRef>
              <c:f>'Sector Distribution'!$M$5:$T$5</c:f>
              <c:numCache>
                <c:formatCode>mm/dd/yyyy</c:formatCode>
                <c:ptCount val="8"/>
                <c:pt idx="0">
                  <c:v>43100</c:v>
                </c:pt>
                <c:pt idx="1">
                  <c:v>43465</c:v>
                </c:pt>
                <c:pt idx="2">
                  <c:v>43830</c:v>
                </c:pt>
                <c:pt idx="3">
                  <c:v>44196</c:v>
                </c:pt>
                <c:pt idx="4">
                  <c:v>44561</c:v>
                </c:pt>
                <c:pt idx="5">
                  <c:v>44926</c:v>
                </c:pt>
                <c:pt idx="6">
                  <c:v>45016</c:v>
                </c:pt>
                <c:pt idx="7">
                  <c:v>45688</c:v>
                </c:pt>
              </c:numCache>
            </c:numRef>
          </c:cat>
          <c:val>
            <c:numRef>
              <c:f>'Sector Distribution'!$M$6:$T$6</c:f>
              <c:numCache>
                <c:formatCode>0.0%</c:formatCode>
                <c:ptCount val="8"/>
                <c:pt idx="0">
                  <c:v>0.52857598927432159</c:v>
                </c:pt>
                <c:pt idx="1">
                  <c:v>0.21931318831093405</c:v>
                </c:pt>
                <c:pt idx="2">
                  <c:v>0.21563141070236574</c:v>
                </c:pt>
                <c:pt idx="3">
                  <c:v>0.36515182674562174</c:v>
                </c:pt>
                <c:pt idx="4">
                  <c:v>0.50039999999999996</c:v>
                </c:pt>
                <c:pt idx="5">
                  <c:v>0.66599999999999993</c:v>
                </c:pt>
                <c:pt idx="6">
                  <c:v>0.59603180351150287</c:v>
                </c:pt>
                <c:pt idx="7">
                  <c:v>0.4733</c:v>
                </c:pt>
              </c:numCache>
            </c:numRef>
          </c:val>
          <c:smooth val="0"/>
          <c:extLst>
            <c:ext xmlns:c16="http://schemas.microsoft.com/office/drawing/2014/chart" uri="{C3380CC4-5D6E-409C-BE32-E72D297353CC}">
              <c16:uniqueId val="{00000000-8264-4872-BC5F-2978CC4F9248}"/>
            </c:ext>
          </c:extLst>
        </c:ser>
        <c:ser>
          <c:idx val="1"/>
          <c:order val="1"/>
          <c:tx>
            <c:strRef>
              <c:f>'Sector Distribution'!$L$7</c:f>
              <c:strCache>
                <c:ptCount val="1"/>
                <c:pt idx="0">
                  <c:v>Emerging Markets</c:v>
                </c:pt>
              </c:strCache>
            </c:strRef>
          </c:tx>
          <c:spPr>
            <a:ln w="28575" cap="rnd">
              <a:solidFill>
                <a:schemeClr val="accent2"/>
              </a:solidFill>
              <a:round/>
            </a:ln>
            <a:effectLst/>
          </c:spPr>
          <c:marker>
            <c:symbol val="circle"/>
            <c:size val="6"/>
            <c:spPr>
              <a:solidFill>
                <a:schemeClr val="accent2"/>
              </a:solidFill>
              <a:ln w="9525">
                <a:solidFill>
                  <a:schemeClr val="accent2"/>
                </a:solidFill>
              </a:ln>
              <a:effectLst/>
            </c:spPr>
          </c:marker>
          <c:cat>
            <c:numRef>
              <c:f>'Sector Distribution'!$M$5:$T$5</c:f>
              <c:numCache>
                <c:formatCode>mm/dd/yyyy</c:formatCode>
                <c:ptCount val="8"/>
                <c:pt idx="0">
                  <c:v>43100</c:v>
                </c:pt>
                <c:pt idx="1">
                  <c:v>43465</c:v>
                </c:pt>
                <c:pt idx="2">
                  <c:v>43830</c:v>
                </c:pt>
                <c:pt idx="3">
                  <c:v>44196</c:v>
                </c:pt>
                <c:pt idx="4">
                  <c:v>44561</c:v>
                </c:pt>
                <c:pt idx="5">
                  <c:v>44926</c:v>
                </c:pt>
                <c:pt idx="6">
                  <c:v>45016</c:v>
                </c:pt>
                <c:pt idx="7">
                  <c:v>45688</c:v>
                </c:pt>
              </c:numCache>
            </c:numRef>
          </c:cat>
          <c:val>
            <c:numRef>
              <c:f>'Sector Distribution'!$M$7:$T$7</c:f>
              <c:numCache>
                <c:formatCode>0.0%</c:formatCode>
                <c:ptCount val="8"/>
                <c:pt idx="0">
                  <c:v>0.37490087531459476</c:v>
                </c:pt>
                <c:pt idx="1">
                  <c:v>0.68825284865558634</c:v>
                </c:pt>
                <c:pt idx="2">
                  <c:v>0.72818204567839995</c:v>
                </c:pt>
                <c:pt idx="3">
                  <c:v>0.62017961342197669</c:v>
                </c:pt>
                <c:pt idx="4">
                  <c:v>0.46550000000000002</c:v>
                </c:pt>
                <c:pt idx="5">
                  <c:v>0.309</c:v>
                </c:pt>
                <c:pt idx="6">
                  <c:v>0.385725953454715</c:v>
                </c:pt>
                <c:pt idx="7">
                  <c:v>0.52669999999999995</c:v>
                </c:pt>
              </c:numCache>
            </c:numRef>
          </c:val>
          <c:smooth val="0"/>
          <c:extLst>
            <c:ext xmlns:c16="http://schemas.microsoft.com/office/drawing/2014/chart" uri="{C3380CC4-5D6E-409C-BE32-E72D297353CC}">
              <c16:uniqueId val="{00000001-8264-4872-BC5F-2978CC4F9248}"/>
            </c:ext>
          </c:extLst>
        </c:ser>
        <c:dLbls>
          <c:showLegendKey val="0"/>
          <c:showVal val="0"/>
          <c:showCatName val="0"/>
          <c:showSerName val="0"/>
          <c:showPercent val="0"/>
          <c:showBubbleSize val="0"/>
        </c:dLbls>
        <c:marker val="1"/>
        <c:smooth val="0"/>
        <c:axId val="366588623"/>
        <c:axId val="366584303"/>
      </c:lineChart>
      <c:dateAx>
        <c:axId val="366588623"/>
        <c:scaling>
          <c:orientation val="minMax"/>
        </c:scaling>
        <c:delete val="1"/>
        <c:axPos val="b"/>
        <c:numFmt formatCode="mm/dd/yyyy" sourceLinked="1"/>
        <c:majorTickMark val="out"/>
        <c:minorTickMark val="none"/>
        <c:tickLblPos val="nextTo"/>
        <c:crossAx val="366584303"/>
        <c:crosses val="autoZero"/>
        <c:auto val="1"/>
        <c:lblOffset val="100"/>
        <c:baseTimeUnit val="months"/>
      </c:dateAx>
      <c:valAx>
        <c:axId val="366584303"/>
        <c:scaling>
          <c:orientation val="minMax"/>
        </c:scaling>
        <c:delete val="1"/>
        <c:axPos val="l"/>
        <c:numFmt formatCode="0.0%" sourceLinked="1"/>
        <c:majorTickMark val="none"/>
        <c:minorTickMark val="none"/>
        <c:tickLblPos val="nextTo"/>
        <c:crossAx val="366588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947308206445018E-3"/>
          <c:y val="4.5026911395611859E-2"/>
          <c:w val="0.97251932032430355"/>
          <c:h val="0.90994617720877624"/>
        </c:manualLayout>
      </c:layout>
      <c:lineChart>
        <c:grouping val="standard"/>
        <c:varyColors val="0"/>
        <c:ser>
          <c:idx val="0"/>
          <c:order val="0"/>
          <c:spPr>
            <a:ln w="19050" cap="rnd">
              <a:solidFill>
                <a:schemeClr val="accent2">
                  <a:lumMod val="60000"/>
                  <a:lumOff val="40000"/>
                </a:schemeClr>
              </a:solidFill>
              <a:round/>
            </a:ln>
            <a:effectLst/>
          </c:spPr>
          <c:marker>
            <c:symbol val="none"/>
          </c:marker>
          <c:cat>
            <c:numRef>
              <c:f>Sheet2!$A$2:$A$1260</c:f>
              <c:numCache>
                <c:formatCode>m/d/yyyy</c:formatCode>
                <c:ptCount val="1259"/>
                <c:pt idx="0">
                  <c:v>45657</c:v>
                </c:pt>
                <c:pt idx="1">
                  <c:v>45656</c:v>
                </c:pt>
                <c:pt idx="2">
                  <c:v>45653</c:v>
                </c:pt>
                <c:pt idx="3">
                  <c:v>45652</c:v>
                </c:pt>
                <c:pt idx="4">
                  <c:v>45650</c:v>
                </c:pt>
                <c:pt idx="5">
                  <c:v>45649</c:v>
                </c:pt>
                <c:pt idx="6">
                  <c:v>45646</c:v>
                </c:pt>
                <c:pt idx="7">
                  <c:v>45645</c:v>
                </c:pt>
                <c:pt idx="8">
                  <c:v>45644</c:v>
                </c:pt>
                <c:pt idx="9">
                  <c:v>45643</c:v>
                </c:pt>
                <c:pt idx="10">
                  <c:v>45642</c:v>
                </c:pt>
                <c:pt idx="11">
                  <c:v>45639</c:v>
                </c:pt>
                <c:pt idx="12">
                  <c:v>45638</c:v>
                </c:pt>
                <c:pt idx="13">
                  <c:v>45637</c:v>
                </c:pt>
                <c:pt idx="14">
                  <c:v>45636</c:v>
                </c:pt>
                <c:pt idx="15">
                  <c:v>45635</c:v>
                </c:pt>
                <c:pt idx="16">
                  <c:v>45632</c:v>
                </c:pt>
                <c:pt idx="17">
                  <c:v>45631</c:v>
                </c:pt>
                <c:pt idx="18">
                  <c:v>45630</c:v>
                </c:pt>
                <c:pt idx="19">
                  <c:v>45629</c:v>
                </c:pt>
                <c:pt idx="20">
                  <c:v>45628</c:v>
                </c:pt>
                <c:pt idx="21">
                  <c:v>45625</c:v>
                </c:pt>
                <c:pt idx="22">
                  <c:v>45623</c:v>
                </c:pt>
                <c:pt idx="23">
                  <c:v>45622</c:v>
                </c:pt>
                <c:pt idx="24">
                  <c:v>45621</c:v>
                </c:pt>
                <c:pt idx="25">
                  <c:v>45618</c:v>
                </c:pt>
                <c:pt idx="26">
                  <c:v>45617</c:v>
                </c:pt>
                <c:pt idx="27">
                  <c:v>45616</c:v>
                </c:pt>
                <c:pt idx="28">
                  <c:v>45615</c:v>
                </c:pt>
                <c:pt idx="29">
                  <c:v>45614</c:v>
                </c:pt>
                <c:pt idx="30">
                  <c:v>45611</c:v>
                </c:pt>
                <c:pt idx="31">
                  <c:v>45610</c:v>
                </c:pt>
                <c:pt idx="32">
                  <c:v>45609</c:v>
                </c:pt>
                <c:pt idx="33">
                  <c:v>45608</c:v>
                </c:pt>
                <c:pt idx="34">
                  <c:v>45607</c:v>
                </c:pt>
                <c:pt idx="35">
                  <c:v>45604</c:v>
                </c:pt>
                <c:pt idx="36">
                  <c:v>45603</c:v>
                </c:pt>
                <c:pt idx="37">
                  <c:v>45602</c:v>
                </c:pt>
                <c:pt idx="38">
                  <c:v>45601</c:v>
                </c:pt>
                <c:pt idx="39">
                  <c:v>45600</c:v>
                </c:pt>
                <c:pt idx="40">
                  <c:v>45597</c:v>
                </c:pt>
                <c:pt idx="41">
                  <c:v>45596</c:v>
                </c:pt>
                <c:pt idx="42">
                  <c:v>45595</c:v>
                </c:pt>
                <c:pt idx="43">
                  <c:v>45594</c:v>
                </c:pt>
                <c:pt idx="44">
                  <c:v>45593</c:v>
                </c:pt>
                <c:pt idx="45">
                  <c:v>45590</c:v>
                </c:pt>
                <c:pt idx="46">
                  <c:v>45589</c:v>
                </c:pt>
                <c:pt idx="47">
                  <c:v>45588</c:v>
                </c:pt>
                <c:pt idx="48">
                  <c:v>45587</c:v>
                </c:pt>
                <c:pt idx="49">
                  <c:v>45586</c:v>
                </c:pt>
                <c:pt idx="50">
                  <c:v>45583</c:v>
                </c:pt>
                <c:pt idx="51">
                  <c:v>45582</c:v>
                </c:pt>
                <c:pt idx="52">
                  <c:v>45581</c:v>
                </c:pt>
                <c:pt idx="53">
                  <c:v>45580</c:v>
                </c:pt>
                <c:pt idx="54">
                  <c:v>45579</c:v>
                </c:pt>
                <c:pt idx="55">
                  <c:v>45576</c:v>
                </c:pt>
                <c:pt idx="56">
                  <c:v>45575</c:v>
                </c:pt>
                <c:pt idx="57">
                  <c:v>45574</c:v>
                </c:pt>
                <c:pt idx="58">
                  <c:v>45573</c:v>
                </c:pt>
                <c:pt idx="59">
                  <c:v>45572</c:v>
                </c:pt>
                <c:pt idx="60">
                  <c:v>45569</c:v>
                </c:pt>
                <c:pt idx="61">
                  <c:v>45568</c:v>
                </c:pt>
                <c:pt idx="62">
                  <c:v>45567</c:v>
                </c:pt>
                <c:pt idx="63">
                  <c:v>45566</c:v>
                </c:pt>
                <c:pt idx="64">
                  <c:v>45565</c:v>
                </c:pt>
                <c:pt idx="65">
                  <c:v>45562</c:v>
                </c:pt>
                <c:pt idx="66">
                  <c:v>45561</c:v>
                </c:pt>
                <c:pt idx="67">
                  <c:v>45560</c:v>
                </c:pt>
                <c:pt idx="68">
                  <c:v>45559</c:v>
                </c:pt>
                <c:pt idx="69">
                  <c:v>45558</c:v>
                </c:pt>
                <c:pt idx="70">
                  <c:v>45555</c:v>
                </c:pt>
                <c:pt idx="71">
                  <c:v>45554</c:v>
                </c:pt>
                <c:pt idx="72">
                  <c:v>45553</c:v>
                </c:pt>
                <c:pt idx="73">
                  <c:v>45552</c:v>
                </c:pt>
                <c:pt idx="74">
                  <c:v>45551</c:v>
                </c:pt>
                <c:pt idx="75">
                  <c:v>45548</c:v>
                </c:pt>
                <c:pt idx="76">
                  <c:v>45547</c:v>
                </c:pt>
                <c:pt idx="77">
                  <c:v>45546</c:v>
                </c:pt>
                <c:pt idx="78">
                  <c:v>45545</c:v>
                </c:pt>
                <c:pt idx="79">
                  <c:v>45544</c:v>
                </c:pt>
                <c:pt idx="80">
                  <c:v>45541</c:v>
                </c:pt>
                <c:pt idx="81">
                  <c:v>45540</c:v>
                </c:pt>
                <c:pt idx="82">
                  <c:v>45539</c:v>
                </c:pt>
                <c:pt idx="83">
                  <c:v>45538</c:v>
                </c:pt>
                <c:pt idx="84">
                  <c:v>45534</c:v>
                </c:pt>
                <c:pt idx="85">
                  <c:v>45533</c:v>
                </c:pt>
                <c:pt idx="86">
                  <c:v>45532</c:v>
                </c:pt>
                <c:pt idx="87">
                  <c:v>45531</c:v>
                </c:pt>
                <c:pt idx="88">
                  <c:v>45530</c:v>
                </c:pt>
                <c:pt idx="89">
                  <c:v>45527</c:v>
                </c:pt>
                <c:pt idx="90">
                  <c:v>45526</c:v>
                </c:pt>
                <c:pt idx="91">
                  <c:v>45525</c:v>
                </c:pt>
                <c:pt idx="92">
                  <c:v>45524</c:v>
                </c:pt>
                <c:pt idx="93">
                  <c:v>45523</c:v>
                </c:pt>
                <c:pt idx="94">
                  <c:v>45520</c:v>
                </c:pt>
                <c:pt idx="95">
                  <c:v>45519</c:v>
                </c:pt>
                <c:pt idx="96">
                  <c:v>45518</c:v>
                </c:pt>
                <c:pt idx="97">
                  <c:v>45517</c:v>
                </c:pt>
                <c:pt idx="98">
                  <c:v>45516</c:v>
                </c:pt>
                <c:pt idx="99">
                  <c:v>45513</c:v>
                </c:pt>
                <c:pt idx="100">
                  <c:v>45512</c:v>
                </c:pt>
                <c:pt idx="101">
                  <c:v>45511</c:v>
                </c:pt>
                <c:pt idx="102">
                  <c:v>45510</c:v>
                </c:pt>
                <c:pt idx="103">
                  <c:v>45509</c:v>
                </c:pt>
                <c:pt idx="104">
                  <c:v>45506</c:v>
                </c:pt>
                <c:pt idx="105">
                  <c:v>45505</c:v>
                </c:pt>
                <c:pt idx="106">
                  <c:v>45504</c:v>
                </c:pt>
                <c:pt idx="107">
                  <c:v>45503</c:v>
                </c:pt>
                <c:pt idx="108">
                  <c:v>45502</c:v>
                </c:pt>
                <c:pt idx="109">
                  <c:v>45499</c:v>
                </c:pt>
                <c:pt idx="110">
                  <c:v>45498</c:v>
                </c:pt>
                <c:pt idx="111">
                  <c:v>45497</c:v>
                </c:pt>
                <c:pt idx="112">
                  <c:v>45496</c:v>
                </c:pt>
                <c:pt idx="113">
                  <c:v>45495</c:v>
                </c:pt>
                <c:pt idx="114">
                  <c:v>45492</c:v>
                </c:pt>
                <c:pt idx="115">
                  <c:v>45491</c:v>
                </c:pt>
                <c:pt idx="116">
                  <c:v>45490</c:v>
                </c:pt>
                <c:pt idx="117">
                  <c:v>45489</c:v>
                </c:pt>
                <c:pt idx="118">
                  <c:v>45488</c:v>
                </c:pt>
                <c:pt idx="119">
                  <c:v>45485</c:v>
                </c:pt>
                <c:pt idx="120">
                  <c:v>45484</c:v>
                </c:pt>
                <c:pt idx="121">
                  <c:v>45483</c:v>
                </c:pt>
                <c:pt idx="122">
                  <c:v>45482</c:v>
                </c:pt>
                <c:pt idx="123">
                  <c:v>45481</c:v>
                </c:pt>
                <c:pt idx="124">
                  <c:v>45478</c:v>
                </c:pt>
                <c:pt idx="125">
                  <c:v>45476</c:v>
                </c:pt>
                <c:pt idx="126">
                  <c:v>45475</c:v>
                </c:pt>
                <c:pt idx="127">
                  <c:v>45474</c:v>
                </c:pt>
                <c:pt idx="128">
                  <c:v>45471</c:v>
                </c:pt>
                <c:pt idx="129">
                  <c:v>45470</c:v>
                </c:pt>
                <c:pt idx="130">
                  <c:v>45469</c:v>
                </c:pt>
                <c:pt idx="131">
                  <c:v>45468</c:v>
                </c:pt>
                <c:pt idx="132">
                  <c:v>45467</c:v>
                </c:pt>
                <c:pt idx="133">
                  <c:v>45464</c:v>
                </c:pt>
                <c:pt idx="134">
                  <c:v>45463</c:v>
                </c:pt>
                <c:pt idx="135">
                  <c:v>45461</c:v>
                </c:pt>
                <c:pt idx="136">
                  <c:v>45460</c:v>
                </c:pt>
                <c:pt idx="137">
                  <c:v>45457</c:v>
                </c:pt>
                <c:pt idx="138">
                  <c:v>45456</c:v>
                </c:pt>
                <c:pt idx="139">
                  <c:v>45455</c:v>
                </c:pt>
                <c:pt idx="140">
                  <c:v>45454</c:v>
                </c:pt>
                <c:pt idx="141">
                  <c:v>45453</c:v>
                </c:pt>
                <c:pt idx="142">
                  <c:v>45450</c:v>
                </c:pt>
                <c:pt idx="143">
                  <c:v>45449</c:v>
                </c:pt>
                <c:pt idx="144">
                  <c:v>45448</c:v>
                </c:pt>
                <c:pt idx="145">
                  <c:v>45447</c:v>
                </c:pt>
                <c:pt idx="146">
                  <c:v>45446</c:v>
                </c:pt>
                <c:pt idx="147">
                  <c:v>45443</c:v>
                </c:pt>
                <c:pt idx="148">
                  <c:v>45442</c:v>
                </c:pt>
                <c:pt idx="149">
                  <c:v>45441</c:v>
                </c:pt>
                <c:pt idx="150">
                  <c:v>45440</c:v>
                </c:pt>
                <c:pt idx="151">
                  <c:v>45436</c:v>
                </c:pt>
                <c:pt idx="152">
                  <c:v>45435</c:v>
                </c:pt>
                <c:pt idx="153">
                  <c:v>45434</c:v>
                </c:pt>
                <c:pt idx="154">
                  <c:v>45433</c:v>
                </c:pt>
                <c:pt idx="155">
                  <c:v>45432</c:v>
                </c:pt>
                <c:pt idx="156">
                  <c:v>45429</c:v>
                </c:pt>
                <c:pt idx="157">
                  <c:v>45428</c:v>
                </c:pt>
                <c:pt idx="158">
                  <c:v>45427</c:v>
                </c:pt>
                <c:pt idx="159">
                  <c:v>45426</c:v>
                </c:pt>
                <c:pt idx="160">
                  <c:v>45425</c:v>
                </c:pt>
                <c:pt idx="161">
                  <c:v>45422</c:v>
                </c:pt>
                <c:pt idx="162">
                  <c:v>45421</c:v>
                </c:pt>
                <c:pt idx="163">
                  <c:v>45420</c:v>
                </c:pt>
                <c:pt idx="164">
                  <c:v>45419</c:v>
                </c:pt>
                <c:pt idx="165">
                  <c:v>45418</c:v>
                </c:pt>
                <c:pt idx="166">
                  <c:v>45415</c:v>
                </c:pt>
                <c:pt idx="167">
                  <c:v>45414</c:v>
                </c:pt>
                <c:pt idx="168">
                  <c:v>45413</c:v>
                </c:pt>
                <c:pt idx="169">
                  <c:v>45412</c:v>
                </c:pt>
                <c:pt idx="170">
                  <c:v>45411</c:v>
                </c:pt>
                <c:pt idx="171">
                  <c:v>45408</c:v>
                </c:pt>
                <c:pt idx="172">
                  <c:v>45407</c:v>
                </c:pt>
                <c:pt idx="173">
                  <c:v>45406</c:v>
                </c:pt>
                <c:pt idx="174">
                  <c:v>45405</c:v>
                </c:pt>
                <c:pt idx="175">
                  <c:v>45404</c:v>
                </c:pt>
                <c:pt idx="176">
                  <c:v>45401</c:v>
                </c:pt>
                <c:pt idx="177">
                  <c:v>45400</c:v>
                </c:pt>
                <c:pt idx="178">
                  <c:v>45399</c:v>
                </c:pt>
                <c:pt idx="179">
                  <c:v>45398</c:v>
                </c:pt>
                <c:pt idx="180">
                  <c:v>45397</c:v>
                </c:pt>
                <c:pt idx="181">
                  <c:v>45394</c:v>
                </c:pt>
                <c:pt idx="182">
                  <c:v>45393</c:v>
                </c:pt>
                <c:pt idx="183">
                  <c:v>45392</c:v>
                </c:pt>
                <c:pt idx="184">
                  <c:v>45391</c:v>
                </c:pt>
                <c:pt idx="185">
                  <c:v>45390</c:v>
                </c:pt>
                <c:pt idx="186">
                  <c:v>45387</c:v>
                </c:pt>
                <c:pt idx="187">
                  <c:v>45386</c:v>
                </c:pt>
                <c:pt idx="188">
                  <c:v>45385</c:v>
                </c:pt>
                <c:pt idx="189">
                  <c:v>45384</c:v>
                </c:pt>
                <c:pt idx="190">
                  <c:v>45383</c:v>
                </c:pt>
                <c:pt idx="191">
                  <c:v>45379</c:v>
                </c:pt>
                <c:pt idx="192">
                  <c:v>45378</c:v>
                </c:pt>
                <c:pt idx="193">
                  <c:v>45377</c:v>
                </c:pt>
                <c:pt idx="194">
                  <c:v>45376</c:v>
                </c:pt>
                <c:pt idx="195">
                  <c:v>45373</c:v>
                </c:pt>
                <c:pt idx="196">
                  <c:v>45372</c:v>
                </c:pt>
                <c:pt idx="197">
                  <c:v>45371</c:v>
                </c:pt>
                <c:pt idx="198">
                  <c:v>45370</c:v>
                </c:pt>
                <c:pt idx="199">
                  <c:v>45369</c:v>
                </c:pt>
                <c:pt idx="200">
                  <c:v>45366</c:v>
                </c:pt>
                <c:pt idx="201">
                  <c:v>45365</c:v>
                </c:pt>
                <c:pt idx="202">
                  <c:v>45364</c:v>
                </c:pt>
                <c:pt idx="203">
                  <c:v>45363</c:v>
                </c:pt>
                <c:pt idx="204">
                  <c:v>45362</c:v>
                </c:pt>
                <c:pt idx="205">
                  <c:v>45359</c:v>
                </c:pt>
                <c:pt idx="206">
                  <c:v>45358</c:v>
                </c:pt>
                <c:pt idx="207">
                  <c:v>45357</c:v>
                </c:pt>
                <c:pt idx="208">
                  <c:v>45356</c:v>
                </c:pt>
                <c:pt idx="209">
                  <c:v>45355</c:v>
                </c:pt>
                <c:pt idx="210">
                  <c:v>45352</c:v>
                </c:pt>
                <c:pt idx="211">
                  <c:v>45351</c:v>
                </c:pt>
                <c:pt idx="212">
                  <c:v>45350</c:v>
                </c:pt>
                <c:pt idx="213">
                  <c:v>45349</c:v>
                </c:pt>
                <c:pt idx="214">
                  <c:v>45348</c:v>
                </c:pt>
                <c:pt idx="215">
                  <c:v>45345</c:v>
                </c:pt>
                <c:pt idx="216">
                  <c:v>45344</c:v>
                </c:pt>
                <c:pt idx="217">
                  <c:v>45343</c:v>
                </c:pt>
                <c:pt idx="218">
                  <c:v>45342</c:v>
                </c:pt>
                <c:pt idx="219">
                  <c:v>45338</c:v>
                </c:pt>
                <c:pt idx="220">
                  <c:v>45337</c:v>
                </c:pt>
                <c:pt idx="221">
                  <c:v>45336</c:v>
                </c:pt>
                <c:pt idx="222">
                  <c:v>45335</c:v>
                </c:pt>
                <c:pt idx="223">
                  <c:v>45334</c:v>
                </c:pt>
                <c:pt idx="224">
                  <c:v>45331</c:v>
                </c:pt>
                <c:pt idx="225">
                  <c:v>45330</c:v>
                </c:pt>
                <c:pt idx="226">
                  <c:v>45329</c:v>
                </c:pt>
                <c:pt idx="227">
                  <c:v>45328</c:v>
                </c:pt>
                <c:pt idx="228">
                  <c:v>45327</c:v>
                </c:pt>
                <c:pt idx="229">
                  <c:v>45324</c:v>
                </c:pt>
                <c:pt idx="230">
                  <c:v>45323</c:v>
                </c:pt>
                <c:pt idx="231">
                  <c:v>45322</c:v>
                </c:pt>
                <c:pt idx="232">
                  <c:v>45321</c:v>
                </c:pt>
                <c:pt idx="233">
                  <c:v>45320</c:v>
                </c:pt>
                <c:pt idx="234">
                  <c:v>45317</c:v>
                </c:pt>
                <c:pt idx="235">
                  <c:v>45316</c:v>
                </c:pt>
                <c:pt idx="236">
                  <c:v>45315</c:v>
                </c:pt>
                <c:pt idx="237">
                  <c:v>45314</c:v>
                </c:pt>
                <c:pt idx="238">
                  <c:v>45313</c:v>
                </c:pt>
                <c:pt idx="239">
                  <c:v>45310</c:v>
                </c:pt>
                <c:pt idx="240">
                  <c:v>45309</c:v>
                </c:pt>
                <c:pt idx="241">
                  <c:v>45308</c:v>
                </c:pt>
                <c:pt idx="242">
                  <c:v>45307</c:v>
                </c:pt>
                <c:pt idx="243">
                  <c:v>45303</c:v>
                </c:pt>
                <c:pt idx="244">
                  <c:v>45302</c:v>
                </c:pt>
                <c:pt idx="245">
                  <c:v>45301</c:v>
                </c:pt>
                <c:pt idx="246">
                  <c:v>45300</c:v>
                </c:pt>
                <c:pt idx="247">
                  <c:v>45299</c:v>
                </c:pt>
                <c:pt idx="248">
                  <c:v>45296</c:v>
                </c:pt>
                <c:pt idx="249">
                  <c:v>45295</c:v>
                </c:pt>
                <c:pt idx="250">
                  <c:v>45294</c:v>
                </c:pt>
                <c:pt idx="251">
                  <c:v>45293</c:v>
                </c:pt>
                <c:pt idx="252">
                  <c:v>45289</c:v>
                </c:pt>
                <c:pt idx="253">
                  <c:v>45288</c:v>
                </c:pt>
                <c:pt idx="254">
                  <c:v>45287</c:v>
                </c:pt>
                <c:pt idx="255">
                  <c:v>45286</c:v>
                </c:pt>
                <c:pt idx="256">
                  <c:v>45282</c:v>
                </c:pt>
                <c:pt idx="257">
                  <c:v>45281</c:v>
                </c:pt>
                <c:pt idx="258">
                  <c:v>45280</c:v>
                </c:pt>
                <c:pt idx="259">
                  <c:v>45279</c:v>
                </c:pt>
                <c:pt idx="260">
                  <c:v>45278</c:v>
                </c:pt>
                <c:pt idx="261">
                  <c:v>45275</c:v>
                </c:pt>
                <c:pt idx="262">
                  <c:v>45274</c:v>
                </c:pt>
                <c:pt idx="263">
                  <c:v>45273</c:v>
                </c:pt>
                <c:pt idx="264">
                  <c:v>45272</c:v>
                </c:pt>
                <c:pt idx="265">
                  <c:v>45271</c:v>
                </c:pt>
                <c:pt idx="266">
                  <c:v>45268</c:v>
                </c:pt>
                <c:pt idx="267">
                  <c:v>45267</c:v>
                </c:pt>
                <c:pt idx="268">
                  <c:v>45266</c:v>
                </c:pt>
                <c:pt idx="269">
                  <c:v>45265</c:v>
                </c:pt>
                <c:pt idx="270">
                  <c:v>45264</c:v>
                </c:pt>
                <c:pt idx="271">
                  <c:v>45261</c:v>
                </c:pt>
                <c:pt idx="272">
                  <c:v>45260</c:v>
                </c:pt>
                <c:pt idx="273">
                  <c:v>45259</c:v>
                </c:pt>
                <c:pt idx="274">
                  <c:v>45258</c:v>
                </c:pt>
                <c:pt idx="275">
                  <c:v>45257</c:v>
                </c:pt>
                <c:pt idx="276">
                  <c:v>45254</c:v>
                </c:pt>
                <c:pt idx="277">
                  <c:v>45252</c:v>
                </c:pt>
                <c:pt idx="278">
                  <c:v>45251</c:v>
                </c:pt>
                <c:pt idx="279">
                  <c:v>45250</c:v>
                </c:pt>
                <c:pt idx="280">
                  <c:v>45247</c:v>
                </c:pt>
                <c:pt idx="281">
                  <c:v>45246</c:v>
                </c:pt>
                <c:pt idx="282">
                  <c:v>45245</c:v>
                </c:pt>
                <c:pt idx="283">
                  <c:v>45244</c:v>
                </c:pt>
                <c:pt idx="284">
                  <c:v>45243</c:v>
                </c:pt>
                <c:pt idx="285">
                  <c:v>45240</c:v>
                </c:pt>
                <c:pt idx="286">
                  <c:v>45239</c:v>
                </c:pt>
                <c:pt idx="287">
                  <c:v>45238</c:v>
                </c:pt>
                <c:pt idx="288">
                  <c:v>45237</c:v>
                </c:pt>
                <c:pt idx="289">
                  <c:v>45236</c:v>
                </c:pt>
                <c:pt idx="290">
                  <c:v>45233</c:v>
                </c:pt>
                <c:pt idx="291">
                  <c:v>45232</c:v>
                </c:pt>
                <c:pt idx="292">
                  <c:v>45231</c:v>
                </c:pt>
                <c:pt idx="293">
                  <c:v>45230</c:v>
                </c:pt>
                <c:pt idx="294">
                  <c:v>45229</c:v>
                </c:pt>
                <c:pt idx="295">
                  <c:v>45226</c:v>
                </c:pt>
                <c:pt idx="296">
                  <c:v>45225</c:v>
                </c:pt>
                <c:pt idx="297">
                  <c:v>45224</c:v>
                </c:pt>
                <c:pt idx="298">
                  <c:v>45223</c:v>
                </c:pt>
                <c:pt idx="299">
                  <c:v>45222</c:v>
                </c:pt>
                <c:pt idx="300">
                  <c:v>45219</c:v>
                </c:pt>
                <c:pt idx="301">
                  <c:v>45218</c:v>
                </c:pt>
                <c:pt idx="302">
                  <c:v>45217</c:v>
                </c:pt>
                <c:pt idx="303">
                  <c:v>45216</c:v>
                </c:pt>
                <c:pt idx="304">
                  <c:v>45215</c:v>
                </c:pt>
                <c:pt idx="305">
                  <c:v>45212</c:v>
                </c:pt>
                <c:pt idx="306">
                  <c:v>45211</c:v>
                </c:pt>
                <c:pt idx="307">
                  <c:v>45210</c:v>
                </c:pt>
                <c:pt idx="308">
                  <c:v>45209</c:v>
                </c:pt>
                <c:pt idx="309">
                  <c:v>45208</c:v>
                </c:pt>
                <c:pt idx="310">
                  <c:v>45205</c:v>
                </c:pt>
                <c:pt idx="311">
                  <c:v>45204</c:v>
                </c:pt>
                <c:pt idx="312">
                  <c:v>45203</c:v>
                </c:pt>
                <c:pt idx="313">
                  <c:v>45202</c:v>
                </c:pt>
                <c:pt idx="314">
                  <c:v>45201</c:v>
                </c:pt>
                <c:pt idx="315">
                  <c:v>45198</c:v>
                </c:pt>
                <c:pt idx="316">
                  <c:v>45197</c:v>
                </c:pt>
                <c:pt idx="317">
                  <c:v>45196</c:v>
                </c:pt>
                <c:pt idx="318">
                  <c:v>45195</c:v>
                </c:pt>
                <c:pt idx="319">
                  <c:v>45194</c:v>
                </c:pt>
                <c:pt idx="320">
                  <c:v>45191</c:v>
                </c:pt>
                <c:pt idx="321">
                  <c:v>45190</c:v>
                </c:pt>
                <c:pt idx="322">
                  <c:v>45189</c:v>
                </c:pt>
                <c:pt idx="323">
                  <c:v>45188</c:v>
                </c:pt>
                <c:pt idx="324">
                  <c:v>45187</c:v>
                </c:pt>
                <c:pt idx="325">
                  <c:v>45184</c:v>
                </c:pt>
                <c:pt idx="326">
                  <c:v>45183</c:v>
                </c:pt>
                <c:pt idx="327">
                  <c:v>45182</c:v>
                </c:pt>
                <c:pt idx="328">
                  <c:v>45181</c:v>
                </c:pt>
                <c:pt idx="329">
                  <c:v>45180</c:v>
                </c:pt>
                <c:pt idx="330">
                  <c:v>45177</c:v>
                </c:pt>
                <c:pt idx="331">
                  <c:v>45176</c:v>
                </c:pt>
                <c:pt idx="332">
                  <c:v>45175</c:v>
                </c:pt>
                <c:pt idx="333">
                  <c:v>45174</c:v>
                </c:pt>
                <c:pt idx="334">
                  <c:v>45170</c:v>
                </c:pt>
                <c:pt idx="335">
                  <c:v>45169</c:v>
                </c:pt>
                <c:pt idx="336">
                  <c:v>45168</c:v>
                </c:pt>
                <c:pt idx="337">
                  <c:v>45167</c:v>
                </c:pt>
                <c:pt idx="338">
                  <c:v>45166</c:v>
                </c:pt>
                <c:pt idx="339">
                  <c:v>45163</c:v>
                </c:pt>
                <c:pt idx="340">
                  <c:v>45162</c:v>
                </c:pt>
                <c:pt idx="341">
                  <c:v>45161</c:v>
                </c:pt>
                <c:pt idx="342">
                  <c:v>45160</c:v>
                </c:pt>
                <c:pt idx="343">
                  <c:v>45159</c:v>
                </c:pt>
                <c:pt idx="344">
                  <c:v>45156</c:v>
                </c:pt>
                <c:pt idx="345">
                  <c:v>45155</c:v>
                </c:pt>
                <c:pt idx="346">
                  <c:v>45154</c:v>
                </c:pt>
                <c:pt idx="347">
                  <c:v>45153</c:v>
                </c:pt>
                <c:pt idx="348">
                  <c:v>45152</c:v>
                </c:pt>
                <c:pt idx="349">
                  <c:v>45149</c:v>
                </c:pt>
                <c:pt idx="350">
                  <c:v>45148</c:v>
                </c:pt>
                <c:pt idx="351">
                  <c:v>45147</c:v>
                </c:pt>
                <c:pt idx="352">
                  <c:v>45146</c:v>
                </c:pt>
                <c:pt idx="353">
                  <c:v>45145</c:v>
                </c:pt>
                <c:pt idx="354">
                  <c:v>45142</c:v>
                </c:pt>
                <c:pt idx="355">
                  <c:v>45141</c:v>
                </c:pt>
                <c:pt idx="356">
                  <c:v>45140</c:v>
                </c:pt>
                <c:pt idx="357">
                  <c:v>45139</c:v>
                </c:pt>
                <c:pt idx="358">
                  <c:v>45138</c:v>
                </c:pt>
                <c:pt idx="359">
                  <c:v>45135</c:v>
                </c:pt>
                <c:pt idx="360">
                  <c:v>45134</c:v>
                </c:pt>
                <c:pt idx="361">
                  <c:v>45133</c:v>
                </c:pt>
                <c:pt idx="362">
                  <c:v>45132</c:v>
                </c:pt>
                <c:pt idx="363">
                  <c:v>45131</c:v>
                </c:pt>
                <c:pt idx="364">
                  <c:v>45128</c:v>
                </c:pt>
                <c:pt idx="365">
                  <c:v>45127</c:v>
                </c:pt>
                <c:pt idx="366">
                  <c:v>45126</c:v>
                </c:pt>
                <c:pt idx="367">
                  <c:v>45125</c:v>
                </c:pt>
                <c:pt idx="368">
                  <c:v>45124</c:v>
                </c:pt>
                <c:pt idx="369">
                  <c:v>45121</c:v>
                </c:pt>
                <c:pt idx="370">
                  <c:v>45120</c:v>
                </c:pt>
                <c:pt idx="371">
                  <c:v>45119</c:v>
                </c:pt>
                <c:pt idx="372">
                  <c:v>45118</c:v>
                </c:pt>
                <c:pt idx="373">
                  <c:v>45117</c:v>
                </c:pt>
                <c:pt idx="374">
                  <c:v>45114</c:v>
                </c:pt>
                <c:pt idx="375">
                  <c:v>45113</c:v>
                </c:pt>
                <c:pt idx="376">
                  <c:v>45112</c:v>
                </c:pt>
                <c:pt idx="377">
                  <c:v>45110</c:v>
                </c:pt>
                <c:pt idx="378">
                  <c:v>45107</c:v>
                </c:pt>
                <c:pt idx="379">
                  <c:v>45106</c:v>
                </c:pt>
                <c:pt idx="380">
                  <c:v>45105</c:v>
                </c:pt>
                <c:pt idx="381">
                  <c:v>45104</c:v>
                </c:pt>
                <c:pt idx="382">
                  <c:v>45103</c:v>
                </c:pt>
                <c:pt idx="383">
                  <c:v>45100</c:v>
                </c:pt>
                <c:pt idx="384">
                  <c:v>45099</c:v>
                </c:pt>
                <c:pt idx="385">
                  <c:v>45098</c:v>
                </c:pt>
                <c:pt idx="386">
                  <c:v>45097</c:v>
                </c:pt>
                <c:pt idx="387">
                  <c:v>45093</c:v>
                </c:pt>
                <c:pt idx="388">
                  <c:v>45092</c:v>
                </c:pt>
                <c:pt idx="389">
                  <c:v>45091</c:v>
                </c:pt>
                <c:pt idx="390">
                  <c:v>45090</c:v>
                </c:pt>
                <c:pt idx="391">
                  <c:v>45089</c:v>
                </c:pt>
                <c:pt idx="392">
                  <c:v>45086</c:v>
                </c:pt>
                <c:pt idx="393">
                  <c:v>45085</c:v>
                </c:pt>
                <c:pt idx="394">
                  <c:v>45084</c:v>
                </c:pt>
                <c:pt idx="395">
                  <c:v>45083</c:v>
                </c:pt>
                <c:pt idx="396">
                  <c:v>45082</c:v>
                </c:pt>
                <c:pt idx="397">
                  <c:v>45079</c:v>
                </c:pt>
                <c:pt idx="398">
                  <c:v>45078</c:v>
                </c:pt>
                <c:pt idx="399">
                  <c:v>45077</c:v>
                </c:pt>
                <c:pt idx="400">
                  <c:v>45076</c:v>
                </c:pt>
                <c:pt idx="401">
                  <c:v>45072</c:v>
                </c:pt>
                <c:pt idx="402">
                  <c:v>45071</c:v>
                </c:pt>
                <c:pt idx="403">
                  <c:v>45070</c:v>
                </c:pt>
                <c:pt idx="404">
                  <c:v>45069</c:v>
                </c:pt>
                <c:pt idx="405">
                  <c:v>45068</c:v>
                </c:pt>
                <c:pt idx="406">
                  <c:v>45065</c:v>
                </c:pt>
                <c:pt idx="407">
                  <c:v>45064</c:v>
                </c:pt>
                <c:pt idx="408">
                  <c:v>45063</c:v>
                </c:pt>
                <c:pt idx="409">
                  <c:v>45062</c:v>
                </c:pt>
                <c:pt idx="410">
                  <c:v>45061</c:v>
                </c:pt>
                <c:pt idx="411">
                  <c:v>45058</c:v>
                </c:pt>
                <c:pt idx="412">
                  <c:v>45057</c:v>
                </c:pt>
                <c:pt idx="413">
                  <c:v>45056</c:v>
                </c:pt>
                <c:pt idx="414">
                  <c:v>45055</c:v>
                </c:pt>
                <c:pt idx="415">
                  <c:v>45054</c:v>
                </c:pt>
                <c:pt idx="416">
                  <c:v>45051</c:v>
                </c:pt>
                <c:pt idx="417">
                  <c:v>45050</c:v>
                </c:pt>
                <c:pt idx="418">
                  <c:v>45049</c:v>
                </c:pt>
                <c:pt idx="419">
                  <c:v>45048</c:v>
                </c:pt>
                <c:pt idx="420">
                  <c:v>45047</c:v>
                </c:pt>
                <c:pt idx="421">
                  <c:v>45044</c:v>
                </c:pt>
                <c:pt idx="422">
                  <c:v>45043</c:v>
                </c:pt>
                <c:pt idx="423">
                  <c:v>45042</c:v>
                </c:pt>
                <c:pt idx="424">
                  <c:v>45041</c:v>
                </c:pt>
                <c:pt idx="425">
                  <c:v>45040</c:v>
                </c:pt>
                <c:pt idx="426">
                  <c:v>45037</c:v>
                </c:pt>
                <c:pt idx="427">
                  <c:v>45036</c:v>
                </c:pt>
                <c:pt idx="428">
                  <c:v>45035</c:v>
                </c:pt>
                <c:pt idx="429">
                  <c:v>45034</c:v>
                </c:pt>
                <c:pt idx="430">
                  <c:v>45033</c:v>
                </c:pt>
                <c:pt idx="431">
                  <c:v>45030</c:v>
                </c:pt>
                <c:pt idx="432">
                  <c:v>45029</c:v>
                </c:pt>
                <c:pt idx="433">
                  <c:v>45028</c:v>
                </c:pt>
                <c:pt idx="434">
                  <c:v>45027</c:v>
                </c:pt>
                <c:pt idx="435">
                  <c:v>45026</c:v>
                </c:pt>
                <c:pt idx="436">
                  <c:v>45022</c:v>
                </c:pt>
                <c:pt idx="437">
                  <c:v>45021</c:v>
                </c:pt>
                <c:pt idx="438">
                  <c:v>45020</c:v>
                </c:pt>
                <c:pt idx="439">
                  <c:v>45019</c:v>
                </c:pt>
                <c:pt idx="440">
                  <c:v>45016</c:v>
                </c:pt>
                <c:pt idx="441">
                  <c:v>45015</c:v>
                </c:pt>
                <c:pt idx="442">
                  <c:v>45014</c:v>
                </c:pt>
                <c:pt idx="443">
                  <c:v>45013</c:v>
                </c:pt>
                <c:pt idx="444">
                  <c:v>45012</c:v>
                </c:pt>
                <c:pt idx="445">
                  <c:v>45009</c:v>
                </c:pt>
                <c:pt idx="446">
                  <c:v>45008</c:v>
                </c:pt>
                <c:pt idx="447">
                  <c:v>45007</c:v>
                </c:pt>
                <c:pt idx="448">
                  <c:v>45006</c:v>
                </c:pt>
                <c:pt idx="449">
                  <c:v>45005</c:v>
                </c:pt>
                <c:pt idx="450">
                  <c:v>45002</c:v>
                </c:pt>
                <c:pt idx="451">
                  <c:v>45001</c:v>
                </c:pt>
                <c:pt idx="452">
                  <c:v>45000</c:v>
                </c:pt>
                <c:pt idx="453">
                  <c:v>44999</c:v>
                </c:pt>
                <c:pt idx="454">
                  <c:v>44998</c:v>
                </c:pt>
                <c:pt idx="455">
                  <c:v>44995</c:v>
                </c:pt>
                <c:pt idx="456">
                  <c:v>44994</c:v>
                </c:pt>
                <c:pt idx="457">
                  <c:v>44993</c:v>
                </c:pt>
                <c:pt idx="458">
                  <c:v>44992</c:v>
                </c:pt>
                <c:pt idx="459">
                  <c:v>44991</c:v>
                </c:pt>
                <c:pt idx="460">
                  <c:v>44988</c:v>
                </c:pt>
                <c:pt idx="461">
                  <c:v>44987</c:v>
                </c:pt>
                <c:pt idx="462">
                  <c:v>44986</c:v>
                </c:pt>
                <c:pt idx="463">
                  <c:v>44985</c:v>
                </c:pt>
                <c:pt idx="464">
                  <c:v>44984</c:v>
                </c:pt>
                <c:pt idx="465">
                  <c:v>44981</c:v>
                </c:pt>
                <c:pt idx="466">
                  <c:v>44980</c:v>
                </c:pt>
                <c:pt idx="467">
                  <c:v>44979</c:v>
                </c:pt>
                <c:pt idx="468">
                  <c:v>44978</c:v>
                </c:pt>
                <c:pt idx="469">
                  <c:v>44974</c:v>
                </c:pt>
                <c:pt idx="470">
                  <c:v>44973</c:v>
                </c:pt>
                <c:pt idx="471">
                  <c:v>44972</c:v>
                </c:pt>
                <c:pt idx="472">
                  <c:v>44971</c:v>
                </c:pt>
                <c:pt idx="473">
                  <c:v>44970</c:v>
                </c:pt>
                <c:pt idx="474">
                  <c:v>44967</c:v>
                </c:pt>
                <c:pt idx="475">
                  <c:v>44966</c:v>
                </c:pt>
                <c:pt idx="476">
                  <c:v>44965</c:v>
                </c:pt>
                <c:pt idx="477">
                  <c:v>44964</c:v>
                </c:pt>
                <c:pt idx="478">
                  <c:v>44963</c:v>
                </c:pt>
                <c:pt idx="479">
                  <c:v>44960</c:v>
                </c:pt>
                <c:pt idx="480">
                  <c:v>44959</c:v>
                </c:pt>
                <c:pt idx="481">
                  <c:v>44958</c:v>
                </c:pt>
                <c:pt idx="482">
                  <c:v>44957</c:v>
                </c:pt>
                <c:pt idx="483">
                  <c:v>44956</c:v>
                </c:pt>
                <c:pt idx="484">
                  <c:v>44953</c:v>
                </c:pt>
                <c:pt idx="485">
                  <c:v>44952</c:v>
                </c:pt>
                <c:pt idx="486">
                  <c:v>44951</c:v>
                </c:pt>
                <c:pt idx="487">
                  <c:v>44950</c:v>
                </c:pt>
                <c:pt idx="488">
                  <c:v>44949</c:v>
                </c:pt>
                <c:pt idx="489">
                  <c:v>44946</c:v>
                </c:pt>
                <c:pt idx="490">
                  <c:v>44945</c:v>
                </c:pt>
                <c:pt idx="491">
                  <c:v>44944</c:v>
                </c:pt>
                <c:pt idx="492">
                  <c:v>44943</c:v>
                </c:pt>
                <c:pt idx="493">
                  <c:v>44939</c:v>
                </c:pt>
                <c:pt idx="494">
                  <c:v>44938</c:v>
                </c:pt>
                <c:pt idx="495">
                  <c:v>44937</c:v>
                </c:pt>
                <c:pt idx="496">
                  <c:v>44936</c:v>
                </c:pt>
                <c:pt idx="497">
                  <c:v>44935</c:v>
                </c:pt>
                <c:pt idx="498">
                  <c:v>44932</c:v>
                </c:pt>
                <c:pt idx="499">
                  <c:v>44931</c:v>
                </c:pt>
                <c:pt idx="500">
                  <c:v>44930</c:v>
                </c:pt>
                <c:pt idx="501">
                  <c:v>44929</c:v>
                </c:pt>
                <c:pt idx="502">
                  <c:v>44925</c:v>
                </c:pt>
                <c:pt idx="503">
                  <c:v>44924</c:v>
                </c:pt>
                <c:pt idx="504">
                  <c:v>44923</c:v>
                </c:pt>
                <c:pt idx="505">
                  <c:v>44922</c:v>
                </c:pt>
                <c:pt idx="506">
                  <c:v>44918</c:v>
                </c:pt>
                <c:pt idx="507">
                  <c:v>44917</c:v>
                </c:pt>
                <c:pt idx="508">
                  <c:v>44916</c:v>
                </c:pt>
                <c:pt idx="509">
                  <c:v>44915</c:v>
                </c:pt>
                <c:pt idx="510">
                  <c:v>44914</c:v>
                </c:pt>
                <c:pt idx="511">
                  <c:v>44911</c:v>
                </c:pt>
                <c:pt idx="512">
                  <c:v>44910</c:v>
                </c:pt>
                <c:pt idx="513">
                  <c:v>44909</c:v>
                </c:pt>
                <c:pt idx="514">
                  <c:v>44908</c:v>
                </c:pt>
                <c:pt idx="515">
                  <c:v>44907</c:v>
                </c:pt>
                <c:pt idx="516">
                  <c:v>44904</c:v>
                </c:pt>
                <c:pt idx="517">
                  <c:v>44903</c:v>
                </c:pt>
                <c:pt idx="518">
                  <c:v>44902</c:v>
                </c:pt>
                <c:pt idx="519">
                  <c:v>44901</c:v>
                </c:pt>
                <c:pt idx="520">
                  <c:v>44900</c:v>
                </c:pt>
                <c:pt idx="521">
                  <c:v>44897</c:v>
                </c:pt>
                <c:pt idx="522">
                  <c:v>44896</c:v>
                </c:pt>
                <c:pt idx="523">
                  <c:v>44895</c:v>
                </c:pt>
                <c:pt idx="524">
                  <c:v>44894</c:v>
                </c:pt>
                <c:pt idx="525">
                  <c:v>44893</c:v>
                </c:pt>
                <c:pt idx="526">
                  <c:v>44890</c:v>
                </c:pt>
                <c:pt idx="527">
                  <c:v>44888</c:v>
                </c:pt>
                <c:pt idx="528">
                  <c:v>44887</c:v>
                </c:pt>
                <c:pt idx="529">
                  <c:v>44886</c:v>
                </c:pt>
                <c:pt idx="530">
                  <c:v>44883</c:v>
                </c:pt>
                <c:pt idx="531">
                  <c:v>44882</c:v>
                </c:pt>
                <c:pt idx="532">
                  <c:v>44881</c:v>
                </c:pt>
                <c:pt idx="533">
                  <c:v>44880</c:v>
                </c:pt>
                <c:pt idx="534">
                  <c:v>44879</c:v>
                </c:pt>
                <c:pt idx="535">
                  <c:v>44876</c:v>
                </c:pt>
                <c:pt idx="536">
                  <c:v>44875</c:v>
                </c:pt>
                <c:pt idx="537">
                  <c:v>44874</c:v>
                </c:pt>
                <c:pt idx="538">
                  <c:v>44873</c:v>
                </c:pt>
                <c:pt idx="539">
                  <c:v>44872</c:v>
                </c:pt>
                <c:pt idx="540">
                  <c:v>44869</c:v>
                </c:pt>
                <c:pt idx="541">
                  <c:v>44868</c:v>
                </c:pt>
                <c:pt idx="542">
                  <c:v>44867</c:v>
                </c:pt>
                <c:pt idx="543">
                  <c:v>44866</c:v>
                </c:pt>
                <c:pt idx="544">
                  <c:v>44865</c:v>
                </c:pt>
                <c:pt idx="545">
                  <c:v>44862</c:v>
                </c:pt>
                <c:pt idx="546">
                  <c:v>44861</c:v>
                </c:pt>
                <c:pt idx="547">
                  <c:v>44860</c:v>
                </c:pt>
                <c:pt idx="548">
                  <c:v>44859</c:v>
                </c:pt>
                <c:pt idx="549">
                  <c:v>44858</c:v>
                </c:pt>
                <c:pt idx="550">
                  <c:v>44855</c:v>
                </c:pt>
                <c:pt idx="551">
                  <c:v>44854</c:v>
                </c:pt>
                <c:pt idx="552">
                  <c:v>44853</c:v>
                </c:pt>
                <c:pt idx="553">
                  <c:v>44852</c:v>
                </c:pt>
                <c:pt idx="554">
                  <c:v>44851</c:v>
                </c:pt>
                <c:pt idx="555">
                  <c:v>44848</c:v>
                </c:pt>
                <c:pt idx="556">
                  <c:v>44847</c:v>
                </c:pt>
                <c:pt idx="557">
                  <c:v>44846</c:v>
                </c:pt>
                <c:pt idx="558">
                  <c:v>44845</c:v>
                </c:pt>
                <c:pt idx="559">
                  <c:v>44844</c:v>
                </c:pt>
                <c:pt idx="560">
                  <c:v>44841</c:v>
                </c:pt>
                <c:pt idx="561">
                  <c:v>44840</c:v>
                </c:pt>
                <c:pt idx="562">
                  <c:v>44839</c:v>
                </c:pt>
                <c:pt idx="563">
                  <c:v>44838</c:v>
                </c:pt>
                <c:pt idx="564">
                  <c:v>44837</c:v>
                </c:pt>
                <c:pt idx="565">
                  <c:v>44834</c:v>
                </c:pt>
                <c:pt idx="566">
                  <c:v>44833</c:v>
                </c:pt>
                <c:pt idx="567">
                  <c:v>44832</c:v>
                </c:pt>
                <c:pt idx="568">
                  <c:v>44831</c:v>
                </c:pt>
                <c:pt idx="569">
                  <c:v>44830</c:v>
                </c:pt>
                <c:pt idx="570">
                  <c:v>44827</c:v>
                </c:pt>
                <c:pt idx="571">
                  <c:v>44826</c:v>
                </c:pt>
                <c:pt idx="572">
                  <c:v>44825</c:v>
                </c:pt>
                <c:pt idx="573">
                  <c:v>44824</c:v>
                </c:pt>
                <c:pt idx="574">
                  <c:v>44823</c:v>
                </c:pt>
                <c:pt idx="575">
                  <c:v>44820</c:v>
                </c:pt>
                <c:pt idx="576">
                  <c:v>44819</c:v>
                </c:pt>
                <c:pt idx="577">
                  <c:v>44818</c:v>
                </c:pt>
                <c:pt idx="578">
                  <c:v>44817</c:v>
                </c:pt>
                <c:pt idx="579">
                  <c:v>44816</c:v>
                </c:pt>
                <c:pt idx="580">
                  <c:v>44813</c:v>
                </c:pt>
                <c:pt idx="581">
                  <c:v>44812</c:v>
                </c:pt>
                <c:pt idx="582">
                  <c:v>44811</c:v>
                </c:pt>
                <c:pt idx="583">
                  <c:v>44810</c:v>
                </c:pt>
                <c:pt idx="584">
                  <c:v>44806</c:v>
                </c:pt>
                <c:pt idx="585">
                  <c:v>44805</c:v>
                </c:pt>
                <c:pt idx="586">
                  <c:v>44804</c:v>
                </c:pt>
                <c:pt idx="587">
                  <c:v>44803</c:v>
                </c:pt>
                <c:pt idx="588">
                  <c:v>44802</c:v>
                </c:pt>
                <c:pt idx="589">
                  <c:v>44799</c:v>
                </c:pt>
                <c:pt idx="590">
                  <c:v>44798</c:v>
                </c:pt>
                <c:pt idx="591">
                  <c:v>44797</c:v>
                </c:pt>
                <c:pt idx="592">
                  <c:v>44796</c:v>
                </c:pt>
                <c:pt idx="593">
                  <c:v>44795</c:v>
                </c:pt>
                <c:pt idx="594">
                  <c:v>44792</c:v>
                </c:pt>
                <c:pt idx="595">
                  <c:v>44791</c:v>
                </c:pt>
                <c:pt idx="596">
                  <c:v>44790</c:v>
                </c:pt>
                <c:pt idx="597">
                  <c:v>44789</c:v>
                </c:pt>
                <c:pt idx="598">
                  <c:v>44788</c:v>
                </c:pt>
                <c:pt idx="599">
                  <c:v>44785</c:v>
                </c:pt>
                <c:pt idx="600">
                  <c:v>44784</c:v>
                </c:pt>
                <c:pt idx="601">
                  <c:v>44783</c:v>
                </c:pt>
                <c:pt idx="602">
                  <c:v>44782</c:v>
                </c:pt>
                <c:pt idx="603">
                  <c:v>44781</c:v>
                </c:pt>
                <c:pt idx="604">
                  <c:v>44778</c:v>
                </c:pt>
                <c:pt idx="605">
                  <c:v>44777</c:v>
                </c:pt>
                <c:pt idx="606">
                  <c:v>44776</c:v>
                </c:pt>
                <c:pt idx="607">
                  <c:v>44775</c:v>
                </c:pt>
                <c:pt idx="608">
                  <c:v>44774</c:v>
                </c:pt>
                <c:pt idx="609">
                  <c:v>44771</c:v>
                </c:pt>
                <c:pt idx="610">
                  <c:v>44770</c:v>
                </c:pt>
                <c:pt idx="611">
                  <c:v>44769</c:v>
                </c:pt>
                <c:pt idx="612">
                  <c:v>44768</c:v>
                </c:pt>
                <c:pt idx="613">
                  <c:v>44767</c:v>
                </c:pt>
                <c:pt idx="614">
                  <c:v>44764</c:v>
                </c:pt>
                <c:pt idx="615">
                  <c:v>44763</c:v>
                </c:pt>
                <c:pt idx="616">
                  <c:v>44762</c:v>
                </c:pt>
                <c:pt idx="617">
                  <c:v>44761</c:v>
                </c:pt>
                <c:pt idx="618">
                  <c:v>44760</c:v>
                </c:pt>
                <c:pt idx="619">
                  <c:v>44757</c:v>
                </c:pt>
                <c:pt idx="620">
                  <c:v>44756</c:v>
                </c:pt>
                <c:pt idx="621">
                  <c:v>44755</c:v>
                </c:pt>
                <c:pt idx="622">
                  <c:v>44754</c:v>
                </c:pt>
                <c:pt idx="623">
                  <c:v>44753</c:v>
                </c:pt>
                <c:pt idx="624">
                  <c:v>44750</c:v>
                </c:pt>
                <c:pt idx="625">
                  <c:v>44749</c:v>
                </c:pt>
                <c:pt idx="626">
                  <c:v>44748</c:v>
                </c:pt>
                <c:pt idx="627">
                  <c:v>44747</c:v>
                </c:pt>
                <c:pt idx="628">
                  <c:v>44743</c:v>
                </c:pt>
                <c:pt idx="629">
                  <c:v>44742</c:v>
                </c:pt>
                <c:pt idx="630">
                  <c:v>44741</c:v>
                </c:pt>
                <c:pt idx="631">
                  <c:v>44740</c:v>
                </c:pt>
                <c:pt idx="632">
                  <c:v>44739</c:v>
                </c:pt>
                <c:pt idx="633">
                  <c:v>44736</c:v>
                </c:pt>
                <c:pt idx="634">
                  <c:v>44735</c:v>
                </c:pt>
                <c:pt idx="635">
                  <c:v>44734</c:v>
                </c:pt>
                <c:pt idx="636">
                  <c:v>44733</c:v>
                </c:pt>
                <c:pt idx="637">
                  <c:v>44729</c:v>
                </c:pt>
                <c:pt idx="638">
                  <c:v>44728</c:v>
                </c:pt>
                <c:pt idx="639">
                  <c:v>44727</c:v>
                </c:pt>
                <c:pt idx="640">
                  <c:v>44726</c:v>
                </c:pt>
                <c:pt idx="641">
                  <c:v>44725</c:v>
                </c:pt>
                <c:pt idx="642">
                  <c:v>44722</c:v>
                </c:pt>
                <c:pt idx="643">
                  <c:v>44721</c:v>
                </c:pt>
                <c:pt idx="644">
                  <c:v>44720</c:v>
                </c:pt>
                <c:pt idx="645">
                  <c:v>44719</c:v>
                </c:pt>
                <c:pt idx="646">
                  <c:v>44718</c:v>
                </c:pt>
                <c:pt idx="647">
                  <c:v>44715</c:v>
                </c:pt>
                <c:pt idx="648">
                  <c:v>44714</c:v>
                </c:pt>
                <c:pt idx="649">
                  <c:v>44713</c:v>
                </c:pt>
                <c:pt idx="650">
                  <c:v>44712</c:v>
                </c:pt>
                <c:pt idx="651">
                  <c:v>44708</c:v>
                </c:pt>
                <c:pt idx="652">
                  <c:v>44707</c:v>
                </c:pt>
                <c:pt idx="653">
                  <c:v>44706</c:v>
                </c:pt>
                <c:pt idx="654">
                  <c:v>44705</c:v>
                </c:pt>
                <c:pt idx="655">
                  <c:v>44704</c:v>
                </c:pt>
                <c:pt idx="656">
                  <c:v>44701</c:v>
                </c:pt>
                <c:pt idx="657">
                  <c:v>44700</c:v>
                </c:pt>
                <c:pt idx="658">
                  <c:v>44699</c:v>
                </c:pt>
                <c:pt idx="659">
                  <c:v>44698</c:v>
                </c:pt>
                <c:pt idx="660">
                  <c:v>44697</c:v>
                </c:pt>
                <c:pt idx="661">
                  <c:v>44694</c:v>
                </c:pt>
                <c:pt idx="662">
                  <c:v>44693</c:v>
                </c:pt>
                <c:pt idx="663">
                  <c:v>44692</c:v>
                </c:pt>
                <c:pt idx="664">
                  <c:v>44691</c:v>
                </c:pt>
                <c:pt idx="665">
                  <c:v>44690</c:v>
                </c:pt>
                <c:pt idx="666">
                  <c:v>44687</c:v>
                </c:pt>
                <c:pt idx="667">
                  <c:v>44686</c:v>
                </c:pt>
                <c:pt idx="668">
                  <c:v>44685</c:v>
                </c:pt>
                <c:pt idx="669">
                  <c:v>44684</c:v>
                </c:pt>
                <c:pt idx="670">
                  <c:v>44683</c:v>
                </c:pt>
                <c:pt idx="671">
                  <c:v>44680</c:v>
                </c:pt>
                <c:pt idx="672">
                  <c:v>44679</c:v>
                </c:pt>
                <c:pt idx="673">
                  <c:v>44678</c:v>
                </c:pt>
                <c:pt idx="674">
                  <c:v>44677</c:v>
                </c:pt>
                <c:pt idx="675">
                  <c:v>44676</c:v>
                </c:pt>
                <c:pt idx="676">
                  <c:v>44673</c:v>
                </c:pt>
                <c:pt idx="677">
                  <c:v>44672</c:v>
                </c:pt>
                <c:pt idx="678">
                  <c:v>44671</c:v>
                </c:pt>
                <c:pt idx="679">
                  <c:v>44670</c:v>
                </c:pt>
                <c:pt idx="680">
                  <c:v>44669</c:v>
                </c:pt>
                <c:pt idx="681">
                  <c:v>44665</c:v>
                </c:pt>
                <c:pt idx="682">
                  <c:v>44664</c:v>
                </c:pt>
                <c:pt idx="683">
                  <c:v>44663</c:v>
                </c:pt>
                <c:pt idx="684">
                  <c:v>44662</c:v>
                </c:pt>
                <c:pt idx="685">
                  <c:v>44659</c:v>
                </c:pt>
                <c:pt idx="686">
                  <c:v>44658</c:v>
                </c:pt>
                <c:pt idx="687">
                  <c:v>44657</c:v>
                </c:pt>
                <c:pt idx="688">
                  <c:v>44656</c:v>
                </c:pt>
                <c:pt idx="689">
                  <c:v>44655</c:v>
                </c:pt>
                <c:pt idx="690">
                  <c:v>44652</c:v>
                </c:pt>
                <c:pt idx="691">
                  <c:v>44651</c:v>
                </c:pt>
                <c:pt idx="692">
                  <c:v>44650</c:v>
                </c:pt>
                <c:pt idx="693">
                  <c:v>44649</c:v>
                </c:pt>
                <c:pt idx="694">
                  <c:v>44648</c:v>
                </c:pt>
                <c:pt idx="695">
                  <c:v>44645</c:v>
                </c:pt>
                <c:pt idx="696">
                  <c:v>44644</c:v>
                </c:pt>
                <c:pt idx="697">
                  <c:v>44643</c:v>
                </c:pt>
                <c:pt idx="698">
                  <c:v>44642</c:v>
                </c:pt>
                <c:pt idx="699">
                  <c:v>44641</c:v>
                </c:pt>
                <c:pt idx="700">
                  <c:v>44638</c:v>
                </c:pt>
                <c:pt idx="701">
                  <c:v>44637</c:v>
                </c:pt>
                <c:pt idx="702">
                  <c:v>44636</c:v>
                </c:pt>
                <c:pt idx="703">
                  <c:v>44635</c:v>
                </c:pt>
                <c:pt idx="704">
                  <c:v>44634</c:v>
                </c:pt>
                <c:pt idx="705">
                  <c:v>44631</c:v>
                </c:pt>
                <c:pt idx="706">
                  <c:v>44630</c:v>
                </c:pt>
                <c:pt idx="707">
                  <c:v>44629</c:v>
                </c:pt>
                <c:pt idx="708">
                  <c:v>44628</c:v>
                </c:pt>
                <c:pt idx="709">
                  <c:v>44627</c:v>
                </c:pt>
                <c:pt idx="710">
                  <c:v>44624</c:v>
                </c:pt>
                <c:pt idx="711">
                  <c:v>44623</c:v>
                </c:pt>
                <c:pt idx="712">
                  <c:v>44622</c:v>
                </c:pt>
                <c:pt idx="713">
                  <c:v>44621</c:v>
                </c:pt>
                <c:pt idx="714">
                  <c:v>44620</c:v>
                </c:pt>
                <c:pt idx="715">
                  <c:v>44617</c:v>
                </c:pt>
                <c:pt idx="716">
                  <c:v>44616</c:v>
                </c:pt>
                <c:pt idx="717">
                  <c:v>44615</c:v>
                </c:pt>
                <c:pt idx="718">
                  <c:v>44614</c:v>
                </c:pt>
                <c:pt idx="719">
                  <c:v>44610</c:v>
                </c:pt>
                <c:pt idx="720">
                  <c:v>44609</c:v>
                </c:pt>
                <c:pt idx="721">
                  <c:v>44608</c:v>
                </c:pt>
                <c:pt idx="722">
                  <c:v>44607</c:v>
                </c:pt>
                <c:pt idx="723">
                  <c:v>44606</c:v>
                </c:pt>
                <c:pt idx="724">
                  <c:v>44603</c:v>
                </c:pt>
                <c:pt idx="725">
                  <c:v>44602</c:v>
                </c:pt>
                <c:pt idx="726">
                  <c:v>44601</c:v>
                </c:pt>
                <c:pt idx="727">
                  <c:v>44600</c:v>
                </c:pt>
                <c:pt idx="728">
                  <c:v>44599</c:v>
                </c:pt>
                <c:pt idx="729">
                  <c:v>44596</c:v>
                </c:pt>
                <c:pt idx="730">
                  <c:v>44595</c:v>
                </c:pt>
                <c:pt idx="731">
                  <c:v>44594</c:v>
                </c:pt>
                <c:pt idx="732">
                  <c:v>44593</c:v>
                </c:pt>
                <c:pt idx="733">
                  <c:v>44592</c:v>
                </c:pt>
                <c:pt idx="734">
                  <c:v>44589</c:v>
                </c:pt>
                <c:pt idx="735">
                  <c:v>44588</c:v>
                </c:pt>
                <c:pt idx="736">
                  <c:v>44587</c:v>
                </c:pt>
                <c:pt idx="737">
                  <c:v>44586</c:v>
                </c:pt>
                <c:pt idx="738">
                  <c:v>44585</c:v>
                </c:pt>
                <c:pt idx="739">
                  <c:v>44582</c:v>
                </c:pt>
                <c:pt idx="740">
                  <c:v>44581</c:v>
                </c:pt>
                <c:pt idx="741">
                  <c:v>44580</c:v>
                </c:pt>
                <c:pt idx="742">
                  <c:v>44579</c:v>
                </c:pt>
                <c:pt idx="743">
                  <c:v>44575</c:v>
                </c:pt>
                <c:pt idx="744">
                  <c:v>44574</c:v>
                </c:pt>
                <c:pt idx="745">
                  <c:v>44573</c:v>
                </c:pt>
                <c:pt idx="746">
                  <c:v>44572</c:v>
                </c:pt>
                <c:pt idx="747">
                  <c:v>44571</c:v>
                </c:pt>
                <c:pt idx="748">
                  <c:v>44568</c:v>
                </c:pt>
                <c:pt idx="749">
                  <c:v>44567</c:v>
                </c:pt>
                <c:pt idx="750">
                  <c:v>44566</c:v>
                </c:pt>
                <c:pt idx="751">
                  <c:v>44565</c:v>
                </c:pt>
                <c:pt idx="752">
                  <c:v>44564</c:v>
                </c:pt>
                <c:pt idx="753">
                  <c:v>44561</c:v>
                </c:pt>
                <c:pt idx="754">
                  <c:v>44560</c:v>
                </c:pt>
                <c:pt idx="755">
                  <c:v>44559</c:v>
                </c:pt>
                <c:pt idx="756">
                  <c:v>44558</c:v>
                </c:pt>
                <c:pt idx="757">
                  <c:v>44557</c:v>
                </c:pt>
                <c:pt idx="758">
                  <c:v>44553</c:v>
                </c:pt>
                <c:pt idx="759">
                  <c:v>44552</c:v>
                </c:pt>
                <c:pt idx="760">
                  <c:v>44551</c:v>
                </c:pt>
                <c:pt idx="761">
                  <c:v>44550</c:v>
                </c:pt>
                <c:pt idx="762">
                  <c:v>44547</c:v>
                </c:pt>
                <c:pt idx="763">
                  <c:v>44546</c:v>
                </c:pt>
                <c:pt idx="764">
                  <c:v>44545</c:v>
                </c:pt>
                <c:pt idx="765">
                  <c:v>44544</c:v>
                </c:pt>
                <c:pt idx="766">
                  <c:v>44543</c:v>
                </c:pt>
                <c:pt idx="767">
                  <c:v>44540</c:v>
                </c:pt>
                <c:pt idx="768">
                  <c:v>44539</c:v>
                </c:pt>
                <c:pt idx="769">
                  <c:v>44538</c:v>
                </c:pt>
                <c:pt idx="770">
                  <c:v>44537</c:v>
                </c:pt>
                <c:pt idx="771">
                  <c:v>44536</c:v>
                </c:pt>
                <c:pt idx="772">
                  <c:v>44533</c:v>
                </c:pt>
                <c:pt idx="773">
                  <c:v>44532</c:v>
                </c:pt>
                <c:pt idx="774">
                  <c:v>44531</c:v>
                </c:pt>
                <c:pt idx="775">
                  <c:v>44530</c:v>
                </c:pt>
                <c:pt idx="776">
                  <c:v>44529</c:v>
                </c:pt>
                <c:pt idx="777">
                  <c:v>44526</c:v>
                </c:pt>
                <c:pt idx="778">
                  <c:v>44524</c:v>
                </c:pt>
                <c:pt idx="779">
                  <c:v>44523</c:v>
                </c:pt>
                <c:pt idx="780">
                  <c:v>44522</c:v>
                </c:pt>
                <c:pt idx="781">
                  <c:v>44519</c:v>
                </c:pt>
                <c:pt idx="782">
                  <c:v>44518</c:v>
                </c:pt>
                <c:pt idx="783">
                  <c:v>44517</c:v>
                </c:pt>
                <c:pt idx="784">
                  <c:v>44516</c:v>
                </c:pt>
                <c:pt idx="785">
                  <c:v>44515</c:v>
                </c:pt>
                <c:pt idx="786">
                  <c:v>44512</c:v>
                </c:pt>
                <c:pt idx="787">
                  <c:v>44511</c:v>
                </c:pt>
                <c:pt idx="788">
                  <c:v>44510</c:v>
                </c:pt>
                <c:pt idx="789">
                  <c:v>44509</c:v>
                </c:pt>
                <c:pt idx="790">
                  <c:v>44508</c:v>
                </c:pt>
                <c:pt idx="791">
                  <c:v>44505</c:v>
                </c:pt>
                <c:pt idx="792">
                  <c:v>44504</c:v>
                </c:pt>
                <c:pt idx="793">
                  <c:v>44503</c:v>
                </c:pt>
                <c:pt idx="794">
                  <c:v>44502</c:v>
                </c:pt>
                <c:pt idx="795">
                  <c:v>44501</c:v>
                </c:pt>
                <c:pt idx="796">
                  <c:v>44498</c:v>
                </c:pt>
                <c:pt idx="797">
                  <c:v>44497</c:v>
                </c:pt>
                <c:pt idx="798">
                  <c:v>44496</c:v>
                </c:pt>
                <c:pt idx="799">
                  <c:v>44495</c:v>
                </c:pt>
                <c:pt idx="800">
                  <c:v>44494</c:v>
                </c:pt>
                <c:pt idx="801">
                  <c:v>44491</c:v>
                </c:pt>
                <c:pt idx="802">
                  <c:v>44490</c:v>
                </c:pt>
                <c:pt idx="803">
                  <c:v>44489</c:v>
                </c:pt>
                <c:pt idx="804">
                  <c:v>44488</c:v>
                </c:pt>
                <c:pt idx="805">
                  <c:v>44487</c:v>
                </c:pt>
                <c:pt idx="806">
                  <c:v>44484</c:v>
                </c:pt>
                <c:pt idx="807">
                  <c:v>44483</c:v>
                </c:pt>
                <c:pt idx="808">
                  <c:v>44482</c:v>
                </c:pt>
                <c:pt idx="809">
                  <c:v>44481</c:v>
                </c:pt>
                <c:pt idx="810">
                  <c:v>44480</c:v>
                </c:pt>
                <c:pt idx="811">
                  <c:v>44477</c:v>
                </c:pt>
                <c:pt idx="812">
                  <c:v>44476</c:v>
                </c:pt>
                <c:pt idx="813">
                  <c:v>44475</c:v>
                </c:pt>
                <c:pt idx="814">
                  <c:v>44474</c:v>
                </c:pt>
                <c:pt idx="815">
                  <c:v>44473</c:v>
                </c:pt>
                <c:pt idx="816">
                  <c:v>44470</c:v>
                </c:pt>
                <c:pt idx="817">
                  <c:v>44469</c:v>
                </c:pt>
                <c:pt idx="818">
                  <c:v>44468</c:v>
                </c:pt>
                <c:pt idx="819">
                  <c:v>44467</c:v>
                </c:pt>
                <c:pt idx="820">
                  <c:v>44466</c:v>
                </c:pt>
                <c:pt idx="821">
                  <c:v>44463</c:v>
                </c:pt>
                <c:pt idx="822">
                  <c:v>44462</c:v>
                </c:pt>
                <c:pt idx="823">
                  <c:v>44461</c:v>
                </c:pt>
                <c:pt idx="824">
                  <c:v>44460</c:v>
                </c:pt>
                <c:pt idx="825">
                  <c:v>44459</c:v>
                </c:pt>
                <c:pt idx="826">
                  <c:v>44456</c:v>
                </c:pt>
                <c:pt idx="827">
                  <c:v>44455</c:v>
                </c:pt>
                <c:pt idx="828">
                  <c:v>44454</c:v>
                </c:pt>
                <c:pt idx="829">
                  <c:v>44453</c:v>
                </c:pt>
                <c:pt idx="830">
                  <c:v>44452</c:v>
                </c:pt>
                <c:pt idx="831">
                  <c:v>44449</c:v>
                </c:pt>
                <c:pt idx="832">
                  <c:v>44448</c:v>
                </c:pt>
                <c:pt idx="833">
                  <c:v>44447</c:v>
                </c:pt>
                <c:pt idx="834">
                  <c:v>44446</c:v>
                </c:pt>
                <c:pt idx="835">
                  <c:v>44442</c:v>
                </c:pt>
                <c:pt idx="836">
                  <c:v>44441</c:v>
                </c:pt>
                <c:pt idx="837">
                  <c:v>44440</c:v>
                </c:pt>
                <c:pt idx="838">
                  <c:v>44439</c:v>
                </c:pt>
                <c:pt idx="839">
                  <c:v>44438</c:v>
                </c:pt>
                <c:pt idx="840">
                  <c:v>44435</c:v>
                </c:pt>
                <c:pt idx="841">
                  <c:v>44434</c:v>
                </c:pt>
                <c:pt idx="842">
                  <c:v>44433</c:v>
                </c:pt>
                <c:pt idx="843">
                  <c:v>44432</c:v>
                </c:pt>
                <c:pt idx="844">
                  <c:v>44431</c:v>
                </c:pt>
                <c:pt idx="845">
                  <c:v>44428</c:v>
                </c:pt>
                <c:pt idx="846">
                  <c:v>44427</c:v>
                </c:pt>
                <c:pt idx="847">
                  <c:v>44426</c:v>
                </c:pt>
                <c:pt idx="848">
                  <c:v>44425</c:v>
                </c:pt>
                <c:pt idx="849">
                  <c:v>44424</c:v>
                </c:pt>
                <c:pt idx="850">
                  <c:v>44421</c:v>
                </c:pt>
                <c:pt idx="851">
                  <c:v>44420</c:v>
                </c:pt>
                <c:pt idx="852">
                  <c:v>44419</c:v>
                </c:pt>
                <c:pt idx="853">
                  <c:v>44418</c:v>
                </c:pt>
                <c:pt idx="854">
                  <c:v>44417</c:v>
                </c:pt>
                <c:pt idx="855">
                  <c:v>44414</c:v>
                </c:pt>
                <c:pt idx="856">
                  <c:v>44413</c:v>
                </c:pt>
                <c:pt idx="857">
                  <c:v>44412</c:v>
                </c:pt>
                <c:pt idx="858">
                  <c:v>44411</c:v>
                </c:pt>
                <c:pt idx="859">
                  <c:v>44410</c:v>
                </c:pt>
                <c:pt idx="860">
                  <c:v>44407</c:v>
                </c:pt>
                <c:pt idx="861">
                  <c:v>44406</c:v>
                </c:pt>
                <c:pt idx="862">
                  <c:v>44405</c:v>
                </c:pt>
                <c:pt idx="863">
                  <c:v>44404</c:v>
                </c:pt>
                <c:pt idx="864">
                  <c:v>44403</c:v>
                </c:pt>
                <c:pt idx="865">
                  <c:v>44400</c:v>
                </c:pt>
                <c:pt idx="866">
                  <c:v>44399</c:v>
                </c:pt>
                <c:pt idx="867">
                  <c:v>44398</c:v>
                </c:pt>
                <c:pt idx="868">
                  <c:v>44397</c:v>
                </c:pt>
                <c:pt idx="869">
                  <c:v>44396</c:v>
                </c:pt>
                <c:pt idx="870">
                  <c:v>44393</c:v>
                </c:pt>
                <c:pt idx="871">
                  <c:v>44392</c:v>
                </c:pt>
                <c:pt idx="872">
                  <c:v>44391</c:v>
                </c:pt>
                <c:pt idx="873">
                  <c:v>44390</c:v>
                </c:pt>
                <c:pt idx="874">
                  <c:v>44389</c:v>
                </c:pt>
                <c:pt idx="875">
                  <c:v>44386</c:v>
                </c:pt>
                <c:pt idx="876">
                  <c:v>44385</c:v>
                </c:pt>
                <c:pt idx="877">
                  <c:v>44384</c:v>
                </c:pt>
                <c:pt idx="878">
                  <c:v>44383</c:v>
                </c:pt>
                <c:pt idx="879">
                  <c:v>44379</c:v>
                </c:pt>
                <c:pt idx="880">
                  <c:v>44378</c:v>
                </c:pt>
                <c:pt idx="881">
                  <c:v>44377</c:v>
                </c:pt>
                <c:pt idx="882">
                  <c:v>44376</c:v>
                </c:pt>
                <c:pt idx="883">
                  <c:v>44375</c:v>
                </c:pt>
                <c:pt idx="884">
                  <c:v>44372</c:v>
                </c:pt>
                <c:pt idx="885">
                  <c:v>44371</c:v>
                </c:pt>
                <c:pt idx="886">
                  <c:v>44370</c:v>
                </c:pt>
                <c:pt idx="887">
                  <c:v>44369</c:v>
                </c:pt>
                <c:pt idx="888">
                  <c:v>44368</c:v>
                </c:pt>
                <c:pt idx="889">
                  <c:v>44365</c:v>
                </c:pt>
                <c:pt idx="890">
                  <c:v>44364</c:v>
                </c:pt>
                <c:pt idx="891">
                  <c:v>44363</c:v>
                </c:pt>
                <c:pt idx="892">
                  <c:v>44362</c:v>
                </c:pt>
                <c:pt idx="893">
                  <c:v>44361</c:v>
                </c:pt>
                <c:pt idx="894">
                  <c:v>44358</c:v>
                </c:pt>
                <c:pt idx="895">
                  <c:v>44357</c:v>
                </c:pt>
                <c:pt idx="896">
                  <c:v>44356</c:v>
                </c:pt>
                <c:pt idx="897">
                  <c:v>44355</c:v>
                </c:pt>
                <c:pt idx="898">
                  <c:v>44354</c:v>
                </c:pt>
                <c:pt idx="899">
                  <c:v>44351</c:v>
                </c:pt>
                <c:pt idx="900">
                  <c:v>44350</c:v>
                </c:pt>
                <c:pt idx="901">
                  <c:v>44349</c:v>
                </c:pt>
                <c:pt idx="902">
                  <c:v>44348</c:v>
                </c:pt>
                <c:pt idx="903">
                  <c:v>44344</c:v>
                </c:pt>
                <c:pt idx="904">
                  <c:v>44343</c:v>
                </c:pt>
                <c:pt idx="905">
                  <c:v>44342</c:v>
                </c:pt>
                <c:pt idx="906">
                  <c:v>44341</c:v>
                </c:pt>
                <c:pt idx="907">
                  <c:v>44340</c:v>
                </c:pt>
                <c:pt idx="908">
                  <c:v>44337</c:v>
                </c:pt>
                <c:pt idx="909">
                  <c:v>44336</c:v>
                </c:pt>
                <c:pt idx="910">
                  <c:v>44335</c:v>
                </c:pt>
                <c:pt idx="911">
                  <c:v>44334</c:v>
                </c:pt>
                <c:pt idx="912">
                  <c:v>44333</c:v>
                </c:pt>
                <c:pt idx="913">
                  <c:v>44330</c:v>
                </c:pt>
                <c:pt idx="914">
                  <c:v>44329</c:v>
                </c:pt>
                <c:pt idx="915">
                  <c:v>44328</c:v>
                </c:pt>
                <c:pt idx="916">
                  <c:v>44327</c:v>
                </c:pt>
                <c:pt idx="917">
                  <c:v>44326</c:v>
                </c:pt>
                <c:pt idx="918">
                  <c:v>44323</c:v>
                </c:pt>
                <c:pt idx="919">
                  <c:v>44322</c:v>
                </c:pt>
                <c:pt idx="920">
                  <c:v>44321</c:v>
                </c:pt>
                <c:pt idx="921">
                  <c:v>44320</c:v>
                </c:pt>
                <c:pt idx="922">
                  <c:v>44319</c:v>
                </c:pt>
                <c:pt idx="923">
                  <c:v>44316</c:v>
                </c:pt>
                <c:pt idx="924">
                  <c:v>44315</c:v>
                </c:pt>
                <c:pt idx="925">
                  <c:v>44314</c:v>
                </c:pt>
                <c:pt idx="926">
                  <c:v>44313</c:v>
                </c:pt>
                <c:pt idx="927">
                  <c:v>44312</c:v>
                </c:pt>
                <c:pt idx="928">
                  <c:v>44309</c:v>
                </c:pt>
                <c:pt idx="929">
                  <c:v>44308</c:v>
                </c:pt>
                <c:pt idx="930">
                  <c:v>44307</c:v>
                </c:pt>
                <c:pt idx="931">
                  <c:v>44306</c:v>
                </c:pt>
                <c:pt idx="932">
                  <c:v>44305</c:v>
                </c:pt>
                <c:pt idx="933">
                  <c:v>44302</c:v>
                </c:pt>
                <c:pt idx="934">
                  <c:v>44301</c:v>
                </c:pt>
                <c:pt idx="935">
                  <c:v>44300</c:v>
                </c:pt>
                <c:pt idx="936">
                  <c:v>44299</c:v>
                </c:pt>
                <c:pt idx="937">
                  <c:v>44298</c:v>
                </c:pt>
                <c:pt idx="938">
                  <c:v>44295</c:v>
                </c:pt>
                <c:pt idx="939">
                  <c:v>44294</c:v>
                </c:pt>
                <c:pt idx="940">
                  <c:v>44293</c:v>
                </c:pt>
                <c:pt idx="941">
                  <c:v>44292</c:v>
                </c:pt>
                <c:pt idx="942">
                  <c:v>44291</c:v>
                </c:pt>
                <c:pt idx="943">
                  <c:v>44287</c:v>
                </c:pt>
                <c:pt idx="944">
                  <c:v>44286</c:v>
                </c:pt>
                <c:pt idx="945">
                  <c:v>44285</c:v>
                </c:pt>
                <c:pt idx="946">
                  <c:v>44284</c:v>
                </c:pt>
                <c:pt idx="947">
                  <c:v>44281</c:v>
                </c:pt>
                <c:pt idx="948">
                  <c:v>44280</c:v>
                </c:pt>
                <c:pt idx="949">
                  <c:v>44279</c:v>
                </c:pt>
                <c:pt idx="950">
                  <c:v>44278</c:v>
                </c:pt>
                <c:pt idx="951">
                  <c:v>44277</c:v>
                </c:pt>
                <c:pt idx="952">
                  <c:v>44274</c:v>
                </c:pt>
                <c:pt idx="953">
                  <c:v>44273</c:v>
                </c:pt>
                <c:pt idx="954">
                  <c:v>44272</c:v>
                </c:pt>
                <c:pt idx="955">
                  <c:v>44271</c:v>
                </c:pt>
                <c:pt idx="956">
                  <c:v>44270</c:v>
                </c:pt>
                <c:pt idx="957">
                  <c:v>44267</c:v>
                </c:pt>
                <c:pt idx="958">
                  <c:v>44266</c:v>
                </c:pt>
                <c:pt idx="959">
                  <c:v>44265</c:v>
                </c:pt>
                <c:pt idx="960">
                  <c:v>44264</c:v>
                </c:pt>
                <c:pt idx="961">
                  <c:v>44263</c:v>
                </c:pt>
                <c:pt idx="962">
                  <c:v>44260</c:v>
                </c:pt>
                <c:pt idx="963">
                  <c:v>44259</c:v>
                </c:pt>
                <c:pt idx="964">
                  <c:v>44258</c:v>
                </c:pt>
                <c:pt idx="965">
                  <c:v>44257</c:v>
                </c:pt>
                <c:pt idx="966">
                  <c:v>44256</c:v>
                </c:pt>
                <c:pt idx="967">
                  <c:v>44253</c:v>
                </c:pt>
                <c:pt idx="968">
                  <c:v>44252</c:v>
                </c:pt>
                <c:pt idx="969">
                  <c:v>44251</c:v>
                </c:pt>
                <c:pt idx="970">
                  <c:v>44250</c:v>
                </c:pt>
                <c:pt idx="971">
                  <c:v>44249</c:v>
                </c:pt>
                <c:pt idx="972">
                  <c:v>44246</c:v>
                </c:pt>
                <c:pt idx="973">
                  <c:v>44245</c:v>
                </c:pt>
                <c:pt idx="974">
                  <c:v>44244</c:v>
                </c:pt>
                <c:pt idx="975">
                  <c:v>44243</c:v>
                </c:pt>
                <c:pt idx="976">
                  <c:v>44239</c:v>
                </c:pt>
                <c:pt idx="977">
                  <c:v>44238</c:v>
                </c:pt>
                <c:pt idx="978">
                  <c:v>44237</c:v>
                </c:pt>
                <c:pt idx="979">
                  <c:v>44236</c:v>
                </c:pt>
                <c:pt idx="980">
                  <c:v>44235</c:v>
                </c:pt>
                <c:pt idx="981">
                  <c:v>44232</c:v>
                </c:pt>
                <c:pt idx="982">
                  <c:v>44231</c:v>
                </c:pt>
                <c:pt idx="983">
                  <c:v>44230</c:v>
                </c:pt>
                <c:pt idx="984">
                  <c:v>44229</c:v>
                </c:pt>
                <c:pt idx="985">
                  <c:v>44228</c:v>
                </c:pt>
                <c:pt idx="986">
                  <c:v>44225</c:v>
                </c:pt>
                <c:pt idx="987">
                  <c:v>44224</c:v>
                </c:pt>
                <c:pt idx="988">
                  <c:v>44223</c:v>
                </c:pt>
                <c:pt idx="989">
                  <c:v>44222</c:v>
                </c:pt>
                <c:pt idx="990">
                  <c:v>44221</c:v>
                </c:pt>
                <c:pt idx="991">
                  <c:v>44218</c:v>
                </c:pt>
                <c:pt idx="992">
                  <c:v>44217</c:v>
                </c:pt>
                <c:pt idx="993">
                  <c:v>44216</c:v>
                </c:pt>
                <c:pt idx="994">
                  <c:v>44215</c:v>
                </c:pt>
                <c:pt idx="995">
                  <c:v>44211</c:v>
                </c:pt>
                <c:pt idx="996">
                  <c:v>44210</c:v>
                </c:pt>
                <c:pt idx="997">
                  <c:v>44209</c:v>
                </c:pt>
                <c:pt idx="998">
                  <c:v>44208</c:v>
                </c:pt>
                <c:pt idx="999">
                  <c:v>44207</c:v>
                </c:pt>
                <c:pt idx="1000">
                  <c:v>44204</c:v>
                </c:pt>
                <c:pt idx="1001">
                  <c:v>44203</c:v>
                </c:pt>
                <c:pt idx="1002">
                  <c:v>44202</c:v>
                </c:pt>
                <c:pt idx="1003">
                  <c:v>44201</c:v>
                </c:pt>
                <c:pt idx="1004">
                  <c:v>44200</c:v>
                </c:pt>
                <c:pt idx="1005">
                  <c:v>44196</c:v>
                </c:pt>
                <c:pt idx="1006">
                  <c:v>44195</c:v>
                </c:pt>
                <c:pt idx="1007">
                  <c:v>44194</c:v>
                </c:pt>
                <c:pt idx="1008">
                  <c:v>44193</c:v>
                </c:pt>
                <c:pt idx="1009">
                  <c:v>44189</c:v>
                </c:pt>
                <c:pt idx="1010">
                  <c:v>44188</c:v>
                </c:pt>
                <c:pt idx="1011">
                  <c:v>44187</c:v>
                </c:pt>
                <c:pt idx="1012">
                  <c:v>44186</c:v>
                </c:pt>
                <c:pt idx="1013">
                  <c:v>44183</c:v>
                </c:pt>
                <c:pt idx="1014">
                  <c:v>44182</c:v>
                </c:pt>
                <c:pt idx="1015">
                  <c:v>44181</c:v>
                </c:pt>
                <c:pt idx="1016">
                  <c:v>44180</c:v>
                </c:pt>
                <c:pt idx="1017">
                  <c:v>44179</c:v>
                </c:pt>
                <c:pt idx="1018">
                  <c:v>44176</c:v>
                </c:pt>
                <c:pt idx="1019">
                  <c:v>44175</c:v>
                </c:pt>
                <c:pt idx="1020">
                  <c:v>44174</c:v>
                </c:pt>
                <c:pt idx="1021">
                  <c:v>44173</c:v>
                </c:pt>
                <c:pt idx="1022">
                  <c:v>44172</c:v>
                </c:pt>
                <c:pt idx="1023">
                  <c:v>44169</c:v>
                </c:pt>
                <c:pt idx="1024">
                  <c:v>44168</c:v>
                </c:pt>
                <c:pt idx="1025">
                  <c:v>44167</c:v>
                </c:pt>
                <c:pt idx="1026">
                  <c:v>44166</c:v>
                </c:pt>
                <c:pt idx="1027">
                  <c:v>44165</c:v>
                </c:pt>
                <c:pt idx="1028">
                  <c:v>44162</c:v>
                </c:pt>
                <c:pt idx="1029">
                  <c:v>44160</c:v>
                </c:pt>
                <c:pt idx="1030">
                  <c:v>44159</c:v>
                </c:pt>
                <c:pt idx="1031">
                  <c:v>44158</c:v>
                </c:pt>
                <c:pt idx="1032">
                  <c:v>44155</c:v>
                </c:pt>
                <c:pt idx="1033">
                  <c:v>44154</c:v>
                </c:pt>
                <c:pt idx="1034">
                  <c:v>44153</c:v>
                </c:pt>
                <c:pt idx="1035">
                  <c:v>44152</c:v>
                </c:pt>
                <c:pt idx="1036">
                  <c:v>44151</c:v>
                </c:pt>
                <c:pt idx="1037">
                  <c:v>44148</c:v>
                </c:pt>
                <c:pt idx="1038">
                  <c:v>44147</c:v>
                </c:pt>
                <c:pt idx="1039">
                  <c:v>44146</c:v>
                </c:pt>
                <c:pt idx="1040">
                  <c:v>44145</c:v>
                </c:pt>
                <c:pt idx="1041">
                  <c:v>44144</c:v>
                </c:pt>
                <c:pt idx="1042">
                  <c:v>44141</c:v>
                </c:pt>
                <c:pt idx="1043">
                  <c:v>44140</c:v>
                </c:pt>
                <c:pt idx="1044">
                  <c:v>44139</c:v>
                </c:pt>
                <c:pt idx="1045">
                  <c:v>44138</c:v>
                </c:pt>
                <c:pt idx="1046">
                  <c:v>44137</c:v>
                </c:pt>
                <c:pt idx="1047">
                  <c:v>44134</c:v>
                </c:pt>
                <c:pt idx="1048">
                  <c:v>44133</c:v>
                </c:pt>
                <c:pt idx="1049">
                  <c:v>44132</c:v>
                </c:pt>
                <c:pt idx="1050">
                  <c:v>44131</c:v>
                </c:pt>
                <c:pt idx="1051">
                  <c:v>44130</c:v>
                </c:pt>
                <c:pt idx="1052">
                  <c:v>44127</c:v>
                </c:pt>
                <c:pt idx="1053">
                  <c:v>44126</c:v>
                </c:pt>
                <c:pt idx="1054">
                  <c:v>44125</c:v>
                </c:pt>
                <c:pt idx="1055">
                  <c:v>44124</c:v>
                </c:pt>
                <c:pt idx="1056">
                  <c:v>44123</c:v>
                </c:pt>
                <c:pt idx="1057">
                  <c:v>44120</c:v>
                </c:pt>
                <c:pt idx="1058">
                  <c:v>44119</c:v>
                </c:pt>
                <c:pt idx="1059">
                  <c:v>44118</c:v>
                </c:pt>
                <c:pt idx="1060">
                  <c:v>44117</c:v>
                </c:pt>
                <c:pt idx="1061">
                  <c:v>44116</c:v>
                </c:pt>
                <c:pt idx="1062">
                  <c:v>44113</c:v>
                </c:pt>
                <c:pt idx="1063">
                  <c:v>44112</c:v>
                </c:pt>
                <c:pt idx="1064">
                  <c:v>44111</c:v>
                </c:pt>
                <c:pt idx="1065">
                  <c:v>44110</c:v>
                </c:pt>
                <c:pt idx="1066">
                  <c:v>44109</c:v>
                </c:pt>
                <c:pt idx="1067">
                  <c:v>44106</c:v>
                </c:pt>
                <c:pt idx="1068">
                  <c:v>44105</c:v>
                </c:pt>
                <c:pt idx="1069">
                  <c:v>44104</c:v>
                </c:pt>
                <c:pt idx="1070">
                  <c:v>44103</c:v>
                </c:pt>
                <c:pt idx="1071">
                  <c:v>44102</c:v>
                </c:pt>
                <c:pt idx="1072">
                  <c:v>44099</c:v>
                </c:pt>
                <c:pt idx="1073">
                  <c:v>44098</c:v>
                </c:pt>
                <c:pt idx="1074">
                  <c:v>44097</c:v>
                </c:pt>
                <c:pt idx="1075">
                  <c:v>44096</c:v>
                </c:pt>
                <c:pt idx="1076">
                  <c:v>44095</c:v>
                </c:pt>
                <c:pt idx="1077">
                  <c:v>44092</c:v>
                </c:pt>
                <c:pt idx="1078">
                  <c:v>44091</c:v>
                </c:pt>
                <c:pt idx="1079">
                  <c:v>44090</c:v>
                </c:pt>
                <c:pt idx="1080">
                  <c:v>44089</c:v>
                </c:pt>
                <c:pt idx="1081">
                  <c:v>44088</c:v>
                </c:pt>
                <c:pt idx="1082">
                  <c:v>44085</c:v>
                </c:pt>
                <c:pt idx="1083">
                  <c:v>44084</c:v>
                </c:pt>
                <c:pt idx="1084">
                  <c:v>44083</c:v>
                </c:pt>
                <c:pt idx="1085">
                  <c:v>44082</c:v>
                </c:pt>
                <c:pt idx="1086">
                  <c:v>44078</c:v>
                </c:pt>
                <c:pt idx="1087">
                  <c:v>44077</c:v>
                </c:pt>
                <c:pt idx="1088">
                  <c:v>44076</c:v>
                </c:pt>
                <c:pt idx="1089">
                  <c:v>44075</c:v>
                </c:pt>
                <c:pt idx="1090">
                  <c:v>44074</c:v>
                </c:pt>
                <c:pt idx="1091">
                  <c:v>44071</c:v>
                </c:pt>
                <c:pt idx="1092">
                  <c:v>44070</c:v>
                </c:pt>
                <c:pt idx="1093">
                  <c:v>44069</c:v>
                </c:pt>
                <c:pt idx="1094">
                  <c:v>44068</c:v>
                </c:pt>
                <c:pt idx="1095">
                  <c:v>44067</c:v>
                </c:pt>
                <c:pt idx="1096">
                  <c:v>44064</c:v>
                </c:pt>
                <c:pt idx="1097">
                  <c:v>44063</c:v>
                </c:pt>
                <c:pt idx="1098">
                  <c:v>44062</c:v>
                </c:pt>
                <c:pt idx="1099">
                  <c:v>44061</c:v>
                </c:pt>
                <c:pt idx="1100">
                  <c:v>44060</c:v>
                </c:pt>
                <c:pt idx="1101">
                  <c:v>44057</c:v>
                </c:pt>
                <c:pt idx="1102">
                  <c:v>44056</c:v>
                </c:pt>
                <c:pt idx="1103">
                  <c:v>44055</c:v>
                </c:pt>
                <c:pt idx="1104">
                  <c:v>44054</c:v>
                </c:pt>
                <c:pt idx="1105">
                  <c:v>44053</c:v>
                </c:pt>
                <c:pt idx="1106">
                  <c:v>44050</c:v>
                </c:pt>
                <c:pt idx="1107">
                  <c:v>44049</c:v>
                </c:pt>
                <c:pt idx="1108">
                  <c:v>44048</c:v>
                </c:pt>
                <c:pt idx="1109">
                  <c:v>44047</c:v>
                </c:pt>
                <c:pt idx="1110">
                  <c:v>44046</c:v>
                </c:pt>
                <c:pt idx="1111">
                  <c:v>44043</c:v>
                </c:pt>
                <c:pt idx="1112">
                  <c:v>44042</c:v>
                </c:pt>
                <c:pt idx="1113">
                  <c:v>44041</c:v>
                </c:pt>
                <c:pt idx="1114">
                  <c:v>44040</c:v>
                </c:pt>
                <c:pt idx="1115">
                  <c:v>44039</c:v>
                </c:pt>
                <c:pt idx="1116">
                  <c:v>44036</c:v>
                </c:pt>
                <c:pt idx="1117">
                  <c:v>44035</c:v>
                </c:pt>
                <c:pt idx="1118">
                  <c:v>44034</c:v>
                </c:pt>
                <c:pt idx="1119">
                  <c:v>44033</c:v>
                </c:pt>
                <c:pt idx="1120">
                  <c:v>44032</c:v>
                </c:pt>
                <c:pt idx="1121">
                  <c:v>44029</c:v>
                </c:pt>
                <c:pt idx="1122">
                  <c:v>44028</c:v>
                </c:pt>
                <c:pt idx="1123">
                  <c:v>44027</c:v>
                </c:pt>
                <c:pt idx="1124">
                  <c:v>44026</c:v>
                </c:pt>
                <c:pt idx="1125">
                  <c:v>44025</c:v>
                </c:pt>
                <c:pt idx="1126">
                  <c:v>44022</c:v>
                </c:pt>
                <c:pt idx="1127">
                  <c:v>44021</c:v>
                </c:pt>
                <c:pt idx="1128">
                  <c:v>44020</c:v>
                </c:pt>
                <c:pt idx="1129">
                  <c:v>44019</c:v>
                </c:pt>
                <c:pt idx="1130">
                  <c:v>44018</c:v>
                </c:pt>
                <c:pt idx="1131">
                  <c:v>44014</c:v>
                </c:pt>
                <c:pt idx="1132">
                  <c:v>44013</c:v>
                </c:pt>
                <c:pt idx="1133">
                  <c:v>44012</c:v>
                </c:pt>
                <c:pt idx="1134">
                  <c:v>44011</c:v>
                </c:pt>
                <c:pt idx="1135">
                  <c:v>44008</c:v>
                </c:pt>
                <c:pt idx="1136">
                  <c:v>44007</c:v>
                </c:pt>
                <c:pt idx="1137">
                  <c:v>44006</c:v>
                </c:pt>
                <c:pt idx="1138">
                  <c:v>44005</c:v>
                </c:pt>
                <c:pt idx="1139">
                  <c:v>44004</c:v>
                </c:pt>
                <c:pt idx="1140">
                  <c:v>44001</c:v>
                </c:pt>
                <c:pt idx="1141">
                  <c:v>44000</c:v>
                </c:pt>
                <c:pt idx="1142">
                  <c:v>43999</c:v>
                </c:pt>
                <c:pt idx="1143">
                  <c:v>43998</c:v>
                </c:pt>
                <c:pt idx="1144">
                  <c:v>43997</c:v>
                </c:pt>
                <c:pt idx="1145">
                  <c:v>43994</c:v>
                </c:pt>
                <c:pt idx="1146">
                  <c:v>43993</c:v>
                </c:pt>
                <c:pt idx="1147">
                  <c:v>43992</c:v>
                </c:pt>
                <c:pt idx="1148">
                  <c:v>43991</c:v>
                </c:pt>
                <c:pt idx="1149">
                  <c:v>43990</c:v>
                </c:pt>
                <c:pt idx="1150">
                  <c:v>43987</c:v>
                </c:pt>
                <c:pt idx="1151">
                  <c:v>43986</c:v>
                </c:pt>
                <c:pt idx="1152">
                  <c:v>43985</c:v>
                </c:pt>
                <c:pt idx="1153">
                  <c:v>43984</c:v>
                </c:pt>
                <c:pt idx="1154">
                  <c:v>43983</c:v>
                </c:pt>
                <c:pt idx="1155">
                  <c:v>43980</c:v>
                </c:pt>
                <c:pt idx="1156">
                  <c:v>43979</c:v>
                </c:pt>
                <c:pt idx="1157">
                  <c:v>43978</c:v>
                </c:pt>
                <c:pt idx="1158">
                  <c:v>43977</c:v>
                </c:pt>
                <c:pt idx="1159">
                  <c:v>43973</c:v>
                </c:pt>
                <c:pt idx="1160">
                  <c:v>43972</c:v>
                </c:pt>
                <c:pt idx="1161">
                  <c:v>43971</c:v>
                </c:pt>
                <c:pt idx="1162">
                  <c:v>43970</c:v>
                </c:pt>
                <c:pt idx="1163">
                  <c:v>43969</c:v>
                </c:pt>
                <c:pt idx="1164">
                  <c:v>43966</c:v>
                </c:pt>
                <c:pt idx="1165">
                  <c:v>43965</c:v>
                </c:pt>
                <c:pt idx="1166">
                  <c:v>43964</c:v>
                </c:pt>
                <c:pt idx="1167">
                  <c:v>43963</c:v>
                </c:pt>
                <c:pt idx="1168">
                  <c:v>43962</c:v>
                </c:pt>
                <c:pt idx="1169">
                  <c:v>43959</c:v>
                </c:pt>
                <c:pt idx="1170">
                  <c:v>43958</c:v>
                </c:pt>
                <c:pt idx="1171">
                  <c:v>43957</c:v>
                </c:pt>
                <c:pt idx="1172">
                  <c:v>43956</c:v>
                </c:pt>
                <c:pt idx="1173">
                  <c:v>43955</c:v>
                </c:pt>
                <c:pt idx="1174">
                  <c:v>43952</c:v>
                </c:pt>
                <c:pt idx="1175">
                  <c:v>43951</c:v>
                </c:pt>
                <c:pt idx="1176">
                  <c:v>43950</c:v>
                </c:pt>
                <c:pt idx="1177">
                  <c:v>43949</c:v>
                </c:pt>
                <c:pt idx="1178">
                  <c:v>43948</c:v>
                </c:pt>
                <c:pt idx="1179">
                  <c:v>43945</c:v>
                </c:pt>
                <c:pt idx="1180">
                  <c:v>43944</c:v>
                </c:pt>
                <c:pt idx="1181">
                  <c:v>43943</c:v>
                </c:pt>
                <c:pt idx="1182">
                  <c:v>43942</c:v>
                </c:pt>
                <c:pt idx="1183">
                  <c:v>43941</c:v>
                </c:pt>
                <c:pt idx="1184">
                  <c:v>43938</c:v>
                </c:pt>
                <c:pt idx="1185">
                  <c:v>43937</c:v>
                </c:pt>
                <c:pt idx="1186">
                  <c:v>43936</c:v>
                </c:pt>
                <c:pt idx="1187">
                  <c:v>43935</c:v>
                </c:pt>
                <c:pt idx="1188">
                  <c:v>43934</c:v>
                </c:pt>
                <c:pt idx="1189">
                  <c:v>43930</c:v>
                </c:pt>
                <c:pt idx="1190">
                  <c:v>43929</c:v>
                </c:pt>
                <c:pt idx="1191">
                  <c:v>43928</c:v>
                </c:pt>
                <c:pt idx="1192">
                  <c:v>43927</c:v>
                </c:pt>
                <c:pt idx="1193">
                  <c:v>43924</c:v>
                </c:pt>
                <c:pt idx="1194">
                  <c:v>43923</c:v>
                </c:pt>
                <c:pt idx="1195">
                  <c:v>43922</c:v>
                </c:pt>
                <c:pt idx="1196">
                  <c:v>43921</c:v>
                </c:pt>
                <c:pt idx="1197">
                  <c:v>43920</c:v>
                </c:pt>
                <c:pt idx="1198">
                  <c:v>43917</c:v>
                </c:pt>
                <c:pt idx="1199">
                  <c:v>43916</c:v>
                </c:pt>
                <c:pt idx="1200">
                  <c:v>43915</c:v>
                </c:pt>
                <c:pt idx="1201">
                  <c:v>43914</c:v>
                </c:pt>
                <c:pt idx="1202">
                  <c:v>43913</c:v>
                </c:pt>
                <c:pt idx="1203">
                  <c:v>43910</c:v>
                </c:pt>
                <c:pt idx="1204">
                  <c:v>43909</c:v>
                </c:pt>
                <c:pt idx="1205">
                  <c:v>43908</c:v>
                </c:pt>
                <c:pt idx="1206">
                  <c:v>43907</c:v>
                </c:pt>
                <c:pt idx="1207">
                  <c:v>43906</c:v>
                </c:pt>
                <c:pt idx="1208">
                  <c:v>43903</c:v>
                </c:pt>
                <c:pt idx="1209">
                  <c:v>43902</c:v>
                </c:pt>
                <c:pt idx="1210">
                  <c:v>43901</c:v>
                </c:pt>
                <c:pt idx="1211">
                  <c:v>43900</c:v>
                </c:pt>
                <c:pt idx="1212">
                  <c:v>43899</c:v>
                </c:pt>
                <c:pt idx="1213">
                  <c:v>43896</c:v>
                </c:pt>
                <c:pt idx="1214">
                  <c:v>43895</c:v>
                </c:pt>
                <c:pt idx="1215">
                  <c:v>43894</c:v>
                </c:pt>
                <c:pt idx="1216">
                  <c:v>43893</c:v>
                </c:pt>
                <c:pt idx="1217">
                  <c:v>43892</c:v>
                </c:pt>
                <c:pt idx="1218">
                  <c:v>43889</c:v>
                </c:pt>
                <c:pt idx="1219">
                  <c:v>43888</c:v>
                </c:pt>
                <c:pt idx="1220">
                  <c:v>43887</c:v>
                </c:pt>
                <c:pt idx="1221">
                  <c:v>43886</c:v>
                </c:pt>
                <c:pt idx="1222">
                  <c:v>43885</c:v>
                </c:pt>
                <c:pt idx="1223">
                  <c:v>43882</c:v>
                </c:pt>
                <c:pt idx="1224">
                  <c:v>43881</c:v>
                </c:pt>
                <c:pt idx="1225">
                  <c:v>43880</c:v>
                </c:pt>
                <c:pt idx="1226">
                  <c:v>43879</c:v>
                </c:pt>
                <c:pt idx="1227">
                  <c:v>43875</c:v>
                </c:pt>
                <c:pt idx="1228">
                  <c:v>43874</c:v>
                </c:pt>
                <c:pt idx="1229">
                  <c:v>43873</c:v>
                </c:pt>
                <c:pt idx="1230">
                  <c:v>43872</c:v>
                </c:pt>
                <c:pt idx="1231">
                  <c:v>43871</c:v>
                </c:pt>
                <c:pt idx="1232">
                  <c:v>43868</c:v>
                </c:pt>
                <c:pt idx="1233">
                  <c:v>43867</c:v>
                </c:pt>
                <c:pt idx="1234">
                  <c:v>43866</c:v>
                </c:pt>
                <c:pt idx="1235">
                  <c:v>43865</c:v>
                </c:pt>
                <c:pt idx="1236">
                  <c:v>43864</c:v>
                </c:pt>
                <c:pt idx="1237">
                  <c:v>43861</c:v>
                </c:pt>
                <c:pt idx="1238">
                  <c:v>43860</c:v>
                </c:pt>
                <c:pt idx="1239">
                  <c:v>43859</c:v>
                </c:pt>
                <c:pt idx="1240">
                  <c:v>43858</c:v>
                </c:pt>
                <c:pt idx="1241">
                  <c:v>43857</c:v>
                </c:pt>
                <c:pt idx="1242">
                  <c:v>43854</c:v>
                </c:pt>
                <c:pt idx="1243">
                  <c:v>43853</c:v>
                </c:pt>
                <c:pt idx="1244">
                  <c:v>43852</c:v>
                </c:pt>
                <c:pt idx="1245">
                  <c:v>43851</c:v>
                </c:pt>
                <c:pt idx="1246">
                  <c:v>43847</c:v>
                </c:pt>
                <c:pt idx="1247">
                  <c:v>43846</c:v>
                </c:pt>
                <c:pt idx="1248">
                  <c:v>43845</c:v>
                </c:pt>
                <c:pt idx="1249">
                  <c:v>43844</c:v>
                </c:pt>
                <c:pt idx="1250">
                  <c:v>43843</c:v>
                </c:pt>
                <c:pt idx="1251">
                  <c:v>43840</c:v>
                </c:pt>
                <c:pt idx="1252">
                  <c:v>43839</c:v>
                </c:pt>
                <c:pt idx="1253">
                  <c:v>43838</c:v>
                </c:pt>
                <c:pt idx="1254">
                  <c:v>43837</c:v>
                </c:pt>
                <c:pt idx="1255">
                  <c:v>43836</c:v>
                </c:pt>
                <c:pt idx="1256">
                  <c:v>43833</c:v>
                </c:pt>
                <c:pt idx="1257">
                  <c:v>43832</c:v>
                </c:pt>
                <c:pt idx="1258">
                  <c:v>43830</c:v>
                </c:pt>
              </c:numCache>
            </c:numRef>
          </c:cat>
          <c:val>
            <c:numRef>
              <c:f>Sheet2!$B$2:$B$1260</c:f>
              <c:numCache>
                <c:formatCode>General</c:formatCode>
                <c:ptCount val="1259"/>
                <c:pt idx="0">
                  <c:v>60.32</c:v>
                </c:pt>
                <c:pt idx="1">
                  <c:v>60.77</c:v>
                </c:pt>
                <c:pt idx="2">
                  <c:v>61.13</c:v>
                </c:pt>
                <c:pt idx="3">
                  <c:v>61.56</c:v>
                </c:pt>
                <c:pt idx="4">
                  <c:v>61.71</c:v>
                </c:pt>
                <c:pt idx="5">
                  <c:v>61.87</c:v>
                </c:pt>
                <c:pt idx="6">
                  <c:v>60.73</c:v>
                </c:pt>
                <c:pt idx="7">
                  <c:v>60.21</c:v>
                </c:pt>
                <c:pt idx="8">
                  <c:v>61.23</c:v>
                </c:pt>
                <c:pt idx="9">
                  <c:v>61.03</c:v>
                </c:pt>
                <c:pt idx="10">
                  <c:v>60.25</c:v>
                </c:pt>
                <c:pt idx="11">
                  <c:v>59.93</c:v>
                </c:pt>
                <c:pt idx="12">
                  <c:v>61.41</c:v>
                </c:pt>
                <c:pt idx="13">
                  <c:v>61.18</c:v>
                </c:pt>
                <c:pt idx="14">
                  <c:v>64.959999999999994</c:v>
                </c:pt>
                <c:pt idx="15">
                  <c:v>65.739999999999995</c:v>
                </c:pt>
                <c:pt idx="16">
                  <c:v>66.09</c:v>
                </c:pt>
                <c:pt idx="17">
                  <c:v>65.23</c:v>
                </c:pt>
                <c:pt idx="18">
                  <c:v>72.16</c:v>
                </c:pt>
                <c:pt idx="19">
                  <c:v>71.27</c:v>
                </c:pt>
                <c:pt idx="20">
                  <c:v>73.069999999999993</c:v>
                </c:pt>
                <c:pt idx="21">
                  <c:v>71.959999999999994</c:v>
                </c:pt>
                <c:pt idx="22">
                  <c:v>71.62</c:v>
                </c:pt>
                <c:pt idx="23">
                  <c:v>71.56</c:v>
                </c:pt>
                <c:pt idx="24">
                  <c:v>73.42</c:v>
                </c:pt>
                <c:pt idx="25">
                  <c:v>71.510000000000005</c:v>
                </c:pt>
                <c:pt idx="26">
                  <c:v>69.64</c:v>
                </c:pt>
                <c:pt idx="27">
                  <c:v>69.599999999999994</c:v>
                </c:pt>
                <c:pt idx="28">
                  <c:v>69.13</c:v>
                </c:pt>
                <c:pt idx="29">
                  <c:v>69.33</c:v>
                </c:pt>
                <c:pt idx="30">
                  <c:v>73.25</c:v>
                </c:pt>
                <c:pt idx="31">
                  <c:v>71.44</c:v>
                </c:pt>
                <c:pt idx="32">
                  <c:v>71.16</c:v>
                </c:pt>
                <c:pt idx="33">
                  <c:v>71.37</c:v>
                </c:pt>
                <c:pt idx="34">
                  <c:v>71.650000000000006</c:v>
                </c:pt>
                <c:pt idx="35">
                  <c:v>72.040000000000006</c:v>
                </c:pt>
                <c:pt idx="36">
                  <c:v>73.13</c:v>
                </c:pt>
                <c:pt idx="37">
                  <c:v>74.36</c:v>
                </c:pt>
                <c:pt idx="38">
                  <c:v>74.150000000000006</c:v>
                </c:pt>
                <c:pt idx="39">
                  <c:v>73.25</c:v>
                </c:pt>
                <c:pt idx="40">
                  <c:v>73.25</c:v>
                </c:pt>
                <c:pt idx="41">
                  <c:v>72.05</c:v>
                </c:pt>
                <c:pt idx="42">
                  <c:v>79.430000000000007</c:v>
                </c:pt>
                <c:pt idx="43">
                  <c:v>79.209999999999994</c:v>
                </c:pt>
                <c:pt idx="44">
                  <c:v>77.69</c:v>
                </c:pt>
                <c:pt idx="45">
                  <c:v>77.62</c:v>
                </c:pt>
                <c:pt idx="46">
                  <c:v>78.38</c:v>
                </c:pt>
                <c:pt idx="47">
                  <c:v>79.83</c:v>
                </c:pt>
                <c:pt idx="48">
                  <c:v>80.41</c:v>
                </c:pt>
                <c:pt idx="49">
                  <c:v>80.459999999999994</c:v>
                </c:pt>
                <c:pt idx="50">
                  <c:v>79.16</c:v>
                </c:pt>
                <c:pt idx="51">
                  <c:v>79.900000000000006</c:v>
                </c:pt>
                <c:pt idx="52">
                  <c:v>81.900000000000006</c:v>
                </c:pt>
                <c:pt idx="53">
                  <c:v>83.2</c:v>
                </c:pt>
                <c:pt idx="54">
                  <c:v>84.94</c:v>
                </c:pt>
                <c:pt idx="55">
                  <c:v>86.34</c:v>
                </c:pt>
                <c:pt idx="56">
                  <c:v>77.92</c:v>
                </c:pt>
                <c:pt idx="57">
                  <c:v>77.87</c:v>
                </c:pt>
                <c:pt idx="58">
                  <c:v>76.17</c:v>
                </c:pt>
                <c:pt idx="59">
                  <c:v>74.59</c:v>
                </c:pt>
                <c:pt idx="60">
                  <c:v>74.28</c:v>
                </c:pt>
                <c:pt idx="61">
                  <c:v>72.94</c:v>
                </c:pt>
                <c:pt idx="62">
                  <c:v>72.87</c:v>
                </c:pt>
                <c:pt idx="63">
                  <c:v>74.239999999999995</c:v>
                </c:pt>
                <c:pt idx="64">
                  <c:v>75.16</c:v>
                </c:pt>
                <c:pt idx="65">
                  <c:v>75.75</c:v>
                </c:pt>
                <c:pt idx="66">
                  <c:v>76.69</c:v>
                </c:pt>
                <c:pt idx="67">
                  <c:v>77.14</c:v>
                </c:pt>
                <c:pt idx="68">
                  <c:v>77.44</c:v>
                </c:pt>
                <c:pt idx="69">
                  <c:v>74.709999999999994</c:v>
                </c:pt>
                <c:pt idx="70">
                  <c:v>73.94</c:v>
                </c:pt>
                <c:pt idx="71">
                  <c:v>75.28</c:v>
                </c:pt>
                <c:pt idx="72">
                  <c:v>73.5</c:v>
                </c:pt>
                <c:pt idx="73">
                  <c:v>72.78</c:v>
                </c:pt>
                <c:pt idx="74">
                  <c:v>71.52</c:v>
                </c:pt>
                <c:pt idx="75">
                  <c:v>72.48</c:v>
                </c:pt>
                <c:pt idx="76">
                  <c:v>68.09</c:v>
                </c:pt>
                <c:pt idx="77">
                  <c:v>70.11</c:v>
                </c:pt>
                <c:pt idx="78">
                  <c:v>68.989999999999995</c:v>
                </c:pt>
                <c:pt idx="79">
                  <c:v>69.8</c:v>
                </c:pt>
                <c:pt idx="80">
                  <c:v>69.58</c:v>
                </c:pt>
                <c:pt idx="81">
                  <c:v>71.25</c:v>
                </c:pt>
                <c:pt idx="82">
                  <c:v>71.56</c:v>
                </c:pt>
                <c:pt idx="83">
                  <c:v>71.89</c:v>
                </c:pt>
                <c:pt idx="84">
                  <c:v>73.13</c:v>
                </c:pt>
                <c:pt idx="85">
                  <c:v>72.239999999999995</c:v>
                </c:pt>
                <c:pt idx="86">
                  <c:v>71.849999999999994</c:v>
                </c:pt>
                <c:pt idx="87">
                  <c:v>72.56</c:v>
                </c:pt>
                <c:pt idx="88">
                  <c:v>72.61</c:v>
                </c:pt>
                <c:pt idx="89">
                  <c:v>74.3</c:v>
                </c:pt>
                <c:pt idx="90">
                  <c:v>73.31</c:v>
                </c:pt>
                <c:pt idx="91">
                  <c:v>73.48</c:v>
                </c:pt>
                <c:pt idx="92">
                  <c:v>73.31</c:v>
                </c:pt>
                <c:pt idx="93">
                  <c:v>74.180000000000007</c:v>
                </c:pt>
                <c:pt idx="94">
                  <c:v>72.040000000000006</c:v>
                </c:pt>
                <c:pt idx="95">
                  <c:v>72.73</c:v>
                </c:pt>
                <c:pt idx="96">
                  <c:v>71.930000000000007</c:v>
                </c:pt>
                <c:pt idx="97">
                  <c:v>71.06</c:v>
                </c:pt>
                <c:pt idx="98">
                  <c:v>69.260000000000005</c:v>
                </c:pt>
                <c:pt idx="99">
                  <c:v>68.540000000000006</c:v>
                </c:pt>
                <c:pt idx="100">
                  <c:v>69.010000000000005</c:v>
                </c:pt>
                <c:pt idx="101">
                  <c:v>65.540000000000006</c:v>
                </c:pt>
                <c:pt idx="102">
                  <c:v>64.87</c:v>
                </c:pt>
                <c:pt idx="103">
                  <c:v>58.48</c:v>
                </c:pt>
                <c:pt idx="104">
                  <c:v>58.99</c:v>
                </c:pt>
                <c:pt idx="105">
                  <c:v>61.02</c:v>
                </c:pt>
                <c:pt idx="106">
                  <c:v>64.47</c:v>
                </c:pt>
                <c:pt idx="107">
                  <c:v>63.09</c:v>
                </c:pt>
                <c:pt idx="108">
                  <c:v>63.76</c:v>
                </c:pt>
                <c:pt idx="109">
                  <c:v>64.400000000000006</c:v>
                </c:pt>
                <c:pt idx="110">
                  <c:v>65.739999999999995</c:v>
                </c:pt>
                <c:pt idx="111">
                  <c:v>66.14</c:v>
                </c:pt>
                <c:pt idx="112">
                  <c:v>67.52</c:v>
                </c:pt>
                <c:pt idx="113">
                  <c:v>67.73</c:v>
                </c:pt>
                <c:pt idx="114">
                  <c:v>67.31</c:v>
                </c:pt>
                <c:pt idx="115">
                  <c:v>66.260000000000005</c:v>
                </c:pt>
                <c:pt idx="116">
                  <c:v>68.62</c:v>
                </c:pt>
                <c:pt idx="117">
                  <c:v>74.3</c:v>
                </c:pt>
                <c:pt idx="118">
                  <c:v>72.290000000000006</c:v>
                </c:pt>
                <c:pt idx="119">
                  <c:v>72.430000000000007</c:v>
                </c:pt>
                <c:pt idx="120">
                  <c:v>73.53</c:v>
                </c:pt>
                <c:pt idx="121">
                  <c:v>69.27</c:v>
                </c:pt>
                <c:pt idx="122">
                  <c:v>71.319999999999993</c:v>
                </c:pt>
                <c:pt idx="123">
                  <c:v>71.25</c:v>
                </c:pt>
                <c:pt idx="124">
                  <c:v>71.06</c:v>
                </c:pt>
                <c:pt idx="125">
                  <c:v>71.3</c:v>
                </c:pt>
                <c:pt idx="126">
                  <c:v>70.67</c:v>
                </c:pt>
                <c:pt idx="127">
                  <c:v>71.099999999999994</c:v>
                </c:pt>
                <c:pt idx="128">
                  <c:v>72.680000000000007</c:v>
                </c:pt>
                <c:pt idx="129">
                  <c:v>70.34</c:v>
                </c:pt>
                <c:pt idx="130">
                  <c:v>70.849999999999994</c:v>
                </c:pt>
                <c:pt idx="131">
                  <c:v>71.38</c:v>
                </c:pt>
                <c:pt idx="132">
                  <c:v>70.540000000000006</c:v>
                </c:pt>
                <c:pt idx="133">
                  <c:v>70.209999999999994</c:v>
                </c:pt>
                <c:pt idx="134">
                  <c:v>70.3</c:v>
                </c:pt>
                <c:pt idx="135">
                  <c:v>70.33</c:v>
                </c:pt>
                <c:pt idx="136">
                  <c:v>70.489999999999995</c:v>
                </c:pt>
                <c:pt idx="137">
                  <c:v>70.06</c:v>
                </c:pt>
                <c:pt idx="138">
                  <c:v>70.86</c:v>
                </c:pt>
                <c:pt idx="139">
                  <c:v>73.150000000000006</c:v>
                </c:pt>
                <c:pt idx="140">
                  <c:v>69.59</c:v>
                </c:pt>
                <c:pt idx="141">
                  <c:v>68.599999999999994</c:v>
                </c:pt>
                <c:pt idx="142">
                  <c:v>69.31</c:v>
                </c:pt>
                <c:pt idx="143">
                  <c:v>68.900000000000006</c:v>
                </c:pt>
                <c:pt idx="144">
                  <c:v>65.819999999999993</c:v>
                </c:pt>
                <c:pt idx="145">
                  <c:v>64.55</c:v>
                </c:pt>
                <c:pt idx="146">
                  <c:v>63.79</c:v>
                </c:pt>
                <c:pt idx="147">
                  <c:v>64.56</c:v>
                </c:pt>
                <c:pt idx="148">
                  <c:v>64.12</c:v>
                </c:pt>
                <c:pt idx="149">
                  <c:v>64.930000000000007</c:v>
                </c:pt>
                <c:pt idx="150">
                  <c:v>63.52</c:v>
                </c:pt>
                <c:pt idx="151">
                  <c:v>64.260000000000005</c:v>
                </c:pt>
                <c:pt idx="152">
                  <c:v>63.6</c:v>
                </c:pt>
                <c:pt idx="153">
                  <c:v>65.48</c:v>
                </c:pt>
                <c:pt idx="154">
                  <c:v>63.97</c:v>
                </c:pt>
                <c:pt idx="155">
                  <c:v>64.650000000000006</c:v>
                </c:pt>
                <c:pt idx="156">
                  <c:v>65.67</c:v>
                </c:pt>
                <c:pt idx="157">
                  <c:v>66.05</c:v>
                </c:pt>
                <c:pt idx="158">
                  <c:v>66.62</c:v>
                </c:pt>
                <c:pt idx="159">
                  <c:v>65.319999999999993</c:v>
                </c:pt>
                <c:pt idx="160">
                  <c:v>66.02</c:v>
                </c:pt>
                <c:pt idx="161">
                  <c:v>66.989999999999995</c:v>
                </c:pt>
                <c:pt idx="162">
                  <c:v>67.930000000000007</c:v>
                </c:pt>
                <c:pt idx="163">
                  <c:v>66.400000000000006</c:v>
                </c:pt>
                <c:pt idx="164">
                  <c:v>70.430000000000007</c:v>
                </c:pt>
                <c:pt idx="165">
                  <c:v>71.510000000000005</c:v>
                </c:pt>
                <c:pt idx="166">
                  <c:v>69.23</c:v>
                </c:pt>
                <c:pt idx="167">
                  <c:v>68.569999999999993</c:v>
                </c:pt>
                <c:pt idx="168">
                  <c:v>67.790000000000006</c:v>
                </c:pt>
                <c:pt idx="169">
                  <c:v>66.27</c:v>
                </c:pt>
                <c:pt idx="170">
                  <c:v>67.400000000000006</c:v>
                </c:pt>
                <c:pt idx="171">
                  <c:v>69.05</c:v>
                </c:pt>
                <c:pt idx="172">
                  <c:v>69.31</c:v>
                </c:pt>
                <c:pt idx="173">
                  <c:v>69.36</c:v>
                </c:pt>
                <c:pt idx="174">
                  <c:v>70.8</c:v>
                </c:pt>
                <c:pt idx="175">
                  <c:v>68.98</c:v>
                </c:pt>
                <c:pt idx="176">
                  <c:v>69.2</c:v>
                </c:pt>
                <c:pt idx="177">
                  <c:v>71.3</c:v>
                </c:pt>
                <c:pt idx="178">
                  <c:v>71.94</c:v>
                </c:pt>
                <c:pt idx="179">
                  <c:v>74.13</c:v>
                </c:pt>
                <c:pt idx="180">
                  <c:v>73.400000000000006</c:v>
                </c:pt>
                <c:pt idx="181">
                  <c:v>75.28</c:v>
                </c:pt>
                <c:pt idx="182">
                  <c:v>76.180000000000007</c:v>
                </c:pt>
                <c:pt idx="183">
                  <c:v>74.349999999999994</c:v>
                </c:pt>
                <c:pt idx="184">
                  <c:v>75.14</c:v>
                </c:pt>
                <c:pt idx="185">
                  <c:v>75.03</c:v>
                </c:pt>
                <c:pt idx="186">
                  <c:v>77.16</c:v>
                </c:pt>
                <c:pt idx="187">
                  <c:v>74.92</c:v>
                </c:pt>
                <c:pt idx="188">
                  <c:v>76.81</c:v>
                </c:pt>
                <c:pt idx="189">
                  <c:v>76.98</c:v>
                </c:pt>
                <c:pt idx="190">
                  <c:v>76.400000000000006</c:v>
                </c:pt>
                <c:pt idx="191">
                  <c:v>76.989999999999995</c:v>
                </c:pt>
                <c:pt idx="192">
                  <c:v>78.11</c:v>
                </c:pt>
                <c:pt idx="193">
                  <c:v>77.91</c:v>
                </c:pt>
                <c:pt idx="194">
                  <c:v>79.41</c:v>
                </c:pt>
                <c:pt idx="195">
                  <c:v>80.23</c:v>
                </c:pt>
                <c:pt idx="196">
                  <c:v>80.25</c:v>
                </c:pt>
                <c:pt idx="197">
                  <c:v>78.64</c:v>
                </c:pt>
                <c:pt idx="198">
                  <c:v>77.08</c:v>
                </c:pt>
                <c:pt idx="199">
                  <c:v>75.7</c:v>
                </c:pt>
                <c:pt idx="200">
                  <c:v>76.069999999999993</c:v>
                </c:pt>
                <c:pt idx="201">
                  <c:v>77.650000000000006</c:v>
                </c:pt>
                <c:pt idx="202">
                  <c:v>78.25</c:v>
                </c:pt>
                <c:pt idx="203">
                  <c:v>78.319999999999993</c:v>
                </c:pt>
                <c:pt idx="204">
                  <c:v>77.47</c:v>
                </c:pt>
                <c:pt idx="205">
                  <c:v>78.7</c:v>
                </c:pt>
                <c:pt idx="206">
                  <c:v>79.41</c:v>
                </c:pt>
                <c:pt idx="207">
                  <c:v>78.64</c:v>
                </c:pt>
                <c:pt idx="208">
                  <c:v>79.09</c:v>
                </c:pt>
                <c:pt idx="209">
                  <c:v>81.3</c:v>
                </c:pt>
                <c:pt idx="210">
                  <c:v>81.03</c:v>
                </c:pt>
                <c:pt idx="211">
                  <c:v>79.5</c:v>
                </c:pt>
                <c:pt idx="212">
                  <c:v>77.73</c:v>
                </c:pt>
                <c:pt idx="213">
                  <c:v>78.75</c:v>
                </c:pt>
                <c:pt idx="214">
                  <c:v>78.36</c:v>
                </c:pt>
                <c:pt idx="215">
                  <c:v>78.2</c:v>
                </c:pt>
                <c:pt idx="216">
                  <c:v>78.03</c:v>
                </c:pt>
                <c:pt idx="217">
                  <c:v>76.44</c:v>
                </c:pt>
                <c:pt idx="218">
                  <c:v>76.599999999999994</c:v>
                </c:pt>
                <c:pt idx="219">
                  <c:v>78.41</c:v>
                </c:pt>
                <c:pt idx="220">
                  <c:v>81.39</c:v>
                </c:pt>
                <c:pt idx="221">
                  <c:v>79.150000000000006</c:v>
                </c:pt>
                <c:pt idx="222">
                  <c:v>68.989999999999995</c:v>
                </c:pt>
                <c:pt idx="223">
                  <c:v>69.12</c:v>
                </c:pt>
                <c:pt idx="224">
                  <c:v>70.91</c:v>
                </c:pt>
                <c:pt idx="225">
                  <c:v>71.61</c:v>
                </c:pt>
                <c:pt idx="226">
                  <c:v>70.650000000000006</c:v>
                </c:pt>
                <c:pt idx="227">
                  <c:v>70.47</c:v>
                </c:pt>
                <c:pt idx="228">
                  <c:v>68.989999999999995</c:v>
                </c:pt>
                <c:pt idx="229">
                  <c:v>68.069999999999993</c:v>
                </c:pt>
                <c:pt idx="230">
                  <c:v>66.73</c:v>
                </c:pt>
                <c:pt idx="231">
                  <c:v>65.27</c:v>
                </c:pt>
                <c:pt idx="232">
                  <c:v>66.84</c:v>
                </c:pt>
                <c:pt idx="233">
                  <c:v>66.98</c:v>
                </c:pt>
                <c:pt idx="234">
                  <c:v>65.52</c:v>
                </c:pt>
                <c:pt idx="235">
                  <c:v>66</c:v>
                </c:pt>
                <c:pt idx="236">
                  <c:v>63.76</c:v>
                </c:pt>
                <c:pt idx="237">
                  <c:v>64.319999999999993</c:v>
                </c:pt>
                <c:pt idx="238">
                  <c:v>64.55</c:v>
                </c:pt>
                <c:pt idx="239">
                  <c:v>65.11</c:v>
                </c:pt>
                <c:pt idx="240">
                  <c:v>64.88</c:v>
                </c:pt>
                <c:pt idx="241">
                  <c:v>63.12</c:v>
                </c:pt>
                <c:pt idx="242">
                  <c:v>63.65</c:v>
                </c:pt>
                <c:pt idx="243">
                  <c:v>63.2</c:v>
                </c:pt>
                <c:pt idx="244">
                  <c:v>63.47</c:v>
                </c:pt>
                <c:pt idx="245">
                  <c:v>62.41</c:v>
                </c:pt>
                <c:pt idx="246">
                  <c:v>60.3</c:v>
                </c:pt>
                <c:pt idx="247">
                  <c:v>59.01</c:v>
                </c:pt>
                <c:pt idx="248">
                  <c:v>57.58</c:v>
                </c:pt>
                <c:pt idx="249">
                  <c:v>57.8</c:v>
                </c:pt>
                <c:pt idx="250">
                  <c:v>58.25</c:v>
                </c:pt>
                <c:pt idx="251">
                  <c:v>58.38</c:v>
                </c:pt>
                <c:pt idx="252">
                  <c:v>61.57</c:v>
                </c:pt>
                <c:pt idx="253">
                  <c:v>63.14</c:v>
                </c:pt>
                <c:pt idx="254">
                  <c:v>63.28</c:v>
                </c:pt>
                <c:pt idx="255">
                  <c:v>61.98</c:v>
                </c:pt>
                <c:pt idx="256">
                  <c:v>61.71</c:v>
                </c:pt>
                <c:pt idx="257">
                  <c:v>61.46</c:v>
                </c:pt>
                <c:pt idx="258">
                  <c:v>60.68</c:v>
                </c:pt>
                <c:pt idx="259">
                  <c:v>62.12</c:v>
                </c:pt>
                <c:pt idx="260">
                  <c:v>61.73</c:v>
                </c:pt>
                <c:pt idx="261">
                  <c:v>61.86</c:v>
                </c:pt>
                <c:pt idx="262">
                  <c:v>62.5</c:v>
                </c:pt>
                <c:pt idx="263">
                  <c:v>61.97</c:v>
                </c:pt>
                <c:pt idx="264">
                  <c:v>62.72</c:v>
                </c:pt>
                <c:pt idx="265">
                  <c:v>62.46</c:v>
                </c:pt>
                <c:pt idx="266">
                  <c:v>61.7</c:v>
                </c:pt>
                <c:pt idx="267">
                  <c:v>60.98</c:v>
                </c:pt>
                <c:pt idx="268">
                  <c:v>59.75</c:v>
                </c:pt>
                <c:pt idx="269">
                  <c:v>57.97</c:v>
                </c:pt>
                <c:pt idx="270">
                  <c:v>58.63</c:v>
                </c:pt>
                <c:pt idx="271">
                  <c:v>57.35</c:v>
                </c:pt>
                <c:pt idx="272">
                  <c:v>56.38</c:v>
                </c:pt>
                <c:pt idx="273">
                  <c:v>56.4</c:v>
                </c:pt>
                <c:pt idx="274">
                  <c:v>56.21</c:v>
                </c:pt>
                <c:pt idx="275">
                  <c:v>56.06</c:v>
                </c:pt>
                <c:pt idx="276">
                  <c:v>55.32</c:v>
                </c:pt>
                <c:pt idx="277">
                  <c:v>55.37</c:v>
                </c:pt>
                <c:pt idx="278">
                  <c:v>54.85</c:v>
                </c:pt>
                <c:pt idx="279">
                  <c:v>54.75</c:v>
                </c:pt>
                <c:pt idx="280">
                  <c:v>54.44</c:v>
                </c:pt>
                <c:pt idx="281">
                  <c:v>54.42</c:v>
                </c:pt>
                <c:pt idx="282">
                  <c:v>53.76</c:v>
                </c:pt>
                <c:pt idx="283">
                  <c:v>53.88</c:v>
                </c:pt>
                <c:pt idx="284">
                  <c:v>52.24</c:v>
                </c:pt>
                <c:pt idx="285">
                  <c:v>51.58</c:v>
                </c:pt>
                <c:pt idx="286">
                  <c:v>50.05</c:v>
                </c:pt>
                <c:pt idx="287">
                  <c:v>49.5</c:v>
                </c:pt>
                <c:pt idx="288">
                  <c:v>49.92</c:v>
                </c:pt>
                <c:pt idx="289">
                  <c:v>48.14</c:v>
                </c:pt>
                <c:pt idx="290">
                  <c:v>47.75</c:v>
                </c:pt>
                <c:pt idx="291">
                  <c:v>46.48</c:v>
                </c:pt>
                <c:pt idx="292">
                  <c:v>43.83</c:v>
                </c:pt>
                <c:pt idx="293">
                  <c:v>43.28</c:v>
                </c:pt>
                <c:pt idx="294">
                  <c:v>42.73</c:v>
                </c:pt>
                <c:pt idx="295">
                  <c:v>41.23</c:v>
                </c:pt>
                <c:pt idx="296">
                  <c:v>40.619999999999997</c:v>
                </c:pt>
                <c:pt idx="297">
                  <c:v>42.35</c:v>
                </c:pt>
                <c:pt idx="298">
                  <c:v>44.19</c:v>
                </c:pt>
                <c:pt idx="299">
                  <c:v>43.04</c:v>
                </c:pt>
                <c:pt idx="300">
                  <c:v>42.96</c:v>
                </c:pt>
                <c:pt idx="301">
                  <c:v>42.72</c:v>
                </c:pt>
                <c:pt idx="302">
                  <c:v>43</c:v>
                </c:pt>
                <c:pt idx="303">
                  <c:v>44.38</c:v>
                </c:pt>
                <c:pt idx="304">
                  <c:v>44.71</c:v>
                </c:pt>
                <c:pt idx="305">
                  <c:v>43.48</c:v>
                </c:pt>
                <c:pt idx="306">
                  <c:v>45.95</c:v>
                </c:pt>
                <c:pt idx="307">
                  <c:v>46.64</c:v>
                </c:pt>
                <c:pt idx="308">
                  <c:v>46.63</c:v>
                </c:pt>
                <c:pt idx="309">
                  <c:v>45.45</c:v>
                </c:pt>
                <c:pt idx="310">
                  <c:v>45.78</c:v>
                </c:pt>
                <c:pt idx="311">
                  <c:v>44.61</c:v>
                </c:pt>
                <c:pt idx="312">
                  <c:v>44.94</c:v>
                </c:pt>
                <c:pt idx="313">
                  <c:v>44.51</c:v>
                </c:pt>
                <c:pt idx="314">
                  <c:v>45.68</c:v>
                </c:pt>
                <c:pt idx="315">
                  <c:v>45.99</c:v>
                </c:pt>
                <c:pt idx="316">
                  <c:v>46.14</c:v>
                </c:pt>
                <c:pt idx="317">
                  <c:v>45.14</c:v>
                </c:pt>
                <c:pt idx="318">
                  <c:v>44.27</c:v>
                </c:pt>
                <c:pt idx="319">
                  <c:v>44.91</c:v>
                </c:pt>
                <c:pt idx="320">
                  <c:v>44.41</c:v>
                </c:pt>
                <c:pt idx="321">
                  <c:v>44.6</c:v>
                </c:pt>
                <c:pt idx="322">
                  <c:v>46.55</c:v>
                </c:pt>
                <c:pt idx="323">
                  <c:v>47.59</c:v>
                </c:pt>
                <c:pt idx="324">
                  <c:v>46.51</c:v>
                </c:pt>
                <c:pt idx="325">
                  <c:v>47.52</c:v>
                </c:pt>
                <c:pt idx="326">
                  <c:v>48.32</c:v>
                </c:pt>
                <c:pt idx="327">
                  <c:v>48.16</c:v>
                </c:pt>
                <c:pt idx="328">
                  <c:v>47.92</c:v>
                </c:pt>
                <c:pt idx="329">
                  <c:v>48.94</c:v>
                </c:pt>
                <c:pt idx="330">
                  <c:v>47.24</c:v>
                </c:pt>
                <c:pt idx="331">
                  <c:v>46.27</c:v>
                </c:pt>
                <c:pt idx="332">
                  <c:v>45.9</c:v>
                </c:pt>
                <c:pt idx="333">
                  <c:v>46.55</c:v>
                </c:pt>
                <c:pt idx="334">
                  <c:v>47.04</c:v>
                </c:pt>
                <c:pt idx="335">
                  <c:v>47.23</c:v>
                </c:pt>
                <c:pt idx="336">
                  <c:v>46.51</c:v>
                </c:pt>
                <c:pt idx="337">
                  <c:v>45.35</c:v>
                </c:pt>
                <c:pt idx="338">
                  <c:v>44.15</c:v>
                </c:pt>
                <c:pt idx="339">
                  <c:v>43.96</c:v>
                </c:pt>
                <c:pt idx="340">
                  <c:v>44.68</c:v>
                </c:pt>
                <c:pt idx="341">
                  <c:v>45.14</c:v>
                </c:pt>
                <c:pt idx="342">
                  <c:v>44.35</c:v>
                </c:pt>
                <c:pt idx="343">
                  <c:v>44.63</c:v>
                </c:pt>
                <c:pt idx="344">
                  <c:v>44.69</c:v>
                </c:pt>
                <c:pt idx="345">
                  <c:v>43.97</c:v>
                </c:pt>
                <c:pt idx="346">
                  <c:v>43.65</c:v>
                </c:pt>
                <c:pt idx="347">
                  <c:v>44.08</c:v>
                </c:pt>
                <c:pt idx="348">
                  <c:v>44.85</c:v>
                </c:pt>
                <c:pt idx="349">
                  <c:v>43.71</c:v>
                </c:pt>
                <c:pt idx="350">
                  <c:v>44.6</c:v>
                </c:pt>
                <c:pt idx="351">
                  <c:v>44.11</c:v>
                </c:pt>
                <c:pt idx="352">
                  <c:v>45.16</c:v>
                </c:pt>
                <c:pt idx="353">
                  <c:v>44.95</c:v>
                </c:pt>
                <c:pt idx="354">
                  <c:v>45.2</c:v>
                </c:pt>
                <c:pt idx="355">
                  <c:v>45.91</c:v>
                </c:pt>
                <c:pt idx="356">
                  <c:v>46.96</c:v>
                </c:pt>
                <c:pt idx="357">
                  <c:v>46.65</c:v>
                </c:pt>
                <c:pt idx="358">
                  <c:v>49.46</c:v>
                </c:pt>
                <c:pt idx="359">
                  <c:v>48.14</c:v>
                </c:pt>
                <c:pt idx="360">
                  <c:v>46.61</c:v>
                </c:pt>
                <c:pt idx="361">
                  <c:v>47.31</c:v>
                </c:pt>
                <c:pt idx="362">
                  <c:v>47.17</c:v>
                </c:pt>
                <c:pt idx="363">
                  <c:v>47.32</c:v>
                </c:pt>
                <c:pt idx="364">
                  <c:v>47.23</c:v>
                </c:pt>
                <c:pt idx="365">
                  <c:v>46.57</c:v>
                </c:pt>
                <c:pt idx="366">
                  <c:v>47.12</c:v>
                </c:pt>
                <c:pt idx="367">
                  <c:v>47.41</c:v>
                </c:pt>
                <c:pt idx="368">
                  <c:v>45.51</c:v>
                </c:pt>
                <c:pt idx="369">
                  <c:v>44.75</c:v>
                </c:pt>
                <c:pt idx="370">
                  <c:v>45.64</c:v>
                </c:pt>
                <c:pt idx="371">
                  <c:v>44.52</c:v>
                </c:pt>
                <c:pt idx="372">
                  <c:v>44.36</c:v>
                </c:pt>
                <c:pt idx="373">
                  <c:v>42.78</c:v>
                </c:pt>
                <c:pt idx="374">
                  <c:v>42.91</c:v>
                </c:pt>
                <c:pt idx="375">
                  <c:v>42.11</c:v>
                </c:pt>
                <c:pt idx="376">
                  <c:v>43.66</c:v>
                </c:pt>
                <c:pt idx="377">
                  <c:v>43.09</c:v>
                </c:pt>
                <c:pt idx="378">
                  <c:v>43.17</c:v>
                </c:pt>
                <c:pt idx="379">
                  <c:v>42.58</c:v>
                </c:pt>
                <c:pt idx="380">
                  <c:v>44.24</c:v>
                </c:pt>
                <c:pt idx="381">
                  <c:v>43.83</c:v>
                </c:pt>
                <c:pt idx="382">
                  <c:v>44.42</c:v>
                </c:pt>
                <c:pt idx="383">
                  <c:v>43.34</c:v>
                </c:pt>
                <c:pt idx="384">
                  <c:v>42.81</c:v>
                </c:pt>
                <c:pt idx="385">
                  <c:v>42.66</c:v>
                </c:pt>
                <c:pt idx="386">
                  <c:v>42.17</c:v>
                </c:pt>
                <c:pt idx="387">
                  <c:v>43.52</c:v>
                </c:pt>
                <c:pt idx="388">
                  <c:v>43.36</c:v>
                </c:pt>
                <c:pt idx="389">
                  <c:v>41.27</c:v>
                </c:pt>
                <c:pt idx="390">
                  <c:v>41.41</c:v>
                </c:pt>
                <c:pt idx="391">
                  <c:v>41.74</c:v>
                </c:pt>
                <c:pt idx="392">
                  <c:v>40.99</c:v>
                </c:pt>
                <c:pt idx="393">
                  <c:v>40.26</c:v>
                </c:pt>
                <c:pt idx="394">
                  <c:v>38.99</c:v>
                </c:pt>
                <c:pt idx="395">
                  <c:v>40.25</c:v>
                </c:pt>
                <c:pt idx="396">
                  <c:v>40.42</c:v>
                </c:pt>
                <c:pt idx="397">
                  <c:v>39.729999999999997</c:v>
                </c:pt>
                <c:pt idx="398">
                  <c:v>38.479999999999997</c:v>
                </c:pt>
                <c:pt idx="399">
                  <c:v>37.93</c:v>
                </c:pt>
                <c:pt idx="400">
                  <c:v>37.56</c:v>
                </c:pt>
                <c:pt idx="401">
                  <c:v>38.450000000000003</c:v>
                </c:pt>
                <c:pt idx="402">
                  <c:v>37.950000000000003</c:v>
                </c:pt>
                <c:pt idx="403">
                  <c:v>37.96</c:v>
                </c:pt>
                <c:pt idx="404">
                  <c:v>38.659999999999997</c:v>
                </c:pt>
                <c:pt idx="405">
                  <c:v>39.17</c:v>
                </c:pt>
                <c:pt idx="406">
                  <c:v>39.18</c:v>
                </c:pt>
                <c:pt idx="407">
                  <c:v>39.25</c:v>
                </c:pt>
                <c:pt idx="408">
                  <c:v>37.840000000000003</c:v>
                </c:pt>
                <c:pt idx="409">
                  <c:v>37.44</c:v>
                </c:pt>
                <c:pt idx="410">
                  <c:v>38.14</c:v>
                </c:pt>
                <c:pt idx="411">
                  <c:v>38.450000000000003</c:v>
                </c:pt>
                <c:pt idx="412">
                  <c:v>38.42</c:v>
                </c:pt>
                <c:pt idx="413">
                  <c:v>38.79</c:v>
                </c:pt>
                <c:pt idx="414">
                  <c:v>38.19</c:v>
                </c:pt>
                <c:pt idx="415">
                  <c:v>38.83</c:v>
                </c:pt>
                <c:pt idx="416">
                  <c:v>37.75</c:v>
                </c:pt>
                <c:pt idx="417">
                  <c:v>37.49</c:v>
                </c:pt>
                <c:pt idx="418">
                  <c:v>37.840000000000003</c:v>
                </c:pt>
                <c:pt idx="419">
                  <c:v>36.520000000000003</c:v>
                </c:pt>
                <c:pt idx="420">
                  <c:v>32.74</c:v>
                </c:pt>
                <c:pt idx="421">
                  <c:v>31.05</c:v>
                </c:pt>
                <c:pt idx="422">
                  <c:v>29.7</c:v>
                </c:pt>
                <c:pt idx="423">
                  <c:v>29.68</c:v>
                </c:pt>
                <c:pt idx="424">
                  <c:v>29.59</c:v>
                </c:pt>
                <c:pt idx="425">
                  <c:v>30.68</c:v>
                </c:pt>
                <c:pt idx="426">
                  <c:v>30.83</c:v>
                </c:pt>
                <c:pt idx="427">
                  <c:v>31.5</c:v>
                </c:pt>
                <c:pt idx="428">
                  <c:v>32.04</c:v>
                </c:pt>
                <c:pt idx="429">
                  <c:v>31.73</c:v>
                </c:pt>
                <c:pt idx="430">
                  <c:v>32.08</c:v>
                </c:pt>
                <c:pt idx="431">
                  <c:v>31.48</c:v>
                </c:pt>
                <c:pt idx="432">
                  <c:v>31.44</c:v>
                </c:pt>
                <c:pt idx="433">
                  <c:v>30.59</c:v>
                </c:pt>
                <c:pt idx="434">
                  <c:v>31.12</c:v>
                </c:pt>
                <c:pt idx="435">
                  <c:v>31.74</c:v>
                </c:pt>
                <c:pt idx="436">
                  <c:v>31.18</c:v>
                </c:pt>
                <c:pt idx="437">
                  <c:v>31.12</c:v>
                </c:pt>
                <c:pt idx="438">
                  <c:v>31.39</c:v>
                </c:pt>
                <c:pt idx="439">
                  <c:v>31.46</c:v>
                </c:pt>
                <c:pt idx="440">
                  <c:v>31.7</c:v>
                </c:pt>
                <c:pt idx="441">
                  <c:v>31.19</c:v>
                </c:pt>
                <c:pt idx="442">
                  <c:v>30.87</c:v>
                </c:pt>
                <c:pt idx="443">
                  <c:v>30.07</c:v>
                </c:pt>
                <c:pt idx="444">
                  <c:v>30.62</c:v>
                </c:pt>
                <c:pt idx="445">
                  <c:v>30.75</c:v>
                </c:pt>
                <c:pt idx="446">
                  <c:v>31.18</c:v>
                </c:pt>
                <c:pt idx="447">
                  <c:v>31.52</c:v>
                </c:pt>
                <c:pt idx="448">
                  <c:v>32.86</c:v>
                </c:pt>
                <c:pt idx="449">
                  <c:v>31.93</c:v>
                </c:pt>
                <c:pt idx="450">
                  <c:v>31.78</c:v>
                </c:pt>
                <c:pt idx="451">
                  <c:v>32.729999999999997</c:v>
                </c:pt>
                <c:pt idx="452">
                  <c:v>31.97</c:v>
                </c:pt>
                <c:pt idx="453">
                  <c:v>32.36</c:v>
                </c:pt>
                <c:pt idx="454">
                  <c:v>30.82</c:v>
                </c:pt>
                <c:pt idx="455">
                  <c:v>31.11</c:v>
                </c:pt>
                <c:pt idx="456">
                  <c:v>32.32</c:v>
                </c:pt>
                <c:pt idx="457">
                  <c:v>34.01</c:v>
                </c:pt>
                <c:pt idx="458">
                  <c:v>34.14</c:v>
                </c:pt>
                <c:pt idx="459">
                  <c:v>33.880000000000003</c:v>
                </c:pt>
                <c:pt idx="460">
                  <c:v>34.57</c:v>
                </c:pt>
                <c:pt idx="461">
                  <c:v>33.69</c:v>
                </c:pt>
                <c:pt idx="462">
                  <c:v>32.99</c:v>
                </c:pt>
                <c:pt idx="463">
                  <c:v>33.26</c:v>
                </c:pt>
                <c:pt idx="464">
                  <c:v>33.549999999999997</c:v>
                </c:pt>
                <c:pt idx="465">
                  <c:v>33.4</c:v>
                </c:pt>
                <c:pt idx="466">
                  <c:v>34.47</c:v>
                </c:pt>
                <c:pt idx="467">
                  <c:v>34.54</c:v>
                </c:pt>
                <c:pt idx="468">
                  <c:v>34.200000000000003</c:v>
                </c:pt>
                <c:pt idx="469">
                  <c:v>34.770000000000003</c:v>
                </c:pt>
                <c:pt idx="470">
                  <c:v>36.22</c:v>
                </c:pt>
                <c:pt idx="471">
                  <c:v>36.229999999999997</c:v>
                </c:pt>
                <c:pt idx="472">
                  <c:v>35.229999999999997</c:v>
                </c:pt>
                <c:pt idx="473">
                  <c:v>33.44</c:v>
                </c:pt>
                <c:pt idx="474">
                  <c:v>34.299999999999997</c:v>
                </c:pt>
                <c:pt idx="475">
                  <c:v>35.89</c:v>
                </c:pt>
                <c:pt idx="476">
                  <c:v>36.83</c:v>
                </c:pt>
                <c:pt idx="477">
                  <c:v>34.9</c:v>
                </c:pt>
                <c:pt idx="478">
                  <c:v>33.9</c:v>
                </c:pt>
                <c:pt idx="479">
                  <c:v>33.090000000000003</c:v>
                </c:pt>
                <c:pt idx="480">
                  <c:v>33.049999999999997</c:v>
                </c:pt>
                <c:pt idx="481">
                  <c:v>31.49</c:v>
                </c:pt>
                <c:pt idx="482">
                  <c:v>30.93</c:v>
                </c:pt>
                <c:pt idx="483">
                  <c:v>29.63</c:v>
                </c:pt>
                <c:pt idx="484">
                  <c:v>30.36</c:v>
                </c:pt>
                <c:pt idx="485">
                  <c:v>30.02</c:v>
                </c:pt>
                <c:pt idx="486">
                  <c:v>30.29</c:v>
                </c:pt>
                <c:pt idx="487">
                  <c:v>29.93</c:v>
                </c:pt>
                <c:pt idx="488">
                  <c:v>30.53</c:v>
                </c:pt>
                <c:pt idx="489">
                  <c:v>30.36</c:v>
                </c:pt>
                <c:pt idx="490">
                  <c:v>29.03</c:v>
                </c:pt>
                <c:pt idx="491">
                  <c:v>28.96</c:v>
                </c:pt>
                <c:pt idx="492">
                  <c:v>29.2</c:v>
                </c:pt>
                <c:pt idx="493">
                  <c:v>29.44</c:v>
                </c:pt>
                <c:pt idx="494">
                  <c:v>29.03</c:v>
                </c:pt>
                <c:pt idx="495">
                  <c:v>28.35</c:v>
                </c:pt>
                <c:pt idx="496">
                  <c:v>28.04</c:v>
                </c:pt>
                <c:pt idx="497">
                  <c:v>27.4</c:v>
                </c:pt>
                <c:pt idx="498">
                  <c:v>26.4</c:v>
                </c:pt>
                <c:pt idx="499">
                  <c:v>25.55</c:v>
                </c:pt>
                <c:pt idx="500">
                  <c:v>25.91</c:v>
                </c:pt>
                <c:pt idx="501">
                  <c:v>25.36</c:v>
                </c:pt>
                <c:pt idx="502">
                  <c:v>24.73</c:v>
                </c:pt>
                <c:pt idx="503">
                  <c:v>24.91</c:v>
                </c:pt>
                <c:pt idx="504">
                  <c:v>24.59</c:v>
                </c:pt>
                <c:pt idx="505">
                  <c:v>24.4</c:v>
                </c:pt>
                <c:pt idx="506">
                  <c:v>24.64</c:v>
                </c:pt>
                <c:pt idx="507">
                  <c:v>24.64</c:v>
                </c:pt>
                <c:pt idx="508">
                  <c:v>25.36</c:v>
                </c:pt>
                <c:pt idx="509">
                  <c:v>24.96</c:v>
                </c:pt>
                <c:pt idx="510">
                  <c:v>24.95</c:v>
                </c:pt>
                <c:pt idx="511">
                  <c:v>25.97</c:v>
                </c:pt>
                <c:pt idx="512">
                  <c:v>26.24</c:v>
                </c:pt>
                <c:pt idx="513">
                  <c:v>27.47</c:v>
                </c:pt>
                <c:pt idx="514">
                  <c:v>26.98</c:v>
                </c:pt>
                <c:pt idx="515">
                  <c:v>27.03</c:v>
                </c:pt>
                <c:pt idx="516">
                  <c:v>26.55</c:v>
                </c:pt>
                <c:pt idx="517">
                  <c:v>26.45</c:v>
                </c:pt>
                <c:pt idx="518">
                  <c:v>26.4</c:v>
                </c:pt>
                <c:pt idx="519">
                  <c:v>26.92</c:v>
                </c:pt>
                <c:pt idx="520">
                  <c:v>27.7</c:v>
                </c:pt>
                <c:pt idx="521">
                  <c:v>28.75</c:v>
                </c:pt>
                <c:pt idx="522">
                  <c:v>28.34</c:v>
                </c:pt>
                <c:pt idx="523">
                  <c:v>29.14</c:v>
                </c:pt>
                <c:pt idx="524">
                  <c:v>27.76</c:v>
                </c:pt>
                <c:pt idx="525">
                  <c:v>27.76</c:v>
                </c:pt>
                <c:pt idx="526">
                  <c:v>28.5</c:v>
                </c:pt>
                <c:pt idx="527">
                  <c:v>28.79</c:v>
                </c:pt>
                <c:pt idx="528">
                  <c:v>28.08</c:v>
                </c:pt>
                <c:pt idx="529">
                  <c:v>28.25</c:v>
                </c:pt>
                <c:pt idx="530">
                  <c:v>28.96</c:v>
                </c:pt>
                <c:pt idx="531">
                  <c:v>28.88</c:v>
                </c:pt>
                <c:pt idx="532">
                  <c:v>30.04</c:v>
                </c:pt>
                <c:pt idx="533">
                  <c:v>31.57</c:v>
                </c:pt>
                <c:pt idx="534">
                  <c:v>29.07</c:v>
                </c:pt>
                <c:pt idx="535">
                  <c:v>29.15</c:v>
                </c:pt>
                <c:pt idx="536">
                  <c:v>28.85</c:v>
                </c:pt>
                <c:pt idx="537">
                  <c:v>26.55</c:v>
                </c:pt>
                <c:pt idx="538">
                  <c:v>27.44</c:v>
                </c:pt>
                <c:pt idx="539">
                  <c:v>27.69</c:v>
                </c:pt>
                <c:pt idx="540">
                  <c:v>28.39</c:v>
                </c:pt>
                <c:pt idx="541">
                  <c:v>28.73</c:v>
                </c:pt>
                <c:pt idx="542">
                  <c:v>28.81</c:v>
                </c:pt>
                <c:pt idx="543">
                  <c:v>29.75</c:v>
                </c:pt>
                <c:pt idx="544">
                  <c:v>26.57</c:v>
                </c:pt>
                <c:pt idx="545">
                  <c:v>27.5</c:v>
                </c:pt>
                <c:pt idx="546">
                  <c:v>27.82</c:v>
                </c:pt>
                <c:pt idx="547">
                  <c:v>28.2</c:v>
                </c:pt>
                <c:pt idx="548">
                  <c:v>28.36</c:v>
                </c:pt>
                <c:pt idx="549">
                  <c:v>27.65</c:v>
                </c:pt>
                <c:pt idx="550">
                  <c:v>28.02</c:v>
                </c:pt>
                <c:pt idx="551">
                  <c:v>27.87</c:v>
                </c:pt>
                <c:pt idx="552">
                  <c:v>27.53</c:v>
                </c:pt>
                <c:pt idx="553">
                  <c:v>27.61</c:v>
                </c:pt>
                <c:pt idx="554">
                  <c:v>25.94</c:v>
                </c:pt>
                <c:pt idx="555">
                  <c:v>24.71</c:v>
                </c:pt>
                <c:pt idx="556">
                  <c:v>25</c:v>
                </c:pt>
                <c:pt idx="557">
                  <c:v>25.98</c:v>
                </c:pt>
                <c:pt idx="558">
                  <c:v>24.66</c:v>
                </c:pt>
                <c:pt idx="559">
                  <c:v>27.53</c:v>
                </c:pt>
                <c:pt idx="560">
                  <c:v>28.07</c:v>
                </c:pt>
                <c:pt idx="561">
                  <c:v>29.73</c:v>
                </c:pt>
                <c:pt idx="562">
                  <c:v>29.18</c:v>
                </c:pt>
                <c:pt idx="563">
                  <c:v>29.19</c:v>
                </c:pt>
                <c:pt idx="564">
                  <c:v>26.72</c:v>
                </c:pt>
                <c:pt idx="565">
                  <c:v>26.5</c:v>
                </c:pt>
                <c:pt idx="566">
                  <c:v>26.42</c:v>
                </c:pt>
                <c:pt idx="567">
                  <c:v>28.04</c:v>
                </c:pt>
                <c:pt idx="568">
                  <c:v>27.57</c:v>
                </c:pt>
                <c:pt idx="569">
                  <c:v>26.89</c:v>
                </c:pt>
                <c:pt idx="570">
                  <c:v>27.82</c:v>
                </c:pt>
                <c:pt idx="571">
                  <c:v>28.58</c:v>
                </c:pt>
                <c:pt idx="572">
                  <c:v>30.47</c:v>
                </c:pt>
                <c:pt idx="573">
                  <c:v>31.49</c:v>
                </c:pt>
                <c:pt idx="574">
                  <c:v>31.49</c:v>
                </c:pt>
                <c:pt idx="575">
                  <c:v>31.93</c:v>
                </c:pt>
                <c:pt idx="576">
                  <c:v>33.130000000000003</c:v>
                </c:pt>
                <c:pt idx="577">
                  <c:v>33.049999999999997</c:v>
                </c:pt>
                <c:pt idx="578">
                  <c:v>31.32</c:v>
                </c:pt>
                <c:pt idx="579">
                  <c:v>32.5</c:v>
                </c:pt>
                <c:pt idx="580">
                  <c:v>31.78</c:v>
                </c:pt>
                <c:pt idx="581">
                  <c:v>30.68</c:v>
                </c:pt>
                <c:pt idx="582">
                  <c:v>30.03</c:v>
                </c:pt>
                <c:pt idx="583">
                  <c:v>28.89</c:v>
                </c:pt>
                <c:pt idx="584">
                  <c:v>29.05</c:v>
                </c:pt>
                <c:pt idx="585">
                  <c:v>28.92</c:v>
                </c:pt>
                <c:pt idx="586">
                  <c:v>28.76</c:v>
                </c:pt>
                <c:pt idx="587">
                  <c:v>28.71</c:v>
                </c:pt>
                <c:pt idx="588">
                  <c:v>28.74</c:v>
                </c:pt>
                <c:pt idx="589">
                  <c:v>28.58</c:v>
                </c:pt>
                <c:pt idx="590">
                  <c:v>29.62</c:v>
                </c:pt>
                <c:pt idx="591">
                  <c:v>28.71</c:v>
                </c:pt>
                <c:pt idx="592">
                  <c:v>27.81</c:v>
                </c:pt>
                <c:pt idx="593">
                  <c:v>28</c:v>
                </c:pt>
                <c:pt idx="594">
                  <c:v>29.01</c:v>
                </c:pt>
                <c:pt idx="595">
                  <c:v>30.15</c:v>
                </c:pt>
                <c:pt idx="596">
                  <c:v>30.72</c:v>
                </c:pt>
                <c:pt idx="597">
                  <c:v>32.380000000000003</c:v>
                </c:pt>
                <c:pt idx="598">
                  <c:v>32.49</c:v>
                </c:pt>
                <c:pt idx="599">
                  <c:v>32.47</c:v>
                </c:pt>
                <c:pt idx="600">
                  <c:v>32.24</c:v>
                </c:pt>
                <c:pt idx="601">
                  <c:v>32.799999999999997</c:v>
                </c:pt>
                <c:pt idx="602">
                  <c:v>31.06</c:v>
                </c:pt>
                <c:pt idx="603">
                  <c:v>31.85</c:v>
                </c:pt>
                <c:pt idx="604">
                  <c:v>32.01</c:v>
                </c:pt>
                <c:pt idx="605">
                  <c:v>31.85</c:v>
                </c:pt>
                <c:pt idx="606">
                  <c:v>30.19</c:v>
                </c:pt>
                <c:pt idx="607">
                  <c:v>29.25</c:v>
                </c:pt>
                <c:pt idx="608">
                  <c:v>24.6</c:v>
                </c:pt>
                <c:pt idx="609">
                  <c:v>23.45</c:v>
                </c:pt>
                <c:pt idx="610">
                  <c:v>23.31</c:v>
                </c:pt>
                <c:pt idx="611">
                  <c:v>23.09</c:v>
                </c:pt>
                <c:pt idx="612">
                  <c:v>22.55</c:v>
                </c:pt>
                <c:pt idx="613">
                  <c:v>23.35</c:v>
                </c:pt>
                <c:pt idx="614">
                  <c:v>23.3</c:v>
                </c:pt>
                <c:pt idx="615">
                  <c:v>24.23</c:v>
                </c:pt>
                <c:pt idx="616">
                  <c:v>24.12</c:v>
                </c:pt>
                <c:pt idx="617">
                  <c:v>22.67</c:v>
                </c:pt>
                <c:pt idx="618">
                  <c:v>22.58</c:v>
                </c:pt>
                <c:pt idx="619">
                  <c:v>21.67</c:v>
                </c:pt>
                <c:pt idx="620">
                  <c:v>20.65</c:v>
                </c:pt>
                <c:pt idx="621">
                  <c:v>21.5</c:v>
                </c:pt>
                <c:pt idx="622">
                  <c:v>21.57</c:v>
                </c:pt>
                <c:pt idx="623">
                  <c:v>21.19</c:v>
                </c:pt>
                <c:pt idx="624">
                  <c:v>22.34</c:v>
                </c:pt>
                <c:pt idx="625">
                  <c:v>22.74</c:v>
                </c:pt>
                <c:pt idx="626">
                  <c:v>21.5</c:v>
                </c:pt>
                <c:pt idx="627">
                  <c:v>22.52</c:v>
                </c:pt>
                <c:pt idx="628">
                  <c:v>21.34</c:v>
                </c:pt>
                <c:pt idx="629">
                  <c:v>20.46</c:v>
                </c:pt>
                <c:pt idx="630">
                  <c:v>21.47</c:v>
                </c:pt>
                <c:pt idx="631">
                  <c:v>22.08</c:v>
                </c:pt>
                <c:pt idx="632">
                  <c:v>22.86</c:v>
                </c:pt>
                <c:pt idx="633">
                  <c:v>23.03</c:v>
                </c:pt>
                <c:pt idx="634">
                  <c:v>22.37</c:v>
                </c:pt>
                <c:pt idx="635">
                  <c:v>21.5</c:v>
                </c:pt>
                <c:pt idx="636">
                  <c:v>21.76</c:v>
                </c:pt>
                <c:pt idx="637">
                  <c:v>21.81</c:v>
                </c:pt>
                <c:pt idx="638">
                  <c:v>20.47</c:v>
                </c:pt>
                <c:pt idx="639">
                  <c:v>22.03</c:v>
                </c:pt>
                <c:pt idx="640">
                  <c:v>21.09</c:v>
                </c:pt>
                <c:pt idx="641">
                  <c:v>21.57</c:v>
                </c:pt>
                <c:pt idx="642">
                  <c:v>23.72</c:v>
                </c:pt>
                <c:pt idx="643">
                  <c:v>25.44</c:v>
                </c:pt>
                <c:pt idx="644">
                  <c:v>25.83</c:v>
                </c:pt>
                <c:pt idx="645">
                  <c:v>25.3</c:v>
                </c:pt>
                <c:pt idx="646">
                  <c:v>24.73</c:v>
                </c:pt>
                <c:pt idx="647">
                  <c:v>24.15</c:v>
                </c:pt>
                <c:pt idx="648">
                  <c:v>24.74</c:v>
                </c:pt>
                <c:pt idx="649">
                  <c:v>22.94</c:v>
                </c:pt>
                <c:pt idx="650">
                  <c:v>23.2</c:v>
                </c:pt>
                <c:pt idx="651">
                  <c:v>23.67</c:v>
                </c:pt>
                <c:pt idx="652">
                  <c:v>23.1</c:v>
                </c:pt>
                <c:pt idx="653">
                  <c:v>22.04</c:v>
                </c:pt>
                <c:pt idx="654">
                  <c:v>21.55</c:v>
                </c:pt>
                <c:pt idx="655">
                  <c:v>23.78</c:v>
                </c:pt>
                <c:pt idx="656">
                  <c:v>23.35</c:v>
                </c:pt>
                <c:pt idx="657">
                  <c:v>23.24</c:v>
                </c:pt>
                <c:pt idx="658">
                  <c:v>22.46</c:v>
                </c:pt>
                <c:pt idx="659">
                  <c:v>24.2</c:v>
                </c:pt>
                <c:pt idx="660">
                  <c:v>23.59</c:v>
                </c:pt>
                <c:pt idx="661">
                  <c:v>24.39</c:v>
                </c:pt>
                <c:pt idx="662">
                  <c:v>23.29</c:v>
                </c:pt>
                <c:pt idx="663">
                  <c:v>22.57</c:v>
                </c:pt>
                <c:pt idx="664">
                  <c:v>23.67</c:v>
                </c:pt>
                <c:pt idx="665">
                  <c:v>23.05</c:v>
                </c:pt>
                <c:pt idx="666">
                  <c:v>26.07</c:v>
                </c:pt>
                <c:pt idx="667">
                  <c:v>26.83</c:v>
                </c:pt>
                <c:pt idx="668">
                  <c:v>28.1</c:v>
                </c:pt>
                <c:pt idx="669">
                  <c:v>29.47</c:v>
                </c:pt>
                <c:pt idx="670">
                  <c:v>30.39</c:v>
                </c:pt>
                <c:pt idx="671">
                  <c:v>31.48</c:v>
                </c:pt>
                <c:pt idx="672">
                  <c:v>32.82</c:v>
                </c:pt>
                <c:pt idx="673">
                  <c:v>30.68</c:v>
                </c:pt>
                <c:pt idx="674">
                  <c:v>31.33</c:v>
                </c:pt>
                <c:pt idx="675">
                  <c:v>32.44</c:v>
                </c:pt>
                <c:pt idx="676">
                  <c:v>30.83</c:v>
                </c:pt>
                <c:pt idx="677">
                  <c:v>31.68</c:v>
                </c:pt>
                <c:pt idx="678">
                  <c:v>33.21</c:v>
                </c:pt>
                <c:pt idx="679">
                  <c:v>33.799999999999997</c:v>
                </c:pt>
                <c:pt idx="680">
                  <c:v>31.79</c:v>
                </c:pt>
                <c:pt idx="681">
                  <c:v>32.68</c:v>
                </c:pt>
                <c:pt idx="682">
                  <c:v>32.630000000000003</c:v>
                </c:pt>
                <c:pt idx="683">
                  <c:v>31.99</c:v>
                </c:pt>
                <c:pt idx="684">
                  <c:v>32.04</c:v>
                </c:pt>
                <c:pt idx="685">
                  <c:v>32.049999999999997</c:v>
                </c:pt>
                <c:pt idx="686">
                  <c:v>32.270000000000003</c:v>
                </c:pt>
                <c:pt idx="687">
                  <c:v>33.409999999999997</c:v>
                </c:pt>
                <c:pt idx="688">
                  <c:v>34.96</c:v>
                </c:pt>
                <c:pt idx="689">
                  <c:v>36.51</c:v>
                </c:pt>
                <c:pt idx="690">
                  <c:v>35.979999999999997</c:v>
                </c:pt>
                <c:pt idx="691">
                  <c:v>35.68</c:v>
                </c:pt>
                <c:pt idx="692">
                  <c:v>36.58</c:v>
                </c:pt>
                <c:pt idx="693">
                  <c:v>37.19</c:v>
                </c:pt>
                <c:pt idx="694">
                  <c:v>34.770000000000003</c:v>
                </c:pt>
                <c:pt idx="695">
                  <c:v>34.06</c:v>
                </c:pt>
                <c:pt idx="696">
                  <c:v>34.700000000000003</c:v>
                </c:pt>
                <c:pt idx="697">
                  <c:v>33.06</c:v>
                </c:pt>
                <c:pt idx="698">
                  <c:v>33.35</c:v>
                </c:pt>
                <c:pt idx="699">
                  <c:v>31.98</c:v>
                </c:pt>
                <c:pt idx="700">
                  <c:v>33.36</c:v>
                </c:pt>
                <c:pt idx="701">
                  <c:v>32.85</c:v>
                </c:pt>
                <c:pt idx="702">
                  <c:v>32.61</c:v>
                </c:pt>
                <c:pt idx="703">
                  <c:v>29.8</c:v>
                </c:pt>
                <c:pt idx="704">
                  <c:v>29.27</c:v>
                </c:pt>
                <c:pt idx="705">
                  <c:v>30.76</c:v>
                </c:pt>
                <c:pt idx="706">
                  <c:v>30.41</c:v>
                </c:pt>
                <c:pt idx="707">
                  <c:v>31.5</c:v>
                </c:pt>
                <c:pt idx="708">
                  <c:v>30.74</c:v>
                </c:pt>
                <c:pt idx="709">
                  <c:v>28.57</c:v>
                </c:pt>
                <c:pt idx="710">
                  <c:v>29.83</c:v>
                </c:pt>
                <c:pt idx="711">
                  <c:v>31.72</c:v>
                </c:pt>
                <c:pt idx="712">
                  <c:v>34.04</c:v>
                </c:pt>
                <c:pt idx="713">
                  <c:v>33.89</c:v>
                </c:pt>
                <c:pt idx="714">
                  <c:v>36.03</c:v>
                </c:pt>
                <c:pt idx="715">
                  <c:v>34.979999999999997</c:v>
                </c:pt>
                <c:pt idx="716">
                  <c:v>34.869999999999997</c:v>
                </c:pt>
                <c:pt idx="717">
                  <c:v>32.39</c:v>
                </c:pt>
                <c:pt idx="718">
                  <c:v>33.68</c:v>
                </c:pt>
                <c:pt idx="719">
                  <c:v>34.68</c:v>
                </c:pt>
                <c:pt idx="720">
                  <c:v>35.71</c:v>
                </c:pt>
                <c:pt idx="721">
                  <c:v>36.58</c:v>
                </c:pt>
                <c:pt idx="722">
                  <c:v>37.090000000000003</c:v>
                </c:pt>
                <c:pt idx="723">
                  <c:v>34.590000000000003</c:v>
                </c:pt>
                <c:pt idx="724">
                  <c:v>35.29</c:v>
                </c:pt>
                <c:pt idx="725">
                  <c:v>37.75</c:v>
                </c:pt>
                <c:pt idx="726">
                  <c:v>40.19</c:v>
                </c:pt>
                <c:pt idx="727">
                  <c:v>38.340000000000003</c:v>
                </c:pt>
                <c:pt idx="728">
                  <c:v>37.54</c:v>
                </c:pt>
                <c:pt idx="729">
                  <c:v>37.049999999999997</c:v>
                </c:pt>
                <c:pt idx="730">
                  <c:v>34.54</c:v>
                </c:pt>
                <c:pt idx="731">
                  <c:v>37.17</c:v>
                </c:pt>
                <c:pt idx="732">
                  <c:v>38.61</c:v>
                </c:pt>
                <c:pt idx="733">
                  <c:v>37.4</c:v>
                </c:pt>
                <c:pt idx="734">
                  <c:v>35.21</c:v>
                </c:pt>
                <c:pt idx="735">
                  <c:v>34.090000000000003</c:v>
                </c:pt>
                <c:pt idx="736">
                  <c:v>34.799999999999997</c:v>
                </c:pt>
                <c:pt idx="737">
                  <c:v>34.82</c:v>
                </c:pt>
                <c:pt idx="738">
                  <c:v>36.28</c:v>
                </c:pt>
                <c:pt idx="739">
                  <c:v>35.94</c:v>
                </c:pt>
                <c:pt idx="740">
                  <c:v>37.82</c:v>
                </c:pt>
                <c:pt idx="741">
                  <c:v>37.86</c:v>
                </c:pt>
                <c:pt idx="742">
                  <c:v>38.409999999999997</c:v>
                </c:pt>
                <c:pt idx="743">
                  <c:v>41.51</c:v>
                </c:pt>
                <c:pt idx="744">
                  <c:v>42.87</c:v>
                </c:pt>
                <c:pt idx="745">
                  <c:v>43.04</c:v>
                </c:pt>
                <c:pt idx="746">
                  <c:v>43.62</c:v>
                </c:pt>
                <c:pt idx="747">
                  <c:v>42.6</c:v>
                </c:pt>
                <c:pt idx="748">
                  <c:v>41.51</c:v>
                </c:pt>
                <c:pt idx="749">
                  <c:v>42.03</c:v>
                </c:pt>
                <c:pt idx="750">
                  <c:v>43.24</c:v>
                </c:pt>
                <c:pt idx="751">
                  <c:v>44.42</c:v>
                </c:pt>
                <c:pt idx="752">
                  <c:v>43.95</c:v>
                </c:pt>
                <c:pt idx="753">
                  <c:v>41.93</c:v>
                </c:pt>
                <c:pt idx="754">
                  <c:v>42.66</c:v>
                </c:pt>
                <c:pt idx="755">
                  <c:v>42.46</c:v>
                </c:pt>
                <c:pt idx="756">
                  <c:v>42.54</c:v>
                </c:pt>
                <c:pt idx="757">
                  <c:v>42.96</c:v>
                </c:pt>
                <c:pt idx="758">
                  <c:v>43.91</c:v>
                </c:pt>
                <c:pt idx="759">
                  <c:v>43.02</c:v>
                </c:pt>
                <c:pt idx="760">
                  <c:v>41.97</c:v>
                </c:pt>
                <c:pt idx="761">
                  <c:v>39.700000000000003</c:v>
                </c:pt>
                <c:pt idx="762">
                  <c:v>39.68</c:v>
                </c:pt>
                <c:pt idx="763">
                  <c:v>37.700000000000003</c:v>
                </c:pt>
                <c:pt idx="764">
                  <c:v>37.83</c:v>
                </c:pt>
                <c:pt idx="765">
                  <c:v>37.26</c:v>
                </c:pt>
                <c:pt idx="766">
                  <c:v>35.729999999999997</c:v>
                </c:pt>
                <c:pt idx="767">
                  <c:v>36.67</c:v>
                </c:pt>
                <c:pt idx="768">
                  <c:v>37.54</c:v>
                </c:pt>
                <c:pt idx="769">
                  <c:v>38.81</c:v>
                </c:pt>
                <c:pt idx="770">
                  <c:v>38.08</c:v>
                </c:pt>
                <c:pt idx="771">
                  <c:v>38.49</c:v>
                </c:pt>
                <c:pt idx="772">
                  <c:v>35.85</c:v>
                </c:pt>
                <c:pt idx="773">
                  <c:v>38.119999999999997</c:v>
                </c:pt>
                <c:pt idx="774">
                  <c:v>36.020000000000003</c:v>
                </c:pt>
                <c:pt idx="775">
                  <c:v>38</c:v>
                </c:pt>
                <c:pt idx="776">
                  <c:v>39.700000000000003</c:v>
                </c:pt>
                <c:pt idx="777">
                  <c:v>40.520000000000003</c:v>
                </c:pt>
                <c:pt idx="778">
                  <c:v>42.08</c:v>
                </c:pt>
                <c:pt idx="779">
                  <c:v>42.68</c:v>
                </c:pt>
                <c:pt idx="780">
                  <c:v>42.6</c:v>
                </c:pt>
                <c:pt idx="781">
                  <c:v>44.23</c:v>
                </c:pt>
                <c:pt idx="782">
                  <c:v>45</c:v>
                </c:pt>
                <c:pt idx="783">
                  <c:v>44.11</c:v>
                </c:pt>
                <c:pt idx="784">
                  <c:v>45.76</c:v>
                </c:pt>
                <c:pt idx="785">
                  <c:v>43.61</c:v>
                </c:pt>
                <c:pt idx="786">
                  <c:v>45.12</c:v>
                </c:pt>
                <c:pt idx="787">
                  <c:v>43.28</c:v>
                </c:pt>
                <c:pt idx="788">
                  <c:v>43.38</c:v>
                </c:pt>
                <c:pt idx="789">
                  <c:v>45.51</c:v>
                </c:pt>
                <c:pt idx="790">
                  <c:v>45.89</c:v>
                </c:pt>
                <c:pt idx="791">
                  <c:v>47.19</c:v>
                </c:pt>
                <c:pt idx="792">
                  <c:v>45.27</c:v>
                </c:pt>
                <c:pt idx="793">
                  <c:v>45.72</c:v>
                </c:pt>
                <c:pt idx="794">
                  <c:v>42.89</c:v>
                </c:pt>
                <c:pt idx="795">
                  <c:v>44.36</c:v>
                </c:pt>
                <c:pt idx="796">
                  <c:v>43.82</c:v>
                </c:pt>
                <c:pt idx="797">
                  <c:v>44.62</c:v>
                </c:pt>
                <c:pt idx="798">
                  <c:v>44.73</c:v>
                </c:pt>
                <c:pt idx="799">
                  <c:v>46.02</c:v>
                </c:pt>
                <c:pt idx="800">
                  <c:v>45.72</c:v>
                </c:pt>
                <c:pt idx="801">
                  <c:v>45.51</c:v>
                </c:pt>
                <c:pt idx="802">
                  <c:v>46.47</c:v>
                </c:pt>
                <c:pt idx="803">
                  <c:v>46</c:v>
                </c:pt>
                <c:pt idx="804">
                  <c:v>47.05</c:v>
                </c:pt>
                <c:pt idx="805">
                  <c:v>47.07</c:v>
                </c:pt>
                <c:pt idx="806">
                  <c:v>48.36</c:v>
                </c:pt>
                <c:pt idx="807">
                  <c:v>47.28</c:v>
                </c:pt>
                <c:pt idx="808">
                  <c:v>46.41</c:v>
                </c:pt>
                <c:pt idx="809">
                  <c:v>46.72</c:v>
                </c:pt>
                <c:pt idx="810">
                  <c:v>46.29</c:v>
                </c:pt>
                <c:pt idx="811">
                  <c:v>47.77</c:v>
                </c:pt>
                <c:pt idx="812">
                  <c:v>47.91</c:v>
                </c:pt>
                <c:pt idx="813">
                  <c:v>47.01</c:v>
                </c:pt>
                <c:pt idx="814">
                  <c:v>45.61</c:v>
                </c:pt>
                <c:pt idx="815">
                  <c:v>45.72</c:v>
                </c:pt>
                <c:pt idx="816">
                  <c:v>47.05</c:v>
                </c:pt>
                <c:pt idx="817">
                  <c:v>44.8</c:v>
                </c:pt>
                <c:pt idx="818">
                  <c:v>44.52</c:v>
                </c:pt>
                <c:pt idx="819">
                  <c:v>45.98</c:v>
                </c:pt>
                <c:pt idx="820">
                  <c:v>47.25</c:v>
                </c:pt>
                <c:pt idx="821">
                  <c:v>46.63</c:v>
                </c:pt>
                <c:pt idx="822">
                  <c:v>45.48</c:v>
                </c:pt>
                <c:pt idx="823">
                  <c:v>44.87</c:v>
                </c:pt>
                <c:pt idx="824">
                  <c:v>44.36</c:v>
                </c:pt>
                <c:pt idx="825">
                  <c:v>39.79</c:v>
                </c:pt>
                <c:pt idx="826">
                  <c:v>39.75</c:v>
                </c:pt>
                <c:pt idx="827">
                  <c:v>39.520000000000003</c:v>
                </c:pt>
                <c:pt idx="828">
                  <c:v>38.479999999999997</c:v>
                </c:pt>
                <c:pt idx="829">
                  <c:v>39.01</c:v>
                </c:pt>
                <c:pt idx="830">
                  <c:v>40.07</c:v>
                </c:pt>
                <c:pt idx="831">
                  <c:v>39.89</c:v>
                </c:pt>
                <c:pt idx="832">
                  <c:v>40.35</c:v>
                </c:pt>
                <c:pt idx="833">
                  <c:v>40.07</c:v>
                </c:pt>
                <c:pt idx="834">
                  <c:v>40.950000000000003</c:v>
                </c:pt>
                <c:pt idx="835">
                  <c:v>40.32</c:v>
                </c:pt>
                <c:pt idx="836">
                  <c:v>41.4</c:v>
                </c:pt>
                <c:pt idx="837">
                  <c:v>40.619999999999997</c:v>
                </c:pt>
                <c:pt idx="838">
                  <c:v>39.14</c:v>
                </c:pt>
                <c:pt idx="839">
                  <c:v>39.590000000000003</c:v>
                </c:pt>
                <c:pt idx="840">
                  <c:v>40.69</c:v>
                </c:pt>
                <c:pt idx="841">
                  <c:v>40.619999999999997</c:v>
                </c:pt>
                <c:pt idx="842">
                  <c:v>41.55</c:v>
                </c:pt>
                <c:pt idx="843">
                  <c:v>40.17</c:v>
                </c:pt>
                <c:pt idx="844">
                  <c:v>41</c:v>
                </c:pt>
                <c:pt idx="845">
                  <c:v>39.950000000000003</c:v>
                </c:pt>
                <c:pt idx="846">
                  <c:v>39.86</c:v>
                </c:pt>
                <c:pt idx="847">
                  <c:v>40.880000000000003</c:v>
                </c:pt>
                <c:pt idx="848">
                  <c:v>41</c:v>
                </c:pt>
                <c:pt idx="849">
                  <c:v>41.5</c:v>
                </c:pt>
                <c:pt idx="850">
                  <c:v>42.22</c:v>
                </c:pt>
                <c:pt idx="851">
                  <c:v>42.73</c:v>
                </c:pt>
                <c:pt idx="852">
                  <c:v>43.08</c:v>
                </c:pt>
                <c:pt idx="853">
                  <c:v>43.5</c:v>
                </c:pt>
                <c:pt idx="854">
                  <c:v>43.25</c:v>
                </c:pt>
                <c:pt idx="855">
                  <c:v>44.28</c:v>
                </c:pt>
                <c:pt idx="856">
                  <c:v>43.07</c:v>
                </c:pt>
                <c:pt idx="857">
                  <c:v>41.81</c:v>
                </c:pt>
                <c:pt idx="858">
                  <c:v>42.79</c:v>
                </c:pt>
                <c:pt idx="859">
                  <c:v>43.49</c:v>
                </c:pt>
                <c:pt idx="860">
                  <c:v>43.46</c:v>
                </c:pt>
                <c:pt idx="861">
                  <c:v>44.69</c:v>
                </c:pt>
                <c:pt idx="862">
                  <c:v>46.14</c:v>
                </c:pt>
                <c:pt idx="863">
                  <c:v>45.82</c:v>
                </c:pt>
                <c:pt idx="864">
                  <c:v>46.81</c:v>
                </c:pt>
                <c:pt idx="865">
                  <c:v>47.46</c:v>
                </c:pt>
                <c:pt idx="866">
                  <c:v>47.57</c:v>
                </c:pt>
                <c:pt idx="867">
                  <c:v>47.52</c:v>
                </c:pt>
                <c:pt idx="868">
                  <c:v>46.32</c:v>
                </c:pt>
                <c:pt idx="869">
                  <c:v>45.56</c:v>
                </c:pt>
                <c:pt idx="870">
                  <c:v>46.19</c:v>
                </c:pt>
                <c:pt idx="871">
                  <c:v>46.42</c:v>
                </c:pt>
                <c:pt idx="872">
                  <c:v>47.15</c:v>
                </c:pt>
                <c:pt idx="873">
                  <c:v>48.08</c:v>
                </c:pt>
                <c:pt idx="874">
                  <c:v>48.41</c:v>
                </c:pt>
                <c:pt idx="875">
                  <c:v>49.07</c:v>
                </c:pt>
                <c:pt idx="876">
                  <c:v>47.55</c:v>
                </c:pt>
                <c:pt idx="877">
                  <c:v>48.68</c:v>
                </c:pt>
                <c:pt idx="878">
                  <c:v>50.8</c:v>
                </c:pt>
                <c:pt idx="879">
                  <c:v>51.71</c:v>
                </c:pt>
                <c:pt idx="880">
                  <c:v>50.59</c:v>
                </c:pt>
                <c:pt idx="881">
                  <c:v>50.12</c:v>
                </c:pt>
                <c:pt idx="882">
                  <c:v>50.76</c:v>
                </c:pt>
                <c:pt idx="883">
                  <c:v>51.11</c:v>
                </c:pt>
                <c:pt idx="884">
                  <c:v>51.73</c:v>
                </c:pt>
                <c:pt idx="885">
                  <c:v>50.82</c:v>
                </c:pt>
                <c:pt idx="886">
                  <c:v>50.51</c:v>
                </c:pt>
                <c:pt idx="887">
                  <c:v>49.05</c:v>
                </c:pt>
                <c:pt idx="888">
                  <c:v>48.12</c:v>
                </c:pt>
                <c:pt idx="889">
                  <c:v>49.7</c:v>
                </c:pt>
                <c:pt idx="890">
                  <c:v>49.7</c:v>
                </c:pt>
                <c:pt idx="891">
                  <c:v>48.89</c:v>
                </c:pt>
                <c:pt idx="892">
                  <c:v>49.3</c:v>
                </c:pt>
                <c:pt idx="893">
                  <c:v>50.77</c:v>
                </c:pt>
                <c:pt idx="894">
                  <c:v>50.01</c:v>
                </c:pt>
                <c:pt idx="895">
                  <c:v>49.55</c:v>
                </c:pt>
                <c:pt idx="896">
                  <c:v>49.14</c:v>
                </c:pt>
                <c:pt idx="897">
                  <c:v>49.88</c:v>
                </c:pt>
                <c:pt idx="898">
                  <c:v>50.76</c:v>
                </c:pt>
                <c:pt idx="899">
                  <c:v>50.18</c:v>
                </c:pt>
                <c:pt idx="900">
                  <c:v>48.7</c:v>
                </c:pt>
                <c:pt idx="901">
                  <c:v>50.79</c:v>
                </c:pt>
                <c:pt idx="902">
                  <c:v>50.98</c:v>
                </c:pt>
                <c:pt idx="903">
                  <c:v>50.83</c:v>
                </c:pt>
                <c:pt idx="904">
                  <c:v>50.71</c:v>
                </c:pt>
                <c:pt idx="905">
                  <c:v>51.12</c:v>
                </c:pt>
                <c:pt idx="906">
                  <c:v>50.46</c:v>
                </c:pt>
                <c:pt idx="907">
                  <c:v>50.03</c:v>
                </c:pt>
                <c:pt idx="908">
                  <c:v>48.82</c:v>
                </c:pt>
                <c:pt idx="909">
                  <c:v>49.33</c:v>
                </c:pt>
                <c:pt idx="910">
                  <c:v>49.47</c:v>
                </c:pt>
                <c:pt idx="911">
                  <c:v>49.17</c:v>
                </c:pt>
                <c:pt idx="912">
                  <c:v>47.51</c:v>
                </c:pt>
                <c:pt idx="913">
                  <c:v>47.42</c:v>
                </c:pt>
                <c:pt idx="914">
                  <c:v>44.48</c:v>
                </c:pt>
                <c:pt idx="915">
                  <c:v>43.81</c:v>
                </c:pt>
                <c:pt idx="916">
                  <c:v>46.21</c:v>
                </c:pt>
                <c:pt idx="917">
                  <c:v>45.79</c:v>
                </c:pt>
                <c:pt idx="918">
                  <c:v>47.03</c:v>
                </c:pt>
                <c:pt idx="919">
                  <c:v>46.65</c:v>
                </c:pt>
                <c:pt idx="920">
                  <c:v>51.18</c:v>
                </c:pt>
                <c:pt idx="921">
                  <c:v>52.99</c:v>
                </c:pt>
                <c:pt idx="922">
                  <c:v>54.85</c:v>
                </c:pt>
                <c:pt idx="923">
                  <c:v>54.77</c:v>
                </c:pt>
                <c:pt idx="924">
                  <c:v>54.93</c:v>
                </c:pt>
                <c:pt idx="925">
                  <c:v>58.44</c:v>
                </c:pt>
                <c:pt idx="926">
                  <c:v>57.16</c:v>
                </c:pt>
                <c:pt idx="927">
                  <c:v>57.61</c:v>
                </c:pt>
                <c:pt idx="928">
                  <c:v>57.93</c:v>
                </c:pt>
                <c:pt idx="929">
                  <c:v>56.28</c:v>
                </c:pt>
                <c:pt idx="930">
                  <c:v>55.77</c:v>
                </c:pt>
                <c:pt idx="931">
                  <c:v>55.48</c:v>
                </c:pt>
                <c:pt idx="932">
                  <c:v>57.85</c:v>
                </c:pt>
                <c:pt idx="933">
                  <c:v>60.35</c:v>
                </c:pt>
                <c:pt idx="934">
                  <c:v>60.74</c:v>
                </c:pt>
                <c:pt idx="935">
                  <c:v>59.23</c:v>
                </c:pt>
                <c:pt idx="936">
                  <c:v>60.64</c:v>
                </c:pt>
                <c:pt idx="937">
                  <c:v>59.44</c:v>
                </c:pt>
                <c:pt idx="938">
                  <c:v>57.68</c:v>
                </c:pt>
                <c:pt idx="939">
                  <c:v>57.83</c:v>
                </c:pt>
                <c:pt idx="940">
                  <c:v>56.89</c:v>
                </c:pt>
                <c:pt idx="941">
                  <c:v>58.05</c:v>
                </c:pt>
                <c:pt idx="942">
                  <c:v>57.4</c:v>
                </c:pt>
                <c:pt idx="943">
                  <c:v>57.6</c:v>
                </c:pt>
                <c:pt idx="944">
                  <c:v>54.51</c:v>
                </c:pt>
                <c:pt idx="945">
                  <c:v>53.46</c:v>
                </c:pt>
                <c:pt idx="946">
                  <c:v>53.35</c:v>
                </c:pt>
                <c:pt idx="947">
                  <c:v>54.71</c:v>
                </c:pt>
                <c:pt idx="948">
                  <c:v>53.89</c:v>
                </c:pt>
                <c:pt idx="949">
                  <c:v>52.57</c:v>
                </c:pt>
                <c:pt idx="950">
                  <c:v>53.49</c:v>
                </c:pt>
                <c:pt idx="951">
                  <c:v>55.69</c:v>
                </c:pt>
                <c:pt idx="952">
                  <c:v>57.08</c:v>
                </c:pt>
                <c:pt idx="953">
                  <c:v>55.69</c:v>
                </c:pt>
                <c:pt idx="954">
                  <c:v>56.36</c:v>
                </c:pt>
                <c:pt idx="955">
                  <c:v>58.85</c:v>
                </c:pt>
                <c:pt idx="956">
                  <c:v>60.19</c:v>
                </c:pt>
                <c:pt idx="957">
                  <c:v>60.35</c:v>
                </c:pt>
                <c:pt idx="958">
                  <c:v>58.95</c:v>
                </c:pt>
                <c:pt idx="959">
                  <c:v>57.68</c:v>
                </c:pt>
                <c:pt idx="960">
                  <c:v>55.25</c:v>
                </c:pt>
                <c:pt idx="961">
                  <c:v>53.2</c:v>
                </c:pt>
                <c:pt idx="962">
                  <c:v>55.54</c:v>
                </c:pt>
                <c:pt idx="963">
                  <c:v>53.07</c:v>
                </c:pt>
                <c:pt idx="964">
                  <c:v>56.11</c:v>
                </c:pt>
                <c:pt idx="965">
                  <c:v>54.65</c:v>
                </c:pt>
                <c:pt idx="966">
                  <c:v>54.4</c:v>
                </c:pt>
                <c:pt idx="967">
                  <c:v>51.75</c:v>
                </c:pt>
                <c:pt idx="968">
                  <c:v>51.45</c:v>
                </c:pt>
                <c:pt idx="969">
                  <c:v>53.91</c:v>
                </c:pt>
                <c:pt idx="970">
                  <c:v>56</c:v>
                </c:pt>
                <c:pt idx="971">
                  <c:v>55.31</c:v>
                </c:pt>
                <c:pt idx="972">
                  <c:v>58.39</c:v>
                </c:pt>
                <c:pt idx="973">
                  <c:v>59</c:v>
                </c:pt>
                <c:pt idx="974">
                  <c:v>60.81</c:v>
                </c:pt>
                <c:pt idx="975">
                  <c:v>60.52</c:v>
                </c:pt>
                <c:pt idx="976">
                  <c:v>60.63</c:v>
                </c:pt>
                <c:pt idx="977">
                  <c:v>60.71</c:v>
                </c:pt>
                <c:pt idx="978">
                  <c:v>63.18</c:v>
                </c:pt>
                <c:pt idx="979">
                  <c:v>59.61</c:v>
                </c:pt>
                <c:pt idx="980">
                  <c:v>59.29</c:v>
                </c:pt>
                <c:pt idx="981">
                  <c:v>58.58</c:v>
                </c:pt>
                <c:pt idx="982">
                  <c:v>57.85</c:v>
                </c:pt>
                <c:pt idx="983">
                  <c:v>57.12</c:v>
                </c:pt>
                <c:pt idx="984">
                  <c:v>56.46</c:v>
                </c:pt>
                <c:pt idx="985">
                  <c:v>52.76</c:v>
                </c:pt>
                <c:pt idx="986">
                  <c:v>50.93</c:v>
                </c:pt>
                <c:pt idx="987">
                  <c:v>51.58</c:v>
                </c:pt>
                <c:pt idx="988">
                  <c:v>48.11</c:v>
                </c:pt>
                <c:pt idx="989">
                  <c:v>51.92</c:v>
                </c:pt>
                <c:pt idx="990">
                  <c:v>54.29</c:v>
                </c:pt>
                <c:pt idx="991">
                  <c:v>54.31</c:v>
                </c:pt>
                <c:pt idx="992">
                  <c:v>55.79</c:v>
                </c:pt>
                <c:pt idx="993">
                  <c:v>56.38</c:v>
                </c:pt>
                <c:pt idx="994">
                  <c:v>56.3</c:v>
                </c:pt>
                <c:pt idx="995">
                  <c:v>55.52</c:v>
                </c:pt>
                <c:pt idx="996">
                  <c:v>56.91</c:v>
                </c:pt>
                <c:pt idx="997">
                  <c:v>59.4</c:v>
                </c:pt>
                <c:pt idx="998">
                  <c:v>58.54</c:v>
                </c:pt>
                <c:pt idx="999">
                  <c:v>54.59</c:v>
                </c:pt>
                <c:pt idx="1000">
                  <c:v>53.28</c:v>
                </c:pt>
                <c:pt idx="1001">
                  <c:v>56.13</c:v>
                </c:pt>
                <c:pt idx="1002">
                  <c:v>52.48</c:v>
                </c:pt>
                <c:pt idx="1003">
                  <c:v>54.01</c:v>
                </c:pt>
                <c:pt idx="1004">
                  <c:v>51.14</c:v>
                </c:pt>
                <c:pt idx="1005">
                  <c:v>51</c:v>
                </c:pt>
                <c:pt idx="1006">
                  <c:v>53.15</c:v>
                </c:pt>
                <c:pt idx="1007">
                  <c:v>52.27</c:v>
                </c:pt>
                <c:pt idx="1008">
                  <c:v>51.97</c:v>
                </c:pt>
                <c:pt idx="1009">
                  <c:v>52.88</c:v>
                </c:pt>
                <c:pt idx="1010">
                  <c:v>53.71</c:v>
                </c:pt>
                <c:pt idx="1011">
                  <c:v>53.78</c:v>
                </c:pt>
                <c:pt idx="1012">
                  <c:v>51.8</c:v>
                </c:pt>
                <c:pt idx="1013">
                  <c:v>50.62</c:v>
                </c:pt>
                <c:pt idx="1014">
                  <c:v>50.63</c:v>
                </c:pt>
                <c:pt idx="1015">
                  <c:v>50.49</c:v>
                </c:pt>
                <c:pt idx="1016">
                  <c:v>51</c:v>
                </c:pt>
                <c:pt idx="1017">
                  <c:v>51.46</c:v>
                </c:pt>
                <c:pt idx="1018">
                  <c:v>52.63</c:v>
                </c:pt>
                <c:pt idx="1019">
                  <c:v>54.35</c:v>
                </c:pt>
                <c:pt idx="1020">
                  <c:v>53.79</c:v>
                </c:pt>
                <c:pt idx="1021">
                  <c:v>53.01</c:v>
                </c:pt>
                <c:pt idx="1022">
                  <c:v>53.8</c:v>
                </c:pt>
                <c:pt idx="1023">
                  <c:v>54.86</c:v>
                </c:pt>
                <c:pt idx="1024">
                  <c:v>52.52</c:v>
                </c:pt>
                <c:pt idx="1025">
                  <c:v>53.09</c:v>
                </c:pt>
                <c:pt idx="1026">
                  <c:v>49.63</c:v>
                </c:pt>
                <c:pt idx="1027">
                  <c:v>49.66</c:v>
                </c:pt>
                <c:pt idx="1028">
                  <c:v>50.72</c:v>
                </c:pt>
                <c:pt idx="1029">
                  <c:v>50.8</c:v>
                </c:pt>
                <c:pt idx="1030">
                  <c:v>51.26</c:v>
                </c:pt>
                <c:pt idx="1031">
                  <c:v>50.04</c:v>
                </c:pt>
                <c:pt idx="1032">
                  <c:v>48.43</c:v>
                </c:pt>
                <c:pt idx="1033">
                  <c:v>49.26</c:v>
                </c:pt>
                <c:pt idx="1034">
                  <c:v>49.11</c:v>
                </c:pt>
                <c:pt idx="1035">
                  <c:v>48.89</c:v>
                </c:pt>
                <c:pt idx="1036">
                  <c:v>49.21</c:v>
                </c:pt>
                <c:pt idx="1037">
                  <c:v>47.61</c:v>
                </c:pt>
                <c:pt idx="1038">
                  <c:v>46.4</c:v>
                </c:pt>
                <c:pt idx="1039">
                  <c:v>46.23</c:v>
                </c:pt>
                <c:pt idx="1040">
                  <c:v>47</c:v>
                </c:pt>
                <c:pt idx="1041">
                  <c:v>48.18</c:v>
                </c:pt>
                <c:pt idx="1042">
                  <c:v>44.87</c:v>
                </c:pt>
                <c:pt idx="1043">
                  <c:v>41.96</c:v>
                </c:pt>
                <c:pt idx="1044">
                  <c:v>40.99</c:v>
                </c:pt>
                <c:pt idx="1045">
                  <c:v>35.770000000000003</c:v>
                </c:pt>
                <c:pt idx="1046">
                  <c:v>34.81</c:v>
                </c:pt>
                <c:pt idx="1047">
                  <c:v>33.409999999999997</c:v>
                </c:pt>
                <c:pt idx="1048">
                  <c:v>34.06</c:v>
                </c:pt>
                <c:pt idx="1049">
                  <c:v>33.65</c:v>
                </c:pt>
                <c:pt idx="1050">
                  <c:v>34.159999999999997</c:v>
                </c:pt>
                <c:pt idx="1051">
                  <c:v>35.49</c:v>
                </c:pt>
                <c:pt idx="1052">
                  <c:v>36.75</c:v>
                </c:pt>
                <c:pt idx="1053">
                  <c:v>36.700000000000003</c:v>
                </c:pt>
                <c:pt idx="1054">
                  <c:v>35.200000000000003</c:v>
                </c:pt>
                <c:pt idx="1055">
                  <c:v>36.31</c:v>
                </c:pt>
                <c:pt idx="1056">
                  <c:v>34.22</c:v>
                </c:pt>
                <c:pt idx="1057">
                  <c:v>33.72</c:v>
                </c:pt>
                <c:pt idx="1058">
                  <c:v>34.26</c:v>
                </c:pt>
                <c:pt idx="1059">
                  <c:v>35.11</c:v>
                </c:pt>
                <c:pt idx="1060">
                  <c:v>35.56</c:v>
                </c:pt>
                <c:pt idx="1061">
                  <c:v>36.26</c:v>
                </c:pt>
                <c:pt idx="1062">
                  <c:v>37.270000000000003</c:v>
                </c:pt>
                <c:pt idx="1063">
                  <c:v>37.340000000000003</c:v>
                </c:pt>
                <c:pt idx="1064">
                  <c:v>36.78</c:v>
                </c:pt>
                <c:pt idx="1065">
                  <c:v>36.26</c:v>
                </c:pt>
                <c:pt idx="1066">
                  <c:v>37.14</c:v>
                </c:pt>
                <c:pt idx="1067">
                  <c:v>37.72</c:v>
                </c:pt>
                <c:pt idx="1068">
                  <c:v>37.14</c:v>
                </c:pt>
                <c:pt idx="1069">
                  <c:v>36.479999999999997</c:v>
                </c:pt>
                <c:pt idx="1070">
                  <c:v>35.43</c:v>
                </c:pt>
                <c:pt idx="1071">
                  <c:v>35.56</c:v>
                </c:pt>
                <c:pt idx="1072">
                  <c:v>34.46</c:v>
                </c:pt>
                <c:pt idx="1073">
                  <c:v>33.35</c:v>
                </c:pt>
                <c:pt idx="1074">
                  <c:v>33.549999999999997</c:v>
                </c:pt>
                <c:pt idx="1075">
                  <c:v>34.4</c:v>
                </c:pt>
                <c:pt idx="1076">
                  <c:v>36.49</c:v>
                </c:pt>
                <c:pt idx="1077">
                  <c:v>37.119999999999997</c:v>
                </c:pt>
                <c:pt idx="1078">
                  <c:v>37.06</c:v>
                </c:pt>
                <c:pt idx="1079">
                  <c:v>37.659999999999997</c:v>
                </c:pt>
                <c:pt idx="1080">
                  <c:v>37.47</c:v>
                </c:pt>
                <c:pt idx="1081">
                  <c:v>37.950000000000003</c:v>
                </c:pt>
                <c:pt idx="1082">
                  <c:v>36.979999999999997</c:v>
                </c:pt>
                <c:pt idx="1083">
                  <c:v>35.979999999999997</c:v>
                </c:pt>
                <c:pt idx="1084">
                  <c:v>35.01</c:v>
                </c:pt>
                <c:pt idx="1085">
                  <c:v>34.32</c:v>
                </c:pt>
                <c:pt idx="1086">
                  <c:v>33.24</c:v>
                </c:pt>
                <c:pt idx="1087">
                  <c:v>33.409999999999997</c:v>
                </c:pt>
                <c:pt idx="1088">
                  <c:v>34.369999999999997</c:v>
                </c:pt>
                <c:pt idx="1089">
                  <c:v>34.299999999999997</c:v>
                </c:pt>
                <c:pt idx="1090">
                  <c:v>33.630000000000003</c:v>
                </c:pt>
                <c:pt idx="1091">
                  <c:v>33.799999999999997</c:v>
                </c:pt>
                <c:pt idx="1092">
                  <c:v>32.799999999999997</c:v>
                </c:pt>
                <c:pt idx="1093">
                  <c:v>32.299999999999997</c:v>
                </c:pt>
                <c:pt idx="1094">
                  <c:v>31.19</c:v>
                </c:pt>
                <c:pt idx="1095">
                  <c:v>31.04</c:v>
                </c:pt>
                <c:pt idx="1096">
                  <c:v>30.83</c:v>
                </c:pt>
                <c:pt idx="1097">
                  <c:v>31.41</c:v>
                </c:pt>
                <c:pt idx="1098">
                  <c:v>29.42</c:v>
                </c:pt>
                <c:pt idx="1099">
                  <c:v>30.08</c:v>
                </c:pt>
                <c:pt idx="1100">
                  <c:v>29.48</c:v>
                </c:pt>
                <c:pt idx="1101">
                  <c:v>29.99</c:v>
                </c:pt>
                <c:pt idx="1102">
                  <c:v>30.46</c:v>
                </c:pt>
                <c:pt idx="1103">
                  <c:v>30.84</c:v>
                </c:pt>
                <c:pt idx="1104">
                  <c:v>31.21</c:v>
                </c:pt>
                <c:pt idx="1105">
                  <c:v>32.270000000000003</c:v>
                </c:pt>
                <c:pt idx="1106">
                  <c:v>32.9</c:v>
                </c:pt>
                <c:pt idx="1107">
                  <c:v>34.71</c:v>
                </c:pt>
                <c:pt idx="1108">
                  <c:v>33.200000000000003</c:v>
                </c:pt>
                <c:pt idx="1109">
                  <c:v>32.68</c:v>
                </c:pt>
                <c:pt idx="1110">
                  <c:v>31.19</c:v>
                </c:pt>
                <c:pt idx="1111">
                  <c:v>30.26</c:v>
                </c:pt>
                <c:pt idx="1112">
                  <c:v>30.24</c:v>
                </c:pt>
                <c:pt idx="1113">
                  <c:v>31.02</c:v>
                </c:pt>
                <c:pt idx="1114">
                  <c:v>30.81</c:v>
                </c:pt>
                <c:pt idx="1115">
                  <c:v>30.99</c:v>
                </c:pt>
                <c:pt idx="1116">
                  <c:v>31.18</c:v>
                </c:pt>
                <c:pt idx="1117">
                  <c:v>32.17</c:v>
                </c:pt>
                <c:pt idx="1118">
                  <c:v>32.659999999999997</c:v>
                </c:pt>
                <c:pt idx="1119">
                  <c:v>32.549999999999997</c:v>
                </c:pt>
                <c:pt idx="1120">
                  <c:v>33.659999999999997</c:v>
                </c:pt>
                <c:pt idx="1121">
                  <c:v>32.549999999999997</c:v>
                </c:pt>
                <c:pt idx="1122">
                  <c:v>32.35</c:v>
                </c:pt>
                <c:pt idx="1123">
                  <c:v>32.81</c:v>
                </c:pt>
                <c:pt idx="1124">
                  <c:v>30.93</c:v>
                </c:pt>
                <c:pt idx="1125">
                  <c:v>31.72</c:v>
                </c:pt>
                <c:pt idx="1126">
                  <c:v>33.14</c:v>
                </c:pt>
                <c:pt idx="1127">
                  <c:v>33.15</c:v>
                </c:pt>
                <c:pt idx="1128">
                  <c:v>33.93</c:v>
                </c:pt>
                <c:pt idx="1129">
                  <c:v>32.82</c:v>
                </c:pt>
                <c:pt idx="1130">
                  <c:v>32.520000000000003</c:v>
                </c:pt>
                <c:pt idx="1131">
                  <c:v>30.68</c:v>
                </c:pt>
                <c:pt idx="1132">
                  <c:v>30.43</c:v>
                </c:pt>
                <c:pt idx="1133">
                  <c:v>31.08</c:v>
                </c:pt>
                <c:pt idx="1134">
                  <c:v>29.63</c:v>
                </c:pt>
                <c:pt idx="1135">
                  <c:v>29.61</c:v>
                </c:pt>
                <c:pt idx="1136">
                  <c:v>30.58</c:v>
                </c:pt>
                <c:pt idx="1137">
                  <c:v>30.46</c:v>
                </c:pt>
                <c:pt idx="1138">
                  <c:v>33.049999999999997</c:v>
                </c:pt>
                <c:pt idx="1139">
                  <c:v>32.68</c:v>
                </c:pt>
                <c:pt idx="1140">
                  <c:v>32.299999999999997</c:v>
                </c:pt>
                <c:pt idx="1141">
                  <c:v>33.4</c:v>
                </c:pt>
                <c:pt idx="1142">
                  <c:v>33.29</c:v>
                </c:pt>
                <c:pt idx="1143">
                  <c:v>33.49</c:v>
                </c:pt>
                <c:pt idx="1144">
                  <c:v>32.67</c:v>
                </c:pt>
                <c:pt idx="1145">
                  <c:v>32.24</c:v>
                </c:pt>
                <c:pt idx="1146">
                  <c:v>31.1</c:v>
                </c:pt>
                <c:pt idx="1147">
                  <c:v>34.83</c:v>
                </c:pt>
                <c:pt idx="1148">
                  <c:v>36.590000000000003</c:v>
                </c:pt>
                <c:pt idx="1149">
                  <c:v>37.08</c:v>
                </c:pt>
                <c:pt idx="1150">
                  <c:v>37.21</c:v>
                </c:pt>
                <c:pt idx="1151">
                  <c:v>36.43</c:v>
                </c:pt>
                <c:pt idx="1152">
                  <c:v>36.75</c:v>
                </c:pt>
                <c:pt idx="1153">
                  <c:v>35.81</c:v>
                </c:pt>
                <c:pt idx="1154">
                  <c:v>35.82</c:v>
                </c:pt>
                <c:pt idx="1155">
                  <c:v>36.32</c:v>
                </c:pt>
                <c:pt idx="1156">
                  <c:v>34.15</c:v>
                </c:pt>
                <c:pt idx="1157">
                  <c:v>34.880000000000003</c:v>
                </c:pt>
                <c:pt idx="1158">
                  <c:v>34.56</c:v>
                </c:pt>
                <c:pt idx="1159">
                  <c:v>34.83</c:v>
                </c:pt>
                <c:pt idx="1160">
                  <c:v>34.26</c:v>
                </c:pt>
                <c:pt idx="1161">
                  <c:v>34.479999999999997</c:v>
                </c:pt>
                <c:pt idx="1162">
                  <c:v>33.4</c:v>
                </c:pt>
                <c:pt idx="1163">
                  <c:v>33.619999999999997</c:v>
                </c:pt>
                <c:pt idx="1164">
                  <c:v>32.47</c:v>
                </c:pt>
                <c:pt idx="1165">
                  <c:v>32.79</c:v>
                </c:pt>
                <c:pt idx="1166">
                  <c:v>33.020000000000003</c:v>
                </c:pt>
                <c:pt idx="1167">
                  <c:v>32.4</c:v>
                </c:pt>
                <c:pt idx="1168">
                  <c:v>31.64</c:v>
                </c:pt>
                <c:pt idx="1169">
                  <c:v>32.79</c:v>
                </c:pt>
                <c:pt idx="1170">
                  <c:v>30.93</c:v>
                </c:pt>
                <c:pt idx="1171">
                  <c:v>27.82</c:v>
                </c:pt>
                <c:pt idx="1172">
                  <c:v>28.07</c:v>
                </c:pt>
                <c:pt idx="1173">
                  <c:v>27.42</c:v>
                </c:pt>
                <c:pt idx="1174">
                  <c:v>28.39</c:v>
                </c:pt>
                <c:pt idx="1175">
                  <c:v>30.27</c:v>
                </c:pt>
                <c:pt idx="1176">
                  <c:v>31.37</c:v>
                </c:pt>
                <c:pt idx="1177">
                  <c:v>30.12</c:v>
                </c:pt>
                <c:pt idx="1178">
                  <c:v>30.08</c:v>
                </c:pt>
                <c:pt idx="1179">
                  <c:v>29.49</c:v>
                </c:pt>
                <c:pt idx="1180">
                  <c:v>28.33</c:v>
                </c:pt>
                <c:pt idx="1181">
                  <c:v>28.24</c:v>
                </c:pt>
                <c:pt idx="1182">
                  <c:v>27.19</c:v>
                </c:pt>
                <c:pt idx="1183">
                  <c:v>28.19</c:v>
                </c:pt>
                <c:pt idx="1184">
                  <c:v>28</c:v>
                </c:pt>
                <c:pt idx="1185">
                  <c:v>27.03</c:v>
                </c:pt>
                <c:pt idx="1186">
                  <c:v>27.41</c:v>
                </c:pt>
                <c:pt idx="1187">
                  <c:v>27.75</c:v>
                </c:pt>
                <c:pt idx="1188">
                  <c:v>27.99</c:v>
                </c:pt>
                <c:pt idx="1189">
                  <c:v>27.11</c:v>
                </c:pt>
                <c:pt idx="1190">
                  <c:v>26.94</c:v>
                </c:pt>
                <c:pt idx="1191">
                  <c:v>25.74</c:v>
                </c:pt>
                <c:pt idx="1192">
                  <c:v>25.99</c:v>
                </c:pt>
                <c:pt idx="1193">
                  <c:v>22.82</c:v>
                </c:pt>
                <c:pt idx="1194">
                  <c:v>23.68</c:v>
                </c:pt>
                <c:pt idx="1195">
                  <c:v>25.42</c:v>
                </c:pt>
                <c:pt idx="1196">
                  <c:v>27.92</c:v>
                </c:pt>
                <c:pt idx="1197">
                  <c:v>27.83</c:v>
                </c:pt>
                <c:pt idx="1198">
                  <c:v>27.28</c:v>
                </c:pt>
                <c:pt idx="1199">
                  <c:v>28.12</c:v>
                </c:pt>
                <c:pt idx="1200">
                  <c:v>26.19</c:v>
                </c:pt>
                <c:pt idx="1201">
                  <c:v>26.39</c:v>
                </c:pt>
                <c:pt idx="1202">
                  <c:v>22.4</c:v>
                </c:pt>
                <c:pt idx="1203">
                  <c:v>21.33</c:v>
                </c:pt>
                <c:pt idx="1204">
                  <c:v>20.49</c:v>
                </c:pt>
                <c:pt idx="1205">
                  <c:v>14.82</c:v>
                </c:pt>
                <c:pt idx="1206">
                  <c:v>18.91</c:v>
                </c:pt>
                <c:pt idx="1207">
                  <c:v>20.29</c:v>
                </c:pt>
                <c:pt idx="1208">
                  <c:v>22.6</c:v>
                </c:pt>
                <c:pt idx="1209">
                  <c:v>22.61</c:v>
                </c:pt>
                <c:pt idx="1210">
                  <c:v>26.24</c:v>
                </c:pt>
                <c:pt idx="1211">
                  <c:v>28.97</c:v>
                </c:pt>
                <c:pt idx="1212">
                  <c:v>28.17</c:v>
                </c:pt>
                <c:pt idx="1213">
                  <c:v>31.68</c:v>
                </c:pt>
                <c:pt idx="1214">
                  <c:v>32.21</c:v>
                </c:pt>
                <c:pt idx="1215">
                  <c:v>34.53</c:v>
                </c:pt>
                <c:pt idx="1216">
                  <c:v>33.04</c:v>
                </c:pt>
                <c:pt idx="1217">
                  <c:v>32.85</c:v>
                </c:pt>
                <c:pt idx="1218">
                  <c:v>33.869999999999997</c:v>
                </c:pt>
                <c:pt idx="1219">
                  <c:v>32.450000000000003</c:v>
                </c:pt>
                <c:pt idx="1220">
                  <c:v>34.450000000000003</c:v>
                </c:pt>
                <c:pt idx="1221">
                  <c:v>35.89</c:v>
                </c:pt>
                <c:pt idx="1222">
                  <c:v>38.31</c:v>
                </c:pt>
                <c:pt idx="1223">
                  <c:v>40.72</c:v>
                </c:pt>
                <c:pt idx="1224">
                  <c:v>40.92</c:v>
                </c:pt>
                <c:pt idx="1225">
                  <c:v>41.05</c:v>
                </c:pt>
                <c:pt idx="1226">
                  <c:v>40.18</c:v>
                </c:pt>
                <c:pt idx="1227">
                  <c:v>39.659999999999997</c:v>
                </c:pt>
                <c:pt idx="1228">
                  <c:v>40.090000000000003</c:v>
                </c:pt>
                <c:pt idx="1229">
                  <c:v>41.25</c:v>
                </c:pt>
                <c:pt idx="1230">
                  <c:v>41.27</c:v>
                </c:pt>
                <c:pt idx="1231">
                  <c:v>40.01</c:v>
                </c:pt>
                <c:pt idx="1232">
                  <c:v>40.630000000000003</c:v>
                </c:pt>
                <c:pt idx="1233">
                  <c:v>37.090000000000003</c:v>
                </c:pt>
                <c:pt idx="1234">
                  <c:v>36.81</c:v>
                </c:pt>
                <c:pt idx="1235">
                  <c:v>38.53</c:v>
                </c:pt>
                <c:pt idx="1236">
                  <c:v>37.590000000000003</c:v>
                </c:pt>
                <c:pt idx="1237">
                  <c:v>36.29</c:v>
                </c:pt>
                <c:pt idx="1238">
                  <c:v>36.68</c:v>
                </c:pt>
                <c:pt idx="1239">
                  <c:v>36.99</c:v>
                </c:pt>
                <c:pt idx="1240">
                  <c:v>37.01</c:v>
                </c:pt>
                <c:pt idx="1241">
                  <c:v>36.299999999999997</c:v>
                </c:pt>
                <c:pt idx="1242">
                  <c:v>36.799999999999997</c:v>
                </c:pt>
                <c:pt idx="1243">
                  <c:v>37.4</c:v>
                </c:pt>
                <c:pt idx="1244">
                  <c:v>37.04</c:v>
                </c:pt>
                <c:pt idx="1245">
                  <c:v>37.6</c:v>
                </c:pt>
                <c:pt idx="1246">
                  <c:v>35.130000000000003</c:v>
                </c:pt>
                <c:pt idx="1247">
                  <c:v>34.68</c:v>
                </c:pt>
                <c:pt idx="1248">
                  <c:v>35.01</c:v>
                </c:pt>
                <c:pt idx="1249">
                  <c:v>34.840000000000003</c:v>
                </c:pt>
                <c:pt idx="1250">
                  <c:v>34.14</c:v>
                </c:pt>
                <c:pt idx="1251">
                  <c:v>34.01</c:v>
                </c:pt>
                <c:pt idx="1252">
                  <c:v>33.97</c:v>
                </c:pt>
                <c:pt idx="1253">
                  <c:v>33.93</c:v>
                </c:pt>
                <c:pt idx="1254">
                  <c:v>32.81</c:v>
                </c:pt>
                <c:pt idx="1255">
                  <c:v>31.58</c:v>
                </c:pt>
                <c:pt idx="1256">
                  <c:v>31.37</c:v>
                </c:pt>
                <c:pt idx="1257">
                  <c:v>30.99</c:v>
                </c:pt>
                <c:pt idx="1258">
                  <c:v>29.74</c:v>
                </c:pt>
              </c:numCache>
            </c:numRef>
          </c:val>
          <c:smooth val="0"/>
          <c:extLst>
            <c:ext xmlns:c16="http://schemas.microsoft.com/office/drawing/2014/chart" uri="{C3380CC4-5D6E-409C-BE32-E72D297353CC}">
              <c16:uniqueId val="{00000000-F3A5-4298-A109-B1F037D93C0E}"/>
            </c:ext>
          </c:extLst>
        </c:ser>
        <c:dLbls>
          <c:showLegendKey val="0"/>
          <c:showVal val="0"/>
          <c:showCatName val="0"/>
          <c:showSerName val="0"/>
          <c:showPercent val="0"/>
          <c:showBubbleSize val="0"/>
        </c:dLbls>
        <c:smooth val="0"/>
        <c:axId val="1615565456"/>
        <c:axId val="1615565936"/>
      </c:lineChart>
      <c:dateAx>
        <c:axId val="1615565456"/>
        <c:scaling>
          <c:orientation val="minMax"/>
        </c:scaling>
        <c:delete val="1"/>
        <c:axPos val="b"/>
        <c:numFmt formatCode="m/d/yyyy" sourceLinked="1"/>
        <c:majorTickMark val="out"/>
        <c:minorTickMark val="none"/>
        <c:tickLblPos val="nextTo"/>
        <c:crossAx val="1615565936"/>
        <c:crosses val="autoZero"/>
        <c:auto val="1"/>
        <c:lblOffset val="100"/>
        <c:baseTimeUnit val="days"/>
      </c:dateAx>
      <c:valAx>
        <c:axId val="1615565936"/>
        <c:scaling>
          <c:orientation val="minMax"/>
        </c:scaling>
        <c:delete val="1"/>
        <c:axPos val="l"/>
        <c:numFmt formatCode="General" sourceLinked="1"/>
        <c:majorTickMark val="none"/>
        <c:minorTickMark val="none"/>
        <c:tickLblPos val="nextTo"/>
        <c:crossAx val="16155654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739006265266516E-2"/>
          <c:y val="5.0925925925925923E-2"/>
          <c:w val="0.95390573688832481"/>
          <c:h val="0.72671515018955968"/>
        </c:manualLayout>
      </c:layout>
      <c:lineChart>
        <c:grouping val="standard"/>
        <c:varyColors val="0"/>
        <c:ser>
          <c:idx val="0"/>
          <c:order val="0"/>
          <c:tx>
            <c:strRef>
              <c:f>Sheet2!$E$1</c:f>
              <c:strCache>
                <c:ptCount val="1"/>
                <c:pt idx="0">
                  <c:v>Trips</c:v>
                </c:pt>
              </c:strCache>
            </c:strRef>
          </c:tx>
          <c:spPr>
            <a:ln w="25400" cap="rnd">
              <a:solidFill>
                <a:schemeClr val="bg1"/>
              </a:solidFill>
              <a:round/>
            </a:ln>
            <a:effectLst/>
          </c:spPr>
          <c:marker>
            <c:symbol val="none"/>
          </c:marker>
          <c:cat>
            <c:numRef>
              <c:f>Sheet2!$D$2:$D$25</c:f>
              <c:numCache>
                <c:formatCode>m/d/yyyy</c:formatCode>
                <c:ptCount val="24"/>
                <c:pt idx="0">
                  <c:v>45657</c:v>
                </c:pt>
                <c:pt idx="1">
                  <c:v>45565</c:v>
                </c:pt>
                <c:pt idx="2">
                  <c:v>45473</c:v>
                </c:pt>
                <c:pt idx="3">
                  <c:v>45382</c:v>
                </c:pt>
                <c:pt idx="4">
                  <c:v>45291</c:v>
                </c:pt>
                <c:pt idx="5">
                  <c:v>45199</c:v>
                </c:pt>
                <c:pt idx="6">
                  <c:v>45107</c:v>
                </c:pt>
                <c:pt idx="7">
                  <c:v>45016</c:v>
                </c:pt>
                <c:pt idx="8">
                  <c:v>44926</c:v>
                </c:pt>
                <c:pt idx="9">
                  <c:v>44834</c:v>
                </c:pt>
                <c:pt idx="10">
                  <c:v>44742</c:v>
                </c:pt>
                <c:pt idx="11">
                  <c:v>44651</c:v>
                </c:pt>
                <c:pt idx="12">
                  <c:v>44561</c:v>
                </c:pt>
                <c:pt idx="13">
                  <c:v>44469</c:v>
                </c:pt>
                <c:pt idx="14">
                  <c:v>44377</c:v>
                </c:pt>
                <c:pt idx="15">
                  <c:v>44286</c:v>
                </c:pt>
                <c:pt idx="16">
                  <c:v>44196</c:v>
                </c:pt>
                <c:pt idx="17">
                  <c:v>44104</c:v>
                </c:pt>
                <c:pt idx="18">
                  <c:v>44012</c:v>
                </c:pt>
                <c:pt idx="19">
                  <c:v>43921</c:v>
                </c:pt>
                <c:pt idx="20">
                  <c:v>43830</c:v>
                </c:pt>
                <c:pt idx="21">
                  <c:v>43738</c:v>
                </c:pt>
                <c:pt idx="22">
                  <c:v>43646</c:v>
                </c:pt>
                <c:pt idx="23">
                  <c:v>43555</c:v>
                </c:pt>
              </c:numCache>
            </c:numRef>
          </c:cat>
          <c:val>
            <c:numRef>
              <c:f>Sheet2!$E$2:$E$25</c:f>
              <c:numCache>
                <c:formatCode>#,##0.00_);\(#,##0.00\)</c:formatCode>
                <c:ptCount val="24"/>
                <c:pt idx="0">
                  <c:v>3068</c:v>
                </c:pt>
                <c:pt idx="1">
                  <c:v>2868</c:v>
                </c:pt>
                <c:pt idx="2">
                  <c:v>2765</c:v>
                </c:pt>
                <c:pt idx="3">
                  <c:v>2572</c:v>
                </c:pt>
                <c:pt idx="4">
                  <c:v>2601</c:v>
                </c:pt>
                <c:pt idx="5">
                  <c:v>2441</c:v>
                </c:pt>
                <c:pt idx="6">
                  <c:v>2282</c:v>
                </c:pt>
                <c:pt idx="7">
                  <c:v>2124</c:v>
                </c:pt>
                <c:pt idx="8">
                  <c:v>2104</c:v>
                </c:pt>
                <c:pt idx="9">
                  <c:v>1953</c:v>
                </c:pt>
                <c:pt idx="10">
                  <c:v>1872</c:v>
                </c:pt>
                <c:pt idx="11">
                  <c:v>1713</c:v>
                </c:pt>
                <c:pt idx="12">
                  <c:v>1769</c:v>
                </c:pt>
                <c:pt idx="13">
                  <c:v>1641</c:v>
                </c:pt>
                <c:pt idx="14">
                  <c:v>1511</c:v>
                </c:pt>
                <c:pt idx="15">
                  <c:v>1447</c:v>
                </c:pt>
                <c:pt idx="16">
                  <c:v>1443</c:v>
                </c:pt>
                <c:pt idx="17">
                  <c:v>737</c:v>
                </c:pt>
                <c:pt idx="18">
                  <c:v>1150</c:v>
                </c:pt>
                <c:pt idx="19">
                  <c:v>1658</c:v>
                </c:pt>
                <c:pt idx="20">
                  <c:v>1907</c:v>
                </c:pt>
                <c:pt idx="21">
                  <c:v>1677</c:v>
                </c:pt>
                <c:pt idx="22">
                  <c:v>1770</c:v>
                </c:pt>
                <c:pt idx="23">
                  <c:v>1550</c:v>
                </c:pt>
              </c:numCache>
            </c:numRef>
          </c:val>
          <c:smooth val="0"/>
          <c:extLst>
            <c:ext xmlns:c16="http://schemas.microsoft.com/office/drawing/2014/chart" uri="{C3380CC4-5D6E-409C-BE32-E72D297353CC}">
              <c16:uniqueId val="{00000000-A1DC-4D60-B93A-31674ACFA57A}"/>
            </c:ext>
          </c:extLst>
        </c:ser>
        <c:dLbls>
          <c:showLegendKey val="0"/>
          <c:showVal val="0"/>
          <c:showCatName val="0"/>
          <c:showSerName val="0"/>
          <c:showPercent val="0"/>
          <c:showBubbleSize val="0"/>
        </c:dLbls>
        <c:smooth val="0"/>
        <c:axId val="1563742992"/>
        <c:axId val="1563742032"/>
      </c:lineChart>
      <c:dateAx>
        <c:axId val="1563742992"/>
        <c:scaling>
          <c:orientation val="minMax"/>
          <c:max val="45657"/>
          <c:min val="43830"/>
        </c:scaling>
        <c:delete val="0"/>
        <c:axPos val="b"/>
        <c:numFmt formatCode="yyyy" sourceLinked="0"/>
        <c:majorTickMark val="out"/>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563742032"/>
        <c:crosses val="autoZero"/>
        <c:auto val="1"/>
        <c:lblOffset val="100"/>
        <c:baseTimeUnit val="months"/>
        <c:majorUnit val="12"/>
        <c:majorTimeUnit val="months"/>
      </c:dateAx>
      <c:valAx>
        <c:axId val="1563742032"/>
        <c:scaling>
          <c:orientation val="minMax"/>
        </c:scaling>
        <c:delete val="1"/>
        <c:axPos val="l"/>
        <c:numFmt formatCode="#,##0.00_);\(#,##0.00\)" sourceLinked="1"/>
        <c:majorTickMark val="none"/>
        <c:minorTickMark val="none"/>
        <c:tickLblPos val="nextTo"/>
        <c:crossAx val="1563742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c:f>
              <c:strCache>
                <c:ptCount val="1"/>
                <c:pt idx="0">
                  <c:v>Revenue</c:v>
                </c:pt>
              </c:strCache>
            </c:strRef>
          </c:tx>
          <c:spPr>
            <a:solidFill>
              <a:schemeClr val="tx2">
                <a:lumMod val="50000"/>
                <a:lumOff val="5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Sheet1!$C$2:$J$2</c:f>
              <c:numCache>
                <c:formatCode>General</c:formatCode>
                <c:ptCount val="8"/>
                <c:pt idx="0">
                  <c:v>2017</c:v>
                </c:pt>
                <c:pt idx="1">
                  <c:v>2018</c:v>
                </c:pt>
                <c:pt idx="2">
                  <c:v>2019</c:v>
                </c:pt>
                <c:pt idx="3">
                  <c:v>2020</c:v>
                </c:pt>
                <c:pt idx="4">
                  <c:v>2021</c:v>
                </c:pt>
                <c:pt idx="5">
                  <c:v>2022</c:v>
                </c:pt>
                <c:pt idx="6">
                  <c:v>2023</c:v>
                </c:pt>
                <c:pt idx="7">
                  <c:v>2024</c:v>
                </c:pt>
              </c:numCache>
            </c:numRef>
          </c:cat>
          <c:val>
            <c:numRef>
              <c:f>Sheet1!$C$3:$J$3</c:f>
              <c:numCache>
                <c:formatCode>#,##0.00_);\(#,##0.00\)</c:formatCode>
                <c:ptCount val="8"/>
                <c:pt idx="0">
                  <c:v>1330</c:v>
                </c:pt>
                <c:pt idx="1">
                  <c:v>1729</c:v>
                </c:pt>
                <c:pt idx="2">
                  <c:v>2051</c:v>
                </c:pt>
                <c:pt idx="3">
                  <c:v>2390</c:v>
                </c:pt>
                <c:pt idx="4">
                  <c:v>2980</c:v>
                </c:pt>
                <c:pt idx="5">
                  <c:v>3190</c:v>
                </c:pt>
                <c:pt idx="6">
                  <c:v>3360</c:v>
                </c:pt>
                <c:pt idx="7">
                  <c:v>3480</c:v>
                </c:pt>
              </c:numCache>
            </c:numRef>
          </c:val>
          <c:extLst>
            <c:ext xmlns:c16="http://schemas.microsoft.com/office/drawing/2014/chart" uri="{C3380CC4-5D6E-409C-BE32-E72D297353CC}">
              <c16:uniqueId val="{00000000-ED90-4A1A-B22B-F8556AECF468}"/>
            </c:ext>
          </c:extLst>
        </c:ser>
        <c:ser>
          <c:idx val="1"/>
          <c:order val="1"/>
          <c:tx>
            <c:strRef>
              <c:f>Sheet1!$B$4</c:f>
              <c:strCache>
                <c:ptCount val="1"/>
                <c:pt idx="0">
                  <c:v>Gross profit</c:v>
                </c:pt>
              </c:strCache>
            </c:strRef>
          </c:tx>
          <c:spPr>
            <a:solidFill>
              <a:schemeClr val="tx2">
                <a:lumMod val="25000"/>
                <a:lumOff val="75000"/>
              </a:schemeClr>
            </a:solidFill>
            <a:ln>
              <a:solidFill>
                <a:schemeClr val="tx1"/>
              </a:solidFill>
            </a:ln>
            <a:effectLst/>
          </c:spPr>
          <c:invertIfNegative val="0"/>
          <c:dLbls>
            <c:delete val="1"/>
          </c:dLbls>
          <c:cat>
            <c:numRef>
              <c:f>Sheet1!$C$2:$J$2</c:f>
              <c:numCache>
                <c:formatCode>General</c:formatCode>
                <c:ptCount val="8"/>
                <c:pt idx="0">
                  <c:v>2017</c:v>
                </c:pt>
                <c:pt idx="1">
                  <c:v>2018</c:v>
                </c:pt>
                <c:pt idx="2">
                  <c:v>2019</c:v>
                </c:pt>
                <c:pt idx="3">
                  <c:v>2020</c:v>
                </c:pt>
                <c:pt idx="4">
                  <c:v>2021</c:v>
                </c:pt>
                <c:pt idx="5">
                  <c:v>2022</c:v>
                </c:pt>
                <c:pt idx="6">
                  <c:v>2023</c:v>
                </c:pt>
                <c:pt idx="7">
                  <c:v>2024</c:v>
                </c:pt>
              </c:numCache>
            </c:numRef>
          </c:cat>
          <c:val>
            <c:numRef>
              <c:f>Sheet1!$C$4:$J$4</c:f>
              <c:numCache>
                <c:formatCode>#,##0.00_);\(#,##0.00\)</c:formatCode>
                <c:ptCount val="8"/>
                <c:pt idx="0">
                  <c:v>1051</c:v>
                </c:pt>
                <c:pt idx="1">
                  <c:v>1319</c:v>
                </c:pt>
                <c:pt idx="2">
                  <c:v>1524</c:v>
                </c:pt>
                <c:pt idx="3">
                  <c:v>1710</c:v>
                </c:pt>
                <c:pt idx="4">
                  <c:v>2070</c:v>
                </c:pt>
                <c:pt idx="5">
                  <c:v>2090</c:v>
                </c:pt>
                <c:pt idx="6">
                  <c:v>2300</c:v>
                </c:pt>
                <c:pt idx="7">
                  <c:v>2330</c:v>
                </c:pt>
              </c:numCache>
            </c:numRef>
          </c:val>
          <c:extLst>
            <c:ext xmlns:c16="http://schemas.microsoft.com/office/drawing/2014/chart" uri="{C3380CC4-5D6E-409C-BE32-E72D297353CC}">
              <c16:uniqueId val="{00000001-ED90-4A1A-B22B-F8556AECF468}"/>
            </c:ext>
          </c:extLst>
        </c:ser>
        <c:ser>
          <c:idx val="2"/>
          <c:order val="2"/>
          <c:tx>
            <c:strRef>
              <c:f>Sheet1!$B$5</c:f>
              <c:strCache>
                <c:ptCount val="1"/>
                <c:pt idx="0">
                  <c:v>EBITDA</c:v>
                </c:pt>
              </c:strCache>
            </c:strRef>
          </c:tx>
          <c:spPr>
            <a:solidFill>
              <a:schemeClr val="accent6">
                <a:lumMod val="20000"/>
                <a:lumOff val="80000"/>
              </a:schemeClr>
            </a:solidFill>
            <a:ln>
              <a:solidFill>
                <a:schemeClr val="tx1"/>
              </a:solidFill>
            </a:ln>
            <a:effectLst/>
          </c:spPr>
          <c:invertIfNegative val="0"/>
          <c:dLbls>
            <c:delete val="1"/>
          </c:dLbls>
          <c:cat>
            <c:numRef>
              <c:f>Sheet1!$C$2:$J$2</c:f>
              <c:numCache>
                <c:formatCode>General</c:formatCode>
                <c:ptCount val="8"/>
                <c:pt idx="0">
                  <c:v>2017</c:v>
                </c:pt>
                <c:pt idx="1">
                  <c:v>2018</c:v>
                </c:pt>
                <c:pt idx="2">
                  <c:v>2019</c:v>
                </c:pt>
                <c:pt idx="3">
                  <c:v>2020</c:v>
                </c:pt>
                <c:pt idx="4">
                  <c:v>2021</c:v>
                </c:pt>
                <c:pt idx="5">
                  <c:v>2022</c:v>
                </c:pt>
                <c:pt idx="6">
                  <c:v>2023</c:v>
                </c:pt>
                <c:pt idx="7">
                  <c:v>2024</c:v>
                </c:pt>
              </c:numCache>
            </c:numRef>
          </c:cat>
          <c:val>
            <c:numRef>
              <c:f>Sheet1!$C$5:$J$5</c:f>
              <c:numCache>
                <c:formatCode>#,##0.00_);\(#,##0.00\)</c:formatCode>
                <c:ptCount val="8"/>
                <c:pt idx="0">
                  <c:v>468.94</c:v>
                </c:pt>
                <c:pt idx="1">
                  <c:v>653.92999999999995</c:v>
                </c:pt>
                <c:pt idx="2">
                  <c:v>779.43</c:v>
                </c:pt>
                <c:pt idx="3">
                  <c:v>794.51</c:v>
                </c:pt>
                <c:pt idx="4">
                  <c:v>921.64</c:v>
                </c:pt>
                <c:pt idx="5">
                  <c:v>924.86</c:v>
                </c:pt>
                <c:pt idx="6">
                  <c:v>1030</c:v>
                </c:pt>
                <c:pt idx="7">
                  <c:v>894.99</c:v>
                </c:pt>
              </c:numCache>
            </c:numRef>
          </c:val>
          <c:extLst>
            <c:ext xmlns:c16="http://schemas.microsoft.com/office/drawing/2014/chart" uri="{C3380CC4-5D6E-409C-BE32-E72D297353CC}">
              <c16:uniqueId val="{00000002-ED90-4A1A-B22B-F8556AECF468}"/>
            </c:ext>
          </c:extLst>
        </c:ser>
        <c:ser>
          <c:idx val="3"/>
          <c:order val="3"/>
          <c:tx>
            <c:strRef>
              <c:f>Sheet1!$B$6</c:f>
              <c:strCache>
                <c:ptCount val="1"/>
                <c:pt idx="0">
                  <c:v>Net income</c:v>
                </c:pt>
              </c:strCache>
            </c:strRef>
          </c:tx>
          <c:spPr>
            <a:solidFill>
              <a:schemeClr val="accent6">
                <a:lumMod val="60000"/>
                <a:lumOff val="40000"/>
              </a:schemeClr>
            </a:solidFill>
            <a:ln>
              <a:solidFill>
                <a:schemeClr val="tx1"/>
              </a:solidFill>
            </a:ln>
            <a:effectLst/>
          </c:spPr>
          <c:invertIfNegative val="0"/>
          <c:dLbls>
            <c:delete val="1"/>
          </c:dLbls>
          <c:cat>
            <c:numRef>
              <c:f>Sheet1!$C$2:$J$2</c:f>
              <c:numCache>
                <c:formatCode>General</c:formatCode>
                <c:ptCount val="8"/>
                <c:pt idx="0">
                  <c:v>2017</c:v>
                </c:pt>
                <c:pt idx="1">
                  <c:v>2018</c:v>
                </c:pt>
                <c:pt idx="2">
                  <c:v>2019</c:v>
                </c:pt>
                <c:pt idx="3">
                  <c:v>2020</c:v>
                </c:pt>
                <c:pt idx="4">
                  <c:v>2021</c:v>
                </c:pt>
                <c:pt idx="5">
                  <c:v>2022</c:v>
                </c:pt>
                <c:pt idx="6">
                  <c:v>2023</c:v>
                </c:pt>
                <c:pt idx="7">
                  <c:v>2024</c:v>
                </c:pt>
              </c:numCache>
            </c:numRef>
          </c:cat>
          <c:val>
            <c:numRef>
              <c:f>Sheet1!$C$6:$J$6</c:f>
              <c:numCache>
                <c:formatCode>#,##0.00_);\(#,##0.00\)</c:formatCode>
                <c:ptCount val="8"/>
                <c:pt idx="0">
                  <c:v>350.14</c:v>
                </c:pt>
                <c:pt idx="1">
                  <c:v>477.93</c:v>
                </c:pt>
                <c:pt idx="2">
                  <c:v>534.73</c:v>
                </c:pt>
                <c:pt idx="3">
                  <c:v>528.08000000000004</c:v>
                </c:pt>
                <c:pt idx="4">
                  <c:v>277.20999999999998</c:v>
                </c:pt>
                <c:pt idx="5">
                  <c:v>361.95</c:v>
                </c:pt>
                <c:pt idx="6">
                  <c:v>651.54</c:v>
                </c:pt>
                <c:pt idx="7">
                  <c:v>551.28</c:v>
                </c:pt>
              </c:numCache>
            </c:numRef>
          </c:val>
          <c:extLst>
            <c:ext xmlns:c16="http://schemas.microsoft.com/office/drawing/2014/chart" uri="{C3380CC4-5D6E-409C-BE32-E72D297353CC}">
              <c16:uniqueId val="{00000003-ED90-4A1A-B22B-F8556AECF468}"/>
            </c:ext>
          </c:extLst>
        </c:ser>
        <c:ser>
          <c:idx val="4"/>
          <c:order val="4"/>
          <c:tx>
            <c:strRef>
              <c:f>Sheet1!$B$7</c:f>
              <c:strCache>
                <c:ptCount val="1"/>
                <c:pt idx="0">
                  <c:v>Free cash flow</c:v>
                </c:pt>
              </c:strCache>
            </c:strRef>
          </c:tx>
          <c:spPr>
            <a:solidFill>
              <a:schemeClr val="accent6"/>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Sheet1!$C$2:$J$2</c:f>
              <c:numCache>
                <c:formatCode>General</c:formatCode>
                <c:ptCount val="8"/>
                <c:pt idx="0">
                  <c:v>2017</c:v>
                </c:pt>
                <c:pt idx="1">
                  <c:v>2018</c:v>
                </c:pt>
                <c:pt idx="2">
                  <c:v>2019</c:v>
                </c:pt>
                <c:pt idx="3">
                  <c:v>2020</c:v>
                </c:pt>
                <c:pt idx="4">
                  <c:v>2021</c:v>
                </c:pt>
                <c:pt idx="5">
                  <c:v>2022</c:v>
                </c:pt>
                <c:pt idx="6">
                  <c:v>2023</c:v>
                </c:pt>
                <c:pt idx="7">
                  <c:v>2024</c:v>
                </c:pt>
              </c:numCache>
            </c:numRef>
          </c:cat>
          <c:val>
            <c:numRef>
              <c:f>Sheet1!$C$7:$J$7</c:f>
              <c:numCache>
                <c:formatCode>#,##0.00_);\(#,##0.00\)</c:formatCode>
                <c:ptCount val="8"/>
                <c:pt idx="0">
                  <c:v>321.10000000000002</c:v>
                </c:pt>
                <c:pt idx="1">
                  <c:v>603.45000000000005</c:v>
                </c:pt>
                <c:pt idx="2">
                  <c:v>658.4</c:v>
                </c:pt>
                <c:pt idx="3">
                  <c:v>759.81</c:v>
                </c:pt>
                <c:pt idx="4">
                  <c:v>832.53</c:v>
                </c:pt>
                <c:pt idx="5">
                  <c:v>476.56</c:v>
                </c:pt>
                <c:pt idx="6">
                  <c:v>829.38</c:v>
                </c:pt>
                <c:pt idx="7">
                  <c:v>882.14</c:v>
                </c:pt>
              </c:numCache>
            </c:numRef>
          </c:val>
          <c:extLst>
            <c:ext xmlns:c16="http://schemas.microsoft.com/office/drawing/2014/chart" uri="{C3380CC4-5D6E-409C-BE32-E72D297353CC}">
              <c16:uniqueId val="{00000004-ED90-4A1A-B22B-F8556AECF468}"/>
            </c:ext>
          </c:extLst>
        </c:ser>
        <c:dLbls>
          <c:showLegendKey val="0"/>
          <c:showVal val="1"/>
          <c:showCatName val="0"/>
          <c:showSerName val="0"/>
          <c:showPercent val="0"/>
          <c:showBubbleSize val="0"/>
        </c:dLbls>
        <c:gapWidth val="75"/>
        <c:axId val="1489331311"/>
        <c:axId val="1489333231"/>
      </c:barChart>
      <c:catAx>
        <c:axId val="1489331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489333231"/>
        <c:crosses val="autoZero"/>
        <c:auto val="1"/>
        <c:lblAlgn val="ctr"/>
        <c:lblOffset val="100"/>
        <c:noMultiLvlLbl val="0"/>
      </c:catAx>
      <c:valAx>
        <c:axId val="1489333231"/>
        <c:scaling>
          <c:orientation val="minMax"/>
        </c:scaling>
        <c:delete val="1"/>
        <c:axPos val="l"/>
        <c:numFmt formatCode="#,##0.00_);\(#,##0.00\)" sourceLinked="1"/>
        <c:majorTickMark val="none"/>
        <c:minorTickMark val="none"/>
        <c:tickLblPos val="nextTo"/>
        <c:crossAx val="1489331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Sheet2!$N$1</c:f>
              <c:strCache>
                <c:ptCount val="1"/>
                <c:pt idx="0">
                  <c:v>Price</c:v>
                </c:pt>
              </c:strCache>
            </c:strRef>
          </c:tx>
          <c:spPr>
            <a:ln w="19050" cap="rnd">
              <a:solidFill>
                <a:schemeClr val="bg1"/>
              </a:solidFill>
              <a:round/>
            </a:ln>
            <a:effectLst/>
          </c:spPr>
          <c:marker>
            <c:symbol val="none"/>
          </c:marker>
          <c:cat>
            <c:numRef>
              <c:f>Sheet2!$M$2:$M$2033</c:f>
              <c:numCache>
                <c:formatCode>yyyy</c:formatCode>
                <c:ptCount val="2032"/>
                <c:pt idx="0">
                  <c:v>45688</c:v>
                </c:pt>
                <c:pt idx="1">
                  <c:v>45687</c:v>
                </c:pt>
                <c:pt idx="2">
                  <c:v>45686</c:v>
                </c:pt>
                <c:pt idx="3">
                  <c:v>45685</c:v>
                </c:pt>
                <c:pt idx="4">
                  <c:v>45684</c:v>
                </c:pt>
                <c:pt idx="5">
                  <c:v>45681</c:v>
                </c:pt>
                <c:pt idx="6">
                  <c:v>45680</c:v>
                </c:pt>
                <c:pt idx="7">
                  <c:v>45679</c:v>
                </c:pt>
                <c:pt idx="8">
                  <c:v>45678</c:v>
                </c:pt>
                <c:pt idx="9">
                  <c:v>45674</c:v>
                </c:pt>
                <c:pt idx="10">
                  <c:v>45673</c:v>
                </c:pt>
                <c:pt idx="11">
                  <c:v>45672</c:v>
                </c:pt>
                <c:pt idx="12">
                  <c:v>45671</c:v>
                </c:pt>
                <c:pt idx="13">
                  <c:v>45670</c:v>
                </c:pt>
                <c:pt idx="14">
                  <c:v>45667</c:v>
                </c:pt>
                <c:pt idx="15">
                  <c:v>45665</c:v>
                </c:pt>
                <c:pt idx="16">
                  <c:v>45664</c:v>
                </c:pt>
                <c:pt idx="17">
                  <c:v>45663</c:v>
                </c:pt>
                <c:pt idx="18">
                  <c:v>45660</c:v>
                </c:pt>
                <c:pt idx="19">
                  <c:v>45659</c:v>
                </c:pt>
                <c:pt idx="20">
                  <c:v>45657</c:v>
                </c:pt>
                <c:pt idx="21">
                  <c:v>45656</c:v>
                </c:pt>
                <c:pt idx="22">
                  <c:v>45653</c:v>
                </c:pt>
                <c:pt idx="23">
                  <c:v>45652</c:v>
                </c:pt>
                <c:pt idx="24">
                  <c:v>45650</c:v>
                </c:pt>
                <c:pt idx="25">
                  <c:v>45649</c:v>
                </c:pt>
                <c:pt idx="26">
                  <c:v>45646</c:v>
                </c:pt>
                <c:pt idx="27">
                  <c:v>45645</c:v>
                </c:pt>
                <c:pt idx="28">
                  <c:v>45644</c:v>
                </c:pt>
                <c:pt idx="29">
                  <c:v>45643</c:v>
                </c:pt>
                <c:pt idx="30">
                  <c:v>45642</c:v>
                </c:pt>
                <c:pt idx="31">
                  <c:v>45639</c:v>
                </c:pt>
                <c:pt idx="32">
                  <c:v>45638</c:v>
                </c:pt>
                <c:pt idx="33">
                  <c:v>45637</c:v>
                </c:pt>
                <c:pt idx="34">
                  <c:v>45636</c:v>
                </c:pt>
                <c:pt idx="35">
                  <c:v>45635</c:v>
                </c:pt>
                <c:pt idx="36">
                  <c:v>45632</c:v>
                </c:pt>
                <c:pt idx="37">
                  <c:v>45631</c:v>
                </c:pt>
                <c:pt idx="38">
                  <c:v>45630</c:v>
                </c:pt>
                <c:pt idx="39">
                  <c:v>45629</c:v>
                </c:pt>
                <c:pt idx="40">
                  <c:v>45628</c:v>
                </c:pt>
                <c:pt idx="41">
                  <c:v>45625</c:v>
                </c:pt>
                <c:pt idx="42">
                  <c:v>45623</c:v>
                </c:pt>
                <c:pt idx="43">
                  <c:v>45622</c:v>
                </c:pt>
                <c:pt idx="44">
                  <c:v>45621</c:v>
                </c:pt>
                <c:pt idx="45">
                  <c:v>45618</c:v>
                </c:pt>
                <c:pt idx="46">
                  <c:v>45617</c:v>
                </c:pt>
                <c:pt idx="47">
                  <c:v>45616</c:v>
                </c:pt>
                <c:pt idx="48">
                  <c:v>45615</c:v>
                </c:pt>
                <c:pt idx="49">
                  <c:v>45614</c:v>
                </c:pt>
                <c:pt idx="50">
                  <c:v>45611</c:v>
                </c:pt>
                <c:pt idx="51">
                  <c:v>45610</c:v>
                </c:pt>
                <c:pt idx="52">
                  <c:v>45609</c:v>
                </c:pt>
                <c:pt idx="53">
                  <c:v>45608</c:v>
                </c:pt>
                <c:pt idx="54">
                  <c:v>45607</c:v>
                </c:pt>
                <c:pt idx="55">
                  <c:v>45604</c:v>
                </c:pt>
                <c:pt idx="56">
                  <c:v>45603</c:v>
                </c:pt>
                <c:pt idx="57">
                  <c:v>45602</c:v>
                </c:pt>
                <c:pt idx="58">
                  <c:v>45601</c:v>
                </c:pt>
                <c:pt idx="59">
                  <c:v>45600</c:v>
                </c:pt>
                <c:pt idx="60">
                  <c:v>45597</c:v>
                </c:pt>
                <c:pt idx="61">
                  <c:v>45596</c:v>
                </c:pt>
                <c:pt idx="62">
                  <c:v>45595</c:v>
                </c:pt>
                <c:pt idx="63">
                  <c:v>45594</c:v>
                </c:pt>
                <c:pt idx="64">
                  <c:v>45593</c:v>
                </c:pt>
                <c:pt idx="65">
                  <c:v>45590</c:v>
                </c:pt>
                <c:pt idx="66">
                  <c:v>45589</c:v>
                </c:pt>
                <c:pt idx="67">
                  <c:v>45588</c:v>
                </c:pt>
                <c:pt idx="68">
                  <c:v>45587</c:v>
                </c:pt>
                <c:pt idx="69">
                  <c:v>45586</c:v>
                </c:pt>
                <c:pt idx="70">
                  <c:v>45583</c:v>
                </c:pt>
                <c:pt idx="71">
                  <c:v>45582</c:v>
                </c:pt>
                <c:pt idx="72">
                  <c:v>45581</c:v>
                </c:pt>
                <c:pt idx="73">
                  <c:v>45580</c:v>
                </c:pt>
                <c:pt idx="74">
                  <c:v>45579</c:v>
                </c:pt>
                <c:pt idx="75">
                  <c:v>45576</c:v>
                </c:pt>
                <c:pt idx="76">
                  <c:v>45575</c:v>
                </c:pt>
                <c:pt idx="77">
                  <c:v>45574</c:v>
                </c:pt>
                <c:pt idx="78">
                  <c:v>45573</c:v>
                </c:pt>
                <c:pt idx="79">
                  <c:v>45572</c:v>
                </c:pt>
                <c:pt idx="80">
                  <c:v>45569</c:v>
                </c:pt>
                <c:pt idx="81">
                  <c:v>45568</c:v>
                </c:pt>
                <c:pt idx="82">
                  <c:v>45567</c:v>
                </c:pt>
                <c:pt idx="83">
                  <c:v>45566</c:v>
                </c:pt>
                <c:pt idx="84">
                  <c:v>45565</c:v>
                </c:pt>
                <c:pt idx="85">
                  <c:v>45562</c:v>
                </c:pt>
                <c:pt idx="86">
                  <c:v>45561</c:v>
                </c:pt>
                <c:pt idx="87">
                  <c:v>45560</c:v>
                </c:pt>
                <c:pt idx="88">
                  <c:v>45559</c:v>
                </c:pt>
                <c:pt idx="89">
                  <c:v>45558</c:v>
                </c:pt>
                <c:pt idx="90">
                  <c:v>45555</c:v>
                </c:pt>
                <c:pt idx="91">
                  <c:v>45554</c:v>
                </c:pt>
                <c:pt idx="92">
                  <c:v>45553</c:v>
                </c:pt>
                <c:pt idx="93">
                  <c:v>45552</c:v>
                </c:pt>
                <c:pt idx="94">
                  <c:v>45551</c:v>
                </c:pt>
                <c:pt idx="95">
                  <c:v>45548</c:v>
                </c:pt>
                <c:pt idx="96">
                  <c:v>45547</c:v>
                </c:pt>
                <c:pt idx="97">
                  <c:v>45546</c:v>
                </c:pt>
                <c:pt idx="98">
                  <c:v>45545</c:v>
                </c:pt>
                <c:pt idx="99">
                  <c:v>45544</c:v>
                </c:pt>
                <c:pt idx="100">
                  <c:v>45541</c:v>
                </c:pt>
                <c:pt idx="101">
                  <c:v>45540</c:v>
                </c:pt>
                <c:pt idx="102">
                  <c:v>45539</c:v>
                </c:pt>
                <c:pt idx="103">
                  <c:v>45538</c:v>
                </c:pt>
                <c:pt idx="104">
                  <c:v>45534</c:v>
                </c:pt>
                <c:pt idx="105">
                  <c:v>45533</c:v>
                </c:pt>
                <c:pt idx="106">
                  <c:v>45532</c:v>
                </c:pt>
                <c:pt idx="107">
                  <c:v>45531</c:v>
                </c:pt>
                <c:pt idx="108">
                  <c:v>45530</c:v>
                </c:pt>
                <c:pt idx="109">
                  <c:v>45527</c:v>
                </c:pt>
                <c:pt idx="110">
                  <c:v>45526</c:v>
                </c:pt>
                <c:pt idx="111">
                  <c:v>45525</c:v>
                </c:pt>
                <c:pt idx="112">
                  <c:v>45524</c:v>
                </c:pt>
                <c:pt idx="113">
                  <c:v>45523</c:v>
                </c:pt>
                <c:pt idx="114">
                  <c:v>45520</c:v>
                </c:pt>
                <c:pt idx="115">
                  <c:v>45519</c:v>
                </c:pt>
                <c:pt idx="116">
                  <c:v>45518</c:v>
                </c:pt>
                <c:pt idx="117">
                  <c:v>45517</c:v>
                </c:pt>
                <c:pt idx="118">
                  <c:v>45516</c:v>
                </c:pt>
                <c:pt idx="119">
                  <c:v>45513</c:v>
                </c:pt>
                <c:pt idx="120">
                  <c:v>45512</c:v>
                </c:pt>
                <c:pt idx="121">
                  <c:v>45511</c:v>
                </c:pt>
                <c:pt idx="122">
                  <c:v>45510</c:v>
                </c:pt>
                <c:pt idx="123">
                  <c:v>45509</c:v>
                </c:pt>
                <c:pt idx="124">
                  <c:v>45506</c:v>
                </c:pt>
                <c:pt idx="125">
                  <c:v>45505</c:v>
                </c:pt>
                <c:pt idx="126">
                  <c:v>45504</c:v>
                </c:pt>
                <c:pt idx="127">
                  <c:v>45503</c:v>
                </c:pt>
                <c:pt idx="128">
                  <c:v>45502</c:v>
                </c:pt>
                <c:pt idx="129">
                  <c:v>45499</c:v>
                </c:pt>
                <c:pt idx="130">
                  <c:v>45498</c:v>
                </c:pt>
                <c:pt idx="131">
                  <c:v>45497</c:v>
                </c:pt>
                <c:pt idx="132">
                  <c:v>45496</c:v>
                </c:pt>
                <c:pt idx="133">
                  <c:v>45495</c:v>
                </c:pt>
                <c:pt idx="134">
                  <c:v>45492</c:v>
                </c:pt>
                <c:pt idx="135">
                  <c:v>45491</c:v>
                </c:pt>
                <c:pt idx="136">
                  <c:v>45490</c:v>
                </c:pt>
                <c:pt idx="137">
                  <c:v>45489</c:v>
                </c:pt>
                <c:pt idx="138">
                  <c:v>45488</c:v>
                </c:pt>
                <c:pt idx="139">
                  <c:v>45485</c:v>
                </c:pt>
                <c:pt idx="140">
                  <c:v>45484</c:v>
                </c:pt>
                <c:pt idx="141">
                  <c:v>45483</c:v>
                </c:pt>
                <c:pt idx="142">
                  <c:v>45482</c:v>
                </c:pt>
                <c:pt idx="143">
                  <c:v>45481</c:v>
                </c:pt>
                <c:pt idx="144">
                  <c:v>45478</c:v>
                </c:pt>
                <c:pt idx="145">
                  <c:v>45476</c:v>
                </c:pt>
                <c:pt idx="146">
                  <c:v>45475</c:v>
                </c:pt>
                <c:pt idx="147">
                  <c:v>45474</c:v>
                </c:pt>
                <c:pt idx="148">
                  <c:v>45471</c:v>
                </c:pt>
                <c:pt idx="149">
                  <c:v>45470</c:v>
                </c:pt>
                <c:pt idx="150">
                  <c:v>45469</c:v>
                </c:pt>
                <c:pt idx="151">
                  <c:v>45468</c:v>
                </c:pt>
                <c:pt idx="152">
                  <c:v>45467</c:v>
                </c:pt>
                <c:pt idx="153">
                  <c:v>45464</c:v>
                </c:pt>
                <c:pt idx="154">
                  <c:v>45463</c:v>
                </c:pt>
                <c:pt idx="155">
                  <c:v>45461</c:v>
                </c:pt>
                <c:pt idx="156">
                  <c:v>45460</c:v>
                </c:pt>
                <c:pt idx="157">
                  <c:v>45457</c:v>
                </c:pt>
                <c:pt idx="158">
                  <c:v>45456</c:v>
                </c:pt>
                <c:pt idx="159">
                  <c:v>45455</c:v>
                </c:pt>
                <c:pt idx="160">
                  <c:v>45454</c:v>
                </c:pt>
                <c:pt idx="161">
                  <c:v>45453</c:v>
                </c:pt>
                <c:pt idx="162">
                  <c:v>45450</c:v>
                </c:pt>
                <c:pt idx="163">
                  <c:v>45449</c:v>
                </c:pt>
                <c:pt idx="164">
                  <c:v>45448</c:v>
                </c:pt>
                <c:pt idx="165">
                  <c:v>45447</c:v>
                </c:pt>
                <c:pt idx="166">
                  <c:v>45446</c:v>
                </c:pt>
                <c:pt idx="167">
                  <c:v>45443</c:v>
                </c:pt>
                <c:pt idx="168">
                  <c:v>45442</c:v>
                </c:pt>
                <c:pt idx="169">
                  <c:v>45441</c:v>
                </c:pt>
                <c:pt idx="170">
                  <c:v>45440</c:v>
                </c:pt>
                <c:pt idx="171">
                  <c:v>45436</c:v>
                </c:pt>
                <c:pt idx="172">
                  <c:v>45435</c:v>
                </c:pt>
                <c:pt idx="173">
                  <c:v>45434</c:v>
                </c:pt>
                <c:pt idx="174">
                  <c:v>45433</c:v>
                </c:pt>
                <c:pt idx="175">
                  <c:v>45432</c:v>
                </c:pt>
                <c:pt idx="176">
                  <c:v>45429</c:v>
                </c:pt>
                <c:pt idx="177">
                  <c:v>45428</c:v>
                </c:pt>
                <c:pt idx="178">
                  <c:v>45427</c:v>
                </c:pt>
                <c:pt idx="179">
                  <c:v>45426</c:v>
                </c:pt>
                <c:pt idx="180">
                  <c:v>45425</c:v>
                </c:pt>
                <c:pt idx="181">
                  <c:v>45422</c:v>
                </c:pt>
                <c:pt idx="182">
                  <c:v>45421</c:v>
                </c:pt>
                <c:pt idx="183">
                  <c:v>45420</c:v>
                </c:pt>
                <c:pt idx="184">
                  <c:v>45419</c:v>
                </c:pt>
                <c:pt idx="185">
                  <c:v>45418</c:v>
                </c:pt>
                <c:pt idx="186">
                  <c:v>45415</c:v>
                </c:pt>
                <c:pt idx="187">
                  <c:v>45414</c:v>
                </c:pt>
                <c:pt idx="188">
                  <c:v>45413</c:v>
                </c:pt>
                <c:pt idx="189">
                  <c:v>45412</c:v>
                </c:pt>
                <c:pt idx="190">
                  <c:v>45411</c:v>
                </c:pt>
                <c:pt idx="191">
                  <c:v>45408</c:v>
                </c:pt>
                <c:pt idx="192">
                  <c:v>45407</c:v>
                </c:pt>
                <c:pt idx="193">
                  <c:v>45406</c:v>
                </c:pt>
                <c:pt idx="194">
                  <c:v>45405</c:v>
                </c:pt>
                <c:pt idx="195">
                  <c:v>45404</c:v>
                </c:pt>
                <c:pt idx="196">
                  <c:v>45401</c:v>
                </c:pt>
                <c:pt idx="197">
                  <c:v>45400</c:v>
                </c:pt>
                <c:pt idx="198">
                  <c:v>45399</c:v>
                </c:pt>
                <c:pt idx="199">
                  <c:v>45398</c:v>
                </c:pt>
                <c:pt idx="200">
                  <c:v>45397</c:v>
                </c:pt>
                <c:pt idx="201">
                  <c:v>45394</c:v>
                </c:pt>
                <c:pt idx="202">
                  <c:v>45393</c:v>
                </c:pt>
                <c:pt idx="203">
                  <c:v>45392</c:v>
                </c:pt>
                <c:pt idx="204">
                  <c:v>45391</c:v>
                </c:pt>
                <c:pt idx="205">
                  <c:v>45390</c:v>
                </c:pt>
                <c:pt idx="206">
                  <c:v>45387</c:v>
                </c:pt>
                <c:pt idx="207">
                  <c:v>45386</c:v>
                </c:pt>
                <c:pt idx="208">
                  <c:v>45385</c:v>
                </c:pt>
                <c:pt idx="209">
                  <c:v>45384</c:v>
                </c:pt>
                <c:pt idx="210">
                  <c:v>45383</c:v>
                </c:pt>
                <c:pt idx="211">
                  <c:v>45379</c:v>
                </c:pt>
                <c:pt idx="212">
                  <c:v>45378</c:v>
                </c:pt>
                <c:pt idx="213">
                  <c:v>45377</c:v>
                </c:pt>
                <c:pt idx="214">
                  <c:v>45376</c:v>
                </c:pt>
                <c:pt idx="215">
                  <c:v>45373</c:v>
                </c:pt>
                <c:pt idx="216">
                  <c:v>45372</c:v>
                </c:pt>
                <c:pt idx="217">
                  <c:v>45371</c:v>
                </c:pt>
                <c:pt idx="218">
                  <c:v>45370</c:v>
                </c:pt>
                <c:pt idx="219">
                  <c:v>45369</c:v>
                </c:pt>
                <c:pt idx="220">
                  <c:v>45366</c:v>
                </c:pt>
                <c:pt idx="221">
                  <c:v>45365</c:v>
                </c:pt>
                <c:pt idx="222">
                  <c:v>45364</c:v>
                </c:pt>
                <c:pt idx="223">
                  <c:v>45363</c:v>
                </c:pt>
                <c:pt idx="224">
                  <c:v>45362</c:v>
                </c:pt>
                <c:pt idx="225">
                  <c:v>45359</c:v>
                </c:pt>
                <c:pt idx="226">
                  <c:v>45358</c:v>
                </c:pt>
                <c:pt idx="227">
                  <c:v>45357</c:v>
                </c:pt>
                <c:pt idx="228">
                  <c:v>45356</c:v>
                </c:pt>
                <c:pt idx="229">
                  <c:v>45355</c:v>
                </c:pt>
                <c:pt idx="230">
                  <c:v>45352</c:v>
                </c:pt>
                <c:pt idx="231">
                  <c:v>45351</c:v>
                </c:pt>
                <c:pt idx="232">
                  <c:v>45350</c:v>
                </c:pt>
                <c:pt idx="233">
                  <c:v>45349</c:v>
                </c:pt>
                <c:pt idx="234">
                  <c:v>45348</c:v>
                </c:pt>
                <c:pt idx="235">
                  <c:v>45345</c:v>
                </c:pt>
                <c:pt idx="236">
                  <c:v>45344</c:v>
                </c:pt>
                <c:pt idx="237">
                  <c:v>45343</c:v>
                </c:pt>
                <c:pt idx="238">
                  <c:v>45342</c:v>
                </c:pt>
                <c:pt idx="239">
                  <c:v>45338</c:v>
                </c:pt>
                <c:pt idx="240">
                  <c:v>45337</c:v>
                </c:pt>
                <c:pt idx="241">
                  <c:v>45336</c:v>
                </c:pt>
                <c:pt idx="242">
                  <c:v>45335</c:v>
                </c:pt>
                <c:pt idx="243">
                  <c:v>45334</c:v>
                </c:pt>
                <c:pt idx="244">
                  <c:v>45331</c:v>
                </c:pt>
                <c:pt idx="245">
                  <c:v>45330</c:v>
                </c:pt>
                <c:pt idx="246">
                  <c:v>45329</c:v>
                </c:pt>
                <c:pt idx="247">
                  <c:v>45328</c:v>
                </c:pt>
                <c:pt idx="248">
                  <c:v>45327</c:v>
                </c:pt>
                <c:pt idx="249">
                  <c:v>45324</c:v>
                </c:pt>
                <c:pt idx="250">
                  <c:v>45323</c:v>
                </c:pt>
                <c:pt idx="251">
                  <c:v>45322</c:v>
                </c:pt>
                <c:pt idx="252">
                  <c:v>45321</c:v>
                </c:pt>
                <c:pt idx="253">
                  <c:v>45320</c:v>
                </c:pt>
                <c:pt idx="254">
                  <c:v>45317</c:v>
                </c:pt>
                <c:pt idx="255">
                  <c:v>45316</c:v>
                </c:pt>
                <c:pt idx="256">
                  <c:v>45315</c:v>
                </c:pt>
                <c:pt idx="257">
                  <c:v>45314</c:v>
                </c:pt>
                <c:pt idx="258">
                  <c:v>45313</c:v>
                </c:pt>
                <c:pt idx="259">
                  <c:v>45310</c:v>
                </c:pt>
                <c:pt idx="260">
                  <c:v>45309</c:v>
                </c:pt>
                <c:pt idx="261">
                  <c:v>45308</c:v>
                </c:pt>
                <c:pt idx="262">
                  <c:v>45307</c:v>
                </c:pt>
                <c:pt idx="263">
                  <c:v>45303</c:v>
                </c:pt>
                <c:pt idx="264">
                  <c:v>45302</c:v>
                </c:pt>
                <c:pt idx="265">
                  <c:v>45301</c:v>
                </c:pt>
                <c:pt idx="266">
                  <c:v>45300</c:v>
                </c:pt>
                <c:pt idx="267">
                  <c:v>45299</c:v>
                </c:pt>
                <c:pt idx="268">
                  <c:v>45296</c:v>
                </c:pt>
                <c:pt idx="269">
                  <c:v>45295</c:v>
                </c:pt>
                <c:pt idx="270">
                  <c:v>45294</c:v>
                </c:pt>
                <c:pt idx="271">
                  <c:v>45293</c:v>
                </c:pt>
                <c:pt idx="272">
                  <c:v>45289</c:v>
                </c:pt>
                <c:pt idx="273">
                  <c:v>45288</c:v>
                </c:pt>
                <c:pt idx="274">
                  <c:v>45287</c:v>
                </c:pt>
                <c:pt idx="275">
                  <c:v>45286</c:v>
                </c:pt>
                <c:pt idx="276">
                  <c:v>45282</c:v>
                </c:pt>
                <c:pt idx="277">
                  <c:v>45281</c:v>
                </c:pt>
                <c:pt idx="278">
                  <c:v>45280</c:v>
                </c:pt>
                <c:pt idx="279">
                  <c:v>45279</c:v>
                </c:pt>
                <c:pt idx="280">
                  <c:v>45278</c:v>
                </c:pt>
                <c:pt idx="281">
                  <c:v>45275</c:v>
                </c:pt>
                <c:pt idx="282">
                  <c:v>45274</c:v>
                </c:pt>
                <c:pt idx="283">
                  <c:v>45273</c:v>
                </c:pt>
                <c:pt idx="284">
                  <c:v>45272</c:v>
                </c:pt>
                <c:pt idx="285">
                  <c:v>45271</c:v>
                </c:pt>
                <c:pt idx="286">
                  <c:v>45268</c:v>
                </c:pt>
                <c:pt idx="287">
                  <c:v>45267</c:v>
                </c:pt>
                <c:pt idx="288">
                  <c:v>45266</c:v>
                </c:pt>
                <c:pt idx="289">
                  <c:v>45265</c:v>
                </c:pt>
                <c:pt idx="290">
                  <c:v>45264</c:v>
                </c:pt>
                <c:pt idx="291">
                  <c:v>45261</c:v>
                </c:pt>
                <c:pt idx="292">
                  <c:v>45260</c:v>
                </c:pt>
                <c:pt idx="293">
                  <c:v>45259</c:v>
                </c:pt>
                <c:pt idx="294">
                  <c:v>45258</c:v>
                </c:pt>
                <c:pt idx="295">
                  <c:v>45257</c:v>
                </c:pt>
                <c:pt idx="296">
                  <c:v>45254</c:v>
                </c:pt>
                <c:pt idx="297">
                  <c:v>45252</c:v>
                </c:pt>
                <c:pt idx="298">
                  <c:v>45251</c:v>
                </c:pt>
                <c:pt idx="299">
                  <c:v>45250</c:v>
                </c:pt>
                <c:pt idx="300">
                  <c:v>45247</c:v>
                </c:pt>
                <c:pt idx="301">
                  <c:v>45246</c:v>
                </c:pt>
                <c:pt idx="302">
                  <c:v>45245</c:v>
                </c:pt>
                <c:pt idx="303">
                  <c:v>45244</c:v>
                </c:pt>
                <c:pt idx="304">
                  <c:v>45243</c:v>
                </c:pt>
                <c:pt idx="305">
                  <c:v>45240</c:v>
                </c:pt>
                <c:pt idx="306">
                  <c:v>45239</c:v>
                </c:pt>
                <c:pt idx="307">
                  <c:v>45238</c:v>
                </c:pt>
                <c:pt idx="308">
                  <c:v>45237</c:v>
                </c:pt>
                <c:pt idx="309">
                  <c:v>45236</c:v>
                </c:pt>
                <c:pt idx="310">
                  <c:v>45233</c:v>
                </c:pt>
                <c:pt idx="311">
                  <c:v>45232</c:v>
                </c:pt>
                <c:pt idx="312">
                  <c:v>45231</c:v>
                </c:pt>
                <c:pt idx="313">
                  <c:v>45230</c:v>
                </c:pt>
                <c:pt idx="314">
                  <c:v>45229</c:v>
                </c:pt>
                <c:pt idx="315">
                  <c:v>45226</c:v>
                </c:pt>
                <c:pt idx="316">
                  <c:v>45225</c:v>
                </c:pt>
                <c:pt idx="317">
                  <c:v>45224</c:v>
                </c:pt>
                <c:pt idx="318">
                  <c:v>45223</c:v>
                </c:pt>
                <c:pt idx="319">
                  <c:v>45222</c:v>
                </c:pt>
                <c:pt idx="320">
                  <c:v>45219</c:v>
                </c:pt>
                <c:pt idx="321">
                  <c:v>45218</c:v>
                </c:pt>
                <c:pt idx="322">
                  <c:v>45217</c:v>
                </c:pt>
                <c:pt idx="323">
                  <c:v>45216</c:v>
                </c:pt>
                <c:pt idx="324">
                  <c:v>45215</c:v>
                </c:pt>
                <c:pt idx="325">
                  <c:v>45212</c:v>
                </c:pt>
                <c:pt idx="326">
                  <c:v>45211</c:v>
                </c:pt>
                <c:pt idx="327">
                  <c:v>45210</c:v>
                </c:pt>
                <c:pt idx="328">
                  <c:v>45209</c:v>
                </c:pt>
                <c:pt idx="329">
                  <c:v>45208</c:v>
                </c:pt>
                <c:pt idx="330">
                  <c:v>45205</c:v>
                </c:pt>
                <c:pt idx="331">
                  <c:v>45204</c:v>
                </c:pt>
                <c:pt idx="332">
                  <c:v>45203</c:v>
                </c:pt>
                <c:pt idx="333">
                  <c:v>45202</c:v>
                </c:pt>
                <c:pt idx="334">
                  <c:v>45201</c:v>
                </c:pt>
                <c:pt idx="335">
                  <c:v>45198</c:v>
                </c:pt>
                <c:pt idx="336">
                  <c:v>45197</c:v>
                </c:pt>
                <c:pt idx="337">
                  <c:v>45196</c:v>
                </c:pt>
                <c:pt idx="338">
                  <c:v>45195</c:v>
                </c:pt>
                <c:pt idx="339">
                  <c:v>45194</c:v>
                </c:pt>
                <c:pt idx="340">
                  <c:v>45191</c:v>
                </c:pt>
                <c:pt idx="341">
                  <c:v>45190</c:v>
                </c:pt>
                <c:pt idx="342">
                  <c:v>45189</c:v>
                </c:pt>
                <c:pt idx="343">
                  <c:v>45188</c:v>
                </c:pt>
                <c:pt idx="344">
                  <c:v>45187</c:v>
                </c:pt>
                <c:pt idx="345">
                  <c:v>45184</c:v>
                </c:pt>
                <c:pt idx="346">
                  <c:v>45183</c:v>
                </c:pt>
                <c:pt idx="347">
                  <c:v>45182</c:v>
                </c:pt>
                <c:pt idx="348">
                  <c:v>45181</c:v>
                </c:pt>
                <c:pt idx="349">
                  <c:v>45180</c:v>
                </c:pt>
                <c:pt idx="350">
                  <c:v>45177</c:v>
                </c:pt>
                <c:pt idx="351">
                  <c:v>45176</c:v>
                </c:pt>
                <c:pt idx="352">
                  <c:v>45175</c:v>
                </c:pt>
                <c:pt idx="353">
                  <c:v>45174</c:v>
                </c:pt>
                <c:pt idx="354">
                  <c:v>45170</c:v>
                </c:pt>
                <c:pt idx="355">
                  <c:v>45169</c:v>
                </c:pt>
                <c:pt idx="356">
                  <c:v>45168</c:v>
                </c:pt>
                <c:pt idx="357">
                  <c:v>45167</c:v>
                </c:pt>
                <c:pt idx="358">
                  <c:v>45166</c:v>
                </c:pt>
                <c:pt idx="359">
                  <c:v>45163</c:v>
                </c:pt>
                <c:pt idx="360">
                  <c:v>45162</c:v>
                </c:pt>
                <c:pt idx="361">
                  <c:v>45161</c:v>
                </c:pt>
                <c:pt idx="362">
                  <c:v>45160</c:v>
                </c:pt>
                <c:pt idx="363">
                  <c:v>45159</c:v>
                </c:pt>
                <c:pt idx="364">
                  <c:v>45156</c:v>
                </c:pt>
                <c:pt idx="365">
                  <c:v>45155</c:v>
                </c:pt>
                <c:pt idx="366">
                  <c:v>45154</c:v>
                </c:pt>
                <c:pt idx="367">
                  <c:v>45153</c:v>
                </c:pt>
                <c:pt idx="368">
                  <c:v>45152</c:v>
                </c:pt>
                <c:pt idx="369">
                  <c:v>45149</c:v>
                </c:pt>
                <c:pt idx="370">
                  <c:v>45148</c:v>
                </c:pt>
                <c:pt idx="371">
                  <c:v>45147</c:v>
                </c:pt>
                <c:pt idx="372">
                  <c:v>45146</c:v>
                </c:pt>
                <c:pt idx="373">
                  <c:v>45145</c:v>
                </c:pt>
                <c:pt idx="374">
                  <c:v>45142</c:v>
                </c:pt>
                <c:pt idx="375">
                  <c:v>45141</c:v>
                </c:pt>
                <c:pt idx="376">
                  <c:v>45140</c:v>
                </c:pt>
                <c:pt idx="377">
                  <c:v>45139</c:v>
                </c:pt>
                <c:pt idx="378">
                  <c:v>45138</c:v>
                </c:pt>
                <c:pt idx="379">
                  <c:v>45135</c:v>
                </c:pt>
                <c:pt idx="380">
                  <c:v>45134</c:v>
                </c:pt>
                <c:pt idx="381">
                  <c:v>45133</c:v>
                </c:pt>
                <c:pt idx="382">
                  <c:v>45132</c:v>
                </c:pt>
                <c:pt idx="383">
                  <c:v>45131</c:v>
                </c:pt>
                <c:pt idx="384">
                  <c:v>45128</c:v>
                </c:pt>
                <c:pt idx="385">
                  <c:v>45127</c:v>
                </c:pt>
                <c:pt idx="386">
                  <c:v>45126</c:v>
                </c:pt>
                <c:pt idx="387">
                  <c:v>45125</c:v>
                </c:pt>
                <c:pt idx="388">
                  <c:v>45124</c:v>
                </c:pt>
                <c:pt idx="389">
                  <c:v>45121</c:v>
                </c:pt>
                <c:pt idx="390">
                  <c:v>45120</c:v>
                </c:pt>
                <c:pt idx="391">
                  <c:v>45119</c:v>
                </c:pt>
                <c:pt idx="392">
                  <c:v>45118</c:v>
                </c:pt>
                <c:pt idx="393">
                  <c:v>45117</c:v>
                </c:pt>
                <c:pt idx="394">
                  <c:v>45114</c:v>
                </c:pt>
                <c:pt idx="395">
                  <c:v>45113</c:v>
                </c:pt>
                <c:pt idx="396">
                  <c:v>45112</c:v>
                </c:pt>
                <c:pt idx="397">
                  <c:v>45110</c:v>
                </c:pt>
                <c:pt idx="398">
                  <c:v>45107</c:v>
                </c:pt>
                <c:pt idx="399">
                  <c:v>45106</c:v>
                </c:pt>
                <c:pt idx="400">
                  <c:v>45105</c:v>
                </c:pt>
                <c:pt idx="401">
                  <c:v>45104</c:v>
                </c:pt>
                <c:pt idx="402">
                  <c:v>45103</c:v>
                </c:pt>
                <c:pt idx="403">
                  <c:v>45100</c:v>
                </c:pt>
                <c:pt idx="404">
                  <c:v>45099</c:v>
                </c:pt>
                <c:pt idx="405">
                  <c:v>45098</c:v>
                </c:pt>
                <c:pt idx="406">
                  <c:v>45097</c:v>
                </c:pt>
                <c:pt idx="407">
                  <c:v>45093</c:v>
                </c:pt>
                <c:pt idx="408">
                  <c:v>45092</c:v>
                </c:pt>
                <c:pt idx="409">
                  <c:v>45091</c:v>
                </c:pt>
                <c:pt idx="410">
                  <c:v>45090</c:v>
                </c:pt>
                <c:pt idx="411">
                  <c:v>45089</c:v>
                </c:pt>
                <c:pt idx="412">
                  <c:v>45086</c:v>
                </c:pt>
                <c:pt idx="413">
                  <c:v>45085</c:v>
                </c:pt>
                <c:pt idx="414">
                  <c:v>45084</c:v>
                </c:pt>
                <c:pt idx="415">
                  <c:v>45083</c:v>
                </c:pt>
                <c:pt idx="416">
                  <c:v>45082</c:v>
                </c:pt>
                <c:pt idx="417">
                  <c:v>45079</c:v>
                </c:pt>
                <c:pt idx="418">
                  <c:v>45078</c:v>
                </c:pt>
                <c:pt idx="419">
                  <c:v>45077</c:v>
                </c:pt>
                <c:pt idx="420">
                  <c:v>45076</c:v>
                </c:pt>
                <c:pt idx="421">
                  <c:v>45072</c:v>
                </c:pt>
                <c:pt idx="422">
                  <c:v>45071</c:v>
                </c:pt>
                <c:pt idx="423">
                  <c:v>45070</c:v>
                </c:pt>
                <c:pt idx="424">
                  <c:v>45069</c:v>
                </c:pt>
                <c:pt idx="425">
                  <c:v>45068</c:v>
                </c:pt>
                <c:pt idx="426">
                  <c:v>45065</c:v>
                </c:pt>
                <c:pt idx="427">
                  <c:v>45064</c:v>
                </c:pt>
                <c:pt idx="428">
                  <c:v>45063</c:v>
                </c:pt>
                <c:pt idx="429">
                  <c:v>45062</c:v>
                </c:pt>
                <c:pt idx="430">
                  <c:v>45061</c:v>
                </c:pt>
                <c:pt idx="431">
                  <c:v>45058</c:v>
                </c:pt>
                <c:pt idx="432">
                  <c:v>45057</c:v>
                </c:pt>
                <c:pt idx="433">
                  <c:v>45056</c:v>
                </c:pt>
                <c:pt idx="434">
                  <c:v>45055</c:v>
                </c:pt>
                <c:pt idx="435">
                  <c:v>45054</c:v>
                </c:pt>
                <c:pt idx="436">
                  <c:v>45051</c:v>
                </c:pt>
                <c:pt idx="437">
                  <c:v>45050</c:v>
                </c:pt>
                <c:pt idx="438">
                  <c:v>45049</c:v>
                </c:pt>
                <c:pt idx="439">
                  <c:v>45048</c:v>
                </c:pt>
                <c:pt idx="440">
                  <c:v>45047</c:v>
                </c:pt>
                <c:pt idx="441">
                  <c:v>45044</c:v>
                </c:pt>
                <c:pt idx="442">
                  <c:v>45043</c:v>
                </c:pt>
                <c:pt idx="443">
                  <c:v>45042</c:v>
                </c:pt>
                <c:pt idx="444">
                  <c:v>45041</c:v>
                </c:pt>
                <c:pt idx="445">
                  <c:v>45040</c:v>
                </c:pt>
                <c:pt idx="446">
                  <c:v>45037</c:v>
                </c:pt>
                <c:pt idx="447">
                  <c:v>45036</c:v>
                </c:pt>
                <c:pt idx="448">
                  <c:v>45035</c:v>
                </c:pt>
                <c:pt idx="449">
                  <c:v>45034</c:v>
                </c:pt>
                <c:pt idx="450">
                  <c:v>45033</c:v>
                </c:pt>
                <c:pt idx="451">
                  <c:v>45030</c:v>
                </c:pt>
                <c:pt idx="452">
                  <c:v>45029</c:v>
                </c:pt>
                <c:pt idx="453">
                  <c:v>45028</c:v>
                </c:pt>
                <c:pt idx="454">
                  <c:v>45027</c:v>
                </c:pt>
                <c:pt idx="455">
                  <c:v>45026</c:v>
                </c:pt>
                <c:pt idx="456">
                  <c:v>45022</c:v>
                </c:pt>
                <c:pt idx="457">
                  <c:v>45021</c:v>
                </c:pt>
                <c:pt idx="458">
                  <c:v>45020</c:v>
                </c:pt>
                <c:pt idx="459">
                  <c:v>45019</c:v>
                </c:pt>
                <c:pt idx="460">
                  <c:v>45016</c:v>
                </c:pt>
                <c:pt idx="461">
                  <c:v>45015</c:v>
                </c:pt>
                <c:pt idx="462">
                  <c:v>45014</c:v>
                </c:pt>
                <c:pt idx="463">
                  <c:v>45013</c:v>
                </c:pt>
                <c:pt idx="464">
                  <c:v>45012</c:v>
                </c:pt>
                <c:pt idx="465">
                  <c:v>45009</c:v>
                </c:pt>
                <c:pt idx="466">
                  <c:v>45008</c:v>
                </c:pt>
                <c:pt idx="467">
                  <c:v>45007</c:v>
                </c:pt>
                <c:pt idx="468">
                  <c:v>45006</c:v>
                </c:pt>
                <c:pt idx="469">
                  <c:v>45005</c:v>
                </c:pt>
                <c:pt idx="470">
                  <c:v>45002</c:v>
                </c:pt>
                <c:pt idx="471">
                  <c:v>45001</c:v>
                </c:pt>
                <c:pt idx="472">
                  <c:v>45000</c:v>
                </c:pt>
                <c:pt idx="473">
                  <c:v>44999</c:v>
                </c:pt>
                <c:pt idx="474">
                  <c:v>44998</c:v>
                </c:pt>
                <c:pt idx="475">
                  <c:v>44995</c:v>
                </c:pt>
                <c:pt idx="476">
                  <c:v>44994</c:v>
                </c:pt>
                <c:pt idx="477">
                  <c:v>44993</c:v>
                </c:pt>
                <c:pt idx="478">
                  <c:v>44992</c:v>
                </c:pt>
                <c:pt idx="479">
                  <c:v>44991</c:v>
                </c:pt>
                <c:pt idx="480">
                  <c:v>44988</c:v>
                </c:pt>
                <c:pt idx="481">
                  <c:v>44987</c:v>
                </c:pt>
                <c:pt idx="482">
                  <c:v>44986</c:v>
                </c:pt>
                <c:pt idx="483">
                  <c:v>44985</c:v>
                </c:pt>
                <c:pt idx="484">
                  <c:v>44984</c:v>
                </c:pt>
                <c:pt idx="485">
                  <c:v>44981</c:v>
                </c:pt>
                <c:pt idx="486">
                  <c:v>44980</c:v>
                </c:pt>
                <c:pt idx="487">
                  <c:v>44979</c:v>
                </c:pt>
                <c:pt idx="488">
                  <c:v>44978</c:v>
                </c:pt>
                <c:pt idx="489">
                  <c:v>44974</c:v>
                </c:pt>
                <c:pt idx="490">
                  <c:v>44973</c:v>
                </c:pt>
                <c:pt idx="491">
                  <c:v>44972</c:v>
                </c:pt>
                <c:pt idx="492">
                  <c:v>44971</c:v>
                </c:pt>
                <c:pt idx="493">
                  <c:v>44970</c:v>
                </c:pt>
                <c:pt idx="494">
                  <c:v>44967</c:v>
                </c:pt>
                <c:pt idx="495">
                  <c:v>44966</c:v>
                </c:pt>
                <c:pt idx="496">
                  <c:v>44965</c:v>
                </c:pt>
                <c:pt idx="497">
                  <c:v>44964</c:v>
                </c:pt>
                <c:pt idx="498">
                  <c:v>44963</c:v>
                </c:pt>
                <c:pt idx="499">
                  <c:v>44960</c:v>
                </c:pt>
                <c:pt idx="500">
                  <c:v>44959</c:v>
                </c:pt>
                <c:pt idx="501">
                  <c:v>44958</c:v>
                </c:pt>
                <c:pt idx="502">
                  <c:v>44957</c:v>
                </c:pt>
                <c:pt idx="503">
                  <c:v>44956</c:v>
                </c:pt>
                <c:pt idx="504">
                  <c:v>44953</c:v>
                </c:pt>
                <c:pt idx="505">
                  <c:v>44952</c:v>
                </c:pt>
                <c:pt idx="506">
                  <c:v>44951</c:v>
                </c:pt>
                <c:pt idx="507">
                  <c:v>44950</c:v>
                </c:pt>
                <c:pt idx="508">
                  <c:v>44949</c:v>
                </c:pt>
                <c:pt idx="509">
                  <c:v>44946</c:v>
                </c:pt>
                <c:pt idx="510">
                  <c:v>44945</c:v>
                </c:pt>
                <c:pt idx="511">
                  <c:v>44944</c:v>
                </c:pt>
                <c:pt idx="512">
                  <c:v>44943</c:v>
                </c:pt>
                <c:pt idx="513">
                  <c:v>44939</c:v>
                </c:pt>
                <c:pt idx="514">
                  <c:v>44938</c:v>
                </c:pt>
                <c:pt idx="515">
                  <c:v>44937</c:v>
                </c:pt>
                <c:pt idx="516">
                  <c:v>44936</c:v>
                </c:pt>
                <c:pt idx="517">
                  <c:v>44935</c:v>
                </c:pt>
                <c:pt idx="518">
                  <c:v>44932</c:v>
                </c:pt>
                <c:pt idx="519">
                  <c:v>44931</c:v>
                </c:pt>
                <c:pt idx="520">
                  <c:v>44930</c:v>
                </c:pt>
                <c:pt idx="521">
                  <c:v>44929</c:v>
                </c:pt>
                <c:pt idx="522">
                  <c:v>44925</c:v>
                </c:pt>
                <c:pt idx="523">
                  <c:v>44924</c:v>
                </c:pt>
                <c:pt idx="524">
                  <c:v>44923</c:v>
                </c:pt>
                <c:pt idx="525">
                  <c:v>44922</c:v>
                </c:pt>
                <c:pt idx="526">
                  <c:v>44918</c:v>
                </c:pt>
                <c:pt idx="527">
                  <c:v>44917</c:v>
                </c:pt>
                <c:pt idx="528">
                  <c:v>44916</c:v>
                </c:pt>
                <c:pt idx="529">
                  <c:v>44915</c:v>
                </c:pt>
                <c:pt idx="530">
                  <c:v>44914</c:v>
                </c:pt>
                <c:pt idx="531">
                  <c:v>44911</c:v>
                </c:pt>
                <c:pt idx="532">
                  <c:v>44910</c:v>
                </c:pt>
                <c:pt idx="533">
                  <c:v>44909</c:v>
                </c:pt>
                <c:pt idx="534">
                  <c:v>44908</c:v>
                </c:pt>
                <c:pt idx="535">
                  <c:v>44907</c:v>
                </c:pt>
                <c:pt idx="536">
                  <c:v>44904</c:v>
                </c:pt>
                <c:pt idx="537">
                  <c:v>44903</c:v>
                </c:pt>
                <c:pt idx="538">
                  <c:v>44902</c:v>
                </c:pt>
                <c:pt idx="539">
                  <c:v>44901</c:v>
                </c:pt>
                <c:pt idx="540">
                  <c:v>44900</c:v>
                </c:pt>
                <c:pt idx="541">
                  <c:v>44897</c:v>
                </c:pt>
                <c:pt idx="542">
                  <c:v>44896</c:v>
                </c:pt>
                <c:pt idx="543">
                  <c:v>44895</c:v>
                </c:pt>
                <c:pt idx="544">
                  <c:v>44894</c:v>
                </c:pt>
                <c:pt idx="545">
                  <c:v>44893</c:v>
                </c:pt>
                <c:pt idx="546">
                  <c:v>44890</c:v>
                </c:pt>
                <c:pt idx="547">
                  <c:v>44888</c:v>
                </c:pt>
                <c:pt idx="548">
                  <c:v>44887</c:v>
                </c:pt>
                <c:pt idx="549">
                  <c:v>44886</c:v>
                </c:pt>
                <c:pt idx="550">
                  <c:v>44883</c:v>
                </c:pt>
                <c:pt idx="551">
                  <c:v>44882</c:v>
                </c:pt>
                <c:pt idx="552">
                  <c:v>44881</c:v>
                </c:pt>
                <c:pt idx="553">
                  <c:v>44880</c:v>
                </c:pt>
                <c:pt idx="554">
                  <c:v>44879</c:v>
                </c:pt>
                <c:pt idx="555">
                  <c:v>44876</c:v>
                </c:pt>
                <c:pt idx="556">
                  <c:v>44875</c:v>
                </c:pt>
                <c:pt idx="557">
                  <c:v>44874</c:v>
                </c:pt>
                <c:pt idx="558">
                  <c:v>44873</c:v>
                </c:pt>
                <c:pt idx="559">
                  <c:v>44872</c:v>
                </c:pt>
                <c:pt idx="560">
                  <c:v>44869</c:v>
                </c:pt>
                <c:pt idx="561">
                  <c:v>44868</c:v>
                </c:pt>
                <c:pt idx="562">
                  <c:v>44867</c:v>
                </c:pt>
                <c:pt idx="563">
                  <c:v>44866</c:v>
                </c:pt>
                <c:pt idx="564">
                  <c:v>44865</c:v>
                </c:pt>
                <c:pt idx="565">
                  <c:v>44862</c:v>
                </c:pt>
                <c:pt idx="566">
                  <c:v>44861</c:v>
                </c:pt>
                <c:pt idx="567">
                  <c:v>44860</c:v>
                </c:pt>
                <c:pt idx="568">
                  <c:v>44859</c:v>
                </c:pt>
                <c:pt idx="569">
                  <c:v>44858</c:v>
                </c:pt>
                <c:pt idx="570">
                  <c:v>44855</c:v>
                </c:pt>
                <c:pt idx="571">
                  <c:v>44854</c:v>
                </c:pt>
                <c:pt idx="572">
                  <c:v>44853</c:v>
                </c:pt>
                <c:pt idx="573">
                  <c:v>44852</c:v>
                </c:pt>
                <c:pt idx="574">
                  <c:v>44851</c:v>
                </c:pt>
                <c:pt idx="575">
                  <c:v>44848</c:v>
                </c:pt>
                <c:pt idx="576">
                  <c:v>44847</c:v>
                </c:pt>
                <c:pt idx="577">
                  <c:v>44846</c:v>
                </c:pt>
                <c:pt idx="578">
                  <c:v>44845</c:v>
                </c:pt>
                <c:pt idx="579">
                  <c:v>44844</c:v>
                </c:pt>
                <c:pt idx="580">
                  <c:v>44841</c:v>
                </c:pt>
                <c:pt idx="581">
                  <c:v>44840</c:v>
                </c:pt>
                <c:pt idx="582">
                  <c:v>44839</c:v>
                </c:pt>
                <c:pt idx="583">
                  <c:v>44838</c:v>
                </c:pt>
                <c:pt idx="584">
                  <c:v>44837</c:v>
                </c:pt>
                <c:pt idx="585">
                  <c:v>44834</c:v>
                </c:pt>
                <c:pt idx="586">
                  <c:v>44833</c:v>
                </c:pt>
                <c:pt idx="587">
                  <c:v>44832</c:v>
                </c:pt>
                <c:pt idx="588">
                  <c:v>44831</c:v>
                </c:pt>
                <c:pt idx="589">
                  <c:v>44830</c:v>
                </c:pt>
                <c:pt idx="590">
                  <c:v>44827</c:v>
                </c:pt>
                <c:pt idx="591">
                  <c:v>44826</c:v>
                </c:pt>
                <c:pt idx="592">
                  <c:v>44825</c:v>
                </c:pt>
                <c:pt idx="593">
                  <c:v>44824</c:v>
                </c:pt>
                <c:pt idx="594">
                  <c:v>44823</c:v>
                </c:pt>
                <c:pt idx="595">
                  <c:v>44820</c:v>
                </c:pt>
                <c:pt idx="596">
                  <c:v>44819</c:v>
                </c:pt>
                <c:pt idx="597">
                  <c:v>44818</c:v>
                </c:pt>
                <c:pt idx="598">
                  <c:v>44817</c:v>
                </c:pt>
                <c:pt idx="599">
                  <c:v>44816</c:v>
                </c:pt>
                <c:pt idx="600">
                  <c:v>44813</c:v>
                </c:pt>
                <c:pt idx="601">
                  <c:v>44812</c:v>
                </c:pt>
                <c:pt idx="602">
                  <c:v>44811</c:v>
                </c:pt>
                <c:pt idx="603">
                  <c:v>44810</c:v>
                </c:pt>
                <c:pt idx="604">
                  <c:v>44806</c:v>
                </c:pt>
                <c:pt idx="605">
                  <c:v>44805</c:v>
                </c:pt>
                <c:pt idx="606">
                  <c:v>44804</c:v>
                </c:pt>
                <c:pt idx="607">
                  <c:v>44803</c:v>
                </c:pt>
                <c:pt idx="608">
                  <c:v>44802</c:v>
                </c:pt>
                <c:pt idx="609">
                  <c:v>44799</c:v>
                </c:pt>
                <c:pt idx="610">
                  <c:v>44798</c:v>
                </c:pt>
                <c:pt idx="611">
                  <c:v>44797</c:v>
                </c:pt>
                <c:pt idx="612">
                  <c:v>44796</c:v>
                </c:pt>
                <c:pt idx="613">
                  <c:v>44795</c:v>
                </c:pt>
                <c:pt idx="614">
                  <c:v>44792</c:v>
                </c:pt>
                <c:pt idx="615">
                  <c:v>44791</c:v>
                </c:pt>
                <c:pt idx="616">
                  <c:v>44790</c:v>
                </c:pt>
                <c:pt idx="617">
                  <c:v>44789</c:v>
                </c:pt>
                <c:pt idx="618">
                  <c:v>44788</c:v>
                </c:pt>
                <c:pt idx="619">
                  <c:v>44785</c:v>
                </c:pt>
                <c:pt idx="620">
                  <c:v>44784</c:v>
                </c:pt>
                <c:pt idx="621">
                  <c:v>44783</c:v>
                </c:pt>
                <c:pt idx="622">
                  <c:v>44782</c:v>
                </c:pt>
                <c:pt idx="623">
                  <c:v>44781</c:v>
                </c:pt>
                <c:pt idx="624">
                  <c:v>44778</c:v>
                </c:pt>
                <c:pt idx="625">
                  <c:v>44777</c:v>
                </c:pt>
                <c:pt idx="626">
                  <c:v>44776</c:v>
                </c:pt>
                <c:pt idx="627">
                  <c:v>44775</c:v>
                </c:pt>
                <c:pt idx="628">
                  <c:v>44774</c:v>
                </c:pt>
                <c:pt idx="629">
                  <c:v>44771</c:v>
                </c:pt>
                <c:pt idx="630">
                  <c:v>44770</c:v>
                </c:pt>
                <c:pt idx="631">
                  <c:v>44769</c:v>
                </c:pt>
                <c:pt idx="632">
                  <c:v>44768</c:v>
                </c:pt>
                <c:pt idx="633">
                  <c:v>44767</c:v>
                </c:pt>
                <c:pt idx="634">
                  <c:v>44764</c:v>
                </c:pt>
                <c:pt idx="635">
                  <c:v>44763</c:v>
                </c:pt>
                <c:pt idx="636">
                  <c:v>44762</c:v>
                </c:pt>
                <c:pt idx="637">
                  <c:v>44761</c:v>
                </c:pt>
                <c:pt idx="638">
                  <c:v>44760</c:v>
                </c:pt>
                <c:pt idx="639">
                  <c:v>44757</c:v>
                </c:pt>
                <c:pt idx="640">
                  <c:v>44756</c:v>
                </c:pt>
                <c:pt idx="641">
                  <c:v>44755</c:v>
                </c:pt>
                <c:pt idx="642">
                  <c:v>44754</c:v>
                </c:pt>
                <c:pt idx="643">
                  <c:v>44753</c:v>
                </c:pt>
                <c:pt idx="644">
                  <c:v>44750</c:v>
                </c:pt>
                <c:pt idx="645">
                  <c:v>44749</c:v>
                </c:pt>
                <c:pt idx="646">
                  <c:v>44748</c:v>
                </c:pt>
                <c:pt idx="647">
                  <c:v>44747</c:v>
                </c:pt>
                <c:pt idx="648">
                  <c:v>44743</c:v>
                </c:pt>
                <c:pt idx="649">
                  <c:v>44742</c:v>
                </c:pt>
                <c:pt idx="650">
                  <c:v>44741</c:v>
                </c:pt>
                <c:pt idx="651">
                  <c:v>44740</c:v>
                </c:pt>
                <c:pt idx="652">
                  <c:v>44739</c:v>
                </c:pt>
                <c:pt idx="653">
                  <c:v>44736</c:v>
                </c:pt>
                <c:pt idx="654">
                  <c:v>44735</c:v>
                </c:pt>
                <c:pt idx="655">
                  <c:v>44734</c:v>
                </c:pt>
                <c:pt idx="656">
                  <c:v>44733</c:v>
                </c:pt>
                <c:pt idx="657">
                  <c:v>44729</c:v>
                </c:pt>
                <c:pt idx="658">
                  <c:v>44728</c:v>
                </c:pt>
                <c:pt idx="659">
                  <c:v>44727</c:v>
                </c:pt>
                <c:pt idx="660">
                  <c:v>44726</c:v>
                </c:pt>
                <c:pt idx="661">
                  <c:v>44725</c:v>
                </c:pt>
                <c:pt idx="662">
                  <c:v>44722</c:v>
                </c:pt>
                <c:pt idx="663">
                  <c:v>44721</c:v>
                </c:pt>
                <c:pt idx="664">
                  <c:v>44720</c:v>
                </c:pt>
                <c:pt idx="665">
                  <c:v>44719</c:v>
                </c:pt>
                <c:pt idx="666">
                  <c:v>44718</c:v>
                </c:pt>
                <c:pt idx="667">
                  <c:v>44715</c:v>
                </c:pt>
                <c:pt idx="668">
                  <c:v>44714</c:v>
                </c:pt>
                <c:pt idx="669">
                  <c:v>44713</c:v>
                </c:pt>
                <c:pt idx="670">
                  <c:v>44712</c:v>
                </c:pt>
                <c:pt idx="671">
                  <c:v>44708</c:v>
                </c:pt>
                <c:pt idx="672">
                  <c:v>44707</c:v>
                </c:pt>
                <c:pt idx="673">
                  <c:v>44706</c:v>
                </c:pt>
                <c:pt idx="674">
                  <c:v>44705</c:v>
                </c:pt>
                <c:pt idx="675">
                  <c:v>44704</c:v>
                </c:pt>
                <c:pt idx="676">
                  <c:v>44701</c:v>
                </c:pt>
                <c:pt idx="677">
                  <c:v>44700</c:v>
                </c:pt>
                <c:pt idx="678">
                  <c:v>44699</c:v>
                </c:pt>
                <c:pt idx="679">
                  <c:v>44698</c:v>
                </c:pt>
                <c:pt idx="680">
                  <c:v>44697</c:v>
                </c:pt>
                <c:pt idx="681">
                  <c:v>44694</c:v>
                </c:pt>
                <c:pt idx="682">
                  <c:v>44693</c:v>
                </c:pt>
                <c:pt idx="683">
                  <c:v>44692</c:v>
                </c:pt>
                <c:pt idx="684">
                  <c:v>44691</c:v>
                </c:pt>
                <c:pt idx="685">
                  <c:v>44690</c:v>
                </c:pt>
                <c:pt idx="686">
                  <c:v>44687</c:v>
                </c:pt>
                <c:pt idx="687">
                  <c:v>44686</c:v>
                </c:pt>
                <c:pt idx="688">
                  <c:v>44685</c:v>
                </c:pt>
                <c:pt idx="689">
                  <c:v>44684</c:v>
                </c:pt>
                <c:pt idx="690">
                  <c:v>44683</c:v>
                </c:pt>
                <c:pt idx="691">
                  <c:v>44680</c:v>
                </c:pt>
                <c:pt idx="692">
                  <c:v>44679</c:v>
                </c:pt>
                <c:pt idx="693">
                  <c:v>44678</c:v>
                </c:pt>
                <c:pt idx="694">
                  <c:v>44677</c:v>
                </c:pt>
                <c:pt idx="695">
                  <c:v>44676</c:v>
                </c:pt>
                <c:pt idx="696">
                  <c:v>44673</c:v>
                </c:pt>
                <c:pt idx="697">
                  <c:v>44672</c:v>
                </c:pt>
                <c:pt idx="698">
                  <c:v>44671</c:v>
                </c:pt>
                <c:pt idx="699">
                  <c:v>44670</c:v>
                </c:pt>
                <c:pt idx="700">
                  <c:v>44669</c:v>
                </c:pt>
                <c:pt idx="701">
                  <c:v>44665</c:v>
                </c:pt>
                <c:pt idx="702">
                  <c:v>44664</c:v>
                </c:pt>
                <c:pt idx="703">
                  <c:v>44663</c:v>
                </c:pt>
                <c:pt idx="704">
                  <c:v>44662</c:v>
                </c:pt>
                <c:pt idx="705">
                  <c:v>44659</c:v>
                </c:pt>
                <c:pt idx="706">
                  <c:v>44658</c:v>
                </c:pt>
                <c:pt idx="707">
                  <c:v>44657</c:v>
                </c:pt>
                <c:pt idx="708">
                  <c:v>44656</c:v>
                </c:pt>
                <c:pt idx="709">
                  <c:v>44655</c:v>
                </c:pt>
                <c:pt idx="710">
                  <c:v>44652</c:v>
                </c:pt>
                <c:pt idx="711">
                  <c:v>44651</c:v>
                </c:pt>
                <c:pt idx="712">
                  <c:v>44650</c:v>
                </c:pt>
                <c:pt idx="713">
                  <c:v>44649</c:v>
                </c:pt>
                <c:pt idx="714">
                  <c:v>44648</c:v>
                </c:pt>
                <c:pt idx="715">
                  <c:v>44645</c:v>
                </c:pt>
                <c:pt idx="716">
                  <c:v>44644</c:v>
                </c:pt>
                <c:pt idx="717">
                  <c:v>44643</c:v>
                </c:pt>
                <c:pt idx="718">
                  <c:v>44642</c:v>
                </c:pt>
                <c:pt idx="719">
                  <c:v>44641</c:v>
                </c:pt>
                <c:pt idx="720">
                  <c:v>44638</c:v>
                </c:pt>
                <c:pt idx="721">
                  <c:v>44637</c:v>
                </c:pt>
                <c:pt idx="722">
                  <c:v>44636</c:v>
                </c:pt>
                <c:pt idx="723">
                  <c:v>44635</c:v>
                </c:pt>
                <c:pt idx="724">
                  <c:v>44634</c:v>
                </c:pt>
                <c:pt idx="725">
                  <c:v>44631</c:v>
                </c:pt>
                <c:pt idx="726">
                  <c:v>44630</c:v>
                </c:pt>
                <c:pt idx="727">
                  <c:v>44629</c:v>
                </c:pt>
                <c:pt idx="728">
                  <c:v>44628</c:v>
                </c:pt>
                <c:pt idx="729">
                  <c:v>44627</c:v>
                </c:pt>
                <c:pt idx="730">
                  <c:v>44624</c:v>
                </c:pt>
                <c:pt idx="731">
                  <c:v>44623</c:v>
                </c:pt>
                <c:pt idx="732">
                  <c:v>44622</c:v>
                </c:pt>
                <c:pt idx="733">
                  <c:v>44621</c:v>
                </c:pt>
                <c:pt idx="734">
                  <c:v>44620</c:v>
                </c:pt>
                <c:pt idx="735">
                  <c:v>44617</c:v>
                </c:pt>
                <c:pt idx="736">
                  <c:v>44616</c:v>
                </c:pt>
                <c:pt idx="737">
                  <c:v>44615</c:v>
                </c:pt>
                <c:pt idx="738">
                  <c:v>44614</c:v>
                </c:pt>
                <c:pt idx="739">
                  <c:v>44610</c:v>
                </c:pt>
                <c:pt idx="740">
                  <c:v>44609</c:v>
                </c:pt>
                <c:pt idx="741">
                  <c:v>44608</c:v>
                </c:pt>
                <c:pt idx="742">
                  <c:v>44607</c:v>
                </c:pt>
                <c:pt idx="743">
                  <c:v>44606</c:v>
                </c:pt>
                <c:pt idx="744">
                  <c:v>44603</c:v>
                </c:pt>
                <c:pt idx="745">
                  <c:v>44602</c:v>
                </c:pt>
                <c:pt idx="746">
                  <c:v>44601</c:v>
                </c:pt>
                <c:pt idx="747">
                  <c:v>44600</c:v>
                </c:pt>
                <c:pt idx="748">
                  <c:v>44599</c:v>
                </c:pt>
                <c:pt idx="749">
                  <c:v>44596</c:v>
                </c:pt>
                <c:pt idx="750">
                  <c:v>44595</c:v>
                </c:pt>
                <c:pt idx="751">
                  <c:v>44594</c:v>
                </c:pt>
                <c:pt idx="752">
                  <c:v>44593</c:v>
                </c:pt>
                <c:pt idx="753">
                  <c:v>44592</c:v>
                </c:pt>
                <c:pt idx="754">
                  <c:v>44589</c:v>
                </c:pt>
                <c:pt idx="755">
                  <c:v>44588</c:v>
                </c:pt>
                <c:pt idx="756">
                  <c:v>44587</c:v>
                </c:pt>
                <c:pt idx="757">
                  <c:v>44586</c:v>
                </c:pt>
                <c:pt idx="758">
                  <c:v>44585</c:v>
                </c:pt>
                <c:pt idx="759">
                  <c:v>44582</c:v>
                </c:pt>
                <c:pt idx="760">
                  <c:v>44581</c:v>
                </c:pt>
                <c:pt idx="761">
                  <c:v>44580</c:v>
                </c:pt>
                <c:pt idx="762">
                  <c:v>44579</c:v>
                </c:pt>
                <c:pt idx="763">
                  <c:v>44575</c:v>
                </c:pt>
                <c:pt idx="764">
                  <c:v>44574</c:v>
                </c:pt>
                <c:pt idx="765">
                  <c:v>44573</c:v>
                </c:pt>
                <c:pt idx="766">
                  <c:v>44572</c:v>
                </c:pt>
                <c:pt idx="767">
                  <c:v>44571</c:v>
                </c:pt>
                <c:pt idx="768">
                  <c:v>44568</c:v>
                </c:pt>
                <c:pt idx="769">
                  <c:v>44567</c:v>
                </c:pt>
                <c:pt idx="770">
                  <c:v>44566</c:v>
                </c:pt>
                <c:pt idx="771">
                  <c:v>44565</c:v>
                </c:pt>
                <c:pt idx="772">
                  <c:v>44564</c:v>
                </c:pt>
                <c:pt idx="773">
                  <c:v>44561</c:v>
                </c:pt>
                <c:pt idx="774">
                  <c:v>44560</c:v>
                </c:pt>
                <c:pt idx="775">
                  <c:v>44559</c:v>
                </c:pt>
                <c:pt idx="776">
                  <c:v>44558</c:v>
                </c:pt>
                <c:pt idx="777">
                  <c:v>44557</c:v>
                </c:pt>
                <c:pt idx="778">
                  <c:v>44553</c:v>
                </c:pt>
                <c:pt idx="779">
                  <c:v>44552</c:v>
                </c:pt>
                <c:pt idx="780">
                  <c:v>44551</c:v>
                </c:pt>
                <c:pt idx="781">
                  <c:v>44550</c:v>
                </c:pt>
                <c:pt idx="782">
                  <c:v>44547</c:v>
                </c:pt>
                <c:pt idx="783">
                  <c:v>44546</c:v>
                </c:pt>
                <c:pt idx="784">
                  <c:v>44545</c:v>
                </c:pt>
                <c:pt idx="785">
                  <c:v>44544</c:v>
                </c:pt>
                <c:pt idx="786">
                  <c:v>44543</c:v>
                </c:pt>
                <c:pt idx="787">
                  <c:v>44540</c:v>
                </c:pt>
                <c:pt idx="788">
                  <c:v>44539</c:v>
                </c:pt>
                <c:pt idx="789">
                  <c:v>44538</c:v>
                </c:pt>
                <c:pt idx="790">
                  <c:v>44537</c:v>
                </c:pt>
                <c:pt idx="791">
                  <c:v>44536</c:v>
                </c:pt>
                <c:pt idx="792">
                  <c:v>44533</c:v>
                </c:pt>
                <c:pt idx="793">
                  <c:v>44532</c:v>
                </c:pt>
                <c:pt idx="794">
                  <c:v>44531</c:v>
                </c:pt>
                <c:pt idx="795">
                  <c:v>44530</c:v>
                </c:pt>
                <c:pt idx="796">
                  <c:v>44529</c:v>
                </c:pt>
                <c:pt idx="797">
                  <c:v>44526</c:v>
                </c:pt>
                <c:pt idx="798">
                  <c:v>44524</c:v>
                </c:pt>
                <c:pt idx="799">
                  <c:v>44523</c:v>
                </c:pt>
                <c:pt idx="800">
                  <c:v>44522</c:v>
                </c:pt>
                <c:pt idx="801">
                  <c:v>44519</c:v>
                </c:pt>
                <c:pt idx="802">
                  <c:v>44518</c:v>
                </c:pt>
                <c:pt idx="803">
                  <c:v>44517</c:v>
                </c:pt>
                <c:pt idx="804">
                  <c:v>44516</c:v>
                </c:pt>
                <c:pt idx="805">
                  <c:v>44515</c:v>
                </c:pt>
                <c:pt idx="806">
                  <c:v>44512</c:v>
                </c:pt>
                <c:pt idx="807">
                  <c:v>44511</c:v>
                </c:pt>
                <c:pt idx="808">
                  <c:v>44510</c:v>
                </c:pt>
                <c:pt idx="809">
                  <c:v>44509</c:v>
                </c:pt>
                <c:pt idx="810">
                  <c:v>44508</c:v>
                </c:pt>
                <c:pt idx="811">
                  <c:v>44505</c:v>
                </c:pt>
                <c:pt idx="812">
                  <c:v>44504</c:v>
                </c:pt>
                <c:pt idx="813">
                  <c:v>44503</c:v>
                </c:pt>
                <c:pt idx="814">
                  <c:v>44502</c:v>
                </c:pt>
                <c:pt idx="815">
                  <c:v>44501</c:v>
                </c:pt>
                <c:pt idx="816">
                  <c:v>44498</c:v>
                </c:pt>
                <c:pt idx="817">
                  <c:v>44497</c:v>
                </c:pt>
                <c:pt idx="818">
                  <c:v>44496</c:v>
                </c:pt>
                <c:pt idx="819">
                  <c:v>44495</c:v>
                </c:pt>
                <c:pt idx="820">
                  <c:v>44494</c:v>
                </c:pt>
                <c:pt idx="821">
                  <c:v>44491</c:v>
                </c:pt>
                <c:pt idx="822">
                  <c:v>44490</c:v>
                </c:pt>
                <c:pt idx="823">
                  <c:v>44489</c:v>
                </c:pt>
                <c:pt idx="824">
                  <c:v>44488</c:v>
                </c:pt>
                <c:pt idx="825">
                  <c:v>44487</c:v>
                </c:pt>
                <c:pt idx="826">
                  <c:v>44484</c:v>
                </c:pt>
                <c:pt idx="827">
                  <c:v>44483</c:v>
                </c:pt>
                <c:pt idx="828">
                  <c:v>44482</c:v>
                </c:pt>
                <c:pt idx="829">
                  <c:v>44481</c:v>
                </c:pt>
                <c:pt idx="830">
                  <c:v>44480</c:v>
                </c:pt>
                <c:pt idx="831">
                  <c:v>44477</c:v>
                </c:pt>
                <c:pt idx="832">
                  <c:v>44476</c:v>
                </c:pt>
                <c:pt idx="833">
                  <c:v>44475</c:v>
                </c:pt>
                <c:pt idx="834">
                  <c:v>44474</c:v>
                </c:pt>
                <c:pt idx="835">
                  <c:v>44473</c:v>
                </c:pt>
                <c:pt idx="836">
                  <c:v>44470</c:v>
                </c:pt>
                <c:pt idx="837">
                  <c:v>44469</c:v>
                </c:pt>
                <c:pt idx="838">
                  <c:v>44468</c:v>
                </c:pt>
                <c:pt idx="839">
                  <c:v>44467</c:v>
                </c:pt>
                <c:pt idx="840">
                  <c:v>44466</c:v>
                </c:pt>
                <c:pt idx="841">
                  <c:v>44463</c:v>
                </c:pt>
                <c:pt idx="842">
                  <c:v>44462</c:v>
                </c:pt>
                <c:pt idx="843">
                  <c:v>44461</c:v>
                </c:pt>
                <c:pt idx="844">
                  <c:v>44460</c:v>
                </c:pt>
                <c:pt idx="845">
                  <c:v>44459</c:v>
                </c:pt>
                <c:pt idx="846">
                  <c:v>44456</c:v>
                </c:pt>
                <c:pt idx="847">
                  <c:v>44455</c:v>
                </c:pt>
                <c:pt idx="848">
                  <c:v>44454</c:v>
                </c:pt>
                <c:pt idx="849">
                  <c:v>44453</c:v>
                </c:pt>
                <c:pt idx="850">
                  <c:v>44452</c:v>
                </c:pt>
                <c:pt idx="851">
                  <c:v>44449</c:v>
                </c:pt>
                <c:pt idx="852">
                  <c:v>44448</c:v>
                </c:pt>
                <c:pt idx="853">
                  <c:v>44447</c:v>
                </c:pt>
                <c:pt idx="854">
                  <c:v>44446</c:v>
                </c:pt>
                <c:pt idx="855">
                  <c:v>44442</c:v>
                </c:pt>
                <c:pt idx="856">
                  <c:v>44441</c:v>
                </c:pt>
                <c:pt idx="857">
                  <c:v>44440</c:v>
                </c:pt>
                <c:pt idx="858">
                  <c:v>44439</c:v>
                </c:pt>
                <c:pt idx="859">
                  <c:v>44438</c:v>
                </c:pt>
                <c:pt idx="860">
                  <c:v>44435</c:v>
                </c:pt>
                <c:pt idx="861">
                  <c:v>44434</c:v>
                </c:pt>
                <c:pt idx="862">
                  <c:v>44433</c:v>
                </c:pt>
                <c:pt idx="863">
                  <c:v>44432</c:v>
                </c:pt>
                <c:pt idx="864">
                  <c:v>44431</c:v>
                </c:pt>
                <c:pt idx="865">
                  <c:v>44428</c:v>
                </c:pt>
                <c:pt idx="866">
                  <c:v>44427</c:v>
                </c:pt>
                <c:pt idx="867">
                  <c:v>44426</c:v>
                </c:pt>
                <c:pt idx="868">
                  <c:v>44425</c:v>
                </c:pt>
                <c:pt idx="869">
                  <c:v>44424</c:v>
                </c:pt>
                <c:pt idx="870">
                  <c:v>44421</c:v>
                </c:pt>
                <c:pt idx="871">
                  <c:v>44420</c:v>
                </c:pt>
                <c:pt idx="872">
                  <c:v>44419</c:v>
                </c:pt>
                <c:pt idx="873">
                  <c:v>44418</c:v>
                </c:pt>
                <c:pt idx="874">
                  <c:v>44417</c:v>
                </c:pt>
                <c:pt idx="875">
                  <c:v>44414</c:v>
                </c:pt>
                <c:pt idx="876">
                  <c:v>44413</c:v>
                </c:pt>
                <c:pt idx="877">
                  <c:v>44412</c:v>
                </c:pt>
                <c:pt idx="878">
                  <c:v>44411</c:v>
                </c:pt>
                <c:pt idx="879">
                  <c:v>44410</c:v>
                </c:pt>
                <c:pt idx="880">
                  <c:v>44407</c:v>
                </c:pt>
                <c:pt idx="881">
                  <c:v>44406</c:v>
                </c:pt>
                <c:pt idx="882">
                  <c:v>44405</c:v>
                </c:pt>
                <c:pt idx="883">
                  <c:v>44404</c:v>
                </c:pt>
                <c:pt idx="884">
                  <c:v>44403</c:v>
                </c:pt>
                <c:pt idx="885">
                  <c:v>44400</c:v>
                </c:pt>
                <c:pt idx="886">
                  <c:v>44399</c:v>
                </c:pt>
                <c:pt idx="887">
                  <c:v>44398</c:v>
                </c:pt>
                <c:pt idx="888">
                  <c:v>44397</c:v>
                </c:pt>
                <c:pt idx="889">
                  <c:v>44396</c:v>
                </c:pt>
                <c:pt idx="890">
                  <c:v>44393</c:v>
                </c:pt>
                <c:pt idx="891">
                  <c:v>44392</c:v>
                </c:pt>
                <c:pt idx="892">
                  <c:v>44391</c:v>
                </c:pt>
                <c:pt idx="893">
                  <c:v>44390</c:v>
                </c:pt>
                <c:pt idx="894">
                  <c:v>44389</c:v>
                </c:pt>
                <c:pt idx="895">
                  <c:v>44386</c:v>
                </c:pt>
                <c:pt idx="896">
                  <c:v>44385</c:v>
                </c:pt>
                <c:pt idx="897">
                  <c:v>44384</c:v>
                </c:pt>
                <c:pt idx="898">
                  <c:v>44383</c:v>
                </c:pt>
                <c:pt idx="899">
                  <c:v>44379</c:v>
                </c:pt>
                <c:pt idx="900">
                  <c:v>44378</c:v>
                </c:pt>
                <c:pt idx="901">
                  <c:v>44377</c:v>
                </c:pt>
                <c:pt idx="902">
                  <c:v>44376</c:v>
                </c:pt>
                <c:pt idx="903">
                  <c:v>44375</c:v>
                </c:pt>
                <c:pt idx="904">
                  <c:v>44372</c:v>
                </c:pt>
                <c:pt idx="905">
                  <c:v>44371</c:v>
                </c:pt>
                <c:pt idx="906">
                  <c:v>44370</c:v>
                </c:pt>
                <c:pt idx="907">
                  <c:v>44369</c:v>
                </c:pt>
                <c:pt idx="908">
                  <c:v>44368</c:v>
                </c:pt>
                <c:pt idx="909">
                  <c:v>44365</c:v>
                </c:pt>
                <c:pt idx="910">
                  <c:v>44364</c:v>
                </c:pt>
                <c:pt idx="911">
                  <c:v>44363</c:v>
                </c:pt>
                <c:pt idx="912">
                  <c:v>44362</c:v>
                </c:pt>
                <c:pt idx="913">
                  <c:v>44361</c:v>
                </c:pt>
                <c:pt idx="914">
                  <c:v>44358</c:v>
                </c:pt>
                <c:pt idx="915">
                  <c:v>44357</c:v>
                </c:pt>
                <c:pt idx="916">
                  <c:v>44356</c:v>
                </c:pt>
                <c:pt idx="917">
                  <c:v>44355</c:v>
                </c:pt>
                <c:pt idx="918">
                  <c:v>44354</c:v>
                </c:pt>
                <c:pt idx="919">
                  <c:v>44351</c:v>
                </c:pt>
                <c:pt idx="920">
                  <c:v>44350</c:v>
                </c:pt>
                <c:pt idx="921">
                  <c:v>44349</c:v>
                </c:pt>
                <c:pt idx="922">
                  <c:v>44348</c:v>
                </c:pt>
                <c:pt idx="923">
                  <c:v>44344</c:v>
                </c:pt>
                <c:pt idx="924">
                  <c:v>44343</c:v>
                </c:pt>
                <c:pt idx="925">
                  <c:v>44342</c:v>
                </c:pt>
                <c:pt idx="926">
                  <c:v>44341</c:v>
                </c:pt>
                <c:pt idx="927">
                  <c:v>44340</c:v>
                </c:pt>
                <c:pt idx="928">
                  <c:v>44337</c:v>
                </c:pt>
                <c:pt idx="929">
                  <c:v>44336</c:v>
                </c:pt>
                <c:pt idx="930">
                  <c:v>44335</c:v>
                </c:pt>
                <c:pt idx="931">
                  <c:v>44334</c:v>
                </c:pt>
                <c:pt idx="932">
                  <c:v>44333</c:v>
                </c:pt>
                <c:pt idx="933">
                  <c:v>44330</c:v>
                </c:pt>
                <c:pt idx="934">
                  <c:v>44329</c:v>
                </c:pt>
                <c:pt idx="935">
                  <c:v>44328</c:v>
                </c:pt>
                <c:pt idx="936">
                  <c:v>44327</c:v>
                </c:pt>
                <c:pt idx="937">
                  <c:v>44326</c:v>
                </c:pt>
                <c:pt idx="938">
                  <c:v>44323</c:v>
                </c:pt>
                <c:pt idx="939">
                  <c:v>44322</c:v>
                </c:pt>
                <c:pt idx="940">
                  <c:v>44321</c:v>
                </c:pt>
                <c:pt idx="941">
                  <c:v>44320</c:v>
                </c:pt>
                <c:pt idx="942">
                  <c:v>44319</c:v>
                </c:pt>
                <c:pt idx="943">
                  <c:v>44316</c:v>
                </c:pt>
                <c:pt idx="944">
                  <c:v>44315</c:v>
                </c:pt>
                <c:pt idx="945">
                  <c:v>44314</c:v>
                </c:pt>
                <c:pt idx="946">
                  <c:v>44313</c:v>
                </c:pt>
                <c:pt idx="947">
                  <c:v>44312</c:v>
                </c:pt>
                <c:pt idx="948">
                  <c:v>44309</c:v>
                </c:pt>
                <c:pt idx="949">
                  <c:v>44308</c:v>
                </c:pt>
                <c:pt idx="950">
                  <c:v>44307</c:v>
                </c:pt>
                <c:pt idx="951">
                  <c:v>44306</c:v>
                </c:pt>
                <c:pt idx="952">
                  <c:v>44305</c:v>
                </c:pt>
                <c:pt idx="953">
                  <c:v>44302</c:v>
                </c:pt>
                <c:pt idx="954">
                  <c:v>44301</c:v>
                </c:pt>
                <c:pt idx="955">
                  <c:v>44300</c:v>
                </c:pt>
                <c:pt idx="956">
                  <c:v>44299</c:v>
                </c:pt>
                <c:pt idx="957">
                  <c:v>44298</c:v>
                </c:pt>
                <c:pt idx="958">
                  <c:v>44295</c:v>
                </c:pt>
                <c:pt idx="959">
                  <c:v>44294</c:v>
                </c:pt>
                <c:pt idx="960">
                  <c:v>44293</c:v>
                </c:pt>
                <c:pt idx="961">
                  <c:v>44292</c:v>
                </c:pt>
                <c:pt idx="962">
                  <c:v>44291</c:v>
                </c:pt>
                <c:pt idx="963">
                  <c:v>44287</c:v>
                </c:pt>
                <c:pt idx="964">
                  <c:v>44286</c:v>
                </c:pt>
                <c:pt idx="965">
                  <c:v>44285</c:v>
                </c:pt>
                <c:pt idx="966">
                  <c:v>44284</c:v>
                </c:pt>
                <c:pt idx="967">
                  <c:v>44281</c:v>
                </c:pt>
                <c:pt idx="968">
                  <c:v>44280</c:v>
                </c:pt>
                <c:pt idx="969">
                  <c:v>44279</c:v>
                </c:pt>
                <c:pt idx="970">
                  <c:v>44278</c:v>
                </c:pt>
                <c:pt idx="971">
                  <c:v>44277</c:v>
                </c:pt>
                <c:pt idx="972">
                  <c:v>44274</c:v>
                </c:pt>
                <c:pt idx="973">
                  <c:v>44273</c:v>
                </c:pt>
                <c:pt idx="974">
                  <c:v>44272</c:v>
                </c:pt>
                <c:pt idx="975">
                  <c:v>44271</c:v>
                </c:pt>
                <c:pt idx="976">
                  <c:v>44270</c:v>
                </c:pt>
                <c:pt idx="977">
                  <c:v>44267</c:v>
                </c:pt>
                <c:pt idx="978">
                  <c:v>44266</c:v>
                </c:pt>
                <c:pt idx="979">
                  <c:v>44265</c:v>
                </c:pt>
                <c:pt idx="980">
                  <c:v>44264</c:v>
                </c:pt>
                <c:pt idx="981">
                  <c:v>44263</c:v>
                </c:pt>
                <c:pt idx="982">
                  <c:v>44260</c:v>
                </c:pt>
                <c:pt idx="983">
                  <c:v>44259</c:v>
                </c:pt>
                <c:pt idx="984">
                  <c:v>44258</c:v>
                </c:pt>
                <c:pt idx="985">
                  <c:v>44257</c:v>
                </c:pt>
                <c:pt idx="986">
                  <c:v>44256</c:v>
                </c:pt>
                <c:pt idx="987">
                  <c:v>44253</c:v>
                </c:pt>
                <c:pt idx="988">
                  <c:v>44252</c:v>
                </c:pt>
                <c:pt idx="989">
                  <c:v>44251</c:v>
                </c:pt>
                <c:pt idx="990">
                  <c:v>44250</c:v>
                </c:pt>
                <c:pt idx="991">
                  <c:v>44249</c:v>
                </c:pt>
                <c:pt idx="992">
                  <c:v>44246</c:v>
                </c:pt>
                <c:pt idx="993">
                  <c:v>44245</c:v>
                </c:pt>
                <c:pt idx="994">
                  <c:v>44244</c:v>
                </c:pt>
                <c:pt idx="995">
                  <c:v>44243</c:v>
                </c:pt>
                <c:pt idx="996">
                  <c:v>44239</c:v>
                </c:pt>
                <c:pt idx="997">
                  <c:v>44238</c:v>
                </c:pt>
                <c:pt idx="998">
                  <c:v>44237</c:v>
                </c:pt>
                <c:pt idx="999">
                  <c:v>44236</c:v>
                </c:pt>
                <c:pt idx="1000">
                  <c:v>44235</c:v>
                </c:pt>
                <c:pt idx="1001">
                  <c:v>44232</c:v>
                </c:pt>
                <c:pt idx="1002">
                  <c:v>44231</c:v>
                </c:pt>
                <c:pt idx="1003">
                  <c:v>44230</c:v>
                </c:pt>
                <c:pt idx="1004">
                  <c:v>44229</c:v>
                </c:pt>
                <c:pt idx="1005">
                  <c:v>44228</c:v>
                </c:pt>
                <c:pt idx="1006">
                  <c:v>44225</c:v>
                </c:pt>
                <c:pt idx="1007">
                  <c:v>44224</c:v>
                </c:pt>
                <c:pt idx="1008">
                  <c:v>44223</c:v>
                </c:pt>
                <c:pt idx="1009">
                  <c:v>44222</c:v>
                </c:pt>
                <c:pt idx="1010">
                  <c:v>44221</c:v>
                </c:pt>
                <c:pt idx="1011">
                  <c:v>44218</c:v>
                </c:pt>
                <c:pt idx="1012">
                  <c:v>44217</c:v>
                </c:pt>
                <c:pt idx="1013">
                  <c:v>44216</c:v>
                </c:pt>
                <c:pt idx="1014">
                  <c:v>44215</c:v>
                </c:pt>
                <c:pt idx="1015">
                  <c:v>44211</c:v>
                </c:pt>
                <c:pt idx="1016">
                  <c:v>44210</c:v>
                </c:pt>
                <c:pt idx="1017">
                  <c:v>44209</c:v>
                </c:pt>
                <c:pt idx="1018">
                  <c:v>44208</c:v>
                </c:pt>
                <c:pt idx="1019">
                  <c:v>44207</c:v>
                </c:pt>
                <c:pt idx="1020">
                  <c:v>44204</c:v>
                </c:pt>
                <c:pt idx="1021">
                  <c:v>44203</c:v>
                </c:pt>
                <c:pt idx="1022">
                  <c:v>44202</c:v>
                </c:pt>
                <c:pt idx="1023">
                  <c:v>44201</c:v>
                </c:pt>
                <c:pt idx="1024">
                  <c:v>44200</c:v>
                </c:pt>
                <c:pt idx="1025">
                  <c:v>44196</c:v>
                </c:pt>
                <c:pt idx="1026">
                  <c:v>44195</c:v>
                </c:pt>
                <c:pt idx="1027">
                  <c:v>44194</c:v>
                </c:pt>
                <c:pt idx="1028">
                  <c:v>44193</c:v>
                </c:pt>
                <c:pt idx="1029">
                  <c:v>44189</c:v>
                </c:pt>
                <c:pt idx="1030">
                  <c:v>44188</c:v>
                </c:pt>
                <c:pt idx="1031">
                  <c:v>44187</c:v>
                </c:pt>
                <c:pt idx="1032">
                  <c:v>44186</c:v>
                </c:pt>
                <c:pt idx="1033">
                  <c:v>44183</c:v>
                </c:pt>
                <c:pt idx="1034">
                  <c:v>44182</c:v>
                </c:pt>
                <c:pt idx="1035">
                  <c:v>44181</c:v>
                </c:pt>
                <c:pt idx="1036">
                  <c:v>44180</c:v>
                </c:pt>
                <c:pt idx="1037">
                  <c:v>44179</c:v>
                </c:pt>
                <c:pt idx="1038">
                  <c:v>44176</c:v>
                </c:pt>
                <c:pt idx="1039">
                  <c:v>44175</c:v>
                </c:pt>
                <c:pt idx="1040">
                  <c:v>44174</c:v>
                </c:pt>
                <c:pt idx="1041">
                  <c:v>44173</c:v>
                </c:pt>
                <c:pt idx="1042">
                  <c:v>44172</c:v>
                </c:pt>
                <c:pt idx="1043">
                  <c:v>44169</c:v>
                </c:pt>
                <c:pt idx="1044">
                  <c:v>44168</c:v>
                </c:pt>
                <c:pt idx="1045">
                  <c:v>44167</c:v>
                </c:pt>
                <c:pt idx="1046">
                  <c:v>44166</c:v>
                </c:pt>
                <c:pt idx="1047">
                  <c:v>44165</c:v>
                </c:pt>
                <c:pt idx="1048">
                  <c:v>44162</c:v>
                </c:pt>
                <c:pt idx="1049">
                  <c:v>44160</c:v>
                </c:pt>
                <c:pt idx="1050">
                  <c:v>44159</c:v>
                </c:pt>
                <c:pt idx="1051">
                  <c:v>44158</c:v>
                </c:pt>
                <c:pt idx="1052">
                  <c:v>44155</c:v>
                </c:pt>
                <c:pt idx="1053">
                  <c:v>44154</c:v>
                </c:pt>
                <c:pt idx="1054">
                  <c:v>44153</c:v>
                </c:pt>
                <c:pt idx="1055">
                  <c:v>44152</c:v>
                </c:pt>
                <c:pt idx="1056">
                  <c:v>44151</c:v>
                </c:pt>
                <c:pt idx="1057">
                  <c:v>44148</c:v>
                </c:pt>
                <c:pt idx="1058">
                  <c:v>44147</c:v>
                </c:pt>
                <c:pt idx="1059">
                  <c:v>44146</c:v>
                </c:pt>
                <c:pt idx="1060">
                  <c:v>44145</c:v>
                </c:pt>
                <c:pt idx="1061">
                  <c:v>44144</c:v>
                </c:pt>
                <c:pt idx="1062">
                  <c:v>44141</c:v>
                </c:pt>
                <c:pt idx="1063">
                  <c:v>44140</c:v>
                </c:pt>
                <c:pt idx="1064">
                  <c:v>44139</c:v>
                </c:pt>
                <c:pt idx="1065">
                  <c:v>44138</c:v>
                </c:pt>
                <c:pt idx="1066">
                  <c:v>44137</c:v>
                </c:pt>
                <c:pt idx="1067">
                  <c:v>44134</c:v>
                </c:pt>
                <c:pt idx="1068">
                  <c:v>44133</c:v>
                </c:pt>
                <c:pt idx="1069">
                  <c:v>44132</c:v>
                </c:pt>
                <c:pt idx="1070">
                  <c:v>44131</c:v>
                </c:pt>
                <c:pt idx="1071">
                  <c:v>44130</c:v>
                </c:pt>
                <c:pt idx="1072">
                  <c:v>44127</c:v>
                </c:pt>
                <c:pt idx="1073">
                  <c:v>44126</c:v>
                </c:pt>
                <c:pt idx="1074">
                  <c:v>44125</c:v>
                </c:pt>
                <c:pt idx="1075">
                  <c:v>44124</c:v>
                </c:pt>
                <c:pt idx="1076">
                  <c:v>44123</c:v>
                </c:pt>
                <c:pt idx="1077">
                  <c:v>44120</c:v>
                </c:pt>
                <c:pt idx="1078">
                  <c:v>44119</c:v>
                </c:pt>
                <c:pt idx="1079">
                  <c:v>44118</c:v>
                </c:pt>
                <c:pt idx="1080">
                  <c:v>44117</c:v>
                </c:pt>
                <c:pt idx="1081">
                  <c:v>44116</c:v>
                </c:pt>
                <c:pt idx="1082">
                  <c:v>44113</c:v>
                </c:pt>
                <c:pt idx="1083">
                  <c:v>44112</c:v>
                </c:pt>
                <c:pt idx="1084">
                  <c:v>44111</c:v>
                </c:pt>
                <c:pt idx="1085">
                  <c:v>44110</c:v>
                </c:pt>
                <c:pt idx="1086">
                  <c:v>44109</c:v>
                </c:pt>
                <c:pt idx="1087">
                  <c:v>44106</c:v>
                </c:pt>
                <c:pt idx="1088">
                  <c:v>44105</c:v>
                </c:pt>
                <c:pt idx="1089">
                  <c:v>44104</c:v>
                </c:pt>
                <c:pt idx="1090">
                  <c:v>44103</c:v>
                </c:pt>
                <c:pt idx="1091">
                  <c:v>44102</c:v>
                </c:pt>
                <c:pt idx="1092">
                  <c:v>44099</c:v>
                </c:pt>
                <c:pt idx="1093">
                  <c:v>44098</c:v>
                </c:pt>
                <c:pt idx="1094">
                  <c:v>44097</c:v>
                </c:pt>
                <c:pt idx="1095">
                  <c:v>44096</c:v>
                </c:pt>
                <c:pt idx="1096">
                  <c:v>44095</c:v>
                </c:pt>
                <c:pt idx="1097">
                  <c:v>44092</c:v>
                </c:pt>
                <c:pt idx="1098">
                  <c:v>44091</c:v>
                </c:pt>
                <c:pt idx="1099">
                  <c:v>44090</c:v>
                </c:pt>
                <c:pt idx="1100">
                  <c:v>44089</c:v>
                </c:pt>
                <c:pt idx="1101">
                  <c:v>44088</c:v>
                </c:pt>
                <c:pt idx="1102">
                  <c:v>44085</c:v>
                </c:pt>
                <c:pt idx="1103">
                  <c:v>44084</c:v>
                </c:pt>
                <c:pt idx="1104">
                  <c:v>44083</c:v>
                </c:pt>
                <c:pt idx="1105">
                  <c:v>44082</c:v>
                </c:pt>
                <c:pt idx="1106">
                  <c:v>44078</c:v>
                </c:pt>
                <c:pt idx="1107">
                  <c:v>44077</c:v>
                </c:pt>
                <c:pt idx="1108">
                  <c:v>44076</c:v>
                </c:pt>
                <c:pt idx="1109">
                  <c:v>44075</c:v>
                </c:pt>
                <c:pt idx="1110">
                  <c:v>44074</c:v>
                </c:pt>
                <c:pt idx="1111">
                  <c:v>44071</c:v>
                </c:pt>
                <c:pt idx="1112">
                  <c:v>44070</c:v>
                </c:pt>
                <c:pt idx="1113">
                  <c:v>44069</c:v>
                </c:pt>
                <c:pt idx="1114">
                  <c:v>44068</c:v>
                </c:pt>
                <c:pt idx="1115">
                  <c:v>44067</c:v>
                </c:pt>
                <c:pt idx="1116">
                  <c:v>44064</c:v>
                </c:pt>
                <c:pt idx="1117">
                  <c:v>44063</c:v>
                </c:pt>
                <c:pt idx="1118">
                  <c:v>44062</c:v>
                </c:pt>
                <c:pt idx="1119">
                  <c:v>44061</c:v>
                </c:pt>
                <c:pt idx="1120">
                  <c:v>44060</c:v>
                </c:pt>
                <c:pt idx="1121">
                  <c:v>44057</c:v>
                </c:pt>
                <c:pt idx="1122">
                  <c:v>44056</c:v>
                </c:pt>
                <c:pt idx="1123">
                  <c:v>44055</c:v>
                </c:pt>
                <c:pt idx="1124">
                  <c:v>44054</c:v>
                </c:pt>
                <c:pt idx="1125">
                  <c:v>44053</c:v>
                </c:pt>
                <c:pt idx="1126">
                  <c:v>44050</c:v>
                </c:pt>
                <c:pt idx="1127">
                  <c:v>44049</c:v>
                </c:pt>
                <c:pt idx="1128">
                  <c:v>44048</c:v>
                </c:pt>
                <c:pt idx="1129">
                  <c:v>44047</c:v>
                </c:pt>
                <c:pt idx="1130">
                  <c:v>44046</c:v>
                </c:pt>
                <c:pt idx="1131">
                  <c:v>44043</c:v>
                </c:pt>
                <c:pt idx="1132">
                  <c:v>44042</c:v>
                </c:pt>
                <c:pt idx="1133">
                  <c:v>44041</c:v>
                </c:pt>
                <c:pt idx="1134">
                  <c:v>44040</c:v>
                </c:pt>
                <c:pt idx="1135">
                  <c:v>44039</c:v>
                </c:pt>
                <c:pt idx="1136">
                  <c:v>44036</c:v>
                </c:pt>
                <c:pt idx="1137">
                  <c:v>44035</c:v>
                </c:pt>
                <c:pt idx="1138">
                  <c:v>44034</c:v>
                </c:pt>
                <c:pt idx="1139">
                  <c:v>44033</c:v>
                </c:pt>
                <c:pt idx="1140">
                  <c:v>44032</c:v>
                </c:pt>
                <c:pt idx="1141">
                  <c:v>44029</c:v>
                </c:pt>
                <c:pt idx="1142">
                  <c:v>44028</c:v>
                </c:pt>
                <c:pt idx="1143">
                  <c:v>44027</c:v>
                </c:pt>
                <c:pt idx="1144">
                  <c:v>44026</c:v>
                </c:pt>
                <c:pt idx="1145">
                  <c:v>44025</c:v>
                </c:pt>
                <c:pt idx="1146">
                  <c:v>44022</c:v>
                </c:pt>
                <c:pt idx="1147">
                  <c:v>44021</c:v>
                </c:pt>
                <c:pt idx="1148">
                  <c:v>44020</c:v>
                </c:pt>
                <c:pt idx="1149">
                  <c:v>44019</c:v>
                </c:pt>
                <c:pt idx="1150">
                  <c:v>44018</c:v>
                </c:pt>
                <c:pt idx="1151">
                  <c:v>44014</c:v>
                </c:pt>
                <c:pt idx="1152">
                  <c:v>44013</c:v>
                </c:pt>
                <c:pt idx="1153">
                  <c:v>44012</c:v>
                </c:pt>
                <c:pt idx="1154">
                  <c:v>44011</c:v>
                </c:pt>
                <c:pt idx="1155">
                  <c:v>44008</c:v>
                </c:pt>
                <c:pt idx="1156">
                  <c:v>44007</c:v>
                </c:pt>
                <c:pt idx="1157">
                  <c:v>44006</c:v>
                </c:pt>
                <c:pt idx="1158">
                  <c:v>44005</c:v>
                </c:pt>
                <c:pt idx="1159">
                  <c:v>44004</c:v>
                </c:pt>
                <c:pt idx="1160">
                  <c:v>44001</c:v>
                </c:pt>
                <c:pt idx="1161">
                  <c:v>44000</c:v>
                </c:pt>
                <c:pt idx="1162">
                  <c:v>43999</c:v>
                </c:pt>
                <c:pt idx="1163">
                  <c:v>43998</c:v>
                </c:pt>
                <c:pt idx="1164">
                  <c:v>43997</c:v>
                </c:pt>
                <c:pt idx="1165">
                  <c:v>43994</c:v>
                </c:pt>
                <c:pt idx="1166">
                  <c:v>43993</c:v>
                </c:pt>
                <c:pt idx="1167">
                  <c:v>43992</c:v>
                </c:pt>
                <c:pt idx="1168">
                  <c:v>43991</c:v>
                </c:pt>
                <c:pt idx="1169">
                  <c:v>43990</c:v>
                </c:pt>
                <c:pt idx="1170">
                  <c:v>43987</c:v>
                </c:pt>
                <c:pt idx="1171">
                  <c:v>43986</c:v>
                </c:pt>
                <c:pt idx="1172">
                  <c:v>43985</c:v>
                </c:pt>
                <c:pt idx="1173">
                  <c:v>43984</c:v>
                </c:pt>
                <c:pt idx="1174">
                  <c:v>43983</c:v>
                </c:pt>
                <c:pt idx="1175">
                  <c:v>43980</c:v>
                </c:pt>
                <c:pt idx="1176">
                  <c:v>43979</c:v>
                </c:pt>
                <c:pt idx="1177">
                  <c:v>43978</c:v>
                </c:pt>
                <c:pt idx="1178">
                  <c:v>43977</c:v>
                </c:pt>
                <c:pt idx="1179">
                  <c:v>43973</c:v>
                </c:pt>
                <c:pt idx="1180">
                  <c:v>43972</c:v>
                </c:pt>
                <c:pt idx="1181">
                  <c:v>43971</c:v>
                </c:pt>
                <c:pt idx="1182">
                  <c:v>43970</c:v>
                </c:pt>
                <c:pt idx="1183">
                  <c:v>43969</c:v>
                </c:pt>
                <c:pt idx="1184">
                  <c:v>43966</c:v>
                </c:pt>
                <c:pt idx="1185">
                  <c:v>43965</c:v>
                </c:pt>
                <c:pt idx="1186">
                  <c:v>43964</c:v>
                </c:pt>
                <c:pt idx="1187">
                  <c:v>43963</c:v>
                </c:pt>
                <c:pt idx="1188">
                  <c:v>43962</c:v>
                </c:pt>
                <c:pt idx="1189">
                  <c:v>43959</c:v>
                </c:pt>
                <c:pt idx="1190">
                  <c:v>43958</c:v>
                </c:pt>
                <c:pt idx="1191">
                  <c:v>43957</c:v>
                </c:pt>
                <c:pt idx="1192">
                  <c:v>43956</c:v>
                </c:pt>
                <c:pt idx="1193">
                  <c:v>43955</c:v>
                </c:pt>
                <c:pt idx="1194">
                  <c:v>43952</c:v>
                </c:pt>
                <c:pt idx="1195">
                  <c:v>43951</c:v>
                </c:pt>
                <c:pt idx="1196">
                  <c:v>43950</c:v>
                </c:pt>
                <c:pt idx="1197">
                  <c:v>43949</c:v>
                </c:pt>
                <c:pt idx="1198">
                  <c:v>43948</c:v>
                </c:pt>
                <c:pt idx="1199">
                  <c:v>43945</c:v>
                </c:pt>
                <c:pt idx="1200">
                  <c:v>43944</c:v>
                </c:pt>
                <c:pt idx="1201">
                  <c:v>43943</c:v>
                </c:pt>
                <c:pt idx="1202">
                  <c:v>43942</c:v>
                </c:pt>
                <c:pt idx="1203">
                  <c:v>43941</c:v>
                </c:pt>
                <c:pt idx="1204">
                  <c:v>43938</c:v>
                </c:pt>
                <c:pt idx="1205">
                  <c:v>43937</c:v>
                </c:pt>
                <c:pt idx="1206">
                  <c:v>43936</c:v>
                </c:pt>
                <c:pt idx="1207">
                  <c:v>43935</c:v>
                </c:pt>
                <c:pt idx="1208">
                  <c:v>43934</c:v>
                </c:pt>
                <c:pt idx="1209">
                  <c:v>43930</c:v>
                </c:pt>
                <c:pt idx="1210">
                  <c:v>43929</c:v>
                </c:pt>
                <c:pt idx="1211">
                  <c:v>43928</c:v>
                </c:pt>
                <c:pt idx="1212">
                  <c:v>43927</c:v>
                </c:pt>
                <c:pt idx="1213">
                  <c:v>43924</c:v>
                </c:pt>
                <c:pt idx="1214">
                  <c:v>43923</c:v>
                </c:pt>
                <c:pt idx="1215">
                  <c:v>43922</c:v>
                </c:pt>
                <c:pt idx="1216">
                  <c:v>43921</c:v>
                </c:pt>
                <c:pt idx="1217">
                  <c:v>43920</c:v>
                </c:pt>
                <c:pt idx="1218">
                  <c:v>43917</c:v>
                </c:pt>
                <c:pt idx="1219">
                  <c:v>43916</c:v>
                </c:pt>
                <c:pt idx="1220">
                  <c:v>43915</c:v>
                </c:pt>
                <c:pt idx="1221">
                  <c:v>43914</c:v>
                </c:pt>
                <c:pt idx="1222">
                  <c:v>43913</c:v>
                </c:pt>
                <c:pt idx="1223">
                  <c:v>43910</c:v>
                </c:pt>
                <c:pt idx="1224">
                  <c:v>43909</c:v>
                </c:pt>
                <c:pt idx="1225">
                  <c:v>43908</c:v>
                </c:pt>
                <c:pt idx="1226">
                  <c:v>43907</c:v>
                </c:pt>
                <c:pt idx="1227">
                  <c:v>43906</c:v>
                </c:pt>
                <c:pt idx="1228">
                  <c:v>43903</c:v>
                </c:pt>
                <c:pt idx="1229">
                  <c:v>43902</c:v>
                </c:pt>
                <c:pt idx="1230">
                  <c:v>43901</c:v>
                </c:pt>
                <c:pt idx="1231">
                  <c:v>43900</c:v>
                </c:pt>
                <c:pt idx="1232">
                  <c:v>43899</c:v>
                </c:pt>
                <c:pt idx="1233">
                  <c:v>43896</c:v>
                </c:pt>
                <c:pt idx="1234">
                  <c:v>43895</c:v>
                </c:pt>
                <c:pt idx="1235">
                  <c:v>43894</c:v>
                </c:pt>
                <c:pt idx="1236">
                  <c:v>43893</c:v>
                </c:pt>
                <c:pt idx="1237">
                  <c:v>43892</c:v>
                </c:pt>
                <c:pt idx="1238">
                  <c:v>43889</c:v>
                </c:pt>
                <c:pt idx="1239">
                  <c:v>43888</c:v>
                </c:pt>
                <c:pt idx="1240">
                  <c:v>43887</c:v>
                </c:pt>
                <c:pt idx="1241">
                  <c:v>43886</c:v>
                </c:pt>
                <c:pt idx="1242">
                  <c:v>43885</c:v>
                </c:pt>
                <c:pt idx="1243">
                  <c:v>43882</c:v>
                </c:pt>
                <c:pt idx="1244">
                  <c:v>43881</c:v>
                </c:pt>
                <c:pt idx="1245">
                  <c:v>43880</c:v>
                </c:pt>
                <c:pt idx="1246">
                  <c:v>43879</c:v>
                </c:pt>
                <c:pt idx="1247">
                  <c:v>43875</c:v>
                </c:pt>
                <c:pt idx="1248">
                  <c:v>43874</c:v>
                </c:pt>
                <c:pt idx="1249">
                  <c:v>43873</c:v>
                </c:pt>
                <c:pt idx="1250">
                  <c:v>43872</c:v>
                </c:pt>
                <c:pt idx="1251">
                  <c:v>43871</c:v>
                </c:pt>
                <c:pt idx="1252">
                  <c:v>43868</c:v>
                </c:pt>
                <c:pt idx="1253">
                  <c:v>43867</c:v>
                </c:pt>
                <c:pt idx="1254">
                  <c:v>43866</c:v>
                </c:pt>
                <c:pt idx="1255">
                  <c:v>43865</c:v>
                </c:pt>
                <c:pt idx="1256">
                  <c:v>43864</c:v>
                </c:pt>
                <c:pt idx="1257">
                  <c:v>43861</c:v>
                </c:pt>
                <c:pt idx="1258">
                  <c:v>43860</c:v>
                </c:pt>
                <c:pt idx="1259">
                  <c:v>43859</c:v>
                </c:pt>
                <c:pt idx="1260">
                  <c:v>43858</c:v>
                </c:pt>
                <c:pt idx="1261">
                  <c:v>43857</c:v>
                </c:pt>
                <c:pt idx="1262">
                  <c:v>43854</c:v>
                </c:pt>
                <c:pt idx="1263">
                  <c:v>43853</c:v>
                </c:pt>
                <c:pt idx="1264">
                  <c:v>43852</c:v>
                </c:pt>
                <c:pt idx="1265">
                  <c:v>43851</c:v>
                </c:pt>
                <c:pt idx="1266">
                  <c:v>43847</c:v>
                </c:pt>
                <c:pt idx="1267">
                  <c:v>43846</c:v>
                </c:pt>
                <c:pt idx="1268">
                  <c:v>43845</c:v>
                </c:pt>
                <c:pt idx="1269">
                  <c:v>43844</c:v>
                </c:pt>
                <c:pt idx="1270">
                  <c:v>43843</c:v>
                </c:pt>
                <c:pt idx="1271">
                  <c:v>43840</c:v>
                </c:pt>
                <c:pt idx="1272">
                  <c:v>43839</c:v>
                </c:pt>
                <c:pt idx="1273">
                  <c:v>43838</c:v>
                </c:pt>
                <c:pt idx="1274">
                  <c:v>43837</c:v>
                </c:pt>
                <c:pt idx="1275">
                  <c:v>43836</c:v>
                </c:pt>
                <c:pt idx="1276">
                  <c:v>43833</c:v>
                </c:pt>
                <c:pt idx="1277">
                  <c:v>43832</c:v>
                </c:pt>
                <c:pt idx="1278">
                  <c:v>43830</c:v>
                </c:pt>
                <c:pt idx="1279">
                  <c:v>43829</c:v>
                </c:pt>
                <c:pt idx="1280">
                  <c:v>43826</c:v>
                </c:pt>
                <c:pt idx="1281">
                  <c:v>43825</c:v>
                </c:pt>
                <c:pt idx="1282">
                  <c:v>43823</c:v>
                </c:pt>
                <c:pt idx="1283">
                  <c:v>43822</c:v>
                </c:pt>
                <c:pt idx="1284">
                  <c:v>43819</c:v>
                </c:pt>
                <c:pt idx="1285">
                  <c:v>43818</c:v>
                </c:pt>
                <c:pt idx="1286">
                  <c:v>43817</c:v>
                </c:pt>
                <c:pt idx="1287">
                  <c:v>43816</c:v>
                </c:pt>
                <c:pt idx="1288">
                  <c:v>43815</c:v>
                </c:pt>
                <c:pt idx="1289">
                  <c:v>43812</c:v>
                </c:pt>
                <c:pt idx="1290">
                  <c:v>43811</c:v>
                </c:pt>
                <c:pt idx="1291">
                  <c:v>43810</c:v>
                </c:pt>
                <c:pt idx="1292">
                  <c:v>43809</c:v>
                </c:pt>
                <c:pt idx="1293">
                  <c:v>43808</c:v>
                </c:pt>
                <c:pt idx="1294">
                  <c:v>43805</c:v>
                </c:pt>
                <c:pt idx="1295">
                  <c:v>43804</c:v>
                </c:pt>
                <c:pt idx="1296">
                  <c:v>43803</c:v>
                </c:pt>
                <c:pt idx="1297">
                  <c:v>43802</c:v>
                </c:pt>
                <c:pt idx="1298">
                  <c:v>43801</c:v>
                </c:pt>
                <c:pt idx="1299">
                  <c:v>43798</c:v>
                </c:pt>
                <c:pt idx="1300">
                  <c:v>43796</c:v>
                </c:pt>
                <c:pt idx="1301">
                  <c:v>43795</c:v>
                </c:pt>
                <c:pt idx="1302">
                  <c:v>43794</c:v>
                </c:pt>
                <c:pt idx="1303">
                  <c:v>43791</c:v>
                </c:pt>
                <c:pt idx="1304">
                  <c:v>43790</c:v>
                </c:pt>
                <c:pt idx="1305">
                  <c:v>43789</c:v>
                </c:pt>
                <c:pt idx="1306">
                  <c:v>43788</c:v>
                </c:pt>
                <c:pt idx="1307">
                  <c:v>43787</c:v>
                </c:pt>
                <c:pt idx="1308">
                  <c:v>43784</c:v>
                </c:pt>
                <c:pt idx="1309">
                  <c:v>43783</c:v>
                </c:pt>
                <c:pt idx="1310">
                  <c:v>43782</c:v>
                </c:pt>
                <c:pt idx="1311">
                  <c:v>43781</c:v>
                </c:pt>
                <c:pt idx="1312">
                  <c:v>43780</c:v>
                </c:pt>
                <c:pt idx="1313">
                  <c:v>43777</c:v>
                </c:pt>
                <c:pt idx="1314">
                  <c:v>43776</c:v>
                </c:pt>
                <c:pt idx="1315">
                  <c:v>43775</c:v>
                </c:pt>
                <c:pt idx="1316">
                  <c:v>43774</c:v>
                </c:pt>
                <c:pt idx="1317">
                  <c:v>43773</c:v>
                </c:pt>
                <c:pt idx="1318">
                  <c:v>43770</c:v>
                </c:pt>
                <c:pt idx="1319">
                  <c:v>43769</c:v>
                </c:pt>
                <c:pt idx="1320">
                  <c:v>43768</c:v>
                </c:pt>
                <c:pt idx="1321">
                  <c:v>43767</c:v>
                </c:pt>
                <c:pt idx="1322">
                  <c:v>43766</c:v>
                </c:pt>
                <c:pt idx="1323">
                  <c:v>43763</c:v>
                </c:pt>
                <c:pt idx="1324">
                  <c:v>43762</c:v>
                </c:pt>
                <c:pt idx="1325">
                  <c:v>43761</c:v>
                </c:pt>
                <c:pt idx="1326">
                  <c:v>43760</c:v>
                </c:pt>
                <c:pt idx="1327">
                  <c:v>43759</c:v>
                </c:pt>
                <c:pt idx="1328">
                  <c:v>43756</c:v>
                </c:pt>
                <c:pt idx="1329">
                  <c:v>43755</c:v>
                </c:pt>
                <c:pt idx="1330">
                  <c:v>43754</c:v>
                </c:pt>
                <c:pt idx="1331">
                  <c:v>43753</c:v>
                </c:pt>
                <c:pt idx="1332">
                  <c:v>43752</c:v>
                </c:pt>
                <c:pt idx="1333">
                  <c:v>43749</c:v>
                </c:pt>
                <c:pt idx="1334">
                  <c:v>43748</c:v>
                </c:pt>
                <c:pt idx="1335">
                  <c:v>43747</c:v>
                </c:pt>
                <c:pt idx="1336">
                  <c:v>43746</c:v>
                </c:pt>
                <c:pt idx="1337">
                  <c:v>43745</c:v>
                </c:pt>
                <c:pt idx="1338">
                  <c:v>43742</c:v>
                </c:pt>
                <c:pt idx="1339">
                  <c:v>43741</c:v>
                </c:pt>
                <c:pt idx="1340">
                  <c:v>43740</c:v>
                </c:pt>
                <c:pt idx="1341">
                  <c:v>43739</c:v>
                </c:pt>
                <c:pt idx="1342">
                  <c:v>43738</c:v>
                </c:pt>
                <c:pt idx="1343">
                  <c:v>43735</c:v>
                </c:pt>
                <c:pt idx="1344">
                  <c:v>43734</c:v>
                </c:pt>
                <c:pt idx="1345">
                  <c:v>43733</c:v>
                </c:pt>
                <c:pt idx="1346">
                  <c:v>43732</c:v>
                </c:pt>
                <c:pt idx="1347">
                  <c:v>43731</c:v>
                </c:pt>
                <c:pt idx="1348">
                  <c:v>43728</c:v>
                </c:pt>
                <c:pt idx="1349">
                  <c:v>43727</c:v>
                </c:pt>
                <c:pt idx="1350">
                  <c:v>43726</c:v>
                </c:pt>
                <c:pt idx="1351">
                  <c:v>43725</c:v>
                </c:pt>
                <c:pt idx="1352">
                  <c:v>43724</c:v>
                </c:pt>
                <c:pt idx="1353">
                  <c:v>43721</c:v>
                </c:pt>
                <c:pt idx="1354">
                  <c:v>43720</c:v>
                </c:pt>
                <c:pt idx="1355">
                  <c:v>43719</c:v>
                </c:pt>
                <c:pt idx="1356">
                  <c:v>43718</c:v>
                </c:pt>
                <c:pt idx="1357">
                  <c:v>43717</c:v>
                </c:pt>
                <c:pt idx="1358">
                  <c:v>43714</c:v>
                </c:pt>
                <c:pt idx="1359">
                  <c:v>43713</c:v>
                </c:pt>
                <c:pt idx="1360">
                  <c:v>43712</c:v>
                </c:pt>
                <c:pt idx="1361">
                  <c:v>43711</c:v>
                </c:pt>
                <c:pt idx="1362">
                  <c:v>43707</c:v>
                </c:pt>
                <c:pt idx="1363">
                  <c:v>43706</c:v>
                </c:pt>
                <c:pt idx="1364">
                  <c:v>43705</c:v>
                </c:pt>
                <c:pt idx="1365">
                  <c:v>43704</c:v>
                </c:pt>
                <c:pt idx="1366">
                  <c:v>43703</c:v>
                </c:pt>
                <c:pt idx="1367">
                  <c:v>43700</c:v>
                </c:pt>
                <c:pt idx="1368">
                  <c:v>43699</c:v>
                </c:pt>
                <c:pt idx="1369">
                  <c:v>43698</c:v>
                </c:pt>
                <c:pt idx="1370">
                  <c:v>43697</c:v>
                </c:pt>
                <c:pt idx="1371">
                  <c:v>43696</c:v>
                </c:pt>
                <c:pt idx="1372">
                  <c:v>43693</c:v>
                </c:pt>
                <c:pt idx="1373">
                  <c:v>43692</c:v>
                </c:pt>
                <c:pt idx="1374">
                  <c:v>43691</c:v>
                </c:pt>
                <c:pt idx="1375">
                  <c:v>43690</c:v>
                </c:pt>
                <c:pt idx="1376">
                  <c:v>43689</c:v>
                </c:pt>
                <c:pt idx="1377">
                  <c:v>43686</c:v>
                </c:pt>
                <c:pt idx="1378">
                  <c:v>43685</c:v>
                </c:pt>
                <c:pt idx="1379">
                  <c:v>43684</c:v>
                </c:pt>
                <c:pt idx="1380">
                  <c:v>43683</c:v>
                </c:pt>
                <c:pt idx="1381">
                  <c:v>43682</c:v>
                </c:pt>
                <c:pt idx="1382">
                  <c:v>43679</c:v>
                </c:pt>
                <c:pt idx="1383">
                  <c:v>43678</c:v>
                </c:pt>
                <c:pt idx="1384">
                  <c:v>43677</c:v>
                </c:pt>
                <c:pt idx="1385">
                  <c:v>43676</c:v>
                </c:pt>
                <c:pt idx="1386">
                  <c:v>43675</c:v>
                </c:pt>
                <c:pt idx="1387">
                  <c:v>43672</c:v>
                </c:pt>
                <c:pt idx="1388">
                  <c:v>43671</c:v>
                </c:pt>
                <c:pt idx="1389">
                  <c:v>43670</c:v>
                </c:pt>
                <c:pt idx="1390">
                  <c:v>43669</c:v>
                </c:pt>
                <c:pt idx="1391">
                  <c:v>43668</c:v>
                </c:pt>
                <c:pt idx="1392">
                  <c:v>43665</c:v>
                </c:pt>
                <c:pt idx="1393">
                  <c:v>43664</c:v>
                </c:pt>
                <c:pt idx="1394">
                  <c:v>43663</c:v>
                </c:pt>
                <c:pt idx="1395">
                  <c:v>43662</c:v>
                </c:pt>
                <c:pt idx="1396">
                  <c:v>43661</c:v>
                </c:pt>
                <c:pt idx="1397">
                  <c:v>43658</c:v>
                </c:pt>
                <c:pt idx="1398">
                  <c:v>43657</c:v>
                </c:pt>
                <c:pt idx="1399">
                  <c:v>43656</c:v>
                </c:pt>
                <c:pt idx="1400">
                  <c:v>43655</c:v>
                </c:pt>
                <c:pt idx="1401">
                  <c:v>43654</c:v>
                </c:pt>
                <c:pt idx="1402">
                  <c:v>43651</c:v>
                </c:pt>
                <c:pt idx="1403">
                  <c:v>43649</c:v>
                </c:pt>
                <c:pt idx="1404">
                  <c:v>43648</c:v>
                </c:pt>
                <c:pt idx="1405">
                  <c:v>43647</c:v>
                </c:pt>
                <c:pt idx="1406">
                  <c:v>43644</c:v>
                </c:pt>
                <c:pt idx="1407">
                  <c:v>43643</c:v>
                </c:pt>
                <c:pt idx="1408">
                  <c:v>43642</c:v>
                </c:pt>
                <c:pt idx="1409">
                  <c:v>43641</c:v>
                </c:pt>
                <c:pt idx="1410">
                  <c:v>43640</c:v>
                </c:pt>
                <c:pt idx="1411">
                  <c:v>43637</c:v>
                </c:pt>
                <c:pt idx="1412">
                  <c:v>43636</c:v>
                </c:pt>
                <c:pt idx="1413">
                  <c:v>43635</c:v>
                </c:pt>
                <c:pt idx="1414">
                  <c:v>43634</c:v>
                </c:pt>
                <c:pt idx="1415">
                  <c:v>43633</c:v>
                </c:pt>
                <c:pt idx="1416">
                  <c:v>43630</c:v>
                </c:pt>
                <c:pt idx="1417">
                  <c:v>43629</c:v>
                </c:pt>
                <c:pt idx="1418">
                  <c:v>43628</c:v>
                </c:pt>
                <c:pt idx="1419">
                  <c:v>43627</c:v>
                </c:pt>
                <c:pt idx="1420">
                  <c:v>43626</c:v>
                </c:pt>
                <c:pt idx="1421">
                  <c:v>43623</c:v>
                </c:pt>
                <c:pt idx="1422">
                  <c:v>43622</c:v>
                </c:pt>
                <c:pt idx="1423">
                  <c:v>43621</c:v>
                </c:pt>
                <c:pt idx="1424">
                  <c:v>43620</c:v>
                </c:pt>
                <c:pt idx="1425">
                  <c:v>43619</c:v>
                </c:pt>
                <c:pt idx="1426">
                  <c:v>43616</c:v>
                </c:pt>
                <c:pt idx="1427">
                  <c:v>43615</c:v>
                </c:pt>
                <c:pt idx="1428">
                  <c:v>43614</c:v>
                </c:pt>
                <c:pt idx="1429">
                  <c:v>43613</c:v>
                </c:pt>
                <c:pt idx="1430">
                  <c:v>43609</c:v>
                </c:pt>
                <c:pt idx="1431">
                  <c:v>43608</c:v>
                </c:pt>
                <c:pt idx="1432">
                  <c:v>43607</c:v>
                </c:pt>
                <c:pt idx="1433">
                  <c:v>43606</c:v>
                </c:pt>
                <c:pt idx="1434">
                  <c:v>43605</c:v>
                </c:pt>
                <c:pt idx="1435">
                  <c:v>43602</c:v>
                </c:pt>
                <c:pt idx="1436">
                  <c:v>43601</c:v>
                </c:pt>
                <c:pt idx="1437">
                  <c:v>43600</c:v>
                </c:pt>
                <c:pt idx="1438">
                  <c:v>43599</c:v>
                </c:pt>
                <c:pt idx="1439">
                  <c:v>43598</c:v>
                </c:pt>
                <c:pt idx="1440">
                  <c:v>43595</c:v>
                </c:pt>
                <c:pt idx="1441">
                  <c:v>43594</c:v>
                </c:pt>
                <c:pt idx="1442">
                  <c:v>43593</c:v>
                </c:pt>
                <c:pt idx="1443">
                  <c:v>43592</c:v>
                </c:pt>
                <c:pt idx="1444">
                  <c:v>43591</c:v>
                </c:pt>
                <c:pt idx="1445">
                  <c:v>43588</c:v>
                </c:pt>
                <c:pt idx="1446">
                  <c:v>43587</c:v>
                </c:pt>
                <c:pt idx="1447">
                  <c:v>43586</c:v>
                </c:pt>
                <c:pt idx="1448">
                  <c:v>43585</c:v>
                </c:pt>
                <c:pt idx="1449">
                  <c:v>43584</c:v>
                </c:pt>
                <c:pt idx="1450">
                  <c:v>43581</c:v>
                </c:pt>
                <c:pt idx="1451">
                  <c:v>43580</c:v>
                </c:pt>
                <c:pt idx="1452">
                  <c:v>43579</c:v>
                </c:pt>
                <c:pt idx="1453">
                  <c:v>43578</c:v>
                </c:pt>
                <c:pt idx="1454">
                  <c:v>43577</c:v>
                </c:pt>
                <c:pt idx="1455">
                  <c:v>43573</c:v>
                </c:pt>
                <c:pt idx="1456">
                  <c:v>43572</c:v>
                </c:pt>
                <c:pt idx="1457">
                  <c:v>43571</c:v>
                </c:pt>
                <c:pt idx="1458">
                  <c:v>43570</c:v>
                </c:pt>
                <c:pt idx="1459">
                  <c:v>43567</c:v>
                </c:pt>
                <c:pt idx="1460">
                  <c:v>43566</c:v>
                </c:pt>
                <c:pt idx="1461">
                  <c:v>43565</c:v>
                </c:pt>
                <c:pt idx="1462">
                  <c:v>43564</c:v>
                </c:pt>
                <c:pt idx="1463">
                  <c:v>43563</c:v>
                </c:pt>
                <c:pt idx="1464">
                  <c:v>43560</c:v>
                </c:pt>
                <c:pt idx="1465">
                  <c:v>43559</c:v>
                </c:pt>
                <c:pt idx="1466">
                  <c:v>43558</c:v>
                </c:pt>
                <c:pt idx="1467">
                  <c:v>43557</c:v>
                </c:pt>
                <c:pt idx="1468">
                  <c:v>43556</c:v>
                </c:pt>
                <c:pt idx="1469">
                  <c:v>43553</c:v>
                </c:pt>
                <c:pt idx="1470">
                  <c:v>43552</c:v>
                </c:pt>
                <c:pt idx="1471">
                  <c:v>43551</c:v>
                </c:pt>
                <c:pt idx="1472">
                  <c:v>43550</c:v>
                </c:pt>
                <c:pt idx="1473">
                  <c:v>43549</c:v>
                </c:pt>
                <c:pt idx="1474">
                  <c:v>43546</c:v>
                </c:pt>
                <c:pt idx="1475">
                  <c:v>43545</c:v>
                </c:pt>
                <c:pt idx="1476">
                  <c:v>43544</c:v>
                </c:pt>
                <c:pt idx="1477">
                  <c:v>43543</c:v>
                </c:pt>
                <c:pt idx="1478">
                  <c:v>43542</c:v>
                </c:pt>
                <c:pt idx="1479">
                  <c:v>43539</c:v>
                </c:pt>
                <c:pt idx="1480">
                  <c:v>43538</c:v>
                </c:pt>
                <c:pt idx="1481">
                  <c:v>43537</c:v>
                </c:pt>
                <c:pt idx="1482">
                  <c:v>43536</c:v>
                </c:pt>
                <c:pt idx="1483">
                  <c:v>43535</c:v>
                </c:pt>
                <c:pt idx="1484">
                  <c:v>43532</c:v>
                </c:pt>
                <c:pt idx="1485">
                  <c:v>43531</c:v>
                </c:pt>
                <c:pt idx="1486">
                  <c:v>43530</c:v>
                </c:pt>
                <c:pt idx="1487">
                  <c:v>43529</c:v>
                </c:pt>
                <c:pt idx="1488">
                  <c:v>43528</c:v>
                </c:pt>
                <c:pt idx="1489">
                  <c:v>43525</c:v>
                </c:pt>
                <c:pt idx="1490">
                  <c:v>43524</c:v>
                </c:pt>
                <c:pt idx="1491">
                  <c:v>43523</c:v>
                </c:pt>
                <c:pt idx="1492">
                  <c:v>43522</c:v>
                </c:pt>
                <c:pt idx="1493">
                  <c:v>43521</c:v>
                </c:pt>
                <c:pt idx="1494">
                  <c:v>43518</c:v>
                </c:pt>
                <c:pt idx="1495">
                  <c:v>43517</c:v>
                </c:pt>
                <c:pt idx="1496">
                  <c:v>43516</c:v>
                </c:pt>
                <c:pt idx="1497">
                  <c:v>43515</c:v>
                </c:pt>
                <c:pt idx="1498">
                  <c:v>43511</c:v>
                </c:pt>
                <c:pt idx="1499">
                  <c:v>43510</c:v>
                </c:pt>
                <c:pt idx="1500">
                  <c:v>43509</c:v>
                </c:pt>
                <c:pt idx="1501">
                  <c:v>43508</c:v>
                </c:pt>
                <c:pt idx="1502">
                  <c:v>43507</c:v>
                </c:pt>
                <c:pt idx="1503">
                  <c:v>43504</c:v>
                </c:pt>
                <c:pt idx="1504">
                  <c:v>43503</c:v>
                </c:pt>
                <c:pt idx="1505">
                  <c:v>43502</c:v>
                </c:pt>
                <c:pt idx="1506">
                  <c:v>43501</c:v>
                </c:pt>
                <c:pt idx="1507">
                  <c:v>43500</c:v>
                </c:pt>
                <c:pt idx="1508">
                  <c:v>43497</c:v>
                </c:pt>
                <c:pt idx="1509">
                  <c:v>43496</c:v>
                </c:pt>
                <c:pt idx="1510">
                  <c:v>43495</c:v>
                </c:pt>
                <c:pt idx="1511">
                  <c:v>43494</c:v>
                </c:pt>
                <c:pt idx="1512">
                  <c:v>43493</c:v>
                </c:pt>
                <c:pt idx="1513">
                  <c:v>43490</c:v>
                </c:pt>
                <c:pt idx="1514">
                  <c:v>43489</c:v>
                </c:pt>
                <c:pt idx="1515">
                  <c:v>43488</c:v>
                </c:pt>
                <c:pt idx="1516">
                  <c:v>43487</c:v>
                </c:pt>
                <c:pt idx="1517">
                  <c:v>43483</c:v>
                </c:pt>
                <c:pt idx="1518">
                  <c:v>43482</c:v>
                </c:pt>
                <c:pt idx="1519">
                  <c:v>43481</c:v>
                </c:pt>
                <c:pt idx="1520">
                  <c:v>43480</c:v>
                </c:pt>
                <c:pt idx="1521">
                  <c:v>43479</c:v>
                </c:pt>
                <c:pt idx="1522">
                  <c:v>43476</c:v>
                </c:pt>
                <c:pt idx="1523">
                  <c:v>43475</c:v>
                </c:pt>
                <c:pt idx="1524">
                  <c:v>43474</c:v>
                </c:pt>
                <c:pt idx="1525">
                  <c:v>43473</c:v>
                </c:pt>
                <c:pt idx="1526">
                  <c:v>43472</c:v>
                </c:pt>
                <c:pt idx="1527">
                  <c:v>43469</c:v>
                </c:pt>
                <c:pt idx="1528">
                  <c:v>43468</c:v>
                </c:pt>
                <c:pt idx="1529">
                  <c:v>43467</c:v>
                </c:pt>
                <c:pt idx="1530">
                  <c:v>43465</c:v>
                </c:pt>
                <c:pt idx="1531">
                  <c:v>43462</c:v>
                </c:pt>
                <c:pt idx="1532">
                  <c:v>43461</c:v>
                </c:pt>
                <c:pt idx="1533">
                  <c:v>43460</c:v>
                </c:pt>
                <c:pt idx="1534">
                  <c:v>43458</c:v>
                </c:pt>
                <c:pt idx="1535">
                  <c:v>43455</c:v>
                </c:pt>
                <c:pt idx="1536">
                  <c:v>43454</c:v>
                </c:pt>
                <c:pt idx="1537">
                  <c:v>43453</c:v>
                </c:pt>
                <c:pt idx="1538">
                  <c:v>43452</c:v>
                </c:pt>
                <c:pt idx="1539">
                  <c:v>43451</c:v>
                </c:pt>
                <c:pt idx="1540">
                  <c:v>43448</c:v>
                </c:pt>
                <c:pt idx="1541">
                  <c:v>43447</c:v>
                </c:pt>
                <c:pt idx="1542">
                  <c:v>43446</c:v>
                </c:pt>
                <c:pt idx="1543">
                  <c:v>43445</c:v>
                </c:pt>
                <c:pt idx="1544">
                  <c:v>43444</c:v>
                </c:pt>
                <c:pt idx="1545">
                  <c:v>43441</c:v>
                </c:pt>
                <c:pt idx="1546">
                  <c:v>43440</c:v>
                </c:pt>
                <c:pt idx="1547">
                  <c:v>43438</c:v>
                </c:pt>
                <c:pt idx="1548">
                  <c:v>43437</c:v>
                </c:pt>
                <c:pt idx="1549">
                  <c:v>43434</c:v>
                </c:pt>
                <c:pt idx="1550">
                  <c:v>43433</c:v>
                </c:pt>
                <c:pt idx="1551">
                  <c:v>43432</c:v>
                </c:pt>
                <c:pt idx="1552">
                  <c:v>43431</c:v>
                </c:pt>
                <c:pt idx="1553">
                  <c:v>43430</c:v>
                </c:pt>
                <c:pt idx="1554">
                  <c:v>43427</c:v>
                </c:pt>
                <c:pt idx="1555">
                  <c:v>43425</c:v>
                </c:pt>
                <c:pt idx="1556">
                  <c:v>43424</c:v>
                </c:pt>
                <c:pt idx="1557">
                  <c:v>43423</c:v>
                </c:pt>
                <c:pt idx="1558">
                  <c:v>43420</c:v>
                </c:pt>
                <c:pt idx="1559">
                  <c:v>43419</c:v>
                </c:pt>
                <c:pt idx="1560">
                  <c:v>43418</c:v>
                </c:pt>
                <c:pt idx="1561">
                  <c:v>43417</c:v>
                </c:pt>
                <c:pt idx="1562">
                  <c:v>43416</c:v>
                </c:pt>
                <c:pt idx="1563">
                  <c:v>43413</c:v>
                </c:pt>
                <c:pt idx="1564">
                  <c:v>43412</c:v>
                </c:pt>
                <c:pt idx="1565">
                  <c:v>43411</c:v>
                </c:pt>
                <c:pt idx="1566">
                  <c:v>43410</c:v>
                </c:pt>
                <c:pt idx="1567">
                  <c:v>43409</c:v>
                </c:pt>
                <c:pt idx="1568">
                  <c:v>43406</c:v>
                </c:pt>
                <c:pt idx="1569">
                  <c:v>43405</c:v>
                </c:pt>
                <c:pt idx="1570">
                  <c:v>43404</c:v>
                </c:pt>
                <c:pt idx="1571">
                  <c:v>43403</c:v>
                </c:pt>
                <c:pt idx="1572">
                  <c:v>43402</c:v>
                </c:pt>
                <c:pt idx="1573">
                  <c:v>43399</c:v>
                </c:pt>
                <c:pt idx="1574">
                  <c:v>43398</c:v>
                </c:pt>
                <c:pt idx="1575">
                  <c:v>43397</c:v>
                </c:pt>
                <c:pt idx="1576">
                  <c:v>43396</c:v>
                </c:pt>
                <c:pt idx="1577">
                  <c:v>43395</c:v>
                </c:pt>
                <c:pt idx="1578">
                  <c:v>43392</c:v>
                </c:pt>
                <c:pt idx="1579">
                  <c:v>43391</c:v>
                </c:pt>
                <c:pt idx="1580">
                  <c:v>43390</c:v>
                </c:pt>
                <c:pt idx="1581">
                  <c:v>43389</c:v>
                </c:pt>
                <c:pt idx="1582">
                  <c:v>43388</c:v>
                </c:pt>
                <c:pt idx="1583">
                  <c:v>43385</c:v>
                </c:pt>
                <c:pt idx="1584">
                  <c:v>43384</c:v>
                </c:pt>
                <c:pt idx="1585">
                  <c:v>43383</c:v>
                </c:pt>
                <c:pt idx="1586">
                  <c:v>43382</c:v>
                </c:pt>
                <c:pt idx="1587">
                  <c:v>43381</c:v>
                </c:pt>
                <c:pt idx="1588">
                  <c:v>43378</c:v>
                </c:pt>
                <c:pt idx="1589">
                  <c:v>43377</c:v>
                </c:pt>
                <c:pt idx="1590">
                  <c:v>43376</c:v>
                </c:pt>
                <c:pt idx="1591">
                  <c:v>43375</c:v>
                </c:pt>
                <c:pt idx="1592">
                  <c:v>43374</c:v>
                </c:pt>
                <c:pt idx="1593">
                  <c:v>43371</c:v>
                </c:pt>
                <c:pt idx="1594">
                  <c:v>43370</c:v>
                </c:pt>
                <c:pt idx="1595">
                  <c:v>43369</c:v>
                </c:pt>
                <c:pt idx="1596">
                  <c:v>43368</c:v>
                </c:pt>
                <c:pt idx="1597">
                  <c:v>43367</c:v>
                </c:pt>
                <c:pt idx="1598">
                  <c:v>43364</c:v>
                </c:pt>
                <c:pt idx="1599">
                  <c:v>43363</c:v>
                </c:pt>
                <c:pt idx="1600">
                  <c:v>43362</c:v>
                </c:pt>
                <c:pt idx="1601">
                  <c:v>43361</c:v>
                </c:pt>
                <c:pt idx="1602">
                  <c:v>43360</c:v>
                </c:pt>
                <c:pt idx="1603">
                  <c:v>43357</c:v>
                </c:pt>
                <c:pt idx="1604">
                  <c:v>43356</c:v>
                </c:pt>
                <c:pt idx="1605">
                  <c:v>43355</c:v>
                </c:pt>
                <c:pt idx="1606">
                  <c:v>43354</c:v>
                </c:pt>
                <c:pt idx="1607">
                  <c:v>43353</c:v>
                </c:pt>
                <c:pt idx="1608">
                  <c:v>43350</c:v>
                </c:pt>
                <c:pt idx="1609">
                  <c:v>43349</c:v>
                </c:pt>
                <c:pt idx="1610">
                  <c:v>43348</c:v>
                </c:pt>
                <c:pt idx="1611">
                  <c:v>43347</c:v>
                </c:pt>
                <c:pt idx="1612">
                  <c:v>43343</c:v>
                </c:pt>
                <c:pt idx="1613">
                  <c:v>43342</c:v>
                </c:pt>
                <c:pt idx="1614">
                  <c:v>43341</c:v>
                </c:pt>
                <c:pt idx="1615">
                  <c:v>43340</c:v>
                </c:pt>
                <c:pt idx="1616">
                  <c:v>43339</c:v>
                </c:pt>
                <c:pt idx="1617">
                  <c:v>43336</c:v>
                </c:pt>
                <c:pt idx="1618">
                  <c:v>43335</c:v>
                </c:pt>
                <c:pt idx="1619">
                  <c:v>43334</c:v>
                </c:pt>
                <c:pt idx="1620">
                  <c:v>43333</c:v>
                </c:pt>
                <c:pt idx="1621">
                  <c:v>43332</c:v>
                </c:pt>
                <c:pt idx="1622">
                  <c:v>43329</c:v>
                </c:pt>
                <c:pt idx="1623">
                  <c:v>43328</c:v>
                </c:pt>
                <c:pt idx="1624">
                  <c:v>43327</c:v>
                </c:pt>
                <c:pt idx="1625">
                  <c:v>43326</c:v>
                </c:pt>
                <c:pt idx="1626">
                  <c:v>43325</c:v>
                </c:pt>
                <c:pt idx="1627">
                  <c:v>43322</c:v>
                </c:pt>
                <c:pt idx="1628">
                  <c:v>43321</c:v>
                </c:pt>
                <c:pt idx="1629">
                  <c:v>43320</c:v>
                </c:pt>
                <c:pt idx="1630">
                  <c:v>43319</c:v>
                </c:pt>
                <c:pt idx="1631">
                  <c:v>43318</c:v>
                </c:pt>
                <c:pt idx="1632">
                  <c:v>43315</c:v>
                </c:pt>
                <c:pt idx="1633">
                  <c:v>43314</c:v>
                </c:pt>
                <c:pt idx="1634">
                  <c:v>43313</c:v>
                </c:pt>
                <c:pt idx="1635">
                  <c:v>43312</c:v>
                </c:pt>
                <c:pt idx="1636">
                  <c:v>43311</c:v>
                </c:pt>
                <c:pt idx="1637">
                  <c:v>43308</c:v>
                </c:pt>
                <c:pt idx="1638">
                  <c:v>43307</c:v>
                </c:pt>
                <c:pt idx="1639">
                  <c:v>43306</c:v>
                </c:pt>
                <c:pt idx="1640">
                  <c:v>43305</c:v>
                </c:pt>
                <c:pt idx="1641">
                  <c:v>43304</c:v>
                </c:pt>
                <c:pt idx="1642">
                  <c:v>43301</c:v>
                </c:pt>
                <c:pt idx="1643">
                  <c:v>43300</c:v>
                </c:pt>
                <c:pt idx="1644">
                  <c:v>43299</c:v>
                </c:pt>
                <c:pt idx="1645">
                  <c:v>43298</c:v>
                </c:pt>
                <c:pt idx="1646">
                  <c:v>43297</c:v>
                </c:pt>
                <c:pt idx="1647">
                  <c:v>43294</c:v>
                </c:pt>
                <c:pt idx="1648">
                  <c:v>43293</c:v>
                </c:pt>
                <c:pt idx="1649">
                  <c:v>43292</c:v>
                </c:pt>
                <c:pt idx="1650">
                  <c:v>43291</c:v>
                </c:pt>
                <c:pt idx="1651">
                  <c:v>43290</c:v>
                </c:pt>
                <c:pt idx="1652">
                  <c:v>43287</c:v>
                </c:pt>
                <c:pt idx="1653">
                  <c:v>43286</c:v>
                </c:pt>
                <c:pt idx="1654">
                  <c:v>43284</c:v>
                </c:pt>
                <c:pt idx="1655">
                  <c:v>43283</c:v>
                </c:pt>
                <c:pt idx="1656">
                  <c:v>43280</c:v>
                </c:pt>
                <c:pt idx="1657">
                  <c:v>43279</c:v>
                </c:pt>
                <c:pt idx="1658">
                  <c:v>43278</c:v>
                </c:pt>
                <c:pt idx="1659">
                  <c:v>43277</c:v>
                </c:pt>
                <c:pt idx="1660">
                  <c:v>43276</c:v>
                </c:pt>
                <c:pt idx="1661">
                  <c:v>43273</c:v>
                </c:pt>
                <c:pt idx="1662">
                  <c:v>43272</c:v>
                </c:pt>
                <c:pt idx="1663">
                  <c:v>43271</c:v>
                </c:pt>
                <c:pt idx="1664">
                  <c:v>43270</c:v>
                </c:pt>
                <c:pt idx="1665">
                  <c:v>43269</c:v>
                </c:pt>
                <c:pt idx="1666">
                  <c:v>43266</c:v>
                </c:pt>
                <c:pt idx="1667">
                  <c:v>43265</c:v>
                </c:pt>
                <c:pt idx="1668">
                  <c:v>43264</c:v>
                </c:pt>
                <c:pt idx="1669">
                  <c:v>43263</c:v>
                </c:pt>
                <c:pt idx="1670">
                  <c:v>43262</c:v>
                </c:pt>
                <c:pt idx="1671">
                  <c:v>43259</c:v>
                </c:pt>
                <c:pt idx="1672">
                  <c:v>43258</c:v>
                </c:pt>
                <c:pt idx="1673">
                  <c:v>43257</c:v>
                </c:pt>
                <c:pt idx="1674">
                  <c:v>43256</c:v>
                </c:pt>
                <c:pt idx="1675">
                  <c:v>43255</c:v>
                </c:pt>
                <c:pt idx="1676">
                  <c:v>43252</c:v>
                </c:pt>
                <c:pt idx="1677">
                  <c:v>43251</c:v>
                </c:pt>
                <c:pt idx="1678">
                  <c:v>43250</c:v>
                </c:pt>
                <c:pt idx="1679">
                  <c:v>43249</c:v>
                </c:pt>
                <c:pt idx="1680">
                  <c:v>43245</c:v>
                </c:pt>
                <c:pt idx="1681">
                  <c:v>43244</c:v>
                </c:pt>
                <c:pt idx="1682">
                  <c:v>43243</c:v>
                </c:pt>
                <c:pt idx="1683">
                  <c:v>43242</c:v>
                </c:pt>
                <c:pt idx="1684">
                  <c:v>43241</c:v>
                </c:pt>
                <c:pt idx="1685">
                  <c:v>43238</c:v>
                </c:pt>
                <c:pt idx="1686">
                  <c:v>43237</c:v>
                </c:pt>
                <c:pt idx="1687">
                  <c:v>43236</c:v>
                </c:pt>
                <c:pt idx="1688">
                  <c:v>43235</c:v>
                </c:pt>
                <c:pt idx="1689">
                  <c:v>43234</c:v>
                </c:pt>
                <c:pt idx="1690">
                  <c:v>43231</c:v>
                </c:pt>
                <c:pt idx="1691">
                  <c:v>43230</c:v>
                </c:pt>
                <c:pt idx="1692">
                  <c:v>43229</c:v>
                </c:pt>
                <c:pt idx="1693">
                  <c:v>43228</c:v>
                </c:pt>
                <c:pt idx="1694">
                  <c:v>43227</c:v>
                </c:pt>
                <c:pt idx="1695">
                  <c:v>43224</c:v>
                </c:pt>
                <c:pt idx="1696">
                  <c:v>43223</c:v>
                </c:pt>
                <c:pt idx="1697">
                  <c:v>43222</c:v>
                </c:pt>
                <c:pt idx="1698">
                  <c:v>43221</c:v>
                </c:pt>
                <c:pt idx="1699">
                  <c:v>43220</c:v>
                </c:pt>
                <c:pt idx="1700">
                  <c:v>43217</c:v>
                </c:pt>
                <c:pt idx="1701">
                  <c:v>43216</c:v>
                </c:pt>
                <c:pt idx="1702">
                  <c:v>43215</c:v>
                </c:pt>
                <c:pt idx="1703">
                  <c:v>43214</c:v>
                </c:pt>
                <c:pt idx="1704">
                  <c:v>43213</c:v>
                </c:pt>
                <c:pt idx="1705">
                  <c:v>43210</c:v>
                </c:pt>
                <c:pt idx="1706">
                  <c:v>43209</c:v>
                </c:pt>
                <c:pt idx="1707">
                  <c:v>43208</c:v>
                </c:pt>
                <c:pt idx="1708">
                  <c:v>43207</c:v>
                </c:pt>
                <c:pt idx="1709">
                  <c:v>43206</c:v>
                </c:pt>
                <c:pt idx="1710">
                  <c:v>43203</c:v>
                </c:pt>
                <c:pt idx="1711">
                  <c:v>43202</c:v>
                </c:pt>
                <c:pt idx="1712">
                  <c:v>43201</c:v>
                </c:pt>
                <c:pt idx="1713">
                  <c:v>43200</c:v>
                </c:pt>
                <c:pt idx="1714">
                  <c:v>43199</c:v>
                </c:pt>
                <c:pt idx="1715">
                  <c:v>43196</c:v>
                </c:pt>
                <c:pt idx="1716">
                  <c:v>43195</c:v>
                </c:pt>
                <c:pt idx="1717">
                  <c:v>43194</c:v>
                </c:pt>
                <c:pt idx="1718">
                  <c:v>43193</c:v>
                </c:pt>
                <c:pt idx="1719">
                  <c:v>43192</c:v>
                </c:pt>
                <c:pt idx="1720">
                  <c:v>43188</c:v>
                </c:pt>
                <c:pt idx="1721">
                  <c:v>43187</c:v>
                </c:pt>
                <c:pt idx="1722">
                  <c:v>43186</c:v>
                </c:pt>
                <c:pt idx="1723">
                  <c:v>43185</c:v>
                </c:pt>
                <c:pt idx="1724">
                  <c:v>43182</c:v>
                </c:pt>
                <c:pt idx="1725">
                  <c:v>43181</c:v>
                </c:pt>
                <c:pt idx="1726">
                  <c:v>43180</c:v>
                </c:pt>
                <c:pt idx="1727">
                  <c:v>43179</c:v>
                </c:pt>
                <c:pt idx="1728">
                  <c:v>43178</c:v>
                </c:pt>
                <c:pt idx="1729">
                  <c:v>43175</c:v>
                </c:pt>
                <c:pt idx="1730">
                  <c:v>43174</c:v>
                </c:pt>
                <c:pt idx="1731">
                  <c:v>43173</c:v>
                </c:pt>
                <c:pt idx="1732">
                  <c:v>43172</c:v>
                </c:pt>
                <c:pt idx="1733">
                  <c:v>43171</c:v>
                </c:pt>
                <c:pt idx="1734">
                  <c:v>43168</c:v>
                </c:pt>
                <c:pt idx="1735">
                  <c:v>43167</c:v>
                </c:pt>
                <c:pt idx="1736">
                  <c:v>43166</c:v>
                </c:pt>
                <c:pt idx="1737">
                  <c:v>43165</c:v>
                </c:pt>
                <c:pt idx="1738">
                  <c:v>43164</c:v>
                </c:pt>
                <c:pt idx="1739">
                  <c:v>43161</c:v>
                </c:pt>
                <c:pt idx="1740">
                  <c:v>43160</c:v>
                </c:pt>
                <c:pt idx="1741">
                  <c:v>43159</c:v>
                </c:pt>
                <c:pt idx="1742">
                  <c:v>43158</c:v>
                </c:pt>
                <c:pt idx="1743">
                  <c:v>43157</c:v>
                </c:pt>
                <c:pt idx="1744">
                  <c:v>43154</c:v>
                </c:pt>
                <c:pt idx="1745">
                  <c:v>43153</c:v>
                </c:pt>
                <c:pt idx="1746">
                  <c:v>43152</c:v>
                </c:pt>
                <c:pt idx="1747">
                  <c:v>43151</c:v>
                </c:pt>
                <c:pt idx="1748">
                  <c:v>43147</c:v>
                </c:pt>
                <c:pt idx="1749">
                  <c:v>43146</c:v>
                </c:pt>
                <c:pt idx="1750">
                  <c:v>43145</c:v>
                </c:pt>
                <c:pt idx="1751">
                  <c:v>43144</c:v>
                </c:pt>
                <c:pt idx="1752">
                  <c:v>43143</c:v>
                </c:pt>
                <c:pt idx="1753">
                  <c:v>43140</c:v>
                </c:pt>
                <c:pt idx="1754">
                  <c:v>43139</c:v>
                </c:pt>
                <c:pt idx="1755">
                  <c:v>43138</c:v>
                </c:pt>
                <c:pt idx="1756">
                  <c:v>43137</c:v>
                </c:pt>
                <c:pt idx="1757">
                  <c:v>43136</c:v>
                </c:pt>
                <c:pt idx="1758">
                  <c:v>43133</c:v>
                </c:pt>
                <c:pt idx="1759">
                  <c:v>43132</c:v>
                </c:pt>
                <c:pt idx="1760">
                  <c:v>43131</c:v>
                </c:pt>
                <c:pt idx="1761">
                  <c:v>43130</c:v>
                </c:pt>
                <c:pt idx="1762">
                  <c:v>43129</c:v>
                </c:pt>
                <c:pt idx="1763">
                  <c:v>43126</c:v>
                </c:pt>
                <c:pt idx="1764">
                  <c:v>43125</c:v>
                </c:pt>
                <c:pt idx="1765">
                  <c:v>43124</c:v>
                </c:pt>
                <c:pt idx="1766">
                  <c:v>43123</c:v>
                </c:pt>
                <c:pt idx="1767">
                  <c:v>43122</c:v>
                </c:pt>
                <c:pt idx="1768">
                  <c:v>43119</c:v>
                </c:pt>
                <c:pt idx="1769">
                  <c:v>43118</c:v>
                </c:pt>
                <c:pt idx="1770">
                  <c:v>43117</c:v>
                </c:pt>
                <c:pt idx="1771">
                  <c:v>43116</c:v>
                </c:pt>
                <c:pt idx="1772">
                  <c:v>43112</c:v>
                </c:pt>
                <c:pt idx="1773">
                  <c:v>43111</c:v>
                </c:pt>
                <c:pt idx="1774">
                  <c:v>43110</c:v>
                </c:pt>
                <c:pt idx="1775">
                  <c:v>43109</c:v>
                </c:pt>
                <c:pt idx="1776">
                  <c:v>43108</c:v>
                </c:pt>
                <c:pt idx="1777">
                  <c:v>43105</c:v>
                </c:pt>
                <c:pt idx="1778">
                  <c:v>43104</c:v>
                </c:pt>
                <c:pt idx="1779">
                  <c:v>43103</c:v>
                </c:pt>
                <c:pt idx="1780">
                  <c:v>43102</c:v>
                </c:pt>
                <c:pt idx="1781">
                  <c:v>43098</c:v>
                </c:pt>
                <c:pt idx="1782">
                  <c:v>43097</c:v>
                </c:pt>
                <c:pt idx="1783">
                  <c:v>43096</c:v>
                </c:pt>
                <c:pt idx="1784">
                  <c:v>43095</c:v>
                </c:pt>
                <c:pt idx="1785">
                  <c:v>43091</c:v>
                </c:pt>
                <c:pt idx="1786">
                  <c:v>43090</c:v>
                </c:pt>
                <c:pt idx="1787">
                  <c:v>43089</c:v>
                </c:pt>
                <c:pt idx="1788">
                  <c:v>43088</c:v>
                </c:pt>
                <c:pt idx="1789">
                  <c:v>43087</c:v>
                </c:pt>
                <c:pt idx="1790">
                  <c:v>43084</c:v>
                </c:pt>
                <c:pt idx="1791">
                  <c:v>43083</c:v>
                </c:pt>
                <c:pt idx="1792">
                  <c:v>43082</c:v>
                </c:pt>
                <c:pt idx="1793">
                  <c:v>43081</c:v>
                </c:pt>
                <c:pt idx="1794">
                  <c:v>43080</c:v>
                </c:pt>
                <c:pt idx="1795">
                  <c:v>43077</c:v>
                </c:pt>
                <c:pt idx="1796">
                  <c:v>43076</c:v>
                </c:pt>
                <c:pt idx="1797">
                  <c:v>43075</c:v>
                </c:pt>
                <c:pt idx="1798">
                  <c:v>43074</c:v>
                </c:pt>
                <c:pt idx="1799">
                  <c:v>43073</c:v>
                </c:pt>
                <c:pt idx="1800">
                  <c:v>43070</c:v>
                </c:pt>
                <c:pt idx="1801">
                  <c:v>43069</c:v>
                </c:pt>
                <c:pt idx="1802">
                  <c:v>43068</c:v>
                </c:pt>
                <c:pt idx="1803">
                  <c:v>43067</c:v>
                </c:pt>
                <c:pt idx="1804">
                  <c:v>43066</c:v>
                </c:pt>
                <c:pt idx="1805">
                  <c:v>43063</c:v>
                </c:pt>
                <c:pt idx="1806">
                  <c:v>43061</c:v>
                </c:pt>
                <c:pt idx="1807">
                  <c:v>43060</c:v>
                </c:pt>
                <c:pt idx="1808">
                  <c:v>43059</c:v>
                </c:pt>
                <c:pt idx="1809">
                  <c:v>43056</c:v>
                </c:pt>
                <c:pt idx="1810">
                  <c:v>43055</c:v>
                </c:pt>
                <c:pt idx="1811">
                  <c:v>43054</c:v>
                </c:pt>
                <c:pt idx="1812">
                  <c:v>43053</c:v>
                </c:pt>
                <c:pt idx="1813">
                  <c:v>43052</c:v>
                </c:pt>
                <c:pt idx="1814">
                  <c:v>43049</c:v>
                </c:pt>
                <c:pt idx="1815">
                  <c:v>43048</c:v>
                </c:pt>
                <c:pt idx="1816">
                  <c:v>43047</c:v>
                </c:pt>
                <c:pt idx="1817">
                  <c:v>43046</c:v>
                </c:pt>
                <c:pt idx="1818">
                  <c:v>43045</c:v>
                </c:pt>
                <c:pt idx="1819">
                  <c:v>43042</c:v>
                </c:pt>
                <c:pt idx="1820">
                  <c:v>43041</c:v>
                </c:pt>
                <c:pt idx="1821">
                  <c:v>43040</c:v>
                </c:pt>
                <c:pt idx="1822">
                  <c:v>43039</c:v>
                </c:pt>
                <c:pt idx="1823">
                  <c:v>43038</c:v>
                </c:pt>
                <c:pt idx="1824">
                  <c:v>43035</c:v>
                </c:pt>
                <c:pt idx="1825">
                  <c:v>43034</c:v>
                </c:pt>
                <c:pt idx="1826">
                  <c:v>43033</c:v>
                </c:pt>
                <c:pt idx="1827">
                  <c:v>43032</c:v>
                </c:pt>
                <c:pt idx="1828">
                  <c:v>43031</c:v>
                </c:pt>
                <c:pt idx="1829">
                  <c:v>43028</c:v>
                </c:pt>
                <c:pt idx="1830">
                  <c:v>43027</c:v>
                </c:pt>
                <c:pt idx="1831">
                  <c:v>43026</c:v>
                </c:pt>
                <c:pt idx="1832">
                  <c:v>43025</c:v>
                </c:pt>
                <c:pt idx="1833">
                  <c:v>43024</c:v>
                </c:pt>
                <c:pt idx="1834">
                  <c:v>43021</c:v>
                </c:pt>
                <c:pt idx="1835">
                  <c:v>43020</c:v>
                </c:pt>
                <c:pt idx="1836">
                  <c:v>43019</c:v>
                </c:pt>
                <c:pt idx="1837">
                  <c:v>43018</c:v>
                </c:pt>
                <c:pt idx="1838">
                  <c:v>43017</c:v>
                </c:pt>
                <c:pt idx="1839">
                  <c:v>43014</c:v>
                </c:pt>
                <c:pt idx="1840">
                  <c:v>43013</c:v>
                </c:pt>
                <c:pt idx="1841">
                  <c:v>43012</c:v>
                </c:pt>
                <c:pt idx="1842">
                  <c:v>43011</c:v>
                </c:pt>
                <c:pt idx="1843">
                  <c:v>43010</c:v>
                </c:pt>
                <c:pt idx="1844">
                  <c:v>43007</c:v>
                </c:pt>
                <c:pt idx="1845">
                  <c:v>43006</c:v>
                </c:pt>
                <c:pt idx="1846">
                  <c:v>43005</c:v>
                </c:pt>
                <c:pt idx="1847">
                  <c:v>43004</c:v>
                </c:pt>
                <c:pt idx="1848">
                  <c:v>43003</c:v>
                </c:pt>
                <c:pt idx="1849">
                  <c:v>43000</c:v>
                </c:pt>
                <c:pt idx="1850">
                  <c:v>42999</c:v>
                </c:pt>
                <c:pt idx="1851">
                  <c:v>42998</c:v>
                </c:pt>
                <c:pt idx="1852">
                  <c:v>42997</c:v>
                </c:pt>
                <c:pt idx="1853">
                  <c:v>42996</c:v>
                </c:pt>
                <c:pt idx="1854">
                  <c:v>42993</c:v>
                </c:pt>
                <c:pt idx="1855">
                  <c:v>42992</c:v>
                </c:pt>
                <c:pt idx="1856">
                  <c:v>42991</c:v>
                </c:pt>
                <c:pt idx="1857">
                  <c:v>42990</c:v>
                </c:pt>
                <c:pt idx="1858">
                  <c:v>42989</c:v>
                </c:pt>
                <c:pt idx="1859">
                  <c:v>42986</c:v>
                </c:pt>
                <c:pt idx="1860">
                  <c:v>42985</c:v>
                </c:pt>
                <c:pt idx="1861">
                  <c:v>42984</c:v>
                </c:pt>
                <c:pt idx="1862">
                  <c:v>42983</c:v>
                </c:pt>
                <c:pt idx="1863">
                  <c:v>42979</c:v>
                </c:pt>
                <c:pt idx="1864">
                  <c:v>42978</c:v>
                </c:pt>
                <c:pt idx="1865">
                  <c:v>42977</c:v>
                </c:pt>
                <c:pt idx="1866">
                  <c:v>42976</c:v>
                </c:pt>
                <c:pt idx="1867">
                  <c:v>42975</c:v>
                </c:pt>
                <c:pt idx="1868">
                  <c:v>42972</c:v>
                </c:pt>
                <c:pt idx="1869">
                  <c:v>42971</c:v>
                </c:pt>
                <c:pt idx="1870">
                  <c:v>42970</c:v>
                </c:pt>
                <c:pt idx="1871">
                  <c:v>42969</c:v>
                </c:pt>
                <c:pt idx="1872">
                  <c:v>42968</c:v>
                </c:pt>
                <c:pt idx="1873">
                  <c:v>42965</c:v>
                </c:pt>
                <c:pt idx="1874">
                  <c:v>42964</c:v>
                </c:pt>
                <c:pt idx="1875">
                  <c:v>42963</c:v>
                </c:pt>
                <c:pt idx="1876">
                  <c:v>42962</c:v>
                </c:pt>
                <c:pt idx="1877">
                  <c:v>42961</c:v>
                </c:pt>
                <c:pt idx="1878">
                  <c:v>42958</c:v>
                </c:pt>
                <c:pt idx="1879">
                  <c:v>42957</c:v>
                </c:pt>
                <c:pt idx="1880">
                  <c:v>42956</c:v>
                </c:pt>
                <c:pt idx="1881">
                  <c:v>42955</c:v>
                </c:pt>
                <c:pt idx="1882">
                  <c:v>42954</c:v>
                </c:pt>
                <c:pt idx="1883">
                  <c:v>42951</c:v>
                </c:pt>
                <c:pt idx="1884">
                  <c:v>42950</c:v>
                </c:pt>
                <c:pt idx="1885">
                  <c:v>42949</c:v>
                </c:pt>
                <c:pt idx="1886">
                  <c:v>42948</c:v>
                </c:pt>
                <c:pt idx="1887">
                  <c:v>42947</c:v>
                </c:pt>
                <c:pt idx="1888">
                  <c:v>42944</c:v>
                </c:pt>
                <c:pt idx="1889">
                  <c:v>42943</c:v>
                </c:pt>
                <c:pt idx="1890">
                  <c:v>42942</c:v>
                </c:pt>
                <c:pt idx="1891">
                  <c:v>42941</c:v>
                </c:pt>
                <c:pt idx="1892">
                  <c:v>42940</c:v>
                </c:pt>
                <c:pt idx="1893">
                  <c:v>42937</c:v>
                </c:pt>
                <c:pt idx="1894">
                  <c:v>42936</c:v>
                </c:pt>
                <c:pt idx="1895">
                  <c:v>42935</c:v>
                </c:pt>
                <c:pt idx="1896">
                  <c:v>42934</c:v>
                </c:pt>
                <c:pt idx="1897">
                  <c:v>42933</c:v>
                </c:pt>
                <c:pt idx="1898">
                  <c:v>42930</c:v>
                </c:pt>
                <c:pt idx="1899">
                  <c:v>42929</c:v>
                </c:pt>
                <c:pt idx="1900">
                  <c:v>42928</c:v>
                </c:pt>
                <c:pt idx="1901">
                  <c:v>42927</c:v>
                </c:pt>
                <c:pt idx="1902">
                  <c:v>42926</c:v>
                </c:pt>
                <c:pt idx="1903">
                  <c:v>42923</c:v>
                </c:pt>
                <c:pt idx="1904">
                  <c:v>42922</c:v>
                </c:pt>
                <c:pt idx="1905">
                  <c:v>42921</c:v>
                </c:pt>
                <c:pt idx="1906">
                  <c:v>42919</c:v>
                </c:pt>
                <c:pt idx="1907">
                  <c:v>42916</c:v>
                </c:pt>
                <c:pt idx="1908">
                  <c:v>42915</c:v>
                </c:pt>
                <c:pt idx="1909">
                  <c:v>42914</c:v>
                </c:pt>
                <c:pt idx="1910">
                  <c:v>42913</c:v>
                </c:pt>
                <c:pt idx="1911">
                  <c:v>42912</c:v>
                </c:pt>
                <c:pt idx="1912">
                  <c:v>42909</c:v>
                </c:pt>
                <c:pt idx="1913">
                  <c:v>42908</c:v>
                </c:pt>
                <c:pt idx="1914">
                  <c:v>42907</c:v>
                </c:pt>
                <c:pt idx="1915">
                  <c:v>42906</c:v>
                </c:pt>
                <c:pt idx="1916">
                  <c:v>42905</c:v>
                </c:pt>
                <c:pt idx="1917">
                  <c:v>42902</c:v>
                </c:pt>
                <c:pt idx="1918">
                  <c:v>42901</c:v>
                </c:pt>
                <c:pt idx="1919">
                  <c:v>42900</c:v>
                </c:pt>
                <c:pt idx="1920">
                  <c:v>42899</c:v>
                </c:pt>
                <c:pt idx="1921">
                  <c:v>42898</c:v>
                </c:pt>
                <c:pt idx="1922">
                  <c:v>42895</c:v>
                </c:pt>
                <c:pt idx="1923">
                  <c:v>42894</c:v>
                </c:pt>
                <c:pt idx="1924">
                  <c:v>42893</c:v>
                </c:pt>
                <c:pt idx="1925">
                  <c:v>42892</c:v>
                </c:pt>
                <c:pt idx="1926">
                  <c:v>42891</c:v>
                </c:pt>
                <c:pt idx="1927">
                  <c:v>42888</c:v>
                </c:pt>
                <c:pt idx="1928">
                  <c:v>42887</c:v>
                </c:pt>
                <c:pt idx="1929">
                  <c:v>42886</c:v>
                </c:pt>
                <c:pt idx="1930">
                  <c:v>42885</c:v>
                </c:pt>
                <c:pt idx="1931">
                  <c:v>42881</c:v>
                </c:pt>
                <c:pt idx="1932">
                  <c:v>42880</c:v>
                </c:pt>
                <c:pt idx="1933">
                  <c:v>42879</c:v>
                </c:pt>
                <c:pt idx="1934">
                  <c:v>42878</c:v>
                </c:pt>
                <c:pt idx="1935">
                  <c:v>42877</c:v>
                </c:pt>
                <c:pt idx="1936">
                  <c:v>42874</c:v>
                </c:pt>
                <c:pt idx="1937">
                  <c:v>42873</c:v>
                </c:pt>
                <c:pt idx="1938">
                  <c:v>42872</c:v>
                </c:pt>
                <c:pt idx="1939">
                  <c:v>42871</c:v>
                </c:pt>
                <c:pt idx="1940">
                  <c:v>42870</c:v>
                </c:pt>
                <c:pt idx="1941">
                  <c:v>42867</c:v>
                </c:pt>
                <c:pt idx="1942">
                  <c:v>42866</c:v>
                </c:pt>
                <c:pt idx="1943">
                  <c:v>42865</c:v>
                </c:pt>
                <c:pt idx="1944">
                  <c:v>42864</c:v>
                </c:pt>
                <c:pt idx="1945">
                  <c:v>42863</c:v>
                </c:pt>
                <c:pt idx="1946">
                  <c:v>42860</c:v>
                </c:pt>
                <c:pt idx="1947">
                  <c:v>42859</c:v>
                </c:pt>
                <c:pt idx="1948">
                  <c:v>42858</c:v>
                </c:pt>
                <c:pt idx="1949">
                  <c:v>42857</c:v>
                </c:pt>
                <c:pt idx="1950">
                  <c:v>42856</c:v>
                </c:pt>
                <c:pt idx="1951">
                  <c:v>42853</c:v>
                </c:pt>
                <c:pt idx="1952">
                  <c:v>42852</c:v>
                </c:pt>
                <c:pt idx="1953">
                  <c:v>42851</c:v>
                </c:pt>
                <c:pt idx="1954">
                  <c:v>42850</c:v>
                </c:pt>
                <c:pt idx="1955">
                  <c:v>42849</c:v>
                </c:pt>
                <c:pt idx="1956">
                  <c:v>42846</c:v>
                </c:pt>
                <c:pt idx="1957">
                  <c:v>42845</c:v>
                </c:pt>
                <c:pt idx="1958">
                  <c:v>42844</c:v>
                </c:pt>
                <c:pt idx="1959">
                  <c:v>42843</c:v>
                </c:pt>
                <c:pt idx="1960">
                  <c:v>42842</c:v>
                </c:pt>
                <c:pt idx="1961">
                  <c:v>42838</c:v>
                </c:pt>
                <c:pt idx="1962">
                  <c:v>42837</c:v>
                </c:pt>
                <c:pt idx="1963">
                  <c:v>42836</c:v>
                </c:pt>
                <c:pt idx="1964">
                  <c:v>42835</c:v>
                </c:pt>
                <c:pt idx="1965">
                  <c:v>42832</c:v>
                </c:pt>
                <c:pt idx="1966">
                  <c:v>42831</c:v>
                </c:pt>
                <c:pt idx="1967">
                  <c:v>42830</c:v>
                </c:pt>
                <c:pt idx="1968">
                  <c:v>42829</c:v>
                </c:pt>
                <c:pt idx="1969">
                  <c:v>42828</c:v>
                </c:pt>
                <c:pt idx="1970">
                  <c:v>42825</c:v>
                </c:pt>
                <c:pt idx="1971">
                  <c:v>42824</c:v>
                </c:pt>
                <c:pt idx="1972">
                  <c:v>42823</c:v>
                </c:pt>
                <c:pt idx="1973">
                  <c:v>42822</c:v>
                </c:pt>
                <c:pt idx="1974">
                  <c:v>42821</c:v>
                </c:pt>
                <c:pt idx="1975">
                  <c:v>42818</c:v>
                </c:pt>
                <c:pt idx="1976">
                  <c:v>42817</c:v>
                </c:pt>
                <c:pt idx="1977">
                  <c:v>42816</c:v>
                </c:pt>
                <c:pt idx="1978">
                  <c:v>42815</c:v>
                </c:pt>
                <c:pt idx="1979">
                  <c:v>42814</c:v>
                </c:pt>
                <c:pt idx="1980">
                  <c:v>42811</c:v>
                </c:pt>
                <c:pt idx="1981">
                  <c:v>42810</c:v>
                </c:pt>
                <c:pt idx="1982">
                  <c:v>42809</c:v>
                </c:pt>
                <c:pt idx="1983">
                  <c:v>42808</c:v>
                </c:pt>
                <c:pt idx="1984">
                  <c:v>42807</c:v>
                </c:pt>
                <c:pt idx="1985">
                  <c:v>42804</c:v>
                </c:pt>
                <c:pt idx="1986">
                  <c:v>42803</c:v>
                </c:pt>
                <c:pt idx="1987">
                  <c:v>42802</c:v>
                </c:pt>
                <c:pt idx="1988">
                  <c:v>42801</c:v>
                </c:pt>
                <c:pt idx="1989">
                  <c:v>42800</c:v>
                </c:pt>
                <c:pt idx="1990">
                  <c:v>42797</c:v>
                </c:pt>
                <c:pt idx="1991">
                  <c:v>42796</c:v>
                </c:pt>
                <c:pt idx="1992">
                  <c:v>42795</c:v>
                </c:pt>
                <c:pt idx="1993">
                  <c:v>42794</c:v>
                </c:pt>
                <c:pt idx="1994">
                  <c:v>42793</c:v>
                </c:pt>
                <c:pt idx="1995">
                  <c:v>42790</c:v>
                </c:pt>
                <c:pt idx="1996">
                  <c:v>42789</c:v>
                </c:pt>
                <c:pt idx="1997">
                  <c:v>42788</c:v>
                </c:pt>
                <c:pt idx="1998">
                  <c:v>42787</c:v>
                </c:pt>
                <c:pt idx="1999">
                  <c:v>42783</c:v>
                </c:pt>
                <c:pt idx="2000">
                  <c:v>42782</c:v>
                </c:pt>
                <c:pt idx="2001">
                  <c:v>42781</c:v>
                </c:pt>
                <c:pt idx="2002">
                  <c:v>42780</c:v>
                </c:pt>
                <c:pt idx="2003">
                  <c:v>42779</c:v>
                </c:pt>
                <c:pt idx="2004">
                  <c:v>42776</c:v>
                </c:pt>
                <c:pt idx="2005">
                  <c:v>42775</c:v>
                </c:pt>
                <c:pt idx="2006">
                  <c:v>42774</c:v>
                </c:pt>
                <c:pt idx="2007">
                  <c:v>42773</c:v>
                </c:pt>
                <c:pt idx="2008">
                  <c:v>42772</c:v>
                </c:pt>
                <c:pt idx="2009">
                  <c:v>42769</c:v>
                </c:pt>
                <c:pt idx="2010">
                  <c:v>42768</c:v>
                </c:pt>
                <c:pt idx="2011">
                  <c:v>42767</c:v>
                </c:pt>
                <c:pt idx="2012">
                  <c:v>42766</c:v>
                </c:pt>
                <c:pt idx="2013">
                  <c:v>42765</c:v>
                </c:pt>
                <c:pt idx="2014">
                  <c:v>42762</c:v>
                </c:pt>
                <c:pt idx="2015">
                  <c:v>42761</c:v>
                </c:pt>
                <c:pt idx="2016">
                  <c:v>42760</c:v>
                </c:pt>
                <c:pt idx="2017">
                  <c:v>42759</c:v>
                </c:pt>
                <c:pt idx="2018">
                  <c:v>42758</c:v>
                </c:pt>
                <c:pt idx="2019">
                  <c:v>42755</c:v>
                </c:pt>
                <c:pt idx="2020">
                  <c:v>42754</c:v>
                </c:pt>
                <c:pt idx="2021">
                  <c:v>42753</c:v>
                </c:pt>
                <c:pt idx="2022">
                  <c:v>42752</c:v>
                </c:pt>
                <c:pt idx="2023">
                  <c:v>42748</c:v>
                </c:pt>
                <c:pt idx="2024">
                  <c:v>42747</c:v>
                </c:pt>
                <c:pt idx="2025">
                  <c:v>42746</c:v>
                </c:pt>
                <c:pt idx="2026">
                  <c:v>42745</c:v>
                </c:pt>
                <c:pt idx="2027">
                  <c:v>42744</c:v>
                </c:pt>
                <c:pt idx="2028">
                  <c:v>42741</c:v>
                </c:pt>
                <c:pt idx="2029">
                  <c:v>42740</c:v>
                </c:pt>
                <c:pt idx="2030">
                  <c:v>42739</c:v>
                </c:pt>
                <c:pt idx="2031">
                  <c:v>42738</c:v>
                </c:pt>
              </c:numCache>
            </c:numRef>
          </c:cat>
          <c:val>
            <c:numRef>
              <c:f>Sheet2!$N$2:$N$2033</c:f>
              <c:numCache>
                <c:formatCode>General</c:formatCode>
                <c:ptCount val="2032"/>
                <c:pt idx="0">
                  <c:v>35.700000000000003</c:v>
                </c:pt>
                <c:pt idx="1">
                  <c:v>35.21</c:v>
                </c:pt>
                <c:pt idx="2">
                  <c:v>35.18</c:v>
                </c:pt>
                <c:pt idx="3">
                  <c:v>35.42</c:v>
                </c:pt>
                <c:pt idx="4">
                  <c:v>34.99</c:v>
                </c:pt>
                <c:pt idx="5">
                  <c:v>34.06</c:v>
                </c:pt>
                <c:pt idx="6">
                  <c:v>33.26</c:v>
                </c:pt>
                <c:pt idx="7">
                  <c:v>32.58</c:v>
                </c:pt>
                <c:pt idx="8">
                  <c:v>32.74</c:v>
                </c:pt>
                <c:pt idx="9">
                  <c:v>32.74</c:v>
                </c:pt>
                <c:pt idx="10">
                  <c:v>32.72</c:v>
                </c:pt>
                <c:pt idx="11">
                  <c:v>32.07</c:v>
                </c:pt>
                <c:pt idx="12">
                  <c:v>31.69</c:v>
                </c:pt>
                <c:pt idx="13">
                  <c:v>31.17</c:v>
                </c:pt>
                <c:pt idx="14">
                  <c:v>30.81</c:v>
                </c:pt>
                <c:pt idx="15">
                  <c:v>31.86</c:v>
                </c:pt>
                <c:pt idx="16">
                  <c:v>32.4</c:v>
                </c:pt>
                <c:pt idx="17">
                  <c:v>33.380000000000003</c:v>
                </c:pt>
                <c:pt idx="18">
                  <c:v>32.68</c:v>
                </c:pt>
                <c:pt idx="19">
                  <c:v>32.61</c:v>
                </c:pt>
                <c:pt idx="20">
                  <c:v>32.71</c:v>
                </c:pt>
                <c:pt idx="21">
                  <c:v>32.799999999999997</c:v>
                </c:pt>
                <c:pt idx="22">
                  <c:v>33.17</c:v>
                </c:pt>
                <c:pt idx="23">
                  <c:v>33.43</c:v>
                </c:pt>
                <c:pt idx="24">
                  <c:v>33.22</c:v>
                </c:pt>
                <c:pt idx="25">
                  <c:v>32.86</c:v>
                </c:pt>
                <c:pt idx="26">
                  <c:v>33.76</c:v>
                </c:pt>
                <c:pt idx="27">
                  <c:v>31.64</c:v>
                </c:pt>
                <c:pt idx="28">
                  <c:v>31.08</c:v>
                </c:pt>
                <c:pt idx="29">
                  <c:v>31.58</c:v>
                </c:pt>
                <c:pt idx="30">
                  <c:v>32.36</c:v>
                </c:pt>
                <c:pt idx="31">
                  <c:v>31.45</c:v>
                </c:pt>
                <c:pt idx="32">
                  <c:v>30.58</c:v>
                </c:pt>
                <c:pt idx="33">
                  <c:v>31.48</c:v>
                </c:pt>
                <c:pt idx="34">
                  <c:v>33.049999999999997</c:v>
                </c:pt>
                <c:pt idx="35">
                  <c:v>33.39</c:v>
                </c:pt>
                <c:pt idx="36">
                  <c:v>32.93</c:v>
                </c:pt>
                <c:pt idx="37">
                  <c:v>32.590000000000003</c:v>
                </c:pt>
                <c:pt idx="38">
                  <c:v>32.86</c:v>
                </c:pt>
                <c:pt idx="39">
                  <c:v>32.85</c:v>
                </c:pt>
                <c:pt idx="40">
                  <c:v>33.200000000000003</c:v>
                </c:pt>
                <c:pt idx="41">
                  <c:v>32.74</c:v>
                </c:pt>
                <c:pt idx="42">
                  <c:v>32.51</c:v>
                </c:pt>
                <c:pt idx="43">
                  <c:v>32.659999999999997</c:v>
                </c:pt>
                <c:pt idx="44">
                  <c:v>32.57</c:v>
                </c:pt>
                <c:pt idx="45">
                  <c:v>31.52</c:v>
                </c:pt>
                <c:pt idx="46">
                  <c:v>31.5</c:v>
                </c:pt>
                <c:pt idx="47">
                  <c:v>30.41</c:v>
                </c:pt>
                <c:pt idx="48">
                  <c:v>30.29</c:v>
                </c:pt>
                <c:pt idx="49">
                  <c:v>30.51</c:v>
                </c:pt>
                <c:pt idx="50">
                  <c:v>30.71</c:v>
                </c:pt>
                <c:pt idx="51">
                  <c:v>31.26</c:v>
                </c:pt>
                <c:pt idx="52">
                  <c:v>30.74</c:v>
                </c:pt>
                <c:pt idx="53">
                  <c:v>30.88</c:v>
                </c:pt>
                <c:pt idx="54">
                  <c:v>31.94</c:v>
                </c:pt>
                <c:pt idx="55">
                  <c:v>30.56</c:v>
                </c:pt>
                <c:pt idx="56">
                  <c:v>31.11</c:v>
                </c:pt>
                <c:pt idx="57">
                  <c:v>37.880000000000003</c:v>
                </c:pt>
                <c:pt idx="58">
                  <c:v>36.94</c:v>
                </c:pt>
                <c:pt idx="59">
                  <c:v>36.229999999999997</c:v>
                </c:pt>
                <c:pt idx="60">
                  <c:v>35.69</c:v>
                </c:pt>
                <c:pt idx="61">
                  <c:v>36.03</c:v>
                </c:pt>
                <c:pt idx="62">
                  <c:v>36.89</c:v>
                </c:pt>
                <c:pt idx="63">
                  <c:v>36.94</c:v>
                </c:pt>
                <c:pt idx="64">
                  <c:v>37.020000000000003</c:v>
                </c:pt>
                <c:pt idx="65">
                  <c:v>37.21</c:v>
                </c:pt>
                <c:pt idx="66">
                  <c:v>37.409999999999997</c:v>
                </c:pt>
                <c:pt idx="67">
                  <c:v>37.61</c:v>
                </c:pt>
                <c:pt idx="68">
                  <c:v>37.76</c:v>
                </c:pt>
                <c:pt idx="69">
                  <c:v>37.85</c:v>
                </c:pt>
                <c:pt idx="70">
                  <c:v>38.43</c:v>
                </c:pt>
                <c:pt idx="71">
                  <c:v>38.03</c:v>
                </c:pt>
                <c:pt idx="72">
                  <c:v>37.83</c:v>
                </c:pt>
                <c:pt idx="73">
                  <c:v>38.619999999999997</c:v>
                </c:pt>
                <c:pt idx="74">
                  <c:v>37.79</c:v>
                </c:pt>
                <c:pt idx="75">
                  <c:v>37.72</c:v>
                </c:pt>
                <c:pt idx="76">
                  <c:v>36.549999999999997</c:v>
                </c:pt>
                <c:pt idx="77">
                  <c:v>36.86</c:v>
                </c:pt>
                <c:pt idx="78">
                  <c:v>37.72</c:v>
                </c:pt>
                <c:pt idx="79">
                  <c:v>37.53</c:v>
                </c:pt>
                <c:pt idx="80">
                  <c:v>37.6</c:v>
                </c:pt>
                <c:pt idx="81">
                  <c:v>37.29</c:v>
                </c:pt>
                <c:pt idx="82">
                  <c:v>37.450000000000003</c:v>
                </c:pt>
                <c:pt idx="83">
                  <c:v>37.53</c:v>
                </c:pt>
                <c:pt idx="84">
                  <c:v>37.840000000000003</c:v>
                </c:pt>
                <c:pt idx="85">
                  <c:v>37.81</c:v>
                </c:pt>
                <c:pt idx="86">
                  <c:v>37.17</c:v>
                </c:pt>
                <c:pt idx="87">
                  <c:v>37</c:v>
                </c:pt>
                <c:pt idx="88">
                  <c:v>37.32</c:v>
                </c:pt>
                <c:pt idx="89">
                  <c:v>36.770000000000003</c:v>
                </c:pt>
                <c:pt idx="90">
                  <c:v>36.299999999999997</c:v>
                </c:pt>
                <c:pt idx="91">
                  <c:v>36.840000000000003</c:v>
                </c:pt>
                <c:pt idx="92">
                  <c:v>36.26</c:v>
                </c:pt>
                <c:pt idx="93">
                  <c:v>35.94</c:v>
                </c:pt>
                <c:pt idx="94">
                  <c:v>35.18</c:v>
                </c:pt>
                <c:pt idx="95">
                  <c:v>35.020000000000003</c:v>
                </c:pt>
                <c:pt idx="96">
                  <c:v>34.99</c:v>
                </c:pt>
                <c:pt idx="97">
                  <c:v>35.340000000000003</c:v>
                </c:pt>
                <c:pt idx="98">
                  <c:v>36.26</c:v>
                </c:pt>
                <c:pt idx="99">
                  <c:v>36.03</c:v>
                </c:pt>
                <c:pt idx="100">
                  <c:v>35.82</c:v>
                </c:pt>
                <c:pt idx="101">
                  <c:v>36.51</c:v>
                </c:pt>
                <c:pt idx="102">
                  <c:v>36.450000000000003</c:v>
                </c:pt>
                <c:pt idx="103">
                  <c:v>36.840000000000003</c:v>
                </c:pt>
                <c:pt idx="104">
                  <c:v>37.21</c:v>
                </c:pt>
                <c:pt idx="105">
                  <c:v>37.19</c:v>
                </c:pt>
                <c:pt idx="106">
                  <c:v>36.74</c:v>
                </c:pt>
                <c:pt idx="107">
                  <c:v>37.090000000000003</c:v>
                </c:pt>
                <c:pt idx="108">
                  <c:v>37.369999999999997</c:v>
                </c:pt>
                <c:pt idx="109">
                  <c:v>37.32</c:v>
                </c:pt>
                <c:pt idx="110">
                  <c:v>36.42</c:v>
                </c:pt>
                <c:pt idx="111">
                  <c:v>37.14</c:v>
                </c:pt>
                <c:pt idx="112">
                  <c:v>36.53</c:v>
                </c:pt>
                <c:pt idx="113">
                  <c:v>36.58</c:v>
                </c:pt>
                <c:pt idx="114">
                  <c:v>35.19</c:v>
                </c:pt>
                <c:pt idx="115">
                  <c:v>35.64</c:v>
                </c:pt>
                <c:pt idx="116">
                  <c:v>34.17</c:v>
                </c:pt>
                <c:pt idx="117">
                  <c:v>34.56</c:v>
                </c:pt>
                <c:pt idx="118">
                  <c:v>33.770000000000003</c:v>
                </c:pt>
                <c:pt idx="119">
                  <c:v>34.85</c:v>
                </c:pt>
                <c:pt idx="120">
                  <c:v>34.869999999999997</c:v>
                </c:pt>
                <c:pt idx="121">
                  <c:v>34.950000000000003</c:v>
                </c:pt>
                <c:pt idx="122">
                  <c:v>35.68</c:v>
                </c:pt>
                <c:pt idx="123">
                  <c:v>35.659999999999997</c:v>
                </c:pt>
                <c:pt idx="124">
                  <c:v>36.67</c:v>
                </c:pt>
                <c:pt idx="125">
                  <c:v>37.57</c:v>
                </c:pt>
                <c:pt idx="126">
                  <c:v>38.14</c:v>
                </c:pt>
                <c:pt idx="127">
                  <c:v>33.69</c:v>
                </c:pt>
                <c:pt idx="128">
                  <c:v>33.200000000000003</c:v>
                </c:pt>
                <c:pt idx="129">
                  <c:v>33.25</c:v>
                </c:pt>
                <c:pt idx="130">
                  <c:v>33.25</c:v>
                </c:pt>
                <c:pt idx="131">
                  <c:v>32.99</c:v>
                </c:pt>
                <c:pt idx="132">
                  <c:v>34.35</c:v>
                </c:pt>
                <c:pt idx="133">
                  <c:v>34.409999999999997</c:v>
                </c:pt>
                <c:pt idx="134">
                  <c:v>34.67</c:v>
                </c:pt>
                <c:pt idx="135">
                  <c:v>34.99</c:v>
                </c:pt>
                <c:pt idx="136">
                  <c:v>35.549999999999997</c:v>
                </c:pt>
                <c:pt idx="137">
                  <c:v>34.409999999999997</c:v>
                </c:pt>
                <c:pt idx="138">
                  <c:v>32.020000000000003</c:v>
                </c:pt>
                <c:pt idx="139">
                  <c:v>32.28</c:v>
                </c:pt>
                <c:pt idx="140">
                  <c:v>31.55</c:v>
                </c:pt>
                <c:pt idx="141">
                  <c:v>30.85</c:v>
                </c:pt>
                <c:pt idx="142">
                  <c:v>30.94</c:v>
                </c:pt>
                <c:pt idx="143">
                  <c:v>30.2</c:v>
                </c:pt>
                <c:pt idx="144">
                  <c:v>29.42</c:v>
                </c:pt>
                <c:pt idx="145">
                  <c:v>29.52</c:v>
                </c:pt>
                <c:pt idx="146">
                  <c:v>29.45</c:v>
                </c:pt>
                <c:pt idx="147">
                  <c:v>29.34</c:v>
                </c:pt>
                <c:pt idx="148">
                  <c:v>30.38</c:v>
                </c:pt>
                <c:pt idx="149">
                  <c:v>30.45</c:v>
                </c:pt>
                <c:pt idx="150">
                  <c:v>30.32</c:v>
                </c:pt>
                <c:pt idx="151">
                  <c:v>30.24</c:v>
                </c:pt>
                <c:pt idx="152">
                  <c:v>30.8</c:v>
                </c:pt>
                <c:pt idx="153">
                  <c:v>31.01</c:v>
                </c:pt>
                <c:pt idx="154">
                  <c:v>30.29</c:v>
                </c:pt>
                <c:pt idx="155">
                  <c:v>30.47</c:v>
                </c:pt>
                <c:pt idx="156">
                  <c:v>30.54</c:v>
                </c:pt>
                <c:pt idx="157">
                  <c:v>31.55</c:v>
                </c:pt>
                <c:pt idx="158">
                  <c:v>31.6</c:v>
                </c:pt>
                <c:pt idx="159">
                  <c:v>31.05</c:v>
                </c:pt>
                <c:pt idx="160">
                  <c:v>31.71</c:v>
                </c:pt>
                <c:pt idx="161">
                  <c:v>31.85</c:v>
                </c:pt>
                <c:pt idx="162">
                  <c:v>32.020000000000003</c:v>
                </c:pt>
                <c:pt idx="163">
                  <c:v>32.700000000000003</c:v>
                </c:pt>
                <c:pt idx="164">
                  <c:v>31.44</c:v>
                </c:pt>
                <c:pt idx="165">
                  <c:v>31.08</c:v>
                </c:pt>
                <c:pt idx="166">
                  <c:v>31.02</c:v>
                </c:pt>
                <c:pt idx="167">
                  <c:v>30.63</c:v>
                </c:pt>
                <c:pt idx="168">
                  <c:v>29.96</c:v>
                </c:pt>
                <c:pt idx="169">
                  <c:v>29.54</c:v>
                </c:pt>
                <c:pt idx="170">
                  <c:v>29.35</c:v>
                </c:pt>
                <c:pt idx="171">
                  <c:v>29.4</c:v>
                </c:pt>
                <c:pt idx="172">
                  <c:v>29.48</c:v>
                </c:pt>
                <c:pt idx="173">
                  <c:v>29.61</c:v>
                </c:pt>
                <c:pt idx="174">
                  <c:v>30.03</c:v>
                </c:pt>
                <c:pt idx="175">
                  <c:v>30.38</c:v>
                </c:pt>
                <c:pt idx="176">
                  <c:v>31.21</c:v>
                </c:pt>
                <c:pt idx="177">
                  <c:v>31.36</c:v>
                </c:pt>
                <c:pt idx="178">
                  <c:v>31.36</c:v>
                </c:pt>
                <c:pt idx="179">
                  <c:v>31.94</c:v>
                </c:pt>
                <c:pt idx="180">
                  <c:v>30.96</c:v>
                </c:pt>
                <c:pt idx="181">
                  <c:v>30.69</c:v>
                </c:pt>
                <c:pt idx="182">
                  <c:v>30.58</c:v>
                </c:pt>
                <c:pt idx="183">
                  <c:v>29.82</c:v>
                </c:pt>
                <c:pt idx="184">
                  <c:v>31.51</c:v>
                </c:pt>
                <c:pt idx="185">
                  <c:v>32.24</c:v>
                </c:pt>
                <c:pt idx="186">
                  <c:v>31.93</c:v>
                </c:pt>
                <c:pt idx="187">
                  <c:v>31.29</c:v>
                </c:pt>
                <c:pt idx="188">
                  <c:v>31.18</c:v>
                </c:pt>
                <c:pt idx="189">
                  <c:v>30.82</c:v>
                </c:pt>
                <c:pt idx="190">
                  <c:v>31.53</c:v>
                </c:pt>
                <c:pt idx="191">
                  <c:v>31.89</c:v>
                </c:pt>
                <c:pt idx="192">
                  <c:v>31.69</c:v>
                </c:pt>
                <c:pt idx="193">
                  <c:v>31.94</c:v>
                </c:pt>
                <c:pt idx="194">
                  <c:v>31.69</c:v>
                </c:pt>
                <c:pt idx="195">
                  <c:v>31.96</c:v>
                </c:pt>
                <c:pt idx="196">
                  <c:v>32.18</c:v>
                </c:pt>
                <c:pt idx="197">
                  <c:v>32.22</c:v>
                </c:pt>
                <c:pt idx="198">
                  <c:v>32.28</c:v>
                </c:pt>
                <c:pt idx="199">
                  <c:v>31.73</c:v>
                </c:pt>
                <c:pt idx="200">
                  <c:v>31.96</c:v>
                </c:pt>
                <c:pt idx="201">
                  <c:v>32.68</c:v>
                </c:pt>
                <c:pt idx="202">
                  <c:v>33.81</c:v>
                </c:pt>
                <c:pt idx="203">
                  <c:v>33.47</c:v>
                </c:pt>
                <c:pt idx="204">
                  <c:v>35.11</c:v>
                </c:pt>
                <c:pt idx="205">
                  <c:v>34.049999999999997</c:v>
                </c:pt>
                <c:pt idx="206">
                  <c:v>33.71</c:v>
                </c:pt>
                <c:pt idx="207">
                  <c:v>33.72</c:v>
                </c:pt>
                <c:pt idx="208">
                  <c:v>35.770000000000003</c:v>
                </c:pt>
                <c:pt idx="209">
                  <c:v>35.22</c:v>
                </c:pt>
                <c:pt idx="210">
                  <c:v>35.909999999999997</c:v>
                </c:pt>
                <c:pt idx="211">
                  <c:v>36.28</c:v>
                </c:pt>
                <c:pt idx="212">
                  <c:v>35.880000000000003</c:v>
                </c:pt>
                <c:pt idx="213">
                  <c:v>35.67</c:v>
                </c:pt>
                <c:pt idx="214">
                  <c:v>35.340000000000003</c:v>
                </c:pt>
                <c:pt idx="215">
                  <c:v>35.75</c:v>
                </c:pt>
                <c:pt idx="216">
                  <c:v>35.69</c:v>
                </c:pt>
                <c:pt idx="217">
                  <c:v>36.01</c:v>
                </c:pt>
                <c:pt idx="218">
                  <c:v>35.71</c:v>
                </c:pt>
                <c:pt idx="219">
                  <c:v>35.130000000000003</c:v>
                </c:pt>
                <c:pt idx="220">
                  <c:v>33.549999999999997</c:v>
                </c:pt>
                <c:pt idx="221">
                  <c:v>33.32</c:v>
                </c:pt>
                <c:pt idx="222">
                  <c:v>33.29</c:v>
                </c:pt>
                <c:pt idx="223">
                  <c:v>33.54</c:v>
                </c:pt>
                <c:pt idx="224">
                  <c:v>34.1</c:v>
                </c:pt>
                <c:pt idx="225">
                  <c:v>33.9</c:v>
                </c:pt>
                <c:pt idx="226">
                  <c:v>34.11</c:v>
                </c:pt>
                <c:pt idx="227">
                  <c:v>33.840000000000003</c:v>
                </c:pt>
                <c:pt idx="228">
                  <c:v>34.58</c:v>
                </c:pt>
                <c:pt idx="229">
                  <c:v>35.06</c:v>
                </c:pt>
                <c:pt idx="230">
                  <c:v>35.909999999999997</c:v>
                </c:pt>
                <c:pt idx="231">
                  <c:v>36.04</c:v>
                </c:pt>
                <c:pt idx="232">
                  <c:v>35.909999999999997</c:v>
                </c:pt>
                <c:pt idx="233">
                  <c:v>37.32</c:v>
                </c:pt>
                <c:pt idx="234">
                  <c:v>36.619999999999997</c:v>
                </c:pt>
                <c:pt idx="235">
                  <c:v>36.86</c:v>
                </c:pt>
                <c:pt idx="236">
                  <c:v>36.119999999999997</c:v>
                </c:pt>
                <c:pt idx="237">
                  <c:v>36.21</c:v>
                </c:pt>
                <c:pt idx="238">
                  <c:v>36.15</c:v>
                </c:pt>
                <c:pt idx="239">
                  <c:v>37.590000000000003</c:v>
                </c:pt>
                <c:pt idx="240">
                  <c:v>37.65</c:v>
                </c:pt>
                <c:pt idx="241">
                  <c:v>36.35</c:v>
                </c:pt>
                <c:pt idx="242">
                  <c:v>35.619999999999997</c:v>
                </c:pt>
                <c:pt idx="243">
                  <c:v>36.99</c:v>
                </c:pt>
                <c:pt idx="244">
                  <c:v>35.42</c:v>
                </c:pt>
                <c:pt idx="245">
                  <c:v>35.03</c:v>
                </c:pt>
                <c:pt idx="246">
                  <c:v>34.82</c:v>
                </c:pt>
                <c:pt idx="247">
                  <c:v>36.04</c:v>
                </c:pt>
                <c:pt idx="248">
                  <c:v>35.46</c:v>
                </c:pt>
                <c:pt idx="249">
                  <c:v>37.42</c:v>
                </c:pt>
                <c:pt idx="250">
                  <c:v>38.25</c:v>
                </c:pt>
                <c:pt idx="251">
                  <c:v>38.380000000000003</c:v>
                </c:pt>
                <c:pt idx="252">
                  <c:v>37.729999999999997</c:v>
                </c:pt>
                <c:pt idx="253">
                  <c:v>38.380000000000003</c:v>
                </c:pt>
                <c:pt idx="254">
                  <c:v>37.96</c:v>
                </c:pt>
                <c:pt idx="255">
                  <c:v>38.049999999999997</c:v>
                </c:pt>
                <c:pt idx="256">
                  <c:v>36.94</c:v>
                </c:pt>
                <c:pt idx="257">
                  <c:v>36.549999999999997</c:v>
                </c:pt>
                <c:pt idx="258">
                  <c:v>36.22</c:v>
                </c:pt>
                <c:pt idx="259">
                  <c:v>36.06</c:v>
                </c:pt>
                <c:pt idx="260">
                  <c:v>36.369999999999997</c:v>
                </c:pt>
                <c:pt idx="261">
                  <c:v>35.83</c:v>
                </c:pt>
                <c:pt idx="262">
                  <c:v>36.67</c:v>
                </c:pt>
                <c:pt idx="263">
                  <c:v>36.880000000000003</c:v>
                </c:pt>
                <c:pt idx="264">
                  <c:v>37.64</c:v>
                </c:pt>
                <c:pt idx="265">
                  <c:v>38.78</c:v>
                </c:pt>
                <c:pt idx="266">
                  <c:v>39.04</c:v>
                </c:pt>
                <c:pt idx="267">
                  <c:v>37.89</c:v>
                </c:pt>
                <c:pt idx="268">
                  <c:v>36.68</c:v>
                </c:pt>
                <c:pt idx="269">
                  <c:v>36.369999999999997</c:v>
                </c:pt>
                <c:pt idx="270">
                  <c:v>35.86</c:v>
                </c:pt>
                <c:pt idx="271">
                  <c:v>36.409999999999997</c:v>
                </c:pt>
                <c:pt idx="272">
                  <c:v>36.5</c:v>
                </c:pt>
                <c:pt idx="273">
                  <c:v>36.729999999999997</c:v>
                </c:pt>
                <c:pt idx="274">
                  <c:v>35.81</c:v>
                </c:pt>
                <c:pt idx="275">
                  <c:v>35.380000000000003</c:v>
                </c:pt>
                <c:pt idx="276">
                  <c:v>35.200000000000003</c:v>
                </c:pt>
                <c:pt idx="277">
                  <c:v>35.14</c:v>
                </c:pt>
                <c:pt idx="278">
                  <c:v>34.18</c:v>
                </c:pt>
                <c:pt idx="279">
                  <c:v>34.68</c:v>
                </c:pt>
                <c:pt idx="280">
                  <c:v>34.020000000000003</c:v>
                </c:pt>
                <c:pt idx="281">
                  <c:v>34.299999999999997</c:v>
                </c:pt>
                <c:pt idx="282">
                  <c:v>34.53</c:v>
                </c:pt>
                <c:pt idx="283">
                  <c:v>33.450000000000003</c:v>
                </c:pt>
                <c:pt idx="284">
                  <c:v>32.020000000000003</c:v>
                </c:pt>
                <c:pt idx="285">
                  <c:v>32.28</c:v>
                </c:pt>
                <c:pt idx="286">
                  <c:v>32.1</c:v>
                </c:pt>
                <c:pt idx="287">
                  <c:v>32.24</c:v>
                </c:pt>
                <c:pt idx="288">
                  <c:v>32.85</c:v>
                </c:pt>
                <c:pt idx="289">
                  <c:v>32.32</c:v>
                </c:pt>
                <c:pt idx="290">
                  <c:v>32.85</c:v>
                </c:pt>
                <c:pt idx="291">
                  <c:v>33.4</c:v>
                </c:pt>
                <c:pt idx="292">
                  <c:v>32.380000000000003</c:v>
                </c:pt>
                <c:pt idx="293">
                  <c:v>32.479999999999997</c:v>
                </c:pt>
                <c:pt idx="294">
                  <c:v>32.51</c:v>
                </c:pt>
                <c:pt idx="295">
                  <c:v>31.65</c:v>
                </c:pt>
                <c:pt idx="296">
                  <c:v>32.03</c:v>
                </c:pt>
                <c:pt idx="297">
                  <c:v>32.07</c:v>
                </c:pt>
                <c:pt idx="298">
                  <c:v>31.84</c:v>
                </c:pt>
                <c:pt idx="299">
                  <c:v>32.590000000000003</c:v>
                </c:pt>
                <c:pt idx="300">
                  <c:v>32.43</c:v>
                </c:pt>
                <c:pt idx="301">
                  <c:v>31.58</c:v>
                </c:pt>
                <c:pt idx="302">
                  <c:v>31.98</c:v>
                </c:pt>
                <c:pt idx="303">
                  <c:v>30.77</c:v>
                </c:pt>
                <c:pt idx="304">
                  <c:v>29.12</c:v>
                </c:pt>
                <c:pt idx="305">
                  <c:v>29.7</c:v>
                </c:pt>
                <c:pt idx="306">
                  <c:v>28.89</c:v>
                </c:pt>
                <c:pt idx="307">
                  <c:v>29.84</c:v>
                </c:pt>
                <c:pt idx="308">
                  <c:v>29.99</c:v>
                </c:pt>
                <c:pt idx="309">
                  <c:v>28.45</c:v>
                </c:pt>
                <c:pt idx="310">
                  <c:v>29.44</c:v>
                </c:pt>
                <c:pt idx="311">
                  <c:v>29.18</c:v>
                </c:pt>
                <c:pt idx="312">
                  <c:v>29.29</c:v>
                </c:pt>
                <c:pt idx="313">
                  <c:v>34.6</c:v>
                </c:pt>
                <c:pt idx="314">
                  <c:v>34.04</c:v>
                </c:pt>
                <c:pt idx="315">
                  <c:v>33.979999999999997</c:v>
                </c:pt>
                <c:pt idx="316">
                  <c:v>34.92</c:v>
                </c:pt>
                <c:pt idx="317">
                  <c:v>34.94</c:v>
                </c:pt>
                <c:pt idx="318">
                  <c:v>36.880000000000003</c:v>
                </c:pt>
                <c:pt idx="319">
                  <c:v>35.31</c:v>
                </c:pt>
                <c:pt idx="320">
                  <c:v>35.520000000000003</c:v>
                </c:pt>
                <c:pt idx="321">
                  <c:v>36.200000000000003</c:v>
                </c:pt>
                <c:pt idx="322">
                  <c:v>35.5</c:v>
                </c:pt>
                <c:pt idx="323">
                  <c:v>36.43</c:v>
                </c:pt>
                <c:pt idx="324">
                  <c:v>36.39</c:v>
                </c:pt>
                <c:pt idx="325">
                  <c:v>35.54</c:v>
                </c:pt>
                <c:pt idx="326">
                  <c:v>37.39</c:v>
                </c:pt>
                <c:pt idx="327">
                  <c:v>38.32</c:v>
                </c:pt>
                <c:pt idx="328">
                  <c:v>37.770000000000003</c:v>
                </c:pt>
                <c:pt idx="329">
                  <c:v>37.42</c:v>
                </c:pt>
                <c:pt idx="330">
                  <c:v>37.299999999999997</c:v>
                </c:pt>
                <c:pt idx="331">
                  <c:v>36.840000000000003</c:v>
                </c:pt>
                <c:pt idx="332">
                  <c:v>37.99</c:v>
                </c:pt>
                <c:pt idx="333">
                  <c:v>38.15</c:v>
                </c:pt>
                <c:pt idx="334">
                  <c:v>38.11</c:v>
                </c:pt>
                <c:pt idx="335">
                  <c:v>39.17</c:v>
                </c:pt>
                <c:pt idx="336">
                  <c:v>39.479999999999997</c:v>
                </c:pt>
                <c:pt idx="337">
                  <c:v>39.979999999999997</c:v>
                </c:pt>
                <c:pt idx="338">
                  <c:v>40.9</c:v>
                </c:pt>
                <c:pt idx="339">
                  <c:v>41.5</c:v>
                </c:pt>
                <c:pt idx="340">
                  <c:v>41.26</c:v>
                </c:pt>
                <c:pt idx="341">
                  <c:v>41.03</c:v>
                </c:pt>
                <c:pt idx="342">
                  <c:v>41.58</c:v>
                </c:pt>
                <c:pt idx="343">
                  <c:v>42.42</c:v>
                </c:pt>
                <c:pt idx="344">
                  <c:v>42.81</c:v>
                </c:pt>
                <c:pt idx="345">
                  <c:v>44.15</c:v>
                </c:pt>
                <c:pt idx="346">
                  <c:v>44.04</c:v>
                </c:pt>
                <c:pt idx="347">
                  <c:v>42.51</c:v>
                </c:pt>
                <c:pt idx="348">
                  <c:v>43.3</c:v>
                </c:pt>
                <c:pt idx="349">
                  <c:v>43.53</c:v>
                </c:pt>
                <c:pt idx="350">
                  <c:v>44.05</c:v>
                </c:pt>
                <c:pt idx="351">
                  <c:v>44.48</c:v>
                </c:pt>
                <c:pt idx="352">
                  <c:v>45.26</c:v>
                </c:pt>
                <c:pt idx="353">
                  <c:v>45.98</c:v>
                </c:pt>
                <c:pt idx="354">
                  <c:v>46.46</c:v>
                </c:pt>
                <c:pt idx="355">
                  <c:v>46.87</c:v>
                </c:pt>
                <c:pt idx="356">
                  <c:v>46.2</c:v>
                </c:pt>
                <c:pt idx="357">
                  <c:v>44.79</c:v>
                </c:pt>
                <c:pt idx="358">
                  <c:v>44.25</c:v>
                </c:pt>
                <c:pt idx="359">
                  <c:v>43.79</c:v>
                </c:pt>
                <c:pt idx="360">
                  <c:v>44.62</c:v>
                </c:pt>
                <c:pt idx="361">
                  <c:v>45.41</c:v>
                </c:pt>
                <c:pt idx="362">
                  <c:v>44.82</c:v>
                </c:pt>
                <c:pt idx="363">
                  <c:v>44.39</c:v>
                </c:pt>
                <c:pt idx="364">
                  <c:v>44.4</c:v>
                </c:pt>
                <c:pt idx="365">
                  <c:v>44.56</c:v>
                </c:pt>
                <c:pt idx="366">
                  <c:v>44.8</c:v>
                </c:pt>
                <c:pt idx="367">
                  <c:v>45.53</c:v>
                </c:pt>
                <c:pt idx="368">
                  <c:v>45.07</c:v>
                </c:pt>
                <c:pt idx="369">
                  <c:v>44.96</c:v>
                </c:pt>
                <c:pt idx="370">
                  <c:v>45.38</c:v>
                </c:pt>
                <c:pt idx="371">
                  <c:v>45.72</c:v>
                </c:pt>
                <c:pt idx="372">
                  <c:v>44.79</c:v>
                </c:pt>
                <c:pt idx="373">
                  <c:v>43.44</c:v>
                </c:pt>
                <c:pt idx="374">
                  <c:v>43.83</c:v>
                </c:pt>
                <c:pt idx="375">
                  <c:v>46.16</c:v>
                </c:pt>
                <c:pt idx="376">
                  <c:v>45.75</c:v>
                </c:pt>
                <c:pt idx="377">
                  <c:v>46.15</c:v>
                </c:pt>
                <c:pt idx="378">
                  <c:v>46.51</c:v>
                </c:pt>
                <c:pt idx="379">
                  <c:v>45.6</c:v>
                </c:pt>
                <c:pt idx="380">
                  <c:v>44.28</c:v>
                </c:pt>
                <c:pt idx="381">
                  <c:v>45</c:v>
                </c:pt>
                <c:pt idx="382">
                  <c:v>44.16</c:v>
                </c:pt>
                <c:pt idx="383">
                  <c:v>45.6</c:v>
                </c:pt>
                <c:pt idx="384">
                  <c:v>44.84</c:v>
                </c:pt>
                <c:pt idx="385">
                  <c:v>45.82</c:v>
                </c:pt>
                <c:pt idx="386">
                  <c:v>47.53</c:v>
                </c:pt>
                <c:pt idx="387">
                  <c:v>47.95</c:v>
                </c:pt>
                <c:pt idx="388">
                  <c:v>48.49</c:v>
                </c:pt>
                <c:pt idx="389">
                  <c:v>48.07</c:v>
                </c:pt>
                <c:pt idx="390">
                  <c:v>47.62</c:v>
                </c:pt>
                <c:pt idx="391">
                  <c:v>46.61</c:v>
                </c:pt>
                <c:pt idx="392">
                  <c:v>44.86</c:v>
                </c:pt>
                <c:pt idx="393">
                  <c:v>43.49</c:v>
                </c:pt>
                <c:pt idx="394">
                  <c:v>42.21</c:v>
                </c:pt>
                <c:pt idx="395">
                  <c:v>41.13</c:v>
                </c:pt>
                <c:pt idx="396">
                  <c:v>41.1</c:v>
                </c:pt>
                <c:pt idx="397">
                  <c:v>42.42</c:v>
                </c:pt>
                <c:pt idx="398">
                  <c:v>41.85</c:v>
                </c:pt>
                <c:pt idx="399">
                  <c:v>41.88</c:v>
                </c:pt>
                <c:pt idx="400">
                  <c:v>41.95</c:v>
                </c:pt>
                <c:pt idx="401">
                  <c:v>42</c:v>
                </c:pt>
                <c:pt idx="402">
                  <c:v>41.56</c:v>
                </c:pt>
                <c:pt idx="403">
                  <c:v>41.24</c:v>
                </c:pt>
                <c:pt idx="404">
                  <c:v>41.06</c:v>
                </c:pt>
                <c:pt idx="405">
                  <c:v>41.01</c:v>
                </c:pt>
                <c:pt idx="406">
                  <c:v>42.42</c:v>
                </c:pt>
                <c:pt idx="407">
                  <c:v>42.25</c:v>
                </c:pt>
                <c:pt idx="408">
                  <c:v>43.3</c:v>
                </c:pt>
                <c:pt idx="409">
                  <c:v>44.11</c:v>
                </c:pt>
                <c:pt idx="410">
                  <c:v>42.97</c:v>
                </c:pt>
                <c:pt idx="411">
                  <c:v>41.28</c:v>
                </c:pt>
                <c:pt idx="412">
                  <c:v>41.59</c:v>
                </c:pt>
                <c:pt idx="413">
                  <c:v>39.049999999999997</c:v>
                </c:pt>
                <c:pt idx="414">
                  <c:v>39.32</c:v>
                </c:pt>
                <c:pt idx="415">
                  <c:v>39.72</c:v>
                </c:pt>
                <c:pt idx="416">
                  <c:v>38.729999999999997</c:v>
                </c:pt>
                <c:pt idx="417">
                  <c:v>38.97</c:v>
                </c:pt>
                <c:pt idx="418">
                  <c:v>38.020000000000003</c:v>
                </c:pt>
                <c:pt idx="419">
                  <c:v>34.5</c:v>
                </c:pt>
                <c:pt idx="420">
                  <c:v>34.89</c:v>
                </c:pt>
                <c:pt idx="421">
                  <c:v>34.11</c:v>
                </c:pt>
                <c:pt idx="422">
                  <c:v>33.64</c:v>
                </c:pt>
                <c:pt idx="423">
                  <c:v>33.97</c:v>
                </c:pt>
                <c:pt idx="424">
                  <c:v>34.68</c:v>
                </c:pt>
                <c:pt idx="425">
                  <c:v>33.979999999999997</c:v>
                </c:pt>
                <c:pt idx="426">
                  <c:v>31.84</c:v>
                </c:pt>
                <c:pt idx="427">
                  <c:v>32.020000000000003</c:v>
                </c:pt>
                <c:pt idx="428">
                  <c:v>31.59</c:v>
                </c:pt>
                <c:pt idx="429">
                  <c:v>31.48</c:v>
                </c:pt>
                <c:pt idx="430">
                  <c:v>32.44</c:v>
                </c:pt>
                <c:pt idx="431">
                  <c:v>30.86</c:v>
                </c:pt>
                <c:pt idx="432">
                  <c:v>31.7</c:v>
                </c:pt>
                <c:pt idx="433">
                  <c:v>32.36</c:v>
                </c:pt>
                <c:pt idx="434">
                  <c:v>31.91</c:v>
                </c:pt>
                <c:pt idx="435">
                  <c:v>32.479999999999997</c:v>
                </c:pt>
                <c:pt idx="436">
                  <c:v>33.22</c:v>
                </c:pt>
                <c:pt idx="437">
                  <c:v>33.590000000000003</c:v>
                </c:pt>
                <c:pt idx="438">
                  <c:v>33.57</c:v>
                </c:pt>
                <c:pt idx="439">
                  <c:v>34.590000000000003</c:v>
                </c:pt>
                <c:pt idx="440">
                  <c:v>35.97</c:v>
                </c:pt>
                <c:pt idx="441">
                  <c:v>36.9</c:v>
                </c:pt>
                <c:pt idx="442">
                  <c:v>34.99</c:v>
                </c:pt>
                <c:pt idx="443">
                  <c:v>33.130000000000003</c:v>
                </c:pt>
                <c:pt idx="444">
                  <c:v>33.17</c:v>
                </c:pt>
                <c:pt idx="445">
                  <c:v>34.479999999999997</c:v>
                </c:pt>
                <c:pt idx="446">
                  <c:v>34.92</c:v>
                </c:pt>
                <c:pt idx="447">
                  <c:v>34.619999999999997</c:v>
                </c:pt>
                <c:pt idx="448">
                  <c:v>35.119999999999997</c:v>
                </c:pt>
                <c:pt idx="449">
                  <c:v>35.21</c:v>
                </c:pt>
                <c:pt idx="450">
                  <c:v>36.06</c:v>
                </c:pt>
                <c:pt idx="451">
                  <c:v>35.36</c:v>
                </c:pt>
                <c:pt idx="452">
                  <c:v>35.729999999999997</c:v>
                </c:pt>
                <c:pt idx="453">
                  <c:v>34.380000000000003</c:v>
                </c:pt>
                <c:pt idx="454">
                  <c:v>36.1</c:v>
                </c:pt>
                <c:pt idx="455">
                  <c:v>35.67</c:v>
                </c:pt>
                <c:pt idx="456">
                  <c:v>35.72</c:v>
                </c:pt>
                <c:pt idx="457">
                  <c:v>36.01</c:v>
                </c:pt>
                <c:pt idx="458">
                  <c:v>37.03</c:v>
                </c:pt>
                <c:pt idx="459">
                  <c:v>38.450000000000003</c:v>
                </c:pt>
                <c:pt idx="460">
                  <c:v>38.39</c:v>
                </c:pt>
                <c:pt idx="461">
                  <c:v>37.61</c:v>
                </c:pt>
                <c:pt idx="462">
                  <c:v>39.17</c:v>
                </c:pt>
                <c:pt idx="463">
                  <c:v>39.49</c:v>
                </c:pt>
                <c:pt idx="464">
                  <c:v>40.33</c:v>
                </c:pt>
                <c:pt idx="465">
                  <c:v>40.200000000000003</c:v>
                </c:pt>
                <c:pt idx="466">
                  <c:v>39.72</c:v>
                </c:pt>
                <c:pt idx="467">
                  <c:v>39.22</c:v>
                </c:pt>
                <c:pt idx="468">
                  <c:v>38.35</c:v>
                </c:pt>
                <c:pt idx="469">
                  <c:v>37.24</c:v>
                </c:pt>
                <c:pt idx="470">
                  <c:v>36.72</c:v>
                </c:pt>
                <c:pt idx="471">
                  <c:v>36.619999999999997</c:v>
                </c:pt>
                <c:pt idx="472">
                  <c:v>36.5</c:v>
                </c:pt>
                <c:pt idx="473">
                  <c:v>36.74</c:v>
                </c:pt>
                <c:pt idx="474">
                  <c:v>34.79</c:v>
                </c:pt>
                <c:pt idx="475">
                  <c:v>35.49</c:v>
                </c:pt>
                <c:pt idx="476">
                  <c:v>36.65</c:v>
                </c:pt>
                <c:pt idx="477">
                  <c:v>38.07</c:v>
                </c:pt>
                <c:pt idx="478">
                  <c:v>38.83</c:v>
                </c:pt>
                <c:pt idx="479">
                  <c:v>39.57</c:v>
                </c:pt>
                <c:pt idx="480">
                  <c:v>41.64</c:v>
                </c:pt>
                <c:pt idx="481">
                  <c:v>41.72</c:v>
                </c:pt>
                <c:pt idx="482">
                  <c:v>41.62</c:v>
                </c:pt>
                <c:pt idx="483">
                  <c:v>41.42</c:v>
                </c:pt>
                <c:pt idx="484">
                  <c:v>41.38</c:v>
                </c:pt>
                <c:pt idx="485">
                  <c:v>41.34</c:v>
                </c:pt>
                <c:pt idx="486">
                  <c:v>43.64</c:v>
                </c:pt>
                <c:pt idx="487">
                  <c:v>43.84</c:v>
                </c:pt>
                <c:pt idx="488">
                  <c:v>42.44</c:v>
                </c:pt>
                <c:pt idx="489">
                  <c:v>43.63</c:v>
                </c:pt>
                <c:pt idx="490">
                  <c:v>43.92</c:v>
                </c:pt>
                <c:pt idx="491">
                  <c:v>45.57</c:v>
                </c:pt>
                <c:pt idx="492">
                  <c:v>45.04</c:v>
                </c:pt>
                <c:pt idx="493">
                  <c:v>45.63</c:v>
                </c:pt>
                <c:pt idx="494">
                  <c:v>45.08</c:v>
                </c:pt>
                <c:pt idx="495">
                  <c:v>47.23</c:v>
                </c:pt>
                <c:pt idx="496">
                  <c:v>47.93</c:v>
                </c:pt>
                <c:pt idx="497">
                  <c:v>48.81</c:v>
                </c:pt>
                <c:pt idx="498">
                  <c:v>47.46</c:v>
                </c:pt>
                <c:pt idx="499">
                  <c:v>48.45</c:v>
                </c:pt>
                <c:pt idx="500">
                  <c:v>52.57</c:v>
                </c:pt>
                <c:pt idx="501">
                  <c:v>51.41</c:v>
                </c:pt>
                <c:pt idx="502">
                  <c:v>54.12</c:v>
                </c:pt>
                <c:pt idx="503">
                  <c:v>52.4</c:v>
                </c:pt>
                <c:pt idx="504">
                  <c:v>53.66</c:v>
                </c:pt>
                <c:pt idx="505">
                  <c:v>51.78</c:v>
                </c:pt>
                <c:pt idx="506">
                  <c:v>50.54</c:v>
                </c:pt>
                <c:pt idx="507">
                  <c:v>50.85</c:v>
                </c:pt>
                <c:pt idx="508">
                  <c:v>52.07</c:v>
                </c:pt>
                <c:pt idx="509">
                  <c:v>50.42</c:v>
                </c:pt>
                <c:pt idx="510">
                  <c:v>47.84</c:v>
                </c:pt>
                <c:pt idx="511">
                  <c:v>47.21</c:v>
                </c:pt>
                <c:pt idx="512">
                  <c:v>47.29</c:v>
                </c:pt>
                <c:pt idx="513">
                  <c:v>46.13</c:v>
                </c:pt>
                <c:pt idx="514">
                  <c:v>46.06</c:v>
                </c:pt>
                <c:pt idx="515">
                  <c:v>45.68</c:v>
                </c:pt>
                <c:pt idx="516">
                  <c:v>44.97</c:v>
                </c:pt>
                <c:pt idx="517">
                  <c:v>43.87</c:v>
                </c:pt>
                <c:pt idx="518">
                  <c:v>42.35</c:v>
                </c:pt>
                <c:pt idx="519">
                  <c:v>42.5</c:v>
                </c:pt>
                <c:pt idx="520">
                  <c:v>42.26</c:v>
                </c:pt>
                <c:pt idx="521">
                  <c:v>41.06</c:v>
                </c:pt>
                <c:pt idx="522">
                  <c:v>41.49</c:v>
                </c:pt>
                <c:pt idx="523">
                  <c:v>41.09</c:v>
                </c:pt>
                <c:pt idx="524">
                  <c:v>39.35</c:v>
                </c:pt>
                <c:pt idx="525">
                  <c:v>39.18</c:v>
                </c:pt>
                <c:pt idx="526">
                  <c:v>40.58</c:v>
                </c:pt>
                <c:pt idx="527">
                  <c:v>39.89</c:v>
                </c:pt>
                <c:pt idx="528">
                  <c:v>40.71</c:v>
                </c:pt>
                <c:pt idx="529">
                  <c:v>40.020000000000003</c:v>
                </c:pt>
                <c:pt idx="530">
                  <c:v>40.369999999999997</c:v>
                </c:pt>
                <c:pt idx="531">
                  <c:v>41.94</c:v>
                </c:pt>
                <c:pt idx="532">
                  <c:v>41.95</c:v>
                </c:pt>
                <c:pt idx="533">
                  <c:v>44.56</c:v>
                </c:pt>
                <c:pt idx="534">
                  <c:v>46.89</c:v>
                </c:pt>
                <c:pt idx="535">
                  <c:v>43.55</c:v>
                </c:pt>
                <c:pt idx="536">
                  <c:v>43.58</c:v>
                </c:pt>
                <c:pt idx="537">
                  <c:v>44.03</c:v>
                </c:pt>
                <c:pt idx="538">
                  <c:v>43.05</c:v>
                </c:pt>
                <c:pt idx="539">
                  <c:v>43.33</c:v>
                </c:pt>
                <c:pt idx="540">
                  <c:v>45.78</c:v>
                </c:pt>
                <c:pt idx="541">
                  <c:v>48.67</c:v>
                </c:pt>
                <c:pt idx="542">
                  <c:v>49.96</c:v>
                </c:pt>
                <c:pt idx="543">
                  <c:v>50.56</c:v>
                </c:pt>
                <c:pt idx="544">
                  <c:v>46.88</c:v>
                </c:pt>
                <c:pt idx="545">
                  <c:v>47.46</c:v>
                </c:pt>
                <c:pt idx="546">
                  <c:v>47.27</c:v>
                </c:pt>
                <c:pt idx="547">
                  <c:v>48.27</c:v>
                </c:pt>
                <c:pt idx="548">
                  <c:v>47.3</c:v>
                </c:pt>
                <c:pt idx="549">
                  <c:v>46.98</c:v>
                </c:pt>
                <c:pt idx="550">
                  <c:v>46.4</c:v>
                </c:pt>
                <c:pt idx="551">
                  <c:v>47.03</c:v>
                </c:pt>
                <c:pt idx="552">
                  <c:v>49.34</c:v>
                </c:pt>
                <c:pt idx="553">
                  <c:v>51.92</c:v>
                </c:pt>
                <c:pt idx="554">
                  <c:v>48.68</c:v>
                </c:pt>
                <c:pt idx="555">
                  <c:v>51.44</c:v>
                </c:pt>
                <c:pt idx="556">
                  <c:v>48.84</c:v>
                </c:pt>
                <c:pt idx="557">
                  <c:v>42.94</c:v>
                </c:pt>
                <c:pt idx="558">
                  <c:v>44.1</c:v>
                </c:pt>
                <c:pt idx="559">
                  <c:v>44.53</c:v>
                </c:pt>
                <c:pt idx="560">
                  <c:v>43.02</c:v>
                </c:pt>
                <c:pt idx="561">
                  <c:v>42.79</c:v>
                </c:pt>
                <c:pt idx="562">
                  <c:v>45.74</c:v>
                </c:pt>
                <c:pt idx="563">
                  <c:v>43.9</c:v>
                </c:pt>
                <c:pt idx="564">
                  <c:v>43.2</c:v>
                </c:pt>
                <c:pt idx="565">
                  <c:v>43.68</c:v>
                </c:pt>
                <c:pt idx="566">
                  <c:v>43.56</c:v>
                </c:pt>
                <c:pt idx="567">
                  <c:v>44.23</c:v>
                </c:pt>
                <c:pt idx="568">
                  <c:v>45.43</c:v>
                </c:pt>
                <c:pt idx="569">
                  <c:v>42.54</c:v>
                </c:pt>
                <c:pt idx="570">
                  <c:v>43</c:v>
                </c:pt>
                <c:pt idx="571">
                  <c:v>42.7</c:v>
                </c:pt>
                <c:pt idx="572">
                  <c:v>44.73</c:v>
                </c:pt>
                <c:pt idx="573">
                  <c:v>45.98</c:v>
                </c:pt>
                <c:pt idx="574">
                  <c:v>44.32</c:v>
                </c:pt>
                <c:pt idx="575">
                  <c:v>41.46</c:v>
                </c:pt>
                <c:pt idx="576">
                  <c:v>44.43</c:v>
                </c:pt>
                <c:pt idx="577">
                  <c:v>46.76</c:v>
                </c:pt>
                <c:pt idx="578">
                  <c:v>47.14</c:v>
                </c:pt>
                <c:pt idx="579">
                  <c:v>48.2</c:v>
                </c:pt>
                <c:pt idx="580">
                  <c:v>48.29</c:v>
                </c:pt>
                <c:pt idx="581">
                  <c:v>50.53</c:v>
                </c:pt>
                <c:pt idx="582">
                  <c:v>51.04</c:v>
                </c:pt>
                <c:pt idx="583">
                  <c:v>51.45</c:v>
                </c:pt>
                <c:pt idx="584">
                  <c:v>50.28</c:v>
                </c:pt>
                <c:pt idx="585">
                  <c:v>47.75</c:v>
                </c:pt>
                <c:pt idx="586">
                  <c:v>48.25</c:v>
                </c:pt>
                <c:pt idx="587">
                  <c:v>48.56</c:v>
                </c:pt>
                <c:pt idx="588">
                  <c:v>47.07</c:v>
                </c:pt>
                <c:pt idx="589">
                  <c:v>46.34</c:v>
                </c:pt>
                <c:pt idx="590">
                  <c:v>47.3</c:v>
                </c:pt>
                <c:pt idx="591">
                  <c:v>48.56</c:v>
                </c:pt>
                <c:pt idx="592">
                  <c:v>49.81</c:v>
                </c:pt>
                <c:pt idx="593">
                  <c:v>51.81</c:v>
                </c:pt>
                <c:pt idx="594">
                  <c:v>54.39</c:v>
                </c:pt>
                <c:pt idx="595">
                  <c:v>55.37</c:v>
                </c:pt>
                <c:pt idx="596">
                  <c:v>57.86</c:v>
                </c:pt>
                <c:pt idx="597">
                  <c:v>58.65</c:v>
                </c:pt>
                <c:pt idx="598">
                  <c:v>59.79</c:v>
                </c:pt>
                <c:pt idx="599">
                  <c:v>63.04</c:v>
                </c:pt>
                <c:pt idx="600">
                  <c:v>62.25</c:v>
                </c:pt>
                <c:pt idx="601">
                  <c:v>59.15</c:v>
                </c:pt>
                <c:pt idx="602">
                  <c:v>57.52</c:v>
                </c:pt>
                <c:pt idx="603">
                  <c:v>53.83</c:v>
                </c:pt>
                <c:pt idx="604">
                  <c:v>55.18</c:v>
                </c:pt>
                <c:pt idx="605">
                  <c:v>55.45</c:v>
                </c:pt>
                <c:pt idx="606">
                  <c:v>56.53</c:v>
                </c:pt>
                <c:pt idx="607">
                  <c:v>56.48</c:v>
                </c:pt>
                <c:pt idx="608">
                  <c:v>57.77</c:v>
                </c:pt>
                <c:pt idx="609">
                  <c:v>57.87</c:v>
                </c:pt>
                <c:pt idx="610">
                  <c:v>60.17</c:v>
                </c:pt>
                <c:pt idx="611">
                  <c:v>57.73</c:v>
                </c:pt>
                <c:pt idx="612">
                  <c:v>57.75</c:v>
                </c:pt>
                <c:pt idx="613">
                  <c:v>58.62</c:v>
                </c:pt>
                <c:pt idx="614">
                  <c:v>61.87</c:v>
                </c:pt>
                <c:pt idx="615">
                  <c:v>65.040000000000006</c:v>
                </c:pt>
                <c:pt idx="616">
                  <c:v>64.900000000000006</c:v>
                </c:pt>
                <c:pt idx="617">
                  <c:v>67.77</c:v>
                </c:pt>
                <c:pt idx="618">
                  <c:v>69.37</c:v>
                </c:pt>
                <c:pt idx="619">
                  <c:v>67.97</c:v>
                </c:pt>
                <c:pt idx="620">
                  <c:v>66.27</c:v>
                </c:pt>
                <c:pt idx="621">
                  <c:v>66.05</c:v>
                </c:pt>
                <c:pt idx="622">
                  <c:v>64.52</c:v>
                </c:pt>
                <c:pt idx="623">
                  <c:v>68.11</c:v>
                </c:pt>
                <c:pt idx="624">
                  <c:v>67.78</c:v>
                </c:pt>
                <c:pt idx="625">
                  <c:v>66.53</c:v>
                </c:pt>
                <c:pt idx="626">
                  <c:v>63.24</c:v>
                </c:pt>
                <c:pt idx="627">
                  <c:v>76.709999999999994</c:v>
                </c:pt>
                <c:pt idx="628">
                  <c:v>73.53</c:v>
                </c:pt>
                <c:pt idx="629">
                  <c:v>73.31</c:v>
                </c:pt>
                <c:pt idx="630">
                  <c:v>72.52</c:v>
                </c:pt>
                <c:pt idx="631">
                  <c:v>71.959999999999994</c:v>
                </c:pt>
                <c:pt idx="632">
                  <c:v>68.45</c:v>
                </c:pt>
                <c:pt idx="633">
                  <c:v>71.349999999999994</c:v>
                </c:pt>
                <c:pt idx="634">
                  <c:v>72.209999999999994</c:v>
                </c:pt>
                <c:pt idx="635">
                  <c:v>74.680000000000007</c:v>
                </c:pt>
                <c:pt idx="636">
                  <c:v>73.34</c:v>
                </c:pt>
                <c:pt idx="637">
                  <c:v>70.45</c:v>
                </c:pt>
                <c:pt idx="638">
                  <c:v>65.13</c:v>
                </c:pt>
                <c:pt idx="639">
                  <c:v>65.239999999999995</c:v>
                </c:pt>
                <c:pt idx="640">
                  <c:v>64</c:v>
                </c:pt>
                <c:pt idx="641">
                  <c:v>67.02</c:v>
                </c:pt>
                <c:pt idx="642">
                  <c:v>69.19</c:v>
                </c:pt>
                <c:pt idx="643">
                  <c:v>70.2</c:v>
                </c:pt>
                <c:pt idx="644">
                  <c:v>75.239999999999995</c:v>
                </c:pt>
                <c:pt idx="645">
                  <c:v>75.88</c:v>
                </c:pt>
                <c:pt idx="646">
                  <c:v>73.86</c:v>
                </c:pt>
                <c:pt idx="647">
                  <c:v>74.16</c:v>
                </c:pt>
                <c:pt idx="648">
                  <c:v>71.489999999999995</c:v>
                </c:pt>
                <c:pt idx="649">
                  <c:v>69.69</c:v>
                </c:pt>
                <c:pt idx="650">
                  <c:v>71.09</c:v>
                </c:pt>
                <c:pt idx="651">
                  <c:v>71.81</c:v>
                </c:pt>
                <c:pt idx="652">
                  <c:v>76.7</c:v>
                </c:pt>
                <c:pt idx="653">
                  <c:v>78.45</c:v>
                </c:pt>
                <c:pt idx="654">
                  <c:v>73.45</c:v>
                </c:pt>
                <c:pt idx="655">
                  <c:v>69.62</c:v>
                </c:pt>
                <c:pt idx="656">
                  <c:v>70.040000000000006</c:v>
                </c:pt>
                <c:pt idx="657">
                  <c:v>68.56</c:v>
                </c:pt>
                <c:pt idx="658">
                  <c:v>72.900000000000006</c:v>
                </c:pt>
                <c:pt idx="659">
                  <c:v>77.06</c:v>
                </c:pt>
                <c:pt idx="660">
                  <c:v>73.069999999999993</c:v>
                </c:pt>
                <c:pt idx="661">
                  <c:v>72.319999999999993</c:v>
                </c:pt>
                <c:pt idx="662">
                  <c:v>76.680000000000007</c:v>
                </c:pt>
                <c:pt idx="663">
                  <c:v>80.42</c:v>
                </c:pt>
                <c:pt idx="664">
                  <c:v>84.64</c:v>
                </c:pt>
                <c:pt idx="665">
                  <c:v>84.3</c:v>
                </c:pt>
                <c:pt idx="666">
                  <c:v>82.92</c:v>
                </c:pt>
                <c:pt idx="667">
                  <c:v>82.21</c:v>
                </c:pt>
                <c:pt idx="668">
                  <c:v>84.13</c:v>
                </c:pt>
                <c:pt idx="669">
                  <c:v>79.239999999999995</c:v>
                </c:pt>
                <c:pt idx="670">
                  <c:v>78.78</c:v>
                </c:pt>
                <c:pt idx="671">
                  <c:v>79.84</c:v>
                </c:pt>
                <c:pt idx="672">
                  <c:v>77.88</c:v>
                </c:pt>
                <c:pt idx="673">
                  <c:v>73.48</c:v>
                </c:pt>
                <c:pt idx="674">
                  <c:v>71.790000000000006</c:v>
                </c:pt>
                <c:pt idx="675">
                  <c:v>75.12</c:v>
                </c:pt>
                <c:pt idx="676">
                  <c:v>76.7</c:v>
                </c:pt>
                <c:pt idx="677">
                  <c:v>75.05</c:v>
                </c:pt>
                <c:pt idx="678">
                  <c:v>71.87</c:v>
                </c:pt>
                <c:pt idx="679">
                  <c:v>75.540000000000006</c:v>
                </c:pt>
                <c:pt idx="680">
                  <c:v>75.75</c:v>
                </c:pt>
                <c:pt idx="681">
                  <c:v>77.510000000000005</c:v>
                </c:pt>
                <c:pt idx="682">
                  <c:v>73.48</c:v>
                </c:pt>
                <c:pt idx="683">
                  <c:v>69.75</c:v>
                </c:pt>
                <c:pt idx="684">
                  <c:v>70.25</c:v>
                </c:pt>
                <c:pt idx="685">
                  <c:v>70.709999999999994</c:v>
                </c:pt>
                <c:pt idx="686">
                  <c:v>74.069999999999993</c:v>
                </c:pt>
                <c:pt idx="687">
                  <c:v>76.88</c:v>
                </c:pt>
                <c:pt idx="688">
                  <c:v>83.88</c:v>
                </c:pt>
                <c:pt idx="689">
                  <c:v>79.02</c:v>
                </c:pt>
                <c:pt idx="690">
                  <c:v>80.69</c:v>
                </c:pt>
                <c:pt idx="691">
                  <c:v>79.150000000000006</c:v>
                </c:pt>
                <c:pt idx="692">
                  <c:v>81.599999999999994</c:v>
                </c:pt>
                <c:pt idx="693">
                  <c:v>77.09</c:v>
                </c:pt>
                <c:pt idx="694">
                  <c:v>79.459999999999994</c:v>
                </c:pt>
                <c:pt idx="695">
                  <c:v>82.48</c:v>
                </c:pt>
                <c:pt idx="696">
                  <c:v>77.3</c:v>
                </c:pt>
                <c:pt idx="697">
                  <c:v>77.66</c:v>
                </c:pt>
                <c:pt idx="698">
                  <c:v>84.62</c:v>
                </c:pt>
                <c:pt idx="699">
                  <c:v>93.91</c:v>
                </c:pt>
                <c:pt idx="700">
                  <c:v>90.47</c:v>
                </c:pt>
                <c:pt idx="701">
                  <c:v>92.1</c:v>
                </c:pt>
                <c:pt idx="702">
                  <c:v>96.32</c:v>
                </c:pt>
                <c:pt idx="703">
                  <c:v>94.13</c:v>
                </c:pt>
                <c:pt idx="704">
                  <c:v>96.5</c:v>
                </c:pt>
                <c:pt idx="705">
                  <c:v>100.48</c:v>
                </c:pt>
                <c:pt idx="706">
                  <c:v>102.4</c:v>
                </c:pt>
                <c:pt idx="707">
                  <c:v>104.4</c:v>
                </c:pt>
                <c:pt idx="708">
                  <c:v>107.96</c:v>
                </c:pt>
                <c:pt idx="709">
                  <c:v>113.34</c:v>
                </c:pt>
                <c:pt idx="710">
                  <c:v>109.02</c:v>
                </c:pt>
                <c:pt idx="711">
                  <c:v>108.74</c:v>
                </c:pt>
                <c:pt idx="712">
                  <c:v>110.72</c:v>
                </c:pt>
                <c:pt idx="713">
                  <c:v>111.16</c:v>
                </c:pt>
                <c:pt idx="714">
                  <c:v>107.81</c:v>
                </c:pt>
                <c:pt idx="715">
                  <c:v>106.73</c:v>
                </c:pt>
                <c:pt idx="716">
                  <c:v>107.06</c:v>
                </c:pt>
                <c:pt idx="717">
                  <c:v>102.49</c:v>
                </c:pt>
                <c:pt idx="718">
                  <c:v>104.31</c:v>
                </c:pt>
                <c:pt idx="719">
                  <c:v>100.03</c:v>
                </c:pt>
                <c:pt idx="720">
                  <c:v>102.69</c:v>
                </c:pt>
                <c:pt idx="721">
                  <c:v>95.26</c:v>
                </c:pt>
                <c:pt idx="722">
                  <c:v>92.36</c:v>
                </c:pt>
                <c:pt idx="723">
                  <c:v>87.57</c:v>
                </c:pt>
                <c:pt idx="724">
                  <c:v>85.06</c:v>
                </c:pt>
                <c:pt idx="725">
                  <c:v>88.45</c:v>
                </c:pt>
                <c:pt idx="726">
                  <c:v>94.91</c:v>
                </c:pt>
                <c:pt idx="727">
                  <c:v>98.93</c:v>
                </c:pt>
                <c:pt idx="728">
                  <c:v>87.7</c:v>
                </c:pt>
                <c:pt idx="729">
                  <c:v>89.18</c:v>
                </c:pt>
                <c:pt idx="730">
                  <c:v>96.59</c:v>
                </c:pt>
                <c:pt idx="731">
                  <c:v>102.99</c:v>
                </c:pt>
                <c:pt idx="732">
                  <c:v>109.23</c:v>
                </c:pt>
                <c:pt idx="733">
                  <c:v>110.42</c:v>
                </c:pt>
                <c:pt idx="734">
                  <c:v>111.49</c:v>
                </c:pt>
                <c:pt idx="735">
                  <c:v>113.22</c:v>
                </c:pt>
                <c:pt idx="736">
                  <c:v>113.04</c:v>
                </c:pt>
                <c:pt idx="737">
                  <c:v>104.54</c:v>
                </c:pt>
                <c:pt idx="738">
                  <c:v>107.16</c:v>
                </c:pt>
                <c:pt idx="739">
                  <c:v>107.56</c:v>
                </c:pt>
                <c:pt idx="740">
                  <c:v>111.88</c:v>
                </c:pt>
                <c:pt idx="741">
                  <c:v>117.33</c:v>
                </c:pt>
                <c:pt idx="742">
                  <c:v>118.44</c:v>
                </c:pt>
                <c:pt idx="743">
                  <c:v>113.78</c:v>
                </c:pt>
                <c:pt idx="744">
                  <c:v>112.76</c:v>
                </c:pt>
                <c:pt idx="745">
                  <c:v>114.4</c:v>
                </c:pt>
                <c:pt idx="746">
                  <c:v>117.19</c:v>
                </c:pt>
                <c:pt idx="747">
                  <c:v>112.42</c:v>
                </c:pt>
                <c:pt idx="748">
                  <c:v>113.41</c:v>
                </c:pt>
                <c:pt idx="749">
                  <c:v>115.98</c:v>
                </c:pt>
                <c:pt idx="750">
                  <c:v>111.98</c:v>
                </c:pt>
                <c:pt idx="751">
                  <c:v>118.01</c:v>
                </c:pt>
                <c:pt idx="752">
                  <c:v>112.09</c:v>
                </c:pt>
                <c:pt idx="753">
                  <c:v>112.7</c:v>
                </c:pt>
                <c:pt idx="754">
                  <c:v>109.22</c:v>
                </c:pt>
                <c:pt idx="755">
                  <c:v>106.5</c:v>
                </c:pt>
                <c:pt idx="756">
                  <c:v>110.17</c:v>
                </c:pt>
                <c:pt idx="757">
                  <c:v>111.7</c:v>
                </c:pt>
                <c:pt idx="758">
                  <c:v>117.25</c:v>
                </c:pt>
                <c:pt idx="759">
                  <c:v>115.84</c:v>
                </c:pt>
                <c:pt idx="760">
                  <c:v>118.66</c:v>
                </c:pt>
                <c:pt idx="761">
                  <c:v>116.27</c:v>
                </c:pt>
                <c:pt idx="762">
                  <c:v>115.87</c:v>
                </c:pt>
                <c:pt idx="763">
                  <c:v>121.15</c:v>
                </c:pt>
                <c:pt idx="764">
                  <c:v>123.2</c:v>
                </c:pt>
                <c:pt idx="765">
                  <c:v>124.08</c:v>
                </c:pt>
                <c:pt idx="766">
                  <c:v>126</c:v>
                </c:pt>
                <c:pt idx="767">
                  <c:v>126.56</c:v>
                </c:pt>
                <c:pt idx="768">
                  <c:v>125.27</c:v>
                </c:pt>
                <c:pt idx="769">
                  <c:v>126.06</c:v>
                </c:pt>
                <c:pt idx="770">
                  <c:v>125.52</c:v>
                </c:pt>
                <c:pt idx="771">
                  <c:v>132.97</c:v>
                </c:pt>
                <c:pt idx="772">
                  <c:v>134.22999999999999</c:v>
                </c:pt>
                <c:pt idx="773">
                  <c:v>132.25</c:v>
                </c:pt>
                <c:pt idx="774">
                  <c:v>133.19999999999999</c:v>
                </c:pt>
                <c:pt idx="775">
                  <c:v>130</c:v>
                </c:pt>
                <c:pt idx="776">
                  <c:v>132.94</c:v>
                </c:pt>
                <c:pt idx="777">
                  <c:v>134.01</c:v>
                </c:pt>
                <c:pt idx="778">
                  <c:v>133.44</c:v>
                </c:pt>
                <c:pt idx="779">
                  <c:v>131.38999999999999</c:v>
                </c:pt>
                <c:pt idx="780">
                  <c:v>131.49</c:v>
                </c:pt>
                <c:pt idx="781">
                  <c:v>125.84</c:v>
                </c:pt>
                <c:pt idx="782">
                  <c:v>126.65</c:v>
                </c:pt>
                <c:pt idx="783">
                  <c:v>124.44</c:v>
                </c:pt>
                <c:pt idx="784">
                  <c:v>123.81</c:v>
                </c:pt>
                <c:pt idx="785">
                  <c:v>122.81</c:v>
                </c:pt>
                <c:pt idx="786">
                  <c:v>126.2</c:v>
                </c:pt>
                <c:pt idx="787">
                  <c:v>130.34</c:v>
                </c:pt>
                <c:pt idx="788">
                  <c:v>132.21</c:v>
                </c:pt>
                <c:pt idx="789">
                  <c:v>135.6</c:v>
                </c:pt>
                <c:pt idx="790">
                  <c:v>134.44999999999999</c:v>
                </c:pt>
                <c:pt idx="791">
                  <c:v>129.44</c:v>
                </c:pt>
                <c:pt idx="792">
                  <c:v>126.19</c:v>
                </c:pt>
                <c:pt idx="793">
                  <c:v>128.28</c:v>
                </c:pt>
                <c:pt idx="794">
                  <c:v>127.48</c:v>
                </c:pt>
                <c:pt idx="795">
                  <c:v>129.99</c:v>
                </c:pt>
                <c:pt idx="796">
                  <c:v>134.08000000000001</c:v>
                </c:pt>
                <c:pt idx="797">
                  <c:v>133.66999999999999</c:v>
                </c:pt>
                <c:pt idx="798">
                  <c:v>137.41</c:v>
                </c:pt>
                <c:pt idx="799">
                  <c:v>135.07</c:v>
                </c:pt>
                <c:pt idx="800">
                  <c:v>137.01</c:v>
                </c:pt>
                <c:pt idx="801">
                  <c:v>140.94999999999999</c:v>
                </c:pt>
                <c:pt idx="802">
                  <c:v>142.38999999999999</c:v>
                </c:pt>
                <c:pt idx="803">
                  <c:v>147.61000000000001</c:v>
                </c:pt>
                <c:pt idx="804">
                  <c:v>146.75</c:v>
                </c:pt>
                <c:pt idx="805">
                  <c:v>148.41999999999999</c:v>
                </c:pt>
                <c:pt idx="806">
                  <c:v>146.94999999999999</c:v>
                </c:pt>
                <c:pt idx="807">
                  <c:v>149.75</c:v>
                </c:pt>
                <c:pt idx="808">
                  <c:v>154.05000000000001</c:v>
                </c:pt>
                <c:pt idx="809">
                  <c:v>155.59</c:v>
                </c:pt>
                <c:pt idx="810">
                  <c:v>155.91</c:v>
                </c:pt>
                <c:pt idx="811">
                  <c:v>160.72999999999999</c:v>
                </c:pt>
                <c:pt idx="812">
                  <c:v>156.97999999999999</c:v>
                </c:pt>
                <c:pt idx="813">
                  <c:v>152.94</c:v>
                </c:pt>
                <c:pt idx="814">
                  <c:v>148.55000000000001</c:v>
                </c:pt>
                <c:pt idx="815">
                  <c:v>154.09</c:v>
                </c:pt>
                <c:pt idx="816">
                  <c:v>150.78</c:v>
                </c:pt>
                <c:pt idx="817">
                  <c:v>156.06</c:v>
                </c:pt>
                <c:pt idx="818">
                  <c:v>158.46</c:v>
                </c:pt>
                <c:pt idx="819">
                  <c:v>163.19999999999999</c:v>
                </c:pt>
                <c:pt idx="820">
                  <c:v>167.65</c:v>
                </c:pt>
                <c:pt idx="821">
                  <c:v>169.32</c:v>
                </c:pt>
                <c:pt idx="822">
                  <c:v>175.53</c:v>
                </c:pt>
                <c:pt idx="823">
                  <c:v>159.16</c:v>
                </c:pt>
                <c:pt idx="824">
                  <c:v>160.69</c:v>
                </c:pt>
                <c:pt idx="825">
                  <c:v>158.22999999999999</c:v>
                </c:pt>
                <c:pt idx="826">
                  <c:v>160.02000000000001</c:v>
                </c:pt>
                <c:pt idx="827">
                  <c:v>157.01</c:v>
                </c:pt>
                <c:pt idx="828">
                  <c:v>158.96</c:v>
                </c:pt>
                <c:pt idx="829">
                  <c:v>158.80000000000001</c:v>
                </c:pt>
                <c:pt idx="830">
                  <c:v>155.63999999999999</c:v>
                </c:pt>
                <c:pt idx="831">
                  <c:v>157.54</c:v>
                </c:pt>
                <c:pt idx="832">
                  <c:v>159.93</c:v>
                </c:pt>
                <c:pt idx="833">
                  <c:v>157.31</c:v>
                </c:pt>
                <c:pt idx="834">
                  <c:v>154.5</c:v>
                </c:pt>
                <c:pt idx="835">
                  <c:v>152.65</c:v>
                </c:pt>
                <c:pt idx="836">
                  <c:v>158.63</c:v>
                </c:pt>
                <c:pt idx="837">
                  <c:v>156.99</c:v>
                </c:pt>
                <c:pt idx="838">
                  <c:v>152.38</c:v>
                </c:pt>
                <c:pt idx="839">
                  <c:v>156.49</c:v>
                </c:pt>
                <c:pt idx="840">
                  <c:v>164.64</c:v>
                </c:pt>
                <c:pt idx="841">
                  <c:v>160.91</c:v>
                </c:pt>
                <c:pt idx="842">
                  <c:v>154.77000000000001</c:v>
                </c:pt>
                <c:pt idx="843">
                  <c:v>153.65</c:v>
                </c:pt>
                <c:pt idx="844">
                  <c:v>151.91999999999999</c:v>
                </c:pt>
                <c:pt idx="845">
                  <c:v>151.46</c:v>
                </c:pt>
                <c:pt idx="846">
                  <c:v>157.13999999999999</c:v>
                </c:pt>
                <c:pt idx="847">
                  <c:v>160.06</c:v>
                </c:pt>
                <c:pt idx="848">
                  <c:v>158.88999999999999</c:v>
                </c:pt>
                <c:pt idx="849">
                  <c:v>157.36000000000001</c:v>
                </c:pt>
                <c:pt idx="850">
                  <c:v>162.01</c:v>
                </c:pt>
                <c:pt idx="851">
                  <c:v>164.38</c:v>
                </c:pt>
                <c:pt idx="852">
                  <c:v>157.71</c:v>
                </c:pt>
                <c:pt idx="853">
                  <c:v>158.29</c:v>
                </c:pt>
                <c:pt idx="854">
                  <c:v>159.36000000000001</c:v>
                </c:pt>
                <c:pt idx="855">
                  <c:v>148.19</c:v>
                </c:pt>
                <c:pt idx="856">
                  <c:v>147.11000000000001</c:v>
                </c:pt>
                <c:pt idx="857">
                  <c:v>138.62</c:v>
                </c:pt>
                <c:pt idx="858">
                  <c:v>137.44</c:v>
                </c:pt>
                <c:pt idx="859">
                  <c:v>139.53</c:v>
                </c:pt>
                <c:pt idx="860">
                  <c:v>141</c:v>
                </c:pt>
                <c:pt idx="861">
                  <c:v>136.74</c:v>
                </c:pt>
                <c:pt idx="862">
                  <c:v>136.93</c:v>
                </c:pt>
                <c:pt idx="863">
                  <c:v>140.16</c:v>
                </c:pt>
                <c:pt idx="864">
                  <c:v>136.53</c:v>
                </c:pt>
                <c:pt idx="865">
                  <c:v>132.66</c:v>
                </c:pt>
                <c:pt idx="866">
                  <c:v>133.55000000000001</c:v>
                </c:pt>
                <c:pt idx="867">
                  <c:v>133.72999999999999</c:v>
                </c:pt>
                <c:pt idx="868">
                  <c:v>130.97</c:v>
                </c:pt>
                <c:pt idx="869">
                  <c:v>134.71</c:v>
                </c:pt>
                <c:pt idx="870">
                  <c:v>136.25</c:v>
                </c:pt>
                <c:pt idx="871">
                  <c:v>139.1</c:v>
                </c:pt>
                <c:pt idx="872">
                  <c:v>140.44999999999999</c:v>
                </c:pt>
                <c:pt idx="873">
                  <c:v>139</c:v>
                </c:pt>
                <c:pt idx="874">
                  <c:v>141.13</c:v>
                </c:pt>
                <c:pt idx="875">
                  <c:v>145.79</c:v>
                </c:pt>
                <c:pt idx="876">
                  <c:v>146.41999999999999</c:v>
                </c:pt>
                <c:pt idx="877">
                  <c:v>150.57</c:v>
                </c:pt>
                <c:pt idx="878">
                  <c:v>158.47</c:v>
                </c:pt>
                <c:pt idx="879">
                  <c:v>161.34</c:v>
                </c:pt>
                <c:pt idx="880">
                  <c:v>159.27000000000001</c:v>
                </c:pt>
                <c:pt idx="881">
                  <c:v>163.4</c:v>
                </c:pt>
                <c:pt idx="882">
                  <c:v>163.62</c:v>
                </c:pt>
                <c:pt idx="883">
                  <c:v>162.18</c:v>
                </c:pt>
                <c:pt idx="884">
                  <c:v>164.23</c:v>
                </c:pt>
                <c:pt idx="885">
                  <c:v>165.86</c:v>
                </c:pt>
                <c:pt idx="886">
                  <c:v>160.5</c:v>
                </c:pt>
                <c:pt idx="887">
                  <c:v>159.69999999999999</c:v>
                </c:pt>
                <c:pt idx="888">
                  <c:v>153.77000000000001</c:v>
                </c:pt>
                <c:pt idx="889">
                  <c:v>153.33000000000001</c:v>
                </c:pt>
                <c:pt idx="890">
                  <c:v>161.16999999999999</c:v>
                </c:pt>
                <c:pt idx="891">
                  <c:v>162.83000000000001</c:v>
                </c:pt>
                <c:pt idx="892">
                  <c:v>161.53</c:v>
                </c:pt>
                <c:pt idx="893">
                  <c:v>164.61</c:v>
                </c:pt>
                <c:pt idx="894">
                  <c:v>162.84</c:v>
                </c:pt>
                <c:pt idx="895">
                  <c:v>162.63</c:v>
                </c:pt>
                <c:pt idx="896">
                  <c:v>158.25</c:v>
                </c:pt>
                <c:pt idx="897">
                  <c:v>157.69</c:v>
                </c:pt>
                <c:pt idx="898">
                  <c:v>161.24</c:v>
                </c:pt>
                <c:pt idx="899">
                  <c:v>161.4</c:v>
                </c:pt>
                <c:pt idx="900">
                  <c:v>159.47999999999999</c:v>
                </c:pt>
                <c:pt idx="901">
                  <c:v>161.25</c:v>
                </c:pt>
                <c:pt idx="902">
                  <c:v>162.28</c:v>
                </c:pt>
                <c:pt idx="903">
                  <c:v>161.53</c:v>
                </c:pt>
                <c:pt idx="904">
                  <c:v>161.99</c:v>
                </c:pt>
                <c:pt idx="905">
                  <c:v>164.27</c:v>
                </c:pt>
                <c:pt idx="906">
                  <c:v>161.53</c:v>
                </c:pt>
                <c:pt idx="907">
                  <c:v>159.06</c:v>
                </c:pt>
                <c:pt idx="908">
                  <c:v>155.72</c:v>
                </c:pt>
                <c:pt idx="909">
                  <c:v>153.91999999999999</c:v>
                </c:pt>
                <c:pt idx="910">
                  <c:v>150.25</c:v>
                </c:pt>
                <c:pt idx="911">
                  <c:v>143.02000000000001</c:v>
                </c:pt>
                <c:pt idx="912">
                  <c:v>142.34</c:v>
                </c:pt>
                <c:pt idx="913">
                  <c:v>143.86000000000001</c:v>
                </c:pt>
                <c:pt idx="914">
                  <c:v>141.57</c:v>
                </c:pt>
                <c:pt idx="915">
                  <c:v>141.88</c:v>
                </c:pt>
                <c:pt idx="916">
                  <c:v>141.77000000000001</c:v>
                </c:pt>
                <c:pt idx="917">
                  <c:v>142.85</c:v>
                </c:pt>
                <c:pt idx="918">
                  <c:v>143.47999999999999</c:v>
                </c:pt>
                <c:pt idx="919">
                  <c:v>137.93</c:v>
                </c:pt>
                <c:pt idx="920">
                  <c:v>136.81</c:v>
                </c:pt>
                <c:pt idx="921">
                  <c:v>139.43</c:v>
                </c:pt>
                <c:pt idx="922">
                  <c:v>143.22</c:v>
                </c:pt>
                <c:pt idx="923">
                  <c:v>143.38</c:v>
                </c:pt>
                <c:pt idx="924">
                  <c:v>143.01</c:v>
                </c:pt>
                <c:pt idx="925">
                  <c:v>144.63999999999999</c:v>
                </c:pt>
                <c:pt idx="926">
                  <c:v>144.26</c:v>
                </c:pt>
                <c:pt idx="927">
                  <c:v>147.30000000000001</c:v>
                </c:pt>
                <c:pt idx="928">
                  <c:v>143.32</c:v>
                </c:pt>
                <c:pt idx="929">
                  <c:v>142.78</c:v>
                </c:pt>
                <c:pt idx="930">
                  <c:v>138.84</c:v>
                </c:pt>
                <c:pt idx="931">
                  <c:v>136.86000000000001</c:v>
                </c:pt>
                <c:pt idx="932">
                  <c:v>139.99</c:v>
                </c:pt>
                <c:pt idx="933">
                  <c:v>142.19</c:v>
                </c:pt>
                <c:pt idx="934">
                  <c:v>138.4</c:v>
                </c:pt>
                <c:pt idx="935">
                  <c:v>141.62</c:v>
                </c:pt>
                <c:pt idx="936">
                  <c:v>146.4</c:v>
                </c:pt>
                <c:pt idx="937">
                  <c:v>141.81</c:v>
                </c:pt>
                <c:pt idx="938">
                  <c:v>146.19</c:v>
                </c:pt>
                <c:pt idx="939">
                  <c:v>139.96</c:v>
                </c:pt>
                <c:pt idx="940">
                  <c:v>143.66999999999999</c:v>
                </c:pt>
                <c:pt idx="941">
                  <c:v>138.93</c:v>
                </c:pt>
                <c:pt idx="942">
                  <c:v>148.44</c:v>
                </c:pt>
                <c:pt idx="943">
                  <c:v>155.63</c:v>
                </c:pt>
                <c:pt idx="944">
                  <c:v>156.55000000000001</c:v>
                </c:pt>
                <c:pt idx="945">
                  <c:v>159.13</c:v>
                </c:pt>
                <c:pt idx="946">
                  <c:v>157.80000000000001</c:v>
                </c:pt>
                <c:pt idx="947">
                  <c:v>152.5</c:v>
                </c:pt>
                <c:pt idx="948">
                  <c:v>149.01</c:v>
                </c:pt>
                <c:pt idx="949">
                  <c:v>143.47999999999999</c:v>
                </c:pt>
                <c:pt idx="950">
                  <c:v>141.05000000000001</c:v>
                </c:pt>
                <c:pt idx="951">
                  <c:v>139.72</c:v>
                </c:pt>
                <c:pt idx="952">
                  <c:v>146</c:v>
                </c:pt>
                <c:pt idx="953">
                  <c:v>145.30000000000001</c:v>
                </c:pt>
                <c:pt idx="954">
                  <c:v>146.47</c:v>
                </c:pt>
                <c:pt idx="955">
                  <c:v>144.18</c:v>
                </c:pt>
                <c:pt idx="956">
                  <c:v>146.15</c:v>
                </c:pt>
                <c:pt idx="957">
                  <c:v>144.53</c:v>
                </c:pt>
                <c:pt idx="958">
                  <c:v>143.87</c:v>
                </c:pt>
                <c:pt idx="959">
                  <c:v>145.55000000000001</c:v>
                </c:pt>
                <c:pt idx="960">
                  <c:v>141.86000000000001</c:v>
                </c:pt>
                <c:pt idx="961">
                  <c:v>143.13999999999999</c:v>
                </c:pt>
                <c:pt idx="962">
                  <c:v>144.15</c:v>
                </c:pt>
                <c:pt idx="963">
                  <c:v>142.66</c:v>
                </c:pt>
                <c:pt idx="964">
                  <c:v>137.38</c:v>
                </c:pt>
                <c:pt idx="965">
                  <c:v>131.47999999999999</c:v>
                </c:pt>
                <c:pt idx="966">
                  <c:v>133.15</c:v>
                </c:pt>
                <c:pt idx="967">
                  <c:v>138.27000000000001</c:v>
                </c:pt>
                <c:pt idx="968">
                  <c:v>134.6</c:v>
                </c:pt>
                <c:pt idx="969">
                  <c:v>139.80000000000001</c:v>
                </c:pt>
                <c:pt idx="970">
                  <c:v>145.88999999999999</c:v>
                </c:pt>
                <c:pt idx="971">
                  <c:v>154.88999999999999</c:v>
                </c:pt>
                <c:pt idx="972">
                  <c:v>152.69999999999999</c:v>
                </c:pt>
                <c:pt idx="973">
                  <c:v>147.13999999999999</c:v>
                </c:pt>
                <c:pt idx="974">
                  <c:v>154.41</c:v>
                </c:pt>
                <c:pt idx="975">
                  <c:v>154.19</c:v>
                </c:pt>
                <c:pt idx="976">
                  <c:v>153.93</c:v>
                </c:pt>
                <c:pt idx="977">
                  <c:v>153.38</c:v>
                </c:pt>
                <c:pt idx="978">
                  <c:v>155.35</c:v>
                </c:pt>
                <c:pt idx="979">
                  <c:v>146.85</c:v>
                </c:pt>
                <c:pt idx="980">
                  <c:v>152.11000000000001</c:v>
                </c:pt>
                <c:pt idx="981">
                  <c:v>145.56</c:v>
                </c:pt>
                <c:pt idx="982">
                  <c:v>146.29</c:v>
                </c:pt>
                <c:pt idx="983">
                  <c:v>143.66</c:v>
                </c:pt>
                <c:pt idx="984">
                  <c:v>147.34</c:v>
                </c:pt>
                <c:pt idx="985">
                  <c:v>152.51</c:v>
                </c:pt>
                <c:pt idx="986">
                  <c:v>156.52000000000001</c:v>
                </c:pt>
                <c:pt idx="987">
                  <c:v>152.85</c:v>
                </c:pt>
                <c:pt idx="988">
                  <c:v>151.72</c:v>
                </c:pt>
                <c:pt idx="989">
                  <c:v>160.79</c:v>
                </c:pt>
                <c:pt idx="990">
                  <c:v>161.33000000000001</c:v>
                </c:pt>
                <c:pt idx="991">
                  <c:v>156.71</c:v>
                </c:pt>
                <c:pt idx="992">
                  <c:v>160.94999999999999</c:v>
                </c:pt>
                <c:pt idx="993">
                  <c:v>162.24</c:v>
                </c:pt>
                <c:pt idx="994">
                  <c:v>160.80000000000001</c:v>
                </c:pt>
                <c:pt idx="995">
                  <c:v>164.86</c:v>
                </c:pt>
                <c:pt idx="996">
                  <c:v>169.53</c:v>
                </c:pt>
                <c:pt idx="997">
                  <c:v>172.13</c:v>
                </c:pt>
                <c:pt idx="998">
                  <c:v>171.07</c:v>
                </c:pt>
                <c:pt idx="999">
                  <c:v>158.87</c:v>
                </c:pt>
                <c:pt idx="1000">
                  <c:v>159</c:v>
                </c:pt>
                <c:pt idx="1001">
                  <c:v>159.82</c:v>
                </c:pt>
                <c:pt idx="1002">
                  <c:v>150.63</c:v>
                </c:pt>
                <c:pt idx="1003">
                  <c:v>138.12</c:v>
                </c:pt>
                <c:pt idx="1004">
                  <c:v>150.09</c:v>
                </c:pt>
                <c:pt idx="1005">
                  <c:v>145.94999999999999</c:v>
                </c:pt>
                <c:pt idx="1006">
                  <c:v>139.86000000000001</c:v>
                </c:pt>
                <c:pt idx="1007">
                  <c:v>141.52000000000001</c:v>
                </c:pt>
                <c:pt idx="1008">
                  <c:v>131.55000000000001</c:v>
                </c:pt>
                <c:pt idx="1009">
                  <c:v>138.41999999999999</c:v>
                </c:pt>
                <c:pt idx="1010">
                  <c:v>139.41999999999999</c:v>
                </c:pt>
                <c:pt idx="1011">
                  <c:v>141</c:v>
                </c:pt>
                <c:pt idx="1012">
                  <c:v>144.49</c:v>
                </c:pt>
                <c:pt idx="1013">
                  <c:v>147.63</c:v>
                </c:pt>
                <c:pt idx="1014">
                  <c:v>146.13999999999999</c:v>
                </c:pt>
                <c:pt idx="1015">
                  <c:v>150.85</c:v>
                </c:pt>
                <c:pt idx="1016">
                  <c:v>149.05000000000001</c:v>
                </c:pt>
                <c:pt idx="1017">
                  <c:v>155.02000000000001</c:v>
                </c:pt>
                <c:pt idx="1018">
                  <c:v>153.57</c:v>
                </c:pt>
                <c:pt idx="1019">
                  <c:v>151.9</c:v>
                </c:pt>
                <c:pt idx="1020">
                  <c:v>151.79</c:v>
                </c:pt>
                <c:pt idx="1021">
                  <c:v>152.86000000000001</c:v>
                </c:pt>
                <c:pt idx="1022">
                  <c:v>148.81</c:v>
                </c:pt>
                <c:pt idx="1023">
                  <c:v>150.29</c:v>
                </c:pt>
                <c:pt idx="1024">
                  <c:v>149.91999999999999</c:v>
                </c:pt>
                <c:pt idx="1025">
                  <c:v>151.19</c:v>
                </c:pt>
                <c:pt idx="1026">
                  <c:v>152</c:v>
                </c:pt>
                <c:pt idx="1027">
                  <c:v>150.22</c:v>
                </c:pt>
                <c:pt idx="1028">
                  <c:v>150.08000000000001</c:v>
                </c:pt>
                <c:pt idx="1029">
                  <c:v>152.08000000000001</c:v>
                </c:pt>
                <c:pt idx="1030">
                  <c:v>153.38999999999999</c:v>
                </c:pt>
                <c:pt idx="1031">
                  <c:v>156.12</c:v>
                </c:pt>
                <c:pt idx="1032">
                  <c:v>154.15</c:v>
                </c:pt>
                <c:pt idx="1033">
                  <c:v>155.07</c:v>
                </c:pt>
                <c:pt idx="1034">
                  <c:v>148.75</c:v>
                </c:pt>
                <c:pt idx="1035">
                  <c:v>153.9</c:v>
                </c:pt>
                <c:pt idx="1036">
                  <c:v>150.84</c:v>
                </c:pt>
                <c:pt idx="1037">
                  <c:v>144.81</c:v>
                </c:pt>
                <c:pt idx="1038">
                  <c:v>148.11000000000001</c:v>
                </c:pt>
                <c:pt idx="1039">
                  <c:v>147.32</c:v>
                </c:pt>
                <c:pt idx="1040">
                  <c:v>143.52000000000001</c:v>
                </c:pt>
                <c:pt idx="1041">
                  <c:v>145.41999999999999</c:v>
                </c:pt>
                <c:pt idx="1042">
                  <c:v>146.07</c:v>
                </c:pt>
                <c:pt idx="1043">
                  <c:v>145.38999999999999</c:v>
                </c:pt>
                <c:pt idx="1044">
                  <c:v>140.13999999999999</c:v>
                </c:pt>
                <c:pt idx="1045">
                  <c:v>138.93</c:v>
                </c:pt>
                <c:pt idx="1046">
                  <c:v>143.31</c:v>
                </c:pt>
                <c:pt idx="1047">
                  <c:v>139.21</c:v>
                </c:pt>
                <c:pt idx="1048">
                  <c:v>139.63</c:v>
                </c:pt>
                <c:pt idx="1049">
                  <c:v>139.01</c:v>
                </c:pt>
                <c:pt idx="1050">
                  <c:v>138.66999999999999</c:v>
                </c:pt>
                <c:pt idx="1051">
                  <c:v>138.22999999999999</c:v>
                </c:pt>
                <c:pt idx="1052">
                  <c:v>130.57</c:v>
                </c:pt>
                <c:pt idx="1053">
                  <c:v>132.31</c:v>
                </c:pt>
                <c:pt idx="1054">
                  <c:v>131.35</c:v>
                </c:pt>
                <c:pt idx="1055">
                  <c:v>131.35</c:v>
                </c:pt>
                <c:pt idx="1056">
                  <c:v>134.83000000000001</c:v>
                </c:pt>
                <c:pt idx="1057">
                  <c:v>131.6</c:v>
                </c:pt>
                <c:pt idx="1058">
                  <c:v>131.26</c:v>
                </c:pt>
                <c:pt idx="1059">
                  <c:v>133.41</c:v>
                </c:pt>
                <c:pt idx="1060">
                  <c:v>132.22</c:v>
                </c:pt>
                <c:pt idx="1061">
                  <c:v>137.22</c:v>
                </c:pt>
                <c:pt idx="1062">
                  <c:v>132.56</c:v>
                </c:pt>
                <c:pt idx="1063">
                  <c:v>134.97</c:v>
                </c:pt>
                <c:pt idx="1064">
                  <c:v>128.69</c:v>
                </c:pt>
                <c:pt idx="1065">
                  <c:v>121.63</c:v>
                </c:pt>
                <c:pt idx="1066">
                  <c:v>118.98</c:v>
                </c:pt>
                <c:pt idx="1067">
                  <c:v>116.78</c:v>
                </c:pt>
                <c:pt idx="1068">
                  <c:v>122.12</c:v>
                </c:pt>
                <c:pt idx="1069">
                  <c:v>118.52</c:v>
                </c:pt>
                <c:pt idx="1070">
                  <c:v>125.78</c:v>
                </c:pt>
                <c:pt idx="1071">
                  <c:v>119.26</c:v>
                </c:pt>
                <c:pt idx="1072">
                  <c:v>120.3</c:v>
                </c:pt>
                <c:pt idx="1073">
                  <c:v>116.72</c:v>
                </c:pt>
                <c:pt idx="1074">
                  <c:v>118.06</c:v>
                </c:pt>
                <c:pt idx="1075">
                  <c:v>114.86</c:v>
                </c:pt>
                <c:pt idx="1076">
                  <c:v>113</c:v>
                </c:pt>
                <c:pt idx="1077">
                  <c:v>112.21</c:v>
                </c:pt>
                <c:pt idx="1078">
                  <c:v>111.17</c:v>
                </c:pt>
                <c:pt idx="1079">
                  <c:v>109.77</c:v>
                </c:pt>
                <c:pt idx="1080">
                  <c:v>111.16</c:v>
                </c:pt>
                <c:pt idx="1081">
                  <c:v>110.3</c:v>
                </c:pt>
                <c:pt idx="1082">
                  <c:v>112.38</c:v>
                </c:pt>
                <c:pt idx="1083">
                  <c:v>113.45</c:v>
                </c:pt>
                <c:pt idx="1084">
                  <c:v>114.5</c:v>
                </c:pt>
                <c:pt idx="1085">
                  <c:v>114.21</c:v>
                </c:pt>
                <c:pt idx="1086">
                  <c:v>114.05</c:v>
                </c:pt>
                <c:pt idx="1087">
                  <c:v>111.94</c:v>
                </c:pt>
                <c:pt idx="1088">
                  <c:v>116.21</c:v>
                </c:pt>
                <c:pt idx="1089">
                  <c:v>110.65</c:v>
                </c:pt>
                <c:pt idx="1090">
                  <c:v>109.12</c:v>
                </c:pt>
                <c:pt idx="1091">
                  <c:v>108.59</c:v>
                </c:pt>
                <c:pt idx="1092">
                  <c:v>105.75</c:v>
                </c:pt>
                <c:pt idx="1093">
                  <c:v>103.43</c:v>
                </c:pt>
                <c:pt idx="1094">
                  <c:v>102.89</c:v>
                </c:pt>
                <c:pt idx="1095">
                  <c:v>106.51</c:v>
                </c:pt>
                <c:pt idx="1096">
                  <c:v>106.85</c:v>
                </c:pt>
                <c:pt idx="1097">
                  <c:v>108.41</c:v>
                </c:pt>
                <c:pt idx="1098">
                  <c:v>107.56</c:v>
                </c:pt>
                <c:pt idx="1099">
                  <c:v>108.3</c:v>
                </c:pt>
                <c:pt idx="1100">
                  <c:v>110.98</c:v>
                </c:pt>
                <c:pt idx="1101">
                  <c:v>108.26</c:v>
                </c:pt>
                <c:pt idx="1102">
                  <c:v>103.65</c:v>
                </c:pt>
                <c:pt idx="1103">
                  <c:v>105.46</c:v>
                </c:pt>
                <c:pt idx="1104">
                  <c:v>105.56</c:v>
                </c:pt>
                <c:pt idx="1105">
                  <c:v>102.06</c:v>
                </c:pt>
                <c:pt idx="1106">
                  <c:v>105.94</c:v>
                </c:pt>
                <c:pt idx="1107">
                  <c:v>110.54</c:v>
                </c:pt>
                <c:pt idx="1108">
                  <c:v>117.49</c:v>
                </c:pt>
                <c:pt idx="1109">
                  <c:v>113.41</c:v>
                </c:pt>
                <c:pt idx="1110">
                  <c:v>111.68</c:v>
                </c:pt>
                <c:pt idx="1111">
                  <c:v>111.5</c:v>
                </c:pt>
                <c:pt idx="1112">
                  <c:v>111.53</c:v>
                </c:pt>
                <c:pt idx="1113">
                  <c:v>112.53</c:v>
                </c:pt>
                <c:pt idx="1114">
                  <c:v>112.28</c:v>
                </c:pt>
                <c:pt idx="1115">
                  <c:v>111.9</c:v>
                </c:pt>
                <c:pt idx="1116">
                  <c:v>112.55</c:v>
                </c:pt>
                <c:pt idx="1117">
                  <c:v>113.08</c:v>
                </c:pt>
                <c:pt idx="1118">
                  <c:v>114.15</c:v>
                </c:pt>
                <c:pt idx="1119">
                  <c:v>115.21</c:v>
                </c:pt>
                <c:pt idx="1120">
                  <c:v>114.11</c:v>
                </c:pt>
                <c:pt idx="1121">
                  <c:v>118.8</c:v>
                </c:pt>
                <c:pt idx="1122">
                  <c:v>117.44</c:v>
                </c:pt>
                <c:pt idx="1123">
                  <c:v>115.92</c:v>
                </c:pt>
                <c:pt idx="1124">
                  <c:v>115.5</c:v>
                </c:pt>
                <c:pt idx="1125">
                  <c:v>115.65</c:v>
                </c:pt>
                <c:pt idx="1126">
                  <c:v>115.88</c:v>
                </c:pt>
                <c:pt idx="1127">
                  <c:v>113.97</c:v>
                </c:pt>
                <c:pt idx="1128">
                  <c:v>120.71</c:v>
                </c:pt>
                <c:pt idx="1129">
                  <c:v>107.57</c:v>
                </c:pt>
                <c:pt idx="1130">
                  <c:v>110.41</c:v>
                </c:pt>
                <c:pt idx="1131">
                  <c:v>102.7</c:v>
                </c:pt>
                <c:pt idx="1132">
                  <c:v>102.35</c:v>
                </c:pt>
                <c:pt idx="1133">
                  <c:v>102.79</c:v>
                </c:pt>
                <c:pt idx="1134">
                  <c:v>98.44</c:v>
                </c:pt>
                <c:pt idx="1135">
                  <c:v>91.77</c:v>
                </c:pt>
                <c:pt idx="1136">
                  <c:v>90.36</c:v>
                </c:pt>
                <c:pt idx="1137">
                  <c:v>91.15</c:v>
                </c:pt>
                <c:pt idx="1138">
                  <c:v>93.37</c:v>
                </c:pt>
                <c:pt idx="1139">
                  <c:v>93.93</c:v>
                </c:pt>
                <c:pt idx="1140">
                  <c:v>97.17</c:v>
                </c:pt>
                <c:pt idx="1141">
                  <c:v>91.75</c:v>
                </c:pt>
                <c:pt idx="1142">
                  <c:v>94.46</c:v>
                </c:pt>
                <c:pt idx="1143">
                  <c:v>96.43</c:v>
                </c:pt>
                <c:pt idx="1144">
                  <c:v>97.93</c:v>
                </c:pt>
                <c:pt idx="1145">
                  <c:v>96.92</c:v>
                </c:pt>
                <c:pt idx="1146">
                  <c:v>100.39</c:v>
                </c:pt>
                <c:pt idx="1147">
                  <c:v>96.32</c:v>
                </c:pt>
                <c:pt idx="1148">
                  <c:v>94.2</c:v>
                </c:pt>
                <c:pt idx="1149">
                  <c:v>92</c:v>
                </c:pt>
                <c:pt idx="1150">
                  <c:v>94.78</c:v>
                </c:pt>
                <c:pt idx="1151">
                  <c:v>98.92</c:v>
                </c:pt>
                <c:pt idx="1152">
                  <c:v>105.67</c:v>
                </c:pt>
                <c:pt idx="1153">
                  <c:v>107.05</c:v>
                </c:pt>
                <c:pt idx="1154">
                  <c:v>106</c:v>
                </c:pt>
                <c:pt idx="1155">
                  <c:v>101.18</c:v>
                </c:pt>
                <c:pt idx="1156">
                  <c:v>98.95</c:v>
                </c:pt>
                <c:pt idx="1157">
                  <c:v>98.02</c:v>
                </c:pt>
                <c:pt idx="1158">
                  <c:v>98.61</c:v>
                </c:pt>
                <c:pt idx="1159">
                  <c:v>95.21</c:v>
                </c:pt>
                <c:pt idx="1160">
                  <c:v>95.73</c:v>
                </c:pt>
                <c:pt idx="1161">
                  <c:v>98.2</c:v>
                </c:pt>
                <c:pt idx="1162">
                  <c:v>94.47</c:v>
                </c:pt>
                <c:pt idx="1163">
                  <c:v>92.22</c:v>
                </c:pt>
                <c:pt idx="1164">
                  <c:v>88.34</c:v>
                </c:pt>
                <c:pt idx="1165">
                  <c:v>87.25</c:v>
                </c:pt>
                <c:pt idx="1166">
                  <c:v>85.68</c:v>
                </c:pt>
                <c:pt idx="1167">
                  <c:v>88.45</c:v>
                </c:pt>
                <c:pt idx="1168">
                  <c:v>89.69</c:v>
                </c:pt>
                <c:pt idx="1169">
                  <c:v>89.51</c:v>
                </c:pt>
                <c:pt idx="1170">
                  <c:v>90.09</c:v>
                </c:pt>
                <c:pt idx="1171">
                  <c:v>91.38</c:v>
                </c:pt>
                <c:pt idx="1172">
                  <c:v>94.01</c:v>
                </c:pt>
                <c:pt idx="1173">
                  <c:v>94.36</c:v>
                </c:pt>
                <c:pt idx="1174">
                  <c:v>91.73</c:v>
                </c:pt>
                <c:pt idx="1175">
                  <c:v>89.04</c:v>
                </c:pt>
                <c:pt idx="1176">
                  <c:v>88.93</c:v>
                </c:pt>
                <c:pt idx="1177">
                  <c:v>85.97</c:v>
                </c:pt>
                <c:pt idx="1178">
                  <c:v>85.49</c:v>
                </c:pt>
                <c:pt idx="1179">
                  <c:v>84.93</c:v>
                </c:pt>
                <c:pt idx="1180">
                  <c:v>84</c:v>
                </c:pt>
                <c:pt idx="1181">
                  <c:v>84.64</c:v>
                </c:pt>
                <c:pt idx="1182">
                  <c:v>85.72</c:v>
                </c:pt>
                <c:pt idx="1183">
                  <c:v>83.6</c:v>
                </c:pt>
                <c:pt idx="1184">
                  <c:v>78.17</c:v>
                </c:pt>
                <c:pt idx="1185">
                  <c:v>77.37</c:v>
                </c:pt>
                <c:pt idx="1186">
                  <c:v>74.75</c:v>
                </c:pt>
                <c:pt idx="1187">
                  <c:v>77.819999999999993</c:v>
                </c:pt>
                <c:pt idx="1188">
                  <c:v>79.94</c:v>
                </c:pt>
                <c:pt idx="1189">
                  <c:v>79.989999999999995</c:v>
                </c:pt>
                <c:pt idx="1190">
                  <c:v>82.63</c:v>
                </c:pt>
                <c:pt idx="1191">
                  <c:v>87.35</c:v>
                </c:pt>
                <c:pt idx="1192">
                  <c:v>80.099999999999994</c:v>
                </c:pt>
                <c:pt idx="1193">
                  <c:v>77.180000000000007</c:v>
                </c:pt>
                <c:pt idx="1194">
                  <c:v>74.64</c:v>
                </c:pt>
                <c:pt idx="1195">
                  <c:v>76.959999999999994</c:v>
                </c:pt>
                <c:pt idx="1196">
                  <c:v>79.59</c:v>
                </c:pt>
                <c:pt idx="1197">
                  <c:v>75.239999999999995</c:v>
                </c:pt>
                <c:pt idx="1198">
                  <c:v>78.38</c:v>
                </c:pt>
                <c:pt idx="1199">
                  <c:v>81.23</c:v>
                </c:pt>
                <c:pt idx="1200">
                  <c:v>80.38</c:v>
                </c:pt>
                <c:pt idx="1201">
                  <c:v>80.03</c:v>
                </c:pt>
                <c:pt idx="1202">
                  <c:v>76.900000000000006</c:v>
                </c:pt>
                <c:pt idx="1203">
                  <c:v>80.03</c:v>
                </c:pt>
                <c:pt idx="1204">
                  <c:v>80</c:v>
                </c:pt>
                <c:pt idx="1205">
                  <c:v>78.87</c:v>
                </c:pt>
                <c:pt idx="1206">
                  <c:v>74.489999999999995</c:v>
                </c:pt>
                <c:pt idx="1207">
                  <c:v>73.260000000000005</c:v>
                </c:pt>
                <c:pt idx="1208">
                  <c:v>68.48</c:v>
                </c:pt>
                <c:pt idx="1209">
                  <c:v>68.11</c:v>
                </c:pt>
                <c:pt idx="1210">
                  <c:v>69.209999999999994</c:v>
                </c:pt>
                <c:pt idx="1211">
                  <c:v>70.180000000000007</c:v>
                </c:pt>
                <c:pt idx="1212">
                  <c:v>68.41</c:v>
                </c:pt>
                <c:pt idx="1213">
                  <c:v>63.7</c:v>
                </c:pt>
                <c:pt idx="1214">
                  <c:v>62.19</c:v>
                </c:pt>
                <c:pt idx="1215">
                  <c:v>61.61</c:v>
                </c:pt>
                <c:pt idx="1216">
                  <c:v>66.040000000000006</c:v>
                </c:pt>
                <c:pt idx="1217">
                  <c:v>66.67</c:v>
                </c:pt>
                <c:pt idx="1218">
                  <c:v>62.48</c:v>
                </c:pt>
                <c:pt idx="1219">
                  <c:v>63.58</c:v>
                </c:pt>
                <c:pt idx="1220">
                  <c:v>65.599999999999994</c:v>
                </c:pt>
                <c:pt idx="1221">
                  <c:v>57.86</c:v>
                </c:pt>
                <c:pt idx="1222">
                  <c:v>48.71</c:v>
                </c:pt>
                <c:pt idx="1223">
                  <c:v>47.35</c:v>
                </c:pt>
                <c:pt idx="1224">
                  <c:v>50.76</c:v>
                </c:pt>
                <c:pt idx="1225">
                  <c:v>52</c:v>
                </c:pt>
                <c:pt idx="1226">
                  <c:v>57.02</c:v>
                </c:pt>
                <c:pt idx="1227">
                  <c:v>54.39</c:v>
                </c:pt>
                <c:pt idx="1228">
                  <c:v>60.47</c:v>
                </c:pt>
                <c:pt idx="1229">
                  <c:v>57.57</c:v>
                </c:pt>
                <c:pt idx="1230">
                  <c:v>63.02</c:v>
                </c:pt>
                <c:pt idx="1231">
                  <c:v>65.819999999999993</c:v>
                </c:pt>
                <c:pt idx="1232">
                  <c:v>64.040000000000006</c:v>
                </c:pt>
                <c:pt idx="1233">
                  <c:v>65.56</c:v>
                </c:pt>
                <c:pt idx="1234">
                  <c:v>66.61</c:v>
                </c:pt>
                <c:pt idx="1235">
                  <c:v>68.06</c:v>
                </c:pt>
                <c:pt idx="1236">
                  <c:v>65.8</c:v>
                </c:pt>
                <c:pt idx="1237">
                  <c:v>68.14</c:v>
                </c:pt>
                <c:pt idx="1238">
                  <c:v>65</c:v>
                </c:pt>
                <c:pt idx="1239">
                  <c:v>64.8</c:v>
                </c:pt>
                <c:pt idx="1240">
                  <c:v>66.040000000000006</c:v>
                </c:pt>
                <c:pt idx="1241">
                  <c:v>67.75</c:v>
                </c:pt>
                <c:pt idx="1242">
                  <c:v>70.150000000000006</c:v>
                </c:pt>
                <c:pt idx="1243">
                  <c:v>73.5</c:v>
                </c:pt>
                <c:pt idx="1244">
                  <c:v>75.150000000000006</c:v>
                </c:pt>
                <c:pt idx="1245">
                  <c:v>75.92</c:v>
                </c:pt>
                <c:pt idx="1246">
                  <c:v>76.7</c:v>
                </c:pt>
                <c:pt idx="1247">
                  <c:v>76.5</c:v>
                </c:pt>
                <c:pt idx="1248">
                  <c:v>75.209999999999994</c:v>
                </c:pt>
                <c:pt idx="1249">
                  <c:v>75.5</c:v>
                </c:pt>
                <c:pt idx="1250">
                  <c:v>74.58</c:v>
                </c:pt>
                <c:pt idx="1251">
                  <c:v>75.81</c:v>
                </c:pt>
                <c:pt idx="1252">
                  <c:v>77.75</c:v>
                </c:pt>
                <c:pt idx="1253">
                  <c:v>79.510000000000005</c:v>
                </c:pt>
                <c:pt idx="1254">
                  <c:v>76</c:v>
                </c:pt>
                <c:pt idx="1255">
                  <c:v>82.93</c:v>
                </c:pt>
                <c:pt idx="1256">
                  <c:v>80.72</c:v>
                </c:pt>
                <c:pt idx="1257">
                  <c:v>78.22</c:v>
                </c:pt>
                <c:pt idx="1258">
                  <c:v>81.05</c:v>
                </c:pt>
                <c:pt idx="1259">
                  <c:v>81.03</c:v>
                </c:pt>
                <c:pt idx="1260">
                  <c:v>83.96</c:v>
                </c:pt>
                <c:pt idx="1261">
                  <c:v>84.35</c:v>
                </c:pt>
                <c:pt idx="1262">
                  <c:v>85.57</c:v>
                </c:pt>
                <c:pt idx="1263">
                  <c:v>88.47</c:v>
                </c:pt>
                <c:pt idx="1264">
                  <c:v>89.56</c:v>
                </c:pt>
                <c:pt idx="1265">
                  <c:v>89.75</c:v>
                </c:pt>
                <c:pt idx="1266">
                  <c:v>91.11</c:v>
                </c:pt>
                <c:pt idx="1267">
                  <c:v>92.45</c:v>
                </c:pt>
                <c:pt idx="1268">
                  <c:v>91.1</c:v>
                </c:pt>
                <c:pt idx="1269">
                  <c:v>89.72</c:v>
                </c:pt>
                <c:pt idx="1270">
                  <c:v>89.58</c:v>
                </c:pt>
                <c:pt idx="1271">
                  <c:v>87.13</c:v>
                </c:pt>
                <c:pt idx="1272">
                  <c:v>85.75</c:v>
                </c:pt>
                <c:pt idx="1273">
                  <c:v>85.05</c:v>
                </c:pt>
                <c:pt idx="1274">
                  <c:v>83.82</c:v>
                </c:pt>
                <c:pt idx="1275">
                  <c:v>84.32</c:v>
                </c:pt>
                <c:pt idx="1276">
                  <c:v>84.1</c:v>
                </c:pt>
                <c:pt idx="1277">
                  <c:v>84.19</c:v>
                </c:pt>
                <c:pt idx="1278">
                  <c:v>82.11</c:v>
                </c:pt>
                <c:pt idx="1279">
                  <c:v>82.98</c:v>
                </c:pt>
                <c:pt idx="1280">
                  <c:v>84.03</c:v>
                </c:pt>
                <c:pt idx="1281">
                  <c:v>82.51</c:v>
                </c:pt>
                <c:pt idx="1282">
                  <c:v>80.94</c:v>
                </c:pt>
                <c:pt idx="1283">
                  <c:v>80.180000000000007</c:v>
                </c:pt>
                <c:pt idx="1284">
                  <c:v>79.86</c:v>
                </c:pt>
                <c:pt idx="1285">
                  <c:v>77.349999999999994</c:v>
                </c:pt>
                <c:pt idx="1286">
                  <c:v>71.239999999999995</c:v>
                </c:pt>
                <c:pt idx="1287">
                  <c:v>71.040000000000006</c:v>
                </c:pt>
                <c:pt idx="1288">
                  <c:v>72.31</c:v>
                </c:pt>
                <c:pt idx="1289">
                  <c:v>71.91</c:v>
                </c:pt>
                <c:pt idx="1290">
                  <c:v>69.09</c:v>
                </c:pt>
                <c:pt idx="1291">
                  <c:v>68.62</c:v>
                </c:pt>
                <c:pt idx="1292">
                  <c:v>68.25</c:v>
                </c:pt>
                <c:pt idx="1293">
                  <c:v>67.81</c:v>
                </c:pt>
                <c:pt idx="1294">
                  <c:v>67.87</c:v>
                </c:pt>
                <c:pt idx="1295">
                  <c:v>68.13</c:v>
                </c:pt>
                <c:pt idx="1296">
                  <c:v>67.98</c:v>
                </c:pt>
                <c:pt idx="1297">
                  <c:v>68.260000000000005</c:v>
                </c:pt>
                <c:pt idx="1298">
                  <c:v>68.42</c:v>
                </c:pt>
                <c:pt idx="1299">
                  <c:v>70.48</c:v>
                </c:pt>
                <c:pt idx="1300">
                  <c:v>70.150000000000006</c:v>
                </c:pt>
                <c:pt idx="1301">
                  <c:v>70.37</c:v>
                </c:pt>
                <c:pt idx="1302">
                  <c:v>69.28</c:v>
                </c:pt>
                <c:pt idx="1303">
                  <c:v>69.87</c:v>
                </c:pt>
                <c:pt idx="1304">
                  <c:v>70.040000000000006</c:v>
                </c:pt>
                <c:pt idx="1305">
                  <c:v>70.47</c:v>
                </c:pt>
                <c:pt idx="1306">
                  <c:v>71.86</c:v>
                </c:pt>
                <c:pt idx="1307">
                  <c:v>71.09</c:v>
                </c:pt>
                <c:pt idx="1308">
                  <c:v>70.08</c:v>
                </c:pt>
                <c:pt idx="1309">
                  <c:v>69.38</c:v>
                </c:pt>
                <c:pt idx="1310">
                  <c:v>68.7</c:v>
                </c:pt>
                <c:pt idx="1311">
                  <c:v>68.41</c:v>
                </c:pt>
                <c:pt idx="1312">
                  <c:v>68.69</c:v>
                </c:pt>
                <c:pt idx="1313">
                  <c:v>69.08</c:v>
                </c:pt>
                <c:pt idx="1314">
                  <c:v>69.7</c:v>
                </c:pt>
                <c:pt idx="1315">
                  <c:v>67.040000000000006</c:v>
                </c:pt>
                <c:pt idx="1316">
                  <c:v>68.77</c:v>
                </c:pt>
                <c:pt idx="1317">
                  <c:v>71.209999999999994</c:v>
                </c:pt>
                <c:pt idx="1318">
                  <c:v>73</c:v>
                </c:pt>
                <c:pt idx="1319">
                  <c:v>72.989999999999995</c:v>
                </c:pt>
                <c:pt idx="1320">
                  <c:v>73.73</c:v>
                </c:pt>
                <c:pt idx="1321">
                  <c:v>72.790000000000006</c:v>
                </c:pt>
                <c:pt idx="1322">
                  <c:v>73.849999999999994</c:v>
                </c:pt>
                <c:pt idx="1323">
                  <c:v>73.94</c:v>
                </c:pt>
                <c:pt idx="1324">
                  <c:v>73.86</c:v>
                </c:pt>
                <c:pt idx="1325">
                  <c:v>73.459999999999994</c:v>
                </c:pt>
                <c:pt idx="1326">
                  <c:v>71.28</c:v>
                </c:pt>
                <c:pt idx="1327">
                  <c:v>72.97</c:v>
                </c:pt>
                <c:pt idx="1328">
                  <c:v>71.55</c:v>
                </c:pt>
                <c:pt idx="1329">
                  <c:v>75.8</c:v>
                </c:pt>
                <c:pt idx="1330">
                  <c:v>76.62</c:v>
                </c:pt>
                <c:pt idx="1331">
                  <c:v>75.25</c:v>
                </c:pt>
                <c:pt idx="1332">
                  <c:v>74</c:v>
                </c:pt>
                <c:pt idx="1333">
                  <c:v>74.099999999999994</c:v>
                </c:pt>
                <c:pt idx="1334">
                  <c:v>76.02</c:v>
                </c:pt>
                <c:pt idx="1335">
                  <c:v>75.959999999999994</c:v>
                </c:pt>
                <c:pt idx="1336">
                  <c:v>75.540000000000006</c:v>
                </c:pt>
                <c:pt idx="1337">
                  <c:v>77.97</c:v>
                </c:pt>
                <c:pt idx="1338">
                  <c:v>74.430000000000007</c:v>
                </c:pt>
                <c:pt idx="1339">
                  <c:v>75</c:v>
                </c:pt>
                <c:pt idx="1340">
                  <c:v>72.37</c:v>
                </c:pt>
                <c:pt idx="1341">
                  <c:v>72.959999999999994</c:v>
                </c:pt>
                <c:pt idx="1342">
                  <c:v>71.44</c:v>
                </c:pt>
                <c:pt idx="1343">
                  <c:v>72.41</c:v>
                </c:pt>
                <c:pt idx="1344">
                  <c:v>71.44</c:v>
                </c:pt>
                <c:pt idx="1345">
                  <c:v>71.44</c:v>
                </c:pt>
                <c:pt idx="1346">
                  <c:v>72.83</c:v>
                </c:pt>
                <c:pt idx="1347">
                  <c:v>78.16</c:v>
                </c:pt>
                <c:pt idx="1348">
                  <c:v>78.680000000000007</c:v>
                </c:pt>
                <c:pt idx="1349">
                  <c:v>79.239999999999995</c:v>
                </c:pt>
                <c:pt idx="1350">
                  <c:v>79.16</c:v>
                </c:pt>
                <c:pt idx="1351">
                  <c:v>79.709999999999994</c:v>
                </c:pt>
                <c:pt idx="1352">
                  <c:v>76.61</c:v>
                </c:pt>
                <c:pt idx="1353">
                  <c:v>74.930000000000007</c:v>
                </c:pt>
                <c:pt idx="1354">
                  <c:v>76.17</c:v>
                </c:pt>
                <c:pt idx="1355">
                  <c:v>74.83</c:v>
                </c:pt>
                <c:pt idx="1356">
                  <c:v>75.540000000000006</c:v>
                </c:pt>
                <c:pt idx="1357">
                  <c:v>77.959999999999994</c:v>
                </c:pt>
                <c:pt idx="1358">
                  <c:v>81.47</c:v>
                </c:pt>
                <c:pt idx="1359">
                  <c:v>81.739999999999995</c:v>
                </c:pt>
                <c:pt idx="1360">
                  <c:v>85.64</c:v>
                </c:pt>
                <c:pt idx="1361">
                  <c:v>83.98</c:v>
                </c:pt>
                <c:pt idx="1362">
                  <c:v>84.8</c:v>
                </c:pt>
                <c:pt idx="1363">
                  <c:v>85.6</c:v>
                </c:pt>
                <c:pt idx="1364">
                  <c:v>85</c:v>
                </c:pt>
                <c:pt idx="1365">
                  <c:v>84.83</c:v>
                </c:pt>
                <c:pt idx="1366">
                  <c:v>85.93</c:v>
                </c:pt>
                <c:pt idx="1367">
                  <c:v>85.46</c:v>
                </c:pt>
                <c:pt idx="1368">
                  <c:v>86.48</c:v>
                </c:pt>
                <c:pt idx="1369">
                  <c:v>85.35</c:v>
                </c:pt>
                <c:pt idx="1370">
                  <c:v>83.17</c:v>
                </c:pt>
                <c:pt idx="1371">
                  <c:v>82.92</c:v>
                </c:pt>
                <c:pt idx="1372">
                  <c:v>84.51</c:v>
                </c:pt>
                <c:pt idx="1373">
                  <c:v>82.47</c:v>
                </c:pt>
                <c:pt idx="1374">
                  <c:v>79.53</c:v>
                </c:pt>
                <c:pt idx="1375">
                  <c:v>80.599999999999994</c:v>
                </c:pt>
                <c:pt idx="1376">
                  <c:v>82.64</c:v>
                </c:pt>
                <c:pt idx="1377">
                  <c:v>85.63</c:v>
                </c:pt>
                <c:pt idx="1378">
                  <c:v>87.17</c:v>
                </c:pt>
                <c:pt idx="1379">
                  <c:v>91.77</c:v>
                </c:pt>
                <c:pt idx="1380">
                  <c:v>73.91</c:v>
                </c:pt>
                <c:pt idx="1381">
                  <c:v>71.41</c:v>
                </c:pt>
                <c:pt idx="1382">
                  <c:v>75.19</c:v>
                </c:pt>
                <c:pt idx="1383">
                  <c:v>75.44</c:v>
                </c:pt>
                <c:pt idx="1384">
                  <c:v>75.290000000000006</c:v>
                </c:pt>
                <c:pt idx="1385">
                  <c:v>75.05</c:v>
                </c:pt>
                <c:pt idx="1386">
                  <c:v>76.540000000000006</c:v>
                </c:pt>
                <c:pt idx="1387">
                  <c:v>77.19</c:v>
                </c:pt>
                <c:pt idx="1388">
                  <c:v>77.7</c:v>
                </c:pt>
                <c:pt idx="1389">
                  <c:v>78.03</c:v>
                </c:pt>
                <c:pt idx="1390">
                  <c:v>76.34</c:v>
                </c:pt>
                <c:pt idx="1391">
                  <c:v>76.790000000000006</c:v>
                </c:pt>
                <c:pt idx="1392">
                  <c:v>76.02</c:v>
                </c:pt>
                <c:pt idx="1393">
                  <c:v>76.459999999999994</c:v>
                </c:pt>
                <c:pt idx="1394">
                  <c:v>73.14</c:v>
                </c:pt>
                <c:pt idx="1395">
                  <c:v>72.290000000000006</c:v>
                </c:pt>
                <c:pt idx="1396">
                  <c:v>73.08</c:v>
                </c:pt>
                <c:pt idx="1397">
                  <c:v>73.03</c:v>
                </c:pt>
                <c:pt idx="1398">
                  <c:v>72.23</c:v>
                </c:pt>
                <c:pt idx="1399">
                  <c:v>73.3</c:v>
                </c:pt>
                <c:pt idx="1400">
                  <c:v>72.099999999999994</c:v>
                </c:pt>
                <c:pt idx="1401">
                  <c:v>70.7</c:v>
                </c:pt>
                <c:pt idx="1402">
                  <c:v>72.28</c:v>
                </c:pt>
                <c:pt idx="1403">
                  <c:v>71.540000000000006</c:v>
                </c:pt>
                <c:pt idx="1404">
                  <c:v>69.7</c:v>
                </c:pt>
                <c:pt idx="1405">
                  <c:v>68.91</c:v>
                </c:pt>
                <c:pt idx="1406">
                  <c:v>67.27</c:v>
                </c:pt>
                <c:pt idx="1407">
                  <c:v>68.23</c:v>
                </c:pt>
                <c:pt idx="1408">
                  <c:v>66.66</c:v>
                </c:pt>
                <c:pt idx="1409">
                  <c:v>67.11</c:v>
                </c:pt>
                <c:pt idx="1410">
                  <c:v>71.48</c:v>
                </c:pt>
                <c:pt idx="1411">
                  <c:v>66.790000000000006</c:v>
                </c:pt>
                <c:pt idx="1412">
                  <c:v>69.2</c:v>
                </c:pt>
                <c:pt idx="1413">
                  <c:v>70.34</c:v>
                </c:pt>
                <c:pt idx="1414">
                  <c:v>71.75</c:v>
                </c:pt>
                <c:pt idx="1415">
                  <c:v>72.53</c:v>
                </c:pt>
                <c:pt idx="1416">
                  <c:v>72.09</c:v>
                </c:pt>
                <c:pt idx="1417">
                  <c:v>72.569999999999993</c:v>
                </c:pt>
                <c:pt idx="1418">
                  <c:v>71.78</c:v>
                </c:pt>
                <c:pt idx="1419">
                  <c:v>70.16</c:v>
                </c:pt>
                <c:pt idx="1420">
                  <c:v>70.33</c:v>
                </c:pt>
                <c:pt idx="1421">
                  <c:v>70.989999999999995</c:v>
                </c:pt>
                <c:pt idx="1422">
                  <c:v>70.73</c:v>
                </c:pt>
                <c:pt idx="1423">
                  <c:v>71.34</c:v>
                </c:pt>
                <c:pt idx="1424">
                  <c:v>68.459999999999994</c:v>
                </c:pt>
                <c:pt idx="1425">
                  <c:v>65.819999999999993</c:v>
                </c:pt>
                <c:pt idx="1426">
                  <c:v>68.650000000000006</c:v>
                </c:pt>
                <c:pt idx="1427">
                  <c:v>69.67</c:v>
                </c:pt>
                <c:pt idx="1428">
                  <c:v>69.319999999999993</c:v>
                </c:pt>
                <c:pt idx="1429">
                  <c:v>70.069999999999993</c:v>
                </c:pt>
                <c:pt idx="1430">
                  <c:v>69.260000000000005</c:v>
                </c:pt>
                <c:pt idx="1431">
                  <c:v>69.36</c:v>
                </c:pt>
                <c:pt idx="1432">
                  <c:v>70.62</c:v>
                </c:pt>
                <c:pt idx="1433">
                  <c:v>71.349999999999994</c:v>
                </c:pt>
                <c:pt idx="1434">
                  <c:v>72.13</c:v>
                </c:pt>
                <c:pt idx="1435">
                  <c:v>72.89</c:v>
                </c:pt>
                <c:pt idx="1436">
                  <c:v>74.02</c:v>
                </c:pt>
                <c:pt idx="1437">
                  <c:v>70.73</c:v>
                </c:pt>
                <c:pt idx="1438">
                  <c:v>67.92</c:v>
                </c:pt>
                <c:pt idx="1439">
                  <c:v>69.239999999999995</c:v>
                </c:pt>
                <c:pt idx="1440">
                  <c:v>67.27</c:v>
                </c:pt>
                <c:pt idx="1441">
                  <c:v>67.150000000000006</c:v>
                </c:pt>
                <c:pt idx="1442">
                  <c:v>67.88</c:v>
                </c:pt>
                <c:pt idx="1443">
                  <c:v>60.37</c:v>
                </c:pt>
                <c:pt idx="1444">
                  <c:v>62.55</c:v>
                </c:pt>
                <c:pt idx="1445">
                  <c:v>61.91</c:v>
                </c:pt>
                <c:pt idx="1446">
                  <c:v>60.41</c:v>
                </c:pt>
                <c:pt idx="1447">
                  <c:v>60.44</c:v>
                </c:pt>
                <c:pt idx="1448">
                  <c:v>60.4</c:v>
                </c:pt>
                <c:pt idx="1449">
                  <c:v>61.45</c:v>
                </c:pt>
                <c:pt idx="1450">
                  <c:v>61.92</c:v>
                </c:pt>
                <c:pt idx="1451">
                  <c:v>62.17</c:v>
                </c:pt>
                <c:pt idx="1452">
                  <c:v>61.65</c:v>
                </c:pt>
                <c:pt idx="1453">
                  <c:v>61.86</c:v>
                </c:pt>
                <c:pt idx="1454">
                  <c:v>61.04</c:v>
                </c:pt>
                <c:pt idx="1455">
                  <c:v>59.1</c:v>
                </c:pt>
                <c:pt idx="1456">
                  <c:v>58.6</c:v>
                </c:pt>
                <c:pt idx="1457">
                  <c:v>57.81</c:v>
                </c:pt>
                <c:pt idx="1458">
                  <c:v>60.18</c:v>
                </c:pt>
                <c:pt idx="1459">
                  <c:v>57.2</c:v>
                </c:pt>
                <c:pt idx="1460">
                  <c:v>57.87</c:v>
                </c:pt>
                <c:pt idx="1461">
                  <c:v>56.99</c:v>
                </c:pt>
                <c:pt idx="1462">
                  <c:v>56.66</c:v>
                </c:pt>
                <c:pt idx="1463">
                  <c:v>55.81</c:v>
                </c:pt>
                <c:pt idx="1464">
                  <c:v>54.92</c:v>
                </c:pt>
                <c:pt idx="1465">
                  <c:v>55.23</c:v>
                </c:pt>
                <c:pt idx="1466">
                  <c:v>57.32</c:v>
                </c:pt>
                <c:pt idx="1467">
                  <c:v>56.68</c:v>
                </c:pt>
                <c:pt idx="1468">
                  <c:v>56.26</c:v>
                </c:pt>
                <c:pt idx="1469">
                  <c:v>56.61</c:v>
                </c:pt>
                <c:pt idx="1470">
                  <c:v>55.87</c:v>
                </c:pt>
                <c:pt idx="1471">
                  <c:v>55.24</c:v>
                </c:pt>
                <c:pt idx="1472">
                  <c:v>56.98</c:v>
                </c:pt>
                <c:pt idx="1473">
                  <c:v>56.94</c:v>
                </c:pt>
                <c:pt idx="1474">
                  <c:v>57.59</c:v>
                </c:pt>
                <c:pt idx="1475">
                  <c:v>59.51</c:v>
                </c:pt>
                <c:pt idx="1476">
                  <c:v>58.13</c:v>
                </c:pt>
                <c:pt idx="1477">
                  <c:v>57.15</c:v>
                </c:pt>
                <c:pt idx="1478">
                  <c:v>55.69</c:v>
                </c:pt>
                <c:pt idx="1479">
                  <c:v>55</c:v>
                </c:pt>
                <c:pt idx="1480">
                  <c:v>54.16</c:v>
                </c:pt>
                <c:pt idx="1481">
                  <c:v>53.46</c:v>
                </c:pt>
                <c:pt idx="1482">
                  <c:v>53.9</c:v>
                </c:pt>
                <c:pt idx="1483">
                  <c:v>53.58</c:v>
                </c:pt>
                <c:pt idx="1484">
                  <c:v>53.03</c:v>
                </c:pt>
                <c:pt idx="1485">
                  <c:v>53.79</c:v>
                </c:pt>
                <c:pt idx="1486">
                  <c:v>54.7</c:v>
                </c:pt>
                <c:pt idx="1487">
                  <c:v>55.09</c:v>
                </c:pt>
                <c:pt idx="1488">
                  <c:v>54.48</c:v>
                </c:pt>
                <c:pt idx="1489">
                  <c:v>55.6</c:v>
                </c:pt>
                <c:pt idx="1490">
                  <c:v>55.38</c:v>
                </c:pt>
                <c:pt idx="1491">
                  <c:v>55.78</c:v>
                </c:pt>
                <c:pt idx="1492">
                  <c:v>55.35</c:v>
                </c:pt>
                <c:pt idx="1493">
                  <c:v>55.97</c:v>
                </c:pt>
                <c:pt idx="1494">
                  <c:v>57.29</c:v>
                </c:pt>
                <c:pt idx="1495">
                  <c:v>56.73</c:v>
                </c:pt>
                <c:pt idx="1496">
                  <c:v>56.48</c:v>
                </c:pt>
                <c:pt idx="1497">
                  <c:v>57.08</c:v>
                </c:pt>
                <c:pt idx="1498">
                  <c:v>57.33</c:v>
                </c:pt>
                <c:pt idx="1499">
                  <c:v>57.78</c:v>
                </c:pt>
                <c:pt idx="1500">
                  <c:v>57.63</c:v>
                </c:pt>
                <c:pt idx="1501">
                  <c:v>57.65</c:v>
                </c:pt>
                <c:pt idx="1502">
                  <c:v>57.73</c:v>
                </c:pt>
                <c:pt idx="1503">
                  <c:v>56.61</c:v>
                </c:pt>
                <c:pt idx="1504">
                  <c:v>55.76</c:v>
                </c:pt>
                <c:pt idx="1505">
                  <c:v>53.08</c:v>
                </c:pt>
                <c:pt idx="1506">
                  <c:v>55.68</c:v>
                </c:pt>
                <c:pt idx="1507">
                  <c:v>54.43</c:v>
                </c:pt>
                <c:pt idx="1508">
                  <c:v>54.73</c:v>
                </c:pt>
                <c:pt idx="1509">
                  <c:v>53.49</c:v>
                </c:pt>
                <c:pt idx="1510">
                  <c:v>52.46</c:v>
                </c:pt>
                <c:pt idx="1511">
                  <c:v>52.09</c:v>
                </c:pt>
                <c:pt idx="1512">
                  <c:v>52.49</c:v>
                </c:pt>
                <c:pt idx="1513">
                  <c:v>52.37</c:v>
                </c:pt>
                <c:pt idx="1514">
                  <c:v>50.45</c:v>
                </c:pt>
                <c:pt idx="1515">
                  <c:v>49.41</c:v>
                </c:pt>
                <c:pt idx="1516">
                  <c:v>48.22</c:v>
                </c:pt>
                <c:pt idx="1517">
                  <c:v>48.22</c:v>
                </c:pt>
                <c:pt idx="1518">
                  <c:v>47.06</c:v>
                </c:pt>
                <c:pt idx="1519">
                  <c:v>46.18</c:v>
                </c:pt>
                <c:pt idx="1520">
                  <c:v>46.47</c:v>
                </c:pt>
                <c:pt idx="1521">
                  <c:v>44.36</c:v>
                </c:pt>
                <c:pt idx="1522">
                  <c:v>44.69</c:v>
                </c:pt>
                <c:pt idx="1523">
                  <c:v>45.04</c:v>
                </c:pt>
                <c:pt idx="1524">
                  <c:v>45.01</c:v>
                </c:pt>
                <c:pt idx="1525">
                  <c:v>44.78</c:v>
                </c:pt>
                <c:pt idx="1526">
                  <c:v>43.37</c:v>
                </c:pt>
                <c:pt idx="1527">
                  <c:v>43.05</c:v>
                </c:pt>
                <c:pt idx="1528">
                  <c:v>41.12</c:v>
                </c:pt>
                <c:pt idx="1529">
                  <c:v>42.38</c:v>
                </c:pt>
                <c:pt idx="1530">
                  <c:v>42.77</c:v>
                </c:pt>
                <c:pt idx="1531">
                  <c:v>42.07</c:v>
                </c:pt>
                <c:pt idx="1532">
                  <c:v>42.62</c:v>
                </c:pt>
                <c:pt idx="1533">
                  <c:v>42.08</c:v>
                </c:pt>
                <c:pt idx="1534">
                  <c:v>38.97</c:v>
                </c:pt>
                <c:pt idx="1535">
                  <c:v>38.97</c:v>
                </c:pt>
                <c:pt idx="1536">
                  <c:v>40.049999999999997</c:v>
                </c:pt>
                <c:pt idx="1537">
                  <c:v>41</c:v>
                </c:pt>
                <c:pt idx="1538">
                  <c:v>41.95</c:v>
                </c:pt>
                <c:pt idx="1539">
                  <c:v>41.02</c:v>
                </c:pt>
                <c:pt idx="1540">
                  <c:v>43.2</c:v>
                </c:pt>
                <c:pt idx="1541">
                  <c:v>42.15</c:v>
                </c:pt>
                <c:pt idx="1542">
                  <c:v>42.71</c:v>
                </c:pt>
                <c:pt idx="1543">
                  <c:v>40.21</c:v>
                </c:pt>
                <c:pt idx="1544">
                  <c:v>40.11</c:v>
                </c:pt>
                <c:pt idx="1545">
                  <c:v>39.869999999999997</c:v>
                </c:pt>
                <c:pt idx="1546">
                  <c:v>41.17</c:v>
                </c:pt>
                <c:pt idx="1547">
                  <c:v>38.42</c:v>
                </c:pt>
                <c:pt idx="1548">
                  <c:v>39.46</c:v>
                </c:pt>
                <c:pt idx="1549">
                  <c:v>38.33</c:v>
                </c:pt>
                <c:pt idx="1550">
                  <c:v>39.36</c:v>
                </c:pt>
                <c:pt idx="1551">
                  <c:v>38.03</c:v>
                </c:pt>
                <c:pt idx="1552">
                  <c:v>36.24</c:v>
                </c:pt>
                <c:pt idx="1553">
                  <c:v>37.32</c:v>
                </c:pt>
                <c:pt idx="1554">
                  <c:v>36.6</c:v>
                </c:pt>
                <c:pt idx="1555">
                  <c:v>36.090000000000003</c:v>
                </c:pt>
                <c:pt idx="1556">
                  <c:v>34.61</c:v>
                </c:pt>
                <c:pt idx="1557">
                  <c:v>34.51</c:v>
                </c:pt>
                <c:pt idx="1558">
                  <c:v>38.07</c:v>
                </c:pt>
                <c:pt idx="1559">
                  <c:v>38.99</c:v>
                </c:pt>
                <c:pt idx="1560">
                  <c:v>38.229999999999997</c:v>
                </c:pt>
                <c:pt idx="1561">
                  <c:v>39.76</c:v>
                </c:pt>
                <c:pt idx="1562">
                  <c:v>38.97</c:v>
                </c:pt>
                <c:pt idx="1563">
                  <c:v>40.65</c:v>
                </c:pt>
                <c:pt idx="1564">
                  <c:v>41.56</c:v>
                </c:pt>
                <c:pt idx="1565">
                  <c:v>40.659999999999997</c:v>
                </c:pt>
                <c:pt idx="1566">
                  <c:v>48.99</c:v>
                </c:pt>
                <c:pt idx="1567">
                  <c:v>48.72</c:v>
                </c:pt>
                <c:pt idx="1568">
                  <c:v>49.63</c:v>
                </c:pt>
                <c:pt idx="1569">
                  <c:v>50.66</c:v>
                </c:pt>
                <c:pt idx="1570">
                  <c:v>49.23</c:v>
                </c:pt>
                <c:pt idx="1571">
                  <c:v>47.48</c:v>
                </c:pt>
                <c:pt idx="1572">
                  <c:v>45.92</c:v>
                </c:pt>
                <c:pt idx="1573">
                  <c:v>46.82</c:v>
                </c:pt>
                <c:pt idx="1574">
                  <c:v>48.27</c:v>
                </c:pt>
                <c:pt idx="1575">
                  <c:v>47.53</c:v>
                </c:pt>
                <c:pt idx="1576">
                  <c:v>49.82</c:v>
                </c:pt>
                <c:pt idx="1577">
                  <c:v>49.91</c:v>
                </c:pt>
                <c:pt idx="1578">
                  <c:v>48.15</c:v>
                </c:pt>
                <c:pt idx="1579">
                  <c:v>51.45</c:v>
                </c:pt>
                <c:pt idx="1580">
                  <c:v>54.27</c:v>
                </c:pt>
                <c:pt idx="1581">
                  <c:v>54.39</c:v>
                </c:pt>
                <c:pt idx="1582">
                  <c:v>51.29</c:v>
                </c:pt>
                <c:pt idx="1583">
                  <c:v>51.53</c:v>
                </c:pt>
                <c:pt idx="1584">
                  <c:v>48.92</c:v>
                </c:pt>
                <c:pt idx="1585">
                  <c:v>47.99</c:v>
                </c:pt>
                <c:pt idx="1586">
                  <c:v>52.78</c:v>
                </c:pt>
                <c:pt idx="1587">
                  <c:v>52.55</c:v>
                </c:pt>
                <c:pt idx="1588">
                  <c:v>53.27</c:v>
                </c:pt>
                <c:pt idx="1589">
                  <c:v>54.4</c:v>
                </c:pt>
                <c:pt idx="1590">
                  <c:v>54.53</c:v>
                </c:pt>
                <c:pt idx="1591">
                  <c:v>53.57</c:v>
                </c:pt>
                <c:pt idx="1592">
                  <c:v>53.83</c:v>
                </c:pt>
                <c:pt idx="1593">
                  <c:v>55.12</c:v>
                </c:pt>
                <c:pt idx="1594">
                  <c:v>56.52</c:v>
                </c:pt>
                <c:pt idx="1595">
                  <c:v>55.45</c:v>
                </c:pt>
                <c:pt idx="1596">
                  <c:v>55.04</c:v>
                </c:pt>
                <c:pt idx="1597">
                  <c:v>53.16</c:v>
                </c:pt>
                <c:pt idx="1598">
                  <c:v>52.71</c:v>
                </c:pt>
                <c:pt idx="1599">
                  <c:v>54.56</c:v>
                </c:pt>
                <c:pt idx="1600">
                  <c:v>56.39</c:v>
                </c:pt>
                <c:pt idx="1601">
                  <c:v>57.15</c:v>
                </c:pt>
                <c:pt idx="1602">
                  <c:v>55.29</c:v>
                </c:pt>
                <c:pt idx="1603">
                  <c:v>56.35</c:v>
                </c:pt>
                <c:pt idx="1604">
                  <c:v>56.71</c:v>
                </c:pt>
                <c:pt idx="1605">
                  <c:v>53.35</c:v>
                </c:pt>
                <c:pt idx="1606">
                  <c:v>52.01</c:v>
                </c:pt>
                <c:pt idx="1607">
                  <c:v>50.71</c:v>
                </c:pt>
                <c:pt idx="1608">
                  <c:v>49.39</c:v>
                </c:pt>
                <c:pt idx="1609">
                  <c:v>47.99</c:v>
                </c:pt>
                <c:pt idx="1610">
                  <c:v>48.09</c:v>
                </c:pt>
                <c:pt idx="1611">
                  <c:v>49.81</c:v>
                </c:pt>
                <c:pt idx="1612">
                  <c:v>47.64</c:v>
                </c:pt>
                <c:pt idx="1613">
                  <c:v>47.06</c:v>
                </c:pt>
                <c:pt idx="1614">
                  <c:v>48.38</c:v>
                </c:pt>
                <c:pt idx="1615">
                  <c:v>48.9</c:v>
                </c:pt>
                <c:pt idx="1616">
                  <c:v>48.35</c:v>
                </c:pt>
                <c:pt idx="1617">
                  <c:v>47.99</c:v>
                </c:pt>
                <c:pt idx="1618">
                  <c:v>47.49</c:v>
                </c:pt>
                <c:pt idx="1619">
                  <c:v>46.05</c:v>
                </c:pt>
                <c:pt idx="1620">
                  <c:v>45.91</c:v>
                </c:pt>
                <c:pt idx="1621">
                  <c:v>46.3</c:v>
                </c:pt>
                <c:pt idx="1622">
                  <c:v>45.52</c:v>
                </c:pt>
                <c:pt idx="1623">
                  <c:v>44.25</c:v>
                </c:pt>
                <c:pt idx="1624">
                  <c:v>44.65</c:v>
                </c:pt>
                <c:pt idx="1625">
                  <c:v>46.11</c:v>
                </c:pt>
                <c:pt idx="1626">
                  <c:v>47.58</c:v>
                </c:pt>
                <c:pt idx="1627">
                  <c:v>48.37</c:v>
                </c:pt>
                <c:pt idx="1628">
                  <c:v>46.9</c:v>
                </c:pt>
                <c:pt idx="1629">
                  <c:v>43.4</c:v>
                </c:pt>
                <c:pt idx="1630">
                  <c:v>37</c:v>
                </c:pt>
                <c:pt idx="1631">
                  <c:v>36.56</c:v>
                </c:pt>
                <c:pt idx="1632">
                  <c:v>36.049999999999997</c:v>
                </c:pt>
                <c:pt idx="1633">
                  <c:v>36.21</c:v>
                </c:pt>
                <c:pt idx="1634">
                  <c:v>35.19</c:v>
                </c:pt>
                <c:pt idx="1635">
                  <c:v>34.380000000000003</c:v>
                </c:pt>
                <c:pt idx="1636">
                  <c:v>33.53</c:v>
                </c:pt>
                <c:pt idx="1637">
                  <c:v>35.42</c:v>
                </c:pt>
                <c:pt idx="1638">
                  <c:v>36.53</c:v>
                </c:pt>
                <c:pt idx="1639">
                  <c:v>37.83</c:v>
                </c:pt>
                <c:pt idx="1640">
                  <c:v>36.31</c:v>
                </c:pt>
                <c:pt idx="1641">
                  <c:v>36.99</c:v>
                </c:pt>
                <c:pt idx="1642">
                  <c:v>36.5</c:v>
                </c:pt>
                <c:pt idx="1643">
                  <c:v>37.1</c:v>
                </c:pt>
                <c:pt idx="1644">
                  <c:v>37.409999999999997</c:v>
                </c:pt>
                <c:pt idx="1645">
                  <c:v>37.96</c:v>
                </c:pt>
                <c:pt idx="1646">
                  <c:v>37.549999999999997</c:v>
                </c:pt>
                <c:pt idx="1647">
                  <c:v>37.01</c:v>
                </c:pt>
                <c:pt idx="1648">
                  <c:v>37.659999999999997</c:v>
                </c:pt>
                <c:pt idx="1649">
                  <c:v>36.25</c:v>
                </c:pt>
                <c:pt idx="1650">
                  <c:v>36.549999999999997</c:v>
                </c:pt>
                <c:pt idx="1651">
                  <c:v>37.9</c:v>
                </c:pt>
                <c:pt idx="1652">
                  <c:v>38.07</c:v>
                </c:pt>
                <c:pt idx="1653">
                  <c:v>37.25</c:v>
                </c:pt>
                <c:pt idx="1654">
                  <c:v>36.729999999999997</c:v>
                </c:pt>
                <c:pt idx="1655">
                  <c:v>37.58</c:v>
                </c:pt>
                <c:pt idx="1656">
                  <c:v>36.869999999999997</c:v>
                </c:pt>
                <c:pt idx="1657">
                  <c:v>37.28</c:v>
                </c:pt>
                <c:pt idx="1658">
                  <c:v>37.270000000000003</c:v>
                </c:pt>
                <c:pt idx="1659">
                  <c:v>38.4</c:v>
                </c:pt>
                <c:pt idx="1660">
                  <c:v>38.619999999999997</c:v>
                </c:pt>
                <c:pt idx="1661">
                  <c:v>40.65</c:v>
                </c:pt>
                <c:pt idx="1662">
                  <c:v>41.58</c:v>
                </c:pt>
                <c:pt idx="1663">
                  <c:v>40.94</c:v>
                </c:pt>
                <c:pt idx="1664">
                  <c:v>41.78</c:v>
                </c:pt>
                <c:pt idx="1665">
                  <c:v>41.76</c:v>
                </c:pt>
                <c:pt idx="1666">
                  <c:v>40.9</c:v>
                </c:pt>
                <c:pt idx="1667">
                  <c:v>46.33</c:v>
                </c:pt>
                <c:pt idx="1668">
                  <c:v>45.67</c:v>
                </c:pt>
                <c:pt idx="1669">
                  <c:v>45.83</c:v>
                </c:pt>
                <c:pt idx="1670">
                  <c:v>44.99</c:v>
                </c:pt>
                <c:pt idx="1671">
                  <c:v>44.88</c:v>
                </c:pt>
                <c:pt idx="1672">
                  <c:v>44.58</c:v>
                </c:pt>
                <c:pt idx="1673">
                  <c:v>45.45</c:v>
                </c:pt>
                <c:pt idx="1674">
                  <c:v>45.46</c:v>
                </c:pt>
                <c:pt idx="1675">
                  <c:v>45.33</c:v>
                </c:pt>
                <c:pt idx="1676">
                  <c:v>45.26</c:v>
                </c:pt>
                <c:pt idx="1677">
                  <c:v>44.3</c:v>
                </c:pt>
                <c:pt idx="1678">
                  <c:v>43.96</c:v>
                </c:pt>
                <c:pt idx="1679">
                  <c:v>43.11</c:v>
                </c:pt>
                <c:pt idx="1680">
                  <c:v>43.65</c:v>
                </c:pt>
                <c:pt idx="1681">
                  <c:v>43.42</c:v>
                </c:pt>
                <c:pt idx="1682">
                  <c:v>43.39</c:v>
                </c:pt>
                <c:pt idx="1683">
                  <c:v>42.46</c:v>
                </c:pt>
                <c:pt idx="1684">
                  <c:v>42.69</c:v>
                </c:pt>
                <c:pt idx="1685">
                  <c:v>42.26</c:v>
                </c:pt>
                <c:pt idx="1686">
                  <c:v>41.71</c:v>
                </c:pt>
                <c:pt idx="1687">
                  <c:v>41.44</c:v>
                </c:pt>
                <c:pt idx="1688">
                  <c:v>41.32</c:v>
                </c:pt>
                <c:pt idx="1689">
                  <c:v>41.03</c:v>
                </c:pt>
                <c:pt idx="1690">
                  <c:v>42.33</c:v>
                </c:pt>
                <c:pt idx="1691">
                  <c:v>40.68</c:v>
                </c:pt>
                <c:pt idx="1692">
                  <c:v>39.619999999999997</c:v>
                </c:pt>
                <c:pt idx="1693">
                  <c:v>39.369999999999997</c:v>
                </c:pt>
                <c:pt idx="1694">
                  <c:v>38.799999999999997</c:v>
                </c:pt>
                <c:pt idx="1695">
                  <c:v>37.81</c:v>
                </c:pt>
                <c:pt idx="1696">
                  <c:v>38.01</c:v>
                </c:pt>
                <c:pt idx="1697">
                  <c:v>37.299999999999997</c:v>
                </c:pt>
                <c:pt idx="1698">
                  <c:v>38.07</c:v>
                </c:pt>
                <c:pt idx="1699">
                  <c:v>46.3</c:v>
                </c:pt>
                <c:pt idx="1700">
                  <c:v>45.41</c:v>
                </c:pt>
                <c:pt idx="1701">
                  <c:v>45.82</c:v>
                </c:pt>
                <c:pt idx="1702">
                  <c:v>44.95</c:v>
                </c:pt>
                <c:pt idx="1703">
                  <c:v>44.97</c:v>
                </c:pt>
                <c:pt idx="1704">
                  <c:v>46.13</c:v>
                </c:pt>
                <c:pt idx="1705">
                  <c:v>46.2</c:v>
                </c:pt>
                <c:pt idx="1706">
                  <c:v>46.97</c:v>
                </c:pt>
                <c:pt idx="1707">
                  <c:v>46.85</c:v>
                </c:pt>
                <c:pt idx="1708">
                  <c:v>46.43</c:v>
                </c:pt>
                <c:pt idx="1709">
                  <c:v>45.3</c:v>
                </c:pt>
                <c:pt idx="1710">
                  <c:v>44.73</c:v>
                </c:pt>
                <c:pt idx="1711">
                  <c:v>44.91</c:v>
                </c:pt>
                <c:pt idx="1712">
                  <c:v>44.06</c:v>
                </c:pt>
                <c:pt idx="1713">
                  <c:v>44.56</c:v>
                </c:pt>
                <c:pt idx="1714">
                  <c:v>43.37</c:v>
                </c:pt>
                <c:pt idx="1715">
                  <c:v>42.9</c:v>
                </c:pt>
                <c:pt idx="1716">
                  <c:v>43.79</c:v>
                </c:pt>
                <c:pt idx="1717">
                  <c:v>43.4</c:v>
                </c:pt>
                <c:pt idx="1718">
                  <c:v>43.17</c:v>
                </c:pt>
                <c:pt idx="1719">
                  <c:v>43.11</c:v>
                </c:pt>
                <c:pt idx="1720">
                  <c:v>44.65</c:v>
                </c:pt>
                <c:pt idx="1721">
                  <c:v>44</c:v>
                </c:pt>
                <c:pt idx="1722">
                  <c:v>44.85</c:v>
                </c:pt>
                <c:pt idx="1723">
                  <c:v>46.68</c:v>
                </c:pt>
                <c:pt idx="1724">
                  <c:v>45.24</c:v>
                </c:pt>
                <c:pt idx="1725">
                  <c:v>45.2</c:v>
                </c:pt>
                <c:pt idx="1726">
                  <c:v>46.4</c:v>
                </c:pt>
                <c:pt idx="1727">
                  <c:v>46.99</c:v>
                </c:pt>
                <c:pt idx="1728">
                  <c:v>45.98</c:v>
                </c:pt>
                <c:pt idx="1729">
                  <c:v>47.01</c:v>
                </c:pt>
                <c:pt idx="1730">
                  <c:v>47.41</c:v>
                </c:pt>
                <c:pt idx="1731">
                  <c:v>46.31</c:v>
                </c:pt>
                <c:pt idx="1732">
                  <c:v>45.51</c:v>
                </c:pt>
                <c:pt idx="1733">
                  <c:v>46.27</c:v>
                </c:pt>
                <c:pt idx="1734">
                  <c:v>45.92</c:v>
                </c:pt>
                <c:pt idx="1735">
                  <c:v>44.94</c:v>
                </c:pt>
                <c:pt idx="1736">
                  <c:v>44.79</c:v>
                </c:pt>
                <c:pt idx="1737">
                  <c:v>44.33</c:v>
                </c:pt>
                <c:pt idx="1738">
                  <c:v>44</c:v>
                </c:pt>
                <c:pt idx="1739">
                  <c:v>43.55</c:v>
                </c:pt>
                <c:pt idx="1740">
                  <c:v>42.51</c:v>
                </c:pt>
                <c:pt idx="1741">
                  <c:v>42.52</c:v>
                </c:pt>
                <c:pt idx="1742">
                  <c:v>42.57</c:v>
                </c:pt>
                <c:pt idx="1743">
                  <c:v>43.47</c:v>
                </c:pt>
                <c:pt idx="1744">
                  <c:v>43.97</c:v>
                </c:pt>
                <c:pt idx="1745">
                  <c:v>43.06</c:v>
                </c:pt>
                <c:pt idx="1746">
                  <c:v>43.18</c:v>
                </c:pt>
                <c:pt idx="1747">
                  <c:v>42.78</c:v>
                </c:pt>
                <c:pt idx="1748">
                  <c:v>42.57</c:v>
                </c:pt>
                <c:pt idx="1749">
                  <c:v>42.33</c:v>
                </c:pt>
                <c:pt idx="1750">
                  <c:v>42.76</c:v>
                </c:pt>
                <c:pt idx="1751">
                  <c:v>41.05</c:v>
                </c:pt>
                <c:pt idx="1752">
                  <c:v>40.07</c:v>
                </c:pt>
                <c:pt idx="1753">
                  <c:v>39.17</c:v>
                </c:pt>
                <c:pt idx="1754">
                  <c:v>38.44</c:v>
                </c:pt>
                <c:pt idx="1755">
                  <c:v>41.5</c:v>
                </c:pt>
                <c:pt idx="1756">
                  <c:v>40.51</c:v>
                </c:pt>
                <c:pt idx="1757">
                  <c:v>40.04</c:v>
                </c:pt>
                <c:pt idx="1758">
                  <c:v>41.25</c:v>
                </c:pt>
                <c:pt idx="1759">
                  <c:v>41.43</c:v>
                </c:pt>
                <c:pt idx="1760">
                  <c:v>41.39</c:v>
                </c:pt>
                <c:pt idx="1761">
                  <c:v>40.99</c:v>
                </c:pt>
                <c:pt idx="1762">
                  <c:v>41.05</c:v>
                </c:pt>
                <c:pt idx="1763">
                  <c:v>41.27</c:v>
                </c:pt>
                <c:pt idx="1764">
                  <c:v>40.81</c:v>
                </c:pt>
                <c:pt idx="1765">
                  <c:v>40.54</c:v>
                </c:pt>
                <c:pt idx="1766">
                  <c:v>41.01</c:v>
                </c:pt>
                <c:pt idx="1767">
                  <c:v>40.24</c:v>
                </c:pt>
                <c:pt idx="1768">
                  <c:v>39.18</c:v>
                </c:pt>
                <c:pt idx="1769">
                  <c:v>38.54</c:v>
                </c:pt>
                <c:pt idx="1770">
                  <c:v>38.659999999999997</c:v>
                </c:pt>
                <c:pt idx="1771">
                  <c:v>37.909999999999997</c:v>
                </c:pt>
                <c:pt idx="1772">
                  <c:v>38.46</c:v>
                </c:pt>
                <c:pt idx="1773">
                  <c:v>38.17</c:v>
                </c:pt>
                <c:pt idx="1774">
                  <c:v>37.72</c:v>
                </c:pt>
                <c:pt idx="1775">
                  <c:v>38.130000000000003</c:v>
                </c:pt>
                <c:pt idx="1776">
                  <c:v>38.32</c:v>
                </c:pt>
                <c:pt idx="1777">
                  <c:v>38.07</c:v>
                </c:pt>
                <c:pt idx="1778">
                  <c:v>37.630000000000003</c:v>
                </c:pt>
                <c:pt idx="1779">
                  <c:v>37.869999999999997</c:v>
                </c:pt>
                <c:pt idx="1780">
                  <c:v>36.92</c:v>
                </c:pt>
                <c:pt idx="1781">
                  <c:v>34.92</c:v>
                </c:pt>
                <c:pt idx="1782">
                  <c:v>35.19</c:v>
                </c:pt>
                <c:pt idx="1783">
                  <c:v>35.54</c:v>
                </c:pt>
                <c:pt idx="1784">
                  <c:v>35.5</c:v>
                </c:pt>
                <c:pt idx="1785">
                  <c:v>36.25</c:v>
                </c:pt>
                <c:pt idx="1786">
                  <c:v>36.26</c:v>
                </c:pt>
                <c:pt idx="1787">
                  <c:v>36.25</c:v>
                </c:pt>
                <c:pt idx="1788">
                  <c:v>35.74</c:v>
                </c:pt>
                <c:pt idx="1789">
                  <c:v>35.479999999999997</c:v>
                </c:pt>
                <c:pt idx="1790">
                  <c:v>34.68</c:v>
                </c:pt>
                <c:pt idx="1791">
                  <c:v>34.29</c:v>
                </c:pt>
                <c:pt idx="1792">
                  <c:v>34.270000000000003</c:v>
                </c:pt>
                <c:pt idx="1793">
                  <c:v>34.020000000000003</c:v>
                </c:pt>
                <c:pt idx="1794">
                  <c:v>34.56</c:v>
                </c:pt>
                <c:pt idx="1795">
                  <c:v>35.380000000000003</c:v>
                </c:pt>
                <c:pt idx="1796">
                  <c:v>35.76</c:v>
                </c:pt>
                <c:pt idx="1797">
                  <c:v>35.07</c:v>
                </c:pt>
                <c:pt idx="1798">
                  <c:v>35.04</c:v>
                </c:pt>
                <c:pt idx="1799">
                  <c:v>34.82</c:v>
                </c:pt>
                <c:pt idx="1800">
                  <c:v>35.49</c:v>
                </c:pt>
                <c:pt idx="1801">
                  <c:v>36.340000000000003</c:v>
                </c:pt>
                <c:pt idx="1802">
                  <c:v>36.450000000000003</c:v>
                </c:pt>
                <c:pt idx="1803">
                  <c:v>38.25</c:v>
                </c:pt>
                <c:pt idx="1804">
                  <c:v>38.159999999999997</c:v>
                </c:pt>
                <c:pt idx="1805">
                  <c:v>38.76</c:v>
                </c:pt>
                <c:pt idx="1806">
                  <c:v>37.39</c:v>
                </c:pt>
                <c:pt idx="1807">
                  <c:v>36.93</c:v>
                </c:pt>
                <c:pt idx="1808">
                  <c:v>36.07</c:v>
                </c:pt>
                <c:pt idx="1809">
                  <c:v>36.33</c:v>
                </c:pt>
                <c:pt idx="1810">
                  <c:v>35.54</c:v>
                </c:pt>
                <c:pt idx="1811">
                  <c:v>35.630000000000003</c:v>
                </c:pt>
                <c:pt idx="1812">
                  <c:v>36.01</c:v>
                </c:pt>
                <c:pt idx="1813">
                  <c:v>35.31</c:v>
                </c:pt>
                <c:pt idx="1814">
                  <c:v>35.409999999999997</c:v>
                </c:pt>
                <c:pt idx="1815">
                  <c:v>35.67</c:v>
                </c:pt>
                <c:pt idx="1816">
                  <c:v>37.36</c:v>
                </c:pt>
                <c:pt idx="1817">
                  <c:v>36.729999999999997</c:v>
                </c:pt>
                <c:pt idx="1818">
                  <c:v>37.11</c:v>
                </c:pt>
                <c:pt idx="1819">
                  <c:v>36.880000000000003</c:v>
                </c:pt>
                <c:pt idx="1820">
                  <c:v>36.979999999999997</c:v>
                </c:pt>
                <c:pt idx="1821">
                  <c:v>36.659999999999997</c:v>
                </c:pt>
                <c:pt idx="1822">
                  <c:v>36.85</c:v>
                </c:pt>
                <c:pt idx="1823">
                  <c:v>36.33</c:v>
                </c:pt>
                <c:pt idx="1824">
                  <c:v>36.01</c:v>
                </c:pt>
                <c:pt idx="1825">
                  <c:v>35.33</c:v>
                </c:pt>
                <c:pt idx="1826">
                  <c:v>35.369999999999997</c:v>
                </c:pt>
                <c:pt idx="1827">
                  <c:v>35.299999999999997</c:v>
                </c:pt>
                <c:pt idx="1828">
                  <c:v>35.31</c:v>
                </c:pt>
                <c:pt idx="1829">
                  <c:v>35.61</c:v>
                </c:pt>
                <c:pt idx="1830">
                  <c:v>35.450000000000003</c:v>
                </c:pt>
                <c:pt idx="1831">
                  <c:v>35.58</c:v>
                </c:pt>
                <c:pt idx="1832">
                  <c:v>35.74</c:v>
                </c:pt>
                <c:pt idx="1833">
                  <c:v>35.64</c:v>
                </c:pt>
                <c:pt idx="1834">
                  <c:v>35.840000000000003</c:v>
                </c:pt>
                <c:pt idx="1835">
                  <c:v>35.64</c:v>
                </c:pt>
                <c:pt idx="1836">
                  <c:v>35.96</c:v>
                </c:pt>
                <c:pt idx="1837">
                  <c:v>34.97</c:v>
                </c:pt>
                <c:pt idx="1838">
                  <c:v>34.76</c:v>
                </c:pt>
                <c:pt idx="1839">
                  <c:v>34.9</c:v>
                </c:pt>
                <c:pt idx="1840">
                  <c:v>34.729999999999997</c:v>
                </c:pt>
                <c:pt idx="1841">
                  <c:v>34.96</c:v>
                </c:pt>
                <c:pt idx="1842">
                  <c:v>34.78</c:v>
                </c:pt>
                <c:pt idx="1843">
                  <c:v>34.200000000000003</c:v>
                </c:pt>
                <c:pt idx="1844">
                  <c:v>33.57</c:v>
                </c:pt>
                <c:pt idx="1845">
                  <c:v>33.590000000000003</c:v>
                </c:pt>
                <c:pt idx="1846">
                  <c:v>33.47</c:v>
                </c:pt>
                <c:pt idx="1847">
                  <c:v>32.79</c:v>
                </c:pt>
                <c:pt idx="1848">
                  <c:v>32.75</c:v>
                </c:pt>
                <c:pt idx="1849">
                  <c:v>33.71</c:v>
                </c:pt>
                <c:pt idx="1850">
                  <c:v>33.06</c:v>
                </c:pt>
                <c:pt idx="1851">
                  <c:v>32.840000000000003</c:v>
                </c:pt>
                <c:pt idx="1852">
                  <c:v>32.630000000000003</c:v>
                </c:pt>
                <c:pt idx="1853">
                  <c:v>32.729999999999997</c:v>
                </c:pt>
                <c:pt idx="1854">
                  <c:v>32.53</c:v>
                </c:pt>
                <c:pt idx="1855">
                  <c:v>32.57</c:v>
                </c:pt>
                <c:pt idx="1856">
                  <c:v>33.17</c:v>
                </c:pt>
                <c:pt idx="1857">
                  <c:v>33.76</c:v>
                </c:pt>
                <c:pt idx="1858">
                  <c:v>33.33</c:v>
                </c:pt>
                <c:pt idx="1859">
                  <c:v>32.72</c:v>
                </c:pt>
                <c:pt idx="1860">
                  <c:v>33.06</c:v>
                </c:pt>
                <c:pt idx="1861">
                  <c:v>32.96</c:v>
                </c:pt>
                <c:pt idx="1862">
                  <c:v>32.32</c:v>
                </c:pt>
                <c:pt idx="1863">
                  <c:v>32.159999999999997</c:v>
                </c:pt>
                <c:pt idx="1864">
                  <c:v>32.409999999999997</c:v>
                </c:pt>
                <c:pt idx="1865">
                  <c:v>30.34</c:v>
                </c:pt>
                <c:pt idx="1866">
                  <c:v>30.07</c:v>
                </c:pt>
                <c:pt idx="1867">
                  <c:v>29.92</c:v>
                </c:pt>
                <c:pt idx="1868">
                  <c:v>29.81</c:v>
                </c:pt>
                <c:pt idx="1869">
                  <c:v>29.99</c:v>
                </c:pt>
                <c:pt idx="1870">
                  <c:v>29.94</c:v>
                </c:pt>
                <c:pt idx="1871">
                  <c:v>30.07</c:v>
                </c:pt>
                <c:pt idx="1872">
                  <c:v>30.08</c:v>
                </c:pt>
                <c:pt idx="1873">
                  <c:v>29.96</c:v>
                </c:pt>
                <c:pt idx="1874">
                  <c:v>29.69</c:v>
                </c:pt>
                <c:pt idx="1875">
                  <c:v>30.03</c:v>
                </c:pt>
                <c:pt idx="1876">
                  <c:v>29.98</c:v>
                </c:pt>
                <c:pt idx="1877">
                  <c:v>29.73</c:v>
                </c:pt>
                <c:pt idx="1878">
                  <c:v>29.54</c:v>
                </c:pt>
                <c:pt idx="1879">
                  <c:v>28.85</c:v>
                </c:pt>
                <c:pt idx="1880">
                  <c:v>30.06</c:v>
                </c:pt>
                <c:pt idx="1881">
                  <c:v>30.18</c:v>
                </c:pt>
                <c:pt idx="1882">
                  <c:v>30.2</c:v>
                </c:pt>
                <c:pt idx="1883">
                  <c:v>30.84</c:v>
                </c:pt>
                <c:pt idx="1884">
                  <c:v>31.86</c:v>
                </c:pt>
                <c:pt idx="1885">
                  <c:v>29.82</c:v>
                </c:pt>
                <c:pt idx="1886">
                  <c:v>29.78</c:v>
                </c:pt>
                <c:pt idx="1887">
                  <c:v>29.88</c:v>
                </c:pt>
                <c:pt idx="1888">
                  <c:v>30.33</c:v>
                </c:pt>
                <c:pt idx="1889">
                  <c:v>30.47</c:v>
                </c:pt>
                <c:pt idx="1890">
                  <c:v>30.63</c:v>
                </c:pt>
                <c:pt idx="1891">
                  <c:v>30.8</c:v>
                </c:pt>
                <c:pt idx="1892">
                  <c:v>30.35</c:v>
                </c:pt>
                <c:pt idx="1893">
                  <c:v>29.95</c:v>
                </c:pt>
                <c:pt idx="1894">
                  <c:v>30.3</c:v>
                </c:pt>
                <c:pt idx="1895">
                  <c:v>31.06</c:v>
                </c:pt>
                <c:pt idx="1896">
                  <c:v>31.05</c:v>
                </c:pt>
                <c:pt idx="1897">
                  <c:v>30.46</c:v>
                </c:pt>
                <c:pt idx="1898">
                  <c:v>30.08</c:v>
                </c:pt>
                <c:pt idx="1899">
                  <c:v>30.29</c:v>
                </c:pt>
                <c:pt idx="1900">
                  <c:v>30.34</c:v>
                </c:pt>
                <c:pt idx="1901">
                  <c:v>29.68</c:v>
                </c:pt>
                <c:pt idx="1902">
                  <c:v>29.38</c:v>
                </c:pt>
                <c:pt idx="1903">
                  <c:v>29.28</c:v>
                </c:pt>
                <c:pt idx="1904">
                  <c:v>28.89</c:v>
                </c:pt>
                <c:pt idx="1905">
                  <c:v>29.28</c:v>
                </c:pt>
                <c:pt idx="1906">
                  <c:v>29.28</c:v>
                </c:pt>
                <c:pt idx="1907">
                  <c:v>29.48</c:v>
                </c:pt>
                <c:pt idx="1908">
                  <c:v>29.4</c:v>
                </c:pt>
                <c:pt idx="1909">
                  <c:v>30.08</c:v>
                </c:pt>
                <c:pt idx="1910">
                  <c:v>29.56</c:v>
                </c:pt>
                <c:pt idx="1911">
                  <c:v>30.03</c:v>
                </c:pt>
                <c:pt idx="1912">
                  <c:v>29.94</c:v>
                </c:pt>
                <c:pt idx="1913">
                  <c:v>29.85</c:v>
                </c:pt>
                <c:pt idx="1914">
                  <c:v>29.88</c:v>
                </c:pt>
                <c:pt idx="1915">
                  <c:v>29.4</c:v>
                </c:pt>
                <c:pt idx="1916">
                  <c:v>29.8</c:v>
                </c:pt>
                <c:pt idx="1917">
                  <c:v>28.97</c:v>
                </c:pt>
                <c:pt idx="1918">
                  <c:v>28.83</c:v>
                </c:pt>
                <c:pt idx="1919">
                  <c:v>29.07</c:v>
                </c:pt>
                <c:pt idx="1920">
                  <c:v>28.94</c:v>
                </c:pt>
                <c:pt idx="1921">
                  <c:v>28.76</c:v>
                </c:pt>
                <c:pt idx="1922">
                  <c:v>29.24</c:v>
                </c:pt>
                <c:pt idx="1923">
                  <c:v>30.35</c:v>
                </c:pt>
                <c:pt idx="1924">
                  <c:v>30.08</c:v>
                </c:pt>
                <c:pt idx="1925">
                  <c:v>30.33</c:v>
                </c:pt>
                <c:pt idx="1926">
                  <c:v>30.4</c:v>
                </c:pt>
                <c:pt idx="1927">
                  <c:v>30.82</c:v>
                </c:pt>
                <c:pt idx="1928">
                  <c:v>30.5</c:v>
                </c:pt>
                <c:pt idx="1929">
                  <c:v>30.36</c:v>
                </c:pt>
                <c:pt idx="1930">
                  <c:v>30.41</c:v>
                </c:pt>
                <c:pt idx="1931">
                  <c:v>30.49</c:v>
                </c:pt>
                <c:pt idx="1932">
                  <c:v>29.76</c:v>
                </c:pt>
                <c:pt idx="1933">
                  <c:v>29.56</c:v>
                </c:pt>
                <c:pt idx="1934">
                  <c:v>29.48</c:v>
                </c:pt>
                <c:pt idx="1935">
                  <c:v>29.48</c:v>
                </c:pt>
                <c:pt idx="1936">
                  <c:v>29.46</c:v>
                </c:pt>
                <c:pt idx="1937">
                  <c:v>29.07</c:v>
                </c:pt>
                <c:pt idx="1938">
                  <c:v>28.86</c:v>
                </c:pt>
                <c:pt idx="1939">
                  <c:v>29.58</c:v>
                </c:pt>
                <c:pt idx="1940">
                  <c:v>29.59</c:v>
                </c:pt>
                <c:pt idx="1941">
                  <c:v>29.29</c:v>
                </c:pt>
                <c:pt idx="1942">
                  <c:v>29.5</c:v>
                </c:pt>
                <c:pt idx="1943">
                  <c:v>29.24</c:v>
                </c:pt>
                <c:pt idx="1944">
                  <c:v>29.12</c:v>
                </c:pt>
                <c:pt idx="1945">
                  <c:v>28.71</c:v>
                </c:pt>
                <c:pt idx="1946">
                  <c:v>28.68</c:v>
                </c:pt>
                <c:pt idx="1947">
                  <c:v>27.93</c:v>
                </c:pt>
                <c:pt idx="1948">
                  <c:v>27.42</c:v>
                </c:pt>
                <c:pt idx="1949">
                  <c:v>27.48</c:v>
                </c:pt>
                <c:pt idx="1950">
                  <c:v>24.04</c:v>
                </c:pt>
                <c:pt idx="1951">
                  <c:v>23.7</c:v>
                </c:pt>
                <c:pt idx="1952">
                  <c:v>23.72</c:v>
                </c:pt>
                <c:pt idx="1953">
                  <c:v>23.37</c:v>
                </c:pt>
                <c:pt idx="1954">
                  <c:v>22.96</c:v>
                </c:pt>
                <c:pt idx="1955">
                  <c:v>22.6</c:v>
                </c:pt>
                <c:pt idx="1956">
                  <c:v>22.49</c:v>
                </c:pt>
                <c:pt idx="1957">
                  <c:v>21.91</c:v>
                </c:pt>
                <c:pt idx="1958">
                  <c:v>21.76</c:v>
                </c:pt>
                <c:pt idx="1959">
                  <c:v>21.53</c:v>
                </c:pt>
                <c:pt idx="1960">
                  <c:v>21.43</c:v>
                </c:pt>
                <c:pt idx="1961">
                  <c:v>21.35</c:v>
                </c:pt>
                <c:pt idx="1962">
                  <c:v>21.38</c:v>
                </c:pt>
                <c:pt idx="1963">
                  <c:v>21.33</c:v>
                </c:pt>
                <c:pt idx="1964">
                  <c:v>21.38</c:v>
                </c:pt>
                <c:pt idx="1965">
                  <c:v>21.31</c:v>
                </c:pt>
                <c:pt idx="1966">
                  <c:v>21.42</c:v>
                </c:pt>
                <c:pt idx="1967">
                  <c:v>21.27</c:v>
                </c:pt>
                <c:pt idx="1968">
                  <c:v>21.62</c:v>
                </c:pt>
                <c:pt idx="1969">
                  <c:v>21.13</c:v>
                </c:pt>
                <c:pt idx="1970">
                  <c:v>21.05</c:v>
                </c:pt>
                <c:pt idx="1971">
                  <c:v>21.19</c:v>
                </c:pt>
                <c:pt idx="1972">
                  <c:v>21.13</c:v>
                </c:pt>
                <c:pt idx="1973">
                  <c:v>21.04</c:v>
                </c:pt>
                <c:pt idx="1974">
                  <c:v>21.04</c:v>
                </c:pt>
                <c:pt idx="1975">
                  <c:v>20.77</c:v>
                </c:pt>
                <c:pt idx="1976">
                  <c:v>20.66</c:v>
                </c:pt>
                <c:pt idx="1977">
                  <c:v>20.68</c:v>
                </c:pt>
                <c:pt idx="1978">
                  <c:v>20.61</c:v>
                </c:pt>
                <c:pt idx="1979">
                  <c:v>21.06</c:v>
                </c:pt>
                <c:pt idx="1980">
                  <c:v>21.13</c:v>
                </c:pt>
                <c:pt idx="1981">
                  <c:v>21.07</c:v>
                </c:pt>
                <c:pt idx="1982">
                  <c:v>21.12</c:v>
                </c:pt>
                <c:pt idx="1983">
                  <c:v>21.08</c:v>
                </c:pt>
                <c:pt idx="1984">
                  <c:v>21.17</c:v>
                </c:pt>
                <c:pt idx="1985">
                  <c:v>21.13</c:v>
                </c:pt>
                <c:pt idx="1986">
                  <c:v>21.14</c:v>
                </c:pt>
                <c:pt idx="1987">
                  <c:v>21.12</c:v>
                </c:pt>
                <c:pt idx="1988">
                  <c:v>21.09</c:v>
                </c:pt>
                <c:pt idx="1989">
                  <c:v>21.02</c:v>
                </c:pt>
                <c:pt idx="1990">
                  <c:v>21.11</c:v>
                </c:pt>
                <c:pt idx="1991">
                  <c:v>21.11</c:v>
                </c:pt>
                <c:pt idx="1992">
                  <c:v>21.21</c:v>
                </c:pt>
                <c:pt idx="1993">
                  <c:v>21.11</c:v>
                </c:pt>
                <c:pt idx="1994">
                  <c:v>21.26</c:v>
                </c:pt>
                <c:pt idx="1995">
                  <c:v>21.25</c:v>
                </c:pt>
                <c:pt idx="1996">
                  <c:v>21.23</c:v>
                </c:pt>
                <c:pt idx="1997">
                  <c:v>21.52</c:v>
                </c:pt>
                <c:pt idx="1998">
                  <c:v>21.59</c:v>
                </c:pt>
                <c:pt idx="1999">
                  <c:v>21.52</c:v>
                </c:pt>
                <c:pt idx="2000">
                  <c:v>21.65</c:v>
                </c:pt>
                <c:pt idx="2001">
                  <c:v>21.74</c:v>
                </c:pt>
                <c:pt idx="2002">
                  <c:v>21.7</c:v>
                </c:pt>
                <c:pt idx="2003">
                  <c:v>21.84</c:v>
                </c:pt>
                <c:pt idx="2004">
                  <c:v>21.67</c:v>
                </c:pt>
                <c:pt idx="2005">
                  <c:v>21.94</c:v>
                </c:pt>
                <c:pt idx="2006">
                  <c:v>21.79</c:v>
                </c:pt>
                <c:pt idx="2007">
                  <c:v>21.78</c:v>
                </c:pt>
                <c:pt idx="2008">
                  <c:v>21.49</c:v>
                </c:pt>
                <c:pt idx="2009">
                  <c:v>21.34</c:v>
                </c:pt>
                <c:pt idx="2010">
                  <c:v>20.8</c:v>
                </c:pt>
                <c:pt idx="2011">
                  <c:v>19.489999999999998</c:v>
                </c:pt>
                <c:pt idx="2012">
                  <c:v>19.649999999999999</c:v>
                </c:pt>
                <c:pt idx="2013">
                  <c:v>19.68</c:v>
                </c:pt>
                <c:pt idx="2014">
                  <c:v>19.899999999999999</c:v>
                </c:pt>
                <c:pt idx="2015">
                  <c:v>19.97</c:v>
                </c:pt>
                <c:pt idx="2016">
                  <c:v>20.059999999999999</c:v>
                </c:pt>
                <c:pt idx="2017">
                  <c:v>20.079999999999998</c:v>
                </c:pt>
                <c:pt idx="2018">
                  <c:v>19.97</c:v>
                </c:pt>
                <c:pt idx="2019">
                  <c:v>19.87</c:v>
                </c:pt>
                <c:pt idx="2020">
                  <c:v>20.3</c:v>
                </c:pt>
                <c:pt idx="2021">
                  <c:v>20.100000000000001</c:v>
                </c:pt>
                <c:pt idx="2022">
                  <c:v>19.899999999999999</c:v>
                </c:pt>
                <c:pt idx="2023">
                  <c:v>20.260000000000002</c:v>
                </c:pt>
                <c:pt idx="2024">
                  <c:v>19.97</c:v>
                </c:pt>
                <c:pt idx="2025">
                  <c:v>20.190000000000001</c:v>
                </c:pt>
                <c:pt idx="2026">
                  <c:v>19.96</c:v>
                </c:pt>
                <c:pt idx="2027">
                  <c:v>19.920000000000002</c:v>
                </c:pt>
                <c:pt idx="2028">
                  <c:v>19.89</c:v>
                </c:pt>
                <c:pt idx="2029">
                  <c:v>19.8</c:v>
                </c:pt>
                <c:pt idx="2030">
                  <c:v>19.47</c:v>
                </c:pt>
                <c:pt idx="2031">
                  <c:v>19.260000000000002</c:v>
                </c:pt>
              </c:numCache>
            </c:numRef>
          </c:val>
          <c:smooth val="0"/>
          <c:extLst>
            <c:ext xmlns:c16="http://schemas.microsoft.com/office/drawing/2014/chart" uri="{C3380CC4-5D6E-409C-BE32-E72D297353CC}">
              <c16:uniqueId val="{00000000-0329-46FA-89A8-6755558E72F3}"/>
            </c:ext>
          </c:extLst>
        </c:ser>
        <c:dLbls>
          <c:showLegendKey val="0"/>
          <c:showVal val="0"/>
          <c:showCatName val="0"/>
          <c:showSerName val="0"/>
          <c:showPercent val="0"/>
          <c:showBubbleSize val="0"/>
        </c:dLbls>
        <c:smooth val="0"/>
        <c:axId val="1487670831"/>
        <c:axId val="1487676591"/>
      </c:lineChart>
      <c:dateAx>
        <c:axId val="1487670831"/>
        <c:scaling>
          <c:orientation val="minMax"/>
        </c:scaling>
        <c:delete val="0"/>
        <c:axPos val="b"/>
        <c:numFmt formatCode="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487676591"/>
        <c:crosses val="autoZero"/>
        <c:auto val="1"/>
        <c:lblOffset val="100"/>
        <c:baseTimeUnit val="days"/>
        <c:majorUnit val="12"/>
        <c:majorTimeUnit val="months"/>
      </c:dateAx>
      <c:valAx>
        <c:axId val="1487676591"/>
        <c:scaling>
          <c:orientation val="minMax"/>
        </c:scaling>
        <c:delete val="1"/>
        <c:axPos val="l"/>
        <c:numFmt formatCode="General" sourceLinked="1"/>
        <c:majorTickMark val="none"/>
        <c:minorTickMark val="none"/>
        <c:tickLblPos val="nextTo"/>
        <c:crossAx val="1487670831"/>
        <c:crosses val="autoZero"/>
        <c:crossBetween val="between"/>
      </c:valAx>
      <c:spPr>
        <a:noFill/>
        <a:ln>
          <a:noFill/>
        </a:ln>
        <a:effectLst/>
      </c:spPr>
    </c:plotArea>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PDD!$B$2</c:f>
              <c:strCache>
                <c:ptCount val="1"/>
                <c:pt idx="0">
                  <c:v>Revenue</c:v>
                </c:pt>
              </c:strCache>
            </c:strRef>
          </c:tx>
          <c:spPr>
            <a:solidFill>
              <a:srgbClr val="C00000"/>
            </a:solidFill>
            <a:ln>
              <a:noFill/>
            </a:ln>
            <a:effectLst/>
          </c:spPr>
          <c:invertIfNegative val="0"/>
          <c:cat>
            <c:numRef>
              <c:f>PDD!$A$3:$A$7</c:f>
              <c:numCache>
                <c:formatCode>General</c:formatCode>
                <c:ptCount val="5"/>
                <c:pt idx="0">
                  <c:v>2019</c:v>
                </c:pt>
                <c:pt idx="1">
                  <c:v>2020</c:v>
                </c:pt>
                <c:pt idx="2">
                  <c:v>2021</c:v>
                </c:pt>
                <c:pt idx="3">
                  <c:v>2022</c:v>
                </c:pt>
                <c:pt idx="4">
                  <c:v>2023</c:v>
                </c:pt>
              </c:numCache>
            </c:numRef>
          </c:cat>
          <c:val>
            <c:numRef>
              <c:f>PDD!$B$3:$B$7</c:f>
              <c:numCache>
                <c:formatCode>#,##0.00_);\(#,##0.00\)</c:formatCode>
                <c:ptCount val="5"/>
                <c:pt idx="0">
                  <c:v>4360</c:v>
                </c:pt>
                <c:pt idx="1">
                  <c:v>8620</c:v>
                </c:pt>
                <c:pt idx="2">
                  <c:v>14570</c:v>
                </c:pt>
                <c:pt idx="3">
                  <c:v>19390</c:v>
                </c:pt>
                <c:pt idx="4">
                  <c:v>34950</c:v>
                </c:pt>
              </c:numCache>
            </c:numRef>
          </c:val>
          <c:extLst>
            <c:ext xmlns:c16="http://schemas.microsoft.com/office/drawing/2014/chart" uri="{C3380CC4-5D6E-409C-BE32-E72D297353CC}">
              <c16:uniqueId val="{00000000-CCE9-49D1-889E-E07A718B8644}"/>
            </c:ext>
          </c:extLst>
        </c:ser>
        <c:ser>
          <c:idx val="1"/>
          <c:order val="1"/>
          <c:tx>
            <c:strRef>
              <c:f>PDD!$C$2</c:f>
              <c:strCache>
                <c:ptCount val="1"/>
                <c:pt idx="0">
                  <c:v>Net Income</c:v>
                </c:pt>
              </c:strCache>
            </c:strRef>
          </c:tx>
          <c:spPr>
            <a:solidFill>
              <a:schemeClr val="accent2">
                <a:lumMod val="60000"/>
                <a:lumOff val="40000"/>
              </a:schemeClr>
            </a:solidFill>
            <a:ln>
              <a:noFill/>
            </a:ln>
            <a:effectLst/>
          </c:spPr>
          <c:invertIfNegative val="0"/>
          <c:cat>
            <c:numRef>
              <c:f>PDD!$A$3:$A$7</c:f>
              <c:numCache>
                <c:formatCode>General</c:formatCode>
                <c:ptCount val="5"/>
                <c:pt idx="0">
                  <c:v>2019</c:v>
                </c:pt>
                <c:pt idx="1">
                  <c:v>2020</c:v>
                </c:pt>
                <c:pt idx="2">
                  <c:v>2021</c:v>
                </c:pt>
                <c:pt idx="3">
                  <c:v>2022</c:v>
                </c:pt>
                <c:pt idx="4">
                  <c:v>2023</c:v>
                </c:pt>
              </c:numCache>
            </c:numRef>
          </c:cat>
          <c:val>
            <c:numRef>
              <c:f>PDD!$C$3:$C$7</c:f>
              <c:numCache>
                <c:formatCode>#,##0.00_);\(#,##0.00\)</c:formatCode>
                <c:ptCount val="5"/>
                <c:pt idx="0">
                  <c:v>-1010</c:v>
                </c:pt>
                <c:pt idx="1">
                  <c:v>-1040</c:v>
                </c:pt>
                <c:pt idx="2">
                  <c:v>1200</c:v>
                </c:pt>
                <c:pt idx="3">
                  <c:v>4680</c:v>
                </c:pt>
                <c:pt idx="4">
                  <c:v>8470</c:v>
                </c:pt>
              </c:numCache>
            </c:numRef>
          </c:val>
          <c:extLst>
            <c:ext xmlns:c16="http://schemas.microsoft.com/office/drawing/2014/chart" uri="{C3380CC4-5D6E-409C-BE32-E72D297353CC}">
              <c16:uniqueId val="{00000001-CCE9-49D1-889E-E07A718B8644}"/>
            </c:ext>
          </c:extLst>
        </c:ser>
        <c:dLbls>
          <c:showLegendKey val="0"/>
          <c:showVal val="0"/>
          <c:showCatName val="0"/>
          <c:showSerName val="0"/>
          <c:showPercent val="0"/>
          <c:showBubbleSize val="0"/>
        </c:dLbls>
        <c:gapWidth val="219"/>
        <c:overlap val="-27"/>
        <c:axId val="670596816"/>
        <c:axId val="670603536"/>
      </c:barChart>
      <c:catAx>
        <c:axId val="670596816"/>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670603536"/>
        <c:crosses val="autoZero"/>
        <c:auto val="1"/>
        <c:lblAlgn val="ctr"/>
        <c:lblOffset val="100"/>
        <c:noMultiLvlLbl val="0"/>
      </c:catAx>
      <c:valAx>
        <c:axId val="670603536"/>
        <c:scaling>
          <c:orientation val="minMax"/>
        </c:scaling>
        <c:delete val="1"/>
        <c:axPos val="l"/>
        <c:numFmt formatCode="#,##0.00_);\(#,##0.00\)" sourceLinked="1"/>
        <c:majorTickMark val="none"/>
        <c:minorTickMark val="none"/>
        <c:tickLblPos val="nextTo"/>
        <c:crossAx val="67059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Sheet3!$B$1</c:f>
              <c:strCache>
                <c:ptCount val="1"/>
                <c:pt idx="0">
                  <c:v>Price</c:v>
                </c:pt>
              </c:strCache>
            </c:strRef>
          </c:tx>
          <c:spPr>
            <a:ln w="19050" cap="rnd">
              <a:solidFill>
                <a:schemeClr val="bg1"/>
              </a:solidFill>
              <a:round/>
            </a:ln>
            <a:effectLst/>
          </c:spPr>
          <c:marker>
            <c:symbol val="none"/>
          </c:marker>
          <c:cat>
            <c:numRef>
              <c:f>Sheet3!$A$2:$A$1639</c:f>
              <c:numCache>
                <c:formatCode>yyyy</c:formatCode>
                <c:ptCount val="1638"/>
                <c:pt idx="0">
                  <c:v>45688</c:v>
                </c:pt>
                <c:pt idx="1">
                  <c:v>45687</c:v>
                </c:pt>
                <c:pt idx="2">
                  <c:v>45686</c:v>
                </c:pt>
                <c:pt idx="3">
                  <c:v>45685</c:v>
                </c:pt>
                <c:pt idx="4">
                  <c:v>45684</c:v>
                </c:pt>
                <c:pt idx="5">
                  <c:v>45681</c:v>
                </c:pt>
                <c:pt idx="6">
                  <c:v>45680</c:v>
                </c:pt>
                <c:pt idx="7">
                  <c:v>45679</c:v>
                </c:pt>
                <c:pt idx="8">
                  <c:v>45678</c:v>
                </c:pt>
                <c:pt idx="9">
                  <c:v>45674</c:v>
                </c:pt>
                <c:pt idx="10">
                  <c:v>45673</c:v>
                </c:pt>
                <c:pt idx="11">
                  <c:v>45672</c:v>
                </c:pt>
                <c:pt idx="12">
                  <c:v>45671</c:v>
                </c:pt>
                <c:pt idx="13">
                  <c:v>45670</c:v>
                </c:pt>
                <c:pt idx="14">
                  <c:v>45667</c:v>
                </c:pt>
                <c:pt idx="15">
                  <c:v>45665</c:v>
                </c:pt>
                <c:pt idx="16">
                  <c:v>45664</c:v>
                </c:pt>
                <c:pt idx="17">
                  <c:v>45663</c:v>
                </c:pt>
                <c:pt idx="18">
                  <c:v>45660</c:v>
                </c:pt>
                <c:pt idx="19">
                  <c:v>45659</c:v>
                </c:pt>
                <c:pt idx="20">
                  <c:v>45657</c:v>
                </c:pt>
                <c:pt idx="21">
                  <c:v>45656</c:v>
                </c:pt>
                <c:pt idx="22">
                  <c:v>45653</c:v>
                </c:pt>
                <c:pt idx="23">
                  <c:v>45652</c:v>
                </c:pt>
                <c:pt idx="24">
                  <c:v>45650</c:v>
                </c:pt>
                <c:pt idx="25">
                  <c:v>45649</c:v>
                </c:pt>
                <c:pt idx="26">
                  <c:v>45646</c:v>
                </c:pt>
                <c:pt idx="27">
                  <c:v>45645</c:v>
                </c:pt>
                <c:pt idx="28">
                  <c:v>45644</c:v>
                </c:pt>
                <c:pt idx="29">
                  <c:v>45643</c:v>
                </c:pt>
                <c:pt idx="30">
                  <c:v>45642</c:v>
                </c:pt>
                <c:pt idx="31">
                  <c:v>45639</c:v>
                </c:pt>
                <c:pt idx="32">
                  <c:v>45638</c:v>
                </c:pt>
                <c:pt idx="33">
                  <c:v>45637</c:v>
                </c:pt>
                <c:pt idx="34">
                  <c:v>45636</c:v>
                </c:pt>
                <c:pt idx="35">
                  <c:v>45635</c:v>
                </c:pt>
                <c:pt idx="36">
                  <c:v>45632</c:v>
                </c:pt>
                <c:pt idx="37">
                  <c:v>45631</c:v>
                </c:pt>
                <c:pt idx="38">
                  <c:v>45630</c:v>
                </c:pt>
                <c:pt idx="39">
                  <c:v>45629</c:v>
                </c:pt>
                <c:pt idx="40">
                  <c:v>45628</c:v>
                </c:pt>
                <c:pt idx="41">
                  <c:v>45625</c:v>
                </c:pt>
                <c:pt idx="42">
                  <c:v>45623</c:v>
                </c:pt>
                <c:pt idx="43">
                  <c:v>45622</c:v>
                </c:pt>
                <c:pt idx="44">
                  <c:v>45621</c:v>
                </c:pt>
                <c:pt idx="45">
                  <c:v>45618</c:v>
                </c:pt>
                <c:pt idx="46">
                  <c:v>45617</c:v>
                </c:pt>
                <c:pt idx="47">
                  <c:v>45616</c:v>
                </c:pt>
                <c:pt idx="48">
                  <c:v>45615</c:v>
                </c:pt>
                <c:pt idx="49">
                  <c:v>45614</c:v>
                </c:pt>
                <c:pt idx="50">
                  <c:v>45611</c:v>
                </c:pt>
                <c:pt idx="51">
                  <c:v>45610</c:v>
                </c:pt>
                <c:pt idx="52">
                  <c:v>45609</c:v>
                </c:pt>
                <c:pt idx="53">
                  <c:v>45608</c:v>
                </c:pt>
                <c:pt idx="54">
                  <c:v>45607</c:v>
                </c:pt>
                <c:pt idx="55">
                  <c:v>45604</c:v>
                </c:pt>
                <c:pt idx="56">
                  <c:v>45603</c:v>
                </c:pt>
                <c:pt idx="57">
                  <c:v>45602</c:v>
                </c:pt>
                <c:pt idx="58">
                  <c:v>45601</c:v>
                </c:pt>
                <c:pt idx="59">
                  <c:v>45600</c:v>
                </c:pt>
                <c:pt idx="60">
                  <c:v>45597</c:v>
                </c:pt>
                <c:pt idx="61">
                  <c:v>45596</c:v>
                </c:pt>
                <c:pt idx="62">
                  <c:v>45595</c:v>
                </c:pt>
                <c:pt idx="63">
                  <c:v>45594</c:v>
                </c:pt>
                <c:pt idx="64">
                  <c:v>45593</c:v>
                </c:pt>
                <c:pt idx="65">
                  <c:v>45590</c:v>
                </c:pt>
                <c:pt idx="66">
                  <c:v>45589</c:v>
                </c:pt>
                <c:pt idx="67">
                  <c:v>45588</c:v>
                </c:pt>
                <c:pt idx="68">
                  <c:v>45587</c:v>
                </c:pt>
                <c:pt idx="69">
                  <c:v>45586</c:v>
                </c:pt>
                <c:pt idx="70">
                  <c:v>45583</c:v>
                </c:pt>
                <c:pt idx="71">
                  <c:v>45582</c:v>
                </c:pt>
                <c:pt idx="72">
                  <c:v>45581</c:v>
                </c:pt>
                <c:pt idx="73">
                  <c:v>45580</c:v>
                </c:pt>
                <c:pt idx="74">
                  <c:v>45579</c:v>
                </c:pt>
                <c:pt idx="75">
                  <c:v>45576</c:v>
                </c:pt>
                <c:pt idx="76">
                  <c:v>45575</c:v>
                </c:pt>
                <c:pt idx="77">
                  <c:v>45574</c:v>
                </c:pt>
                <c:pt idx="78">
                  <c:v>45573</c:v>
                </c:pt>
                <c:pt idx="79">
                  <c:v>45572</c:v>
                </c:pt>
                <c:pt idx="80">
                  <c:v>45569</c:v>
                </c:pt>
                <c:pt idx="81">
                  <c:v>45568</c:v>
                </c:pt>
                <c:pt idx="82">
                  <c:v>45567</c:v>
                </c:pt>
                <c:pt idx="83">
                  <c:v>45566</c:v>
                </c:pt>
                <c:pt idx="84">
                  <c:v>45565</c:v>
                </c:pt>
                <c:pt idx="85">
                  <c:v>45562</c:v>
                </c:pt>
                <c:pt idx="86">
                  <c:v>45561</c:v>
                </c:pt>
                <c:pt idx="87">
                  <c:v>45560</c:v>
                </c:pt>
                <c:pt idx="88">
                  <c:v>45559</c:v>
                </c:pt>
                <c:pt idx="89">
                  <c:v>45558</c:v>
                </c:pt>
                <c:pt idx="90">
                  <c:v>45555</c:v>
                </c:pt>
                <c:pt idx="91">
                  <c:v>45554</c:v>
                </c:pt>
                <c:pt idx="92">
                  <c:v>45553</c:v>
                </c:pt>
                <c:pt idx="93">
                  <c:v>45552</c:v>
                </c:pt>
                <c:pt idx="94">
                  <c:v>45551</c:v>
                </c:pt>
                <c:pt idx="95">
                  <c:v>45548</c:v>
                </c:pt>
                <c:pt idx="96">
                  <c:v>45547</c:v>
                </c:pt>
                <c:pt idx="97">
                  <c:v>45546</c:v>
                </c:pt>
                <c:pt idx="98">
                  <c:v>45545</c:v>
                </c:pt>
                <c:pt idx="99">
                  <c:v>45544</c:v>
                </c:pt>
                <c:pt idx="100">
                  <c:v>45541</c:v>
                </c:pt>
                <c:pt idx="101">
                  <c:v>45540</c:v>
                </c:pt>
                <c:pt idx="102">
                  <c:v>45539</c:v>
                </c:pt>
                <c:pt idx="103">
                  <c:v>45538</c:v>
                </c:pt>
                <c:pt idx="104">
                  <c:v>45534</c:v>
                </c:pt>
                <c:pt idx="105">
                  <c:v>45533</c:v>
                </c:pt>
                <c:pt idx="106">
                  <c:v>45532</c:v>
                </c:pt>
                <c:pt idx="107">
                  <c:v>45531</c:v>
                </c:pt>
                <c:pt idx="108">
                  <c:v>45530</c:v>
                </c:pt>
                <c:pt idx="109">
                  <c:v>45527</c:v>
                </c:pt>
                <c:pt idx="110">
                  <c:v>45526</c:v>
                </c:pt>
                <c:pt idx="111">
                  <c:v>45525</c:v>
                </c:pt>
                <c:pt idx="112">
                  <c:v>45524</c:v>
                </c:pt>
                <c:pt idx="113">
                  <c:v>45523</c:v>
                </c:pt>
                <c:pt idx="114">
                  <c:v>45520</c:v>
                </c:pt>
                <c:pt idx="115">
                  <c:v>45519</c:v>
                </c:pt>
                <c:pt idx="116">
                  <c:v>45518</c:v>
                </c:pt>
                <c:pt idx="117">
                  <c:v>45517</c:v>
                </c:pt>
                <c:pt idx="118">
                  <c:v>45516</c:v>
                </c:pt>
                <c:pt idx="119">
                  <c:v>45513</c:v>
                </c:pt>
                <c:pt idx="120">
                  <c:v>45512</c:v>
                </c:pt>
                <c:pt idx="121">
                  <c:v>45511</c:v>
                </c:pt>
                <c:pt idx="122">
                  <c:v>45510</c:v>
                </c:pt>
                <c:pt idx="123">
                  <c:v>45509</c:v>
                </c:pt>
                <c:pt idx="124">
                  <c:v>45506</c:v>
                </c:pt>
                <c:pt idx="125">
                  <c:v>45505</c:v>
                </c:pt>
                <c:pt idx="126">
                  <c:v>45504</c:v>
                </c:pt>
                <c:pt idx="127">
                  <c:v>45503</c:v>
                </c:pt>
                <c:pt idx="128">
                  <c:v>45502</c:v>
                </c:pt>
                <c:pt idx="129">
                  <c:v>45499</c:v>
                </c:pt>
                <c:pt idx="130">
                  <c:v>45498</c:v>
                </c:pt>
                <c:pt idx="131">
                  <c:v>45497</c:v>
                </c:pt>
                <c:pt idx="132">
                  <c:v>45496</c:v>
                </c:pt>
                <c:pt idx="133">
                  <c:v>45495</c:v>
                </c:pt>
                <c:pt idx="134">
                  <c:v>45492</c:v>
                </c:pt>
                <c:pt idx="135">
                  <c:v>45491</c:v>
                </c:pt>
                <c:pt idx="136">
                  <c:v>45490</c:v>
                </c:pt>
                <c:pt idx="137">
                  <c:v>45489</c:v>
                </c:pt>
                <c:pt idx="138">
                  <c:v>45488</c:v>
                </c:pt>
                <c:pt idx="139">
                  <c:v>45485</c:v>
                </c:pt>
                <c:pt idx="140">
                  <c:v>45484</c:v>
                </c:pt>
                <c:pt idx="141">
                  <c:v>45483</c:v>
                </c:pt>
                <c:pt idx="142">
                  <c:v>45482</c:v>
                </c:pt>
                <c:pt idx="143">
                  <c:v>45481</c:v>
                </c:pt>
                <c:pt idx="144">
                  <c:v>45478</c:v>
                </c:pt>
                <c:pt idx="145">
                  <c:v>45476</c:v>
                </c:pt>
                <c:pt idx="146">
                  <c:v>45475</c:v>
                </c:pt>
                <c:pt idx="147">
                  <c:v>45474</c:v>
                </c:pt>
                <c:pt idx="148">
                  <c:v>45471</c:v>
                </c:pt>
                <c:pt idx="149">
                  <c:v>45470</c:v>
                </c:pt>
                <c:pt idx="150">
                  <c:v>45469</c:v>
                </c:pt>
                <c:pt idx="151">
                  <c:v>45468</c:v>
                </c:pt>
                <c:pt idx="152">
                  <c:v>45467</c:v>
                </c:pt>
                <c:pt idx="153">
                  <c:v>45464</c:v>
                </c:pt>
                <c:pt idx="154">
                  <c:v>45463</c:v>
                </c:pt>
                <c:pt idx="155">
                  <c:v>45461</c:v>
                </c:pt>
                <c:pt idx="156">
                  <c:v>45460</c:v>
                </c:pt>
                <c:pt idx="157">
                  <c:v>45457</c:v>
                </c:pt>
                <c:pt idx="158">
                  <c:v>45456</c:v>
                </c:pt>
                <c:pt idx="159">
                  <c:v>45455</c:v>
                </c:pt>
                <c:pt idx="160">
                  <c:v>45454</c:v>
                </c:pt>
                <c:pt idx="161">
                  <c:v>45453</c:v>
                </c:pt>
                <c:pt idx="162">
                  <c:v>45450</c:v>
                </c:pt>
                <c:pt idx="163">
                  <c:v>45449</c:v>
                </c:pt>
                <c:pt idx="164">
                  <c:v>45448</c:v>
                </c:pt>
                <c:pt idx="165">
                  <c:v>45447</c:v>
                </c:pt>
                <c:pt idx="166">
                  <c:v>45446</c:v>
                </c:pt>
                <c:pt idx="167">
                  <c:v>45443</c:v>
                </c:pt>
                <c:pt idx="168">
                  <c:v>45442</c:v>
                </c:pt>
                <c:pt idx="169">
                  <c:v>45441</c:v>
                </c:pt>
                <c:pt idx="170">
                  <c:v>45440</c:v>
                </c:pt>
                <c:pt idx="171">
                  <c:v>45436</c:v>
                </c:pt>
                <c:pt idx="172">
                  <c:v>45435</c:v>
                </c:pt>
                <c:pt idx="173">
                  <c:v>45434</c:v>
                </c:pt>
                <c:pt idx="174">
                  <c:v>45433</c:v>
                </c:pt>
                <c:pt idx="175">
                  <c:v>45432</c:v>
                </c:pt>
                <c:pt idx="176">
                  <c:v>45429</c:v>
                </c:pt>
                <c:pt idx="177">
                  <c:v>45428</c:v>
                </c:pt>
                <c:pt idx="178">
                  <c:v>45427</c:v>
                </c:pt>
                <c:pt idx="179">
                  <c:v>45426</c:v>
                </c:pt>
                <c:pt idx="180">
                  <c:v>45425</c:v>
                </c:pt>
                <c:pt idx="181">
                  <c:v>45422</c:v>
                </c:pt>
                <c:pt idx="182">
                  <c:v>45421</c:v>
                </c:pt>
                <c:pt idx="183">
                  <c:v>45420</c:v>
                </c:pt>
                <c:pt idx="184">
                  <c:v>45419</c:v>
                </c:pt>
                <c:pt idx="185">
                  <c:v>45418</c:v>
                </c:pt>
                <c:pt idx="186">
                  <c:v>45415</c:v>
                </c:pt>
                <c:pt idx="187">
                  <c:v>45414</c:v>
                </c:pt>
                <c:pt idx="188">
                  <c:v>45413</c:v>
                </c:pt>
                <c:pt idx="189">
                  <c:v>45412</c:v>
                </c:pt>
                <c:pt idx="190">
                  <c:v>45411</c:v>
                </c:pt>
                <c:pt idx="191">
                  <c:v>45408</c:v>
                </c:pt>
                <c:pt idx="192">
                  <c:v>45407</c:v>
                </c:pt>
                <c:pt idx="193">
                  <c:v>45406</c:v>
                </c:pt>
                <c:pt idx="194">
                  <c:v>45405</c:v>
                </c:pt>
                <c:pt idx="195">
                  <c:v>45404</c:v>
                </c:pt>
                <c:pt idx="196">
                  <c:v>45401</c:v>
                </c:pt>
                <c:pt idx="197">
                  <c:v>45400</c:v>
                </c:pt>
                <c:pt idx="198">
                  <c:v>45399</c:v>
                </c:pt>
                <c:pt idx="199">
                  <c:v>45398</c:v>
                </c:pt>
                <c:pt idx="200">
                  <c:v>45397</c:v>
                </c:pt>
                <c:pt idx="201">
                  <c:v>45394</c:v>
                </c:pt>
                <c:pt idx="202">
                  <c:v>45393</c:v>
                </c:pt>
                <c:pt idx="203">
                  <c:v>45392</c:v>
                </c:pt>
                <c:pt idx="204">
                  <c:v>45391</c:v>
                </c:pt>
                <c:pt idx="205">
                  <c:v>45390</c:v>
                </c:pt>
                <c:pt idx="206">
                  <c:v>45387</c:v>
                </c:pt>
                <c:pt idx="207">
                  <c:v>45386</c:v>
                </c:pt>
                <c:pt idx="208">
                  <c:v>45385</c:v>
                </c:pt>
                <c:pt idx="209">
                  <c:v>45384</c:v>
                </c:pt>
                <c:pt idx="210">
                  <c:v>45383</c:v>
                </c:pt>
                <c:pt idx="211">
                  <c:v>45379</c:v>
                </c:pt>
                <c:pt idx="212">
                  <c:v>45378</c:v>
                </c:pt>
                <c:pt idx="213">
                  <c:v>45377</c:v>
                </c:pt>
                <c:pt idx="214">
                  <c:v>45376</c:v>
                </c:pt>
                <c:pt idx="215">
                  <c:v>45373</c:v>
                </c:pt>
                <c:pt idx="216">
                  <c:v>45372</c:v>
                </c:pt>
                <c:pt idx="217">
                  <c:v>45371</c:v>
                </c:pt>
                <c:pt idx="218">
                  <c:v>45370</c:v>
                </c:pt>
                <c:pt idx="219">
                  <c:v>45369</c:v>
                </c:pt>
                <c:pt idx="220">
                  <c:v>45366</c:v>
                </c:pt>
                <c:pt idx="221">
                  <c:v>45365</c:v>
                </c:pt>
                <c:pt idx="222">
                  <c:v>45364</c:v>
                </c:pt>
                <c:pt idx="223">
                  <c:v>45363</c:v>
                </c:pt>
                <c:pt idx="224">
                  <c:v>45362</c:v>
                </c:pt>
                <c:pt idx="225">
                  <c:v>45359</c:v>
                </c:pt>
                <c:pt idx="226">
                  <c:v>45358</c:v>
                </c:pt>
                <c:pt idx="227">
                  <c:v>45357</c:v>
                </c:pt>
                <c:pt idx="228">
                  <c:v>45356</c:v>
                </c:pt>
                <c:pt idx="229">
                  <c:v>45355</c:v>
                </c:pt>
                <c:pt idx="230">
                  <c:v>45352</c:v>
                </c:pt>
                <c:pt idx="231">
                  <c:v>45351</c:v>
                </c:pt>
                <c:pt idx="232">
                  <c:v>45350</c:v>
                </c:pt>
                <c:pt idx="233">
                  <c:v>45349</c:v>
                </c:pt>
                <c:pt idx="234">
                  <c:v>45348</c:v>
                </c:pt>
                <c:pt idx="235">
                  <c:v>45345</c:v>
                </c:pt>
                <c:pt idx="236">
                  <c:v>45344</c:v>
                </c:pt>
                <c:pt idx="237">
                  <c:v>45343</c:v>
                </c:pt>
                <c:pt idx="238">
                  <c:v>45342</c:v>
                </c:pt>
                <c:pt idx="239">
                  <c:v>45338</c:v>
                </c:pt>
                <c:pt idx="240">
                  <c:v>45337</c:v>
                </c:pt>
                <c:pt idx="241">
                  <c:v>45336</c:v>
                </c:pt>
                <c:pt idx="242">
                  <c:v>45335</c:v>
                </c:pt>
                <c:pt idx="243">
                  <c:v>45334</c:v>
                </c:pt>
                <c:pt idx="244">
                  <c:v>45331</c:v>
                </c:pt>
                <c:pt idx="245">
                  <c:v>45330</c:v>
                </c:pt>
                <c:pt idx="246">
                  <c:v>45329</c:v>
                </c:pt>
                <c:pt idx="247">
                  <c:v>45328</c:v>
                </c:pt>
                <c:pt idx="248">
                  <c:v>45327</c:v>
                </c:pt>
                <c:pt idx="249">
                  <c:v>45324</c:v>
                </c:pt>
                <c:pt idx="250">
                  <c:v>45323</c:v>
                </c:pt>
                <c:pt idx="251">
                  <c:v>45322</c:v>
                </c:pt>
                <c:pt idx="252">
                  <c:v>45321</c:v>
                </c:pt>
                <c:pt idx="253">
                  <c:v>45320</c:v>
                </c:pt>
                <c:pt idx="254">
                  <c:v>45317</c:v>
                </c:pt>
                <c:pt idx="255">
                  <c:v>45316</c:v>
                </c:pt>
                <c:pt idx="256">
                  <c:v>45315</c:v>
                </c:pt>
                <c:pt idx="257">
                  <c:v>45314</c:v>
                </c:pt>
                <c:pt idx="258">
                  <c:v>45313</c:v>
                </c:pt>
                <c:pt idx="259">
                  <c:v>45310</c:v>
                </c:pt>
                <c:pt idx="260">
                  <c:v>45309</c:v>
                </c:pt>
                <c:pt idx="261">
                  <c:v>45308</c:v>
                </c:pt>
                <c:pt idx="262">
                  <c:v>45307</c:v>
                </c:pt>
                <c:pt idx="263">
                  <c:v>45303</c:v>
                </c:pt>
                <c:pt idx="264">
                  <c:v>45302</c:v>
                </c:pt>
                <c:pt idx="265">
                  <c:v>45301</c:v>
                </c:pt>
                <c:pt idx="266">
                  <c:v>45300</c:v>
                </c:pt>
                <c:pt idx="267">
                  <c:v>45299</c:v>
                </c:pt>
                <c:pt idx="268">
                  <c:v>45296</c:v>
                </c:pt>
                <c:pt idx="269">
                  <c:v>45295</c:v>
                </c:pt>
                <c:pt idx="270">
                  <c:v>45294</c:v>
                </c:pt>
                <c:pt idx="271">
                  <c:v>45293</c:v>
                </c:pt>
                <c:pt idx="272">
                  <c:v>45289</c:v>
                </c:pt>
                <c:pt idx="273">
                  <c:v>45288</c:v>
                </c:pt>
                <c:pt idx="274">
                  <c:v>45287</c:v>
                </c:pt>
                <c:pt idx="275">
                  <c:v>45286</c:v>
                </c:pt>
                <c:pt idx="276">
                  <c:v>45282</c:v>
                </c:pt>
                <c:pt idx="277">
                  <c:v>45281</c:v>
                </c:pt>
                <c:pt idx="278">
                  <c:v>45280</c:v>
                </c:pt>
                <c:pt idx="279">
                  <c:v>45279</c:v>
                </c:pt>
                <c:pt idx="280">
                  <c:v>45278</c:v>
                </c:pt>
                <c:pt idx="281">
                  <c:v>45275</c:v>
                </c:pt>
                <c:pt idx="282">
                  <c:v>45274</c:v>
                </c:pt>
                <c:pt idx="283">
                  <c:v>45273</c:v>
                </c:pt>
                <c:pt idx="284">
                  <c:v>45272</c:v>
                </c:pt>
                <c:pt idx="285">
                  <c:v>45271</c:v>
                </c:pt>
                <c:pt idx="286">
                  <c:v>45268</c:v>
                </c:pt>
                <c:pt idx="287">
                  <c:v>45267</c:v>
                </c:pt>
                <c:pt idx="288">
                  <c:v>45266</c:v>
                </c:pt>
                <c:pt idx="289">
                  <c:v>45265</c:v>
                </c:pt>
                <c:pt idx="290">
                  <c:v>45264</c:v>
                </c:pt>
                <c:pt idx="291">
                  <c:v>45261</c:v>
                </c:pt>
                <c:pt idx="292">
                  <c:v>45260</c:v>
                </c:pt>
                <c:pt idx="293">
                  <c:v>45259</c:v>
                </c:pt>
                <c:pt idx="294">
                  <c:v>45258</c:v>
                </c:pt>
                <c:pt idx="295">
                  <c:v>45257</c:v>
                </c:pt>
                <c:pt idx="296">
                  <c:v>45254</c:v>
                </c:pt>
                <c:pt idx="297">
                  <c:v>45252</c:v>
                </c:pt>
                <c:pt idx="298">
                  <c:v>45251</c:v>
                </c:pt>
                <c:pt idx="299">
                  <c:v>45250</c:v>
                </c:pt>
                <c:pt idx="300">
                  <c:v>45247</c:v>
                </c:pt>
                <c:pt idx="301">
                  <c:v>45246</c:v>
                </c:pt>
                <c:pt idx="302">
                  <c:v>45245</c:v>
                </c:pt>
                <c:pt idx="303">
                  <c:v>45244</c:v>
                </c:pt>
                <c:pt idx="304">
                  <c:v>45243</c:v>
                </c:pt>
                <c:pt idx="305">
                  <c:v>45240</c:v>
                </c:pt>
                <c:pt idx="306">
                  <c:v>45239</c:v>
                </c:pt>
                <c:pt idx="307">
                  <c:v>45238</c:v>
                </c:pt>
                <c:pt idx="308">
                  <c:v>45237</c:v>
                </c:pt>
                <c:pt idx="309">
                  <c:v>45236</c:v>
                </c:pt>
                <c:pt idx="310">
                  <c:v>45233</c:v>
                </c:pt>
                <c:pt idx="311">
                  <c:v>45232</c:v>
                </c:pt>
                <c:pt idx="312">
                  <c:v>45231</c:v>
                </c:pt>
                <c:pt idx="313">
                  <c:v>45230</c:v>
                </c:pt>
                <c:pt idx="314">
                  <c:v>45229</c:v>
                </c:pt>
                <c:pt idx="315">
                  <c:v>45226</c:v>
                </c:pt>
                <c:pt idx="316">
                  <c:v>45225</c:v>
                </c:pt>
                <c:pt idx="317">
                  <c:v>45224</c:v>
                </c:pt>
                <c:pt idx="318">
                  <c:v>45223</c:v>
                </c:pt>
                <c:pt idx="319">
                  <c:v>45222</c:v>
                </c:pt>
                <c:pt idx="320">
                  <c:v>45219</c:v>
                </c:pt>
                <c:pt idx="321">
                  <c:v>45218</c:v>
                </c:pt>
                <c:pt idx="322">
                  <c:v>45217</c:v>
                </c:pt>
                <c:pt idx="323">
                  <c:v>45216</c:v>
                </c:pt>
                <c:pt idx="324">
                  <c:v>45215</c:v>
                </c:pt>
                <c:pt idx="325">
                  <c:v>45212</c:v>
                </c:pt>
                <c:pt idx="326">
                  <c:v>45211</c:v>
                </c:pt>
                <c:pt idx="327">
                  <c:v>45210</c:v>
                </c:pt>
                <c:pt idx="328">
                  <c:v>45209</c:v>
                </c:pt>
                <c:pt idx="329">
                  <c:v>45208</c:v>
                </c:pt>
                <c:pt idx="330">
                  <c:v>45205</c:v>
                </c:pt>
                <c:pt idx="331">
                  <c:v>45204</c:v>
                </c:pt>
                <c:pt idx="332">
                  <c:v>45203</c:v>
                </c:pt>
                <c:pt idx="333">
                  <c:v>45202</c:v>
                </c:pt>
                <c:pt idx="334">
                  <c:v>45201</c:v>
                </c:pt>
                <c:pt idx="335">
                  <c:v>45198</c:v>
                </c:pt>
                <c:pt idx="336">
                  <c:v>45197</c:v>
                </c:pt>
                <c:pt idx="337">
                  <c:v>45196</c:v>
                </c:pt>
                <c:pt idx="338">
                  <c:v>45195</c:v>
                </c:pt>
                <c:pt idx="339">
                  <c:v>45194</c:v>
                </c:pt>
                <c:pt idx="340">
                  <c:v>45191</c:v>
                </c:pt>
                <c:pt idx="341">
                  <c:v>45190</c:v>
                </c:pt>
                <c:pt idx="342">
                  <c:v>45189</c:v>
                </c:pt>
                <c:pt idx="343">
                  <c:v>45188</c:v>
                </c:pt>
                <c:pt idx="344">
                  <c:v>45187</c:v>
                </c:pt>
                <c:pt idx="345">
                  <c:v>45184</c:v>
                </c:pt>
                <c:pt idx="346">
                  <c:v>45183</c:v>
                </c:pt>
                <c:pt idx="347">
                  <c:v>45182</c:v>
                </c:pt>
                <c:pt idx="348">
                  <c:v>45181</c:v>
                </c:pt>
                <c:pt idx="349">
                  <c:v>45180</c:v>
                </c:pt>
                <c:pt idx="350">
                  <c:v>45177</c:v>
                </c:pt>
                <c:pt idx="351">
                  <c:v>45176</c:v>
                </c:pt>
                <c:pt idx="352">
                  <c:v>45175</c:v>
                </c:pt>
                <c:pt idx="353">
                  <c:v>45174</c:v>
                </c:pt>
                <c:pt idx="354">
                  <c:v>45170</c:v>
                </c:pt>
                <c:pt idx="355">
                  <c:v>45169</c:v>
                </c:pt>
                <c:pt idx="356">
                  <c:v>45168</c:v>
                </c:pt>
                <c:pt idx="357">
                  <c:v>45167</c:v>
                </c:pt>
                <c:pt idx="358">
                  <c:v>45166</c:v>
                </c:pt>
                <c:pt idx="359">
                  <c:v>45163</c:v>
                </c:pt>
                <c:pt idx="360">
                  <c:v>45162</c:v>
                </c:pt>
                <c:pt idx="361">
                  <c:v>45161</c:v>
                </c:pt>
                <c:pt idx="362">
                  <c:v>45160</c:v>
                </c:pt>
                <c:pt idx="363">
                  <c:v>45159</c:v>
                </c:pt>
                <c:pt idx="364">
                  <c:v>45156</c:v>
                </c:pt>
                <c:pt idx="365">
                  <c:v>45155</c:v>
                </c:pt>
                <c:pt idx="366">
                  <c:v>45154</c:v>
                </c:pt>
                <c:pt idx="367">
                  <c:v>45153</c:v>
                </c:pt>
                <c:pt idx="368">
                  <c:v>45152</c:v>
                </c:pt>
                <c:pt idx="369">
                  <c:v>45149</c:v>
                </c:pt>
                <c:pt idx="370">
                  <c:v>45148</c:v>
                </c:pt>
                <c:pt idx="371">
                  <c:v>45147</c:v>
                </c:pt>
                <c:pt idx="372">
                  <c:v>45146</c:v>
                </c:pt>
                <c:pt idx="373">
                  <c:v>45145</c:v>
                </c:pt>
                <c:pt idx="374">
                  <c:v>45142</c:v>
                </c:pt>
                <c:pt idx="375">
                  <c:v>45141</c:v>
                </c:pt>
                <c:pt idx="376">
                  <c:v>45140</c:v>
                </c:pt>
                <c:pt idx="377">
                  <c:v>45139</c:v>
                </c:pt>
                <c:pt idx="378">
                  <c:v>45138</c:v>
                </c:pt>
                <c:pt idx="379">
                  <c:v>45135</c:v>
                </c:pt>
                <c:pt idx="380">
                  <c:v>45134</c:v>
                </c:pt>
                <c:pt idx="381">
                  <c:v>45133</c:v>
                </c:pt>
                <c:pt idx="382">
                  <c:v>45132</c:v>
                </c:pt>
                <c:pt idx="383">
                  <c:v>45131</c:v>
                </c:pt>
                <c:pt idx="384">
                  <c:v>45128</c:v>
                </c:pt>
                <c:pt idx="385">
                  <c:v>45127</c:v>
                </c:pt>
                <c:pt idx="386">
                  <c:v>45126</c:v>
                </c:pt>
                <c:pt idx="387">
                  <c:v>45125</c:v>
                </c:pt>
                <c:pt idx="388">
                  <c:v>45124</c:v>
                </c:pt>
                <c:pt idx="389">
                  <c:v>45121</c:v>
                </c:pt>
                <c:pt idx="390">
                  <c:v>45120</c:v>
                </c:pt>
                <c:pt idx="391">
                  <c:v>45119</c:v>
                </c:pt>
                <c:pt idx="392">
                  <c:v>45118</c:v>
                </c:pt>
                <c:pt idx="393">
                  <c:v>45117</c:v>
                </c:pt>
                <c:pt idx="394">
                  <c:v>45114</c:v>
                </c:pt>
                <c:pt idx="395">
                  <c:v>45113</c:v>
                </c:pt>
                <c:pt idx="396">
                  <c:v>45112</c:v>
                </c:pt>
                <c:pt idx="397">
                  <c:v>45110</c:v>
                </c:pt>
                <c:pt idx="398">
                  <c:v>45107</c:v>
                </c:pt>
                <c:pt idx="399">
                  <c:v>45106</c:v>
                </c:pt>
                <c:pt idx="400">
                  <c:v>45105</c:v>
                </c:pt>
                <c:pt idx="401">
                  <c:v>45104</c:v>
                </c:pt>
                <c:pt idx="402">
                  <c:v>45103</c:v>
                </c:pt>
                <c:pt idx="403">
                  <c:v>45100</c:v>
                </c:pt>
                <c:pt idx="404">
                  <c:v>45099</c:v>
                </c:pt>
                <c:pt idx="405">
                  <c:v>45098</c:v>
                </c:pt>
                <c:pt idx="406">
                  <c:v>45097</c:v>
                </c:pt>
                <c:pt idx="407">
                  <c:v>45093</c:v>
                </c:pt>
                <c:pt idx="408">
                  <c:v>45092</c:v>
                </c:pt>
                <c:pt idx="409">
                  <c:v>45091</c:v>
                </c:pt>
                <c:pt idx="410">
                  <c:v>45090</c:v>
                </c:pt>
                <c:pt idx="411">
                  <c:v>45089</c:v>
                </c:pt>
                <c:pt idx="412">
                  <c:v>45086</c:v>
                </c:pt>
                <c:pt idx="413">
                  <c:v>45085</c:v>
                </c:pt>
                <c:pt idx="414">
                  <c:v>45084</c:v>
                </c:pt>
                <c:pt idx="415">
                  <c:v>45083</c:v>
                </c:pt>
                <c:pt idx="416">
                  <c:v>45082</c:v>
                </c:pt>
                <c:pt idx="417">
                  <c:v>45079</c:v>
                </c:pt>
                <c:pt idx="418">
                  <c:v>45078</c:v>
                </c:pt>
                <c:pt idx="419">
                  <c:v>45077</c:v>
                </c:pt>
                <c:pt idx="420">
                  <c:v>45076</c:v>
                </c:pt>
                <c:pt idx="421">
                  <c:v>45072</c:v>
                </c:pt>
                <c:pt idx="422">
                  <c:v>45071</c:v>
                </c:pt>
                <c:pt idx="423">
                  <c:v>45070</c:v>
                </c:pt>
                <c:pt idx="424">
                  <c:v>45069</c:v>
                </c:pt>
                <c:pt idx="425">
                  <c:v>45068</c:v>
                </c:pt>
                <c:pt idx="426">
                  <c:v>45065</c:v>
                </c:pt>
                <c:pt idx="427">
                  <c:v>45064</c:v>
                </c:pt>
                <c:pt idx="428">
                  <c:v>45063</c:v>
                </c:pt>
                <c:pt idx="429">
                  <c:v>45062</c:v>
                </c:pt>
                <c:pt idx="430">
                  <c:v>45061</c:v>
                </c:pt>
                <c:pt idx="431">
                  <c:v>45058</c:v>
                </c:pt>
                <c:pt idx="432">
                  <c:v>45057</c:v>
                </c:pt>
                <c:pt idx="433">
                  <c:v>45056</c:v>
                </c:pt>
                <c:pt idx="434">
                  <c:v>45055</c:v>
                </c:pt>
                <c:pt idx="435">
                  <c:v>45054</c:v>
                </c:pt>
                <c:pt idx="436">
                  <c:v>45051</c:v>
                </c:pt>
                <c:pt idx="437">
                  <c:v>45050</c:v>
                </c:pt>
                <c:pt idx="438">
                  <c:v>45049</c:v>
                </c:pt>
                <c:pt idx="439">
                  <c:v>45048</c:v>
                </c:pt>
                <c:pt idx="440">
                  <c:v>45047</c:v>
                </c:pt>
                <c:pt idx="441">
                  <c:v>45044</c:v>
                </c:pt>
                <c:pt idx="442">
                  <c:v>45043</c:v>
                </c:pt>
                <c:pt idx="443">
                  <c:v>45042</c:v>
                </c:pt>
                <c:pt idx="444">
                  <c:v>45041</c:v>
                </c:pt>
                <c:pt idx="445">
                  <c:v>45040</c:v>
                </c:pt>
                <c:pt idx="446">
                  <c:v>45037</c:v>
                </c:pt>
                <c:pt idx="447">
                  <c:v>45036</c:v>
                </c:pt>
                <c:pt idx="448">
                  <c:v>45035</c:v>
                </c:pt>
                <c:pt idx="449">
                  <c:v>45034</c:v>
                </c:pt>
                <c:pt idx="450">
                  <c:v>45033</c:v>
                </c:pt>
                <c:pt idx="451">
                  <c:v>45030</c:v>
                </c:pt>
                <c:pt idx="452">
                  <c:v>45029</c:v>
                </c:pt>
                <c:pt idx="453">
                  <c:v>45028</c:v>
                </c:pt>
                <c:pt idx="454">
                  <c:v>45027</c:v>
                </c:pt>
                <c:pt idx="455">
                  <c:v>45026</c:v>
                </c:pt>
                <c:pt idx="456">
                  <c:v>45022</c:v>
                </c:pt>
                <c:pt idx="457">
                  <c:v>45021</c:v>
                </c:pt>
                <c:pt idx="458">
                  <c:v>45020</c:v>
                </c:pt>
                <c:pt idx="459">
                  <c:v>45019</c:v>
                </c:pt>
                <c:pt idx="460">
                  <c:v>45016</c:v>
                </c:pt>
                <c:pt idx="461">
                  <c:v>45015</c:v>
                </c:pt>
                <c:pt idx="462">
                  <c:v>45014</c:v>
                </c:pt>
                <c:pt idx="463">
                  <c:v>45013</c:v>
                </c:pt>
                <c:pt idx="464">
                  <c:v>45012</c:v>
                </c:pt>
                <c:pt idx="465">
                  <c:v>45009</c:v>
                </c:pt>
                <c:pt idx="466">
                  <c:v>45008</c:v>
                </c:pt>
                <c:pt idx="467">
                  <c:v>45007</c:v>
                </c:pt>
                <c:pt idx="468">
                  <c:v>45006</c:v>
                </c:pt>
                <c:pt idx="469">
                  <c:v>45005</c:v>
                </c:pt>
                <c:pt idx="470">
                  <c:v>45002</c:v>
                </c:pt>
                <c:pt idx="471">
                  <c:v>45001</c:v>
                </c:pt>
                <c:pt idx="472">
                  <c:v>45000</c:v>
                </c:pt>
                <c:pt idx="473">
                  <c:v>44999</c:v>
                </c:pt>
                <c:pt idx="474">
                  <c:v>44998</c:v>
                </c:pt>
                <c:pt idx="475">
                  <c:v>44995</c:v>
                </c:pt>
                <c:pt idx="476">
                  <c:v>44994</c:v>
                </c:pt>
                <c:pt idx="477">
                  <c:v>44993</c:v>
                </c:pt>
                <c:pt idx="478">
                  <c:v>44992</c:v>
                </c:pt>
                <c:pt idx="479">
                  <c:v>44991</c:v>
                </c:pt>
                <c:pt idx="480">
                  <c:v>44988</c:v>
                </c:pt>
                <c:pt idx="481">
                  <c:v>44987</c:v>
                </c:pt>
                <c:pt idx="482">
                  <c:v>44986</c:v>
                </c:pt>
                <c:pt idx="483">
                  <c:v>44985</c:v>
                </c:pt>
                <c:pt idx="484">
                  <c:v>44984</c:v>
                </c:pt>
                <c:pt idx="485">
                  <c:v>44981</c:v>
                </c:pt>
                <c:pt idx="486">
                  <c:v>44980</c:v>
                </c:pt>
                <c:pt idx="487">
                  <c:v>44979</c:v>
                </c:pt>
                <c:pt idx="488">
                  <c:v>44978</c:v>
                </c:pt>
                <c:pt idx="489">
                  <c:v>44974</c:v>
                </c:pt>
                <c:pt idx="490">
                  <c:v>44973</c:v>
                </c:pt>
                <c:pt idx="491">
                  <c:v>44972</c:v>
                </c:pt>
                <c:pt idx="492">
                  <c:v>44971</c:v>
                </c:pt>
                <c:pt idx="493">
                  <c:v>44970</c:v>
                </c:pt>
                <c:pt idx="494">
                  <c:v>44967</c:v>
                </c:pt>
                <c:pt idx="495">
                  <c:v>44966</c:v>
                </c:pt>
                <c:pt idx="496">
                  <c:v>44965</c:v>
                </c:pt>
                <c:pt idx="497">
                  <c:v>44964</c:v>
                </c:pt>
                <c:pt idx="498">
                  <c:v>44963</c:v>
                </c:pt>
                <c:pt idx="499">
                  <c:v>44960</c:v>
                </c:pt>
                <c:pt idx="500">
                  <c:v>44959</c:v>
                </c:pt>
                <c:pt idx="501">
                  <c:v>44958</c:v>
                </c:pt>
                <c:pt idx="502">
                  <c:v>44957</c:v>
                </c:pt>
                <c:pt idx="503">
                  <c:v>44956</c:v>
                </c:pt>
                <c:pt idx="504">
                  <c:v>44953</c:v>
                </c:pt>
                <c:pt idx="505">
                  <c:v>44952</c:v>
                </c:pt>
                <c:pt idx="506">
                  <c:v>44951</c:v>
                </c:pt>
                <c:pt idx="507">
                  <c:v>44950</c:v>
                </c:pt>
                <c:pt idx="508">
                  <c:v>44949</c:v>
                </c:pt>
                <c:pt idx="509">
                  <c:v>44946</c:v>
                </c:pt>
                <c:pt idx="510">
                  <c:v>44945</c:v>
                </c:pt>
                <c:pt idx="511">
                  <c:v>44944</c:v>
                </c:pt>
                <c:pt idx="512">
                  <c:v>44943</c:v>
                </c:pt>
                <c:pt idx="513">
                  <c:v>44939</c:v>
                </c:pt>
                <c:pt idx="514">
                  <c:v>44938</c:v>
                </c:pt>
                <c:pt idx="515">
                  <c:v>44937</c:v>
                </c:pt>
                <c:pt idx="516">
                  <c:v>44936</c:v>
                </c:pt>
                <c:pt idx="517">
                  <c:v>44935</c:v>
                </c:pt>
                <c:pt idx="518">
                  <c:v>44932</c:v>
                </c:pt>
                <c:pt idx="519">
                  <c:v>44931</c:v>
                </c:pt>
                <c:pt idx="520">
                  <c:v>44930</c:v>
                </c:pt>
                <c:pt idx="521">
                  <c:v>44929</c:v>
                </c:pt>
                <c:pt idx="522">
                  <c:v>44925</c:v>
                </c:pt>
                <c:pt idx="523">
                  <c:v>44924</c:v>
                </c:pt>
                <c:pt idx="524">
                  <c:v>44923</c:v>
                </c:pt>
                <c:pt idx="525">
                  <c:v>44922</c:v>
                </c:pt>
                <c:pt idx="526">
                  <c:v>44918</c:v>
                </c:pt>
                <c:pt idx="527">
                  <c:v>44917</c:v>
                </c:pt>
                <c:pt idx="528">
                  <c:v>44916</c:v>
                </c:pt>
                <c:pt idx="529">
                  <c:v>44915</c:v>
                </c:pt>
                <c:pt idx="530">
                  <c:v>44914</c:v>
                </c:pt>
                <c:pt idx="531">
                  <c:v>44911</c:v>
                </c:pt>
                <c:pt idx="532">
                  <c:v>44910</c:v>
                </c:pt>
                <c:pt idx="533">
                  <c:v>44909</c:v>
                </c:pt>
                <c:pt idx="534">
                  <c:v>44908</c:v>
                </c:pt>
                <c:pt idx="535">
                  <c:v>44907</c:v>
                </c:pt>
                <c:pt idx="536">
                  <c:v>44904</c:v>
                </c:pt>
                <c:pt idx="537">
                  <c:v>44903</c:v>
                </c:pt>
                <c:pt idx="538">
                  <c:v>44902</c:v>
                </c:pt>
                <c:pt idx="539">
                  <c:v>44901</c:v>
                </c:pt>
                <c:pt idx="540">
                  <c:v>44900</c:v>
                </c:pt>
                <c:pt idx="541">
                  <c:v>44897</c:v>
                </c:pt>
                <c:pt idx="542">
                  <c:v>44896</c:v>
                </c:pt>
                <c:pt idx="543">
                  <c:v>44895</c:v>
                </c:pt>
                <c:pt idx="544">
                  <c:v>44894</c:v>
                </c:pt>
                <c:pt idx="545">
                  <c:v>44893</c:v>
                </c:pt>
                <c:pt idx="546">
                  <c:v>44890</c:v>
                </c:pt>
                <c:pt idx="547">
                  <c:v>44888</c:v>
                </c:pt>
                <c:pt idx="548">
                  <c:v>44887</c:v>
                </c:pt>
                <c:pt idx="549">
                  <c:v>44886</c:v>
                </c:pt>
                <c:pt idx="550">
                  <c:v>44883</c:v>
                </c:pt>
                <c:pt idx="551">
                  <c:v>44882</c:v>
                </c:pt>
                <c:pt idx="552">
                  <c:v>44881</c:v>
                </c:pt>
                <c:pt idx="553">
                  <c:v>44880</c:v>
                </c:pt>
                <c:pt idx="554">
                  <c:v>44879</c:v>
                </c:pt>
                <c:pt idx="555">
                  <c:v>44876</c:v>
                </c:pt>
                <c:pt idx="556">
                  <c:v>44875</c:v>
                </c:pt>
                <c:pt idx="557">
                  <c:v>44874</c:v>
                </c:pt>
                <c:pt idx="558">
                  <c:v>44873</c:v>
                </c:pt>
                <c:pt idx="559">
                  <c:v>44872</c:v>
                </c:pt>
                <c:pt idx="560">
                  <c:v>44869</c:v>
                </c:pt>
                <c:pt idx="561">
                  <c:v>44868</c:v>
                </c:pt>
                <c:pt idx="562">
                  <c:v>44867</c:v>
                </c:pt>
                <c:pt idx="563">
                  <c:v>44866</c:v>
                </c:pt>
                <c:pt idx="564">
                  <c:v>44865</c:v>
                </c:pt>
                <c:pt idx="565">
                  <c:v>44862</c:v>
                </c:pt>
                <c:pt idx="566">
                  <c:v>44861</c:v>
                </c:pt>
                <c:pt idx="567">
                  <c:v>44860</c:v>
                </c:pt>
                <c:pt idx="568">
                  <c:v>44859</c:v>
                </c:pt>
                <c:pt idx="569">
                  <c:v>44858</c:v>
                </c:pt>
                <c:pt idx="570">
                  <c:v>44855</c:v>
                </c:pt>
                <c:pt idx="571">
                  <c:v>44854</c:v>
                </c:pt>
                <c:pt idx="572">
                  <c:v>44853</c:v>
                </c:pt>
                <c:pt idx="573">
                  <c:v>44852</c:v>
                </c:pt>
                <c:pt idx="574">
                  <c:v>44851</c:v>
                </c:pt>
                <c:pt idx="575">
                  <c:v>44848</c:v>
                </c:pt>
                <c:pt idx="576">
                  <c:v>44847</c:v>
                </c:pt>
                <c:pt idx="577">
                  <c:v>44846</c:v>
                </c:pt>
                <c:pt idx="578">
                  <c:v>44845</c:v>
                </c:pt>
                <c:pt idx="579">
                  <c:v>44844</c:v>
                </c:pt>
                <c:pt idx="580">
                  <c:v>44841</c:v>
                </c:pt>
                <c:pt idx="581">
                  <c:v>44840</c:v>
                </c:pt>
                <c:pt idx="582">
                  <c:v>44839</c:v>
                </c:pt>
                <c:pt idx="583">
                  <c:v>44838</c:v>
                </c:pt>
                <c:pt idx="584">
                  <c:v>44837</c:v>
                </c:pt>
                <c:pt idx="585">
                  <c:v>44834</c:v>
                </c:pt>
                <c:pt idx="586">
                  <c:v>44833</c:v>
                </c:pt>
                <c:pt idx="587">
                  <c:v>44832</c:v>
                </c:pt>
                <c:pt idx="588">
                  <c:v>44831</c:v>
                </c:pt>
                <c:pt idx="589">
                  <c:v>44830</c:v>
                </c:pt>
                <c:pt idx="590">
                  <c:v>44827</c:v>
                </c:pt>
                <c:pt idx="591">
                  <c:v>44826</c:v>
                </c:pt>
                <c:pt idx="592">
                  <c:v>44825</c:v>
                </c:pt>
                <c:pt idx="593">
                  <c:v>44824</c:v>
                </c:pt>
                <c:pt idx="594">
                  <c:v>44823</c:v>
                </c:pt>
                <c:pt idx="595">
                  <c:v>44820</c:v>
                </c:pt>
                <c:pt idx="596">
                  <c:v>44819</c:v>
                </c:pt>
                <c:pt idx="597">
                  <c:v>44818</c:v>
                </c:pt>
                <c:pt idx="598">
                  <c:v>44817</c:v>
                </c:pt>
                <c:pt idx="599">
                  <c:v>44816</c:v>
                </c:pt>
                <c:pt idx="600">
                  <c:v>44813</c:v>
                </c:pt>
                <c:pt idx="601">
                  <c:v>44812</c:v>
                </c:pt>
                <c:pt idx="602">
                  <c:v>44811</c:v>
                </c:pt>
                <c:pt idx="603">
                  <c:v>44810</c:v>
                </c:pt>
                <c:pt idx="604">
                  <c:v>44806</c:v>
                </c:pt>
                <c:pt idx="605">
                  <c:v>44805</c:v>
                </c:pt>
                <c:pt idx="606">
                  <c:v>44804</c:v>
                </c:pt>
                <c:pt idx="607">
                  <c:v>44803</c:v>
                </c:pt>
                <c:pt idx="608">
                  <c:v>44802</c:v>
                </c:pt>
                <c:pt idx="609">
                  <c:v>44799</c:v>
                </c:pt>
                <c:pt idx="610">
                  <c:v>44798</c:v>
                </c:pt>
                <c:pt idx="611">
                  <c:v>44797</c:v>
                </c:pt>
                <c:pt idx="612">
                  <c:v>44796</c:v>
                </c:pt>
                <c:pt idx="613">
                  <c:v>44795</c:v>
                </c:pt>
                <c:pt idx="614">
                  <c:v>44792</c:v>
                </c:pt>
                <c:pt idx="615">
                  <c:v>44791</c:v>
                </c:pt>
                <c:pt idx="616">
                  <c:v>44790</c:v>
                </c:pt>
                <c:pt idx="617">
                  <c:v>44789</c:v>
                </c:pt>
                <c:pt idx="618">
                  <c:v>44788</c:v>
                </c:pt>
                <c:pt idx="619">
                  <c:v>44785</c:v>
                </c:pt>
                <c:pt idx="620">
                  <c:v>44784</c:v>
                </c:pt>
                <c:pt idx="621">
                  <c:v>44783</c:v>
                </c:pt>
                <c:pt idx="622">
                  <c:v>44782</c:v>
                </c:pt>
                <c:pt idx="623">
                  <c:v>44781</c:v>
                </c:pt>
                <c:pt idx="624">
                  <c:v>44778</c:v>
                </c:pt>
                <c:pt idx="625">
                  <c:v>44777</c:v>
                </c:pt>
                <c:pt idx="626">
                  <c:v>44776</c:v>
                </c:pt>
                <c:pt idx="627">
                  <c:v>44775</c:v>
                </c:pt>
                <c:pt idx="628">
                  <c:v>44774</c:v>
                </c:pt>
                <c:pt idx="629">
                  <c:v>44771</c:v>
                </c:pt>
                <c:pt idx="630">
                  <c:v>44770</c:v>
                </c:pt>
                <c:pt idx="631">
                  <c:v>44769</c:v>
                </c:pt>
                <c:pt idx="632">
                  <c:v>44768</c:v>
                </c:pt>
                <c:pt idx="633">
                  <c:v>44767</c:v>
                </c:pt>
                <c:pt idx="634">
                  <c:v>44764</c:v>
                </c:pt>
                <c:pt idx="635">
                  <c:v>44763</c:v>
                </c:pt>
                <c:pt idx="636">
                  <c:v>44762</c:v>
                </c:pt>
                <c:pt idx="637">
                  <c:v>44761</c:v>
                </c:pt>
                <c:pt idx="638">
                  <c:v>44760</c:v>
                </c:pt>
                <c:pt idx="639">
                  <c:v>44757</c:v>
                </c:pt>
                <c:pt idx="640">
                  <c:v>44756</c:v>
                </c:pt>
                <c:pt idx="641">
                  <c:v>44755</c:v>
                </c:pt>
                <c:pt idx="642">
                  <c:v>44754</c:v>
                </c:pt>
                <c:pt idx="643">
                  <c:v>44753</c:v>
                </c:pt>
                <c:pt idx="644">
                  <c:v>44750</c:v>
                </c:pt>
                <c:pt idx="645">
                  <c:v>44749</c:v>
                </c:pt>
                <c:pt idx="646">
                  <c:v>44748</c:v>
                </c:pt>
                <c:pt idx="647">
                  <c:v>44747</c:v>
                </c:pt>
                <c:pt idx="648">
                  <c:v>44743</c:v>
                </c:pt>
                <c:pt idx="649">
                  <c:v>44742</c:v>
                </c:pt>
                <c:pt idx="650">
                  <c:v>44741</c:v>
                </c:pt>
                <c:pt idx="651">
                  <c:v>44740</c:v>
                </c:pt>
                <c:pt idx="652">
                  <c:v>44739</c:v>
                </c:pt>
                <c:pt idx="653">
                  <c:v>44736</c:v>
                </c:pt>
                <c:pt idx="654">
                  <c:v>44735</c:v>
                </c:pt>
                <c:pt idx="655">
                  <c:v>44734</c:v>
                </c:pt>
                <c:pt idx="656">
                  <c:v>44733</c:v>
                </c:pt>
                <c:pt idx="657">
                  <c:v>44729</c:v>
                </c:pt>
                <c:pt idx="658">
                  <c:v>44728</c:v>
                </c:pt>
                <c:pt idx="659">
                  <c:v>44727</c:v>
                </c:pt>
                <c:pt idx="660">
                  <c:v>44726</c:v>
                </c:pt>
                <c:pt idx="661">
                  <c:v>44725</c:v>
                </c:pt>
                <c:pt idx="662">
                  <c:v>44722</c:v>
                </c:pt>
                <c:pt idx="663">
                  <c:v>44721</c:v>
                </c:pt>
                <c:pt idx="664">
                  <c:v>44720</c:v>
                </c:pt>
                <c:pt idx="665">
                  <c:v>44719</c:v>
                </c:pt>
                <c:pt idx="666">
                  <c:v>44718</c:v>
                </c:pt>
                <c:pt idx="667">
                  <c:v>44715</c:v>
                </c:pt>
                <c:pt idx="668">
                  <c:v>44714</c:v>
                </c:pt>
                <c:pt idx="669">
                  <c:v>44713</c:v>
                </c:pt>
                <c:pt idx="670">
                  <c:v>44712</c:v>
                </c:pt>
                <c:pt idx="671">
                  <c:v>44708</c:v>
                </c:pt>
                <c:pt idx="672">
                  <c:v>44707</c:v>
                </c:pt>
                <c:pt idx="673">
                  <c:v>44706</c:v>
                </c:pt>
                <c:pt idx="674">
                  <c:v>44705</c:v>
                </c:pt>
                <c:pt idx="675">
                  <c:v>44704</c:v>
                </c:pt>
                <c:pt idx="676">
                  <c:v>44701</c:v>
                </c:pt>
                <c:pt idx="677">
                  <c:v>44700</c:v>
                </c:pt>
                <c:pt idx="678">
                  <c:v>44699</c:v>
                </c:pt>
                <c:pt idx="679">
                  <c:v>44698</c:v>
                </c:pt>
                <c:pt idx="680">
                  <c:v>44697</c:v>
                </c:pt>
                <c:pt idx="681">
                  <c:v>44694</c:v>
                </c:pt>
                <c:pt idx="682">
                  <c:v>44693</c:v>
                </c:pt>
                <c:pt idx="683">
                  <c:v>44692</c:v>
                </c:pt>
                <c:pt idx="684">
                  <c:v>44691</c:v>
                </c:pt>
                <c:pt idx="685">
                  <c:v>44690</c:v>
                </c:pt>
                <c:pt idx="686">
                  <c:v>44687</c:v>
                </c:pt>
                <c:pt idx="687">
                  <c:v>44686</c:v>
                </c:pt>
                <c:pt idx="688">
                  <c:v>44685</c:v>
                </c:pt>
                <c:pt idx="689">
                  <c:v>44684</c:v>
                </c:pt>
                <c:pt idx="690">
                  <c:v>44683</c:v>
                </c:pt>
                <c:pt idx="691">
                  <c:v>44680</c:v>
                </c:pt>
                <c:pt idx="692">
                  <c:v>44679</c:v>
                </c:pt>
                <c:pt idx="693">
                  <c:v>44678</c:v>
                </c:pt>
                <c:pt idx="694">
                  <c:v>44677</c:v>
                </c:pt>
                <c:pt idx="695">
                  <c:v>44676</c:v>
                </c:pt>
                <c:pt idx="696">
                  <c:v>44673</c:v>
                </c:pt>
                <c:pt idx="697">
                  <c:v>44672</c:v>
                </c:pt>
                <c:pt idx="698">
                  <c:v>44671</c:v>
                </c:pt>
                <c:pt idx="699">
                  <c:v>44670</c:v>
                </c:pt>
                <c:pt idx="700">
                  <c:v>44669</c:v>
                </c:pt>
                <c:pt idx="701">
                  <c:v>44665</c:v>
                </c:pt>
                <c:pt idx="702">
                  <c:v>44664</c:v>
                </c:pt>
                <c:pt idx="703">
                  <c:v>44663</c:v>
                </c:pt>
                <c:pt idx="704">
                  <c:v>44662</c:v>
                </c:pt>
                <c:pt idx="705">
                  <c:v>44659</c:v>
                </c:pt>
                <c:pt idx="706">
                  <c:v>44658</c:v>
                </c:pt>
                <c:pt idx="707">
                  <c:v>44657</c:v>
                </c:pt>
                <c:pt idx="708">
                  <c:v>44656</c:v>
                </c:pt>
                <c:pt idx="709">
                  <c:v>44655</c:v>
                </c:pt>
                <c:pt idx="710">
                  <c:v>44652</c:v>
                </c:pt>
                <c:pt idx="711">
                  <c:v>44651</c:v>
                </c:pt>
                <c:pt idx="712">
                  <c:v>44650</c:v>
                </c:pt>
                <c:pt idx="713">
                  <c:v>44649</c:v>
                </c:pt>
                <c:pt idx="714">
                  <c:v>44648</c:v>
                </c:pt>
                <c:pt idx="715">
                  <c:v>44645</c:v>
                </c:pt>
                <c:pt idx="716">
                  <c:v>44644</c:v>
                </c:pt>
                <c:pt idx="717">
                  <c:v>44643</c:v>
                </c:pt>
                <c:pt idx="718">
                  <c:v>44642</c:v>
                </c:pt>
                <c:pt idx="719">
                  <c:v>44641</c:v>
                </c:pt>
                <c:pt idx="720">
                  <c:v>44638</c:v>
                </c:pt>
                <c:pt idx="721">
                  <c:v>44637</c:v>
                </c:pt>
                <c:pt idx="722">
                  <c:v>44636</c:v>
                </c:pt>
                <c:pt idx="723">
                  <c:v>44635</c:v>
                </c:pt>
                <c:pt idx="724">
                  <c:v>44634</c:v>
                </c:pt>
                <c:pt idx="725">
                  <c:v>44631</c:v>
                </c:pt>
                <c:pt idx="726">
                  <c:v>44630</c:v>
                </c:pt>
                <c:pt idx="727">
                  <c:v>44629</c:v>
                </c:pt>
                <c:pt idx="728">
                  <c:v>44628</c:v>
                </c:pt>
                <c:pt idx="729">
                  <c:v>44627</c:v>
                </c:pt>
                <c:pt idx="730">
                  <c:v>44624</c:v>
                </c:pt>
                <c:pt idx="731">
                  <c:v>44623</c:v>
                </c:pt>
                <c:pt idx="732">
                  <c:v>44622</c:v>
                </c:pt>
                <c:pt idx="733">
                  <c:v>44621</c:v>
                </c:pt>
                <c:pt idx="734">
                  <c:v>44620</c:v>
                </c:pt>
                <c:pt idx="735">
                  <c:v>44617</c:v>
                </c:pt>
                <c:pt idx="736">
                  <c:v>44616</c:v>
                </c:pt>
                <c:pt idx="737">
                  <c:v>44615</c:v>
                </c:pt>
                <c:pt idx="738">
                  <c:v>44614</c:v>
                </c:pt>
                <c:pt idx="739">
                  <c:v>44610</c:v>
                </c:pt>
                <c:pt idx="740">
                  <c:v>44609</c:v>
                </c:pt>
                <c:pt idx="741">
                  <c:v>44608</c:v>
                </c:pt>
                <c:pt idx="742">
                  <c:v>44607</c:v>
                </c:pt>
                <c:pt idx="743">
                  <c:v>44606</c:v>
                </c:pt>
                <c:pt idx="744">
                  <c:v>44603</c:v>
                </c:pt>
                <c:pt idx="745">
                  <c:v>44602</c:v>
                </c:pt>
                <c:pt idx="746">
                  <c:v>44601</c:v>
                </c:pt>
                <c:pt idx="747">
                  <c:v>44600</c:v>
                </c:pt>
                <c:pt idx="748">
                  <c:v>44599</c:v>
                </c:pt>
                <c:pt idx="749">
                  <c:v>44596</c:v>
                </c:pt>
                <c:pt idx="750">
                  <c:v>44595</c:v>
                </c:pt>
                <c:pt idx="751">
                  <c:v>44594</c:v>
                </c:pt>
                <c:pt idx="752">
                  <c:v>44593</c:v>
                </c:pt>
                <c:pt idx="753">
                  <c:v>44592</c:v>
                </c:pt>
                <c:pt idx="754">
                  <c:v>44589</c:v>
                </c:pt>
                <c:pt idx="755">
                  <c:v>44588</c:v>
                </c:pt>
                <c:pt idx="756">
                  <c:v>44587</c:v>
                </c:pt>
                <c:pt idx="757">
                  <c:v>44586</c:v>
                </c:pt>
                <c:pt idx="758">
                  <c:v>44585</c:v>
                </c:pt>
                <c:pt idx="759">
                  <c:v>44582</c:v>
                </c:pt>
                <c:pt idx="760">
                  <c:v>44581</c:v>
                </c:pt>
                <c:pt idx="761">
                  <c:v>44580</c:v>
                </c:pt>
                <c:pt idx="762">
                  <c:v>44579</c:v>
                </c:pt>
                <c:pt idx="763">
                  <c:v>44575</c:v>
                </c:pt>
                <c:pt idx="764">
                  <c:v>44574</c:v>
                </c:pt>
                <c:pt idx="765">
                  <c:v>44573</c:v>
                </c:pt>
                <c:pt idx="766">
                  <c:v>44572</c:v>
                </c:pt>
                <c:pt idx="767">
                  <c:v>44571</c:v>
                </c:pt>
                <c:pt idx="768">
                  <c:v>44568</c:v>
                </c:pt>
                <c:pt idx="769">
                  <c:v>44567</c:v>
                </c:pt>
                <c:pt idx="770">
                  <c:v>44566</c:v>
                </c:pt>
                <c:pt idx="771">
                  <c:v>44565</c:v>
                </c:pt>
                <c:pt idx="772">
                  <c:v>44564</c:v>
                </c:pt>
                <c:pt idx="773">
                  <c:v>44561</c:v>
                </c:pt>
                <c:pt idx="774">
                  <c:v>44560</c:v>
                </c:pt>
                <c:pt idx="775">
                  <c:v>44559</c:v>
                </c:pt>
                <c:pt idx="776">
                  <c:v>44558</c:v>
                </c:pt>
                <c:pt idx="777">
                  <c:v>44557</c:v>
                </c:pt>
                <c:pt idx="778">
                  <c:v>44553</c:v>
                </c:pt>
                <c:pt idx="779">
                  <c:v>44552</c:v>
                </c:pt>
                <c:pt idx="780">
                  <c:v>44551</c:v>
                </c:pt>
                <c:pt idx="781">
                  <c:v>44550</c:v>
                </c:pt>
                <c:pt idx="782">
                  <c:v>44547</c:v>
                </c:pt>
                <c:pt idx="783">
                  <c:v>44546</c:v>
                </c:pt>
                <c:pt idx="784">
                  <c:v>44545</c:v>
                </c:pt>
                <c:pt idx="785">
                  <c:v>44544</c:v>
                </c:pt>
                <c:pt idx="786">
                  <c:v>44543</c:v>
                </c:pt>
                <c:pt idx="787">
                  <c:v>44540</c:v>
                </c:pt>
                <c:pt idx="788">
                  <c:v>44539</c:v>
                </c:pt>
                <c:pt idx="789">
                  <c:v>44538</c:v>
                </c:pt>
                <c:pt idx="790">
                  <c:v>44537</c:v>
                </c:pt>
                <c:pt idx="791">
                  <c:v>44536</c:v>
                </c:pt>
                <c:pt idx="792">
                  <c:v>44533</c:v>
                </c:pt>
                <c:pt idx="793">
                  <c:v>44532</c:v>
                </c:pt>
                <c:pt idx="794">
                  <c:v>44531</c:v>
                </c:pt>
                <c:pt idx="795">
                  <c:v>44530</c:v>
                </c:pt>
                <c:pt idx="796">
                  <c:v>44529</c:v>
                </c:pt>
                <c:pt idx="797">
                  <c:v>44526</c:v>
                </c:pt>
                <c:pt idx="798">
                  <c:v>44524</c:v>
                </c:pt>
                <c:pt idx="799">
                  <c:v>44523</c:v>
                </c:pt>
                <c:pt idx="800">
                  <c:v>44522</c:v>
                </c:pt>
                <c:pt idx="801">
                  <c:v>44519</c:v>
                </c:pt>
                <c:pt idx="802">
                  <c:v>44518</c:v>
                </c:pt>
                <c:pt idx="803">
                  <c:v>44517</c:v>
                </c:pt>
                <c:pt idx="804">
                  <c:v>44516</c:v>
                </c:pt>
                <c:pt idx="805">
                  <c:v>44515</c:v>
                </c:pt>
                <c:pt idx="806">
                  <c:v>44512</c:v>
                </c:pt>
                <c:pt idx="807">
                  <c:v>44511</c:v>
                </c:pt>
                <c:pt idx="808">
                  <c:v>44510</c:v>
                </c:pt>
                <c:pt idx="809">
                  <c:v>44509</c:v>
                </c:pt>
                <c:pt idx="810">
                  <c:v>44508</c:v>
                </c:pt>
                <c:pt idx="811">
                  <c:v>44505</c:v>
                </c:pt>
                <c:pt idx="812">
                  <c:v>44504</c:v>
                </c:pt>
                <c:pt idx="813">
                  <c:v>44503</c:v>
                </c:pt>
                <c:pt idx="814">
                  <c:v>44502</c:v>
                </c:pt>
                <c:pt idx="815">
                  <c:v>44501</c:v>
                </c:pt>
                <c:pt idx="816">
                  <c:v>44498</c:v>
                </c:pt>
                <c:pt idx="817">
                  <c:v>44497</c:v>
                </c:pt>
                <c:pt idx="818">
                  <c:v>44496</c:v>
                </c:pt>
                <c:pt idx="819">
                  <c:v>44495</c:v>
                </c:pt>
                <c:pt idx="820">
                  <c:v>44494</c:v>
                </c:pt>
                <c:pt idx="821">
                  <c:v>44491</c:v>
                </c:pt>
                <c:pt idx="822">
                  <c:v>44490</c:v>
                </c:pt>
                <c:pt idx="823">
                  <c:v>44489</c:v>
                </c:pt>
                <c:pt idx="824">
                  <c:v>44488</c:v>
                </c:pt>
                <c:pt idx="825">
                  <c:v>44487</c:v>
                </c:pt>
                <c:pt idx="826">
                  <c:v>44484</c:v>
                </c:pt>
                <c:pt idx="827">
                  <c:v>44483</c:v>
                </c:pt>
                <c:pt idx="828">
                  <c:v>44482</c:v>
                </c:pt>
                <c:pt idx="829">
                  <c:v>44481</c:v>
                </c:pt>
                <c:pt idx="830">
                  <c:v>44480</c:v>
                </c:pt>
                <c:pt idx="831">
                  <c:v>44477</c:v>
                </c:pt>
                <c:pt idx="832">
                  <c:v>44476</c:v>
                </c:pt>
                <c:pt idx="833">
                  <c:v>44475</c:v>
                </c:pt>
                <c:pt idx="834">
                  <c:v>44474</c:v>
                </c:pt>
                <c:pt idx="835">
                  <c:v>44473</c:v>
                </c:pt>
                <c:pt idx="836">
                  <c:v>44470</c:v>
                </c:pt>
                <c:pt idx="837">
                  <c:v>44469</c:v>
                </c:pt>
                <c:pt idx="838">
                  <c:v>44468</c:v>
                </c:pt>
                <c:pt idx="839">
                  <c:v>44467</c:v>
                </c:pt>
                <c:pt idx="840">
                  <c:v>44466</c:v>
                </c:pt>
                <c:pt idx="841">
                  <c:v>44463</c:v>
                </c:pt>
                <c:pt idx="842">
                  <c:v>44462</c:v>
                </c:pt>
                <c:pt idx="843">
                  <c:v>44461</c:v>
                </c:pt>
                <c:pt idx="844">
                  <c:v>44460</c:v>
                </c:pt>
                <c:pt idx="845">
                  <c:v>44459</c:v>
                </c:pt>
                <c:pt idx="846">
                  <c:v>44456</c:v>
                </c:pt>
                <c:pt idx="847">
                  <c:v>44455</c:v>
                </c:pt>
                <c:pt idx="848">
                  <c:v>44454</c:v>
                </c:pt>
                <c:pt idx="849">
                  <c:v>44453</c:v>
                </c:pt>
                <c:pt idx="850">
                  <c:v>44452</c:v>
                </c:pt>
                <c:pt idx="851">
                  <c:v>44449</c:v>
                </c:pt>
                <c:pt idx="852">
                  <c:v>44448</c:v>
                </c:pt>
                <c:pt idx="853">
                  <c:v>44447</c:v>
                </c:pt>
                <c:pt idx="854">
                  <c:v>44446</c:v>
                </c:pt>
                <c:pt idx="855">
                  <c:v>44442</c:v>
                </c:pt>
                <c:pt idx="856">
                  <c:v>44441</c:v>
                </c:pt>
                <c:pt idx="857">
                  <c:v>44440</c:v>
                </c:pt>
                <c:pt idx="858">
                  <c:v>44439</c:v>
                </c:pt>
                <c:pt idx="859">
                  <c:v>44438</c:v>
                </c:pt>
                <c:pt idx="860">
                  <c:v>44435</c:v>
                </c:pt>
                <c:pt idx="861">
                  <c:v>44434</c:v>
                </c:pt>
                <c:pt idx="862">
                  <c:v>44433</c:v>
                </c:pt>
                <c:pt idx="863">
                  <c:v>44432</c:v>
                </c:pt>
                <c:pt idx="864">
                  <c:v>44431</c:v>
                </c:pt>
                <c:pt idx="865">
                  <c:v>44428</c:v>
                </c:pt>
                <c:pt idx="866">
                  <c:v>44427</c:v>
                </c:pt>
                <c:pt idx="867">
                  <c:v>44426</c:v>
                </c:pt>
                <c:pt idx="868">
                  <c:v>44425</c:v>
                </c:pt>
                <c:pt idx="869">
                  <c:v>44424</c:v>
                </c:pt>
                <c:pt idx="870">
                  <c:v>44421</c:v>
                </c:pt>
                <c:pt idx="871">
                  <c:v>44420</c:v>
                </c:pt>
                <c:pt idx="872">
                  <c:v>44419</c:v>
                </c:pt>
                <c:pt idx="873">
                  <c:v>44418</c:v>
                </c:pt>
                <c:pt idx="874">
                  <c:v>44417</c:v>
                </c:pt>
                <c:pt idx="875">
                  <c:v>44414</c:v>
                </c:pt>
                <c:pt idx="876">
                  <c:v>44413</c:v>
                </c:pt>
                <c:pt idx="877">
                  <c:v>44412</c:v>
                </c:pt>
                <c:pt idx="878">
                  <c:v>44411</c:v>
                </c:pt>
                <c:pt idx="879">
                  <c:v>44410</c:v>
                </c:pt>
                <c:pt idx="880">
                  <c:v>44407</c:v>
                </c:pt>
                <c:pt idx="881">
                  <c:v>44406</c:v>
                </c:pt>
                <c:pt idx="882">
                  <c:v>44405</c:v>
                </c:pt>
                <c:pt idx="883">
                  <c:v>44404</c:v>
                </c:pt>
                <c:pt idx="884">
                  <c:v>44403</c:v>
                </c:pt>
                <c:pt idx="885">
                  <c:v>44400</c:v>
                </c:pt>
                <c:pt idx="886">
                  <c:v>44399</c:v>
                </c:pt>
                <c:pt idx="887">
                  <c:v>44398</c:v>
                </c:pt>
                <c:pt idx="888">
                  <c:v>44397</c:v>
                </c:pt>
                <c:pt idx="889">
                  <c:v>44396</c:v>
                </c:pt>
                <c:pt idx="890">
                  <c:v>44393</c:v>
                </c:pt>
                <c:pt idx="891">
                  <c:v>44392</c:v>
                </c:pt>
                <c:pt idx="892">
                  <c:v>44391</c:v>
                </c:pt>
                <c:pt idx="893">
                  <c:v>44390</c:v>
                </c:pt>
                <c:pt idx="894">
                  <c:v>44389</c:v>
                </c:pt>
                <c:pt idx="895">
                  <c:v>44386</c:v>
                </c:pt>
                <c:pt idx="896">
                  <c:v>44385</c:v>
                </c:pt>
                <c:pt idx="897">
                  <c:v>44384</c:v>
                </c:pt>
                <c:pt idx="898">
                  <c:v>44383</c:v>
                </c:pt>
                <c:pt idx="899">
                  <c:v>44379</c:v>
                </c:pt>
                <c:pt idx="900">
                  <c:v>44378</c:v>
                </c:pt>
                <c:pt idx="901">
                  <c:v>44377</c:v>
                </c:pt>
                <c:pt idx="902">
                  <c:v>44376</c:v>
                </c:pt>
                <c:pt idx="903">
                  <c:v>44375</c:v>
                </c:pt>
                <c:pt idx="904">
                  <c:v>44372</c:v>
                </c:pt>
                <c:pt idx="905">
                  <c:v>44371</c:v>
                </c:pt>
                <c:pt idx="906">
                  <c:v>44370</c:v>
                </c:pt>
                <c:pt idx="907">
                  <c:v>44369</c:v>
                </c:pt>
                <c:pt idx="908">
                  <c:v>44368</c:v>
                </c:pt>
                <c:pt idx="909">
                  <c:v>44365</c:v>
                </c:pt>
                <c:pt idx="910">
                  <c:v>44364</c:v>
                </c:pt>
                <c:pt idx="911">
                  <c:v>44363</c:v>
                </c:pt>
                <c:pt idx="912">
                  <c:v>44362</c:v>
                </c:pt>
                <c:pt idx="913">
                  <c:v>44361</c:v>
                </c:pt>
                <c:pt idx="914">
                  <c:v>44358</c:v>
                </c:pt>
                <c:pt idx="915">
                  <c:v>44357</c:v>
                </c:pt>
                <c:pt idx="916">
                  <c:v>44356</c:v>
                </c:pt>
                <c:pt idx="917">
                  <c:v>44355</c:v>
                </c:pt>
                <c:pt idx="918">
                  <c:v>44354</c:v>
                </c:pt>
                <c:pt idx="919">
                  <c:v>44351</c:v>
                </c:pt>
                <c:pt idx="920">
                  <c:v>44350</c:v>
                </c:pt>
                <c:pt idx="921">
                  <c:v>44349</c:v>
                </c:pt>
                <c:pt idx="922">
                  <c:v>44348</c:v>
                </c:pt>
                <c:pt idx="923">
                  <c:v>44344</c:v>
                </c:pt>
                <c:pt idx="924">
                  <c:v>44343</c:v>
                </c:pt>
                <c:pt idx="925">
                  <c:v>44342</c:v>
                </c:pt>
                <c:pt idx="926">
                  <c:v>44341</c:v>
                </c:pt>
                <c:pt idx="927">
                  <c:v>44340</c:v>
                </c:pt>
                <c:pt idx="928">
                  <c:v>44337</c:v>
                </c:pt>
                <c:pt idx="929">
                  <c:v>44336</c:v>
                </c:pt>
                <c:pt idx="930">
                  <c:v>44335</c:v>
                </c:pt>
                <c:pt idx="931">
                  <c:v>44334</c:v>
                </c:pt>
                <c:pt idx="932">
                  <c:v>44333</c:v>
                </c:pt>
                <c:pt idx="933">
                  <c:v>44330</c:v>
                </c:pt>
                <c:pt idx="934">
                  <c:v>44329</c:v>
                </c:pt>
                <c:pt idx="935">
                  <c:v>44328</c:v>
                </c:pt>
                <c:pt idx="936">
                  <c:v>44327</c:v>
                </c:pt>
                <c:pt idx="937">
                  <c:v>44326</c:v>
                </c:pt>
                <c:pt idx="938">
                  <c:v>44323</c:v>
                </c:pt>
                <c:pt idx="939">
                  <c:v>44322</c:v>
                </c:pt>
                <c:pt idx="940">
                  <c:v>44321</c:v>
                </c:pt>
                <c:pt idx="941">
                  <c:v>44320</c:v>
                </c:pt>
                <c:pt idx="942">
                  <c:v>44319</c:v>
                </c:pt>
                <c:pt idx="943">
                  <c:v>44316</c:v>
                </c:pt>
                <c:pt idx="944">
                  <c:v>44315</c:v>
                </c:pt>
                <c:pt idx="945">
                  <c:v>44314</c:v>
                </c:pt>
                <c:pt idx="946">
                  <c:v>44313</c:v>
                </c:pt>
                <c:pt idx="947">
                  <c:v>44312</c:v>
                </c:pt>
                <c:pt idx="948">
                  <c:v>44309</c:v>
                </c:pt>
                <c:pt idx="949">
                  <c:v>44308</c:v>
                </c:pt>
                <c:pt idx="950">
                  <c:v>44307</c:v>
                </c:pt>
                <c:pt idx="951">
                  <c:v>44306</c:v>
                </c:pt>
                <c:pt idx="952">
                  <c:v>44305</c:v>
                </c:pt>
                <c:pt idx="953">
                  <c:v>44302</c:v>
                </c:pt>
                <c:pt idx="954">
                  <c:v>44301</c:v>
                </c:pt>
                <c:pt idx="955">
                  <c:v>44300</c:v>
                </c:pt>
                <c:pt idx="956">
                  <c:v>44299</c:v>
                </c:pt>
                <c:pt idx="957">
                  <c:v>44298</c:v>
                </c:pt>
                <c:pt idx="958">
                  <c:v>44295</c:v>
                </c:pt>
                <c:pt idx="959">
                  <c:v>44294</c:v>
                </c:pt>
                <c:pt idx="960">
                  <c:v>44293</c:v>
                </c:pt>
                <c:pt idx="961">
                  <c:v>44292</c:v>
                </c:pt>
                <c:pt idx="962">
                  <c:v>44291</c:v>
                </c:pt>
                <c:pt idx="963">
                  <c:v>44287</c:v>
                </c:pt>
                <c:pt idx="964">
                  <c:v>44286</c:v>
                </c:pt>
                <c:pt idx="965">
                  <c:v>44285</c:v>
                </c:pt>
                <c:pt idx="966">
                  <c:v>44284</c:v>
                </c:pt>
                <c:pt idx="967">
                  <c:v>44281</c:v>
                </c:pt>
                <c:pt idx="968">
                  <c:v>44280</c:v>
                </c:pt>
                <c:pt idx="969">
                  <c:v>44279</c:v>
                </c:pt>
                <c:pt idx="970">
                  <c:v>44278</c:v>
                </c:pt>
                <c:pt idx="971">
                  <c:v>44277</c:v>
                </c:pt>
                <c:pt idx="972">
                  <c:v>44274</c:v>
                </c:pt>
                <c:pt idx="973">
                  <c:v>44273</c:v>
                </c:pt>
                <c:pt idx="974">
                  <c:v>44272</c:v>
                </c:pt>
                <c:pt idx="975">
                  <c:v>44271</c:v>
                </c:pt>
                <c:pt idx="976">
                  <c:v>44270</c:v>
                </c:pt>
                <c:pt idx="977">
                  <c:v>44267</c:v>
                </c:pt>
                <c:pt idx="978">
                  <c:v>44266</c:v>
                </c:pt>
                <c:pt idx="979">
                  <c:v>44265</c:v>
                </c:pt>
                <c:pt idx="980">
                  <c:v>44264</c:v>
                </c:pt>
                <c:pt idx="981">
                  <c:v>44263</c:v>
                </c:pt>
                <c:pt idx="982">
                  <c:v>44260</c:v>
                </c:pt>
                <c:pt idx="983">
                  <c:v>44259</c:v>
                </c:pt>
                <c:pt idx="984">
                  <c:v>44258</c:v>
                </c:pt>
                <c:pt idx="985">
                  <c:v>44257</c:v>
                </c:pt>
                <c:pt idx="986">
                  <c:v>44256</c:v>
                </c:pt>
                <c:pt idx="987">
                  <c:v>44253</c:v>
                </c:pt>
                <c:pt idx="988">
                  <c:v>44252</c:v>
                </c:pt>
                <c:pt idx="989">
                  <c:v>44251</c:v>
                </c:pt>
                <c:pt idx="990">
                  <c:v>44250</c:v>
                </c:pt>
                <c:pt idx="991">
                  <c:v>44249</c:v>
                </c:pt>
                <c:pt idx="992">
                  <c:v>44246</c:v>
                </c:pt>
                <c:pt idx="993">
                  <c:v>44245</c:v>
                </c:pt>
                <c:pt idx="994">
                  <c:v>44244</c:v>
                </c:pt>
                <c:pt idx="995">
                  <c:v>44243</c:v>
                </c:pt>
                <c:pt idx="996">
                  <c:v>44239</c:v>
                </c:pt>
                <c:pt idx="997">
                  <c:v>44238</c:v>
                </c:pt>
                <c:pt idx="998">
                  <c:v>44237</c:v>
                </c:pt>
                <c:pt idx="999">
                  <c:v>44236</c:v>
                </c:pt>
                <c:pt idx="1000">
                  <c:v>44235</c:v>
                </c:pt>
                <c:pt idx="1001">
                  <c:v>44232</c:v>
                </c:pt>
                <c:pt idx="1002">
                  <c:v>44231</c:v>
                </c:pt>
                <c:pt idx="1003">
                  <c:v>44230</c:v>
                </c:pt>
                <c:pt idx="1004">
                  <c:v>44229</c:v>
                </c:pt>
                <c:pt idx="1005">
                  <c:v>44228</c:v>
                </c:pt>
                <c:pt idx="1006">
                  <c:v>44225</c:v>
                </c:pt>
                <c:pt idx="1007">
                  <c:v>44224</c:v>
                </c:pt>
                <c:pt idx="1008">
                  <c:v>44223</c:v>
                </c:pt>
                <c:pt idx="1009">
                  <c:v>44222</c:v>
                </c:pt>
                <c:pt idx="1010">
                  <c:v>44221</c:v>
                </c:pt>
                <c:pt idx="1011">
                  <c:v>44218</c:v>
                </c:pt>
                <c:pt idx="1012">
                  <c:v>44217</c:v>
                </c:pt>
                <c:pt idx="1013">
                  <c:v>44216</c:v>
                </c:pt>
                <c:pt idx="1014">
                  <c:v>44215</c:v>
                </c:pt>
                <c:pt idx="1015">
                  <c:v>44211</c:v>
                </c:pt>
                <c:pt idx="1016">
                  <c:v>44210</c:v>
                </c:pt>
                <c:pt idx="1017">
                  <c:v>44209</c:v>
                </c:pt>
                <c:pt idx="1018">
                  <c:v>44208</c:v>
                </c:pt>
                <c:pt idx="1019">
                  <c:v>44207</c:v>
                </c:pt>
                <c:pt idx="1020">
                  <c:v>44204</c:v>
                </c:pt>
                <c:pt idx="1021">
                  <c:v>44203</c:v>
                </c:pt>
                <c:pt idx="1022">
                  <c:v>44202</c:v>
                </c:pt>
                <c:pt idx="1023">
                  <c:v>44201</c:v>
                </c:pt>
                <c:pt idx="1024">
                  <c:v>44200</c:v>
                </c:pt>
                <c:pt idx="1025">
                  <c:v>44196</c:v>
                </c:pt>
                <c:pt idx="1026">
                  <c:v>44195</c:v>
                </c:pt>
                <c:pt idx="1027">
                  <c:v>44194</c:v>
                </c:pt>
                <c:pt idx="1028">
                  <c:v>44193</c:v>
                </c:pt>
                <c:pt idx="1029">
                  <c:v>44189</c:v>
                </c:pt>
                <c:pt idx="1030">
                  <c:v>44188</c:v>
                </c:pt>
                <c:pt idx="1031">
                  <c:v>44187</c:v>
                </c:pt>
                <c:pt idx="1032">
                  <c:v>44186</c:v>
                </c:pt>
                <c:pt idx="1033">
                  <c:v>44183</c:v>
                </c:pt>
                <c:pt idx="1034">
                  <c:v>44182</c:v>
                </c:pt>
                <c:pt idx="1035">
                  <c:v>44181</c:v>
                </c:pt>
                <c:pt idx="1036">
                  <c:v>44180</c:v>
                </c:pt>
                <c:pt idx="1037">
                  <c:v>44179</c:v>
                </c:pt>
                <c:pt idx="1038">
                  <c:v>44176</c:v>
                </c:pt>
                <c:pt idx="1039">
                  <c:v>44175</c:v>
                </c:pt>
                <c:pt idx="1040">
                  <c:v>44174</c:v>
                </c:pt>
                <c:pt idx="1041">
                  <c:v>44173</c:v>
                </c:pt>
                <c:pt idx="1042">
                  <c:v>44172</c:v>
                </c:pt>
                <c:pt idx="1043">
                  <c:v>44169</c:v>
                </c:pt>
                <c:pt idx="1044">
                  <c:v>44168</c:v>
                </c:pt>
                <c:pt idx="1045">
                  <c:v>44167</c:v>
                </c:pt>
                <c:pt idx="1046">
                  <c:v>44166</c:v>
                </c:pt>
                <c:pt idx="1047">
                  <c:v>44165</c:v>
                </c:pt>
                <c:pt idx="1048">
                  <c:v>44162</c:v>
                </c:pt>
                <c:pt idx="1049">
                  <c:v>44160</c:v>
                </c:pt>
                <c:pt idx="1050">
                  <c:v>44159</c:v>
                </c:pt>
                <c:pt idx="1051">
                  <c:v>44158</c:v>
                </c:pt>
                <c:pt idx="1052">
                  <c:v>44155</c:v>
                </c:pt>
                <c:pt idx="1053">
                  <c:v>44154</c:v>
                </c:pt>
                <c:pt idx="1054">
                  <c:v>44153</c:v>
                </c:pt>
                <c:pt idx="1055">
                  <c:v>44152</c:v>
                </c:pt>
                <c:pt idx="1056">
                  <c:v>44151</c:v>
                </c:pt>
                <c:pt idx="1057">
                  <c:v>44148</c:v>
                </c:pt>
                <c:pt idx="1058">
                  <c:v>44147</c:v>
                </c:pt>
                <c:pt idx="1059">
                  <c:v>44146</c:v>
                </c:pt>
                <c:pt idx="1060">
                  <c:v>44145</c:v>
                </c:pt>
                <c:pt idx="1061">
                  <c:v>44144</c:v>
                </c:pt>
                <c:pt idx="1062">
                  <c:v>44141</c:v>
                </c:pt>
                <c:pt idx="1063">
                  <c:v>44140</c:v>
                </c:pt>
                <c:pt idx="1064">
                  <c:v>44139</c:v>
                </c:pt>
                <c:pt idx="1065">
                  <c:v>44138</c:v>
                </c:pt>
                <c:pt idx="1066">
                  <c:v>44137</c:v>
                </c:pt>
                <c:pt idx="1067">
                  <c:v>44134</c:v>
                </c:pt>
                <c:pt idx="1068">
                  <c:v>44133</c:v>
                </c:pt>
                <c:pt idx="1069">
                  <c:v>44132</c:v>
                </c:pt>
                <c:pt idx="1070">
                  <c:v>44131</c:v>
                </c:pt>
                <c:pt idx="1071">
                  <c:v>44130</c:v>
                </c:pt>
                <c:pt idx="1072">
                  <c:v>44127</c:v>
                </c:pt>
                <c:pt idx="1073">
                  <c:v>44126</c:v>
                </c:pt>
                <c:pt idx="1074">
                  <c:v>44125</c:v>
                </c:pt>
                <c:pt idx="1075">
                  <c:v>44124</c:v>
                </c:pt>
                <c:pt idx="1076">
                  <c:v>44123</c:v>
                </c:pt>
                <c:pt idx="1077">
                  <c:v>44120</c:v>
                </c:pt>
                <c:pt idx="1078">
                  <c:v>44119</c:v>
                </c:pt>
                <c:pt idx="1079">
                  <c:v>44118</c:v>
                </c:pt>
                <c:pt idx="1080">
                  <c:v>44117</c:v>
                </c:pt>
                <c:pt idx="1081">
                  <c:v>44116</c:v>
                </c:pt>
                <c:pt idx="1082">
                  <c:v>44113</c:v>
                </c:pt>
                <c:pt idx="1083">
                  <c:v>44112</c:v>
                </c:pt>
                <c:pt idx="1084">
                  <c:v>44111</c:v>
                </c:pt>
                <c:pt idx="1085">
                  <c:v>44110</c:v>
                </c:pt>
                <c:pt idx="1086">
                  <c:v>44109</c:v>
                </c:pt>
                <c:pt idx="1087">
                  <c:v>44106</c:v>
                </c:pt>
                <c:pt idx="1088">
                  <c:v>44105</c:v>
                </c:pt>
                <c:pt idx="1089">
                  <c:v>44104</c:v>
                </c:pt>
                <c:pt idx="1090">
                  <c:v>44103</c:v>
                </c:pt>
                <c:pt idx="1091">
                  <c:v>44102</c:v>
                </c:pt>
                <c:pt idx="1092">
                  <c:v>44099</c:v>
                </c:pt>
                <c:pt idx="1093">
                  <c:v>44098</c:v>
                </c:pt>
                <c:pt idx="1094">
                  <c:v>44097</c:v>
                </c:pt>
                <c:pt idx="1095">
                  <c:v>44096</c:v>
                </c:pt>
                <c:pt idx="1096">
                  <c:v>44095</c:v>
                </c:pt>
                <c:pt idx="1097">
                  <c:v>44092</c:v>
                </c:pt>
                <c:pt idx="1098">
                  <c:v>44091</c:v>
                </c:pt>
                <c:pt idx="1099">
                  <c:v>44090</c:v>
                </c:pt>
                <c:pt idx="1100">
                  <c:v>44089</c:v>
                </c:pt>
                <c:pt idx="1101">
                  <c:v>44088</c:v>
                </c:pt>
                <c:pt idx="1102">
                  <c:v>44085</c:v>
                </c:pt>
                <c:pt idx="1103">
                  <c:v>44084</c:v>
                </c:pt>
                <c:pt idx="1104">
                  <c:v>44083</c:v>
                </c:pt>
                <c:pt idx="1105">
                  <c:v>44082</c:v>
                </c:pt>
                <c:pt idx="1106">
                  <c:v>44078</c:v>
                </c:pt>
                <c:pt idx="1107">
                  <c:v>44077</c:v>
                </c:pt>
                <c:pt idx="1108">
                  <c:v>44076</c:v>
                </c:pt>
                <c:pt idx="1109">
                  <c:v>44075</c:v>
                </c:pt>
                <c:pt idx="1110">
                  <c:v>44074</c:v>
                </c:pt>
                <c:pt idx="1111">
                  <c:v>44071</c:v>
                </c:pt>
                <c:pt idx="1112">
                  <c:v>44070</c:v>
                </c:pt>
                <c:pt idx="1113">
                  <c:v>44069</c:v>
                </c:pt>
                <c:pt idx="1114">
                  <c:v>44068</c:v>
                </c:pt>
                <c:pt idx="1115">
                  <c:v>44067</c:v>
                </c:pt>
                <c:pt idx="1116">
                  <c:v>44064</c:v>
                </c:pt>
                <c:pt idx="1117">
                  <c:v>44063</c:v>
                </c:pt>
                <c:pt idx="1118">
                  <c:v>44062</c:v>
                </c:pt>
                <c:pt idx="1119">
                  <c:v>44061</c:v>
                </c:pt>
                <c:pt idx="1120">
                  <c:v>44060</c:v>
                </c:pt>
                <c:pt idx="1121">
                  <c:v>44057</c:v>
                </c:pt>
                <c:pt idx="1122">
                  <c:v>44056</c:v>
                </c:pt>
                <c:pt idx="1123">
                  <c:v>44055</c:v>
                </c:pt>
                <c:pt idx="1124">
                  <c:v>44054</c:v>
                </c:pt>
                <c:pt idx="1125">
                  <c:v>44053</c:v>
                </c:pt>
                <c:pt idx="1126">
                  <c:v>44050</c:v>
                </c:pt>
                <c:pt idx="1127">
                  <c:v>44049</c:v>
                </c:pt>
                <c:pt idx="1128">
                  <c:v>44048</c:v>
                </c:pt>
                <c:pt idx="1129">
                  <c:v>44047</c:v>
                </c:pt>
                <c:pt idx="1130">
                  <c:v>44046</c:v>
                </c:pt>
                <c:pt idx="1131">
                  <c:v>44043</c:v>
                </c:pt>
                <c:pt idx="1132">
                  <c:v>44042</c:v>
                </c:pt>
                <c:pt idx="1133">
                  <c:v>44041</c:v>
                </c:pt>
                <c:pt idx="1134">
                  <c:v>44040</c:v>
                </c:pt>
                <c:pt idx="1135">
                  <c:v>44039</c:v>
                </c:pt>
                <c:pt idx="1136">
                  <c:v>44036</c:v>
                </c:pt>
                <c:pt idx="1137">
                  <c:v>44035</c:v>
                </c:pt>
                <c:pt idx="1138">
                  <c:v>44034</c:v>
                </c:pt>
                <c:pt idx="1139">
                  <c:v>44033</c:v>
                </c:pt>
                <c:pt idx="1140">
                  <c:v>44032</c:v>
                </c:pt>
                <c:pt idx="1141">
                  <c:v>44029</c:v>
                </c:pt>
                <c:pt idx="1142">
                  <c:v>44028</c:v>
                </c:pt>
                <c:pt idx="1143">
                  <c:v>44027</c:v>
                </c:pt>
                <c:pt idx="1144">
                  <c:v>44026</c:v>
                </c:pt>
                <c:pt idx="1145">
                  <c:v>44025</c:v>
                </c:pt>
                <c:pt idx="1146">
                  <c:v>44022</c:v>
                </c:pt>
                <c:pt idx="1147">
                  <c:v>44021</c:v>
                </c:pt>
                <c:pt idx="1148">
                  <c:v>44020</c:v>
                </c:pt>
                <c:pt idx="1149">
                  <c:v>44019</c:v>
                </c:pt>
                <c:pt idx="1150">
                  <c:v>44018</c:v>
                </c:pt>
                <c:pt idx="1151">
                  <c:v>44014</c:v>
                </c:pt>
                <c:pt idx="1152">
                  <c:v>44013</c:v>
                </c:pt>
                <c:pt idx="1153">
                  <c:v>44012</c:v>
                </c:pt>
                <c:pt idx="1154">
                  <c:v>44011</c:v>
                </c:pt>
                <c:pt idx="1155">
                  <c:v>44008</c:v>
                </c:pt>
                <c:pt idx="1156">
                  <c:v>44007</c:v>
                </c:pt>
                <c:pt idx="1157">
                  <c:v>44006</c:v>
                </c:pt>
                <c:pt idx="1158">
                  <c:v>44005</c:v>
                </c:pt>
                <c:pt idx="1159">
                  <c:v>44004</c:v>
                </c:pt>
                <c:pt idx="1160">
                  <c:v>44001</c:v>
                </c:pt>
                <c:pt idx="1161">
                  <c:v>44000</c:v>
                </c:pt>
                <c:pt idx="1162">
                  <c:v>43999</c:v>
                </c:pt>
                <c:pt idx="1163">
                  <c:v>43998</c:v>
                </c:pt>
                <c:pt idx="1164">
                  <c:v>43997</c:v>
                </c:pt>
                <c:pt idx="1165">
                  <c:v>43994</c:v>
                </c:pt>
                <c:pt idx="1166">
                  <c:v>43993</c:v>
                </c:pt>
                <c:pt idx="1167">
                  <c:v>43992</c:v>
                </c:pt>
                <c:pt idx="1168">
                  <c:v>43991</c:v>
                </c:pt>
                <c:pt idx="1169">
                  <c:v>43990</c:v>
                </c:pt>
                <c:pt idx="1170">
                  <c:v>43987</c:v>
                </c:pt>
                <c:pt idx="1171">
                  <c:v>43986</c:v>
                </c:pt>
                <c:pt idx="1172">
                  <c:v>43985</c:v>
                </c:pt>
                <c:pt idx="1173">
                  <c:v>43984</c:v>
                </c:pt>
                <c:pt idx="1174">
                  <c:v>43983</c:v>
                </c:pt>
                <c:pt idx="1175">
                  <c:v>43980</c:v>
                </c:pt>
                <c:pt idx="1176">
                  <c:v>43979</c:v>
                </c:pt>
                <c:pt idx="1177">
                  <c:v>43978</c:v>
                </c:pt>
                <c:pt idx="1178">
                  <c:v>43977</c:v>
                </c:pt>
                <c:pt idx="1179">
                  <c:v>43973</c:v>
                </c:pt>
                <c:pt idx="1180">
                  <c:v>43972</c:v>
                </c:pt>
                <c:pt idx="1181">
                  <c:v>43971</c:v>
                </c:pt>
                <c:pt idx="1182">
                  <c:v>43970</c:v>
                </c:pt>
                <c:pt idx="1183">
                  <c:v>43969</c:v>
                </c:pt>
                <c:pt idx="1184">
                  <c:v>43966</c:v>
                </c:pt>
                <c:pt idx="1185">
                  <c:v>43965</c:v>
                </c:pt>
                <c:pt idx="1186">
                  <c:v>43964</c:v>
                </c:pt>
                <c:pt idx="1187">
                  <c:v>43963</c:v>
                </c:pt>
                <c:pt idx="1188">
                  <c:v>43962</c:v>
                </c:pt>
                <c:pt idx="1189">
                  <c:v>43959</c:v>
                </c:pt>
                <c:pt idx="1190">
                  <c:v>43958</c:v>
                </c:pt>
                <c:pt idx="1191">
                  <c:v>43957</c:v>
                </c:pt>
                <c:pt idx="1192">
                  <c:v>43956</c:v>
                </c:pt>
                <c:pt idx="1193">
                  <c:v>43955</c:v>
                </c:pt>
                <c:pt idx="1194">
                  <c:v>43952</c:v>
                </c:pt>
                <c:pt idx="1195">
                  <c:v>43951</c:v>
                </c:pt>
                <c:pt idx="1196">
                  <c:v>43950</c:v>
                </c:pt>
                <c:pt idx="1197">
                  <c:v>43949</c:v>
                </c:pt>
                <c:pt idx="1198">
                  <c:v>43948</c:v>
                </c:pt>
                <c:pt idx="1199">
                  <c:v>43945</c:v>
                </c:pt>
                <c:pt idx="1200">
                  <c:v>43944</c:v>
                </c:pt>
                <c:pt idx="1201">
                  <c:v>43943</c:v>
                </c:pt>
                <c:pt idx="1202">
                  <c:v>43942</c:v>
                </c:pt>
                <c:pt idx="1203">
                  <c:v>43941</c:v>
                </c:pt>
                <c:pt idx="1204">
                  <c:v>43938</c:v>
                </c:pt>
                <c:pt idx="1205">
                  <c:v>43937</c:v>
                </c:pt>
                <c:pt idx="1206">
                  <c:v>43936</c:v>
                </c:pt>
                <c:pt idx="1207">
                  <c:v>43935</c:v>
                </c:pt>
                <c:pt idx="1208">
                  <c:v>43934</c:v>
                </c:pt>
                <c:pt idx="1209">
                  <c:v>43930</c:v>
                </c:pt>
                <c:pt idx="1210">
                  <c:v>43929</c:v>
                </c:pt>
                <c:pt idx="1211">
                  <c:v>43928</c:v>
                </c:pt>
                <c:pt idx="1212">
                  <c:v>43927</c:v>
                </c:pt>
                <c:pt idx="1213">
                  <c:v>43924</c:v>
                </c:pt>
                <c:pt idx="1214">
                  <c:v>43923</c:v>
                </c:pt>
                <c:pt idx="1215">
                  <c:v>43922</c:v>
                </c:pt>
                <c:pt idx="1216">
                  <c:v>43921</c:v>
                </c:pt>
                <c:pt idx="1217">
                  <c:v>43920</c:v>
                </c:pt>
                <c:pt idx="1218">
                  <c:v>43917</c:v>
                </c:pt>
                <c:pt idx="1219">
                  <c:v>43916</c:v>
                </c:pt>
                <c:pt idx="1220">
                  <c:v>43915</c:v>
                </c:pt>
                <c:pt idx="1221">
                  <c:v>43914</c:v>
                </c:pt>
                <c:pt idx="1222">
                  <c:v>43913</c:v>
                </c:pt>
                <c:pt idx="1223">
                  <c:v>43910</c:v>
                </c:pt>
                <c:pt idx="1224">
                  <c:v>43909</c:v>
                </c:pt>
                <c:pt idx="1225">
                  <c:v>43908</c:v>
                </c:pt>
                <c:pt idx="1226">
                  <c:v>43907</c:v>
                </c:pt>
                <c:pt idx="1227">
                  <c:v>43906</c:v>
                </c:pt>
                <c:pt idx="1228">
                  <c:v>43903</c:v>
                </c:pt>
                <c:pt idx="1229">
                  <c:v>43902</c:v>
                </c:pt>
                <c:pt idx="1230">
                  <c:v>43901</c:v>
                </c:pt>
                <c:pt idx="1231">
                  <c:v>43900</c:v>
                </c:pt>
                <c:pt idx="1232">
                  <c:v>43899</c:v>
                </c:pt>
                <c:pt idx="1233">
                  <c:v>43896</c:v>
                </c:pt>
                <c:pt idx="1234">
                  <c:v>43895</c:v>
                </c:pt>
                <c:pt idx="1235">
                  <c:v>43894</c:v>
                </c:pt>
                <c:pt idx="1236">
                  <c:v>43893</c:v>
                </c:pt>
                <c:pt idx="1237">
                  <c:v>43892</c:v>
                </c:pt>
                <c:pt idx="1238">
                  <c:v>43889</c:v>
                </c:pt>
                <c:pt idx="1239">
                  <c:v>43888</c:v>
                </c:pt>
                <c:pt idx="1240">
                  <c:v>43887</c:v>
                </c:pt>
                <c:pt idx="1241">
                  <c:v>43886</c:v>
                </c:pt>
                <c:pt idx="1242">
                  <c:v>43885</c:v>
                </c:pt>
                <c:pt idx="1243">
                  <c:v>43882</c:v>
                </c:pt>
                <c:pt idx="1244">
                  <c:v>43881</c:v>
                </c:pt>
                <c:pt idx="1245">
                  <c:v>43880</c:v>
                </c:pt>
                <c:pt idx="1246">
                  <c:v>43879</c:v>
                </c:pt>
                <c:pt idx="1247">
                  <c:v>43875</c:v>
                </c:pt>
                <c:pt idx="1248">
                  <c:v>43874</c:v>
                </c:pt>
                <c:pt idx="1249">
                  <c:v>43873</c:v>
                </c:pt>
                <c:pt idx="1250">
                  <c:v>43872</c:v>
                </c:pt>
                <c:pt idx="1251">
                  <c:v>43871</c:v>
                </c:pt>
                <c:pt idx="1252">
                  <c:v>43868</c:v>
                </c:pt>
                <c:pt idx="1253">
                  <c:v>43867</c:v>
                </c:pt>
                <c:pt idx="1254">
                  <c:v>43866</c:v>
                </c:pt>
                <c:pt idx="1255">
                  <c:v>43865</c:v>
                </c:pt>
                <c:pt idx="1256">
                  <c:v>43864</c:v>
                </c:pt>
                <c:pt idx="1257">
                  <c:v>43861</c:v>
                </c:pt>
                <c:pt idx="1258">
                  <c:v>43860</c:v>
                </c:pt>
                <c:pt idx="1259">
                  <c:v>43859</c:v>
                </c:pt>
                <c:pt idx="1260">
                  <c:v>43858</c:v>
                </c:pt>
                <c:pt idx="1261">
                  <c:v>43857</c:v>
                </c:pt>
                <c:pt idx="1262">
                  <c:v>43854</c:v>
                </c:pt>
                <c:pt idx="1263">
                  <c:v>43853</c:v>
                </c:pt>
                <c:pt idx="1264">
                  <c:v>43852</c:v>
                </c:pt>
                <c:pt idx="1265">
                  <c:v>43851</c:v>
                </c:pt>
                <c:pt idx="1266">
                  <c:v>43847</c:v>
                </c:pt>
                <c:pt idx="1267">
                  <c:v>43846</c:v>
                </c:pt>
                <c:pt idx="1268">
                  <c:v>43845</c:v>
                </c:pt>
                <c:pt idx="1269">
                  <c:v>43844</c:v>
                </c:pt>
                <c:pt idx="1270">
                  <c:v>43843</c:v>
                </c:pt>
                <c:pt idx="1271">
                  <c:v>43840</c:v>
                </c:pt>
                <c:pt idx="1272">
                  <c:v>43839</c:v>
                </c:pt>
                <c:pt idx="1273">
                  <c:v>43838</c:v>
                </c:pt>
                <c:pt idx="1274">
                  <c:v>43837</c:v>
                </c:pt>
                <c:pt idx="1275">
                  <c:v>43836</c:v>
                </c:pt>
                <c:pt idx="1276">
                  <c:v>43833</c:v>
                </c:pt>
                <c:pt idx="1277">
                  <c:v>43832</c:v>
                </c:pt>
                <c:pt idx="1278">
                  <c:v>43830</c:v>
                </c:pt>
                <c:pt idx="1279">
                  <c:v>43829</c:v>
                </c:pt>
                <c:pt idx="1280">
                  <c:v>43826</c:v>
                </c:pt>
                <c:pt idx="1281">
                  <c:v>43825</c:v>
                </c:pt>
                <c:pt idx="1282">
                  <c:v>43823</c:v>
                </c:pt>
                <c:pt idx="1283">
                  <c:v>43822</c:v>
                </c:pt>
                <c:pt idx="1284">
                  <c:v>43819</c:v>
                </c:pt>
                <c:pt idx="1285">
                  <c:v>43818</c:v>
                </c:pt>
                <c:pt idx="1286">
                  <c:v>43817</c:v>
                </c:pt>
                <c:pt idx="1287">
                  <c:v>43816</c:v>
                </c:pt>
                <c:pt idx="1288">
                  <c:v>43815</c:v>
                </c:pt>
                <c:pt idx="1289">
                  <c:v>43812</c:v>
                </c:pt>
                <c:pt idx="1290">
                  <c:v>43811</c:v>
                </c:pt>
                <c:pt idx="1291">
                  <c:v>43810</c:v>
                </c:pt>
                <c:pt idx="1292">
                  <c:v>43809</c:v>
                </c:pt>
                <c:pt idx="1293">
                  <c:v>43808</c:v>
                </c:pt>
                <c:pt idx="1294">
                  <c:v>43805</c:v>
                </c:pt>
                <c:pt idx="1295">
                  <c:v>43804</c:v>
                </c:pt>
                <c:pt idx="1296">
                  <c:v>43803</c:v>
                </c:pt>
                <c:pt idx="1297">
                  <c:v>43802</c:v>
                </c:pt>
                <c:pt idx="1298">
                  <c:v>43801</c:v>
                </c:pt>
                <c:pt idx="1299">
                  <c:v>43798</c:v>
                </c:pt>
                <c:pt idx="1300">
                  <c:v>43796</c:v>
                </c:pt>
                <c:pt idx="1301">
                  <c:v>43795</c:v>
                </c:pt>
                <c:pt idx="1302">
                  <c:v>43794</c:v>
                </c:pt>
                <c:pt idx="1303">
                  <c:v>43791</c:v>
                </c:pt>
                <c:pt idx="1304">
                  <c:v>43790</c:v>
                </c:pt>
                <c:pt idx="1305">
                  <c:v>43789</c:v>
                </c:pt>
                <c:pt idx="1306">
                  <c:v>43788</c:v>
                </c:pt>
                <c:pt idx="1307">
                  <c:v>43787</c:v>
                </c:pt>
                <c:pt idx="1308">
                  <c:v>43784</c:v>
                </c:pt>
                <c:pt idx="1309">
                  <c:v>43783</c:v>
                </c:pt>
                <c:pt idx="1310">
                  <c:v>43782</c:v>
                </c:pt>
                <c:pt idx="1311">
                  <c:v>43781</c:v>
                </c:pt>
                <c:pt idx="1312">
                  <c:v>43780</c:v>
                </c:pt>
                <c:pt idx="1313">
                  <c:v>43777</c:v>
                </c:pt>
                <c:pt idx="1314">
                  <c:v>43776</c:v>
                </c:pt>
                <c:pt idx="1315">
                  <c:v>43775</c:v>
                </c:pt>
                <c:pt idx="1316">
                  <c:v>43774</c:v>
                </c:pt>
                <c:pt idx="1317">
                  <c:v>43773</c:v>
                </c:pt>
                <c:pt idx="1318">
                  <c:v>43770</c:v>
                </c:pt>
                <c:pt idx="1319">
                  <c:v>43769</c:v>
                </c:pt>
                <c:pt idx="1320">
                  <c:v>43768</c:v>
                </c:pt>
                <c:pt idx="1321">
                  <c:v>43767</c:v>
                </c:pt>
                <c:pt idx="1322">
                  <c:v>43766</c:v>
                </c:pt>
                <c:pt idx="1323">
                  <c:v>43763</c:v>
                </c:pt>
                <c:pt idx="1324">
                  <c:v>43762</c:v>
                </c:pt>
                <c:pt idx="1325">
                  <c:v>43761</c:v>
                </c:pt>
                <c:pt idx="1326">
                  <c:v>43760</c:v>
                </c:pt>
                <c:pt idx="1327">
                  <c:v>43759</c:v>
                </c:pt>
                <c:pt idx="1328">
                  <c:v>43756</c:v>
                </c:pt>
                <c:pt idx="1329">
                  <c:v>43755</c:v>
                </c:pt>
                <c:pt idx="1330">
                  <c:v>43754</c:v>
                </c:pt>
                <c:pt idx="1331">
                  <c:v>43753</c:v>
                </c:pt>
                <c:pt idx="1332">
                  <c:v>43752</c:v>
                </c:pt>
                <c:pt idx="1333">
                  <c:v>43749</c:v>
                </c:pt>
                <c:pt idx="1334">
                  <c:v>43748</c:v>
                </c:pt>
                <c:pt idx="1335">
                  <c:v>43747</c:v>
                </c:pt>
                <c:pt idx="1336">
                  <c:v>43746</c:v>
                </c:pt>
                <c:pt idx="1337">
                  <c:v>43745</c:v>
                </c:pt>
                <c:pt idx="1338">
                  <c:v>43742</c:v>
                </c:pt>
                <c:pt idx="1339">
                  <c:v>43741</c:v>
                </c:pt>
                <c:pt idx="1340">
                  <c:v>43740</c:v>
                </c:pt>
                <c:pt idx="1341">
                  <c:v>43739</c:v>
                </c:pt>
                <c:pt idx="1342">
                  <c:v>43738</c:v>
                </c:pt>
                <c:pt idx="1343">
                  <c:v>43735</c:v>
                </c:pt>
                <c:pt idx="1344">
                  <c:v>43734</c:v>
                </c:pt>
                <c:pt idx="1345">
                  <c:v>43733</c:v>
                </c:pt>
                <c:pt idx="1346">
                  <c:v>43732</c:v>
                </c:pt>
                <c:pt idx="1347">
                  <c:v>43731</c:v>
                </c:pt>
                <c:pt idx="1348">
                  <c:v>43728</c:v>
                </c:pt>
                <c:pt idx="1349">
                  <c:v>43727</c:v>
                </c:pt>
                <c:pt idx="1350">
                  <c:v>43726</c:v>
                </c:pt>
                <c:pt idx="1351">
                  <c:v>43725</c:v>
                </c:pt>
                <c:pt idx="1352">
                  <c:v>43724</c:v>
                </c:pt>
                <c:pt idx="1353">
                  <c:v>43721</c:v>
                </c:pt>
                <c:pt idx="1354">
                  <c:v>43720</c:v>
                </c:pt>
                <c:pt idx="1355">
                  <c:v>43719</c:v>
                </c:pt>
                <c:pt idx="1356">
                  <c:v>43718</c:v>
                </c:pt>
                <c:pt idx="1357">
                  <c:v>43717</c:v>
                </c:pt>
                <c:pt idx="1358">
                  <c:v>43714</c:v>
                </c:pt>
                <c:pt idx="1359">
                  <c:v>43713</c:v>
                </c:pt>
                <c:pt idx="1360">
                  <c:v>43712</c:v>
                </c:pt>
                <c:pt idx="1361">
                  <c:v>43711</c:v>
                </c:pt>
                <c:pt idx="1362">
                  <c:v>43707</c:v>
                </c:pt>
                <c:pt idx="1363">
                  <c:v>43706</c:v>
                </c:pt>
                <c:pt idx="1364">
                  <c:v>43705</c:v>
                </c:pt>
                <c:pt idx="1365">
                  <c:v>43704</c:v>
                </c:pt>
                <c:pt idx="1366">
                  <c:v>43703</c:v>
                </c:pt>
                <c:pt idx="1367">
                  <c:v>43700</c:v>
                </c:pt>
                <c:pt idx="1368">
                  <c:v>43699</c:v>
                </c:pt>
                <c:pt idx="1369">
                  <c:v>43698</c:v>
                </c:pt>
                <c:pt idx="1370">
                  <c:v>43697</c:v>
                </c:pt>
                <c:pt idx="1371">
                  <c:v>43696</c:v>
                </c:pt>
                <c:pt idx="1372">
                  <c:v>43693</c:v>
                </c:pt>
                <c:pt idx="1373">
                  <c:v>43692</c:v>
                </c:pt>
                <c:pt idx="1374">
                  <c:v>43691</c:v>
                </c:pt>
                <c:pt idx="1375">
                  <c:v>43690</c:v>
                </c:pt>
                <c:pt idx="1376">
                  <c:v>43689</c:v>
                </c:pt>
                <c:pt idx="1377">
                  <c:v>43686</c:v>
                </c:pt>
                <c:pt idx="1378">
                  <c:v>43685</c:v>
                </c:pt>
                <c:pt idx="1379">
                  <c:v>43684</c:v>
                </c:pt>
                <c:pt idx="1380">
                  <c:v>43683</c:v>
                </c:pt>
                <c:pt idx="1381">
                  <c:v>43682</c:v>
                </c:pt>
                <c:pt idx="1382">
                  <c:v>43679</c:v>
                </c:pt>
                <c:pt idx="1383">
                  <c:v>43678</c:v>
                </c:pt>
                <c:pt idx="1384">
                  <c:v>43677</c:v>
                </c:pt>
                <c:pt idx="1385">
                  <c:v>43676</c:v>
                </c:pt>
                <c:pt idx="1386">
                  <c:v>43675</c:v>
                </c:pt>
                <c:pt idx="1387">
                  <c:v>43672</c:v>
                </c:pt>
                <c:pt idx="1388">
                  <c:v>43671</c:v>
                </c:pt>
                <c:pt idx="1389">
                  <c:v>43670</c:v>
                </c:pt>
                <c:pt idx="1390">
                  <c:v>43669</c:v>
                </c:pt>
                <c:pt idx="1391">
                  <c:v>43668</c:v>
                </c:pt>
                <c:pt idx="1392">
                  <c:v>43665</c:v>
                </c:pt>
                <c:pt idx="1393">
                  <c:v>43664</c:v>
                </c:pt>
                <c:pt idx="1394">
                  <c:v>43663</c:v>
                </c:pt>
                <c:pt idx="1395">
                  <c:v>43662</c:v>
                </c:pt>
                <c:pt idx="1396">
                  <c:v>43661</c:v>
                </c:pt>
                <c:pt idx="1397">
                  <c:v>43658</c:v>
                </c:pt>
                <c:pt idx="1398">
                  <c:v>43657</c:v>
                </c:pt>
                <c:pt idx="1399">
                  <c:v>43656</c:v>
                </c:pt>
                <c:pt idx="1400">
                  <c:v>43655</c:v>
                </c:pt>
                <c:pt idx="1401">
                  <c:v>43654</c:v>
                </c:pt>
                <c:pt idx="1402">
                  <c:v>43651</c:v>
                </c:pt>
                <c:pt idx="1403">
                  <c:v>43649</c:v>
                </c:pt>
                <c:pt idx="1404">
                  <c:v>43648</c:v>
                </c:pt>
                <c:pt idx="1405">
                  <c:v>43647</c:v>
                </c:pt>
                <c:pt idx="1406">
                  <c:v>43644</c:v>
                </c:pt>
                <c:pt idx="1407">
                  <c:v>43643</c:v>
                </c:pt>
                <c:pt idx="1408">
                  <c:v>43642</c:v>
                </c:pt>
                <c:pt idx="1409">
                  <c:v>43641</c:v>
                </c:pt>
                <c:pt idx="1410">
                  <c:v>43640</c:v>
                </c:pt>
                <c:pt idx="1411">
                  <c:v>43637</c:v>
                </c:pt>
                <c:pt idx="1412">
                  <c:v>43636</c:v>
                </c:pt>
                <c:pt idx="1413">
                  <c:v>43635</c:v>
                </c:pt>
                <c:pt idx="1414">
                  <c:v>43634</c:v>
                </c:pt>
                <c:pt idx="1415">
                  <c:v>43633</c:v>
                </c:pt>
                <c:pt idx="1416">
                  <c:v>43630</c:v>
                </c:pt>
                <c:pt idx="1417">
                  <c:v>43629</c:v>
                </c:pt>
                <c:pt idx="1418">
                  <c:v>43628</c:v>
                </c:pt>
                <c:pt idx="1419">
                  <c:v>43627</c:v>
                </c:pt>
                <c:pt idx="1420">
                  <c:v>43626</c:v>
                </c:pt>
                <c:pt idx="1421">
                  <c:v>43623</c:v>
                </c:pt>
                <c:pt idx="1422">
                  <c:v>43622</c:v>
                </c:pt>
                <c:pt idx="1423">
                  <c:v>43621</c:v>
                </c:pt>
                <c:pt idx="1424">
                  <c:v>43620</c:v>
                </c:pt>
                <c:pt idx="1425">
                  <c:v>43619</c:v>
                </c:pt>
                <c:pt idx="1426">
                  <c:v>43616</c:v>
                </c:pt>
                <c:pt idx="1427">
                  <c:v>43615</c:v>
                </c:pt>
                <c:pt idx="1428">
                  <c:v>43614</c:v>
                </c:pt>
                <c:pt idx="1429">
                  <c:v>43613</c:v>
                </c:pt>
                <c:pt idx="1430">
                  <c:v>43609</c:v>
                </c:pt>
                <c:pt idx="1431">
                  <c:v>43608</c:v>
                </c:pt>
                <c:pt idx="1432">
                  <c:v>43607</c:v>
                </c:pt>
                <c:pt idx="1433">
                  <c:v>43606</c:v>
                </c:pt>
                <c:pt idx="1434">
                  <c:v>43605</c:v>
                </c:pt>
                <c:pt idx="1435">
                  <c:v>43602</c:v>
                </c:pt>
                <c:pt idx="1436">
                  <c:v>43601</c:v>
                </c:pt>
                <c:pt idx="1437">
                  <c:v>43600</c:v>
                </c:pt>
                <c:pt idx="1438">
                  <c:v>43599</c:v>
                </c:pt>
                <c:pt idx="1439">
                  <c:v>43598</c:v>
                </c:pt>
                <c:pt idx="1440">
                  <c:v>43595</c:v>
                </c:pt>
                <c:pt idx="1441">
                  <c:v>43594</c:v>
                </c:pt>
                <c:pt idx="1442">
                  <c:v>43593</c:v>
                </c:pt>
                <c:pt idx="1443">
                  <c:v>43592</c:v>
                </c:pt>
                <c:pt idx="1444">
                  <c:v>43591</c:v>
                </c:pt>
                <c:pt idx="1445">
                  <c:v>43588</c:v>
                </c:pt>
                <c:pt idx="1446">
                  <c:v>43587</c:v>
                </c:pt>
                <c:pt idx="1447">
                  <c:v>43586</c:v>
                </c:pt>
                <c:pt idx="1448">
                  <c:v>43585</c:v>
                </c:pt>
                <c:pt idx="1449">
                  <c:v>43584</c:v>
                </c:pt>
                <c:pt idx="1450">
                  <c:v>43581</c:v>
                </c:pt>
                <c:pt idx="1451">
                  <c:v>43580</c:v>
                </c:pt>
                <c:pt idx="1452">
                  <c:v>43579</c:v>
                </c:pt>
                <c:pt idx="1453">
                  <c:v>43578</c:v>
                </c:pt>
                <c:pt idx="1454">
                  <c:v>43577</c:v>
                </c:pt>
                <c:pt idx="1455">
                  <c:v>43573</c:v>
                </c:pt>
                <c:pt idx="1456">
                  <c:v>43572</c:v>
                </c:pt>
                <c:pt idx="1457">
                  <c:v>43571</c:v>
                </c:pt>
                <c:pt idx="1458">
                  <c:v>43570</c:v>
                </c:pt>
                <c:pt idx="1459">
                  <c:v>43567</c:v>
                </c:pt>
                <c:pt idx="1460">
                  <c:v>43566</c:v>
                </c:pt>
                <c:pt idx="1461">
                  <c:v>43565</c:v>
                </c:pt>
                <c:pt idx="1462">
                  <c:v>43564</c:v>
                </c:pt>
                <c:pt idx="1463">
                  <c:v>43563</c:v>
                </c:pt>
                <c:pt idx="1464">
                  <c:v>43560</c:v>
                </c:pt>
                <c:pt idx="1465">
                  <c:v>43559</c:v>
                </c:pt>
                <c:pt idx="1466">
                  <c:v>43558</c:v>
                </c:pt>
                <c:pt idx="1467">
                  <c:v>43557</c:v>
                </c:pt>
                <c:pt idx="1468">
                  <c:v>43556</c:v>
                </c:pt>
                <c:pt idx="1469">
                  <c:v>43553</c:v>
                </c:pt>
                <c:pt idx="1470">
                  <c:v>43552</c:v>
                </c:pt>
                <c:pt idx="1471">
                  <c:v>43551</c:v>
                </c:pt>
                <c:pt idx="1472">
                  <c:v>43550</c:v>
                </c:pt>
                <c:pt idx="1473">
                  <c:v>43549</c:v>
                </c:pt>
                <c:pt idx="1474">
                  <c:v>43546</c:v>
                </c:pt>
                <c:pt idx="1475">
                  <c:v>43545</c:v>
                </c:pt>
                <c:pt idx="1476">
                  <c:v>43544</c:v>
                </c:pt>
                <c:pt idx="1477">
                  <c:v>43543</c:v>
                </c:pt>
                <c:pt idx="1478">
                  <c:v>43542</c:v>
                </c:pt>
                <c:pt idx="1479">
                  <c:v>43539</c:v>
                </c:pt>
                <c:pt idx="1480">
                  <c:v>43538</c:v>
                </c:pt>
                <c:pt idx="1481">
                  <c:v>43537</c:v>
                </c:pt>
                <c:pt idx="1482">
                  <c:v>43536</c:v>
                </c:pt>
                <c:pt idx="1483">
                  <c:v>43535</c:v>
                </c:pt>
                <c:pt idx="1484">
                  <c:v>43532</c:v>
                </c:pt>
                <c:pt idx="1485">
                  <c:v>43531</c:v>
                </c:pt>
                <c:pt idx="1486">
                  <c:v>43530</c:v>
                </c:pt>
                <c:pt idx="1487">
                  <c:v>43529</c:v>
                </c:pt>
                <c:pt idx="1488">
                  <c:v>43528</c:v>
                </c:pt>
                <c:pt idx="1489">
                  <c:v>43525</c:v>
                </c:pt>
                <c:pt idx="1490">
                  <c:v>43524</c:v>
                </c:pt>
                <c:pt idx="1491">
                  <c:v>43523</c:v>
                </c:pt>
                <c:pt idx="1492">
                  <c:v>43522</c:v>
                </c:pt>
                <c:pt idx="1493">
                  <c:v>43521</c:v>
                </c:pt>
                <c:pt idx="1494">
                  <c:v>43518</c:v>
                </c:pt>
                <c:pt idx="1495">
                  <c:v>43517</c:v>
                </c:pt>
                <c:pt idx="1496">
                  <c:v>43516</c:v>
                </c:pt>
                <c:pt idx="1497">
                  <c:v>43515</c:v>
                </c:pt>
                <c:pt idx="1498">
                  <c:v>43511</c:v>
                </c:pt>
                <c:pt idx="1499">
                  <c:v>43510</c:v>
                </c:pt>
                <c:pt idx="1500">
                  <c:v>43509</c:v>
                </c:pt>
                <c:pt idx="1501">
                  <c:v>43508</c:v>
                </c:pt>
                <c:pt idx="1502">
                  <c:v>43507</c:v>
                </c:pt>
                <c:pt idx="1503">
                  <c:v>43504</c:v>
                </c:pt>
                <c:pt idx="1504">
                  <c:v>43503</c:v>
                </c:pt>
                <c:pt idx="1505">
                  <c:v>43502</c:v>
                </c:pt>
                <c:pt idx="1506">
                  <c:v>43501</c:v>
                </c:pt>
                <c:pt idx="1507">
                  <c:v>43500</c:v>
                </c:pt>
                <c:pt idx="1508">
                  <c:v>43497</c:v>
                </c:pt>
                <c:pt idx="1509">
                  <c:v>43496</c:v>
                </c:pt>
                <c:pt idx="1510">
                  <c:v>43495</c:v>
                </c:pt>
                <c:pt idx="1511">
                  <c:v>43494</c:v>
                </c:pt>
                <c:pt idx="1512">
                  <c:v>43493</c:v>
                </c:pt>
                <c:pt idx="1513">
                  <c:v>43490</c:v>
                </c:pt>
                <c:pt idx="1514">
                  <c:v>43489</c:v>
                </c:pt>
                <c:pt idx="1515">
                  <c:v>43488</c:v>
                </c:pt>
                <c:pt idx="1516">
                  <c:v>43487</c:v>
                </c:pt>
                <c:pt idx="1517">
                  <c:v>43483</c:v>
                </c:pt>
                <c:pt idx="1518">
                  <c:v>43482</c:v>
                </c:pt>
                <c:pt idx="1519">
                  <c:v>43481</c:v>
                </c:pt>
                <c:pt idx="1520">
                  <c:v>43480</c:v>
                </c:pt>
                <c:pt idx="1521">
                  <c:v>43479</c:v>
                </c:pt>
                <c:pt idx="1522">
                  <c:v>43476</c:v>
                </c:pt>
                <c:pt idx="1523">
                  <c:v>43475</c:v>
                </c:pt>
                <c:pt idx="1524">
                  <c:v>43474</c:v>
                </c:pt>
                <c:pt idx="1525">
                  <c:v>43473</c:v>
                </c:pt>
                <c:pt idx="1526">
                  <c:v>43472</c:v>
                </c:pt>
                <c:pt idx="1527">
                  <c:v>43469</c:v>
                </c:pt>
                <c:pt idx="1528">
                  <c:v>43468</c:v>
                </c:pt>
                <c:pt idx="1529">
                  <c:v>43467</c:v>
                </c:pt>
                <c:pt idx="1530">
                  <c:v>43465</c:v>
                </c:pt>
                <c:pt idx="1531">
                  <c:v>43462</c:v>
                </c:pt>
                <c:pt idx="1532">
                  <c:v>43461</c:v>
                </c:pt>
                <c:pt idx="1533">
                  <c:v>43460</c:v>
                </c:pt>
                <c:pt idx="1534">
                  <c:v>43458</c:v>
                </c:pt>
                <c:pt idx="1535">
                  <c:v>43455</c:v>
                </c:pt>
                <c:pt idx="1536">
                  <c:v>43454</c:v>
                </c:pt>
                <c:pt idx="1537">
                  <c:v>43453</c:v>
                </c:pt>
                <c:pt idx="1538">
                  <c:v>43452</c:v>
                </c:pt>
                <c:pt idx="1539">
                  <c:v>43451</c:v>
                </c:pt>
                <c:pt idx="1540">
                  <c:v>43448</c:v>
                </c:pt>
                <c:pt idx="1541">
                  <c:v>43447</c:v>
                </c:pt>
                <c:pt idx="1542">
                  <c:v>43446</c:v>
                </c:pt>
                <c:pt idx="1543">
                  <c:v>43445</c:v>
                </c:pt>
                <c:pt idx="1544">
                  <c:v>43444</c:v>
                </c:pt>
                <c:pt idx="1545">
                  <c:v>43441</c:v>
                </c:pt>
                <c:pt idx="1546">
                  <c:v>43440</c:v>
                </c:pt>
                <c:pt idx="1547">
                  <c:v>43438</c:v>
                </c:pt>
                <c:pt idx="1548">
                  <c:v>43437</c:v>
                </c:pt>
                <c:pt idx="1549">
                  <c:v>43434</c:v>
                </c:pt>
                <c:pt idx="1550">
                  <c:v>43433</c:v>
                </c:pt>
                <c:pt idx="1551">
                  <c:v>43432</c:v>
                </c:pt>
                <c:pt idx="1552">
                  <c:v>43431</c:v>
                </c:pt>
                <c:pt idx="1553">
                  <c:v>43430</c:v>
                </c:pt>
                <c:pt idx="1554">
                  <c:v>43427</c:v>
                </c:pt>
                <c:pt idx="1555">
                  <c:v>43425</c:v>
                </c:pt>
                <c:pt idx="1556">
                  <c:v>43424</c:v>
                </c:pt>
                <c:pt idx="1557">
                  <c:v>43423</c:v>
                </c:pt>
                <c:pt idx="1558">
                  <c:v>43420</c:v>
                </c:pt>
                <c:pt idx="1559">
                  <c:v>43419</c:v>
                </c:pt>
                <c:pt idx="1560">
                  <c:v>43418</c:v>
                </c:pt>
                <c:pt idx="1561">
                  <c:v>43417</c:v>
                </c:pt>
                <c:pt idx="1562">
                  <c:v>43416</c:v>
                </c:pt>
                <c:pt idx="1563">
                  <c:v>43413</c:v>
                </c:pt>
                <c:pt idx="1564">
                  <c:v>43412</c:v>
                </c:pt>
                <c:pt idx="1565">
                  <c:v>43411</c:v>
                </c:pt>
                <c:pt idx="1566">
                  <c:v>43410</c:v>
                </c:pt>
                <c:pt idx="1567">
                  <c:v>43409</c:v>
                </c:pt>
                <c:pt idx="1568">
                  <c:v>43406</c:v>
                </c:pt>
                <c:pt idx="1569">
                  <c:v>43405</c:v>
                </c:pt>
                <c:pt idx="1570">
                  <c:v>43404</c:v>
                </c:pt>
                <c:pt idx="1571">
                  <c:v>43403</c:v>
                </c:pt>
                <c:pt idx="1572">
                  <c:v>43402</c:v>
                </c:pt>
                <c:pt idx="1573">
                  <c:v>43399</c:v>
                </c:pt>
                <c:pt idx="1574">
                  <c:v>43398</c:v>
                </c:pt>
                <c:pt idx="1575">
                  <c:v>43397</c:v>
                </c:pt>
                <c:pt idx="1576">
                  <c:v>43396</c:v>
                </c:pt>
                <c:pt idx="1577">
                  <c:v>43395</c:v>
                </c:pt>
                <c:pt idx="1578">
                  <c:v>43392</c:v>
                </c:pt>
                <c:pt idx="1579">
                  <c:v>43391</c:v>
                </c:pt>
                <c:pt idx="1580">
                  <c:v>43390</c:v>
                </c:pt>
                <c:pt idx="1581">
                  <c:v>43389</c:v>
                </c:pt>
                <c:pt idx="1582">
                  <c:v>43388</c:v>
                </c:pt>
                <c:pt idx="1583">
                  <c:v>43385</c:v>
                </c:pt>
                <c:pt idx="1584">
                  <c:v>43384</c:v>
                </c:pt>
                <c:pt idx="1585">
                  <c:v>43383</c:v>
                </c:pt>
                <c:pt idx="1586">
                  <c:v>43382</c:v>
                </c:pt>
                <c:pt idx="1587">
                  <c:v>43381</c:v>
                </c:pt>
                <c:pt idx="1588">
                  <c:v>43378</c:v>
                </c:pt>
                <c:pt idx="1589">
                  <c:v>43377</c:v>
                </c:pt>
                <c:pt idx="1590">
                  <c:v>43376</c:v>
                </c:pt>
                <c:pt idx="1591">
                  <c:v>43375</c:v>
                </c:pt>
                <c:pt idx="1592">
                  <c:v>43374</c:v>
                </c:pt>
                <c:pt idx="1593">
                  <c:v>43371</c:v>
                </c:pt>
                <c:pt idx="1594">
                  <c:v>43370</c:v>
                </c:pt>
                <c:pt idx="1595">
                  <c:v>43369</c:v>
                </c:pt>
                <c:pt idx="1596">
                  <c:v>43368</c:v>
                </c:pt>
                <c:pt idx="1597">
                  <c:v>43367</c:v>
                </c:pt>
                <c:pt idx="1598">
                  <c:v>43364</c:v>
                </c:pt>
                <c:pt idx="1599">
                  <c:v>43363</c:v>
                </c:pt>
                <c:pt idx="1600">
                  <c:v>43362</c:v>
                </c:pt>
                <c:pt idx="1601">
                  <c:v>43361</c:v>
                </c:pt>
                <c:pt idx="1602">
                  <c:v>43360</c:v>
                </c:pt>
                <c:pt idx="1603">
                  <c:v>43357</c:v>
                </c:pt>
                <c:pt idx="1604">
                  <c:v>43356</c:v>
                </c:pt>
                <c:pt idx="1605">
                  <c:v>43355</c:v>
                </c:pt>
                <c:pt idx="1606">
                  <c:v>43354</c:v>
                </c:pt>
                <c:pt idx="1607">
                  <c:v>43353</c:v>
                </c:pt>
                <c:pt idx="1608">
                  <c:v>43350</c:v>
                </c:pt>
                <c:pt idx="1609">
                  <c:v>43349</c:v>
                </c:pt>
                <c:pt idx="1610">
                  <c:v>43348</c:v>
                </c:pt>
                <c:pt idx="1611">
                  <c:v>43347</c:v>
                </c:pt>
                <c:pt idx="1612">
                  <c:v>43343</c:v>
                </c:pt>
                <c:pt idx="1613">
                  <c:v>43342</c:v>
                </c:pt>
                <c:pt idx="1614">
                  <c:v>43341</c:v>
                </c:pt>
                <c:pt idx="1615">
                  <c:v>43340</c:v>
                </c:pt>
                <c:pt idx="1616">
                  <c:v>43339</c:v>
                </c:pt>
                <c:pt idx="1617">
                  <c:v>43336</c:v>
                </c:pt>
                <c:pt idx="1618">
                  <c:v>43335</c:v>
                </c:pt>
                <c:pt idx="1619">
                  <c:v>43334</c:v>
                </c:pt>
                <c:pt idx="1620">
                  <c:v>43333</c:v>
                </c:pt>
                <c:pt idx="1621">
                  <c:v>43332</c:v>
                </c:pt>
                <c:pt idx="1622">
                  <c:v>43329</c:v>
                </c:pt>
                <c:pt idx="1623">
                  <c:v>43328</c:v>
                </c:pt>
                <c:pt idx="1624">
                  <c:v>43327</c:v>
                </c:pt>
                <c:pt idx="1625">
                  <c:v>43326</c:v>
                </c:pt>
                <c:pt idx="1626">
                  <c:v>43325</c:v>
                </c:pt>
                <c:pt idx="1627">
                  <c:v>43322</c:v>
                </c:pt>
                <c:pt idx="1628">
                  <c:v>43321</c:v>
                </c:pt>
                <c:pt idx="1629">
                  <c:v>43320</c:v>
                </c:pt>
                <c:pt idx="1630">
                  <c:v>43319</c:v>
                </c:pt>
                <c:pt idx="1631">
                  <c:v>43318</c:v>
                </c:pt>
                <c:pt idx="1632">
                  <c:v>43315</c:v>
                </c:pt>
                <c:pt idx="1633">
                  <c:v>43314</c:v>
                </c:pt>
                <c:pt idx="1634">
                  <c:v>43313</c:v>
                </c:pt>
                <c:pt idx="1635">
                  <c:v>43312</c:v>
                </c:pt>
                <c:pt idx="1636">
                  <c:v>43311</c:v>
                </c:pt>
                <c:pt idx="1637">
                  <c:v>43308</c:v>
                </c:pt>
              </c:numCache>
            </c:numRef>
          </c:cat>
          <c:val>
            <c:numRef>
              <c:f>Sheet3!$B$2:$B$1639</c:f>
              <c:numCache>
                <c:formatCode>General</c:formatCode>
                <c:ptCount val="1638"/>
                <c:pt idx="0">
                  <c:v>111.91</c:v>
                </c:pt>
                <c:pt idx="1">
                  <c:v>115.4</c:v>
                </c:pt>
                <c:pt idx="2">
                  <c:v>112.04</c:v>
                </c:pt>
                <c:pt idx="3">
                  <c:v>112.18</c:v>
                </c:pt>
                <c:pt idx="4">
                  <c:v>110.88</c:v>
                </c:pt>
                <c:pt idx="5">
                  <c:v>111.34</c:v>
                </c:pt>
                <c:pt idx="6">
                  <c:v>104.01</c:v>
                </c:pt>
                <c:pt idx="7">
                  <c:v>103.08</c:v>
                </c:pt>
                <c:pt idx="8">
                  <c:v>104.15</c:v>
                </c:pt>
                <c:pt idx="9">
                  <c:v>105.57</c:v>
                </c:pt>
                <c:pt idx="10">
                  <c:v>100.26</c:v>
                </c:pt>
                <c:pt idx="11">
                  <c:v>100.7</c:v>
                </c:pt>
                <c:pt idx="12">
                  <c:v>98.13</c:v>
                </c:pt>
                <c:pt idx="13">
                  <c:v>95.98</c:v>
                </c:pt>
                <c:pt idx="14">
                  <c:v>94.68</c:v>
                </c:pt>
                <c:pt idx="15">
                  <c:v>100.32</c:v>
                </c:pt>
                <c:pt idx="16">
                  <c:v>100.62</c:v>
                </c:pt>
                <c:pt idx="17">
                  <c:v>99.02</c:v>
                </c:pt>
                <c:pt idx="18">
                  <c:v>96.82</c:v>
                </c:pt>
                <c:pt idx="19">
                  <c:v>96.89</c:v>
                </c:pt>
                <c:pt idx="20">
                  <c:v>96.99</c:v>
                </c:pt>
                <c:pt idx="21">
                  <c:v>94.39</c:v>
                </c:pt>
                <c:pt idx="22">
                  <c:v>97.45</c:v>
                </c:pt>
                <c:pt idx="23">
                  <c:v>98.87</c:v>
                </c:pt>
                <c:pt idx="24">
                  <c:v>99.72</c:v>
                </c:pt>
                <c:pt idx="25">
                  <c:v>100.58</c:v>
                </c:pt>
                <c:pt idx="26">
                  <c:v>99.51</c:v>
                </c:pt>
                <c:pt idx="27">
                  <c:v>101</c:v>
                </c:pt>
                <c:pt idx="28">
                  <c:v>101.35</c:v>
                </c:pt>
                <c:pt idx="29">
                  <c:v>102.42</c:v>
                </c:pt>
                <c:pt idx="30">
                  <c:v>99.61</c:v>
                </c:pt>
                <c:pt idx="31">
                  <c:v>102.27</c:v>
                </c:pt>
                <c:pt idx="32">
                  <c:v>104.66</c:v>
                </c:pt>
                <c:pt idx="33">
                  <c:v>103.42</c:v>
                </c:pt>
                <c:pt idx="34">
                  <c:v>104.49</c:v>
                </c:pt>
                <c:pt idx="35">
                  <c:v>110.33</c:v>
                </c:pt>
                <c:pt idx="36">
                  <c:v>99.89</c:v>
                </c:pt>
                <c:pt idx="37">
                  <c:v>99</c:v>
                </c:pt>
                <c:pt idx="38">
                  <c:v>98.71</c:v>
                </c:pt>
                <c:pt idx="39">
                  <c:v>98.45</c:v>
                </c:pt>
                <c:pt idx="40">
                  <c:v>98.98</c:v>
                </c:pt>
                <c:pt idx="41">
                  <c:v>96.56</c:v>
                </c:pt>
                <c:pt idx="42">
                  <c:v>98.8</c:v>
                </c:pt>
                <c:pt idx="43">
                  <c:v>99.31</c:v>
                </c:pt>
                <c:pt idx="44">
                  <c:v>100.69</c:v>
                </c:pt>
                <c:pt idx="45">
                  <c:v>100.07</c:v>
                </c:pt>
                <c:pt idx="46">
                  <c:v>104.09</c:v>
                </c:pt>
                <c:pt idx="47">
                  <c:v>116.49</c:v>
                </c:pt>
                <c:pt idx="48">
                  <c:v>117.68</c:v>
                </c:pt>
                <c:pt idx="49">
                  <c:v>117.31</c:v>
                </c:pt>
                <c:pt idx="50">
                  <c:v>114</c:v>
                </c:pt>
                <c:pt idx="51">
                  <c:v>112.33</c:v>
                </c:pt>
                <c:pt idx="52">
                  <c:v>113.41</c:v>
                </c:pt>
                <c:pt idx="53">
                  <c:v>113.8</c:v>
                </c:pt>
                <c:pt idx="54">
                  <c:v>117.15</c:v>
                </c:pt>
                <c:pt idx="55">
                  <c:v>117.81</c:v>
                </c:pt>
                <c:pt idx="56">
                  <c:v>125.87</c:v>
                </c:pt>
                <c:pt idx="57">
                  <c:v>120.57</c:v>
                </c:pt>
                <c:pt idx="58">
                  <c:v>122.15</c:v>
                </c:pt>
                <c:pt idx="59">
                  <c:v>122.32</c:v>
                </c:pt>
                <c:pt idx="60">
                  <c:v>120.56</c:v>
                </c:pt>
                <c:pt idx="61">
                  <c:v>120.59</c:v>
                </c:pt>
                <c:pt idx="62">
                  <c:v>120.87</c:v>
                </c:pt>
                <c:pt idx="63">
                  <c:v>125.25</c:v>
                </c:pt>
                <c:pt idx="64">
                  <c:v>125.79</c:v>
                </c:pt>
                <c:pt idx="65">
                  <c:v>122.47</c:v>
                </c:pt>
                <c:pt idx="66">
                  <c:v>121.38</c:v>
                </c:pt>
                <c:pt idx="67">
                  <c:v>122.34</c:v>
                </c:pt>
                <c:pt idx="68">
                  <c:v>128.51</c:v>
                </c:pt>
                <c:pt idx="69">
                  <c:v>124.86</c:v>
                </c:pt>
                <c:pt idx="70">
                  <c:v>124.62</c:v>
                </c:pt>
                <c:pt idx="71">
                  <c:v>123.63</c:v>
                </c:pt>
                <c:pt idx="72">
                  <c:v>127.4</c:v>
                </c:pt>
                <c:pt idx="73">
                  <c:v>128.21</c:v>
                </c:pt>
                <c:pt idx="74">
                  <c:v>136.03</c:v>
                </c:pt>
                <c:pt idx="75">
                  <c:v>144.76</c:v>
                </c:pt>
                <c:pt idx="76">
                  <c:v>141.58000000000001</c:v>
                </c:pt>
                <c:pt idx="77">
                  <c:v>141.47</c:v>
                </c:pt>
                <c:pt idx="78">
                  <c:v>144.86000000000001</c:v>
                </c:pt>
                <c:pt idx="79">
                  <c:v>153.09</c:v>
                </c:pt>
                <c:pt idx="80">
                  <c:v>154.27000000000001</c:v>
                </c:pt>
                <c:pt idx="81">
                  <c:v>152.62</c:v>
                </c:pt>
                <c:pt idx="82">
                  <c:v>152.71</c:v>
                </c:pt>
                <c:pt idx="83">
                  <c:v>145.63999999999999</c:v>
                </c:pt>
                <c:pt idx="84">
                  <c:v>134.81</c:v>
                </c:pt>
                <c:pt idx="85">
                  <c:v>135.38</c:v>
                </c:pt>
                <c:pt idx="86">
                  <c:v>129.4</c:v>
                </c:pt>
                <c:pt idx="87">
                  <c:v>113.94</c:v>
                </c:pt>
                <c:pt idx="88">
                  <c:v>113.8</c:v>
                </c:pt>
                <c:pt idx="89">
                  <c:v>102.3</c:v>
                </c:pt>
                <c:pt idx="90">
                  <c:v>99.9</c:v>
                </c:pt>
                <c:pt idx="91">
                  <c:v>99.98</c:v>
                </c:pt>
                <c:pt idx="92">
                  <c:v>98.23</c:v>
                </c:pt>
                <c:pt idx="93">
                  <c:v>98.38</c:v>
                </c:pt>
                <c:pt idx="94">
                  <c:v>97.2</c:v>
                </c:pt>
                <c:pt idx="95">
                  <c:v>94.99</c:v>
                </c:pt>
                <c:pt idx="96">
                  <c:v>97.33</c:v>
                </c:pt>
                <c:pt idx="97">
                  <c:v>95.28</c:v>
                </c:pt>
                <c:pt idx="98">
                  <c:v>93.06</c:v>
                </c:pt>
                <c:pt idx="99">
                  <c:v>92.46</c:v>
                </c:pt>
                <c:pt idx="100">
                  <c:v>93.3</c:v>
                </c:pt>
                <c:pt idx="101">
                  <c:v>92.68</c:v>
                </c:pt>
                <c:pt idx="102">
                  <c:v>92.75</c:v>
                </c:pt>
                <c:pt idx="103">
                  <c:v>97.75</c:v>
                </c:pt>
                <c:pt idx="104">
                  <c:v>96.11</c:v>
                </c:pt>
                <c:pt idx="105">
                  <c:v>93.42</c:v>
                </c:pt>
                <c:pt idx="106">
                  <c:v>89.17</c:v>
                </c:pt>
                <c:pt idx="107">
                  <c:v>95.91</c:v>
                </c:pt>
                <c:pt idx="108">
                  <c:v>100</c:v>
                </c:pt>
                <c:pt idx="109">
                  <c:v>139.87</c:v>
                </c:pt>
                <c:pt idx="110">
                  <c:v>147.19</c:v>
                </c:pt>
                <c:pt idx="111">
                  <c:v>145.93</c:v>
                </c:pt>
                <c:pt idx="112">
                  <c:v>144.22</c:v>
                </c:pt>
                <c:pt idx="113">
                  <c:v>151.11000000000001</c:v>
                </c:pt>
                <c:pt idx="114">
                  <c:v>149.29</c:v>
                </c:pt>
                <c:pt idx="115">
                  <c:v>145.08000000000001</c:v>
                </c:pt>
                <c:pt idx="116">
                  <c:v>141.97999999999999</c:v>
                </c:pt>
                <c:pt idx="117">
                  <c:v>144.02000000000001</c:v>
                </c:pt>
                <c:pt idx="118">
                  <c:v>142.47</c:v>
                </c:pt>
                <c:pt idx="119">
                  <c:v>138.04</c:v>
                </c:pt>
                <c:pt idx="120">
                  <c:v>138.02000000000001</c:v>
                </c:pt>
                <c:pt idx="121">
                  <c:v>133.15</c:v>
                </c:pt>
                <c:pt idx="122">
                  <c:v>132.62</c:v>
                </c:pt>
                <c:pt idx="123">
                  <c:v>126.19</c:v>
                </c:pt>
                <c:pt idx="124">
                  <c:v>127.41</c:v>
                </c:pt>
                <c:pt idx="125">
                  <c:v>127.82</c:v>
                </c:pt>
                <c:pt idx="126">
                  <c:v>128.88999999999999</c:v>
                </c:pt>
                <c:pt idx="127">
                  <c:v>123.16</c:v>
                </c:pt>
                <c:pt idx="128">
                  <c:v>127.59</c:v>
                </c:pt>
                <c:pt idx="129">
                  <c:v>130.80000000000001</c:v>
                </c:pt>
                <c:pt idx="130">
                  <c:v>129.74</c:v>
                </c:pt>
                <c:pt idx="131">
                  <c:v>131.87</c:v>
                </c:pt>
                <c:pt idx="132">
                  <c:v>133.08000000000001</c:v>
                </c:pt>
                <c:pt idx="133">
                  <c:v>134.24</c:v>
                </c:pt>
                <c:pt idx="134">
                  <c:v>133.04</c:v>
                </c:pt>
                <c:pt idx="135">
                  <c:v>132.08000000000001</c:v>
                </c:pt>
                <c:pt idx="136">
                  <c:v>131.82</c:v>
                </c:pt>
                <c:pt idx="137">
                  <c:v>135.84</c:v>
                </c:pt>
                <c:pt idx="138">
                  <c:v>137.99</c:v>
                </c:pt>
                <c:pt idx="139">
                  <c:v>142.41999999999999</c:v>
                </c:pt>
                <c:pt idx="140">
                  <c:v>139.24</c:v>
                </c:pt>
                <c:pt idx="141">
                  <c:v>138.07</c:v>
                </c:pt>
                <c:pt idx="142">
                  <c:v>137.72</c:v>
                </c:pt>
                <c:pt idx="143">
                  <c:v>134.68</c:v>
                </c:pt>
                <c:pt idx="144">
                  <c:v>136.19</c:v>
                </c:pt>
                <c:pt idx="145">
                  <c:v>137.34</c:v>
                </c:pt>
                <c:pt idx="146">
                  <c:v>133.88</c:v>
                </c:pt>
                <c:pt idx="147">
                  <c:v>132.97999999999999</c:v>
                </c:pt>
                <c:pt idx="148">
                  <c:v>132.94999999999999</c:v>
                </c:pt>
                <c:pt idx="149">
                  <c:v>131.94</c:v>
                </c:pt>
                <c:pt idx="150">
                  <c:v>138.22999999999999</c:v>
                </c:pt>
                <c:pt idx="151">
                  <c:v>140</c:v>
                </c:pt>
                <c:pt idx="152">
                  <c:v>141.53</c:v>
                </c:pt>
                <c:pt idx="153">
                  <c:v>143.86000000000001</c:v>
                </c:pt>
                <c:pt idx="154">
                  <c:v>144.13999999999999</c:v>
                </c:pt>
                <c:pt idx="155">
                  <c:v>144.18</c:v>
                </c:pt>
                <c:pt idx="156">
                  <c:v>148.30000000000001</c:v>
                </c:pt>
                <c:pt idx="157">
                  <c:v>148.97999999999999</c:v>
                </c:pt>
                <c:pt idx="158">
                  <c:v>151.07</c:v>
                </c:pt>
                <c:pt idx="159">
                  <c:v>151</c:v>
                </c:pt>
                <c:pt idx="160">
                  <c:v>146.93</c:v>
                </c:pt>
                <c:pt idx="161">
                  <c:v>148.47999999999999</c:v>
                </c:pt>
                <c:pt idx="162">
                  <c:v>143.9</c:v>
                </c:pt>
                <c:pt idx="163">
                  <c:v>143.83000000000001</c:v>
                </c:pt>
                <c:pt idx="164">
                  <c:v>142.80000000000001</c:v>
                </c:pt>
                <c:pt idx="165">
                  <c:v>145.88</c:v>
                </c:pt>
                <c:pt idx="166">
                  <c:v>146.91999999999999</c:v>
                </c:pt>
                <c:pt idx="167">
                  <c:v>149.78</c:v>
                </c:pt>
                <c:pt idx="168">
                  <c:v>152.03</c:v>
                </c:pt>
                <c:pt idx="169">
                  <c:v>151.27000000000001</c:v>
                </c:pt>
                <c:pt idx="170">
                  <c:v>149.72</c:v>
                </c:pt>
                <c:pt idx="171">
                  <c:v>157.57</c:v>
                </c:pt>
                <c:pt idx="172">
                  <c:v>153.63</c:v>
                </c:pt>
                <c:pt idx="173">
                  <c:v>147.09</c:v>
                </c:pt>
                <c:pt idx="174">
                  <c:v>145.44999999999999</c:v>
                </c:pt>
                <c:pt idx="175">
                  <c:v>146.77000000000001</c:v>
                </c:pt>
                <c:pt idx="176">
                  <c:v>146.19</c:v>
                </c:pt>
                <c:pt idx="177">
                  <c:v>143.38</c:v>
                </c:pt>
                <c:pt idx="178">
                  <c:v>141.30000000000001</c:v>
                </c:pt>
                <c:pt idx="179">
                  <c:v>138.69</c:v>
                </c:pt>
                <c:pt idx="180">
                  <c:v>140.52000000000001</c:v>
                </c:pt>
                <c:pt idx="181">
                  <c:v>136.27000000000001</c:v>
                </c:pt>
                <c:pt idx="182">
                  <c:v>136.38</c:v>
                </c:pt>
                <c:pt idx="183">
                  <c:v>139.16</c:v>
                </c:pt>
                <c:pt idx="184">
                  <c:v>137.65</c:v>
                </c:pt>
                <c:pt idx="185">
                  <c:v>138.63999999999999</c:v>
                </c:pt>
                <c:pt idx="186">
                  <c:v>140.18</c:v>
                </c:pt>
                <c:pt idx="187">
                  <c:v>137.54</c:v>
                </c:pt>
                <c:pt idx="188">
                  <c:v>124.49</c:v>
                </c:pt>
                <c:pt idx="189">
                  <c:v>125.18</c:v>
                </c:pt>
                <c:pt idx="190">
                  <c:v>126.82</c:v>
                </c:pt>
                <c:pt idx="191">
                  <c:v>129.31</c:v>
                </c:pt>
                <c:pt idx="192">
                  <c:v>125.79</c:v>
                </c:pt>
                <c:pt idx="193">
                  <c:v>127.55</c:v>
                </c:pt>
                <c:pt idx="194">
                  <c:v>128.02000000000001</c:v>
                </c:pt>
                <c:pt idx="195">
                  <c:v>124.14</c:v>
                </c:pt>
                <c:pt idx="196">
                  <c:v>113.49</c:v>
                </c:pt>
                <c:pt idx="197">
                  <c:v>113.7</c:v>
                </c:pt>
                <c:pt idx="198">
                  <c:v>113.43</c:v>
                </c:pt>
                <c:pt idx="199">
                  <c:v>113.52</c:v>
                </c:pt>
                <c:pt idx="200">
                  <c:v>114.29</c:v>
                </c:pt>
                <c:pt idx="201">
                  <c:v>115.5</c:v>
                </c:pt>
                <c:pt idx="202">
                  <c:v>121.13</c:v>
                </c:pt>
                <c:pt idx="203">
                  <c:v>119.7</c:v>
                </c:pt>
                <c:pt idx="204">
                  <c:v>121.1</c:v>
                </c:pt>
                <c:pt idx="205">
                  <c:v>117.62</c:v>
                </c:pt>
                <c:pt idx="206">
                  <c:v>117.87</c:v>
                </c:pt>
                <c:pt idx="207">
                  <c:v>117.47</c:v>
                </c:pt>
                <c:pt idx="208">
                  <c:v>119.52</c:v>
                </c:pt>
                <c:pt idx="209">
                  <c:v>118.24</c:v>
                </c:pt>
                <c:pt idx="210">
                  <c:v>119.16</c:v>
                </c:pt>
                <c:pt idx="211">
                  <c:v>116.25</c:v>
                </c:pt>
                <c:pt idx="212">
                  <c:v>116.66</c:v>
                </c:pt>
                <c:pt idx="213">
                  <c:v>120.1</c:v>
                </c:pt>
                <c:pt idx="214">
                  <c:v>119.87</c:v>
                </c:pt>
                <c:pt idx="215">
                  <c:v>122.99</c:v>
                </c:pt>
                <c:pt idx="216">
                  <c:v>122.3</c:v>
                </c:pt>
                <c:pt idx="217">
                  <c:v>132.16999999999999</c:v>
                </c:pt>
                <c:pt idx="218">
                  <c:v>127.68</c:v>
                </c:pt>
                <c:pt idx="219">
                  <c:v>128.71</c:v>
                </c:pt>
                <c:pt idx="220">
                  <c:v>123.74</c:v>
                </c:pt>
                <c:pt idx="221">
                  <c:v>123.2</c:v>
                </c:pt>
                <c:pt idx="222">
                  <c:v>122.36</c:v>
                </c:pt>
                <c:pt idx="223">
                  <c:v>118.16</c:v>
                </c:pt>
                <c:pt idx="224">
                  <c:v>111.89</c:v>
                </c:pt>
                <c:pt idx="225">
                  <c:v>110.34</c:v>
                </c:pt>
                <c:pt idx="226">
                  <c:v>117.14</c:v>
                </c:pt>
                <c:pt idx="227">
                  <c:v>116.64</c:v>
                </c:pt>
                <c:pt idx="228">
                  <c:v>121.33</c:v>
                </c:pt>
                <c:pt idx="229">
                  <c:v>122.12</c:v>
                </c:pt>
                <c:pt idx="230">
                  <c:v>126.85</c:v>
                </c:pt>
                <c:pt idx="231">
                  <c:v>124.54</c:v>
                </c:pt>
                <c:pt idx="232">
                  <c:v>125.01</c:v>
                </c:pt>
                <c:pt idx="233">
                  <c:v>128.33000000000001</c:v>
                </c:pt>
                <c:pt idx="234">
                  <c:v>126.48</c:v>
                </c:pt>
                <c:pt idx="235">
                  <c:v>127.69</c:v>
                </c:pt>
                <c:pt idx="236">
                  <c:v>131.63</c:v>
                </c:pt>
                <c:pt idx="237">
                  <c:v>129.76</c:v>
                </c:pt>
                <c:pt idx="238">
                  <c:v>131.30000000000001</c:v>
                </c:pt>
                <c:pt idx="239">
                  <c:v>135.26</c:v>
                </c:pt>
                <c:pt idx="240">
                  <c:v>135.32</c:v>
                </c:pt>
                <c:pt idx="241">
                  <c:v>132.01</c:v>
                </c:pt>
                <c:pt idx="242">
                  <c:v>129.04</c:v>
                </c:pt>
                <c:pt idx="243">
                  <c:v>131.57</c:v>
                </c:pt>
                <c:pt idx="244">
                  <c:v>127.48</c:v>
                </c:pt>
                <c:pt idx="245">
                  <c:v>126.65</c:v>
                </c:pt>
                <c:pt idx="246">
                  <c:v>128.78</c:v>
                </c:pt>
                <c:pt idx="247">
                  <c:v>125.78</c:v>
                </c:pt>
                <c:pt idx="248">
                  <c:v>121.14</c:v>
                </c:pt>
                <c:pt idx="249">
                  <c:v>124.59</c:v>
                </c:pt>
                <c:pt idx="250">
                  <c:v>126.59</c:v>
                </c:pt>
                <c:pt idx="251">
                  <c:v>126.87</c:v>
                </c:pt>
                <c:pt idx="252">
                  <c:v>125.28</c:v>
                </c:pt>
                <c:pt idx="253">
                  <c:v>130.15</c:v>
                </c:pt>
                <c:pt idx="254">
                  <c:v>141.77000000000001</c:v>
                </c:pt>
                <c:pt idx="255">
                  <c:v>144.43</c:v>
                </c:pt>
                <c:pt idx="256">
                  <c:v>144.5</c:v>
                </c:pt>
                <c:pt idx="257">
                  <c:v>140.9</c:v>
                </c:pt>
                <c:pt idx="258">
                  <c:v>141.37</c:v>
                </c:pt>
                <c:pt idx="259">
                  <c:v>143.63999999999999</c:v>
                </c:pt>
                <c:pt idx="260">
                  <c:v>142.06</c:v>
                </c:pt>
                <c:pt idx="261">
                  <c:v>142.15</c:v>
                </c:pt>
                <c:pt idx="262">
                  <c:v>143.16</c:v>
                </c:pt>
                <c:pt idx="263">
                  <c:v>148.63</c:v>
                </c:pt>
                <c:pt idx="264">
                  <c:v>151.33000000000001</c:v>
                </c:pt>
                <c:pt idx="265">
                  <c:v>149.19</c:v>
                </c:pt>
                <c:pt idx="266">
                  <c:v>150.47999999999999</c:v>
                </c:pt>
                <c:pt idx="267">
                  <c:v>147.55000000000001</c:v>
                </c:pt>
                <c:pt idx="268">
                  <c:v>146.53</c:v>
                </c:pt>
                <c:pt idx="269">
                  <c:v>147.74</c:v>
                </c:pt>
                <c:pt idx="270">
                  <c:v>148.94999999999999</c:v>
                </c:pt>
                <c:pt idx="271">
                  <c:v>145.63999999999999</c:v>
                </c:pt>
                <c:pt idx="272">
                  <c:v>146.31</c:v>
                </c:pt>
                <c:pt idx="273">
                  <c:v>145.35</c:v>
                </c:pt>
                <c:pt idx="274">
                  <c:v>144.44999999999999</c:v>
                </c:pt>
                <c:pt idx="275">
                  <c:v>145.22</c:v>
                </c:pt>
                <c:pt idx="276">
                  <c:v>144.47999999999999</c:v>
                </c:pt>
                <c:pt idx="277">
                  <c:v>146.72</c:v>
                </c:pt>
                <c:pt idx="278">
                  <c:v>146.43</c:v>
                </c:pt>
                <c:pt idx="279">
                  <c:v>150.09</c:v>
                </c:pt>
                <c:pt idx="280">
                  <c:v>148.41</c:v>
                </c:pt>
                <c:pt idx="281">
                  <c:v>148.35</c:v>
                </c:pt>
                <c:pt idx="282">
                  <c:v>146.41</c:v>
                </c:pt>
                <c:pt idx="283">
                  <c:v>146.41</c:v>
                </c:pt>
                <c:pt idx="284">
                  <c:v>147.18</c:v>
                </c:pt>
                <c:pt idx="285">
                  <c:v>143.01</c:v>
                </c:pt>
                <c:pt idx="286">
                  <c:v>138.96</c:v>
                </c:pt>
                <c:pt idx="287">
                  <c:v>140.29</c:v>
                </c:pt>
                <c:pt idx="288">
                  <c:v>141.99</c:v>
                </c:pt>
                <c:pt idx="289">
                  <c:v>143.46</c:v>
                </c:pt>
                <c:pt idx="290">
                  <c:v>142.83000000000001</c:v>
                </c:pt>
                <c:pt idx="291">
                  <c:v>145.27000000000001</c:v>
                </c:pt>
                <c:pt idx="292">
                  <c:v>147.44</c:v>
                </c:pt>
                <c:pt idx="293">
                  <c:v>141.72999999999999</c:v>
                </c:pt>
                <c:pt idx="294">
                  <c:v>139</c:v>
                </c:pt>
                <c:pt idx="295">
                  <c:v>117.72</c:v>
                </c:pt>
                <c:pt idx="296">
                  <c:v>118.7</c:v>
                </c:pt>
                <c:pt idx="297">
                  <c:v>117.44</c:v>
                </c:pt>
                <c:pt idx="298">
                  <c:v>117.34</c:v>
                </c:pt>
                <c:pt idx="299">
                  <c:v>118.78</c:v>
                </c:pt>
                <c:pt idx="300">
                  <c:v>115.15</c:v>
                </c:pt>
                <c:pt idx="301">
                  <c:v>113.05</c:v>
                </c:pt>
                <c:pt idx="302">
                  <c:v>114.42</c:v>
                </c:pt>
                <c:pt idx="303">
                  <c:v>111</c:v>
                </c:pt>
                <c:pt idx="304">
                  <c:v>109.23</c:v>
                </c:pt>
                <c:pt idx="305">
                  <c:v>109.04</c:v>
                </c:pt>
                <c:pt idx="306">
                  <c:v>108.33</c:v>
                </c:pt>
                <c:pt idx="307">
                  <c:v>109.65</c:v>
                </c:pt>
                <c:pt idx="308">
                  <c:v>109.37</c:v>
                </c:pt>
                <c:pt idx="309">
                  <c:v>107.13</c:v>
                </c:pt>
                <c:pt idx="310">
                  <c:v>106.42</c:v>
                </c:pt>
                <c:pt idx="311">
                  <c:v>101.31</c:v>
                </c:pt>
                <c:pt idx="312">
                  <c:v>102.93</c:v>
                </c:pt>
                <c:pt idx="313">
                  <c:v>101.42</c:v>
                </c:pt>
                <c:pt idx="314">
                  <c:v>104.26</c:v>
                </c:pt>
                <c:pt idx="315">
                  <c:v>108.28</c:v>
                </c:pt>
                <c:pt idx="316">
                  <c:v>107.58</c:v>
                </c:pt>
                <c:pt idx="317">
                  <c:v>107.49</c:v>
                </c:pt>
                <c:pt idx="318">
                  <c:v>108.34</c:v>
                </c:pt>
                <c:pt idx="319">
                  <c:v>104.19</c:v>
                </c:pt>
                <c:pt idx="320">
                  <c:v>102.78</c:v>
                </c:pt>
                <c:pt idx="321">
                  <c:v>104.07</c:v>
                </c:pt>
                <c:pt idx="322">
                  <c:v>105.33</c:v>
                </c:pt>
                <c:pt idx="323">
                  <c:v>104.85</c:v>
                </c:pt>
                <c:pt idx="324">
                  <c:v>105.32</c:v>
                </c:pt>
                <c:pt idx="325">
                  <c:v>106.1</c:v>
                </c:pt>
                <c:pt idx="326">
                  <c:v>106.9</c:v>
                </c:pt>
                <c:pt idx="327">
                  <c:v>110.07</c:v>
                </c:pt>
                <c:pt idx="328">
                  <c:v>109.55</c:v>
                </c:pt>
                <c:pt idx="329">
                  <c:v>106.96</c:v>
                </c:pt>
                <c:pt idx="330">
                  <c:v>105.64</c:v>
                </c:pt>
                <c:pt idx="331">
                  <c:v>98.36</c:v>
                </c:pt>
                <c:pt idx="332">
                  <c:v>98.16</c:v>
                </c:pt>
                <c:pt idx="333">
                  <c:v>97.9</c:v>
                </c:pt>
                <c:pt idx="334">
                  <c:v>99.67</c:v>
                </c:pt>
                <c:pt idx="335">
                  <c:v>98.07</c:v>
                </c:pt>
                <c:pt idx="336">
                  <c:v>95.61</c:v>
                </c:pt>
                <c:pt idx="337">
                  <c:v>95</c:v>
                </c:pt>
                <c:pt idx="338">
                  <c:v>93.93</c:v>
                </c:pt>
                <c:pt idx="339">
                  <c:v>96.69</c:v>
                </c:pt>
                <c:pt idx="340">
                  <c:v>95.93</c:v>
                </c:pt>
                <c:pt idx="341">
                  <c:v>92.17</c:v>
                </c:pt>
                <c:pt idx="342">
                  <c:v>94.48</c:v>
                </c:pt>
                <c:pt idx="343">
                  <c:v>98.35</c:v>
                </c:pt>
                <c:pt idx="344">
                  <c:v>99.81</c:v>
                </c:pt>
                <c:pt idx="345">
                  <c:v>99.46</c:v>
                </c:pt>
                <c:pt idx="346">
                  <c:v>99.07</c:v>
                </c:pt>
                <c:pt idx="347">
                  <c:v>98.26</c:v>
                </c:pt>
                <c:pt idx="348">
                  <c:v>98.88</c:v>
                </c:pt>
                <c:pt idx="349">
                  <c:v>97.4</c:v>
                </c:pt>
                <c:pt idx="350">
                  <c:v>95.34</c:v>
                </c:pt>
                <c:pt idx="351">
                  <c:v>96.61</c:v>
                </c:pt>
                <c:pt idx="352">
                  <c:v>101.59</c:v>
                </c:pt>
                <c:pt idx="353">
                  <c:v>101.06</c:v>
                </c:pt>
                <c:pt idx="354">
                  <c:v>103.29</c:v>
                </c:pt>
                <c:pt idx="355">
                  <c:v>98.97</c:v>
                </c:pt>
                <c:pt idx="356">
                  <c:v>98.14</c:v>
                </c:pt>
                <c:pt idx="357">
                  <c:v>93.22</c:v>
                </c:pt>
                <c:pt idx="358">
                  <c:v>80.760000000000005</c:v>
                </c:pt>
                <c:pt idx="359">
                  <c:v>79.91</c:v>
                </c:pt>
                <c:pt idx="360">
                  <c:v>78.27</c:v>
                </c:pt>
                <c:pt idx="361">
                  <c:v>77.92</c:v>
                </c:pt>
                <c:pt idx="362">
                  <c:v>77.489999999999995</c:v>
                </c:pt>
                <c:pt idx="363">
                  <c:v>78.06</c:v>
                </c:pt>
                <c:pt idx="364">
                  <c:v>76.98</c:v>
                </c:pt>
                <c:pt idx="365">
                  <c:v>79.66</c:v>
                </c:pt>
                <c:pt idx="366">
                  <c:v>79.02</c:v>
                </c:pt>
                <c:pt idx="367">
                  <c:v>78.84</c:v>
                </c:pt>
                <c:pt idx="368">
                  <c:v>81.45</c:v>
                </c:pt>
                <c:pt idx="369">
                  <c:v>81.55</c:v>
                </c:pt>
                <c:pt idx="370">
                  <c:v>84.72</c:v>
                </c:pt>
                <c:pt idx="371">
                  <c:v>83.48</c:v>
                </c:pt>
                <c:pt idx="372">
                  <c:v>83.72</c:v>
                </c:pt>
                <c:pt idx="373">
                  <c:v>85.6</c:v>
                </c:pt>
                <c:pt idx="374">
                  <c:v>87.52</c:v>
                </c:pt>
                <c:pt idx="375">
                  <c:v>88.81</c:v>
                </c:pt>
                <c:pt idx="376">
                  <c:v>84.01</c:v>
                </c:pt>
                <c:pt idx="377">
                  <c:v>90.09</c:v>
                </c:pt>
                <c:pt idx="378">
                  <c:v>89.82</c:v>
                </c:pt>
                <c:pt idx="379">
                  <c:v>89.35</c:v>
                </c:pt>
                <c:pt idx="380">
                  <c:v>84.53</c:v>
                </c:pt>
                <c:pt idx="381">
                  <c:v>84.11</c:v>
                </c:pt>
                <c:pt idx="382">
                  <c:v>82.99</c:v>
                </c:pt>
                <c:pt idx="383">
                  <c:v>78.849999999999994</c:v>
                </c:pt>
                <c:pt idx="384">
                  <c:v>75.97</c:v>
                </c:pt>
                <c:pt idx="385">
                  <c:v>74.88</c:v>
                </c:pt>
                <c:pt idx="386">
                  <c:v>75.23</c:v>
                </c:pt>
                <c:pt idx="387">
                  <c:v>75.67</c:v>
                </c:pt>
                <c:pt idx="388">
                  <c:v>79.099999999999994</c:v>
                </c:pt>
                <c:pt idx="389">
                  <c:v>79.489999999999995</c:v>
                </c:pt>
                <c:pt idx="390">
                  <c:v>80.930000000000007</c:v>
                </c:pt>
                <c:pt idx="391">
                  <c:v>75.34</c:v>
                </c:pt>
                <c:pt idx="392">
                  <c:v>71.040000000000006</c:v>
                </c:pt>
                <c:pt idx="393">
                  <c:v>70.14</c:v>
                </c:pt>
                <c:pt idx="394">
                  <c:v>70</c:v>
                </c:pt>
                <c:pt idx="395">
                  <c:v>67.69</c:v>
                </c:pt>
                <c:pt idx="396">
                  <c:v>71.84</c:v>
                </c:pt>
                <c:pt idx="397">
                  <c:v>71.290000000000006</c:v>
                </c:pt>
                <c:pt idx="398">
                  <c:v>69.14</c:v>
                </c:pt>
                <c:pt idx="399">
                  <c:v>68.900000000000006</c:v>
                </c:pt>
                <c:pt idx="400">
                  <c:v>70.209999999999994</c:v>
                </c:pt>
                <c:pt idx="401">
                  <c:v>71.680000000000007</c:v>
                </c:pt>
                <c:pt idx="402">
                  <c:v>69.58</c:v>
                </c:pt>
                <c:pt idx="403">
                  <c:v>69.8</c:v>
                </c:pt>
                <c:pt idx="404">
                  <c:v>72.89</c:v>
                </c:pt>
                <c:pt idx="405">
                  <c:v>73.03</c:v>
                </c:pt>
                <c:pt idx="406">
                  <c:v>74.319999999999993</c:v>
                </c:pt>
                <c:pt idx="407">
                  <c:v>79.87</c:v>
                </c:pt>
                <c:pt idx="408">
                  <c:v>80.819999999999993</c:v>
                </c:pt>
                <c:pt idx="409">
                  <c:v>78.67</c:v>
                </c:pt>
                <c:pt idx="410">
                  <c:v>77.459999999999994</c:v>
                </c:pt>
                <c:pt idx="411">
                  <c:v>76.09</c:v>
                </c:pt>
                <c:pt idx="412">
                  <c:v>76.099999999999994</c:v>
                </c:pt>
                <c:pt idx="413">
                  <c:v>74.930000000000007</c:v>
                </c:pt>
                <c:pt idx="414">
                  <c:v>72.5</c:v>
                </c:pt>
                <c:pt idx="415">
                  <c:v>72.81</c:v>
                </c:pt>
                <c:pt idx="416">
                  <c:v>68.06</c:v>
                </c:pt>
                <c:pt idx="417">
                  <c:v>69.540000000000006</c:v>
                </c:pt>
                <c:pt idx="418">
                  <c:v>69.09</c:v>
                </c:pt>
                <c:pt idx="419">
                  <c:v>65.319999999999993</c:v>
                </c:pt>
                <c:pt idx="420">
                  <c:v>67.63</c:v>
                </c:pt>
                <c:pt idx="421">
                  <c:v>71.42</c:v>
                </c:pt>
                <c:pt idx="422">
                  <c:v>60.02</c:v>
                </c:pt>
                <c:pt idx="423">
                  <c:v>60.94</c:v>
                </c:pt>
                <c:pt idx="424">
                  <c:v>61.93</c:v>
                </c:pt>
                <c:pt idx="425">
                  <c:v>63.04</c:v>
                </c:pt>
                <c:pt idx="426">
                  <c:v>60.53</c:v>
                </c:pt>
                <c:pt idx="427">
                  <c:v>61.6</c:v>
                </c:pt>
                <c:pt idx="428">
                  <c:v>66.45</c:v>
                </c:pt>
                <c:pt idx="429">
                  <c:v>66.010000000000005</c:v>
                </c:pt>
                <c:pt idx="430">
                  <c:v>66.069999999999993</c:v>
                </c:pt>
                <c:pt idx="431">
                  <c:v>63.32</c:v>
                </c:pt>
                <c:pt idx="432">
                  <c:v>65.17</c:v>
                </c:pt>
                <c:pt idx="433">
                  <c:v>60.88</c:v>
                </c:pt>
                <c:pt idx="434">
                  <c:v>61.41</c:v>
                </c:pt>
                <c:pt idx="435">
                  <c:v>61.96</c:v>
                </c:pt>
                <c:pt idx="436">
                  <c:v>63.06</c:v>
                </c:pt>
                <c:pt idx="437">
                  <c:v>64.14</c:v>
                </c:pt>
                <c:pt idx="438">
                  <c:v>63.52</c:v>
                </c:pt>
                <c:pt idx="439">
                  <c:v>64.19</c:v>
                </c:pt>
                <c:pt idx="440">
                  <c:v>68.59</c:v>
                </c:pt>
                <c:pt idx="441">
                  <c:v>68.150000000000006</c:v>
                </c:pt>
                <c:pt idx="442">
                  <c:v>66.12</c:v>
                </c:pt>
                <c:pt idx="443">
                  <c:v>65.150000000000006</c:v>
                </c:pt>
                <c:pt idx="444">
                  <c:v>64.58</c:v>
                </c:pt>
                <c:pt idx="445">
                  <c:v>66.75</c:v>
                </c:pt>
                <c:pt idx="446">
                  <c:v>69.23</c:v>
                </c:pt>
                <c:pt idx="447">
                  <c:v>69.69</c:v>
                </c:pt>
                <c:pt idx="448">
                  <c:v>70.09</c:v>
                </c:pt>
                <c:pt idx="449">
                  <c:v>70.260000000000005</c:v>
                </c:pt>
                <c:pt idx="450">
                  <c:v>68.95</c:v>
                </c:pt>
                <c:pt idx="451">
                  <c:v>67.680000000000007</c:v>
                </c:pt>
                <c:pt idx="452">
                  <c:v>68.53</c:v>
                </c:pt>
                <c:pt idx="453">
                  <c:v>67.02</c:v>
                </c:pt>
                <c:pt idx="454">
                  <c:v>70.709999999999994</c:v>
                </c:pt>
                <c:pt idx="455">
                  <c:v>71.31</c:v>
                </c:pt>
                <c:pt idx="456">
                  <c:v>72.03</c:v>
                </c:pt>
                <c:pt idx="457">
                  <c:v>72.319999999999993</c:v>
                </c:pt>
                <c:pt idx="458">
                  <c:v>73.2</c:v>
                </c:pt>
                <c:pt idx="459">
                  <c:v>74.84</c:v>
                </c:pt>
                <c:pt idx="460">
                  <c:v>75.900000000000006</c:v>
                </c:pt>
                <c:pt idx="461">
                  <c:v>76.44</c:v>
                </c:pt>
                <c:pt idx="462">
                  <c:v>72.86</c:v>
                </c:pt>
                <c:pt idx="463">
                  <c:v>72.84</c:v>
                </c:pt>
                <c:pt idx="464">
                  <c:v>71.680000000000007</c:v>
                </c:pt>
                <c:pt idx="465">
                  <c:v>73.959999999999994</c:v>
                </c:pt>
                <c:pt idx="466">
                  <c:v>77.45</c:v>
                </c:pt>
                <c:pt idx="467">
                  <c:v>75.58</c:v>
                </c:pt>
                <c:pt idx="468">
                  <c:v>78.930000000000007</c:v>
                </c:pt>
                <c:pt idx="469">
                  <c:v>78.91</c:v>
                </c:pt>
                <c:pt idx="470">
                  <c:v>91.94</c:v>
                </c:pt>
                <c:pt idx="471">
                  <c:v>94.52</c:v>
                </c:pt>
                <c:pt idx="472">
                  <c:v>91.21</c:v>
                </c:pt>
                <c:pt idx="473">
                  <c:v>92.73</c:v>
                </c:pt>
                <c:pt idx="474">
                  <c:v>91.17</c:v>
                </c:pt>
                <c:pt idx="475">
                  <c:v>85.73</c:v>
                </c:pt>
                <c:pt idx="476">
                  <c:v>85.65</c:v>
                </c:pt>
                <c:pt idx="477">
                  <c:v>93.03</c:v>
                </c:pt>
                <c:pt idx="478">
                  <c:v>93.67</c:v>
                </c:pt>
                <c:pt idx="479">
                  <c:v>93.78</c:v>
                </c:pt>
                <c:pt idx="480">
                  <c:v>95.69</c:v>
                </c:pt>
                <c:pt idx="481">
                  <c:v>95.76</c:v>
                </c:pt>
                <c:pt idx="482">
                  <c:v>91.04</c:v>
                </c:pt>
                <c:pt idx="483">
                  <c:v>87.73</c:v>
                </c:pt>
                <c:pt idx="484">
                  <c:v>86</c:v>
                </c:pt>
                <c:pt idx="485">
                  <c:v>83.72</c:v>
                </c:pt>
                <c:pt idx="486">
                  <c:v>86.11</c:v>
                </c:pt>
                <c:pt idx="487">
                  <c:v>83.42</c:v>
                </c:pt>
                <c:pt idx="488">
                  <c:v>84.51</c:v>
                </c:pt>
                <c:pt idx="489">
                  <c:v>93.42</c:v>
                </c:pt>
                <c:pt idx="490">
                  <c:v>96.79</c:v>
                </c:pt>
                <c:pt idx="491">
                  <c:v>94.46</c:v>
                </c:pt>
                <c:pt idx="492">
                  <c:v>95.89</c:v>
                </c:pt>
                <c:pt idx="493">
                  <c:v>96.1</c:v>
                </c:pt>
                <c:pt idx="494">
                  <c:v>92.45</c:v>
                </c:pt>
                <c:pt idx="495">
                  <c:v>93.88</c:v>
                </c:pt>
                <c:pt idx="496">
                  <c:v>92.43</c:v>
                </c:pt>
                <c:pt idx="497">
                  <c:v>94.45</c:v>
                </c:pt>
                <c:pt idx="498">
                  <c:v>93.81</c:v>
                </c:pt>
                <c:pt idx="499">
                  <c:v>95.65</c:v>
                </c:pt>
                <c:pt idx="500">
                  <c:v>99.61</c:v>
                </c:pt>
                <c:pt idx="501">
                  <c:v>102.98</c:v>
                </c:pt>
                <c:pt idx="502">
                  <c:v>97.98</c:v>
                </c:pt>
                <c:pt idx="503">
                  <c:v>97.15</c:v>
                </c:pt>
                <c:pt idx="504">
                  <c:v>104.68</c:v>
                </c:pt>
                <c:pt idx="505">
                  <c:v>104.66</c:v>
                </c:pt>
                <c:pt idx="506">
                  <c:v>96.49</c:v>
                </c:pt>
                <c:pt idx="507">
                  <c:v>96.31</c:v>
                </c:pt>
                <c:pt idx="508">
                  <c:v>95.3</c:v>
                </c:pt>
                <c:pt idx="509">
                  <c:v>92.84</c:v>
                </c:pt>
                <c:pt idx="510">
                  <c:v>90.22</c:v>
                </c:pt>
                <c:pt idx="511">
                  <c:v>89.55</c:v>
                </c:pt>
                <c:pt idx="512">
                  <c:v>94.85</c:v>
                </c:pt>
                <c:pt idx="513">
                  <c:v>97</c:v>
                </c:pt>
                <c:pt idx="514">
                  <c:v>93.46</c:v>
                </c:pt>
                <c:pt idx="515">
                  <c:v>93.02</c:v>
                </c:pt>
                <c:pt idx="516">
                  <c:v>94.09</c:v>
                </c:pt>
                <c:pt idx="517">
                  <c:v>95.52</c:v>
                </c:pt>
                <c:pt idx="518">
                  <c:v>95.96</c:v>
                </c:pt>
                <c:pt idx="519">
                  <c:v>95.43</c:v>
                </c:pt>
                <c:pt idx="520">
                  <c:v>91.06</c:v>
                </c:pt>
                <c:pt idx="521">
                  <c:v>84.53</c:v>
                </c:pt>
                <c:pt idx="522">
                  <c:v>81.55</c:v>
                </c:pt>
                <c:pt idx="523">
                  <c:v>82.41</c:v>
                </c:pt>
                <c:pt idx="524">
                  <c:v>81.42</c:v>
                </c:pt>
                <c:pt idx="525">
                  <c:v>85.2</c:v>
                </c:pt>
                <c:pt idx="526">
                  <c:v>84.03</c:v>
                </c:pt>
                <c:pt idx="527">
                  <c:v>85.49</c:v>
                </c:pt>
                <c:pt idx="528">
                  <c:v>85.93</c:v>
                </c:pt>
                <c:pt idx="529">
                  <c:v>85.65</c:v>
                </c:pt>
                <c:pt idx="530">
                  <c:v>86.95</c:v>
                </c:pt>
                <c:pt idx="531">
                  <c:v>87.03</c:v>
                </c:pt>
                <c:pt idx="532">
                  <c:v>87.15</c:v>
                </c:pt>
                <c:pt idx="533">
                  <c:v>90.01</c:v>
                </c:pt>
                <c:pt idx="534">
                  <c:v>88.74</c:v>
                </c:pt>
                <c:pt idx="535">
                  <c:v>86.07</c:v>
                </c:pt>
                <c:pt idx="536">
                  <c:v>89.71</c:v>
                </c:pt>
                <c:pt idx="537">
                  <c:v>91.11</c:v>
                </c:pt>
                <c:pt idx="538">
                  <c:v>85.82</c:v>
                </c:pt>
                <c:pt idx="539">
                  <c:v>86.91</c:v>
                </c:pt>
                <c:pt idx="540">
                  <c:v>87.8</c:v>
                </c:pt>
                <c:pt idx="541">
                  <c:v>86.34</c:v>
                </c:pt>
                <c:pt idx="542">
                  <c:v>83.74</c:v>
                </c:pt>
                <c:pt idx="543">
                  <c:v>82.04</c:v>
                </c:pt>
                <c:pt idx="544">
                  <c:v>78.430000000000007</c:v>
                </c:pt>
                <c:pt idx="545">
                  <c:v>74.05</c:v>
                </c:pt>
                <c:pt idx="546">
                  <c:v>65.75</c:v>
                </c:pt>
                <c:pt idx="547">
                  <c:v>66.709999999999994</c:v>
                </c:pt>
                <c:pt idx="548">
                  <c:v>66.760000000000005</c:v>
                </c:pt>
                <c:pt idx="549">
                  <c:v>67.62</c:v>
                </c:pt>
                <c:pt idx="550">
                  <c:v>70.150000000000006</c:v>
                </c:pt>
                <c:pt idx="551">
                  <c:v>70.55</c:v>
                </c:pt>
                <c:pt idx="552">
                  <c:v>67.56</c:v>
                </c:pt>
                <c:pt idx="553">
                  <c:v>70.97</c:v>
                </c:pt>
                <c:pt idx="554">
                  <c:v>65.39</c:v>
                </c:pt>
                <c:pt idx="555">
                  <c:v>65.180000000000007</c:v>
                </c:pt>
                <c:pt idx="556">
                  <c:v>64.05</c:v>
                </c:pt>
                <c:pt idx="557">
                  <c:v>59.16</c:v>
                </c:pt>
                <c:pt idx="558">
                  <c:v>62.92</c:v>
                </c:pt>
                <c:pt idx="559">
                  <c:v>61.72</c:v>
                </c:pt>
                <c:pt idx="560">
                  <c:v>61.89</c:v>
                </c:pt>
                <c:pt idx="561">
                  <c:v>56.97</c:v>
                </c:pt>
                <c:pt idx="562">
                  <c:v>53.61</c:v>
                </c:pt>
                <c:pt idx="563">
                  <c:v>53.89</c:v>
                </c:pt>
                <c:pt idx="564">
                  <c:v>54.83</c:v>
                </c:pt>
                <c:pt idx="565">
                  <c:v>52.95</c:v>
                </c:pt>
                <c:pt idx="566">
                  <c:v>53.11</c:v>
                </c:pt>
                <c:pt idx="567">
                  <c:v>53.09</c:v>
                </c:pt>
                <c:pt idx="568">
                  <c:v>47.53</c:v>
                </c:pt>
                <c:pt idx="569">
                  <c:v>44.46</c:v>
                </c:pt>
                <c:pt idx="570">
                  <c:v>58.97</c:v>
                </c:pt>
                <c:pt idx="571">
                  <c:v>55.89</c:v>
                </c:pt>
                <c:pt idx="572">
                  <c:v>54.49</c:v>
                </c:pt>
                <c:pt idx="573">
                  <c:v>58.37</c:v>
                </c:pt>
                <c:pt idx="574">
                  <c:v>55.48</c:v>
                </c:pt>
                <c:pt idx="575">
                  <c:v>52.92</c:v>
                </c:pt>
                <c:pt idx="576">
                  <c:v>55.37</c:v>
                </c:pt>
                <c:pt idx="577">
                  <c:v>55.94</c:v>
                </c:pt>
                <c:pt idx="578">
                  <c:v>55.71</c:v>
                </c:pt>
                <c:pt idx="579">
                  <c:v>58.26</c:v>
                </c:pt>
                <c:pt idx="580">
                  <c:v>63.56</c:v>
                </c:pt>
                <c:pt idx="581">
                  <c:v>65.260000000000005</c:v>
                </c:pt>
                <c:pt idx="582">
                  <c:v>66.17</c:v>
                </c:pt>
                <c:pt idx="583">
                  <c:v>66.47</c:v>
                </c:pt>
                <c:pt idx="584">
                  <c:v>62.65</c:v>
                </c:pt>
                <c:pt idx="585">
                  <c:v>62.58</c:v>
                </c:pt>
                <c:pt idx="586">
                  <c:v>60.77</c:v>
                </c:pt>
                <c:pt idx="587">
                  <c:v>62.98</c:v>
                </c:pt>
                <c:pt idx="588">
                  <c:v>60.99</c:v>
                </c:pt>
                <c:pt idx="589">
                  <c:v>60.66</c:v>
                </c:pt>
                <c:pt idx="590">
                  <c:v>60.05</c:v>
                </c:pt>
                <c:pt idx="591">
                  <c:v>63.46</c:v>
                </c:pt>
                <c:pt idx="592">
                  <c:v>62.49</c:v>
                </c:pt>
                <c:pt idx="593">
                  <c:v>66.099999999999994</c:v>
                </c:pt>
                <c:pt idx="594">
                  <c:v>65.790000000000006</c:v>
                </c:pt>
                <c:pt idx="595">
                  <c:v>65.67</c:v>
                </c:pt>
                <c:pt idx="596">
                  <c:v>68.44</c:v>
                </c:pt>
                <c:pt idx="597">
                  <c:v>69.87</c:v>
                </c:pt>
                <c:pt idx="598">
                  <c:v>67.819999999999993</c:v>
                </c:pt>
                <c:pt idx="599">
                  <c:v>71.56</c:v>
                </c:pt>
                <c:pt idx="600">
                  <c:v>69.760000000000005</c:v>
                </c:pt>
                <c:pt idx="601">
                  <c:v>68.19</c:v>
                </c:pt>
                <c:pt idx="602">
                  <c:v>68.41</c:v>
                </c:pt>
                <c:pt idx="603">
                  <c:v>66.62</c:v>
                </c:pt>
                <c:pt idx="604">
                  <c:v>72.19</c:v>
                </c:pt>
                <c:pt idx="605">
                  <c:v>71.42</c:v>
                </c:pt>
                <c:pt idx="606">
                  <c:v>71.3</c:v>
                </c:pt>
                <c:pt idx="607">
                  <c:v>66.5</c:v>
                </c:pt>
                <c:pt idx="608">
                  <c:v>66.040000000000006</c:v>
                </c:pt>
                <c:pt idx="609">
                  <c:v>57.57</c:v>
                </c:pt>
                <c:pt idx="610">
                  <c:v>59.83</c:v>
                </c:pt>
                <c:pt idx="611">
                  <c:v>53.21</c:v>
                </c:pt>
                <c:pt idx="612">
                  <c:v>50.51</c:v>
                </c:pt>
                <c:pt idx="613">
                  <c:v>47.93</c:v>
                </c:pt>
                <c:pt idx="614">
                  <c:v>45.76</c:v>
                </c:pt>
                <c:pt idx="615">
                  <c:v>46.83</c:v>
                </c:pt>
                <c:pt idx="616">
                  <c:v>47.51</c:v>
                </c:pt>
                <c:pt idx="617">
                  <c:v>49.34</c:v>
                </c:pt>
                <c:pt idx="618">
                  <c:v>51.13</c:v>
                </c:pt>
                <c:pt idx="619">
                  <c:v>48.8</c:v>
                </c:pt>
                <c:pt idx="620">
                  <c:v>49.62</c:v>
                </c:pt>
                <c:pt idx="621">
                  <c:v>47.26</c:v>
                </c:pt>
                <c:pt idx="622">
                  <c:v>47.33</c:v>
                </c:pt>
                <c:pt idx="623">
                  <c:v>47.67</c:v>
                </c:pt>
                <c:pt idx="624">
                  <c:v>50.25</c:v>
                </c:pt>
                <c:pt idx="625">
                  <c:v>51.26</c:v>
                </c:pt>
                <c:pt idx="626">
                  <c:v>49.65</c:v>
                </c:pt>
                <c:pt idx="627">
                  <c:v>48.98</c:v>
                </c:pt>
                <c:pt idx="628">
                  <c:v>47.69</c:v>
                </c:pt>
                <c:pt idx="629">
                  <c:v>49.01</c:v>
                </c:pt>
                <c:pt idx="630">
                  <c:v>50.91</c:v>
                </c:pt>
                <c:pt idx="631">
                  <c:v>54.99</c:v>
                </c:pt>
                <c:pt idx="632">
                  <c:v>55.16</c:v>
                </c:pt>
                <c:pt idx="633">
                  <c:v>56.21</c:v>
                </c:pt>
                <c:pt idx="634">
                  <c:v>54.38</c:v>
                </c:pt>
                <c:pt idx="635">
                  <c:v>55.8</c:v>
                </c:pt>
                <c:pt idx="636">
                  <c:v>53.43</c:v>
                </c:pt>
                <c:pt idx="637">
                  <c:v>54.95</c:v>
                </c:pt>
                <c:pt idx="638">
                  <c:v>55.12</c:v>
                </c:pt>
                <c:pt idx="639">
                  <c:v>54.71</c:v>
                </c:pt>
                <c:pt idx="640">
                  <c:v>54.7</c:v>
                </c:pt>
                <c:pt idx="641">
                  <c:v>56.35</c:v>
                </c:pt>
                <c:pt idx="642">
                  <c:v>56.21</c:v>
                </c:pt>
                <c:pt idx="643">
                  <c:v>54.7</c:v>
                </c:pt>
                <c:pt idx="644">
                  <c:v>60.8</c:v>
                </c:pt>
                <c:pt idx="645">
                  <c:v>62.23</c:v>
                </c:pt>
                <c:pt idx="646">
                  <c:v>61.69</c:v>
                </c:pt>
                <c:pt idx="647">
                  <c:v>66.62</c:v>
                </c:pt>
                <c:pt idx="648">
                  <c:v>64.819999999999993</c:v>
                </c:pt>
                <c:pt idx="649">
                  <c:v>61.8</c:v>
                </c:pt>
                <c:pt idx="650">
                  <c:v>63.07</c:v>
                </c:pt>
                <c:pt idx="651">
                  <c:v>62.96</c:v>
                </c:pt>
                <c:pt idx="652">
                  <c:v>64.739999999999995</c:v>
                </c:pt>
                <c:pt idx="653">
                  <c:v>65.959999999999994</c:v>
                </c:pt>
                <c:pt idx="654">
                  <c:v>64.23</c:v>
                </c:pt>
                <c:pt idx="655">
                  <c:v>60.36</c:v>
                </c:pt>
                <c:pt idx="656">
                  <c:v>63.05</c:v>
                </c:pt>
                <c:pt idx="657">
                  <c:v>59</c:v>
                </c:pt>
                <c:pt idx="658">
                  <c:v>58.76</c:v>
                </c:pt>
                <c:pt idx="659">
                  <c:v>60.19</c:v>
                </c:pt>
                <c:pt idx="660">
                  <c:v>60.92</c:v>
                </c:pt>
                <c:pt idx="661">
                  <c:v>54.41</c:v>
                </c:pt>
                <c:pt idx="662">
                  <c:v>59.95</c:v>
                </c:pt>
                <c:pt idx="663">
                  <c:v>58.7</c:v>
                </c:pt>
                <c:pt idx="664">
                  <c:v>64.95</c:v>
                </c:pt>
                <c:pt idx="665">
                  <c:v>59.19</c:v>
                </c:pt>
                <c:pt idx="666">
                  <c:v>53.75</c:v>
                </c:pt>
                <c:pt idx="667">
                  <c:v>50.9</c:v>
                </c:pt>
                <c:pt idx="668">
                  <c:v>52.67</c:v>
                </c:pt>
                <c:pt idx="669">
                  <c:v>49</c:v>
                </c:pt>
                <c:pt idx="670">
                  <c:v>50.35</c:v>
                </c:pt>
                <c:pt idx="671">
                  <c:v>48.3</c:v>
                </c:pt>
                <c:pt idx="672">
                  <c:v>41.93</c:v>
                </c:pt>
                <c:pt idx="673">
                  <c:v>38.31</c:v>
                </c:pt>
                <c:pt idx="674">
                  <c:v>36.96</c:v>
                </c:pt>
                <c:pt idx="675">
                  <c:v>40.450000000000003</c:v>
                </c:pt>
                <c:pt idx="676">
                  <c:v>40.9</c:v>
                </c:pt>
                <c:pt idx="677">
                  <c:v>42.05</c:v>
                </c:pt>
                <c:pt idx="678">
                  <c:v>38.590000000000003</c:v>
                </c:pt>
                <c:pt idx="679">
                  <c:v>40.159999999999997</c:v>
                </c:pt>
                <c:pt idx="680">
                  <c:v>37.840000000000003</c:v>
                </c:pt>
                <c:pt idx="681">
                  <c:v>37.72</c:v>
                </c:pt>
                <c:pt idx="682">
                  <c:v>34.229999999999997</c:v>
                </c:pt>
                <c:pt idx="683">
                  <c:v>33.840000000000003</c:v>
                </c:pt>
                <c:pt idx="684">
                  <c:v>35.56</c:v>
                </c:pt>
                <c:pt idx="685">
                  <c:v>34.950000000000003</c:v>
                </c:pt>
                <c:pt idx="686">
                  <c:v>38.19</c:v>
                </c:pt>
                <c:pt idx="687">
                  <c:v>40.28</c:v>
                </c:pt>
                <c:pt idx="688">
                  <c:v>45.35</c:v>
                </c:pt>
                <c:pt idx="689">
                  <c:v>43.91</c:v>
                </c:pt>
                <c:pt idx="690">
                  <c:v>44.66</c:v>
                </c:pt>
                <c:pt idx="691">
                  <c:v>43.09</c:v>
                </c:pt>
                <c:pt idx="692">
                  <c:v>37.950000000000003</c:v>
                </c:pt>
                <c:pt idx="693">
                  <c:v>37.42</c:v>
                </c:pt>
                <c:pt idx="694">
                  <c:v>34.840000000000003</c:v>
                </c:pt>
                <c:pt idx="695">
                  <c:v>35.6</c:v>
                </c:pt>
                <c:pt idx="696">
                  <c:v>34.729999999999997</c:v>
                </c:pt>
                <c:pt idx="697">
                  <c:v>34.75</c:v>
                </c:pt>
                <c:pt idx="698">
                  <c:v>37.31</c:v>
                </c:pt>
                <c:pt idx="699">
                  <c:v>39.799999999999997</c:v>
                </c:pt>
                <c:pt idx="700">
                  <c:v>40.01</c:v>
                </c:pt>
                <c:pt idx="701">
                  <c:v>40.03</c:v>
                </c:pt>
                <c:pt idx="702">
                  <c:v>43.91</c:v>
                </c:pt>
                <c:pt idx="703">
                  <c:v>41.47</c:v>
                </c:pt>
                <c:pt idx="704">
                  <c:v>42.22</c:v>
                </c:pt>
                <c:pt idx="705">
                  <c:v>42.6</c:v>
                </c:pt>
                <c:pt idx="706">
                  <c:v>42.37</c:v>
                </c:pt>
                <c:pt idx="707">
                  <c:v>45.29</c:v>
                </c:pt>
                <c:pt idx="708">
                  <c:v>46.82</c:v>
                </c:pt>
                <c:pt idx="709">
                  <c:v>49.3</c:v>
                </c:pt>
                <c:pt idx="710">
                  <c:v>42.65</c:v>
                </c:pt>
                <c:pt idx="711">
                  <c:v>40.11</c:v>
                </c:pt>
                <c:pt idx="712">
                  <c:v>43.76</c:v>
                </c:pt>
                <c:pt idx="713">
                  <c:v>44.3</c:v>
                </c:pt>
                <c:pt idx="714">
                  <c:v>43.67</c:v>
                </c:pt>
                <c:pt idx="715">
                  <c:v>44.24</c:v>
                </c:pt>
                <c:pt idx="716">
                  <c:v>44.94</c:v>
                </c:pt>
                <c:pt idx="717">
                  <c:v>49.4</c:v>
                </c:pt>
                <c:pt idx="718">
                  <c:v>47.53</c:v>
                </c:pt>
                <c:pt idx="719">
                  <c:v>39.99</c:v>
                </c:pt>
                <c:pt idx="720">
                  <c:v>42.6</c:v>
                </c:pt>
                <c:pt idx="721">
                  <c:v>39.369999999999997</c:v>
                </c:pt>
                <c:pt idx="722">
                  <c:v>42.62</c:v>
                </c:pt>
                <c:pt idx="723">
                  <c:v>27.31</c:v>
                </c:pt>
                <c:pt idx="724">
                  <c:v>25.53</c:v>
                </c:pt>
                <c:pt idx="725">
                  <c:v>32.130000000000003</c:v>
                </c:pt>
                <c:pt idx="726">
                  <c:v>35.76</c:v>
                </c:pt>
                <c:pt idx="727">
                  <c:v>43.34</c:v>
                </c:pt>
                <c:pt idx="728">
                  <c:v>40.020000000000003</c:v>
                </c:pt>
                <c:pt idx="729">
                  <c:v>38.61</c:v>
                </c:pt>
                <c:pt idx="730">
                  <c:v>41.27</c:v>
                </c:pt>
                <c:pt idx="731">
                  <c:v>45.22</c:v>
                </c:pt>
                <c:pt idx="732">
                  <c:v>48.77</c:v>
                </c:pt>
                <c:pt idx="733">
                  <c:v>50.98</c:v>
                </c:pt>
                <c:pt idx="734">
                  <c:v>51.86</c:v>
                </c:pt>
                <c:pt idx="735">
                  <c:v>51.65</c:v>
                </c:pt>
                <c:pt idx="736">
                  <c:v>51.06</c:v>
                </c:pt>
                <c:pt idx="737">
                  <c:v>51.82</c:v>
                </c:pt>
                <c:pt idx="738">
                  <c:v>54.4</c:v>
                </c:pt>
                <c:pt idx="739">
                  <c:v>56.03</c:v>
                </c:pt>
                <c:pt idx="740">
                  <c:v>59.64</c:v>
                </c:pt>
                <c:pt idx="741">
                  <c:v>60.2</c:v>
                </c:pt>
                <c:pt idx="742">
                  <c:v>61.23</c:v>
                </c:pt>
                <c:pt idx="743">
                  <c:v>59.16</c:v>
                </c:pt>
                <c:pt idx="744">
                  <c:v>60</c:v>
                </c:pt>
                <c:pt idx="745">
                  <c:v>63.2</c:v>
                </c:pt>
                <c:pt idx="746">
                  <c:v>62.28</c:v>
                </c:pt>
                <c:pt idx="747">
                  <c:v>60.16</c:v>
                </c:pt>
                <c:pt idx="748">
                  <c:v>53.33</c:v>
                </c:pt>
                <c:pt idx="749">
                  <c:v>55.85</c:v>
                </c:pt>
                <c:pt idx="750">
                  <c:v>55.13</c:v>
                </c:pt>
                <c:pt idx="751">
                  <c:v>57.79</c:v>
                </c:pt>
                <c:pt idx="752">
                  <c:v>59.6</c:v>
                </c:pt>
                <c:pt idx="753">
                  <c:v>59.84</c:v>
                </c:pt>
                <c:pt idx="754">
                  <c:v>53.05</c:v>
                </c:pt>
                <c:pt idx="755">
                  <c:v>50.83</c:v>
                </c:pt>
                <c:pt idx="756">
                  <c:v>54.08</c:v>
                </c:pt>
                <c:pt idx="757">
                  <c:v>59.5</c:v>
                </c:pt>
                <c:pt idx="758">
                  <c:v>60.52</c:v>
                </c:pt>
                <c:pt idx="759">
                  <c:v>62.41</c:v>
                </c:pt>
                <c:pt idx="760">
                  <c:v>66.12</c:v>
                </c:pt>
                <c:pt idx="761">
                  <c:v>64.349999999999994</c:v>
                </c:pt>
                <c:pt idx="762">
                  <c:v>61.53</c:v>
                </c:pt>
                <c:pt idx="763">
                  <c:v>60.41</c:v>
                </c:pt>
                <c:pt idx="764">
                  <c:v>57.62</c:v>
                </c:pt>
                <c:pt idx="765">
                  <c:v>60.38</c:v>
                </c:pt>
                <c:pt idx="766">
                  <c:v>60.02</c:v>
                </c:pt>
                <c:pt idx="767">
                  <c:v>56.99</c:v>
                </c:pt>
                <c:pt idx="768">
                  <c:v>55.9</c:v>
                </c:pt>
                <c:pt idx="769">
                  <c:v>52.13</c:v>
                </c:pt>
                <c:pt idx="770">
                  <c:v>48.53</c:v>
                </c:pt>
                <c:pt idx="771">
                  <c:v>49.82</c:v>
                </c:pt>
                <c:pt idx="772">
                  <c:v>56.1</c:v>
                </c:pt>
                <c:pt idx="773">
                  <c:v>58.3</c:v>
                </c:pt>
                <c:pt idx="774">
                  <c:v>59.45</c:v>
                </c:pt>
                <c:pt idx="775">
                  <c:v>54.01</c:v>
                </c:pt>
                <c:pt idx="776">
                  <c:v>56.04</c:v>
                </c:pt>
                <c:pt idx="777">
                  <c:v>56.96</c:v>
                </c:pt>
                <c:pt idx="778">
                  <c:v>57.71</c:v>
                </c:pt>
                <c:pt idx="779">
                  <c:v>58.44</c:v>
                </c:pt>
                <c:pt idx="780">
                  <c:v>59.31</c:v>
                </c:pt>
                <c:pt idx="781">
                  <c:v>54.78</c:v>
                </c:pt>
                <c:pt idx="782">
                  <c:v>58.06</c:v>
                </c:pt>
                <c:pt idx="783">
                  <c:v>57.09</c:v>
                </c:pt>
                <c:pt idx="784">
                  <c:v>59.13</c:v>
                </c:pt>
                <c:pt idx="785">
                  <c:v>61.62</c:v>
                </c:pt>
                <c:pt idx="786">
                  <c:v>61.61</c:v>
                </c:pt>
                <c:pt idx="787">
                  <c:v>63.62</c:v>
                </c:pt>
                <c:pt idx="788">
                  <c:v>62.18</c:v>
                </c:pt>
                <c:pt idx="789">
                  <c:v>62.43</c:v>
                </c:pt>
                <c:pt idx="790">
                  <c:v>63.03</c:v>
                </c:pt>
                <c:pt idx="791">
                  <c:v>56.01</c:v>
                </c:pt>
                <c:pt idx="792">
                  <c:v>54.44</c:v>
                </c:pt>
                <c:pt idx="793">
                  <c:v>59.28</c:v>
                </c:pt>
                <c:pt idx="794">
                  <c:v>62.11</c:v>
                </c:pt>
                <c:pt idx="795">
                  <c:v>66.5</c:v>
                </c:pt>
                <c:pt idx="796">
                  <c:v>71.959999999999994</c:v>
                </c:pt>
                <c:pt idx="797">
                  <c:v>68.459999999999994</c:v>
                </c:pt>
                <c:pt idx="798">
                  <c:v>81.36</c:v>
                </c:pt>
                <c:pt idx="799">
                  <c:v>79.27</c:v>
                </c:pt>
                <c:pt idx="800">
                  <c:v>79.52</c:v>
                </c:pt>
                <c:pt idx="801">
                  <c:v>81.87</c:v>
                </c:pt>
                <c:pt idx="802">
                  <c:v>85.08</c:v>
                </c:pt>
                <c:pt idx="803">
                  <c:v>89.77</c:v>
                </c:pt>
                <c:pt idx="804">
                  <c:v>93.96</c:v>
                </c:pt>
                <c:pt idx="805">
                  <c:v>91.37</c:v>
                </c:pt>
                <c:pt idx="806">
                  <c:v>95</c:v>
                </c:pt>
                <c:pt idx="807">
                  <c:v>92.87</c:v>
                </c:pt>
                <c:pt idx="808">
                  <c:v>86.51</c:v>
                </c:pt>
                <c:pt idx="809">
                  <c:v>83.24</c:v>
                </c:pt>
                <c:pt idx="810">
                  <c:v>83.24</c:v>
                </c:pt>
                <c:pt idx="811">
                  <c:v>83.67</c:v>
                </c:pt>
                <c:pt idx="812">
                  <c:v>86.67</c:v>
                </c:pt>
                <c:pt idx="813">
                  <c:v>92.39</c:v>
                </c:pt>
                <c:pt idx="814">
                  <c:v>92.28</c:v>
                </c:pt>
                <c:pt idx="815">
                  <c:v>93.48</c:v>
                </c:pt>
                <c:pt idx="816">
                  <c:v>88.92</c:v>
                </c:pt>
                <c:pt idx="817">
                  <c:v>92.45</c:v>
                </c:pt>
                <c:pt idx="818">
                  <c:v>92.29</c:v>
                </c:pt>
                <c:pt idx="819">
                  <c:v>93.19</c:v>
                </c:pt>
                <c:pt idx="820">
                  <c:v>100.64</c:v>
                </c:pt>
                <c:pt idx="821">
                  <c:v>99.05</c:v>
                </c:pt>
                <c:pt idx="822">
                  <c:v>97.15</c:v>
                </c:pt>
                <c:pt idx="823">
                  <c:v>99.4</c:v>
                </c:pt>
                <c:pt idx="824">
                  <c:v>97.52</c:v>
                </c:pt>
                <c:pt idx="825">
                  <c:v>97</c:v>
                </c:pt>
                <c:pt idx="826">
                  <c:v>94.01</c:v>
                </c:pt>
                <c:pt idx="827">
                  <c:v>94.03</c:v>
                </c:pt>
                <c:pt idx="828">
                  <c:v>97.58</c:v>
                </c:pt>
                <c:pt idx="829">
                  <c:v>93.52</c:v>
                </c:pt>
                <c:pt idx="830">
                  <c:v>94.83</c:v>
                </c:pt>
                <c:pt idx="831">
                  <c:v>96.22</c:v>
                </c:pt>
                <c:pt idx="832">
                  <c:v>94.95</c:v>
                </c:pt>
                <c:pt idx="833">
                  <c:v>89.32</c:v>
                </c:pt>
                <c:pt idx="834">
                  <c:v>87.42</c:v>
                </c:pt>
                <c:pt idx="835">
                  <c:v>85.08</c:v>
                </c:pt>
                <c:pt idx="836">
                  <c:v>88.15</c:v>
                </c:pt>
                <c:pt idx="837">
                  <c:v>90.67</c:v>
                </c:pt>
                <c:pt idx="838">
                  <c:v>89.06</c:v>
                </c:pt>
                <c:pt idx="839">
                  <c:v>89</c:v>
                </c:pt>
                <c:pt idx="840">
                  <c:v>96.32</c:v>
                </c:pt>
                <c:pt idx="841">
                  <c:v>94.55</c:v>
                </c:pt>
                <c:pt idx="842">
                  <c:v>98.28</c:v>
                </c:pt>
                <c:pt idx="843">
                  <c:v>97.6</c:v>
                </c:pt>
                <c:pt idx="844">
                  <c:v>95.1</c:v>
                </c:pt>
                <c:pt idx="845">
                  <c:v>94.18</c:v>
                </c:pt>
                <c:pt idx="846">
                  <c:v>100.73</c:v>
                </c:pt>
                <c:pt idx="847">
                  <c:v>99.89</c:v>
                </c:pt>
                <c:pt idx="848">
                  <c:v>99.3</c:v>
                </c:pt>
                <c:pt idx="849">
                  <c:v>101.78</c:v>
                </c:pt>
                <c:pt idx="850">
                  <c:v>104.16</c:v>
                </c:pt>
                <c:pt idx="851">
                  <c:v>103.75</c:v>
                </c:pt>
                <c:pt idx="852">
                  <c:v>104.28</c:v>
                </c:pt>
                <c:pt idx="853">
                  <c:v>104.72</c:v>
                </c:pt>
                <c:pt idx="854">
                  <c:v>107.74</c:v>
                </c:pt>
                <c:pt idx="855">
                  <c:v>102.23</c:v>
                </c:pt>
                <c:pt idx="856">
                  <c:v>102.76</c:v>
                </c:pt>
                <c:pt idx="857">
                  <c:v>106.83</c:v>
                </c:pt>
                <c:pt idx="858">
                  <c:v>100.02</c:v>
                </c:pt>
                <c:pt idx="859">
                  <c:v>94.98</c:v>
                </c:pt>
                <c:pt idx="860">
                  <c:v>94.63</c:v>
                </c:pt>
                <c:pt idx="861">
                  <c:v>95.86</c:v>
                </c:pt>
                <c:pt idx="862">
                  <c:v>97.84</c:v>
                </c:pt>
                <c:pt idx="863">
                  <c:v>99.12</c:v>
                </c:pt>
                <c:pt idx="864">
                  <c:v>81.08</c:v>
                </c:pt>
                <c:pt idx="865">
                  <c:v>77.290000000000006</c:v>
                </c:pt>
                <c:pt idx="866">
                  <c:v>74.69</c:v>
                </c:pt>
                <c:pt idx="867">
                  <c:v>80.959999999999994</c:v>
                </c:pt>
                <c:pt idx="868">
                  <c:v>79.45</c:v>
                </c:pt>
                <c:pt idx="869">
                  <c:v>82.22</c:v>
                </c:pt>
                <c:pt idx="870">
                  <c:v>84.38</c:v>
                </c:pt>
                <c:pt idx="871">
                  <c:v>87.42</c:v>
                </c:pt>
                <c:pt idx="872">
                  <c:v>89.61</c:v>
                </c:pt>
                <c:pt idx="873">
                  <c:v>91.59</c:v>
                </c:pt>
                <c:pt idx="874">
                  <c:v>92.71</c:v>
                </c:pt>
                <c:pt idx="875">
                  <c:v>87.46</c:v>
                </c:pt>
                <c:pt idx="876">
                  <c:v>88.74</c:v>
                </c:pt>
                <c:pt idx="877">
                  <c:v>89.28</c:v>
                </c:pt>
                <c:pt idx="878">
                  <c:v>88.91</c:v>
                </c:pt>
                <c:pt idx="879">
                  <c:v>91.48</c:v>
                </c:pt>
                <c:pt idx="880">
                  <c:v>91.61</c:v>
                </c:pt>
                <c:pt idx="881">
                  <c:v>92.1</c:v>
                </c:pt>
                <c:pt idx="882">
                  <c:v>91.89</c:v>
                </c:pt>
                <c:pt idx="883">
                  <c:v>79.53</c:v>
                </c:pt>
                <c:pt idx="884">
                  <c:v>88.71</c:v>
                </c:pt>
                <c:pt idx="885">
                  <c:v>97.31</c:v>
                </c:pt>
                <c:pt idx="886">
                  <c:v>104.96</c:v>
                </c:pt>
                <c:pt idx="887">
                  <c:v>104.52</c:v>
                </c:pt>
                <c:pt idx="888">
                  <c:v>102.25</c:v>
                </c:pt>
                <c:pt idx="889">
                  <c:v>104.69</c:v>
                </c:pt>
                <c:pt idx="890">
                  <c:v>107.45</c:v>
                </c:pt>
                <c:pt idx="891">
                  <c:v>110.74</c:v>
                </c:pt>
                <c:pt idx="892">
                  <c:v>108.94</c:v>
                </c:pt>
                <c:pt idx="893">
                  <c:v>112.07</c:v>
                </c:pt>
                <c:pt idx="894">
                  <c:v>110.52</c:v>
                </c:pt>
                <c:pt idx="895">
                  <c:v>111.07</c:v>
                </c:pt>
                <c:pt idx="896">
                  <c:v>108.77</c:v>
                </c:pt>
                <c:pt idx="897">
                  <c:v>110.29</c:v>
                </c:pt>
                <c:pt idx="898">
                  <c:v>113.1</c:v>
                </c:pt>
                <c:pt idx="899">
                  <c:v>119.2</c:v>
                </c:pt>
                <c:pt idx="900">
                  <c:v>121.84</c:v>
                </c:pt>
                <c:pt idx="901">
                  <c:v>127.02</c:v>
                </c:pt>
                <c:pt idx="902">
                  <c:v>133.55000000000001</c:v>
                </c:pt>
                <c:pt idx="903">
                  <c:v>124.91</c:v>
                </c:pt>
                <c:pt idx="904">
                  <c:v>127.6</c:v>
                </c:pt>
                <c:pt idx="905">
                  <c:v>127.72</c:v>
                </c:pt>
                <c:pt idx="906">
                  <c:v>121.61</c:v>
                </c:pt>
                <c:pt idx="907">
                  <c:v>118.3</c:v>
                </c:pt>
                <c:pt idx="908">
                  <c:v>120.78</c:v>
                </c:pt>
                <c:pt idx="909">
                  <c:v>125.03</c:v>
                </c:pt>
                <c:pt idx="910">
                  <c:v>125.79</c:v>
                </c:pt>
                <c:pt idx="911">
                  <c:v>122.82</c:v>
                </c:pt>
                <c:pt idx="912">
                  <c:v>121.91</c:v>
                </c:pt>
                <c:pt idx="913">
                  <c:v>121.61</c:v>
                </c:pt>
                <c:pt idx="914">
                  <c:v>121.97</c:v>
                </c:pt>
                <c:pt idx="915">
                  <c:v>123.2</c:v>
                </c:pt>
                <c:pt idx="916">
                  <c:v>125.52</c:v>
                </c:pt>
                <c:pt idx="917">
                  <c:v>127</c:v>
                </c:pt>
                <c:pt idx="918">
                  <c:v>127.93</c:v>
                </c:pt>
                <c:pt idx="919">
                  <c:v>132.16999999999999</c:v>
                </c:pt>
                <c:pt idx="920">
                  <c:v>133.44999999999999</c:v>
                </c:pt>
                <c:pt idx="921">
                  <c:v>139.9</c:v>
                </c:pt>
                <c:pt idx="922">
                  <c:v>139.34</c:v>
                </c:pt>
                <c:pt idx="923">
                  <c:v>124.88</c:v>
                </c:pt>
                <c:pt idx="924">
                  <c:v>119.66</c:v>
                </c:pt>
                <c:pt idx="925">
                  <c:v>123.57</c:v>
                </c:pt>
                <c:pt idx="926">
                  <c:v>130.82</c:v>
                </c:pt>
                <c:pt idx="927">
                  <c:v>130.41</c:v>
                </c:pt>
                <c:pt idx="928">
                  <c:v>129.29</c:v>
                </c:pt>
                <c:pt idx="929">
                  <c:v>131</c:v>
                </c:pt>
                <c:pt idx="930">
                  <c:v>127.17</c:v>
                </c:pt>
                <c:pt idx="931">
                  <c:v>122.24</c:v>
                </c:pt>
                <c:pt idx="932">
                  <c:v>118.02</c:v>
                </c:pt>
                <c:pt idx="933">
                  <c:v>118.33</c:v>
                </c:pt>
                <c:pt idx="934">
                  <c:v>115.23</c:v>
                </c:pt>
                <c:pt idx="935">
                  <c:v>124.06</c:v>
                </c:pt>
                <c:pt idx="936">
                  <c:v>125.83</c:v>
                </c:pt>
                <c:pt idx="937">
                  <c:v>121.6</c:v>
                </c:pt>
                <c:pt idx="938">
                  <c:v>133.79</c:v>
                </c:pt>
                <c:pt idx="939">
                  <c:v>134.65</c:v>
                </c:pt>
                <c:pt idx="940">
                  <c:v>131.11000000000001</c:v>
                </c:pt>
                <c:pt idx="941">
                  <c:v>132.16999999999999</c:v>
                </c:pt>
                <c:pt idx="942">
                  <c:v>133.43</c:v>
                </c:pt>
                <c:pt idx="943">
                  <c:v>133.93</c:v>
                </c:pt>
                <c:pt idx="944">
                  <c:v>137.49</c:v>
                </c:pt>
                <c:pt idx="945">
                  <c:v>142.37</c:v>
                </c:pt>
                <c:pt idx="946">
                  <c:v>140.08000000000001</c:v>
                </c:pt>
                <c:pt idx="947">
                  <c:v>141.5</c:v>
                </c:pt>
                <c:pt idx="948">
                  <c:v>138.61000000000001</c:v>
                </c:pt>
                <c:pt idx="949">
                  <c:v>133.32</c:v>
                </c:pt>
                <c:pt idx="950">
                  <c:v>128.66999999999999</c:v>
                </c:pt>
                <c:pt idx="951">
                  <c:v>125.61</c:v>
                </c:pt>
                <c:pt idx="952">
                  <c:v>132.80000000000001</c:v>
                </c:pt>
                <c:pt idx="953">
                  <c:v>133.31</c:v>
                </c:pt>
                <c:pt idx="954">
                  <c:v>132.38</c:v>
                </c:pt>
                <c:pt idx="955">
                  <c:v>132.61000000000001</c:v>
                </c:pt>
                <c:pt idx="956">
                  <c:v>135.15</c:v>
                </c:pt>
                <c:pt idx="957">
                  <c:v>133.77000000000001</c:v>
                </c:pt>
                <c:pt idx="958">
                  <c:v>137.62</c:v>
                </c:pt>
                <c:pt idx="959">
                  <c:v>140.19999999999999</c:v>
                </c:pt>
                <c:pt idx="960">
                  <c:v>137.88999999999999</c:v>
                </c:pt>
                <c:pt idx="961">
                  <c:v>148.13</c:v>
                </c:pt>
                <c:pt idx="962">
                  <c:v>142.91</c:v>
                </c:pt>
                <c:pt idx="963">
                  <c:v>143.93</c:v>
                </c:pt>
                <c:pt idx="964">
                  <c:v>133.88</c:v>
                </c:pt>
                <c:pt idx="965">
                  <c:v>135.44</c:v>
                </c:pt>
                <c:pt idx="966">
                  <c:v>131.53</c:v>
                </c:pt>
                <c:pt idx="967">
                  <c:v>131.29</c:v>
                </c:pt>
                <c:pt idx="968">
                  <c:v>127.53</c:v>
                </c:pt>
                <c:pt idx="969">
                  <c:v>124.18</c:v>
                </c:pt>
                <c:pt idx="970">
                  <c:v>136.06</c:v>
                </c:pt>
                <c:pt idx="971">
                  <c:v>137.15</c:v>
                </c:pt>
                <c:pt idx="972">
                  <c:v>141.80000000000001</c:v>
                </c:pt>
                <c:pt idx="973">
                  <c:v>141.82</c:v>
                </c:pt>
                <c:pt idx="974">
                  <c:v>149.46</c:v>
                </c:pt>
                <c:pt idx="975">
                  <c:v>160.88999999999999</c:v>
                </c:pt>
                <c:pt idx="976">
                  <c:v>159.13</c:v>
                </c:pt>
                <c:pt idx="977">
                  <c:v>161.06</c:v>
                </c:pt>
                <c:pt idx="978">
                  <c:v>162.4</c:v>
                </c:pt>
                <c:pt idx="979">
                  <c:v>148.13999999999999</c:v>
                </c:pt>
                <c:pt idx="980">
                  <c:v>154.18</c:v>
                </c:pt>
                <c:pt idx="981">
                  <c:v>137.6</c:v>
                </c:pt>
                <c:pt idx="982">
                  <c:v>156.82</c:v>
                </c:pt>
                <c:pt idx="983">
                  <c:v>158.4</c:v>
                </c:pt>
                <c:pt idx="984">
                  <c:v>168.75</c:v>
                </c:pt>
                <c:pt idx="985">
                  <c:v>175.52</c:v>
                </c:pt>
                <c:pt idx="986">
                  <c:v>186.15</c:v>
                </c:pt>
                <c:pt idx="987">
                  <c:v>171.16</c:v>
                </c:pt>
                <c:pt idx="988">
                  <c:v>171.06</c:v>
                </c:pt>
                <c:pt idx="989">
                  <c:v>179.32</c:v>
                </c:pt>
                <c:pt idx="990">
                  <c:v>187.91</c:v>
                </c:pt>
                <c:pt idx="991">
                  <c:v>188.24</c:v>
                </c:pt>
                <c:pt idx="992">
                  <c:v>195.98</c:v>
                </c:pt>
                <c:pt idx="993">
                  <c:v>195.78</c:v>
                </c:pt>
                <c:pt idx="994">
                  <c:v>202.82</c:v>
                </c:pt>
                <c:pt idx="995">
                  <c:v>202.81</c:v>
                </c:pt>
                <c:pt idx="996">
                  <c:v>196.59</c:v>
                </c:pt>
                <c:pt idx="997">
                  <c:v>199.8</c:v>
                </c:pt>
                <c:pt idx="998">
                  <c:v>199.61</c:v>
                </c:pt>
                <c:pt idx="999">
                  <c:v>189.76</c:v>
                </c:pt>
                <c:pt idx="1000">
                  <c:v>188.26</c:v>
                </c:pt>
                <c:pt idx="1001">
                  <c:v>196.16</c:v>
                </c:pt>
                <c:pt idx="1002">
                  <c:v>197.26</c:v>
                </c:pt>
                <c:pt idx="1003">
                  <c:v>193.11</c:v>
                </c:pt>
                <c:pt idx="1004">
                  <c:v>182</c:v>
                </c:pt>
                <c:pt idx="1005">
                  <c:v>173.96</c:v>
                </c:pt>
                <c:pt idx="1006">
                  <c:v>165.71</c:v>
                </c:pt>
                <c:pt idx="1007">
                  <c:v>169.36</c:v>
                </c:pt>
                <c:pt idx="1008">
                  <c:v>166.3</c:v>
                </c:pt>
                <c:pt idx="1009">
                  <c:v>173.98</c:v>
                </c:pt>
                <c:pt idx="1010">
                  <c:v>180.43</c:v>
                </c:pt>
                <c:pt idx="1011">
                  <c:v>171.89</c:v>
                </c:pt>
                <c:pt idx="1012">
                  <c:v>172.81</c:v>
                </c:pt>
                <c:pt idx="1013">
                  <c:v>170.96</c:v>
                </c:pt>
                <c:pt idx="1014">
                  <c:v>168.79</c:v>
                </c:pt>
                <c:pt idx="1015">
                  <c:v>161.19999999999999</c:v>
                </c:pt>
                <c:pt idx="1016">
                  <c:v>167.26</c:v>
                </c:pt>
                <c:pt idx="1017">
                  <c:v>164.8</c:v>
                </c:pt>
                <c:pt idx="1018">
                  <c:v>169.48</c:v>
                </c:pt>
                <c:pt idx="1019">
                  <c:v>172.49</c:v>
                </c:pt>
                <c:pt idx="1020">
                  <c:v>180.77</c:v>
                </c:pt>
                <c:pt idx="1021">
                  <c:v>180.12</c:v>
                </c:pt>
                <c:pt idx="1022">
                  <c:v>176.75</c:v>
                </c:pt>
                <c:pt idx="1023">
                  <c:v>187.2</c:v>
                </c:pt>
                <c:pt idx="1024">
                  <c:v>166.78</c:v>
                </c:pt>
                <c:pt idx="1025">
                  <c:v>177.67</c:v>
                </c:pt>
                <c:pt idx="1026">
                  <c:v>179.11</c:v>
                </c:pt>
                <c:pt idx="1027">
                  <c:v>166.19</c:v>
                </c:pt>
                <c:pt idx="1028">
                  <c:v>143.80000000000001</c:v>
                </c:pt>
                <c:pt idx="1029">
                  <c:v>152.75</c:v>
                </c:pt>
                <c:pt idx="1030">
                  <c:v>140.25</c:v>
                </c:pt>
                <c:pt idx="1031">
                  <c:v>139.02000000000001</c:v>
                </c:pt>
                <c:pt idx="1032">
                  <c:v>146.87</c:v>
                </c:pt>
                <c:pt idx="1033">
                  <c:v>149.37</c:v>
                </c:pt>
                <c:pt idx="1034">
                  <c:v>149.94999999999999</c:v>
                </c:pt>
                <c:pt idx="1035">
                  <c:v>145.47</c:v>
                </c:pt>
                <c:pt idx="1036">
                  <c:v>142.03</c:v>
                </c:pt>
                <c:pt idx="1037">
                  <c:v>142.12</c:v>
                </c:pt>
                <c:pt idx="1038">
                  <c:v>147.65</c:v>
                </c:pt>
                <c:pt idx="1039">
                  <c:v>154.34</c:v>
                </c:pt>
                <c:pt idx="1040">
                  <c:v>147.57</c:v>
                </c:pt>
                <c:pt idx="1041">
                  <c:v>157.49</c:v>
                </c:pt>
                <c:pt idx="1042">
                  <c:v>146.79</c:v>
                </c:pt>
                <c:pt idx="1043">
                  <c:v>146.36000000000001</c:v>
                </c:pt>
                <c:pt idx="1044">
                  <c:v>145.16</c:v>
                </c:pt>
                <c:pt idx="1045">
                  <c:v>144.06</c:v>
                </c:pt>
                <c:pt idx="1046">
                  <c:v>136.54</c:v>
                </c:pt>
                <c:pt idx="1047">
                  <c:v>138.81</c:v>
                </c:pt>
                <c:pt idx="1048">
                  <c:v>144.05000000000001</c:v>
                </c:pt>
                <c:pt idx="1049">
                  <c:v>135.9</c:v>
                </c:pt>
                <c:pt idx="1050">
                  <c:v>143.94</c:v>
                </c:pt>
                <c:pt idx="1051">
                  <c:v>141.05000000000001</c:v>
                </c:pt>
                <c:pt idx="1052">
                  <c:v>143.55000000000001</c:v>
                </c:pt>
                <c:pt idx="1053">
                  <c:v>137.66</c:v>
                </c:pt>
                <c:pt idx="1054">
                  <c:v>132.38</c:v>
                </c:pt>
                <c:pt idx="1055">
                  <c:v>132.37</c:v>
                </c:pt>
                <c:pt idx="1056">
                  <c:v>142.03</c:v>
                </c:pt>
                <c:pt idx="1057">
                  <c:v>151.29</c:v>
                </c:pt>
                <c:pt idx="1058">
                  <c:v>134.21</c:v>
                </c:pt>
                <c:pt idx="1059">
                  <c:v>111.46</c:v>
                </c:pt>
                <c:pt idx="1060">
                  <c:v>103.09</c:v>
                </c:pt>
                <c:pt idx="1061">
                  <c:v>106.14</c:v>
                </c:pt>
                <c:pt idx="1062">
                  <c:v>114.53</c:v>
                </c:pt>
                <c:pt idx="1063">
                  <c:v>113.07</c:v>
                </c:pt>
                <c:pt idx="1064">
                  <c:v>110.26</c:v>
                </c:pt>
                <c:pt idx="1065">
                  <c:v>97.72</c:v>
                </c:pt>
                <c:pt idx="1066">
                  <c:v>91.62</c:v>
                </c:pt>
                <c:pt idx="1067">
                  <c:v>89.98</c:v>
                </c:pt>
                <c:pt idx="1068">
                  <c:v>94.12</c:v>
                </c:pt>
                <c:pt idx="1069">
                  <c:v>89.99</c:v>
                </c:pt>
                <c:pt idx="1070">
                  <c:v>90.31</c:v>
                </c:pt>
                <c:pt idx="1071">
                  <c:v>86.92</c:v>
                </c:pt>
                <c:pt idx="1072">
                  <c:v>86.91</c:v>
                </c:pt>
                <c:pt idx="1073">
                  <c:v>87.77</c:v>
                </c:pt>
                <c:pt idx="1074">
                  <c:v>90.23</c:v>
                </c:pt>
                <c:pt idx="1075">
                  <c:v>89.07</c:v>
                </c:pt>
                <c:pt idx="1076">
                  <c:v>84.15</c:v>
                </c:pt>
                <c:pt idx="1077">
                  <c:v>84.02</c:v>
                </c:pt>
                <c:pt idx="1078">
                  <c:v>82.79</c:v>
                </c:pt>
                <c:pt idx="1079">
                  <c:v>82.66</c:v>
                </c:pt>
                <c:pt idx="1080">
                  <c:v>84.65</c:v>
                </c:pt>
                <c:pt idx="1081">
                  <c:v>84.72</c:v>
                </c:pt>
                <c:pt idx="1082">
                  <c:v>79.540000000000006</c:v>
                </c:pt>
                <c:pt idx="1083">
                  <c:v>73.41</c:v>
                </c:pt>
                <c:pt idx="1084">
                  <c:v>74.8</c:v>
                </c:pt>
                <c:pt idx="1085">
                  <c:v>72.989999999999995</c:v>
                </c:pt>
                <c:pt idx="1086">
                  <c:v>72.069999999999993</c:v>
                </c:pt>
                <c:pt idx="1087">
                  <c:v>71.400000000000006</c:v>
                </c:pt>
                <c:pt idx="1088">
                  <c:v>74.430000000000007</c:v>
                </c:pt>
                <c:pt idx="1089">
                  <c:v>74.150000000000006</c:v>
                </c:pt>
                <c:pt idx="1090">
                  <c:v>73.7</c:v>
                </c:pt>
                <c:pt idx="1091">
                  <c:v>75.099999999999994</c:v>
                </c:pt>
                <c:pt idx="1092">
                  <c:v>74.33</c:v>
                </c:pt>
                <c:pt idx="1093">
                  <c:v>75.290000000000006</c:v>
                </c:pt>
                <c:pt idx="1094">
                  <c:v>76.64</c:v>
                </c:pt>
                <c:pt idx="1095">
                  <c:v>80.040000000000006</c:v>
                </c:pt>
                <c:pt idx="1096">
                  <c:v>79.959999999999994</c:v>
                </c:pt>
                <c:pt idx="1097">
                  <c:v>79.81</c:v>
                </c:pt>
                <c:pt idx="1098">
                  <c:v>81.02</c:v>
                </c:pt>
                <c:pt idx="1099">
                  <c:v>82.65</c:v>
                </c:pt>
                <c:pt idx="1100">
                  <c:v>82.65</c:v>
                </c:pt>
                <c:pt idx="1101">
                  <c:v>85.28</c:v>
                </c:pt>
                <c:pt idx="1102">
                  <c:v>84.74</c:v>
                </c:pt>
                <c:pt idx="1103">
                  <c:v>83.87</c:v>
                </c:pt>
                <c:pt idx="1104">
                  <c:v>84.65</c:v>
                </c:pt>
                <c:pt idx="1105">
                  <c:v>81.709999999999994</c:v>
                </c:pt>
                <c:pt idx="1106">
                  <c:v>85.04</c:v>
                </c:pt>
                <c:pt idx="1107">
                  <c:v>85.76</c:v>
                </c:pt>
                <c:pt idx="1108">
                  <c:v>90.29</c:v>
                </c:pt>
                <c:pt idx="1109">
                  <c:v>91.36</c:v>
                </c:pt>
                <c:pt idx="1110">
                  <c:v>88.94</c:v>
                </c:pt>
                <c:pt idx="1111">
                  <c:v>89.2</c:v>
                </c:pt>
                <c:pt idx="1112">
                  <c:v>88.82</c:v>
                </c:pt>
                <c:pt idx="1113">
                  <c:v>89.25</c:v>
                </c:pt>
                <c:pt idx="1114">
                  <c:v>87.24</c:v>
                </c:pt>
                <c:pt idx="1115">
                  <c:v>83.16</c:v>
                </c:pt>
                <c:pt idx="1116">
                  <c:v>84</c:v>
                </c:pt>
                <c:pt idx="1117">
                  <c:v>97.13</c:v>
                </c:pt>
                <c:pt idx="1118">
                  <c:v>95.94</c:v>
                </c:pt>
                <c:pt idx="1119">
                  <c:v>91.59</c:v>
                </c:pt>
                <c:pt idx="1120">
                  <c:v>89.18</c:v>
                </c:pt>
                <c:pt idx="1121">
                  <c:v>85.04</c:v>
                </c:pt>
                <c:pt idx="1122">
                  <c:v>88.85</c:v>
                </c:pt>
                <c:pt idx="1123">
                  <c:v>90.11</c:v>
                </c:pt>
                <c:pt idx="1124">
                  <c:v>87.27</c:v>
                </c:pt>
                <c:pt idx="1125">
                  <c:v>87.53</c:v>
                </c:pt>
                <c:pt idx="1126">
                  <c:v>88.2</c:v>
                </c:pt>
                <c:pt idx="1127">
                  <c:v>91.62</c:v>
                </c:pt>
                <c:pt idx="1128">
                  <c:v>97.46</c:v>
                </c:pt>
                <c:pt idx="1129">
                  <c:v>94.02</c:v>
                </c:pt>
                <c:pt idx="1130">
                  <c:v>96.03</c:v>
                </c:pt>
                <c:pt idx="1131">
                  <c:v>91.8</c:v>
                </c:pt>
                <c:pt idx="1132">
                  <c:v>84.94</c:v>
                </c:pt>
                <c:pt idx="1133">
                  <c:v>84.03</c:v>
                </c:pt>
                <c:pt idx="1134">
                  <c:v>83.77</c:v>
                </c:pt>
                <c:pt idx="1135">
                  <c:v>83.44</c:v>
                </c:pt>
                <c:pt idx="1136">
                  <c:v>78.95</c:v>
                </c:pt>
                <c:pt idx="1137">
                  <c:v>79.05</c:v>
                </c:pt>
                <c:pt idx="1138">
                  <c:v>80.760000000000005</c:v>
                </c:pt>
                <c:pt idx="1139">
                  <c:v>82.58</c:v>
                </c:pt>
                <c:pt idx="1140">
                  <c:v>84.83</c:v>
                </c:pt>
                <c:pt idx="1141">
                  <c:v>82.47</c:v>
                </c:pt>
                <c:pt idx="1142">
                  <c:v>83.55</c:v>
                </c:pt>
                <c:pt idx="1143">
                  <c:v>85.3</c:v>
                </c:pt>
                <c:pt idx="1144">
                  <c:v>87.33</c:v>
                </c:pt>
                <c:pt idx="1145">
                  <c:v>88.28</c:v>
                </c:pt>
                <c:pt idx="1146">
                  <c:v>87.3</c:v>
                </c:pt>
                <c:pt idx="1147">
                  <c:v>90.25</c:v>
                </c:pt>
                <c:pt idx="1148">
                  <c:v>92.31</c:v>
                </c:pt>
                <c:pt idx="1149">
                  <c:v>91</c:v>
                </c:pt>
                <c:pt idx="1150">
                  <c:v>87</c:v>
                </c:pt>
                <c:pt idx="1151">
                  <c:v>93</c:v>
                </c:pt>
                <c:pt idx="1152">
                  <c:v>85.45</c:v>
                </c:pt>
                <c:pt idx="1153">
                  <c:v>85.84</c:v>
                </c:pt>
                <c:pt idx="1154">
                  <c:v>87.47</c:v>
                </c:pt>
                <c:pt idx="1155">
                  <c:v>85.16</c:v>
                </c:pt>
                <c:pt idx="1156">
                  <c:v>86</c:v>
                </c:pt>
                <c:pt idx="1157">
                  <c:v>84.5</c:v>
                </c:pt>
                <c:pt idx="1158">
                  <c:v>83.64</c:v>
                </c:pt>
                <c:pt idx="1159">
                  <c:v>81.790000000000006</c:v>
                </c:pt>
                <c:pt idx="1160">
                  <c:v>87.58</c:v>
                </c:pt>
                <c:pt idx="1161">
                  <c:v>82.42</c:v>
                </c:pt>
                <c:pt idx="1162">
                  <c:v>82.8</c:v>
                </c:pt>
                <c:pt idx="1163">
                  <c:v>78</c:v>
                </c:pt>
                <c:pt idx="1164">
                  <c:v>77.67</c:v>
                </c:pt>
                <c:pt idx="1165">
                  <c:v>73.11</c:v>
                </c:pt>
                <c:pt idx="1166">
                  <c:v>71.510000000000005</c:v>
                </c:pt>
                <c:pt idx="1167">
                  <c:v>72.8</c:v>
                </c:pt>
                <c:pt idx="1168">
                  <c:v>69.38</c:v>
                </c:pt>
                <c:pt idx="1169">
                  <c:v>68.31</c:v>
                </c:pt>
                <c:pt idx="1170">
                  <c:v>69.7</c:v>
                </c:pt>
                <c:pt idx="1171">
                  <c:v>66.27</c:v>
                </c:pt>
                <c:pt idx="1172">
                  <c:v>68.150000000000006</c:v>
                </c:pt>
                <c:pt idx="1173">
                  <c:v>67.3</c:v>
                </c:pt>
                <c:pt idx="1174">
                  <c:v>65.760000000000005</c:v>
                </c:pt>
                <c:pt idx="1175">
                  <c:v>66.87</c:v>
                </c:pt>
                <c:pt idx="1176">
                  <c:v>60.36</c:v>
                </c:pt>
                <c:pt idx="1177">
                  <c:v>60.32</c:v>
                </c:pt>
                <c:pt idx="1178">
                  <c:v>64.89</c:v>
                </c:pt>
                <c:pt idx="1179">
                  <c:v>68.7</c:v>
                </c:pt>
                <c:pt idx="1180">
                  <c:v>60</c:v>
                </c:pt>
                <c:pt idx="1181">
                  <c:v>60.9</c:v>
                </c:pt>
                <c:pt idx="1182">
                  <c:v>63.09</c:v>
                </c:pt>
                <c:pt idx="1183">
                  <c:v>66.459999999999994</c:v>
                </c:pt>
                <c:pt idx="1184">
                  <c:v>61.3</c:v>
                </c:pt>
                <c:pt idx="1185">
                  <c:v>60.84</c:v>
                </c:pt>
                <c:pt idx="1186">
                  <c:v>59.83</c:v>
                </c:pt>
                <c:pt idx="1187">
                  <c:v>57.83</c:v>
                </c:pt>
                <c:pt idx="1188">
                  <c:v>54.94</c:v>
                </c:pt>
                <c:pt idx="1189">
                  <c:v>54.6</c:v>
                </c:pt>
                <c:pt idx="1190">
                  <c:v>50.05</c:v>
                </c:pt>
                <c:pt idx="1191">
                  <c:v>49.2</c:v>
                </c:pt>
                <c:pt idx="1192">
                  <c:v>48.72</c:v>
                </c:pt>
                <c:pt idx="1193">
                  <c:v>46.37</c:v>
                </c:pt>
                <c:pt idx="1194">
                  <c:v>45.43</c:v>
                </c:pt>
                <c:pt idx="1195">
                  <c:v>47.44</c:v>
                </c:pt>
                <c:pt idx="1196">
                  <c:v>48.86</c:v>
                </c:pt>
                <c:pt idx="1197">
                  <c:v>48.06</c:v>
                </c:pt>
                <c:pt idx="1198">
                  <c:v>51.19</c:v>
                </c:pt>
                <c:pt idx="1199">
                  <c:v>49.57</c:v>
                </c:pt>
                <c:pt idx="1200">
                  <c:v>49.17</c:v>
                </c:pt>
                <c:pt idx="1201">
                  <c:v>52.15</c:v>
                </c:pt>
                <c:pt idx="1202">
                  <c:v>50.94</c:v>
                </c:pt>
                <c:pt idx="1203">
                  <c:v>50.11</c:v>
                </c:pt>
                <c:pt idx="1204">
                  <c:v>44.46</c:v>
                </c:pt>
                <c:pt idx="1205">
                  <c:v>45.12</c:v>
                </c:pt>
                <c:pt idx="1206">
                  <c:v>43.89</c:v>
                </c:pt>
                <c:pt idx="1207">
                  <c:v>43.03</c:v>
                </c:pt>
                <c:pt idx="1208">
                  <c:v>41.42</c:v>
                </c:pt>
                <c:pt idx="1209">
                  <c:v>41.04</c:v>
                </c:pt>
                <c:pt idx="1210">
                  <c:v>39.71</c:v>
                </c:pt>
                <c:pt idx="1211">
                  <c:v>40.630000000000003</c:v>
                </c:pt>
                <c:pt idx="1212">
                  <c:v>38.49</c:v>
                </c:pt>
                <c:pt idx="1213">
                  <c:v>36.9</c:v>
                </c:pt>
                <c:pt idx="1214">
                  <c:v>36.28</c:v>
                </c:pt>
                <c:pt idx="1215">
                  <c:v>35.9</c:v>
                </c:pt>
                <c:pt idx="1216">
                  <c:v>36.03</c:v>
                </c:pt>
                <c:pt idx="1217">
                  <c:v>35.630000000000003</c:v>
                </c:pt>
                <c:pt idx="1218">
                  <c:v>35.32</c:v>
                </c:pt>
                <c:pt idx="1219">
                  <c:v>37.01</c:v>
                </c:pt>
                <c:pt idx="1220">
                  <c:v>37.26</c:v>
                </c:pt>
                <c:pt idx="1221">
                  <c:v>36.049999999999997</c:v>
                </c:pt>
                <c:pt idx="1222">
                  <c:v>34.1</c:v>
                </c:pt>
                <c:pt idx="1223">
                  <c:v>33.57</c:v>
                </c:pt>
                <c:pt idx="1224">
                  <c:v>33.799999999999997</c:v>
                </c:pt>
                <c:pt idx="1225">
                  <c:v>31.77</c:v>
                </c:pt>
                <c:pt idx="1226">
                  <c:v>33.39</c:v>
                </c:pt>
                <c:pt idx="1227">
                  <c:v>32.19</c:v>
                </c:pt>
                <c:pt idx="1228">
                  <c:v>33.76</c:v>
                </c:pt>
                <c:pt idx="1229">
                  <c:v>32.81</c:v>
                </c:pt>
                <c:pt idx="1230">
                  <c:v>35.06</c:v>
                </c:pt>
                <c:pt idx="1231">
                  <c:v>37.69</c:v>
                </c:pt>
                <c:pt idx="1232">
                  <c:v>36.51</c:v>
                </c:pt>
                <c:pt idx="1233">
                  <c:v>36.76</c:v>
                </c:pt>
                <c:pt idx="1234">
                  <c:v>36.119999999999997</c:v>
                </c:pt>
                <c:pt idx="1235">
                  <c:v>36.29</c:v>
                </c:pt>
                <c:pt idx="1236">
                  <c:v>35.79</c:v>
                </c:pt>
                <c:pt idx="1237">
                  <c:v>37.51</c:v>
                </c:pt>
                <c:pt idx="1238">
                  <c:v>35.78</c:v>
                </c:pt>
                <c:pt idx="1239">
                  <c:v>35.18</c:v>
                </c:pt>
                <c:pt idx="1240">
                  <c:v>34.53</c:v>
                </c:pt>
                <c:pt idx="1241">
                  <c:v>32.799999999999997</c:v>
                </c:pt>
                <c:pt idx="1242">
                  <c:v>33.14</c:v>
                </c:pt>
                <c:pt idx="1243">
                  <c:v>34.57</c:v>
                </c:pt>
                <c:pt idx="1244">
                  <c:v>36.32</c:v>
                </c:pt>
                <c:pt idx="1245">
                  <c:v>37.130000000000003</c:v>
                </c:pt>
                <c:pt idx="1246">
                  <c:v>36.44</c:v>
                </c:pt>
                <c:pt idx="1247">
                  <c:v>37.119999999999997</c:v>
                </c:pt>
                <c:pt idx="1248">
                  <c:v>37.42</c:v>
                </c:pt>
                <c:pt idx="1249">
                  <c:v>36.81</c:v>
                </c:pt>
                <c:pt idx="1250">
                  <c:v>36</c:v>
                </c:pt>
                <c:pt idx="1251">
                  <c:v>34.5</c:v>
                </c:pt>
                <c:pt idx="1252">
                  <c:v>34.28</c:v>
                </c:pt>
                <c:pt idx="1253">
                  <c:v>36.380000000000003</c:v>
                </c:pt>
                <c:pt idx="1254">
                  <c:v>35.72</c:v>
                </c:pt>
                <c:pt idx="1255">
                  <c:v>36.51</c:v>
                </c:pt>
                <c:pt idx="1256">
                  <c:v>35.79</c:v>
                </c:pt>
                <c:pt idx="1257">
                  <c:v>35.22</c:v>
                </c:pt>
                <c:pt idx="1258">
                  <c:v>35.93</c:v>
                </c:pt>
                <c:pt idx="1259">
                  <c:v>36.74</c:v>
                </c:pt>
                <c:pt idx="1260">
                  <c:v>36.96</c:v>
                </c:pt>
                <c:pt idx="1261">
                  <c:v>36.590000000000003</c:v>
                </c:pt>
                <c:pt idx="1262">
                  <c:v>37.340000000000003</c:v>
                </c:pt>
                <c:pt idx="1263">
                  <c:v>38.369999999999997</c:v>
                </c:pt>
                <c:pt idx="1264">
                  <c:v>38.86</c:v>
                </c:pt>
                <c:pt idx="1265">
                  <c:v>39.340000000000003</c:v>
                </c:pt>
                <c:pt idx="1266">
                  <c:v>39.43</c:v>
                </c:pt>
                <c:pt idx="1267">
                  <c:v>39.51</c:v>
                </c:pt>
                <c:pt idx="1268">
                  <c:v>38.67</c:v>
                </c:pt>
                <c:pt idx="1269">
                  <c:v>38.020000000000003</c:v>
                </c:pt>
                <c:pt idx="1270">
                  <c:v>39.35</c:v>
                </c:pt>
                <c:pt idx="1271">
                  <c:v>38.42</c:v>
                </c:pt>
                <c:pt idx="1272">
                  <c:v>39.659999999999997</c:v>
                </c:pt>
                <c:pt idx="1273">
                  <c:v>40.5</c:v>
                </c:pt>
                <c:pt idx="1274">
                  <c:v>41.21</c:v>
                </c:pt>
                <c:pt idx="1275">
                  <c:v>40.090000000000003</c:v>
                </c:pt>
                <c:pt idx="1276">
                  <c:v>40.89</c:v>
                </c:pt>
                <c:pt idx="1277">
                  <c:v>41.23</c:v>
                </c:pt>
                <c:pt idx="1278">
                  <c:v>37.82</c:v>
                </c:pt>
                <c:pt idx="1279">
                  <c:v>38.15</c:v>
                </c:pt>
                <c:pt idx="1280">
                  <c:v>39.24</c:v>
                </c:pt>
                <c:pt idx="1281">
                  <c:v>38.57</c:v>
                </c:pt>
                <c:pt idx="1282">
                  <c:v>38.04</c:v>
                </c:pt>
                <c:pt idx="1283">
                  <c:v>37.89</c:v>
                </c:pt>
                <c:pt idx="1284">
                  <c:v>37.36</c:v>
                </c:pt>
                <c:pt idx="1285">
                  <c:v>37.520000000000003</c:v>
                </c:pt>
                <c:pt idx="1286">
                  <c:v>37.72</c:v>
                </c:pt>
                <c:pt idx="1287">
                  <c:v>38.71</c:v>
                </c:pt>
                <c:pt idx="1288">
                  <c:v>38.68</c:v>
                </c:pt>
                <c:pt idx="1289">
                  <c:v>36.46</c:v>
                </c:pt>
                <c:pt idx="1290">
                  <c:v>38.090000000000003</c:v>
                </c:pt>
                <c:pt idx="1291">
                  <c:v>37.31</c:v>
                </c:pt>
                <c:pt idx="1292">
                  <c:v>38.130000000000003</c:v>
                </c:pt>
                <c:pt idx="1293">
                  <c:v>37.520000000000003</c:v>
                </c:pt>
                <c:pt idx="1294">
                  <c:v>37.520000000000003</c:v>
                </c:pt>
                <c:pt idx="1295">
                  <c:v>36.58</c:v>
                </c:pt>
                <c:pt idx="1296">
                  <c:v>35.85</c:v>
                </c:pt>
                <c:pt idx="1297">
                  <c:v>36.17</c:v>
                </c:pt>
                <c:pt idx="1298">
                  <c:v>36.04</c:v>
                </c:pt>
                <c:pt idx="1299">
                  <c:v>35.950000000000003</c:v>
                </c:pt>
                <c:pt idx="1300">
                  <c:v>35.86</c:v>
                </c:pt>
                <c:pt idx="1301">
                  <c:v>36.979999999999997</c:v>
                </c:pt>
                <c:pt idx="1302">
                  <c:v>36.520000000000003</c:v>
                </c:pt>
                <c:pt idx="1303">
                  <c:v>33.99</c:v>
                </c:pt>
                <c:pt idx="1304">
                  <c:v>31.58</c:v>
                </c:pt>
                <c:pt idx="1305">
                  <c:v>31.4</c:v>
                </c:pt>
                <c:pt idx="1306">
                  <c:v>40.72</c:v>
                </c:pt>
                <c:pt idx="1307">
                  <c:v>41.51</c:v>
                </c:pt>
                <c:pt idx="1308">
                  <c:v>42.76</c:v>
                </c:pt>
                <c:pt idx="1309">
                  <c:v>41.32</c:v>
                </c:pt>
                <c:pt idx="1310">
                  <c:v>41.69</c:v>
                </c:pt>
                <c:pt idx="1311">
                  <c:v>41.57</c:v>
                </c:pt>
                <c:pt idx="1312">
                  <c:v>41.92</c:v>
                </c:pt>
                <c:pt idx="1313">
                  <c:v>43.23</c:v>
                </c:pt>
                <c:pt idx="1314">
                  <c:v>43.31</c:v>
                </c:pt>
                <c:pt idx="1315">
                  <c:v>43.49</c:v>
                </c:pt>
                <c:pt idx="1316">
                  <c:v>43.53</c:v>
                </c:pt>
                <c:pt idx="1317">
                  <c:v>42.53</c:v>
                </c:pt>
                <c:pt idx="1318">
                  <c:v>41.49</c:v>
                </c:pt>
                <c:pt idx="1319">
                  <c:v>40.880000000000003</c:v>
                </c:pt>
                <c:pt idx="1320">
                  <c:v>40.880000000000003</c:v>
                </c:pt>
                <c:pt idx="1321">
                  <c:v>40.5</c:v>
                </c:pt>
                <c:pt idx="1322">
                  <c:v>42.58</c:v>
                </c:pt>
                <c:pt idx="1323">
                  <c:v>40.840000000000003</c:v>
                </c:pt>
                <c:pt idx="1324">
                  <c:v>39.96</c:v>
                </c:pt>
                <c:pt idx="1325">
                  <c:v>35.5</c:v>
                </c:pt>
                <c:pt idx="1326">
                  <c:v>34.369999999999997</c:v>
                </c:pt>
                <c:pt idx="1327">
                  <c:v>34</c:v>
                </c:pt>
                <c:pt idx="1328">
                  <c:v>33.380000000000003</c:v>
                </c:pt>
                <c:pt idx="1329">
                  <c:v>34.200000000000003</c:v>
                </c:pt>
                <c:pt idx="1330">
                  <c:v>33.74</c:v>
                </c:pt>
                <c:pt idx="1331">
                  <c:v>33.94</c:v>
                </c:pt>
                <c:pt idx="1332">
                  <c:v>32.840000000000003</c:v>
                </c:pt>
                <c:pt idx="1333">
                  <c:v>32.86</c:v>
                </c:pt>
                <c:pt idx="1334">
                  <c:v>31.94</c:v>
                </c:pt>
                <c:pt idx="1335">
                  <c:v>31.78</c:v>
                </c:pt>
                <c:pt idx="1336">
                  <c:v>31.25</c:v>
                </c:pt>
                <c:pt idx="1337">
                  <c:v>31.67</c:v>
                </c:pt>
                <c:pt idx="1338">
                  <c:v>33.35</c:v>
                </c:pt>
                <c:pt idx="1339">
                  <c:v>32.950000000000003</c:v>
                </c:pt>
                <c:pt idx="1340">
                  <c:v>32.590000000000003</c:v>
                </c:pt>
                <c:pt idx="1341">
                  <c:v>32.75</c:v>
                </c:pt>
                <c:pt idx="1342">
                  <c:v>32.22</c:v>
                </c:pt>
                <c:pt idx="1343">
                  <c:v>31.28</c:v>
                </c:pt>
                <c:pt idx="1344">
                  <c:v>32.65</c:v>
                </c:pt>
                <c:pt idx="1345">
                  <c:v>32.25</c:v>
                </c:pt>
                <c:pt idx="1346">
                  <c:v>30.99</c:v>
                </c:pt>
                <c:pt idx="1347">
                  <c:v>33.82</c:v>
                </c:pt>
                <c:pt idx="1348">
                  <c:v>34.08</c:v>
                </c:pt>
                <c:pt idx="1349">
                  <c:v>34.619999999999997</c:v>
                </c:pt>
                <c:pt idx="1350">
                  <c:v>34.369999999999997</c:v>
                </c:pt>
                <c:pt idx="1351">
                  <c:v>35.43</c:v>
                </c:pt>
                <c:pt idx="1352">
                  <c:v>34.729999999999997</c:v>
                </c:pt>
                <c:pt idx="1353">
                  <c:v>35.9</c:v>
                </c:pt>
                <c:pt idx="1354">
                  <c:v>36.159999999999997</c:v>
                </c:pt>
                <c:pt idx="1355">
                  <c:v>36.67</c:v>
                </c:pt>
                <c:pt idx="1356">
                  <c:v>34.85</c:v>
                </c:pt>
                <c:pt idx="1357">
                  <c:v>34.979999999999997</c:v>
                </c:pt>
                <c:pt idx="1358">
                  <c:v>34.979999999999997</c:v>
                </c:pt>
                <c:pt idx="1359">
                  <c:v>34.869999999999997</c:v>
                </c:pt>
                <c:pt idx="1360">
                  <c:v>34</c:v>
                </c:pt>
                <c:pt idx="1361">
                  <c:v>33.25</c:v>
                </c:pt>
                <c:pt idx="1362">
                  <c:v>32.770000000000003</c:v>
                </c:pt>
                <c:pt idx="1363">
                  <c:v>33.61</c:v>
                </c:pt>
                <c:pt idx="1364">
                  <c:v>30.93</c:v>
                </c:pt>
                <c:pt idx="1365">
                  <c:v>30.87</c:v>
                </c:pt>
                <c:pt idx="1366">
                  <c:v>30.61</c:v>
                </c:pt>
                <c:pt idx="1367">
                  <c:v>29.49</c:v>
                </c:pt>
                <c:pt idx="1368">
                  <c:v>30.59</c:v>
                </c:pt>
                <c:pt idx="1369">
                  <c:v>30.11</c:v>
                </c:pt>
                <c:pt idx="1370">
                  <c:v>25.96</c:v>
                </c:pt>
                <c:pt idx="1371">
                  <c:v>25.57</c:v>
                </c:pt>
                <c:pt idx="1372">
                  <c:v>25.01</c:v>
                </c:pt>
                <c:pt idx="1373">
                  <c:v>23.87</c:v>
                </c:pt>
                <c:pt idx="1374">
                  <c:v>23.56</c:v>
                </c:pt>
                <c:pt idx="1375">
                  <c:v>23.78</c:v>
                </c:pt>
                <c:pt idx="1376">
                  <c:v>22.36</c:v>
                </c:pt>
                <c:pt idx="1377">
                  <c:v>22.6</c:v>
                </c:pt>
                <c:pt idx="1378">
                  <c:v>22.81</c:v>
                </c:pt>
                <c:pt idx="1379">
                  <c:v>22.13</c:v>
                </c:pt>
                <c:pt idx="1380">
                  <c:v>21.96</c:v>
                </c:pt>
                <c:pt idx="1381">
                  <c:v>22.17</c:v>
                </c:pt>
                <c:pt idx="1382">
                  <c:v>22.99</c:v>
                </c:pt>
                <c:pt idx="1383">
                  <c:v>22.66</c:v>
                </c:pt>
                <c:pt idx="1384">
                  <c:v>22.27</c:v>
                </c:pt>
                <c:pt idx="1385">
                  <c:v>21.95</c:v>
                </c:pt>
                <c:pt idx="1386">
                  <c:v>21.91</c:v>
                </c:pt>
                <c:pt idx="1387">
                  <c:v>21.61</c:v>
                </c:pt>
                <c:pt idx="1388">
                  <c:v>21.51</c:v>
                </c:pt>
                <c:pt idx="1389">
                  <c:v>20.93</c:v>
                </c:pt>
                <c:pt idx="1390">
                  <c:v>20.99</c:v>
                </c:pt>
                <c:pt idx="1391">
                  <c:v>20.14</c:v>
                </c:pt>
                <c:pt idx="1392">
                  <c:v>20.05</c:v>
                </c:pt>
                <c:pt idx="1393">
                  <c:v>20.190000000000001</c:v>
                </c:pt>
                <c:pt idx="1394">
                  <c:v>19.97</c:v>
                </c:pt>
                <c:pt idx="1395">
                  <c:v>20.12</c:v>
                </c:pt>
                <c:pt idx="1396">
                  <c:v>19.350000000000001</c:v>
                </c:pt>
                <c:pt idx="1397">
                  <c:v>19.14</c:v>
                </c:pt>
                <c:pt idx="1398">
                  <c:v>19.34</c:v>
                </c:pt>
                <c:pt idx="1399">
                  <c:v>19.84</c:v>
                </c:pt>
                <c:pt idx="1400">
                  <c:v>20.48</c:v>
                </c:pt>
                <c:pt idx="1401">
                  <c:v>20.04</c:v>
                </c:pt>
                <c:pt idx="1402">
                  <c:v>20.29</c:v>
                </c:pt>
                <c:pt idx="1403">
                  <c:v>20.09</c:v>
                </c:pt>
                <c:pt idx="1404">
                  <c:v>20.309999999999999</c:v>
                </c:pt>
                <c:pt idx="1405">
                  <c:v>20.64</c:v>
                </c:pt>
                <c:pt idx="1406">
                  <c:v>20.63</c:v>
                </c:pt>
                <c:pt idx="1407">
                  <c:v>20.76</c:v>
                </c:pt>
                <c:pt idx="1408">
                  <c:v>20.45</c:v>
                </c:pt>
                <c:pt idx="1409">
                  <c:v>20.54</c:v>
                </c:pt>
                <c:pt idx="1410">
                  <c:v>20.75</c:v>
                </c:pt>
                <c:pt idx="1411">
                  <c:v>21.05</c:v>
                </c:pt>
                <c:pt idx="1412">
                  <c:v>20.95</c:v>
                </c:pt>
                <c:pt idx="1413">
                  <c:v>20.96</c:v>
                </c:pt>
                <c:pt idx="1414">
                  <c:v>20.89</c:v>
                </c:pt>
                <c:pt idx="1415">
                  <c:v>20.59</c:v>
                </c:pt>
                <c:pt idx="1416">
                  <c:v>20.51</c:v>
                </c:pt>
                <c:pt idx="1417">
                  <c:v>20.47</c:v>
                </c:pt>
                <c:pt idx="1418">
                  <c:v>20.41</c:v>
                </c:pt>
                <c:pt idx="1419">
                  <c:v>20.05</c:v>
                </c:pt>
                <c:pt idx="1420">
                  <c:v>20.2</c:v>
                </c:pt>
                <c:pt idx="1421">
                  <c:v>19.78</c:v>
                </c:pt>
                <c:pt idx="1422">
                  <c:v>19.37</c:v>
                </c:pt>
                <c:pt idx="1423">
                  <c:v>19.13</c:v>
                </c:pt>
                <c:pt idx="1424">
                  <c:v>19.28</c:v>
                </c:pt>
                <c:pt idx="1425">
                  <c:v>19.03</c:v>
                </c:pt>
                <c:pt idx="1426">
                  <c:v>19.420000000000002</c:v>
                </c:pt>
                <c:pt idx="1427">
                  <c:v>19.649999999999999</c:v>
                </c:pt>
                <c:pt idx="1428">
                  <c:v>19.98</c:v>
                </c:pt>
                <c:pt idx="1429">
                  <c:v>20.23</c:v>
                </c:pt>
                <c:pt idx="1430">
                  <c:v>20.28</c:v>
                </c:pt>
                <c:pt idx="1431">
                  <c:v>20.53</c:v>
                </c:pt>
                <c:pt idx="1432">
                  <c:v>20.46</c:v>
                </c:pt>
                <c:pt idx="1433">
                  <c:v>21.52</c:v>
                </c:pt>
                <c:pt idx="1434">
                  <c:v>20.78</c:v>
                </c:pt>
                <c:pt idx="1435">
                  <c:v>22.7</c:v>
                </c:pt>
                <c:pt idx="1436">
                  <c:v>22.86</c:v>
                </c:pt>
                <c:pt idx="1437">
                  <c:v>22.03</c:v>
                </c:pt>
                <c:pt idx="1438">
                  <c:v>22.15</c:v>
                </c:pt>
                <c:pt idx="1439">
                  <c:v>20.75</c:v>
                </c:pt>
                <c:pt idx="1440">
                  <c:v>22.4</c:v>
                </c:pt>
                <c:pt idx="1441">
                  <c:v>23.13</c:v>
                </c:pt>
                <c:pt idx="1442">
                  <c:v>23.19</c:v>
                </c:pt>
                <c:pt idx="1443">
                  <c:v>22.82</c:v>
                </c:pt>
                <c:pt idx="1444">
                  <c:v>23.74</c:v>
                </c:pt>
                <c:pt idx="1445">
                  <c:v>23.96</c:v>
                </c:pt>
                <c:pt idx="1446">
                  <c:v>23.13</c:v>
                </c:pt>
                <c:pt idx="1447">
                  <c:v>23.3</c:v>
                </c:pt>
                <c:pt idx="1448">
                  <c:v>22.23</c:v>
                </c:pt>
                <c:pt idx="1449">
                  <c:v>22.28</c:v>
                </c:pt>
                <c:pt idx="1450">
                  <c:v>21.92</c:v>
                </c:pt>
                <c:pt idx="1451">
                  <c:v>23.07</c:v>
                </c:pt>
                <c:pt idx="1452">
                  <c:v>23.94</c:v>
                </c:pt>
                <c:pt idx="1453">
                  <c:v>24.43</c:v>
                </c:pt>
                <c:pt idx="1454">
                  <c:v>24</c:v>
                </c:pt>
                <c:pt idx="1455">
                  <c:v>23.55</c:v>
                </c:pt>
                <c:pt idx="1456">
                  <c:v>23.02</c:v>
                </c:pt>
                <c:pt idx="1457">
                  <c:v>22.5</c:v>
                </c:pt>
                <c:pt idx="1458">
                  <c:v>22.01</c:v>
                </c:pt>
                <c:pt idx="1459">
                  <c:v>21.69</c:v>
                </c:pt>
                <c:pt idx="1460">
                  <c:v>21.67</c:v>
                </c:pt>
                <c:pt idx="1461">
                  <c:v>21.95</c:v>
                </c:pt>
                <c:pt idx="1462">
                  <c:v>22.35</c:v>
                </c:pt>
                <c:pt idx="1463">
                  <c:v>21.83</c:v>
                </c:pt>
                <c:pt idx="1464">
                  <c:v>21.6</c:v>
                </c:pt>
                <c:pt idx="1465">
                  <c:v>22.6</c:v>
                </c:pt>
                <c:pt idx="1466">
                  <c:v>23.51</c:v>
                </c:pt>
                <c:pt idx="1467">
                  <c:v>24.46</c:v>
                </c:pt>
                <c:pt idx="1468">
                  <c:v>24.67</c:v>
                </c:pt>
                <c:pt idx="1469">
                  <c:v>24.8</c:v>
                </c:pt>
                <c:pt idx="1470">
                  <c:v>23.32</c:v>
                </c:pt>
                <c:pt idx="1471">
                  <c:v>23.61</c:v>
                </c:pt>
                <c:pt idx="1472">
                  <c:v>23.36</c:v>
                </c:pt>
                <c:pt idx="1473">
                  <c:v>23.34</c:v>
                </c:pt>
                <c:pt idx="1474">
                  <c:v>23.5</c:v>
                </c:pt>
                <c:pt idx="1475">
                  <c:v>24.83</c:v>
                </c:pt>
                <c:pt idx="1476">
                  <c:v>24.61</c:v>
                </c:pt>
                <c:pt idx="1477">
                  <c:v>25.26</c:v>
                </c:pt>
                <c:pt idx="1478">
                  <c:v>25.83</c:v>
                </c:pt>
                <c:pt idx="1479">
                  <c:v>24.52</c:v>
                </c:pt>
                <c:pt idx="1480">
                  <c:v>24.39</c:v>
                </c:pt>
                <c:pt idx="1481">
                  <c:v>25.12</c:v>
                </c:pt>
                <c:pt idx="1482">
                  <c:v>30.43</c:v>
                </c:pt>
                <c:pt idx="1483">
                  <c:v>29.93</c:v>
                </c:pt>
                <c:pt idx="1484">
                  <c:v>28.46</c:v>
                </c:pt>
                <c:pt idx="1485">
                  <c:v>29.09</c:v>
                </c:pt>
                <c:pt idx="1486">
                  <c:v>29.99</c:v>
                </c:pt>
                <c:pt idx="1487">
                  <c:v>30.78</c:v>
                </c:pt>
                <c:pt idx="1488">
                  <c:v>31.14</c:v>
                </c:pt>
                <c:pt idx="1489">
                  <c:v>29.99</c:v>
                </c:pt>
                <c:pt idx="1490">
                  <c:v>29.94</c:v>
                </c:pt>
                <c:pt idx="1491">
                  <c:v>28.56</c:v>
                </c:pt>
                <c:pt idx="1492">
                  <c:v>29.14</c:v>
                </c:pt>
                <c:pt idx="1493">
                  <c:v>29.01</c:v>
                </c:pt>
                <c:pt idx="1494">
                  <c:v>29.38</c:v>
                </c:pt>
                <c:pt idx="1495">
                  <c:v>28.5</c:v>
                </c:pt>
                <c:pt idx="1496">
                  <c:v>29.33</c:v>
                </c:pt>
                <c:pt idx="1497">
                  <c:v>29.09</c:v>
                </c:pt>
                <c:pt idx="1498">
                  <c:v>27.52</c:v>
                </c:pt>
                <c:pt idx="1499">
                  <c:v>27.03</c:v>
                </c:pt>
                <c:pt idx="1500">
                  <c:v>27.01</c:v>
                </c:pt>
                <c:pt idx="1501">
                  <c:v>26.95</c:v>
                </c:pt>
                <c:pt idx="1502">
                  <c:v>26.74</c:v>
                </c:pt>
                <c:pt idx="1503">
                  <c:v>25.95</c:v>
                </c:pt>
                <c:pt idx="1504">
                  <c:v>26.51</c:v>
                </c:pt>
                <c:pt idx="1505">
                  <c:v>28</c:v>
                </c:pt>
                <c:pt idx="1506">
                  <c:v>30.33</c:v>
                </c:pt>
                <c:pt idx="1507">
                  <c:v>29.93</c:v>
                </c:pt>
                <c:pt idx="1508">
                  <c:v>28.96</c:v>
                </c:pt>
                <c:pt idx="1509">
                  <c:v>29.21</c:v>
                </c:pt>
                <c:pt idx="1510">
                  <c:v>28.82</c:v>
                </c:pt>
                <c:pt idx="1511">
                  <c:v>30.19</c:v>
                </c:pt>
                <c:pt idx="1512">
                  <c:v>29</c:v>
                </c:pt>
                <c:pt idx="1513">
                  <c:v>29.5</c:v>
                </c:pt>
                <c:pt idx="1514">
                  <c:v>28.74</c:v>
                </c:pt>
                <c:pt idx="1515">
                  <c:v>26.67</c:v>
                </c:pt>
                <c:pt idx="1516">
                  <c:v>25.17</c:v>
                </c:pt>
                <c:pt idx="1517">
                  <c:v>24.99</c:v>
                </c:pt>
                <c:pt idx="1518">
                  <c:v>24.54</c:v>
                </c:pt>
                <c:pt idx="1519">
                  <c:v>25.14</c:v>
                </c:pt>
                <c:pt idx="1520">
                  <c:v>24.41</c:v>
                </c:pt>
                <c:pt idx="1521">
                  <c:v>24.37</c:v>
                </c:pt>
                <c:pt idx="1522">
                  <c:v>26.16</c:v>
                </c:pt>
                <c:pt idx="1523">
                  <c:v>26.38</c:v>
                </c:pt>
                <c:pt idx="1524">
                  <c:v>25.54</c:v>
                </c:pt>
                <c:pt idx="1525">
                  <c:v>24</c:v>
                </c:pt>
                <c:pt idx="1526">
                  <c:v>23.21</c:v>
                </c:pt>
                <c:pt idx="1527">
                  <c:v>22.69</c:v>
                </c:pt>
                <c:pt idx="1528">
                  <c:v>21.52</c:v>
                </c:pt>
                <c:pt idx="1529">
                  <c:v>22.21</c:v>
                </c:pt>
                <c:pt idx="1530">
                  <c:v>22.44</c:v>
                </c:pt>
                <c:pt idx="1531">
                  <c:v>22.06</c:v>
                </c:pt>
                <c:pt idx="1532">
                  <c:v>21.9</c:v>
                </c:pt>
                <c:pt idx="1533">
                  <c:v>21.51</c:v>
                </c:pt>
                <c:pt idx="1534">
                  <c:v>21.3</c:v>
                </c:pt>
                <c:pt idx="1535">
                  <c:v>21.13</c:v>
                </c:pt>
                <c:pt idx="1536">
                  <c:v>21.49</c:v>
                </c:pt>
                <c:pt idx="1537">
                  <c:v>22.32</c:v>
                </c:pt>
                <c:pt idx="1538">
                  <c:v>23</c:v>
                </c:pt>
                <c:pt idx="1539">
                  <c:v>22.18</c:v>
                </c:pt>
                <c:pt idx="1540">
                  <c:v>23.1</c:v>
                </c:pt>
                <c:pt idx="1541">
                  <c:v>22.58</c:v>
                </c:pt>
                <c:pt idx="1542">
                  <c:v>22.65</c:v>
                </c:pt>
                <c:pt idx="1543">
                  <c:v>20.81</c:v>
                </c:pt>
                <c:pt idx="1544">
                  <c:v>20.11</c:v>
                </c:pt>
                <c:pt idx="1545">
                  <c:v>20.61</c:v>
                </c:pt>
                <c:pt idx="1546">
                  <c:v>22.54</c:v>
                </c:pt>
                <c:pt idx="1547">
                  <c:v>23.32</c:v>
                </c:pt>
                <c:pt idx="1548">
                  <c:v>23.97</c:v>
                </c:pt>
                <c:pt idx="1549">
                  <c:v>22.96</c:v>
                </c:pt>
                <c:pt idx="1550">
                  <c:v>22.44</c:v>
                </c:pt>
                <c:pt idx="1551">
                  <c:v>22.9</c:v>
                </c:pt>
                <c:pt idx="1552">
                  <c:v>22.45</c:v>
                </c:pt>
                <c:pt idx="1553">
                  <c:v>21.22</c:v>
                </c:pt>
                <c:pt idx="1554">
                  <c:v>22.5</c:v>
                </c:pt>
                <c:pt idx="1555">
                  <c:v>23.66</c:v>
                </c:pt>
                <c:pt idx="1556">
                  <c:v>23.14</c:v>
                </c:pt>
                <c:pt idx="1557">
                  <c:v>19.84</c:v>
                </c:pt>
                <c:pt idx="1558">
                  <c:v>20.83</c:v>
                </c:pt>
                <c:pt idx="1559">
                  <c:v>20.38</c:v>
                </c:pt>
                <c:pt idx="1560">
                  <c:v>19.149999999999999</c:v>
                </c:pt>
                <c:pt idx="1561">
                  <c:v>17.149999999999999</c:v>
                </c:pt>
                <c:pt idx="1562">
                  <c:v>17.22</c:v>
                </c:pt>
                <c:pt idx="1563">
                  <c:v>18.309999999999999</c:v>
                </c:pt>
                <c:pt idx="1564">
                  <c:v>19.28</c:v>
                </c:pt>
                <c:pt idx="1565">
                  <c:v>20.72</c:v>
                </c:pt>
                <c:pt idx="1566">
                  <c:v>19.64</c:v>
                </c:pt>
                <c:pt idx="1567">
                  <c:v>20.05</c:v>
                </c:pt>
                <c:pt idx="1568">
                  <c:v>20.37</c:v>
                </c:pt>
                <c:pt idx="1569">
                  <c:v>20.34</c:v>
                </c:pt>
                <c:pt idx="1570">
                  <c:v>17.649999999999999</c:v>
                </c:pt>
                <c:pt idx="1571">
                  <c:v>17.2</c:v>
                </c:pt>
                <c:pt idx="1572">
                  <c:v>17.37</c:v>
                </c:pt>
                <c:pt idx="1573">
                  <c:v>18.2</c:v>
                </c:pt>
                <c:pt idx="1574">
                  <c:v>18.559999999999999</c:v>
                </c:pt>
                <c:pt idx="1575">
                  <c:v>17.32</c:v>
                </c:pt>
                <c:pt idx="1576">
                  <c:v>18.510000000000002</c:v>
                </c:pt>
                <c:pt idx="1577">
                  <c:v>19.95</c:v>
                </c:pt>
                <c:pt idx="1578">
                  <c:v>18.68</c:v>
                </c:pt>
                <c:pt idx="1579">
                  <c:v>18.8</c:v>
                </c:pt>
                <c:pt idx="1580">
                  <c:v>19.989999999999998</c:v>
                </c:pt>
                <c:pt idx="1581">
                  <c:v>20.81</c:v>
                </c:pt>
                <c:pt idx="1582">
                  <c:v>21.11</c:v>
                </c:pt>
                <c:pt idx="1583">
                  <c:v>21.62</c:v>
                </c:pt>
                <c:pt idx="1584">
                  <c:v>20.82</c:v>
                </c:pt>
                <c:pt idx="1585">
                  <c:v>20.329999999999998</c:v>
                </c:pt>
                <c:pt idx="1586">
                  <c:v>22.34</c:v>
                </c:pt>
                <c:pt idx="1587">
                  <c:v>21.19</c:v>
                </c:pt>
                <c:pt idx="1588">
                  <c:v>21.78</c:v>
                </c:pt>
                <c:pt idx="1589">
                  <c:v>22.7</c:v>
                </c:pt>
                <c:pt idx="1590">
                  <c:v>26.28</c:v>
                </c:pt>
                <c:pt idx="1591">
                  <c:v>25.66</c:v>
                </c:pt>
                <c:pt idx="1592">
                  <c:v>27.69</c:v>
                </c:pt>
                <c:pt idx="1593">
                  <c:v>26.29</c:v>
                </c:pt>
                <c:pt idx="1594">
                  <c:v>26.33</c:v>
                </c:pt>
                <c:pt idx="1595">
                  <c:v>26.06</c:v>
                </c:pt>
                <c:pt idx="1596">
                  <c:v>26.94</c:v>
                </c:pt>
                <c:pt idx="1597">
                  <c:v>26.49</c:v>
                </c:pt>
                <c:pt idx="1598">
                  <c:v>25.6</c:v>
                </c:pt>
                <c:pt idx="1599">
                  <c:v>24.65</c:v>
                </c:pt>
                <c:pt idx="1600">
                  <c:v>23</c:v>
                </c:pt>
                <c:pt idx="1601">
                  <c:v>22.64</c:v>
                </c:pt>
                <c:pt idx="1602">
                  <c:v>24.36</c:v>
                </c:pt>
                <c:pt idx="1603">
                  <c:v>26.34</c:v>
                </c:pt>
                <c:pt idx="1604">
                  <c:v>29.96</c:v>
                </c:pt>
                <c:pt idx="1605">
                  <c:v>23.04</c:v>
                </c:pt>
                <c:pt idx="1606">
                  <c:v>23.57</c:v>
                </c:pt>
                <c:pt idx="1607">
                  <c:v>19.739999999999998</c:v>
                </c:pt>
                <c:pt idx="1608">
                  <c:v>19.57</c:v>
                </c:pt>
                <c:pt idx="1609">
                  <c:v>19.11</c:v>
                </c:pt>
                <c:pt idx="1610">
                  <c:v>18.8</c:v>
                </c:pt>
                <c:pt idx="1611">
                  <c:v>20.75</c:v>
                </c:pt>
                <c:pt idx="1612">
                  <c:v>19.350000000000001</c:v>
                </c:pt>
                <c:pt idx="1613">
                  <c:v>17.989999999999998</c:v>
                </c:pt>
                <c:pt idx="1614">
                  <c:v>21.15</c:v>
                </c:pt>
                <c:pt idx="1615">
                  <c:v>19.54</c:v>
                </c:pt>
                <c:pt idx="1616">
                  <c:v>19.170000000000002</c:v>
                </c:pt>
                <c:pt idx="1617">
                  <c:v>17.22</c:v>
                </c:pt>
                <c:pt idx="1618">
                  <c:v>18.309999999999999</c:v>
                </c:pt>
                <c:pt idx="1619">
                  <c:v>18.399999999999999</c:v>
                </c:pt>
                <c:pt idx="1620">
                  <c:v>18.75</c:v>
                </c:pt>
                <c:pt idx="1621">
                  <c:v>18.95</c:v>
                </c:pt>
                <c:pt idx="1622">
                  <c:v>19</c:v>
                </c:pt>
                <c:pt idx="1623">
                  <c:v>19.04</c:v>
                </c:pt>
                <c:pt idx="1624">
                  <c:v>17.7</c:v>
                </c:pt>
                <c:pt idx="1625">
                  <c:v>19</c:v>
                </c:pt>
                <c:pt idx="1626">
                  <c:v>19.440000000000001</c:v>
                </c:pt>
                <c:pt idx="1627">
                  <c:v>19.510000000000002</c:v>
                </c:pt>
                <c:pt idx="1628">
                  <c:v>20</c:v>
                </c:pt>
                <c:pt idx="1629">
                  <c:v>20.27</c:v>
                </c:pt>
                <c:pt idx="1630">
                  <c:v>20.89</c:v>
                </c:pt>
                <c:pt idx="1631">
                  <c:v>20.16</c:v>
                </c:pt>
                <c:pt idx="1632">
                  <c:v>19.07</c:v>
                </c:pt>
                <c:pt idx="1633">
                  <c:v>19.66</c:v>
                </c:pt>
                <c:pt idx="1634">
                  <c:v>20.309999999999999</c:v>
                </c:pt>
                <c:pt idx="1635">
                  <c:v>22.59</c:v>
                </c:pt>
                <c:pt idx="1636">
                  <c:v>22.5</c:v>
                </c:pt>
                <c:pt idx="1637">
                  <c:v>24.6</c:v>
                </c:pt>
              </c:numCache>
            </c:numRef>
          </c:val>
          <c:smooth val="0"/>
          <c:extLst>
            <c:ext xmlns:c16="http://schemas.microsoft.com/office/drawing/2014/chart" uri="{C3380CC4-5D6E-409C-BE32-E72D297353CC}">
              <c16:uniqueId val="{00000000-24E4-4089-9515-1EDCC98FAF1E}"/>
            </c:ext>
          </c:extLst>
        </c:ser>
        <c:dLbls>
          <c:showLegendKey val="0"/>
          <c:showVal val="0"/>
          <c:showCatName val="0"/>
          <c:showSerName val="0"/>
          <c:showPercent val="0"/>
          <c:showBubbleSize val="0"/>
        </c:dLbls>
        <c:smooth val="0"/>
        <c:axId val="1612118895"/>
        <c:axId val="1612121775"/>
      </c:lineChart>
      <c:dateAx>
        <c:axId val="1612118895"/>
        <c:scaling>
          <c:orientation val="minMax"/>
        </c:scaling>
        <c:delete val="0"/>
        <c:axPos val="b"/>
        <c:numFmt formatCode="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612121775"/>
        <c:crosses val="autoZero"/>
        <c:auto val="1"/>
        <c:lblOffset val="100"/>
        <c:baseTimeUnit val="days"/>
        <c:majorUnit val="1"/>
        <c:majorTimeUnit val="years"/>
      </c:dateAx>
      <c:valAx>
        <c:axId val="1612121775"/>
        <c:scaling>
          <c:orientation val="minMax"/>
        </c:scaling>
        <c:delete val="1"/>
        <c:axPos val="l"/>
        <c:numFmt formatCode="General" sourceLinked="1"/>
        <c:majorTickMark val="none"/>
        <c:minorTickMark val="none"/>
        <c:tickLblPos val="nextTo"/>
        <c:crossAx val="1612118895"/>
        <c:crossesAt val="43308"/>
        <c:crossBetween val="between"/>
      </c:valAx>
      <c:spPr>
        <a:noFill/>
        <a:ln>
          <a:noFill/>
        </a:ln>
        <a:effectLst/>
      </c:spPr>
    </c:plotArea>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Sheet8!$B$1</c:f>
              <c:strCache>
                <c:ptCount val="1"/>
                <c:pt idx="0">
                  <c:v>Price</c:v>
                </c:pt>
              </c:strCache>
            </c:strRef>
          </c:tx>
          <c:spPr>
            <a:ln w="19050" cap="rnd">
              <a:solidFill>
                <a:schemeClr val="bg1"/>
              </a:solidFill>
              <a:round/>
            </a:ln>
            <a:effectLst/>
          </c:spPr>
          <c:marker>
            <c:symbol val="none"/>
          </c:marker>
          <c:cat>
            <c:numRef>
              <c:f>Sheet8!$A$2:$A$705</c:f>
              <c:numCache>
                <c:formatCode>m/d/yyyy</c:formatCode>
                <c:ptCount val="704"/>
                <c:pt idx="0">
                  <c:v>43194</c:v>
                </c:pt>
                <c:pt idx="1">
                  <c:v>43193</c:v>
                </c:pt>
                <c:pt idx="2">
                  <c:v>43192</c:v>
                </c:pt>
                <c:pt idx="3">
                  <c:v>43188</c:v>
                </c:pt>
                <c:pt idx="4">
                  <c:v>43187</c:v>
                </c:pt>
                <c:pt idx="5">
                  <c:v>43186</c:v>
                </c:pt>
                <c:pt idx="6">
                  <c:v>43185</c:v>
                </c:pt>
                <c:pt idx="7">
                  <c:v>43182</c:v>
                </c:pt>
                <c:pt idx="8">
                  <c:v>43181</c:v>
                </c:pt>
                <c:pt idx="9">
                  <c:v>43180</c:v>
                </c:pt>
                <c:pt idx="10">
                  <c:v>43179</c:v>
                </c:pt>
                <c:pt idx="11">
                  <c:v>43178</c:v>
                </c:pt>
                <c:pt idx="12">
                  <c:v>43175</c:v>
                </c:pt>
                <c:pt idx="13">
                  <c:v>43174</c:v>
                </c:pt>
                <c:pt idx="14">
                  <c:v>43173</c:v>
                </c:pt>
                <c:pt idx="15">
                  <c:v>43172</c:v>
                </c:pt>
                <c:pt idx="16">
                  <c:v>43171</c:v>
                </c:pt>
                <c:pt idx="17">
                  <c:v>43168</c:v>
                </c:pt>
                <c:pt idx="18">
                  <c:v>43167</c:v>
                </c:pt>
                <c:pt idx="19">
                  <c:v>43166</c:v>
                </c:pt>
                <c:pt idx="20">
                  <c:v>43165</c:v>
                </c:pt>
                <c:pt idx="21">
                  <c:v>43164</c:v>
                </c:pt>
                <c:pt idx="22">
                  <c:v>43161</c:v>
                </c:pt>
                <c:pt idx="23">
                  <c:v>43160</c:v>
                </c:pt>
                <c:pt idx="24">
                  <c:v>43159</c:v>
                </c:pt>
                <c:pt idx="25">
                  <c:v>43158</c:v>
                </c:pt>
                <c:pt idx="26">
                  <c:v>43157</c:v>
                </c:pt>
                <c:pt idx="27">
                  <c:v>43154</c:v>
                </c:pt>
                <c:pt idx="28">
                  <c:v>43153</c:v>
                </c:pt>
                <c:pt idx="29">
                  <c:v>43152</c:v>
                </c:pt>
                <c:pt idx="30">
                  <c:v>43151</c:v>
                </c:pt>
                <c:pt idx="31">
                  <c:v>43147</c:v>
                </c:pt>
                <c:pt idx="32">
                  <c:v>43146</c:v>
                </c:pt>
                <c:pt idx="33">
                  <c:v>43145</c:v>
                </c:pt>
                <c:pt idx="34">
                  <c:v>43144</c:v>
                </c:pt>
                <c:pt idx="35">
                  <c:v>43143</c:v>
                </c:pt>
                <c:pt idx="36">
                  <c:v>43140</c:v>
                </c:pt>
                <c:pt idx="37">
                  <c:v>43139</c:v>
                </c:pt>
                <c:pt idx="38">
                  <c:v>43138</c:v>
                </c:pt>
                <c:pt idx="39">
                  <c:v>43137</c:v>
                </c:pt>
                <c:pt idx="40">
                  <c:v>43136</c:v>
                </c:pt>
                <c:pt idx="41">
                  <c:v>43133</c:v>
                </c:pt>
                <c:pt idx="42">
                  <c:v>43132</c:v>
                </c:pt>
                <c:pt idx="43">
                  <c:v>43131</c:v>
                </c:pt>
                <c:pt idx="44">
                  <c:v>43130</c:v>
                </c:pt>
                <c:pt idx="45">
                  <c:v>43129</c:v>
                </c:pt>
                <c:pt idx="46">
                  <c:v>43126</c:v>
                </c:pt>
                <c:pt idx="47">
                  <c:v>43125</c:v>
                </c:pt>
                <c:pt idx="48">
                  <c:v>43124</c:v>
                </c:pt>
                <c:pt idx="49">
                  <c:v>43123</c:v>
                </c:pt>
                <c:pt idx="50">
                  <c:v>43122</c:v>
                </c:pt>
                <c:pt idx="51">
                  <c:v>43119</c:v>
                </c:pt>
                <c:pt idx="52">
                  <c:v>43118</c:v>
                </c:pt>
                <c:pt idx="53">
                  <c:v>43117</c:v>
                </c:pt>
                <c:pt idx="54">
                  <c:v>43116</c:v>
                </c:pt>
                <c:pt idx="55">
                  <c:v>43112</c:v>
                </c:pt>
                <c:pt idx="56">
                  <c:v>43111</c:v>
                </c:pt>
                <c:pt idx="57">
                  <c:v>43110</c:v>
                </c:pt>
                <c:pt idx="58">
                  <c:v>43109</c:v>
                </c:pt>
                <c:pt idx="59">
                  <c:v>43108</c:v>
                </c:pt>
                <c:pt idx="60">
                  <c:v>43105</c:v>
                </c:pt>
                <c:pt idx="61">
                  <c:v>43104</c:v>
                </c:pt>
                <c:pt idx="62">
                  <c:v>43103</c:v>
                </c:pt>
                <c:pt idx="63">
                  <c:v>43102</c:v>
                </c:pt>
                <c:pt idx="64">
                  <c:v>43098</c:v>
                </c:pt>
                <c:pt idx="65">
                  <c:v>43097</c:v>
                </c:pt>
                <c:pt idx="66">
                  <c:v>43096</c:v>
                </c:pt>
                <c:pt idx="67">
                  <c:v>43095</c:v>
                </c:pt>
                <c:pt idx="68">
                  <c:v>43091</c:v>
                </c:pt>
                <c:pt idx="69">
                  <c:v>43090</c:v>
                </c:pt>
                <c:pt idx="70">
                  <c:v>43089</c:v>
                </c:pt>
                <c:pt idx="71">
                  <c:v>43088</c:v>
                </c:pt>
                <c:pt idx="72">
                  <c:v>43087</c:v>
                </c:pt>
                <c:pt idx="73">
                  <c:v>43084</c:v>
                </c:pt>
                <c:pt idx="74">
                  <c:v>43083</c:v>
                </c:pt>
                <c:pt idx="75">
                  <c:v>43082</c:v>
                </c:pt>
                <c:pt idx="76">
                  <c:v>43081</c:v>
                </c:pt>
                <c:pt idx="77">
                  <c:v>43080</c:v>
                </c:pt>
                <c:pt idx="78">
                  <c:v>43077</c:v>
                </c:pt>
                <c:pt idx="79">
                  <c:v>43076</c:v>
                </c:pt>
                <c:pt idx="80">
                  <c:v>43075</c:v>
                </c:pt>
                <c:pt idx="81">
                  <c:v>43074</c:v>
                </c:pt>
                <c:pt idx="82">
                  <c:v>43073</c:v>
                </c:pt>
                <c:pt idx="83">
                  <c:v>43070</c:v>
                </c:pt>
                <c:pt idx="84">
                  <c:v>43069</c:v>
                </c:pt>
                <c:pt idx="85">
                  <c:v>43068</c:v>
                </c:pt>
                <c:pt idx="86">
                  <c:v>43067</c:v>
                </c:pt>
                <c:pt idx="87">
                  <c:v>43066</c:v>
                </c:pt>
                <c:pt idx="88">
                  <c:v>43063</c:v>
                </c:pt>
                <c:pt idx="89">
                  <c:v>43061</c:v>
                </c:pt>
                <c:pt idx="90">
                  <c:v>43060</c:v>
                </c:pt>
                <c:pt idx="91">
                  <c:v>43059</c:v>
                </c:pt>
                <c:pt idx="92">
                  <c:v>43056</c:v>
                </c:pt>
                <c:pt idx="93">
                  <c:v>43055</c:v>
                </c:pt>
                <c:pt idx="94">
                  <c:v>43054</c:v>
                </c:pt>
                <c:pt idx="95">
                  <c:v>43053</c:v>
                </c:pt>
                <c:pt idx="96">
                  <c:v>43052</c:v>
                </c:pt>
                <c:pt idx="97">
                  <c:v>43049</c:v>
                </c:pt>
                <c:pt idx="98">
                  <c:v>43048</c:v>
                </c:pt>
                <c:pt idx="99">
                  <c:v>43047</c:v>
                </c:pt>
                <c:pt idx="100">
                  <c:v>43046</c:v>
                </c:pt>
                <c:pt idx="101">
                  <c:v>43045</c:v>
                </c:pt>
                <c:pt idx="102">
                  <c:v>43042</c:v>
                </c:pt>
                <c:pt idx="103">
                  <c:v>43041</c:v>
                </c:pt>
                <c:pt idx="104">
                  <c:v>43040</c:v>
                </c:pt>
                <c:pt idx="105">
                  <c:v>43039</c:v>
                </c:pt>
                <c:pt idx="106">
                  <c:v>43038</c:v>
                </c:pt>
                <c:pt idx="107">
                  <c:v>43035</c:v>
                </c:pt>
                <c:pt idx="108">
                  <c:v>43034</c:v>
                </c:pt>
                <c:pt idx="109">
                  <c:v>43033</c:v>
                </c:pt>
                <c:pt idx="110">
                  <c:v>43032</c:v>
                </c:pt>
                <c:pt idx="111">
                  <c:v>43031</c:v>
                </c:pt>
                <c:pt idx="112">
                  <c:v>43028</c:v>
                </c:pt>
                <c:pt idx="113">
                  <c:v>43027</c:v>
                </c:pt>
                <c:pt idx="114">
                  <c:v>43026</c:v>
                </c:pt>
                <c:pt idx="115">
                  <c:v>43025</c:v>
                </c:pt>
                <c:pt idx="116">
                  <c:v>43024</c:v>
                </c:pt>
                <c:pt idx="117">
                  <c:v>43021</c:v>
                </c:pt>
                <c:pt idx="118">
                  <c:v>43020</c:v>
                </c:pt>
                <c:pt idx="119">
                  <c:v>43019</c:v>
                </c:pt>
                <c:pt idx="120">
                  <c:v>43018</c:v>
                </c:pt>
                <c:pt idx="121">
                  <c:v>43017</c:v>
                </c:pt>
                <c:pt idx="122">
                  <c:v>43014</c:v>
                </c:pt>
                <c:pt idx="123">
                  <c:v>43013</c:v>
                </c:pt>
                <c:pt idx="124">
                  <c:v>43012</c:v>
                </c:pt>
                <c:pt idx="125">
                  <c:v>43011</c:v>
                </c:pt>
                <c:pt idx="126">
                  <c:v>43010</c:v>
                </c:pt>
                <c:pt idx="127">
                  <c:v>43007</c:v>
                </c:pt>
                <c:pt idx="128">
                  <c:v>43006</c:v>
                </c:pt>
                <c:pt idx="129">
                  <c:v>43005</c:v>
                </c:pt>
                <c:pt idx="130">
                  <c:v>43004</c:v>
                </c:pt>
                <c:pt idx="131">
                  <c:v>43003</c:v>
                </c:pt>
                <c:pt idx="132">
                  <c:v>43000</c:v>
                </c:pt>
                <c:pt idx="133">
                  <c:v>42999</c:v>
                </c:pt>
                <c:pt idx="134">
                  <c:v>42998</c:v>
                </c:pt>
                <c:pt idx="135">
                  <c:v>42997</c:v>
                </c:pt>
                <c:pt idx="136">
                  <c:v>42996</c:v>
                </c:pt>
                <c:pt idx="137">
                  <c:v>42993</c:v>
                </c:pt>
                <c:pt idx="138">
                  <c:v>42992</c:v>
                </c:pt>
                <c:pt idx="139">
                  <c:v>42991</c:v>
                </c:pt>
                <c:pt idx="140">
                  <c:v>42990</c:v>
                </c:pt>
                <c:pt idx="141">
                  <c:v>42989</c:v>
                </c:pt>
                <c:pt idx="142">
                  <c:v>42986</c:v>
                </c:pt>
                <c:pt idx="143">
                  <c:v>42985</c:v>
                </c:pt>
                <c:pt idx="144">
                  <c:v>42984</c:v>
                </c:pt>
                <c:pt idx="145">
                  <c:v>42983</c:v>
                </c:pt>
                <c:pt idx="146">
                  <c:v>42979</c:v>
                </c:pt>
                <c:pt idx="147">
                  <c:v>42978</c:v>
                </c:pt>
                <c:pt idx="148">
                  <c:v>42977</c:v>
                </c:pt>
                <c:pt idx="149">
                  <c:v>42976</c:v>
                </c:pt>
                <c:pt idx="150">
                  <c:v>42975</c:v>
                </c:pt>
                <c:pt idx="151">
                  <c:v>42972</c:v>
                </c:pt>
                <c:pt idx="152">
                  <c:v>42971</c:v>
                </c:pt>
                <c:pt idx="153">
                  <c:v>42970</c:v>
                </c:pt>
                <c:pt idx="154">
                  <c:v>42969</c:v>
                </c:pt>
                <c:pt idx="155">
                  <c:v>42968</c:v>
                </c:pt>
                <c:pt idx="156">
                  <c:v>42965</c:v>
                </c:pt>
                <c:pt idx="157">
                  <c:v>42964</c:v>
                </c:pt>
                <c:pt idx="158">
                  <c:v>42963</c:v>
                </c:pt>
                <c:pt idx="159">
                  <c:v>42962</c:v>
                </c:pt>
                <c:pt idx="160">
                  <c:v>42961</c:v>
                </c:pt>
                <c:pt idx="161">
                  <c:v>42958</c:v>
                </c:pt>
                <c:pt idx="162">
                  <c:v>42957</c:v>
                </c:pt>
                <c:pt idx="163">
                  <c:v>42956</c:v>
                </c:pt>
                <c:pt idx="164">
                  <c:v>42955</c:v>
                </c:pt>
                <c:pt idx="165">
                  <c:v>42954</c:v>
                </c:pt>
                <c:pt idx="166">
                  <c:v>42951</c:v>
                </c:pt>
                <c:pt idx="167">
                  <c:v>42950</c:v>
                </c:pt>
                <c:pt idx="168">
                  <c:v>42949</c:v>
                </c:pt>
                <c:pt idx="169">
                  <c:v>42948</c:v>
                </c:pt>
                <c:pt idx="170">
                  <c:v>42947</c:v>
                </c:pt>
                <c:pt idx="171">
                  <c:v>42944</c:v>
                </c:pt>
                <c:pt idx="172">
                  <c:v>42943</c:v>
                </c:pt>
                <c:pt idx="173">
                  <c:v>42942</c:v>
                </c:pt>
                <c:pt idx="174">
                  <c:v>42941</c:v>
                </c:pt>
                <c:pt idx="175">
                  <c:v>42940</c:v>
                </c:pt>
                <c:pt idx="176">
                  <c:v>42937</c:v>
                </c:pt>
                <c:pt idx="177">
                  <c:v>42936</c:v>
                </c:pt>
                <c:pt idx="178">
                  <c:v>42935</c:v>
                </c:pt>
                <c:pt idx="179">
                  <c:v>42934</c:v>
                </c:pt>
                <c:pt idx="180">
                  <c:v>42933</c:v>
                </c:pt>
                <c:pt idx="181">
                  <c:v>42930</c:v>
                </c:pt>
                <c:pt idx="182">
                  <c:v>42929</c:v>
                </c:pt>
                <c:pt idx="183">
                  <c:v>42928</c:v>
                </c:pt>
                <c:pt idx="184">
                  <c:v>42927</c:v>
                </c:pt>
                <c:pt idx="185">
                  <c:v>42926</c:v>
                </c:pt>
                <c:pt idx="186">
                  <c:v>42923</c:v>
                </c:pt>
                <c:pt idx="187">
                  <c:v>42922</c:v>
                </c:pt>
                <c:pt idx="188">
                  <c:v>42921</c:v>
                </c:pt>
                <c:pt idx="189">
                  <c:v>42919</c:v>
                </c:pt>
                <c:pt idx="190">
                  <c:v>42916</c:v>
                </c:pt>
                <c:pt idx="191">
                  <c:v>42915</c:v>
                </c:pt>
                <c:pt idx="192">
                  <c:v>42914</c:v>
                </c:pt>
                <c:pt idx="193">
                  <c:v>42913</c:v>
                </c:pt>
                <c:pt idx="194">
                  <c:v>42912</c:v>
                </c:pt>
                <c:pt idx="195">
                  <c:v>42909</c:v>
                </c:pt>
                <c:pt idx="196">
                  <c:v>42908</c:v>
                </c:pt>
                <c:pt idx="197">
                  <c:v>42907</c:v>
                </c:pt>
                <c:pt idx="198">
                  <c:v>42906</c:v>
                </c:pt>
                <c:pt idx="199">
                  <c:v>42905</c:v>
                </c:pt>
                <c:pt idx="200">
                  <c:v>42902</c:v>
                </c:pt>
                <c:pt idx="201">
                  <c:v>42901</c:v>
                </c:pt>
                <c:pt idx="202">
                  <c:v>42900</c:v>
                </c:pt>
                <c:pt idx="203">
                  <c:v>42899</c:v>
                </c:pt>
                <c:pt idx="204">
                  <c:v>42898</c:v>
                </c:pt>
                <c:pt idx="205">
                  <c:v>42895</c:v>
                </c:pt>
                <c:pt idx="206">
                  <c:v>42894</c:v>
                </c:pt>
                <c:pt idx="207">
                  <c:v>42893</c:v>
                </c:pt>
                <c:pt idx="208">
                  <c:v>42892</c:v>
                </c:pt>
                <c:pt idx="209">
                  <c:v>42891</c:v>
                </c:pt>
                <c:pt idx="210">
                  <c:v>42888</c:v>
                </c:pt>
                <c:pt idx="211">
                  <c:v>42887</c:v>
                </c:pt>
                <c:pt idx="212">
                  <c:v>42886</c:v>
                </c:pt>
                <c:pt idx="213">
                  <c:v>42885</c:v>
                </c:pt>
                <c:pt idx="214">
                  <c:v>42881</c:v>
                </c:pt>
                <c:pt idx="215">
                  <c:v>42880</c:v>
                </c:pt>
                <c:pt idx="216">
                  <c:v>42879</c:v>
                </c:pt>
                <c:pt idx="217">
                  <c:v>42878</c:v>
                </c:pt>
                <c:pt idx="218">
                  <c:v>42877</c:v>
                </c:pt>
                <c:pt idx="219">
                  <c:v>42874</c:v>
                </c:pt>
                <c:pt idx="220">
                  <c:v>42873</c:v>
                </c:pt>
                <c:pt idx="221">
                  <c:v>42872</c:v>
                </c:pt>
                <c:pt idx="222">
                  <c:v>42871</c:v>
                </c:pt>
                <c:pt idx="223">
                  <c:v>42870</c:v>
                </c:pt>
                <c:pt idx="224">
                  <c:v>42867</c:v>
                </c:pt>
                <c:pt idx="225">
                  <c:v>42866</c:v>
                </c:pt>
                <c:pt idx="226">
                  <c:v>42865</c:v>
                </c:pt>
                <c:pt idx="227">
                  <c:v>42864</c:v>
                </c:pt>
                <c:pt idx="228">
                  <c:v>42863</c:v>
                </c:pt>
                <c:pt idx="229">
                  <c:v>42860</c:v>
                </c:pt>
                <c:pt idx="230">
                  <c:v>42859</c:v>
                </c:pt>
                <c:pt idx="231">
                  <c:v>42858</c:v>
                </c:pt>
                <c:pt idx="232">
                  <c:v>42857</c:v>
                </c:pt>
                <c:pt idx="233">
                  <c:v>42856</c:v>
                </c:pt>
                <c:pt idx="234">
                  <c:v>42853</c:v>
                </c:pt>
                <c:pt idx="235">
                  <c:v>42852</c:v>
                </c:pt>
                <c:pt idx="236">
                  <c:v>42851</c:v>
                </c:pt>
                <c:pt idx="237">
                  <c:v>42850</c:v>
                </c:pt>
                <c:pt idx="238">
                  <c:v>42849</c:v>
                </c:pt>
                <c:pt idx="239">
                  <c:v>42846</c:v>
                </c:pt>
                <c:pt idx="240">
                  <c:v>42845</c:v>
                </c:pt>
                <c:pt idx="241">
                  <c:v>42844</c:v>
                </c:pt>
                <c:pt idx="242">
                  <c:v>42843</c:v>
                </c:pt>
                <c:pt idx="243">
                  <c:v>42842</c:v>
                </c:pt>
                <c:pt idx="244">
                  <c:v>42838</c:v>
                </c:pt>
                <c:pt idx="245">
                  <c:v>42837</c:v>
                </c:pt>
                <c:pt idx="246">
                  <c:v>42836</c:v>
                </c:pt>
                <c:pt idx="247">
                  <c:v>42835</c:v>
                </c:pt>
                <c:pt idx="248">
                  <c:v>42832</c:v>
                </c:pt>
                <c:pt idx="249">
                  <c:v>42831</c:v>
                </c:pt>
                <c:pt idx="250">
                  <c:v>42830</c:v>
                </c:pt>
                <c:pt idx="251">
                  <c:v>42829</c:v>
                </c:pt>
                <c:pt idx="252">
                  <c:v>42828</c:v>
                </c:pt>
                <c:pt idx="253">
                  <c:v>42825</c:v>
                </c:pt>
                <c:pt idx="254">
                  <c:v>42824</c:v>
                </c:pt>
                <c:pt idx="255">
                  <c:v>42823</c:v>
                </c:pt>
                <c:pt idx="256">
                  <c:v>42822</c:v>
                </c:pt>
                <c:pt idx="257">
                  <c:v>42821</c:v>
                </c:pt>
                <c:pt idx="258">
                  <c:v>42818</c:v>
                </c:pt>
                <c:pt idx="259">
                  <c:v>42817</c:v>
                </c:pt>
                <c:pt idx="260">
                  <c:v>42816</c:v>
                </c:pt>
                <c:pt idx="261">
                  <c:v>42815</c:v>
                </c:pt>
                <c:pt idx="262">
                  <c:v>42814</c:v>
                </c:pt>
                <c:pt idx="263">
                  <c:v>42811</c:v>
                </c:pt>
                <c:pt idx="264">
                  <c:v>42810</c:v>
                </c:pt>
                <c:pt idx="265">
                  <c:v>42809</c:v>
                </c:pt>
                <c:pt idx="266">
                  <c:v>42808</c:v>
                </c:pt>
                <c:pt idx="267">
                  <c:v>42807</c:v>
                </c:pt>
                <c:pt idx="268">
                  <c:v>42804</c:v>
                </c:pt>
                <c:pt idx="269">
                  <c:v>42803</c:v>
                </c:pt>
                <c:pt idx="270">
                  <c:v>42802</c:v>
                </c:pt>
                <c:pt idx="271">
                  <c:v>42801</c:v>
                </c:pt>
                <c:pt idx="272">
                  <c:v>42800</c:v>
                </c:pt>
                <c:pt idx="273">
                  <c:v>42797</c:v>
                </c:pt>
                <c:pt idx="274">
                  <c:v>42796</c:v>
                </c:pt>
                <c:pt idx="275">
                  <c:v>42795</c:v>
                </c:pt>
                <c:pt idx="276">
                  <c:v>42794</c:v>
                </c:pt>
                <c:pt idx="277">
                  <c:v>42793</c:v>
                </c:pt>
                <c:pt idx="278">
                  <c:v>42790</c:v>
                </c:pt>
                <c:pt idx="279">
                  <c:v>42789</c:v>
                </c:pt>
                <c:pt idx="280">
                  <c:v>42788</c:v>
                </c:pt>
                <c:pt idx="281">
                  <c:v>42787</c:v>
                </c:pt>
                <c:pt idx="282">
                  <c:v>42783</c:v>
                </c:pt>
                <c:pt idx="283">
                  <c:v>42782</c:v>
                </c:pt>
                <c:pt idx="284">
                  <c:v>42781</c:v>
                </c:pt>
                <c:pt idx="285">
                  <c:v>42780</c:v>
                </c:pt>
                <c:pt idx="286">
                  <c:v>42779</c:v>
                </c:pt>
                <c:pt idx="287">
                  <c:v>42776</c:v>
                </c:pt>
                <c:pt idx="288">
                  <c:v>42775</c:v>
                </c:pt>
                <c:pt idx="289">
                  <c:v>42774</c:v>
                </c:pt>
                <c:pt idx="290">
                  <c:v>42773</c:v>
                </c:pt>
                <c:pt idx="291">
                  <c:v>42772</c:v>
                </c:pt>
                <c:pt idx="292">
                  <c:v>42769</c:v>
                </c:pt>
                <c:pt idx="293">
                  <c:v>42768</c:v>
                </c:pt>
                <c:pt idx="294">
                  <c:v>42767</c:v>
                </c:pt>
                <c:pt idx="295">
                  <c:v>42766</c:v>
                </c:pt>
                <c:pt idx="296">
                  <c:v>42765</c:v>
                </c:pt>
                <c:pt idx="297">
                  <c:v>42762</c:v>
                </c:pt>
                <c:pt idx="298">
                  <c:v>42761</c:v>
                </c:pt>
                <c:pt idx="299">
                  <c:v>42760</c:v>
                </c:pt>
                <c:pt idx="300">
                  <c:v>42759</c:v>
                </c:pt>
                <c:pt idx="301">
                  <c:v>42758</c:v>
                </c:pt>
                <c:pt idx="302">
                  <c:v>42755</c:v>
                </c:pt>
                <c:pt idx="303">
                  <c:v>42754</c:v>
                </c:pt>
                <c:pt idx="304">
                  <c:v>42753</c:v>
                </c:pt>
                <c:pt idx="305">
                  <c:v>42752</c:v>
                </c:pt>
                <c:pt idx="306">
                  <c:v>42748</c:v>
                </c:pt>
                <c:pt idx="307">
                  <c:v>42747</c:v>
                </c:pt>
                <c:pt idx="308">
                  <c:v>42746</c:v>
                </c:pt>
                <c:pt idx="309">
                  <c:v>42745</c:v>
                </c:pt>
                <c:pt idx="310">
                  <c:v>42744</c:v>
                </c:pt>
                <c:pt idx="311">
                  <c:v>42741</c:v>
                </c:pt>
                <c:pt idx="312">
                  <c:v>42740</c:v>
                </c:pt>
                <c:pt idx="313">
                  <c:v>42739</c:v>
                </c:pt>
                <c:pt idx="314">
                  <c:v>42738</c:v>
                </c:pt>
                <c:pt idx="315">
                  <c:v>42734</c:v>
                </c:pt>
                <c:pt idx="316">
                  <c:v>42733</c:v>
                </c:pt>
                <c:pt idx="317">
                  <c:v>42732</c:v>
                </c:pt>
                <c:pt idx="318">
                  <c:v>42731</c:v>
                </c:pt>
                <c:pt idx="319">
                  <c:v>42727</c:v>
                </c:pt>
                <c:pt idx="320">
                  <c:v>42726</c:v>
                </c:pt>
                <c:pt idx="321">
                  <c:v>42725</c:v>
                </c:pt>
                <c:pt idx="322">
                  <c:v>42724</c:v>
                </c:pt>
                <c:pt idx="323">
                  <c:v>42723</c:v>
                </c:pt>
                <c:pt idx="324">
                  <c:v>42720</c:v>
                </c:pt>
                <c:pt idx="325">
                  <c:v>42719</c:v>
                </c:pt>
                <c:pt idx="326">
                  <c:v>42718</c:v>
                </c:pt>
                <c:pt idx="327">
                  <c:v>42717</c:v>
                </c:pt>
                <c:pt idx="328">
                  <c:v>42716</c:v>
                </c:pt>
                <c:pt idx="329">
                  <c:v>42713</c:v>
                </c:pt>
                <c:pt idx="330">
                  <c:v>42712</c:v>
                </c:pt>
                <c:pt idx="331">
                  <c:v>42711</c:v>
                </c:pt>
                <c:pt idx="332">
                  <c:v>42710</c:v>
                </c:pt>
                <c:pt idx="333">
                  <c:v>42709</c:v>
                </c:pt>
                <c:pt idx="334">
                  <c:v>42706</c:v>
                </c:pt>
                <c:pt idx="335">
                  <c:v>42705</c:v>
                </c:pt>
                <c:pt idx="336">
                  <c:v>42704</c:v>
                </c:pt>
                <c:pt idx="337">
                  <c:v>42703</c:v>
                </c:pt>
                <c:pt idx="338">
                  <c:v>42702</c:v>
                </c:pt>
                <c:pt idx="339">
                  <c:v>42699</c:v>
                </c:pt>
                <c:pt idx="340">
                  <c:v>42697</c:v>
                </c:pt>
                <c:pt idx="341">
                  <c:v>42696</c:v>
                </c:pt>
                <c:pt idx="342">
                  <c:v>42695</c:v>
                </c:pt>
                <c:pt idx="343">
                  <c:v>42692</c:v>
                </c:pt>
                <c:pt idx="344">
                  <c:v>42691</c:v>
                </c:pt>
                <c:pt idx="345">
                  <c:v>42690</c:v>
                </c:pt>
                <c:pt idx="346">
                  <c:v>42689</c:v>
                </c:pt>
                <c:pt idx="347">
                  <c:v>42688</c:v>
                </c:pt>
                <c:pt idx="348">
                  <c:v>42685</c:v>
                </c:pt>
                <c:pt idx="349">
                  <c:v>42684</c:v>
                </c:pt>
                <c:pt idx="350">
                  <c:v>42683</c:v>
                </c:pt>
                <c:pt idx="351">
                  <c:v>42682</c:v>
                </c:pt>
                <c:pt idx="352">
                  <c:v>42681</c:v>
                </c:pt>
                <c:pt idx="353">
                  <c:v>42678</c:v>
                </c:pt>
                <c:pt idx="354">
                  <c:v>42677</c:v>
                </c:pt>
                <c:pt idx="355">
                  <c:v>42676</c:v>
                </c:pt>
                <c:pt idx="356">
                  <c:v>42675</c:v>
                </c:pt>
                <c:pt idx="357">
                  <c:v>42674</c:v>
                </c:pt>
                <c:pt idx="358">
                  <c:v>42671</c:v>
                </c:pt>
                <c:pt idx="359">
                  <c:v>42670</c:v>
                </c:pt>
                <c:pt idx="360">
                  <c:v>42669</c:v>
                </c:pt>
                <c:pt idx="361">
                  <c:v>42668</c:v>
                </c:pt>
                <c:pt idx="362">
                  <c:v>42667</c:v>
                </c:pt>
                <c:pt idx="363">
                  <c:v>42664</c:v>
                </c:pt>
                <c:pt idx="364">
                  <c:v>42663</c:v>
                </c:pt>
                <c:pt idx="365">
                  <c:v>42662</c:v>
                </c:pt>
                <c:pt idx="366">
                  <c:v>42661</c:v>
                </c:pt>
                <c:pt idx="367">
                  <c:v>42660</c:v>
                </c:pt>
                <c:pt idx="368">
                  <c:v>42657</c:v>
                </c:pt>
                <c:pt idx="369">
                  <c:v>42656</c:v>
                </c:pt>
                <c:pt idx="370">
                  <c:v>42655</c:v>
                </c:pt>
                <c:pt idx="371">
                  <c:v>42654</c:v>
                </c:pt>
                <c:pt idx="372">
                  <c:v>42653</c:v>
                </c:pt>
                <c:pt idx="373">
                  <c:v>42650</c:v>
                </c:pt>
                <c:pt idx="374">
                  <c:v>42649</c:v>
                </c:pt>
                <c:pt idx="375">
                  <c:v>42648</c:v>
                </c:pt>
                <c:pt idx="376">
                  <c:v>42647</c:v>
                </c:pt>
                <c:pt idx="377">
                  <c:v>42646</c:v>
                </c:pt>
                <c:pt idx="378">
                  <c:v>42643</c:v>
                </c:pt>
                <c:pt idx="379">
                  <c:v>42642</c:v>
                </c:pt>
                <c:pt idx="380">
                  <c:v>42641</c:v>
                </c:pt>
                <c:pt idx="381">
                  <c:v>42640</c:v>
                </c:pt>
                <c:pt idx="382">
                  <c:v>42639</c:v>
                </c:pt>
                <c:pt idx="383">
                  <c:v>42636</c:v>
                </c:pt>
                <c:pt idx="384">
                  <c:v>42635</c:v>
                </c:pt>
                <c:pt idx="385">
                  <c:v>42634</c:v>
                </c:pt>
                <c:pt idx="386">
                  <c:v>42633</c:v>
                </c:pt>
                <c:pt idx="387">
                  <c:v>42632</c:v>
                </c:pt>
                <c:pt idx="388">
                  <c:v>42629</c:v>
                </c:pt>
                <c:pt idx="389">
                  <c:v>42628</c:v>
                </c:pt>
                <c:pt idx="390">
                  <c:v>42627</c:v>
                </c:pt>
                <c:pt idx="391">
                  <c:v>42626</c:v>
                </c:pt>
                <c:pt idx="392">
                  <c:v>42625</c:v>
                </c:pt>
                <c:pt idx="393">
                  <c:v>42622</c:v>
                </c:pt>
                <c:pt idx="394">
                  <c:v>42621</c:v>
                </c:pt>
                <c:pt idx="395">
                  <c:v>42620</c:v>
                </c:pt>
                <c:pt idx="396">
                  <c:v>42619</c:v>
                </c:pt>
                <c:pt idx="397">
                  <c:v>42615</c:v>
                </c:pt>
                <c:pt idx="398">
                  <c:v>42614</c:v>
                </c:pt>
                <c:pt idx="399">
                  <c:v>42613</c:v>
                </c:pt>
                <c:pt idx="400">
                  <c:v>42612</c:v>
                </c:pt>
                <c:pt idx="401">
                  <c:v>42611</c:v>
                </c:pt>
                <c:pt idx="402">
                  <c:v>42608</c:v>
                </c:pt>
                <c:pt idx="403">
                  <c:v>42607</c:v>
                </c:pt>
                <c:pt idx="404">
                  <c:v>42606</c:v>
                </c:pt>
                <c:pt idx="405">
                  <c:v>42605</c:v>
                </c:pt>
                <c:pt idx="406">
                  <c:v>42604</c:v>
                </c:pt>
                <c:pt idx="407">
                  <c:v>42601</c:v>
                </c:pt>
                <c:pt idx="408">
                  <c:v>42600</c:v>
                </c:pt>
                <c:pt idx="409">
                  <c:v>42599</c:v>
                </c:pt>
                <c:pt idx="410">
                  <c:v>42598</c:v>
                </c:pt>
                <c:pt idx="411">
                  <c:v>42597</c:v>
                </c:pt>
                <c:pt idx="412">
                  <c:v>42594</c:v>
                </c:pt>
                <c:pt idx="413">
                  <c:v>42593</c:v>
                </c:pt>
                <c:pt idx="414">
                  <c:v>42592</c:v>
                </c:pt>
                <c:pt idx="415">
                  <c:v>42591</c:v>
                </c:pt>
                <c:pt idx="416">
                  <c:v>42590</c:v>
                </c:pt>
                <c:pt idx="417">
                  <c:v>42587</c:v>
                </c:pt>
                <c:pt idx="418">
                  <c:v>42586</c:v>
                </c:pt>
                <c:pt idx="419">
                  <c:v>42585</c:v>
                </c:pt>
                <c:pt idx="420">
                  <c:v>42584</c:v>
                </c:pt>
                <c:pt idx="421">
                  <c:v>42583</c:v>
                </c:pt>
                <c:pt idx="422">
                  <c:v>42580</c:v>
                </c:pt>
                <c:pt idx="423">
                  <c:v>42579</c:v>
                </c:pt>
                <c:pt idx="424">
                  <c:v>42578</c:v>
                </c:pt>
                <c:pt idx="425">
                  <c:v>42577</c:v>
                </c:pt>
                <c:pt idx="426">
                  <c:v>42576</c:v>
                </c:pt>
                <c:pt idx="427">
                  <c:v>42573</c:v>
                </c:pt>
                <c:pt idx="428">
                  <c:v>42572</c:v>
                </c:pt>
                <c:pt idx="429">
                  <c:v>42571</c:v>
                </c:pt>
                <c:pt idx="430">
                  <c:v>42570</c:v>
                </c:pt>
                <c:pt idx="431">
                  <c:v>42569</c:v>
                </c:pt>
                <c:pt idx="432">
                  <c:v>42566</c:v>
                </c:pt>
                <c:pt idx="433">
                  <c:v>42565</c:v>
                </c:pt>
                <c:pt idx="434">
                  <c:v>42564</c:v>
                </c:pt>
                <c:pt idx="435">
                  <c:v>42563</c:v>
                </c:pt>
                <c:pt idx="436">
                  <c:v>42562</c:v>
                </c:pt>
                <c:pt idx="437">
                  <c:v>42559</c:v>
                </c:pt>
                <c:pt idx="438">
                  <c:v>42558</c:v>
                </c:pt>
                <c:pt idx="439">
                  <c:v>42557</c:v>
                </c:pt>
                <c:pt idx="440">
                  <c:v>42556</c:v>
                </c:pt>
                <c:pt idx="441">
                  <c:v>42552</c:v>
                </c:pt>
                <c:pt idx="442">
                  <c:v>42551</c:v>
                </c:pt>
                <c:pt idx="443">
                  <c:v>42550</c:v>
                </c:pt>
                <c:pt idx="444">
                  <c:v>42549</c:v>
                </c:pt>
                <c:pt idx="445">
                  <c:v>42548</c:v>
                </c:pt>
                <c:pt idx="446">
                  <c:v>42545</c:v>
                </c:pt>
                <c:pt idx="447">
                  <c:v>42544</c:v>
                </c:pt>
                <c:pt idx="448">
                  <c:v>42543</c:v>
                </c:pt>
                <c:pt idx="449">
                  <c:v>42542</c:v>
                </c:pt>
                <c:pt idx="450">
                  <c:v>42541</c:v>
                </c:pt>
                <c:pt idx="451">
                  <c:v>42538</c:v>
                </c:pt>
                <c:pt idx="452">
                  <c:v>42537</c:v>
                </c:pt>
                <c:pt idx="453">
                  <c:v>42536</c:v>
                </c:pt>
                <c:pt idx="454">
                  <c:v>42535</c:v>
                </c:pt>
                <c:pt idx="455">
                  <c:v>42534</c:v>
                </c:pt>
                <c:pt idx="456">
                  <c:v>42531</c:v>
                </c:pt>
                <c:pt idx="457">
                  <c:v>42530</c:v>
                </c:pt>
                <c:pt idx="458">
                  <c:v>42529</c:v>
                </c:pt>
                <c:pt idx="459">
                  <c:v>42528</c:v>
                </c:pt>
                <c:pt idx="460">
                  <c:v>42527</c:v>
                </c:pt>
                <c:pt idx="461">
                  <c:v>42524</c:v>
                </c:pt>
                <c:pt idx="462">
                  <c:v>42523</c:v>
                </c:pt>
                <c:pt idx="463">
                  <c:v>42522</c:v>
                </c:pt>
                <c:pt idx="464">
                  <c:v>42521</c:v>
                </c:pt>
                <c:pt idx="465">
                  <c:v>42517</c:v>
                </c:pt>
                <c:pt idx="466">
                  <c:v>42516</c:v>
                </c:pt>
                <c:pt idx="467">
                  <c:v>42515</c:v>
                </c:pt>
                <c:pt idx="468">
                  <c:v>42514</c:v>
                </c:pt>
                <c:pt idx="469">
                  <c:v>42513</c:v>
                </c:pt>
                <c:pt idx="470">
                  <c:v>42510</c:v>
                </c:pt>
                <c:pt idx="471">
                  <c:v>42509</c:v>
                </c:pt>
                <c:pt idx="472">
                  <c:v>42508</c:v>
                </c:pt>
                <c:pt idx="473">
                  <c:v>42507</c:v>
                </c:pt>
                <c:pt idx="474">
                  <c:v>42506</c:v>
                </c:pt>
                <c:pt idx="475">
                  <c:v>42503</c:v>
                </c:pt>
                <c:pt idx="476">
                  <c:v>42502</c:v>
                </c:pt>
                <c:pt idx="477">
                  <c:v>42501</c:v>
                </c:pt>
                <c:pt idx="478">
                  <c:v>42500</c:v>
                </c:pt>
                <c:pt idx="479">
                  <c:v>42499</c:v>
                </c:pt>
                <c:pt idx="480">
                  <c:v>42496</c:v>
                </c:pt>
                <c:pt idx="481">
                  <c:v>42495</c:v>
                </c:pt>
                <c:pt idx="482">
                  <c:v>42494</c:v>
                </c:pt>
                <c:pt idx="483">
                  <c:v>42493</c:v>
                </c:pt>
                <c:pt idx="484">
                  <c:v>42492</c:v>
                </c:pt>
                <c:pt idx="485">
                  <c:v>42489</c:v>
                </c:pt>
                <c:pt idx="486">
                  <c:v>42488</c:v>
                </c:pt>
                <c:pt idx="487">
                  <c:v>42487</c:v>
                </c:pt>
                <c:pt idx="488">
                  <c:v>42486</c:v>
                </c:pt>
                <c:pt idx="489">
                  <c:v>42485</c:v>
                </c:pt>
                <c:pt idx="490">
                  <c:v>42482</c:v>
                </c:pt>
                <c:pt idx="491">
                  <c:v>42481</c:v>
                </c:pt>
                <c:pt idx="492">
                  <c:v>42480</c:v>
                </c:pt>
                <c:pt idx="493">
                  <c:v>42479</c:v>
                </c:pt>
                <c:pt idx="494">
                  <c:v>42478</c:v>
                </c:pt>
                <c:pt idx="495">
                  <c:v>42475</c:v>
                </c:pt>
                <c:pt idx="496">
                  <c:v>42474</c:v>
                </c:pt>
                <c:pt idx="497">
                  <c:v>42473</c:v>
                </c:pt>
                <c:pt idx="498">
                  <c:v>42472</c:v>
                </c:pt>
                <c:pt idx="499">
                  <c:v>42471</c:v>
                </c:pt>
                <c:pt idx="500">
                  <c:v>42468</c:v>
                </c:pt>
                <c:pt idx="501">
                  <c:v>42467</c:v>
                </c:pt>
                <c:pt idx="502">
                  <c:v>42466</c:v>
                </c:pt>
                <c:pt idx="503">
                  <c:v>42465</c:v>
                </c:pt>
                <c:pt idx="504">
                  <c:v>42464</c:v>
                </c:pt>
                <c:pt idx="505">
                  <c:v>42461</c:v>
                </c:pt>
                <c:pt idx="506">
                  <c:v>42460</c:v>
                </c:pt>
                <c:pt idx="507">
                  <c:v>42459</c:v>
                </c:pt>
                <c:pt idx="508">
                  <c:v>42458</c:v>
                </c:pt>
                <c:pt idx="509">
                  <c:v>42457</c:v>
                </c:pt>
                <c:pt idx="510">
                  <c:v>42453</c:v>
                </c:pt>
                <c:pt idx="511">
                  <c:v>42452</c:v>
                </c:pt>
                <c:pt idx="512">
                  <c:v>42451</c:v>
                </c:pt>
                <c:pt idx="513">
                  <c:v>42450</c:v>
                </c:pt>
                <c:pt idx="514">
                  <c:v>42447</c:v>
                </c:pt>
                <c:pt idx="515">
                  <c:v>42446</c:v>
                </c:pt>
                <c:pt idx="516">
                  <c:v>42445</c:v>
                </c:pt>
                <c:pt idx="517">
                  <c:v>42444</c:v>
                </c:pt>
                <c:pt idx="518">
                  <c:v>42443</c:v>
                </c:pt>
                <c:pt idx="519">
                  <c:v>42440</c:v>
                </c:pt>
                <c:pt idx="520">
                  <c:v>42439</c:v>
                </c:pt>
                <c:pt idx="521">
                  <c:v>42438</c:v>
                </c:pt>
                <c:pt idx="522">
                  <c:v>42437</c:v>
                </c:pt>
                <c:pt idx="523">
                  <c:v>42436</c:v>
                </c:pt>
                <c:pt idx="524">
                  <c:v>42433</c:v>
                </c:pt>
                <c:pt idx="525">
                  <c:v>42432</c:v>
                </c:pt>
                <c:pt idx="526">
                  <c:v>42431</c:v>
                </c:pt>
                <c:pt idx="527">
                  <c:v>42430</c:v>
                </c:pt>
                <c:pt idx="528">
                  <c:v>42429</c:v>
                </c:pt>
                <c:pt idx="529">
                  <c:v>42427</c:v>
                </c:pt>
                <c:pt idx="530">
                  <c:v>42426</c:v>
                </c:pt>
                <c:pt idx="531">
                  <c:v>42425</c:v>
                </c:pt>
                <c:pt idx="532">
                  <c:v>42424</c:v>
                </c:pt>
                <c:pt idx="533">
                  <c:v>42423</c:v>
                </c:pt>
                <c:pt idx="534">
                  <c:v>42422</c:v>
                </c:pt>
                <c:pt idx="535">
                  <c:v>42419</c:v>
                </c:pt>
                <c:pt idx="536">
                  <c:v>42418</c:v>
                </c:pt>
                <c:pt idx="537">
                  <c:v>42417</c:v>
                </c:pt>
                <c:pt idx="538">
                  <c:v>42416</c:v>
                </c:pt>
                <c:pt idx="539">
                  <c:v>42412</c:v>
                </c:pt>
                <c:pt idx="540">
                  <c:v>42411</c:v>
                </c:pt>
                <c:pt idx="541">
                  <c:v>42410</c:v>
                </c:pt>
                <c:pt idx="542">
                  <c:v>42409</c:v>
                </c:pt>
                <c:pt idx="543">
                  <c:v>42408</c:v>
                </c:pt>
                <c:pt idx="544">
                  <c:v>42405</c:v>
                </c:pt>
                <c:pt idx="545">
                  <c:v>42404</c:v>
                </c:pt>
                <c:pt idx="546">
                  <c:v>42403</c:v>
                </c:pt>
                <c:pt idx="547">
                  <c:v>42402</c:v>
                </c:pt>
                <c:pt idx="548">
                  <c:v>42401</c:v>
                </c:pt>
                <c:pt idx="549">
                  <c:v>42398</c:v>
                </c:pt>
                <c:pt idx="550">
                  <c:v>42397</c:v>
                </c:pt>
                <c:pt idx="551">
                  <c:v>42396</c:v>
                </c:pt>
                <c:pt idx="552">
                  <c:v>42395</c:v>
                </c:pt>
                <c:pt idx="553">
                  <c:v>42394</c:v>
                </c:pt>
                <c:pt idx="554">
                  <c:v>42391</c:v>
                </c:pt>
                <c:pt idx="555">
                  <c:v>42390</c:v>
                </c:pt>
                <c:pt idx="556">
                  <c:v>42389</c:v>
                </c:pt>
                <c:pt idx="557">
                  <c:v>42388</c:v>
                </c:pt>
                <c:pt idx="558">
                  <c:v>42384</c:v>
                </c:pt>
                <c:pt idx="559">
                  <c:v>42383</c:v>
                </c:pt>
                <c:pt idx="560">
                  <c:v>42382</c:v>
                </c:pt>
                <c:pt idx="561">
                  <c:v>42381</c:v>
                </c:pt>
                <c:pt idx="562">
                  <c:v>42380</c:v>
                </c:pt>
                <c:pt idx="563">
                  <c:v>42377</c:v>
                </c:pt>
                <c:pt idx="564">
                  <c:v>42376</c:v>
                </c:pt>
                <c:pt idx="565">
                  <c:v>42375</c:v>
                </c:pt>
                <c:pt idx="566">
                  <c:v>42374</c:v>
                </c:pt>
                <c:pt idx="567">
                  <c:v>42373</c:v>
                </c:pt>
                <c:pt idx="568">
                  <c:v>42369</c:v>
                </c:pt>
                <c:pt idx="569">
                  <c:v>42368</c:v>
                </c:pt>
                <c:pt idx="570">
                  <c:v>42367</c:v>
                </c:pt>
                <c:pt idx="571">
                  <c:v>42366</c:v>
                </c:pt>
                <c:pt idx="572">
                  <c:v>42362</c:v>
                </c:pt>
                <c:pt idx="573">
                  <c:v>42361</c:v>
                </c:pt>
                <c:pt idx="574">
                  <c:v>42360</c:v>
                </c:pt>
                <c:pt idx="575">
                  <c:v>42359</c:v>
                </c:pt>
                <c:pt idx="576">
                  <c:v>42356</c:v>
                </c:pt>
                <c:pt idx="577">
                  <c:v>42355</c:v>
                </c:pt>
                <c:pt idx="578">
                  <c:v>42354</c:v>
                </c:pt>
                <c:pt idx="579">
                  <c:v>42353</c:v>
                </c:pt>
                <c:pt idx="580">
                  <c:v>42352</c:v>
                </c:pt>
                <c:pt idx="581">
                  <c:v>42349</c:v>
                </c:pt>
                <c:pt idx="582">
                  <c:v>42348</c:v>
                </c:pt>
                <c:pt idx="583">
                  <c:v>42347</c:v>
                </c:pt>
                <c:pt idx="584">
                  <c:v>42346</c:v>
                </c:pt>
                <c:pt idx="585">
                  <c:v>42345</c:v>
                </c:pt>
                <c:pt idx="586">
                  <c:v>42342</c:v>
                </c:pt>
                <c:pt idx="587">
                  <c:v>42341</c:v>
                </c:pt>
                <c:pt idx="588">
                  <c:v>42340</c:v>
                </c:pt>
                <c:pt idx="589">
                  <c:v>42339</c:v>
                </c:pt>
                <c:pt idx="590">
                  <c:v>42338</c:v>
                </c:pt>
                <c:pt idx="591">
                  <c:v>42335</c:v>
                </c:pt>
                <c:pt idx="592">
                  <c:v>42333</c:v>
                </c:pt>
                <c:pt idx="593">
                  <c:v>42332</c:v>
                </c:pt>
                <c:pt idx="594">
                  <c:v>42331</c:v>
                </c:pt>
                <c:pt idx="595">
                  <c:v>42328</c:v>
                </c:pt>
                <c:pt idx="596">
                  <c:v>42327</c:v>
                </c:pt>
                <c:pt idx="597">
                  <c:v>42326</c:v>
                </c:pt>
                <c:pt idx="598">
                  <c:v>42325</c:v>
                </c:pt>
                <c:pt idx="599">
                  <c:v>42324</c:v>
                </c:pt>
                <c:pt idx="600">
                  <c:v>42321</c:v>
                </c:pt>
                <c:pt idx="601">
                  <c:v>42320</c:v>
                </c:pt>
                <c:pt idx="602">
                  <c:v>42319</c:v>
                </c:pt>
                <c:pt idx="603">
                  <c:v>42318</c:v>
                </c:pt>
                <c:pt idx="604">
                  <c:v>42317</c:v>
                </c:pt>
                <c:pt idx="605">
                  <c:v>42314</c:v>
                </c:pt>
                <c:pt idx="606">
                  <c:v>42313</c:v>
                </c:pt>
                <c:pt idx="607">
                  <c:v>42312</c:v>
                </c:pt>
                <c:pt idx="608">
                  <c:v>42311</c:v>
                </c:pt>
                <c:pt idx="609">
                  <c:v>42310</c:v>
                </c:pt>
                <c:pt idx="610">
                  <c:v>42307</c:v>
                </c:pt>
                <c:pt idx="611">
                  <c:v>42306</c:v>
                </c:pt>
                <c:pt idx="612">
                  <c:v>42305</c:v>
                </c:pt>
                <c:pt idx="613">
                  <c:v>42304</c:v>
                </c:pt>
                <c:pt idx="614">
                  <c:v>42303</c:v>
                </c:pt>
                <c:pt idx="615">
                  <c:v>42300</c:v>
                </c:pt>
                <c:pt idx="616">
                  <c:v>42299</c:v>
                </c:pt>
                <c:pt idx="617">
                  <c:v>42298</c:v>
                </c:pt>
                <c:pt idx="618">
                  <c:v>42297</c:v>
                </c:pt>
                <c:pt idx="619">
                  <c:v>42296</c:v>
                </c:pt>
                <c:pt idx="620">
                  <c:v>42293</c:v>
                </c:pt>
                <c:pt idx="621">
                  <c:v>42292</c:v>
                </c:pt>
                <c:pt idx="622">
                  <c:v>42291</c:v>
                </c:pt>
                <c:pt idx="623">
                  <c:v>42290</c:v>
                </c:pt>
                <c:pt idx="624">
                  <c:v>42289</c:v>
                </c:pt>
                <c:pt idx="625">
                  <c:v>42286</c:v>
                </c:pt>
                <c:pt idx="626">
                  <c:v>42285</c:v>
                </c:pt>
                <c:pt idx="627">
                  <c:v>42284</c:v>
                </c:pt>
                <c:pt idx="628">
                  <c:v>42283</c:v>
                </c:pt>
                <c:pt idx="629">
                  <c:v>42282</c:v>
                </c:pt>
                <c:pt idx="630">
                  <c:v>42279</c:v>
                </c:pt>
                <c:pt idx="631">
                  <c:v>42278</c:v>
                </c:pt>
                <c:pt idx="632">
                  <c:v>42277</c:v>
                </c:pt>
                <c:pt idx="633">
                  <c:v>42276</c:v>
                </c:pt>
                <c:pt idx="634">
                  <c:v>42275</c:v>
                </c:pt>
                <c:pt idx="635">
                  <c:v>42272</c:v>
                </c:pt>
                <c:pt idx="636">
                  <c:v>42271</c:v>
                </c:pt>
                <c:pt idx="637">
                  <c:v>42270</c:v>
                </c:pt>
                <c:pt idx="638">
                  <c:v>42269</c:v>
                </c:pt>
                <c:pt idx="639">
                  <c:v>42268</c:v>
                </c:pt>
                <c:pt idx="640">
                  <c:v>42265</c:v>
                </c:pt>
                <c:pt idx="641">
                  <c:v>42264</c:v>
                </c:pt>
                <c:pt idx="642">
                  <c:v>42263</c:v>
                </c:pt>
                <c:pt idx="643">
                  <c:v>42262</c:v>
                </c:pt>
                <c:pt idx="644">
                  <c:v>42261</c:v>
                </c:pt>
                <c:pt idx="645">
                  <c:v>42258</c:v>
                </c:pt>
                <c:pt idx="646">
                  <c:v>42257</c:v>
                </c:pt>
                <c:pt idx="647">
                  <c:v>42256</c:v>
                </c:pt>
                <c:pt idx="648">
                  <c:v>42255</c:v>
                </c:pt>
                <c:pt idx="649">
                  <c:v>42251</c:v>
                </c:pt>
                <c:pt idx="650">
                  <c:v>42250</c:v>
                </c:pt>
                <c:pt idx="651">
                  <c:v>42249</c:v>
                </c:pt>
                <c:pt idx="652">
                  <c:v>42248</c:v>
                </c:pt>
                <c:pt idx="653">
                  <c:v>42247</c:v>
                </c:pt>
                <c:pt idx="654">
                  <c:v>42244</c:v>
                </c:pt>
                <c:pt idx="655">
                  <c:v>42243</c:v>
                </c:pt>
                <c:pt idx="656">
                  <c:v>42242</c:v>
                </c:pt>
                <c:pt idx="657">
                  <c:v>42241</c:v>
                </c:pt>
                <c:pt idx="658">
                  <c:v>42240</c:v>
                </c:pt>
                <c:pt idx="659">
                  <c:v>42237</c:v>
                </c:pt>
                <c:pt idx="660">
                  <c:v>42236</c:v>
                </c:pt>
                <c:pt idx="661">
                  <c:v>42235</c:v>
                </c:pt>
                <c:pt idx="662">
                  <c:v>42234</c:v>
                </c:pt>
                <c:pt idx="663">
                  <c:v>42233</c:v>
                </c:pt>
                <c:pt idx="664">
                  <c:v>42230</c:v>
                </c:pt>
                <c:pt idx="665">
                  <c:v>42229</c:v>
                </c:pt>
                <c:pt idx="666">
                  <c:v>42228</c:v>
                </c:pt>
                <c:pt idx="667">
                  <c:v>42227</c:v>
                </c:pt>
                <c:pt idx="668">
                  <c:v>42226</c:v>
                </c:pt>
                <c:pt idx="669">
                  <c:v>42223</c:v>
                </c:pt>
                <c:pt idx="670">
                  <c:v>42222</c:v>
                </c:pt>
                <c:pt idx="671">
                  <c:v>42221</c:v>
                </c:pt>
                <c:pt idx="672">
                  <c:v>42220</c:v>
                </c:pt>
                <c:pt idx="673">
                  <c:v>42219</c:v>
                </c:pt>
                <c:pt idx="674">
                  <c:v>42216</c:v>
                </c:pt>
                <c:pt idx="675">
                  <c:v>42215</c:v>
                </c:pt>
                <c:pt idx="676">
                  <c:v>42214</c:v>
                </c:pt>
                <c:pt idx="677">
                  <c:v>42213</c:v>
                </c:pt>
                <c:pt idx="678">
                  <c:v>42212</c:v>
                </c:pt>
                <c:pt idx="679">
                  <c:v>42209</c:v>
                </c:pt>
                <c:pt idx="680">
                  <c:v>42208</c:v>
                </c:pt>
                <c:pt idx="681">
                  <c:v>42207</c:v>
                </c:pt>
                <c:pt idx="682">
                  <c:v>42206</c:v>
                </c:pt>
                <c:pt idx="683">
                  <c:v>42205</c:v>
                </c:pt>
                <c:pt idx="684">
                  <c:v>42202</c:v>
                </c:pt>
                <c:pt idx="685">
                  <c:v>42201</c:v>
                </c:pt>
                <c:pt idx="686">
                  <c:v>42200</c:v>
                </c:pt>
                <c:pt idx="687">
                  <c:v>42199</c:v>
                </c:pt>
                <c:pt idx="688">
                  <c:v>42198</c:v>
                </c:pt>
                <c:pt idx="689">
                  <c:v>42195</c:v>
                </c:pt>
                <c:pt idx="690">
                  <c:v>42194</c:v>
                </c:pt>
                <c:pt idx="691">
                  <c:v>42193</c:v>
                </c:pt>
                <c:pt idx="692">
                  <c:v>42192</c:v>
                </c:pt>
                <c:pt idx="693">
                  <c:v>42191</c:v>
                </c:pt>
                <c:pt idx="694">
                  <c:v>42187</c:v>
                </c:pt>
                <c:pt idx="695">
                  <c:v>42186</c:v>
                </c:pt>
                <c:pt idx="696">
                  <c:v>42185</c:v>
                </c:pt>
                <c:pt idx="697">
                  <c:v>42184</c:v>
                </c:pt>
                <c:pt idx="698">
                  <c:v>42181</c:v>
                </c:pt>
                <c:pt idx="699">
                  <c:v>42180</c:v>
                </c:pt>
                <c:pt idx="700">
                  <c:v>42179</c:v>
                </c:pt>
                <c:pt idx="701">
                  <c:v>42178</c:v>
                </c:pt>
                <c:pt idx="702">
                  <c:v>42177</c:v>
                </c:pt>
                <c:pt idx="703">
                  <c:v>42174</c:v>
                </c:pt>
              </c:numCache>
            </c:numRef>
          </c:cat>
          <c:val>
            <c:numRef>
              <c:f>Sheet8!$B$2:$B$705</c:f>
              <c:numCache>
                <c:formatCode>General</c:formatCode>
                <c:ptCount val="704"/>
                <c:pt idx="0">
                  <c:v>15.75</c:v>
                </c:pt>
                <c:pt idx="1">
                  <c:v>15.78</c:v>
                </c:pt>
                <c:pt idx="2">
                  <c:v>15.75</c:v>
                </c:pt>
                <c:pt idx="3">
                  <c:v>15.75</c:v>
                </c:pt>
                <c:pt idx="4">
                  <c:v>15.75</c:v>
                </c:pt>
                <c:pt idx="5">
                  <c:v>15.7</c:v>
                </c:pt>
                <c:pt idx="6">
                  <c:v>15.7</c:v>
                </c:pt>
                <c:pt idx="7">
                  <c:v>15.7</c:v>
                </c:pt>
                <c:pt idx="8">
                  <c:v>15.72</c:v>
                </c:pt>
                <c:pt idx="9">
                  <c:v>15.72</c:v>
                </c:pt>
                <c:pt idx="10">
                  <c:v>15.75</c:v>
                </c:pt>
                <c:pt idx="11">
                  <c:v>15.75</c:v>
                </c:pt>
                <c:pt idx="12">
                  <c:v>15.72</c:v>
                </c:pt>
                <c:pt idx="13">
                  <c:v>15.72</c:v>
                </c:pt>
                <c:pt idx="14">
                  <c:v>15.75</c:v>
                </c:pt>
                <c:pt idx="15">
                  <c:v>15.7</c:v>
                </c:pt>
                <c:pt idx="16">
                  <c:v>15.7</c:v>
                </c:pt>
                <c:pt idx="17">
                  <c:v>15.6</c:v>
                </c:pt>
                <c:pt idx="18">
                  <c:v>15.7</c:v>
                </c:pt>
                <c:pt idx="19">
                  <c:v>15.6</c:v>
                </c:pt>
                <c:pt idx="20">
                  <c:v>15.62</c:v>
                </c:pt>
                <c:pt idx="21">
                  <c:v>15.65</c:v>
                </c:pt>
                <c:pt idx="22">
                  <c:v>15.62</c:v>
                </c:pt>
                <c:pt idx="23">
                  <c:v>15.65</c:v>
                </c:pt>
                <c:pt idx="24">
                  <c:v>15.6</c:v>
                </c:pt>
                <c:pt idx="25">
                  <c:v>15.6</c:v>
                </c:pt>
                <c:pt idx="26">
                  <c:v>15.6</c:v>
                </c:pt>
                <c:pt idx="27">
                  <c:v>15.6</c:v>
                </c:pt>
                <c:pt idx="28">
                  <c:v>15.62</c:v>
                </c:pt>
                <c:pt idx="29">
                  <c:v>15.6</c:v>
                </c:pt>
                <c:pt idx="30">
                  <c:v>15.55</c:v>
                </c:pt>
                <c:pt idx="31">
                  <c:v>12.55</c:v>
                </c:pt>
                <c:pt idx="32">
                  <c:v>12.7</c:v>
                </c:pt>
                <c:pt idx="33">
                  <c:v>12.55</c:v>
                </c:pt>
                <c:pt idx="34">
                  <c:v>12.45</c:v>
                </c:pt>
                <c:pt idx="35">
                  <c:v>12.35</c:v>
                </c:pt>
                <c:pt idx="36">
                  <c:v>12.4</c:v>
                </c:pt>
                <c:pt idx="37">
                  <c:v>12.25</c:v>
                </c:pt>
                <c:pt idx="38">
                  <c:v>12.95</c:v>
                </c:pt>
                <c:pt idx="39">
                  <c:v>12.95</c:v>
                </c:pt>
                <c:pt idx="40">
                  <c:v>12.65</c:v>
                </c:pt>
                <c:pt idx="41">
                  <c:v>12.9</c:v>
                </c:pt>
                <c:pt idx="42">
                  <c:v>13.25</c:v>
                </c:pt>
                <c:pt idx="43">
                  <c:v>13</c:v>
                </c:pt>
                <c:pt idx="44">
                  <c:v>13.5</c:v>
                </c:pt>
                <c:pt idx="45">
                  <c:v>13.65</c:v>
                </c:pt>
                <c:pt idx="46">
                  <c:v>13.85</c:v>
                </c:pt>
                <c:pt idx="47">
                  <c:v>13.95</c:v>
                </c:pt>
                <c:pt idx="48">
                  <c:v>14.05</c:v>
                </c:pt>
                <c:pt idx="49">
                  <c:v>14</c:v>
                </c:pt>
                <c:pt idx="50">
                  <c:v>13.8</c:v>
                </c:pt>
                <c:pt idx="51">
                  <c:v>13.75</c:v>
                </c:pt>
                <c:pt idx="52">
                  <c:v>13.5</c:v>
                </c:pt>
                <c:pt idx="53">
                  <c:v>13.4</c:v>
                </c:pt>
                <c:pt idx="54">
                  <c:v>13.25</c:v>
                </c:pt>
                <c:pt idx="55">
                  <c:v>13.7</c:v>
                </c:pt>
                <c:pt idx="56">
                  <c:v>13.8</c:v>
                </c:pt>
                <c:pt idx="57">
                  <c:v>13.75</c:v>
                </c:pt>
                <c:pt idx="58">
                  <c:v>13.65</c:v>
                </c:pt>
                <c:pt idx="59">
                  <c:v>13.4</c:v>
                </c:pt>
                <c:pt idx="60">
                  <c:v>12.35</c:v>
                </c:pt>
                <c:pt idx="61">
                  <c:v>12.05</c:v>
                </c:pt>
                <c:pt idx="62">
                  <c:v>12</c:v>
                </c:pt>
                <c:pt idx="63">
                  <c:v>11.7</c:v>
                </c:pt>
                <c:pt idx="64">
                  <c:v>11.6</c:v>
                </c:pt>
                <c:pt idx="65">
                  <c:v>11.85</c:v>
                </c:pt>
                <c:pt idx="66">
                  <c:v>12.1</c:v>
                </c:pt>
                <c:pt idx="67">
                  <c:v>12.15</c:v>
                </c:pt>
                <c:pt idx="68">
                  <c:v>11.8</c:v>
                </c:pt>
                <c:pt idx="69">
                  <c:v>12.55</c:v>
                </c:pt>
                <c:pt idx="70">
                  <c:v>11.85</c:v>
                </c:pt>
                <c:pt idx="71">
                  <c:v>12</c:v>
                </c:pt>
                <c:pt idx="72">
                  <c:v>11.55</c:v>
                </c:pt>
                <c:pt idx="73">
                  <c:v>11.6</c:v>
                </c:pt>
                <c:pt idx="74">
                  <c:v>11.8</c:v>
                </c:pt>
                <c:pt idx="75">
                  <c:v>12.5</c:v>
                </c:pt>
                <c:pt idx="76">
                  <c:v>12.1</c:v>
                </c:pt>
                <c:pt idx="77">
                  <c:v>11.75</c:v>
                </c:pt>
                <c:pt idx="78">
                  <c:v>11.65</c:v>
                </c:pt>
                <c:pt idx="79">
                  <c:v>11.6</c:v>
                </c:pt>
                <c:pt idx="80">
                  <c:v>11.45</c:v>
                </c:pt>
                <c:pt idx="81">
                  <c:v>11.65</c:v>
                </c:pt>
                <c:pt idx="82">
                  <c:v>11.7</c:v>
                </c:pt>
                <c:pt idx="83">
                  <c:v>11.35</c:v>
                </c:pt>
                <c:pt idx="84">
                  <c:v>11.65</c:v>
                </c:pt>
                <c:pt idx="85">
                  <c:v>11.75</c:v>
                </c:pt>
                <c:pt idx="86">
                  <c:v>11.7</c:v>
                </c:pt>
                <c:pt idx="87">
                  <c:v>11.1</c:v>
                </c:pt>
                <c:pt idx="88">
                  <c:v>11.25</c:v>
                </c:pt>
                <c:pt idx="89">
                  <c:v>11.3</c:v>
                </c:pt>
                <c:pt idx="90">
                  <c:v>11.45</c:v>
                </c:pt>
                <c:pt idx="91">
                  <c:v>11.4</c:v>
                </c:pt>
                <c:pt idx="92">
                  <c:v>11.4</c:v>
                </c:pt>
                <c:pt idx="93">
                  <c:v>11.1</c:v>
                </c:pt>
                <c:pt idx="94">
                  <c:v>11.1</c:v>
                </c:pt>
                <c:pt idx="95">
                  <c:v>11.15</c:v>
                </c:pt>
                <c:pt idx="96">
                  <c:v>10.65</c:v>
                </c:pt>
                <c:pt idx="97">
                  <c:v>10.75</c:v>
                </c:pt>
                <c:pt idx="98">
                  <c:v>10.45</c:v>
                </c:pt>
                <c:pt idx="99">
                  <c:v>10.6</c:v>
                </c:pt>
                <c:pt idx="100">
                  <c:v>11.15</c:v>
                </c:pt>
                <c:pt idx="101">
                  <c:v>11</c:v>
                </c:pt>
                <c:pt idx="102">
                  <c:v>10.85</c:v>
                </c:pt>
                <c:pt idx="103">
                  <c:v>10.9</c:v>
                </c:pt>
                <c:pt idx="104">
                  <c:v>10.8</c:v>
                </c:pt>
                <c:pt idx="105">
                  <c:v>11.05</c:v>
                </c:pt>
                <c:pt idx="106">
                  <c:v>10.95</c:v>
                </c:pt>
                <c:pt idx="107">
                  <c:v>11</c:v>
                </c:pt>
                <c:pt idx="108">
                  <c:v>10.9</c:v>
                </c:pt>
                <c:pt idx="109">
                  <c:v>11</c:v>
                </c:pt>
                <c:pt idx="110">
                  <c:v>11.1</c:v>
                </c:pt>
                <c:pt idx="111">
                  <c:v>11.15</c:v>
                </c:pt>
                <c:pt idx="112">
                  <c:v>11.07</c:v>
                </c:pt>
                <c:pt idx="113">
                  <c:v>11.15</c:v>
                </c:pt>
                <c:pt idx="114">
                  <c:v>11.15</c:v>
                </c:pt>
                <c:pt idx="115">
                  <c:v>12.05</c:v>
                </c:pt>
                <c:pt idx="116">
                  <c:v>11.95</c:v>
                </c:pt>
                <c:pt idx="117">
                  <c:v>12.1</c:v>
                </c:pt>
                <c:pt idx="118">
                  <c:v>12.25</c:v>
                </c:pt>
                <c:pt idx="119">
                  <c:v>12.45</c:v>
                </c:pt>
                <c:pt idx="120">
                  <c:v>12.65</c:v>
                </c:pt>
                <c:pt idx="121">
                  <c:v>12.1</c:v>
                </c:pt>
                <c:pt idx="122">
                  <c:v>12.4</c:v>
                </c:pt>
                <c:pt idx="123">
                  <c:v>12.2</c:v>
                </c:pt>
                <c:pt idx="124">
                  <c:v>12.2</c:v>
                </c:pt>
                <c:pt idx="125">
                  <c:v>12.3</c:v>
                </c:pt>
                <c:pt idx="126">
                  <c:v>12.4</c:v>
                </c:pt>
                <c:pt idx="127">
                  <c:v>12.4</c:v>
                </c:pt>
                <c:pt idx="128">
                  <c:v>12.5</c:v>
                </c:pt>
                <c:pt idx="129">
                  <c:v>12.45</c:v>
                </c:pt>
                <c:pt idx="130">
                  <c:v>12.35</c:v>
                </c:pt>
                <c:pt idx="131">
                  <c:v>12.25</c:v>
                </c:pt>
                <c:pt idx="132">
                  <c:v>12.4</c:v>
                </c:pt>
                <c:pt idx="133">
                  <c:v>12.35</c:v>
                </c:pt>
                <c:pt idx="134">
                  <c:v>12.4</c:v>
                </c:pt>
                <c:pt idx="135">
                  <c:v>12.3</c:v>
                </c:pt>
                <c:pt idx="136">
                  <c:v>12.15</c:v>
                </c:pt>
                <c:pt idx="137">
                  <c:v>12.4</c:v>
                </c:pt>
                <c:pt idx="138">
                  <c:v>12.5</c:v>
                </c:pt>
                <c:pt idx="139">
                  <c:v>12.6</c:v>
                </c:pt>
                <c:pt idx="140">
                  <c:v>12.45</c:v>
                </c:pt>
                <c:pt idx="141">
                  <c:v>12.55</c:v>
                </c:pt>
                <c:pt idx="142">
                  <c:v>12.45</c:v>
                </c:pt>
                <c:pt idx="143">
                  <c:v>12.25</c:v>
                </c:pt>
                <c:pt idx="144">
                  <c:v>12.5</c:v>
                </c:pt>
                <c:pt idx="145">
                  <c:v>12.85</c:v>
                </c:pt>
                <c:pt idx="146">
                  <c:v>12.75</c:v>
                </c:pt>
                <c:pt idx="147">
                  <c:v>12.65</c:v>
                </c:pt>
                <c:pt idx="148">
                  <c:v>12.6</c:v>
                </c:pt>
                <c:pt idx="149">
                  <c:v>12.65</c:v>
                </c:pt>
                <c:pt idx="150">
                  <c:v>12.65</c:v>
                </c:pt>
                <c:pt idx="151">
                  <c:v>12.8</c:v>
                </c:pt>
                <c:pt idx="152">
                  <c:v>12.75</c:v>
                </c:pt>
                <c:pt idx="153">
                  <c:v>12.65</c:v>
                </c:pt>
                <c:pt idx="154">
                  <c:v>12.85</c:v>
                </c:pt>
                <c:pt idx="155">
                  <c:v>12.8</c:v>
                </c:pt>
                <c:pt idx="156">
                  <c:v>13</c:v>
                </c:pt>
                <c:pt idx="157">
                  <c:v>12.9</c:v>
                </c:pt>
                <c:pt idx="158">
                  <c:v>12.9</c:v>
                </c:pt>
                <c:pt idx="159">
                  <c:v>12.95</c:v>
                </c:pt>
                <c:pt idx="160">
                  <c:v>13.2</c:v>
                </c:pt>
                <c:pt idx="161">
                  <c:v>12.9</c:v>
                </c:pt>
                <c:pt idx="162">
                  <c:v>12.85</c:v>
                </c:pt>
                <c:pt idx="163">
                  <c:v>12.65</c:v>
                </c:pt>
                <c:pt idx="164">
                  <c:v>13.7</c:v>
                </c:pt>
                <c:pt idx="165">
                  <c:v>13.7</c:v>
                </c:pt>
                <c:pt idx="166">
                  <c:v>13.35</c:v>
                </c:pt>
                <c:pt idx="167">
                  <c:v>13.25</c:v>
                </c:pt>
                <c:pt idx="168">
                  <c:v>13.5</c:v>
                </c:pt>
                <c:pt idx="169">
                  <c:v>13.5</c:v>
                </c:pt>
                <c:pt idx="170">
                  <c:v>13.55</c:v>
                </c:pt>
                <c:pt idx="171">
                  <c:v>13.6</c:v>
                </c:pt>
                <c:pt idx="172">
                  <c:v>13.8</c:v>
                </c:pt>
                <c:pt idx="173">
                  <c:v>13.7</c:v>
                </c:pt>
                <c:pt idx="174">
                  <c:v>13.8</c:v>
                </c:pt>
                <c:pt idx="175">
                  <c:v>13.3</c:v>
                </c:pt>
                <c:pt idx="176">
                  <c:v>13.35</c:v>
                </c:pt>
                <c:pt idx="177">
                  <c:v>13.4</c:v>
                </c:pt>
                <c:pt idx="178">
                  <c:v>13.3</c:v>
                </c:pt>
                <c:pt idx="179">
                  <c:v>13.6</c:v>
                </c:pt>
                <c:pt idx="180">
                  <c:v>13.4</c:v>
                </c:pt>
                <c:pt idx="181">
                  <c:v>13.45</c:v>
                </c:pt>
                <c:pt idx="182">
                  <c:v>13.3</c:v>
                </c:pt>
                <c:pt idx="183">
                  <c:v>13.35</c:v>
                </c:pt>
                <c:pt idx="184">
                  <c:v>13.4</c:v>
                </c:pt>
                <c:pt idx="185">
                  <c:v>13.5</c:v>
                </c:pt>
                <c:pt idx="186">
                  <c:v>13.75</c:v>
                </c:pt>
                <c:pt idx="187">
                  <c:v>13.6</c:v>
                </c:pt>
                <c:pt idx="188">
                  <c:v>13.9</c:v>
                </c:pt>
                <c:pt idx="189">
                  <c:v>13.9</c:v>
                </c:pt>
                <c:pt idx="190">
                  <c:v>13.9</c:v>
                </c:pt>
                <c:pt idx="191">
                  <c:v>13.9</c:v>
                </c:pt>
                <c:pt idx="192">
                  <c:v>13.9</c:v>
                </c:pt>
                <c:pt idx="193">
                  <c:v>13.85</c:v>
                </c:pt>
                <c:pt idx="194">
                  <c:v>13.85</c:v>
                </c:pt>
                <c:pt idx="195">
                  <c:v>13.8</c:v>
                </c:pt>
                <c:pt idx="196">
                  <c:v>13.85</c:v>
                </c:pt>
                <c:pt idx="197">
                  <c:v>13.75</c:v>
                </c:pt>
                <c:pt idx="198">
                  <c:v>13.8</c:v>
                </c:pt>
                <c:pt idx="199">
                  <c:v>13.8</c:v>
                </c:pt>
                <c:pt idx="200">
                  <c:v>13.9</c:v>
                </c:pt>
                <c:pt idx="201">
                  <c:v>13.85</c:v>
                </c:pt>
                <c:pt idx="202">
                  <c:v>13.85</c:v>
                </c:pt>
                <c:pt idx="203">
                  <c:v>13.9</c:v>
                </c:pt>
                <c:pt idx="204">
                  <c:v>13.9</c:v>
                </c:pt>
                <c:pt idx="205">
                  <c:v>13.85</c:v>
                </c:pt>
                <c:pt idx="206">
                  <c:v>13.8</c:v>
                </c:pt>
                <c:pt idx="207">
                  <c:v>13.95</c:v>
                </c:pt>
                <c:pt idx="208">
                  <c:v>13.85</c:v>
                </c:pt>
                <c:pt idx="209">
                  <c:v>13.9</c:v>
                </c:pt>
                <c:pt idx="210">
                  <c:v>13.95</c:v>
                </c:pt>
                <c:pt idx="211">
                  <c:v>14.05</c:v>
                </c:pt>
                <c:pt idx="212">
                  <c:v>13.7</c:v>
                </c:pt>
                <c:pt idx="213">
                  <c:v>13.9</c:v>
                </c:pt>
                <c:pt idx="214">
                  <c:v>13.95</c:v>
                </c:pt>
                <c:pt idx="215">
                  <c:v>13.9</c:v>
                </c:pt>
                <c:pt idx="216">
                  <c:v>13.55</c:v>
                </c:pt>
                <c:pt idx="217">
                  <c:v>13.7</c:v>
                </c:pt>
                <c:pt idx="218">
                  <c:v>13.85</c:v>
                </c:pt>
                <c:pt idx="219">
                  <c:v>13.9</c:v>
                </c:pt>
                <c:pt idx="220">
                  <c:v>13.95</c:v>
                </c:pt>
                <c:pt idx="221">
                  <c:v>13.7</c:v>
                </c:pt>
                <c:pt idx="222">
                  <c:v>13.5</c:v>
                </c:pt>
                <c:pt idx="223">
                  <c:v>13.85</c:v>
                </c:pt>
                <c:pt idx="224">
                  <c:v>13.7</c:v>
                </c:pt>
                <c:pt idx="225">
                  <c:v>14.9</c:v>
                </c:pt>
                <c:pt idx="226">
                  <c:v>14.9</c:v>
                </c:pt>
                <c:pt idx="227">
                  <c:v>15.55</c:v>
                </c:pt>
                <c:pt idx="228">
                  <c:v>16.649999999999999</c:v>
                </c:pt>
                <c:pt idx="229">
                  <c:v>16.899999999999999</c:v>
                </c:pt>
                <c:pt idx="230">
                  <c:v>16.899999999999999</c:v>
                </c:pt>
                <c:pt idx="231">
                  <c:v>16.3</c:v>
                </c:pt>
                <c:pt idx="232">
                  <c:v>16.5</c:v>
                </c:pt>
                <c:pt idx="233">
                  <c:v>16.850000000000001</c:v>
                </c:pt>
                <c:pt idx="234">
                  <c:v>16.95</c:v>
                </c:pt>
                <c:pt idx="235">
                  <c:v>17</c:v>
                </c:pt>
                <c:pt idx="236">
                  <c:v>16.7</c:v>
                </c:pt>
                <c:pt idx="237">
                  <c:v>16.45</c:v>
                </c:pt>
                <c:pt idx="238">
                  <c:v>16.399999999999999</c:v>
                </c:pt>
                <c:pt idx="239">
                  <c:v>16.05</c:v>
                </c:pt>
                <c:pt idx="240">
                  <c:v>16</c:v>
                </c:pt>
                <c:pt idx="241">
                  <c:v>15.55</c:v>
                </c:pt>
                <c:pt idx="242">
                  <c:v>15.45</c:v>
                </c:pt>
                <c:pt idx="243">
                  <c:v>15.5</c:v>
                </c:pt>
                <c:pt idx="244">
                  <c:v>15.35</c:v>
                </c:pt>
                <c:pt idx="245">
                  <c:v>15.5</c:v>
                </c:pt>
                <c:pt idx="246">
                  <c:v>15.65</c:v>
                </c:pt>
                <c:pt idx="247">
                  <c:v>15.75</c:v>
                </c:pt>
                <c:pt idx="248">
                  <c:v>16</c:v>
                </c:pt>
                <c:pt idx="249">
                  <c:v>16</c:v>
                </c:pt>
                <c:pt idx="250">
                  <c:v>16.05</c:v>
                </c:pt>
                <c:pt idx="251">
                  <c:v>15.8</c:v>
                </c:pt>
                <c:pt idx="252">
                  <c:v>16.399999999999999</c:v>
                </c:pt>
                <c:pt idx="253">
                  <c:v>16.25</c:v>
                </c:pt>
                <c:pt idx="254">
                  <c:v>16.149999999999999</c:v>
                </c:pt>
                <c:pt idx="255">
                  <c:v>16.100000000000001</c:v>
                </c:pt>
                <c:pt idx="256">
                  <c:v>15.8</c:v>
                </c:pt>
                <c:pt idx="257">
                  <c:v>15.6</c:v>
                </c:pt>
                <c:pt idx="258">
                  <c:v>15.55</c:v>
                </c:pt>
                <c:pt idx="259">
                  <c:v>15.5</c:v>
                </c:pt>
                <c:pt idx="260">
                  <c:v>15</c:v>
                </c:pt>
                <c:pt idx="261">
                  <c:v>15</c:v>
                </c:pt>
                <c:pt idx="262">
                  <c:v>15</c:v>
                </c:pt>
                <c:pt idx="263">
                  <c:v>15</c:v>
                </c:pt>
                <c:pt idx="264">
                  <c:v>14.8</c:v>
                </c:pt>
                <c:pt idx="265">
                  <c:v>14.6</c:v>
                </c:pt>
                <c:pt idx="266">
                  <c:v>13.25</c:v>
                </c:pt>
                <c:pt idx="267">
                  <c:v>13.95</c:v>
                </c:pt>
                <c:pt idx="268">
                  <c:v>14.05</c:v>
                </c:pt>
                <c:pt idx="269">
                  <c:v>13.7</c:v>
                </c:pt>
                <c:pt idx="270">
                  <c:v>13.3</c:v>
                </c:pt>
                <c:pt idx="271">
                  <c:v>13.4</c:v>
                </c:pt>
                <c:pt idx="272">
                  <c:v>13.55</c:v>
                </c:pt>
                <c:pt idx="273">
                  <c:v>13.75</c:v>
                </c:pt>
                <c:pt idx="274">
                  <c:v>13.95</c:v>
                </c:pt>
                <c:pt idx="275">
                  <c:v>13.95</c:v>
                </c:pt>
                <c:pt idx="276">
                  <c:v>14</c:v>
                </c:pt>
                <c:pt idx="277">
                  <c:v>14.15</c:v>
                </c:pt>
                <c:pt idx="278">
                  <c:v>13.9</c:v>
                </c:pt>
                <c:pt idx="279">
                  <c:v>14.2</c:v>
                </c:pt>
                <c:pt idx="280">
                  <c:v>14.35</c:v>
                </c:pt>
                <c:pt idx="281">
                  <c:v>14.4</c:v>
                </c:pt>
                <c:pt idx="282">
                  <c:v>14.35</c:v>
                </c:pt>
                <c:pt idx="283">
                  <c:v>13.95</c:v>
                </c:pt>
                <c:pt idx="284">
                  <c:v>14.1</c:v>
                </c:pt>
                <c:pt idx="285">
                  <c:v>14.05</c:v>
                </c:pt>
                <c:pt idx="286">
                  <c:v>14.2</c:v>
                </c:pt>
                <c:pt idx="287">
                  <c:v>14.3</c:v>
                </c:pt>
                <c:pt idx="288">
                  <c:v>13.9</c:v>
                </c:pt>
                <c:pt idx="289">
                  <c:v>13.55</c:v>
                </c:pt>
                <c:pt idx="290">
                  <c:v>13.75</c:v>
                </c:pt>
                <c:pt idx="291">
                  <c:v>13.85</c:v>
                </c:pt>
                <c:pt idx="292">
                  <c:v>13.75</c:v>
                </c:pt>
                <c:pt idx="293">
                  <c:v>13.75</c:v>
                </c:pt>
                <c:pt idx="294">
                  <c:v>13.9</c:v>
                </c:pt>
                <c:pt idx="295">
                  <c:v>13.8</c:v>
                </c:pt>
                <c:pt idx="296">
                  <c:v>13.9</c:v>
                </c:pt>
                <c:pt idx="297">
                  <c:v>14.05</c:v>
                </c:pt>
                <c:pt idx="298">
                  <c:v>14.35</c:v>
                </c:pt>
                <c:pt idx="299">
                  <c:v>14.65</c:v>
                </c:pt>
                <c:pt idx="300">
                  <c:v>14.45</c:v>
                </c:pt>
                <c:pt idx="301">
                  <c:v>14.2</c:v>
                </c:pt>
                <c:pt idx="302">
                  <c:v>14.1</c:v>
                </c:pt>
                <c:pt idx="303">
                  <c:v>14.25</c:v>
                </c:pt>
                <c:pt idx="304">
                  <c:v>14.5</c:v>
                </c:pt>
                <c:pt idx="305">
                  <c:v>14.35</c:v>
                </c:pt>
                <c:pt idx="306">
                  <c:v>14.25</c:v>
                </c:pt>
                <c:pt idx="307">
                  <c:v>14.25</c:v>
                </c:pt>
                <c:pt idx="308">
                  <c:v>14.1</c:v>
                </c:pt>
                <c:pt idx="309">
                  <c:v>14.25</c:v>
                </c:pt>
                <c:pt idx="310">
                  <c:v>13.95</c:v>
                </c:pt>
                <c:pt idx="311">
                  <c:v>14.4</c:v>
                </c:pt>
                <c:pt idx="312">
                  <c:v>14.65</c:v>
                </c:pt>
                <c:pt idx="313">
                  <c:v>14.7</c:v>
                </c:pt>
                <c:pt idx="314">
                  <c:v>14.35</c:v>
                </c:pt>
                <c:pt idx="315">
                  <c:v>14.35</c:v>
                </c:pt>
                <c:pt idx="316">
                  <c:v>14.5</c:v>
                </c:pt>
                <c:pt idx="317">
                  <c:v>14.55</c:v>
                </c:pt>
                <c:pt idx="318">
                  <c:v>14.65</c:v>
                </c:pt>
                <c:pt idx="319">
                  <c:v>14.45</c:v>
                </c:pt>
                <c:pt idx="320">
                  <c:v>14.4</c:v>
                </c:pt>
                <c:pt idx="321">
                  <c:v>14.4</c:v>
                </c:pt>
                <c:pt idx="322">
                  <c:v>14.5</c:v>
                </c:pt>
                <c:pt idx="323">
                  <c:v>14.85</c:v>
                </c:pt>
                <c:pt idx="324">
                  <c:v>14.8</c:v>
                </c:pt>
                <c:pt idx="325">
                  <c:v>14.6</c:v>
                </c:pt>
                <c:pt idx="326">
                  <c:v>14.35</c:v>
                </c:pt>
                <c:pt idx="327">
                  <c:v>14.5</c:v>
                </c:pt>
                <c:pt idx="328">
                  <c:v>14.35</c:v>
                </c:pt>
                <c:pt idx="329">
                  <c:v>14.35</c:v>
                </c:pt>
                <c:pt idx="330">
                  <c:v>14.3</c:v>
                </c:pt>
                <c:pt idx="331">
                  <c:v>14.05</c:v>
                </c:pt>
                <c:pt idx="332">
                  <c:v>13.9</c:v>
                </c:pt>
                <c:pt idx="333">
                  <c:v>14</c:v>
                </c:pt>
                <c:pt idx="334">
                  <c:v>13.85</c:v>
                </c:pt>
                <c:pt idx="335">
                  <c:v>14</c:v>
                </c:pt>
                <c:pt idx="336">
                  <c:v>13.85</c:v>
                </c:pt>
                <c:pt idx="337">
                  <c:v>13.75</c:v>
                </c:pt>
                <c:pt idx="338">
                  <c:v>14</c:v>
                </c:pt>
                <c:pt idx="339">
                  <c:v>14.15</c:v>
                </c:pt>
                <c:pt idx="340">
                  <c:v>14</c:v>
                </c:pt>
                <c:pt idx="341">
                  <c:v>14.1</c:v>
                </c:pt>
                <c:pt idx="342">
                  <c:v>13.9</c:v>
                </c:pt>
                <c:pt idx="343">
                  <c:v>14</c:v>
                </c:pt>
                <c:pt idx="344">
                  <c:v>14</c:v>
                </c:pt>
                <c:pt idx="345">
                  <c:v>13.8</c:v>
                </c:pt>
                <c:pt idx="346">
                  <c:v>13.55</c:v>
                </c:pt>
                <c:pt idx="347">
                  <c:v>13.65</c:v>
                </c:pt>
                <c:pt idx="348">
                  <c:v>13.5</c:v>
                </c:pt>
                <c:pt idx="349">
                  <c:v>12.8</c:v>
                </c:pt>
                <c:pt idx="350">
                  <c:v>12.55</c:v>
                </c:pt>
                <c:pt idx="351">
                  <c:v>12.1</c:v>
                </c:pt>
                <c:pt idx="352">
                  <c:v>11.4</c:v>
                </c:pt>
                <c:pt idx="353">
                  <c:v>11.05</c:v>
                </c:pt>
                <c:pt idx="354">
                  <c:v>10.75</c:v>
                </c:pt>
                <c:pt idx="355">
                  <c:v>11.5</c:v>
                </c:pt>
                <c:pt idx="356">
                  <c:v>11.3</c:v>
                </c:pt>
                <c:pt idx="357">
                  <c:v>11.85</c:v>
                </c:pt>
                <c:pt idx="358">
                  <c:v>11.75</c:v>
                </c:pt>
                <c:pt idx="359">
                  <c:v>11.65</c:v>
                </c:pt>
                <c:pt idx="360">
                  <c:v>11.45</c:v>
                </c:pt>
                <c:pt idx="361">
                  <c:v>11.5</c:v>
                </c:pt>
                <c:pt idx="362">
                  <c:v>11.65</c:v>
                </c:pt>
                <c:pt idx="363">
                  <c:v>11.55</c:v>
                </c:pt>
                <c:pt idx="364">
                  <c:v>11.6</c:v>
                </c:pt>
                <c:pt idx="365">
                  <c:v>11.8</c:v>
                </c:pt>
                <c:pt idx="366">
                  <c:v>11.4</c:v>
                </c:pt>
                <c:pt idx="367">
                  <c:v>11.2</c:v>
                </c:pt>
                <c:pt idx="368">
                  <c:v>11.45</c:v>
                </c:pt>
                <c:pt idx="369">
                  <c:v>11.18</c:v>
                </c:pt>
                <c:pt idx="370">
                  <c:v>11.43</c:v>
                </c:pt>
                <c:pt idx="371">
                  <c:v>11.12</c:v>
                </c:pt>
                <c:pt idx="372">
                  <c:v>11.33</c:v>
                </c:pt>
                <c:pt idx="373">
                  <c:v>10.7</c:v>
                </c:pt>
                <c:pt idx="374">
                  <c:v>10.7</c:v>
                </c:pt>
                <c:pt idx="375">
                  <c:v>10.82</c:v>
                </c:pt>
                <c:pt idx="376">
                  <c:v>10.94</c:v>
                </c:pt>
                <c:pt idx="377">
                  <c:v>10.66</c:v>
                </c:pt>
                <c:pt idx="378">
                  <c:v>10.57</c:v>
                </c:pt>
                <c:pt idx="379">
                  <c:v>10.77</c:v>
                </c:pt>
                <c:pt idx="380">
                  <c:v>10.87</c:v>
                </c:pt>
                <c:pt idx="381">
                  <c:v>11.27</c:v>
                </c:pt>
                <c:pt idx="382">
                  <c:v>11.36</c:v>
                </c:pt>
                <c:pt idx="383">
                  <c:v>11.55</c:v>
                </c:pt>
                <c:pt idx="384">
                  <c:v>11.42</c:v>
                </c:pt>
                <c:pt idx="385">
                  <c:v>11.33</c:v>
                </c:pt>
                <c:pt idx="386">
                  <c:v>11.47</c:v>
                </c:pt>
                <c:pt idx="387">
                  <c:v>11.71</c:v>
                </c:pt>
                <c:pt idx="388">
                  <c:v>11.73</c:v>
                </c:pt>
                <c:pt idx="389">
                  <c:v>11.93</c:v>
                </c:pt>
                <c:pt idx="390">
                  <c:v>11.8</c:v>
                </c:pt>
                <c:pt idx="391">
                  <c:v>11.97</c:v>
                </c:pt>
                <c:pt idx="392">
                  <c:v>12.19</c:v>
                </c:pt>
                <c:pt idx="393">
                  <c:v>12.12</c:v>
                </c:pt>
                <c:pt idx="394">
                  <c:v>12.48</c:v>
                </c:pt>
                <c:pt idx="395">
                  <c:v>12.41</c:v>
                </c:pt>
                <c:pt idx="396">
                  <c:v>12.39</c:v>
                </c:pt>
                <c:pt idx="397">
                  <c:v>12.33</c:v>
                </c:pt>
                <c:pt idx="398">
                  <c:v>12.26</c:v>
                </c:pt>
                <c:pt idx="399">
                  <c:v>12.27</c:v>
                </c:pt>
                <c:pt idx="400">
                  <c:v>12.29</c:v>
                </c:pt>
                <c:pt idx="401">
                  <c:v>12.29</c:v>
                </c:pt>
                <c:pt idx="402">
                  <c:v>12.48</c:v>
                </c:pt>
                <c:pt idx="403">
                  <c:v>12.7</c:v>
                </c:pt>
                <c:pt idx="404">
                  <c:v>12.82</c:v>
                </c:pt>
                <c:pt idx="405">
                  <c:v>12.69</c:v>
                </c:pt>
                <c:pt idx="406">
                  <c:v>12.6</c:v>
                </c:pt>
                <c:pt idx="407">
                  <c:v>12.62</c:v>
                </c:pt>
                <c:pt idx="408">
                  <c:v>12.75</c:v>
                </c:pt>
                <c:pt idx="409">
                  <c:v>12.67</c:v>
                </c:pt>
                <c:pt idx="410">
                  <c:v>12.78</c:v>
                </c:pt>
                <c:pt idx="411">
                  <c:v>12.74</c:v>
                </c:pt>
                <c:pt idx="412">
                  <c:v>12.82</c:v>
                </c:pt>
                <c:pt idx="413">
                  <c:v>13.02</c:v>
                </c:pt>
                <c:pt idx="414">
                  <c:v>13.02</c:v>
                </c:pt>
                <c:pt idx="415">
                  <c:v>14.11</c:v>
                </c:pt>
                <c:pt idx="416">
                  <c:v>13.86</c:v>
                </c:pt>
                <c:pt idx="417">
                  <c:v>13.9</c:v>
                </c:pt>
                <c:pt idx="418">
                  <c:v>13.34</c:v>
                </c:pt>
                <c:pt idx="419">
                  <c:v>13.81</c:v>
                </c:pt>
                <c:pt idx="420">
                  <c:v>13.78</c:v>
                </c:pt>
                <c:pt idx="421">
                  <c:v>14.06</c:v>
                </c:pt>
                <c:pt idx="422">
                  <c:v>13.63</c:v>
                </c:pt>
                <c:pt idx="423">
                  <c:v>13.9</c:v>
                </c:pt>
                <c:pt idx="424">
                  <c:v>13.9</c:v>
                </c:pt>
                <c:pt idx="425">
                  <c:v>13.81</c:v>
                </c:pt>
                <c:pt idx="426">
                  <c:v>13.95</c:v>
                </c:pt>
                <c:pt idx="427">
                  <c:v>14</c:v>
                </c:pt>
                <c:pt idx="428">
                  <c:v>13.88</c:v>
                </c:pt>
                <c:pt idx="429">
                  <c:v>14.01</c:v>
                </c:pt>
                <c:pt idx="430">
                  <c:v>13.85</c:v>
                </c:pt>
                <c:pt idx="431">
                  <c:v>13.89</c:v>
                </c:pt>
                <c:pt idx="432">
                  <c:v>13.9</c:v>
                </c:pt>
                <c:pt idx="433">
                  <c:v>13.84</c:v>
                </c:pt>
                <c:pt idx="434">
                  <c:v>13.73</c:v>
                </c:pt>
                <c:pt idx="435">
                  <c:v>13.71</c:v>
                </c:pt>
                <c:pt idx="436">
                  <c:v>13.7</c:v>
                </c:pt>
                <c:pt idx="437">
                  <c:v>13.36</c:v>
                </c:pt>
                <c:pt idx="438">
                  <c:v>13.31</c:v>
                </c:pt>
                <c:pt idx="439">
                  <c:v>13.04</c:v>
                </c:pt>
                <c:pt idx="440">
                  <c:v>13.03</c:v>
                </c:pt>
                <c:pt idx="441">
                  <c:v>13.18</c:v>
                </c:pt>
                <c:pt idx="442">
                  <c:v>13.06</c:v>
                </c:pt>
                <c:pt idx="443">
                  <c:v>13.11</c:v>
                </c:pt>
                <c:pt idx="444">
                  <c:v>13.02</c:v>
                </c:pt>
                <c:pt idx="445">
                  <c:v>12.76</c:v>
                </c:pt>
                <c:pt idx="446">
                  <c:v>13.05</c:v>
                </c:pt>
                <c:pt idx="447">
                  <c:v>13.17</c:v>
                </c:pt>
                <c:pt idx="448">
                  <c:v>12.79</c:v>
                </c:pt>
                <c:pt idx="449">
                  <c:v>12.3</c:v>
                </c:pt>
                <c:pt idx="450">
                  <c:v>12.37</c:v>
                </c:pt>
                <c:pt idx="451">
                  <c:v>12.24</c:v>
                </c:pt>
                <c:pt idx="452">
                  <c:v>12.22</c:v>
                </c:pt>
                <c:pt idx="453">
                  <c:v>12.38</c:v>
                </c:pt>
                <c:pt idx="454">
                  <c:v>12.34</c:v>
                </c:pt>
                <c:pt idx="455">
                  <c:v>12.48</c:v>
                </c:pt>
                <c:pt idx="456">
                  <c:v>12.99</c:v>
                </c:pt>
                <c:pt idx="457">
                  <c:v>12.96</c:v>
                </c:pt>
                <c:pt idx="458">
                  <c:v>13.18</c:v>
                </c:pt>
                <c:pt idx="459">
                  <c:v>13.2</c:v>
                </c:pt>
                <c:pt idx="460">
                  <c:v>13.49</c:v>
                </c:pt>
                <c:pt idx="461">
                  <c:v>13.53</c:v>
                </c:pt>
                <c:pt idx="462">
                  <c:v>13.69</c:v>
                </c:pt>
                <c:pt idx="463">
                  <c:v>13.56</c:v>
                </c:pt>
                <c:pt idx="464">
                  <c:v>13.44</c:v>
                </c:pt>
                <c:pt idx="465">
                  <c:v>13.57</c:v>
                </c:pt>
                <c:pt idx="466">
                  <c:v>13.91</c:v>
                </c:pt>
                <c:pt idx="467">
                  <c:v>13.86</c:v>
                </c:pt>
                <c:pt idx="468">
                  <c:v>13.53</c:v>
                </c:pt>
                <c:pt idx="469">
                  <c:v>13.39</c:v>
                </c:pt>
                <c:pt idx="470">
                  <c:v>13.74</c:v>
                </c:pt>
                <c:pt idx="471">
                  <c:v>14.08</c:v>
                </c:pt>
                <c:pt idx="472">
                  <c:v>14.3</c:v>
                </c:pt>
                <c:pt idx="473">
                  <c:v>14.88</c:v>
                </c:pt>
                <c:pt idx="474">
                  <c:v>15.65</c:v>
                </c:pt>
                <c:pt idx="475">
                  <c:v>15.56</c:v>
                </c:pt>
                <c:pt idx="476">
                  <c:v>15.3</c:v>
                </c:pt>
                <c:pt idx="477">
                  <c:v>15.2</c:v>
                </c:pt>
                <c:pt idx="478">
                  <c:v>17.18</c:v>
                </c:pt>
                <c:pt idx="479">
                  <c:v>16.84</c:v>
                </c:pt>
                <c:pt idx="480">
                  <c:v>16.84</c:v>
                </c:pt>
                <c:pt idx="481">
                  <c:v>16.52</c:v>
                </c:pt>
                <c:pt idx="482">
                  <c:v>16.82</c:v>
                </c:pt>
                <c:pt idx="483">
                  <c:v>16.82</c:v>
                </c:pt>
                <c:pt idx="484">
                  <c:v>16.86</c:v>
                </c:pt>
                <c:pt idx="485">
                  <c:v>16.690000000000001</c:v>
                </c:pt>
                <c:pt idx="486">
                  <c:v>16.89</c:v>
                </c:pt>
                <c:pt idx="487">
                  <c:v>17.28</c:v>
                </c:pt>
                <c:pt idx="488">
                  <c:v>17.010000000000002</c:v>
                </c:pt>
                <c:pt idx="489">
                  <c:v>16.86</c:v>
                </c:pt>
                <c:pt idx="490">
                  <c:v>17.2</c:v>
                </c:pt>
                <c:pt idx="491">
                  <c:v>17.489999999999998</c:v>
                </c:pt>
                <c:pt idx="492">
                  <c:v>17.559999999999999</c:v>
                </c:pt>
                <c:pt idx="493">
                  <c:v>17.45</c:v>
                </c:pt>
                <c:pt idx="494">
                  <c:v>17.149999999999999</c:v>
                </c:pt>
                <c:pt idx="495">
                  <c:v>17.21</c:v>
                </c:pt>
                <c:pt idx="496">
                  <c:v>16.98</c:v>
                </c:pt>
                <c:pt idx="497">
                  <c:v>16.940000000000001</c:v>
                </c:pt>
                <c:pt idx="498">
                  <c:v>16.62</c:v>
                </c:pt>
                <c:pt idx="499">
                  <c:v>16.600000000000001</c:v>
                </c:pt>
                <c:pt idx="500">
                  <c:v>16.05</c:v>
                </c:pt>
                <c:pt idx="501">
                  <c:v>16.12</c:v>
                </c:pt>
                <c:pt idx="502">
                  <c:v>16.14</c:v>
                </c:pt>
                <c:pt idx="503">
                  <c:v>16.22</c:v>
                </c:pt>
                <c:pt idx="504">
                  <c:v>16.14</c:v>
                </c:pt>
                <c:pt idx="505">
                  <c:v>16.22</c:v>
                </c:pt>
                <c:pt idx="506">
                  <c:v>15.61</c:v>
                </c:pt>
                <c:pt idx="507">
                  <c:v>15.39</c:v>
                </c:pt>
                <c:pt idx="508">
                  <c:v>15.56</c:v>
                </c:pt>
                <c:pt idx="509">
                  <c:v>15.44</c:v>
                </c:pt>
                <c:pt idx="510">
                  <c:v>15.25</c:v>
                </c:pt>
                <c:pt idx="511">
                  <c:v>15.36</c:v>
                </c:pt>
                <c:pt idx="512">
                  <c:v>15.82</c:v>
                </c:pt>
                <c:pt idx="513">
                  <c:v>15.98</c:v>
                </c:pt>
                <c:pt idx="514">
                  <c:v>16.25</c:v>
                </c:pt>
                <c:pt idx="515">
                  <c:v>15.99</c:v>
                </c:pt>
                <c:pt idx="516">
                  <c:v>15.36</c:v>
                </c:pt>
                <c:pt idx="517">
                  <c:v>14.48</c:v>
                </c:pt>
                <c:pt idx="518">
                  <c:v>15.67</c:v>
                </c:pt>
                <c:pt idx="519">
                  <c:v>16.190000000000001</c:v>
                </c:pt>
                <c:pt idx="520">
                  <c:v>15.36</c:v>
                </c:pt>
                <c:pt idx="521">
                  <c:v>15.79</c:v>
                </c:pt>
                <c:pt idx="522">
                  <c:v>15.38</c:v>
                </c:pt>
                <c:pt idx="523">
                  <c:v>16.18</c:v>
                </c:pt>
                <c:pt idx="524">
                  <c:v>16.12</c:v>
                </c:pt>
                <c:pt idx="525">
                  <c:v>16.420000000000002</c:v>
                </c:pt>
                <c:pt idx="526">
                  <c:v>15.92</c:v>
                </c:pt>
                <c:pt idx="527">
                  <c:v>16.010000000000002</c:v>
                </c:pt>
                <c:pt idx="528">
                  <c:v>16</c:v>
                </c:pt>
                <c:pt idx="529">
                  <c:v>16</c:v>
                </c:pt>
                <c:pt idx="530">
                  <c:v>16</c:v>
                </c:pt>
                <c:pt idx="531">
                  <c:v>15.74</c:v>
                </c:pt>
                <c:pt idx="532">
                  <c:v>15.68</c:v>
                </c:pt>
                <c:pt idx="533">
                  <c:v>15.76</c:v>
                </c:pt>
                <c:pt idx="534">
                  <c:v>15.76</c:v>
                </c:pt>
                <c:pt idx="535">
                  <c:v>15.4</c:v>
                </c:pt>
                <c:pt idx="536">
                  <c:v>15.16</c:v>
                </c:pt>
                <c:pt idx="537">
                  <c:v>15.12</c:v>
                </c:pt>
                <c:pt idx="538">
                  <c:v>14.57</c:v>
                </c:pt>
                <c:pt idx="539">
                  <c:v>14.24</c:v>
                </c:pt>
                <c:pt idx="540">
                  <c:v>13.81</c:v>
                </c:pt>
                <c:pt idx="541">
                  <c:v>13.87</c:v>
                </c:pt>
                <c:pt idx="542">
                  <c:v>14.05</c:v>
                </c:pt>
                <c:pt idx="543">
                  <c:v>14.33</c:v>
                </c:pt>
                <c:pt idx="544">
                  <c:v>14.91</c:v>
                </c:pt>
                <c:pt idx="545">
                  <c:v>15.63</c:v>
                </c:pt>
                <c:pt idx="546">
                  <c:v>14.8</c:v>
                </c:pt>
                <c:pt idx="547">
                  <c:v>14.01</c:v>
                </c:pt>
                <c:pt idx="548">
                  <c:v>14.24</c:v>
                </c:pt>
                <c:pt idx="549">
                  <c:v>14.24</c:v>
                </c:pt>
                <c:pt idx="550">
                  <c:v>14.64</c:v>
                </c:pt>
                <c:pt idx="551">
                  <c:v>14.34</c:v>
                </c:pt>
                <c:pt idx="552">
                  <c:v>14.54</c:v>
                </c:pt>
                <c:pt idx="553">
                  <c:v>14.43</c:v>
                </c:pt>
                <c:pt idx="554">
                  <c:v>14.9</c:v>
                </c:pt>
                <c:pt idx="555">
                  <c:v>14.53</c:v>
                </c:pt>
                <c:pt idx="556">
                  <c:v>14.29</c:v>
                </c:pt>
                <c:pt idx="557">
                  <c:v>14.52</c:v>
                </c:pt>
                <c:pt idx="558">
                  <c:v>14.7</c:v>
                </c:pt>
                <c:pt idx="559">
                  <c:v>14.52</c:v>
                </c:pt>
                <c:pt idx="560">
                  <c:v>13.89</c:v>
                </c:pt>
                <c:pt idx="561">
                  <c:v>14.48</c:v>
                </c:pt>
                <c:pt idx="562">
                  <c:v>13.97</c:v>
                </c:pt>
                <c:pt idx="563">
                  <c:v>13.86</c:v>
                </c:pt>
                <c:pt idx="564">
                  <c:v>14.01</c:v>
                </c:pt>
                <c:pt idx="565">
                  <c:v>14.64</c:v>
                </c:pt>
                <c:pt idx="566">
                  <c:v>14.75</c:v>
                </c:pt>
                <c:pt idx="567">
                  <c:v>14.23</c:v>
                </c:pt>
                <c:pt idx="568">
                  <c:v>15.16</c:v>
                </c:pt>
                <c:pt idx="569">
                  <c:v>14.88</c:v>
                </c:pt>
                <c:pt idx="570">
                  <c:v>14.7</c:v>
                </c:pt>
                <c:pt idx="571">
                  <c:v>14.5</c:v>
                </c:pt>
                <c:pt idx="572">
                  <c:v>14.43</c:v>
                </c:pt>
                <c:pt idx="573">
                  <c:v>14.58</c:v>
                </c:pt>
                <c:pt idx="574">
                  <c:v>14.87</c:v>
                </c:pt>
                <c:pt idx="575">
                  <c:v>14.76</c:v>
                </c:pt>
                <c:pt idx="576">
                  <c:v>15.29</c:v>
                </c:pt>
                <c:pt idx="577">
                  <c:v>15.15</c:v>
                </c:pt>
                <c:pt idx="578">
                  <c:v>15.1</c:v>
                </c:pt>
                <c:pt idx="579">
                  <c:v>15.21</c:v>
                </c:pt>
                <c:pt idx="580">
                  <c:v>14.99</c:v>
                </c:pt>
                <c:pt idx="581">
                  <c:v>14.36</c:v>
                </c:pt>
                <c:pt idx="582">
                  <c:v>15.54</c:v>
                </c:pt>
                <c:pt idx="583">
                  <c:v>15.84</c:v>
                </c:pt>
                <c:pt idx="584">
                  <c:v>15.83</c:v>
                </c:pt>
                <c:pt idx="585">
                  <c:v>15.94</c:v>
                </c:pt>
                <c:pt idx="586">
                  <c:v>16.2</c:v>
                </c:pt>
                <c:pt idx="587">
                  <c:v>16.05</c:v>
                </c:pt>
                <c:pt idx="588">
                  <c:v>16.39</c:v>
                </c:pt>
                <c:pt idx="589">
                  <c:v>16.29</c:v>
                </c:pt>
                <c:pt idx="590">
                  <c:v>16.38</c:v>
                </c:pt>
                <c:pt idx="591">
                  <c:v>16.829999999999998</c:v>
                </c:pt>
                <c:pt idx="592">
                  <c:v>16.66</c:v>
                </c:pt>
                <c:pt idx="593">
                  <c:v>16.22</c:v>
                </c:pt>
                <c:pt idx="594">
                  <c:v>16.03</c:v>
                </c:pt>
                <c:pt idx="595">
                  <c:v>15.8</c:v>
                </c:pt>
                <c:pt idx="596">
                  <c:v>15.7</c:v>
                </c:pt>
                <c:pt idx="597">
                  <c:v>15.81</c:v>
                </c:pt>
                <c:pt idx="598">
                  <c:v>15.41</c:v>
                </c:pt>
                <c:pt idx="599">
                  <c:v>15.45</c:v>
                </c:pt>
                <c:pt idx="600">
                  <c:v>15.44</c:v>
                </c:pt>
                <c:pt idx="601">
                  <c:v>15.27</c:v>
                </c:pt>
                <c:pt idx="602">
                  <c:v>15.23</c:v>
                </c:pt>
                <c:pt idx="603">
                  <c:v>15.08</c:v>
                </c:pt>
                <c:pt idx="604">
                  <c:v>14.81</c:v>
                </c:pt>
                <c:pt idx="605">
                  <c:v>15.63</c:v>
                </c:pt>
                <c:pt idx="606">
                  <c:v>15.25</c:v>
                </c:pt>
                <c:pt idx="607">
                  <c:v>15.5</c:v>
                </c:pt>
                <c:pt idx="608">
                  <c:v>17.05</c:v>
                </c:pt>
                <c:pt idx="609">
                  <c:v>15.94</c:v>
                </c:pt>
                <c:pt idx="610">
                  <c:v>15.1</c:v>
                </c:pt>
                <c:pt idx="611">
                  <c:v>15.14</c:v>
                </c:pt>
                <c:pt idx="612">
                  <c:v>15.61</c:v>
                </c:pt>
                <c:pt idx="613">
                  <c:v>14.48</c:v>
                </c:pt>
                <c:pt idx="614">
                  <c:v>15.07</c:v>
                </c:pt>
                <c:pt idx="615">
                  <c:v>15.5</c:v>
                </c:pt>
                <c:pt idx="616">
                  <c:v>15.22</c:v>
                </c:pt>
                <c:pt idx="617">
                  <c:v>14.81</c:v>
                </c:pt>
                <c:pt idx="618">
                  <c:v>15.23</c:v>
                </c:pt>
                <c:pt idx="619">
                  <c:v>15.53</c:v>
                </c:pt>
                <c:pt idx="620">
                  <c:v>15.51</c:v>
                </c:pt>
                <c:pt idx="621">
                  <c:v>15.63</c:v>
                </c:pt>
                <c:pt idx="622">
                  <c:v>15.44</c:v>
                </c:pt>
                <c:pt idx="623">
                  <c:v>15.37</c:v>
                </c:pt>
                <c:pt idx="624">
                  <c:v>15.54</c:v>
                </c:pt>
                <c:pt idx="625">
                  <c:v>15.87</c:v>
                </c:pt>
                <c:pt idx="626">
                  <c:v>16.440000000000001</c:v>
                </c:pt>
                <c:pt idx="627">
                  <c:v>15.72</c:v>
                </c:pt>
                <c:pt idx="628">
                  <c:v>15.38</c:v>
                </c:pt>
                <c:pt idx="629">
                  <c:v>15.42</c:v>
                </c:pt>
                <c:pt idx="630">
                  <c:v>15.45</c:v>
                </c:pt>
                <c:pt idx="631">
                  <c:v>15.82</c:v>
                </c:pt>
                <c:pt idx="632">
                  <c:v>15.6</c:v>
                </c:pt>
                <c:pt idx="633">
                  <c:v>15.49</c:v>
                </c:pt>
                <c:pt idx="634">
                  <c:v>15.61</c:v>
                </c:pt>
                <c:pt idx="635">
                  <c:v>16.309999999999999</c:v>
                </c:pt>
                <c:pt idx="636">
                  <c:v>16.149999999999999</c:v>
                </c:pt>
                <c:pt idx="637">
                  <c:v>16.7</c:v>
                </c:pt>
                <c:pt idx="638">
                  <c:v>17.55</c:v>
                </c:pt>
                <c:pt idx="639">
                  <c:v>18.05</c:v>
                </c:pt>
                <c:pt idx="640">
                  <c:v>18.190000000000001</c:v>
                </c:pt>
                <c:pt idx="641">
                  <c:v>18.690000000000001</c:v>
                </c:pt>
                <c:pt idx="642">
                  <c:v>18.7</c:v>
                </c:pt>
                <c:pt idx="643">
                  <c:v>18.940000000000001</c:v>
                </c:pt>
                <c:pt idx="644">
                  <c:v>18.559999999999999</c:v>
                </c:pt>
                <c:pt idx="645">
                  <c:v>18.940000000000001</c:v>
                </c:pt>
                <c:pt idx="646">
                  <c:v>18.579999999999998</c:v>
                </c:pt>
                <c:pt idx="647">
                  <c:v>18.79</c:v>
                </c:pt>
                <c:pt idx="648">
                  <c:v>19</c:v>
                </c:pt>
                <c:pt idx="649">
                  <c:v>19.02</c:v>
                </c:pt>
                <c:pt idx="650">
                  <c:v>19.12</c:v>
                </c:pt>
                <c:pt idx="651">
                  <c:v>19.41</c:v>
                </c:pt>
                <c:pt idx="652">
                  <c:v>19.27</c:v>
                </c:pt>
                <c:pt idx="653">
                  <c:v>19.22</c:v>
                </c:pt>
                <c:pt idx="654">
                  <c:v>19.23</c:v>
                </c:pt>
                <c:pt idx="655">
                  <c:v>18.309999999999999</c:v>
                </c:pt>
                <c:pt idx="656">
                  <c:v>18.149999999999999</c:v>
                </c:pt>
                <c:pt idx="657">
                  <c:v>17.899999999999999</c:v>
                </c:pt>
                <c:pt idx="658">
                  <c:v>17.84</c:v>
                </c:pt>
                <c:pt idx="659">
                  <c:v>18.84</c:v>
                </c:pt>
                <c:pt idx="660">
                  <c:v>18.829999999999998</c:v>
                </c:pt>
                <c:pt idx="661">
                  <c:v>18.739999999999998</c:v>
                </c:pt>
                <c:pt idx="662">
                  <c:v>19.71</c:v>
                </c:pt>
                <c:pt idx="663">
                  <c:v>18.48</c:v>
                </c:pt>
                <c:pt idx="664">
                  <c:v>19.25</c:v>
                </c:pt>
                <c:pt idx="665">
                  <c:v>20.07</c:v>
                </c:pt>
                <c:pt idx="666">
                  <c:v>19.89</c:v>
                </c:pt>
                <c:pt idx="667">
                  <c:v>20</c:v>
                </c:pt>
                <c:pt idx="668">
                  <c:v>19.55</c:v>
                </c:pt>
                <c:pt idx="669">
                  <c:v>18.98</c:v>
                </c:pt>
                <c:pt idx="670">
                  <c:v>19.329999999999998</c:v>
                </c:pt>
                <c:pt idx="671">
                  <c:v>20.12</c:v>
                </c:pt>
                <c:pt idx="672">
                  <c:v>19.850000000000001</c:v>
                </c:pt>
                <c:pt idx="673">
                  <c:v>19.850000000000001</c:v>
                </c:pt>
                <c:pt idx="674">
                  <c:v>20.13</c:v>
                </c:pt>
                <c:pt idx="675">
                  <c:v>19.850000000000001</c:v>
                </c:pt>
                <c:pt idx="676">
                  <c:v>20.149999999999999</c:v>
                </c:pt>
                <c:pt idx="677">
                  <c:v>20.49</c:v>
                </c:pt>
                <c:pt idx="678">
                  <c:v>20.16</c:v>
                </c:pt>
                <c:pt idx="679">
                  <c:v>20.07</c:v>
                </c:pt>
                <c:pt idx="680">
                  <c:v>20.47</c:v>
                </c:pt>
                <c:pt idx="681">
                  <c:v>20.23</c:v>
                </c:pt>
                <c:pt idx="682">
                  <c:v>19.68</c:v>
                </c:pt>
                <c:pt idx="683">
                  <c:v>20.309999999999999</c:v>
                </c:pt>
                <c:pt idx="684">
                  <c:v>21.56</c:v>
                </c:pt>
                <c:pt idx="685">
                  <c:v>21.27</c:v>
                </c:pt>
                <c:pt idx="686">
                  <c:v>20.5</c:v>
                </c:pt>
                <c:pt idx="687">
                  <c:v>22.64</c:v>
                </c:pt>
                <c:pt idx="688">
                  <c:v>23.44</c:v>
                </c:pt>
                <c:pt idx="689">
                  <c:v>22.74</c:v>
                </c:pt>
                <c:pt idx="690">
                  <c:v>22.55</c:v>
                </c:pt>
                <c:pt idx="691">
                  <c:v>22</c:v>
                </c:pt>
                <c:pt idx="692">
                  <c:v>22.32</c:v>
                </c:pt>
                <c:pt idx="693">
                  <c:v>22.98</c:v>
                </c:pt>
                <c:pt idx="694">
                  <c:v>23.82</c:v>
                </c:pt>
                <c:pt idx="695">
                  <c:v>23.63</c:v>
                </c:pt>
                <c:pt idx="696">
                  <c:v>23.16</c:v>
                </c:pt>
                <c:pt idx="697">
                  <c:v>22.21</c:v>
                </c:pt>
                <c:pt idx="698">
                  <c:v>22.68</c:v>
                </c:pt>
                <c:pt idx="699">
                  <c:v>22.5</c:v>
                </c:pt>
                <c:pt idx="700">
                  <c:v>24.33</c:v>
                </c:pt>
                <c:pt idx="701">
                  <c:v>25.2</c:v>
                </c:pt>
                <c:pt idx="702">
                  <c:v>26.19</c:v>
                </c:pt>
                <c:pt idx="703">
                  <c:v>25.75</c:v>
                </c:pt>
              </c:numCache>
            </c:numRef>
          </c:val>
          <c:smooth val="0"/>
          <c:extLst>
            <c:ext xmlns:c16="http://schemas.microsoft.com/office/drawing/2014/chart" uri="{C3380CC4-5D6E-409C-BE32-E72D297353CC}">
              <c16:uniqueId val="{00000000-B960-4191-9BB5-5A51565FE06E}"/>
            </c:ext>
          </c:extLst>
        </c:ser>
        <c:dLbls>
          <c:showLegendKey val="0"/>
          <c:showVal val="0"/>
          <c:showCatName val="0"/>
          <c:showSerName val="0"/>
          <c:showPercent val="0"/>
          <c:showBubbleSize val="0"/>
        </c:dLbls>
        <c:smooth val="0"/>
        <c:axId val="323552991"/>
        <c:axId val="323548671"/>
      </c:lineChart>
      <c:dateAx>
        <c:axId val="323552991"/>
        <c:scaling>
          <c:orientation val="minMax"/>
          <c:max val="43270"/>
          <c:min val="42174"/>
        </c:scaling>
        <c:delete val="0"/>
        <c:axPos val="b"/>
        <c:numFmt formatCode="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323548671"/>
        <c:crosses val="autoZero"/>
        <c:auto val="0"/>
        <c:lblOffset val="100"/>
        <c:baseTimeUnit val="days"/>
        <c:majorUnit val="1"/>
        <c:majorTimeUnit val="years"/>
      </c:dateAx>
      <c:valAx>
        <c:axId val="323548671"/>
        <c:scaling>
          <c:orientation val="minMax"/>
        </c:scaling>
        <c:delete val="1"/>
        <c:axPos val="l"/>
        <c:numFmt formatCode="General" sourceLinked="1"/>
        <c:majorTickMark val="none"/>
        <c:minorTickMark val="none"/>
        <c:tickLblPos val="nextTo"/>
        <c:crossAx val="323552991"/>
        <c:crossesAt val="42174"/>
        <c:crossBetween val="midCat"/>
      </c:valAx>
      <c:spPr>
        <a:noFill/>
        <a:ln>
          <a:noFill/>
        </a:ln>
        <a:effectLst/>
      </c:spPr>
    </c:plotArea>
    <c:plotVisOnly val="1"/>
    <c:dispBlanksAs val="gap"/>
    <c:showDLblsOverMax val="0"/>
  </c:chart>
  <c:spPr>
    <a:solidFill>
      <a:srgbClr val="002060"/>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91556-4B2A-49D1-B3E1-D6D63D79B92E}"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33CFA-DA47-47BE-8170-85CE1A2D072E}" type="slidenum">
              <a:rPr lang="en-US" smtClean="0"/>
              <a:t>‹#›</a:t>
            </a:fld>
            <a:endParaRPr lang="en-US"/>
          </a:p>
        </p:txBody>
      </p:sp>
    </p:spTree>
    <p:extLst>
      <p:ext uri="{BB962C8B-B14F-4D97-AF65-F5344CB8AC3E}">
        <p14:creationId xmlns:p14="http://schemas.microsoft.com/office/powerpoint/2010/main" val="379321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433CFA-DA47-47BE-8170-85CE1A2D072E}" type="slidenum">
              <a:rPr lang="en-US" smtClean="0"/>
              <a:t>6</a:t>
            </a:fld>
            <a:endParaRPr lang="en-US"/>
          </a:p>
        </p:txBody>
      </p:sp>
    </p:spTree>
    <p:extLst>
      <p:ext uri="{BB962C8B-B14F-4D97-AF65-F5344CB8AC3E}">
        <p14:creationId xmlns:p14="http://schemas.microsoft.com/office/powerpoint/2010/main" val="708516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1F31-F2BA-1681-6CD3-370855DD7D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C95114-AA3F-5D21-443D-FFA36ED2D6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EB6291-C56B-B309-49C1-019F0A8323BC}"/>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5" name="Footer Placeholder 4">
            <a:extLst>
              <a:ext uri="{FF2B5EF4-FFF2-40B4-BE49-F238E27FC236}">
                <a16:creationId xmlns:a16="http://schemas.microsoft.com/office/drawing/2014/main" id="{80B804AB-84B6-027D-516B-DED7EB4B4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86685-8387-76A4-6488-15910FDD1E3A}"/>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1218017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EAFA-11A6-318B-6F47-42B934488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B743C-ED25-E16A-A622-2DF1FA924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97D4A-6774-BB11-1586-FAFA770152EC}"/>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5" name="Footer Placeholder 4">
            <a:extLst>
              <a:ext uri="{FF2B5EF4-FFF2-40B4-BE49-F238E27FC236}">
                <a16:creationId xmlns:a16="http://schemas.microsoft.com/office/drawing/2014/main" id="{6EF067F0-9E1C-93BA-A2AD-7429E54FD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90E16-16BC-B49E-B012-081C3298CB9E}"/>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164205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1BCC10-DB6D-36A5-7AE3-E7212DF91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0CCA9-24D0-22EB-B89A-F2C75E1948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C05E3-FE54-893D-EE9A-2DC64CB15B15}"/>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5" name="Footer Placeholder 4">
            <a:extLst>
              <a:ext uri="{FF2B5EF4-FFF2-40B4-BE49-F238E27FC236}">
                <a16:creationId xmlns:a16="http://schemas.microsoft.com/office/drawing/2014/main" id="{FF92EEB5-22AE-2B05-C938-AE44B4D5F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71A70-509B-C0D4-6E38-0946363A6D6E}"/>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276264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FD623-9D82-1ABD-E629-E987A4958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06FB2-0703-8B96-D936-D69475AF32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19D96-E9CF-FA3F-4504-29E55C6F32F5}"/>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5" name="Footer Placeholder 4">
            <a:extLst>
              <a:ext uri="{FF2B5EF4-FFF2-40B4-BE49-F238E27FC236}">
                <a16:creationId xmlns:a16="http://schemas.microsoft.com/office/drawing/2014/main" id="{A07194C9-BB0D-855F-B410-09C39164F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9D84F-9CB3-42EC-8CDC-3365B054CBFD}"/>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222807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0466-B473-0E60-464C-C90BB552F3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D632C2-CF4E-79C7-8ECF-40757C7BC2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642415-1DDD-DFF3-00AE-1B51C902F3D6}"/>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5" name="Footer Placeholder 4">
            <a:extLst>
              <a:ext uri="{FF2B5EF4-FFF2-40B4-BE49-F238E27FC236}">
                <a16:creationId xmlns:a16="http://schemas.microsoft.com/office/drawing/2014/main" id="{8FEF26D4-053A-4FAF-84FB-D2CFB2A99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08007D-F45C-C6B6-92E0-65B5E441A64E}"/>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2342741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D22F-68DE-A5A0-FBFA-648D5BF259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8F448C-5672-D265-B772-CB851D14CD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0E7F79-8A1C-C17F-8F5B-FAF91E49AF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02F9AC-F3BD-265D-E8C4-109DABFB3928}"/>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6" name="Footer Placeholder 5">
            <a:extLst>
              <a:ext uri="{FF2B5EF4-FFF2-40B4-BE49-F238E27FC236}">
                <a16:creationId xmlns:a16="http://schemas.microsoft.com/office/drawing/2014/main" id="{402C3040-D2CA-EC83-FD32-73748DFFD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053B4-B6A6-7814-A216-3B77144F7C73}"/>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333249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53F4-3E03-BB4A-FAD7-399745F38F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F1EF96-94BC-5D79-C2AD-FE1A5D30E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E7BF85-0AA0-BBF0-F478-2F63829D87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39F301-4829-E81A-13D5-A7124D9131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A012E-C99B-FE3A-8FCB-9BF590A3DE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8F7142-8A15-5065-7EBB-EAFE323E348B}"/>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8" name="Footer Placeholder 7">
            <a:extLst>
              <a:ext uri="{FF2B5EF4-FFF2-40B4-BE49-F238E27FC236}">
                <a16:creationId xmlns:a16="http://schemas.microsoft.com/office/drawing/2014/main" id="{FA9B22B9-2036-9476-B406-6FBF337BD8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ED3772-CD4F-CD1C-9198-7FF27D6B20EC}"/>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104420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069E-3A44-0B86-4CB0-FC28B01485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44C988-9746-68E5-1059-1F917960F869}"/>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4" name="Footer Placeholder 3">
            <a:extLst>
              <a:ext uri="{FF2B5EF4-FFF2-40B4-BE49-F238E27FC236}">
                <a16:creationId xmlns:a16="http://schemas.microsoft.com/office/drawing/2014/main" id="{ADA5331E-9CB1-763E-33BD-3E9A5B35A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D6F547-A2F1-0B9E-728C-68B469A6C374}"/>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1085593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A3DE48-4C53-CC35-87E0-4F9030332039}"/>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3" name="Footer Placeholder 2">
            <a:extLst>
              <a:ext uri="{FF2B5EF4-FFF2-40B4-BE49-F238E27FC236}">
                <a16:creationId xmlns:a16="http://schemas.microsoft.com/office/drawing/2014/main" id="{633D2FEF-A127-54E5-6B8E-AE4B0EC94E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7D1217-DC39-0DE6-6DC9-F433CAC55A24}"/>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429343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1B4F-47A6-FED2-99BF-1C84F9B1F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755E90-C8CC-77DD-32B4-EAB2768B10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409B5-4E85-DBC0-9AF7-07A93D296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5529BC-B719-75F2-D1A1-7865AAB54D91}"/>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6" name="Footer Placeholder 5">
            <a:extLst>
              <a:ext uri="{FF2B5EF4-FFF2-40B4-BE49-F238E27FC236}">
                <a16:creationId xmlns:a16="http://schemas.microsoft.com/office/drawing/2014/main" id="{7E09ACB1-7228-EC18-97A9-E7439C1CE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B9FB0-0A15-A74B-0E20-A91E6895C95B}"/>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134700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D37C-A24E-E12F-C6F1-BF012290D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B72653-18B6-772A-506C-3EF69ECE5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5281CD-39E0-BCED-7687-3D722E204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21BF9-1350-BDD2-9155-1D92D1E3F6CB}"/>
              </a:ext>
            </a:extLst>
          </p:cNvPr>
          <p:cNvSpPr>
            <a:spLocks noGrp="1"/>
          </p:cNvSpPr>
          <p:nvPr>
            <p:ph type="dt" sz="half" idx="10"/>
          </p:nvPr>
        </p:nvSpPr>
        <p:spPr/>
        <p:txBody>
          <a:bodyPr/>
          <a:lstStyle/>
          <a:p>
            <a:fld id="{753D64E8-B3C2-4583-B201-5B49D22405D2}" type="datetimeFigureOut">
              <a:rPr lang="en-US" smtClean="0"/>
              <a:t>2/27/2025</a:t>
            </a:fld>
            <a:endParaRPr lang="en-US"/>
          </a:p>
        </p:txBody>
      </p:sp>
      <p:sp>
        <p:nvSpPr>
          <p:cNvPr id="6" name="Footer Placeholder 5">
            <a:extLst>
              <a:ext uri="{FF2B5EF4-FFF2-40B4-BE49-F238E27FC236}">
                <a16:creationId xmlns:a16="http://schemas.microsoft.com/office/drawing/2014/main" id="{CA3E4336-4E95-27F4-20C7-AB7B4C1FA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D52E4-179B-95CA-F72A-6D953E8ECD6D}"/>
              </a:ext>
            </a:extLst>
          </p:cNvPr>
          <p:cNvSpPr>
            <a:spLocks noGrp="1"/>
          </p:cNvSpPr>
          <p:nvPr>
            <p:ph type="sldNum" sz="quarter" idx="12"/>
          </p:nvPr>
        </p:nvSpPr>
        <p:spPr/>
        <p:txBody>
          <a:bodyPr/>
          <a:lstStyle/>
          <a:p>
            <a:fld id="{621CCE2C-8EE0-4F24-97C3-00EF5BDBAB33}" type="slidenum">
              <a:rPr lang="en-US" smtClean="0"/>
              <a:t>‹#›</a:t>
            </a:fld>
            <a:endParaRPr lang="en-US"/>
          </a:p>
        </p:txBody>
      </p:sp>
    </p:spTree>
    <p:extLst>
      <p:ext uri="{BB962C8B-B14F-4D97-AF65-F5344CB8AC3E}">
        <p14:creationId xmlns:p14="http://schemas.microsoft.com/office/powerpoint/2010/main" val="564809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15522-7810-5ACD-E9BA-A0DDDF2E5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E62167-55C9-5505-9EFF-F1D9DE20B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DDCAA-7E92-132C-15C8-9841559093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3D64E8-B3C2-4583-B201-5B49D22405D2}" type="datetimeFigureOut">
              <a:rPr lang="en-US" smtClean="0"/>
              <a:t>2/27/2025</a:t>
            </a:fld>
            <a:endParaRPr lang="en-US"/>
          </a:p>
        </p:txBody>
      </p:sp>
      <p:sp>
        <p:nvSpPr>
          <p:cNvPr id="5" name="Footer Placeholder 4">
            <a:extLst>
              <a:ext uri="{FF2B5EF4-FFF2-40B4-BE49-F238E27FC236}">
                <a16:creationId xmlns:a16="http://schemas.microsoft.com/office/drawing/2014/main" id="{95552FD2-476A-1349-91F5-BAB5CE244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9157F8-A15B-9098-C329-6FC2A3AE6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1CCE2C-8EE0-4F24-97C3-00EF5BDBAB33}" type="slidenum">
              <a:rPr lang="en-US" smtClean="0"/>
              <a:t>‹#›</a:t>
            </a:fld>
            <a:endParaRPr lang="en-US"/>
          </a:p>
        </p:txBody>
      </p:sp>
    </p:spTree>
    <p:extLst>
      <p:ext uri="{BB962C8B-B14F-4D97-AF65-F5344CB8AC3E}">
        <p14:creationId xmlns:p14="http://schemas.microsoft.com/office/powerpoint/2010/main" val="1174426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hyperlink" Target="https://s22.q4cdn.com/279430125/files/doc_downloads/2021/Match-Group-Business-Overview-March-2021.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s22.q4cdn.com/279430125/files/doc_downloads/2021/Match-Group-Business-Overview-March-2021.pdf"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6.xml"/><Relationship Id="rId1" Type="http://schemas.openxmlformats.org/officeDocument/2006/relationships/slideLayout" Target="../slideLayouts/slideLayout1.xml"/><Relationship Id="rId4" Type="http://schemas.openxmlformats.org/officeDocument/2006/relationships/hyperlink" Target="https://s22.q4cdn.com/279430125/files/doc_downloads/2021/Match-Group-Business-Overview-March-2021.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1.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5.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6.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4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package" Target="../embeddings/Microsoft_Excel_Worksheet.xlsx"/><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package" Target="../embeddings/Microsoft_Excel_Worksheet1.xlsx"/><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hyperlink" Target="https://www.fclcapital.com/home"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12D0FA7-C67F-C2D5-3D79-52C9EC63B7C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498AF2A-CA2F-185C-638F-53BDA974985C}"/>
              </a:ext>
            </a:extLst>
          </p:cNvPr>
          <p:cNvSpPr txBox="1"/>
          <p:nvPr/>
        </p:nvSpPr>
        <p:spPr>
          <a:xfrm>
            <a:off x="2288275" y="1924334"/>
            <a:ext cx="7615451" cy="1323439"/>
          </a:xfrm>
          <a:prstGeom prst="rect">
            <a:avLst/>
          </a:prstGeom>
          <a:noFill/>
        </p:spPr>
        <p:txBody>
          <a:bodyPr wrap="square" rtlCol="0">
            <a:spAutoFit/>
          </a:bodyPr>
          <a:lstStyle/>
          <a:p>
            <a:pPr algn="ctr"/>
            <a:r>
              <a:rPr lang="en-US" sz="8000" b="1" dirty="0">
                <a:solidFill>
                  <a:schemeClr val="bg1"/>
                </a:solidFill>
                <a:latin typeface="Times New Roman" panose="02020603050405020304" pitchFamily="18" charset="0"/>
                <a:cs typeface="Times New Roman" panose="02020603050405020304" pitchFamily="18" charset="0"/>
              </a:rPr>
              <a:t>FCL</a:t>
            </a:r>
            <a:r>
              <a:rPr lang="en-US" sz="8000" dirty="0">
                <a:solidFill>
                  <a:schemeClr val="bg1"/>
                </a:solidFill>
                <a:latin typeface="Times New Roman" panose="02020603050405020304" pitchFamily="18" charset="0"/>
                <a:cs typeface="Times New Roman" panose="02020603050405020304" pitchFamily="18" charset="0"/>
              </a:rPr>
              <a:t> </a:t>
            </a:r>
            <a:r>
              <a:rPr lang="en-US" sz="8000" i="1" dirty="0">
                <a:solidFill>
                  <a:schemeClr val="bg1"/>
                </a:solidFill>
                <a:latin typeface="Times New Roman" panose="02020603050405020304" pitchFamily="18" charset="0"/>
                <a:cs typeface="Times New Roman" panose="02020603050405020304" pitchFamily="18" charset="0"/>
              </a:rPr>
              <a:t>Capital</a:t>
            </a:r>
          </a:p>
        </p:txBody>
      </p:sp>
      <p:sp>
        <p:nvSpPr>
          <p:cNvPr id="8" name="TextBox 7">
            <a:extLst>
              <a:ext uri="{FF2B5EF4-FFF2-40B4-BE49-F238E27FC236}">
                <a16:creationId xmlns:a16="http://schemas.microsoft.com/office/drawing/2014/main" id="{5F90771D-6C38-B1A3-8407-6EEF019EB864}"/>
              </a:ext>
            </a:extLst>
          </p:cNvPr>
          <p:cNvSpPr txBox="1"/>
          <p:nvPr/>
        </p:nvSpPr>
        <p:spPr>
          <a:xfrm>
            <a:off x="4778991" y="3136613"/>
            <a:ext cx="2634018" cy="584775"/>
          </a:xfrm>
          <a:prstGeom prst="rect">
            <a:avLst/>
          </a:prstGeom>
          <a:noFill/>
        </p:spPr>
        <p:txBody>
          <a:bodyPr wrap="square" rtlCol="0">
            <a:spAutoFit/>
          </a:bodyPr>
          <a:lstStyle/>
          <a:p>
            <a:pPr algn="ctr"/>
            <a:r>
              <a:rPr lang="en-US" sz="3200" b="1" dirty="0">
                <a:solidFill>
                  <a:schemeClr val="bg1">
                    <a:lumMod val="65000"/>
                  </a:schemeClr>
                </a:solidFill>
                <a:latin typeface="Times New Roman" panose="02020603050405020304" pitchFamily="18" charset="0"/>
                <a:cs typeface="Times New Roman" panose="02020603050405020304" pitchFamily="18" charset="0"/>
              </a:rPr>
              <a:t>2025</a:t>
            </a:r>
          </a:p>
        </p:txBody>
      </p:sp>
      <p:sp>
        <p:nvSpPr>
          <p:cNvPr id="9" name="CaixaDeTexto 8">
            <a:extLst>
              <a:ext uri="{FF2B5EF4-FFF2-40B4-BE49-F238E27FC236}">
                <a16:creationId xmlns:a16="http://schemas.microsoft.com/office/drawing/2014/main" id="{E14741E2-0792-0A51-9FA9-4F63A1339E78}"/>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0" name="TextBox 9">
            <a:extLst>
              <a:ext uri="{FF2B5EF4-FFF2-40B4-BE49-F238E27FC236}">
                <a16:creationId xmlns:a16="http://schemas.microsoft.com/office/drawing/2014/main" id="{2F6CDE38-BBCE-976D-E262-FDA9FDA37AB9}"/>
              </a:ext>
            </a:extLst>
          </p:cNvPr>
          <p:cNvSpPr txBox="1"/>
          <p:nvPr/>
        </p:nvSpPr>
        <p:spPr>
          <a:xfrm>
            <a:off x="2342866" y="3620062"/>
            <a:ext cx="7506269"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Institutional presentation</a:t>
            </a:r>
          </a:p>
        </p:txBody>
      </p:sp>
    </p:spTree>
    <p:extLst>
      <p:ext uri="{BB962C8B-B14F-4D97-AF65-F5344CB8AC3E}">
        <p14:creationId xmlns:p14="http://schemas.microsoft.com/office/powerpoint/2010/main" val="42258915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8861373-2690-61D4-77D5-FFB7ECCF78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D460A1-A722-25B4-663F-51E577B6D0F4}"/>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About us</a:t>
            </a:r>
          </a:p>
        </p:txBody>
      </p:sp>
      <p:sp>
        <p:nvSpPr>
          <p:cNvPr id="7" name="CaixaDeTexto 8">
            <a:extLst>
              <a:ext uri="{FF2B5EF4-FFF2-40B4-BE49-F238E27FC236}">
                <a16:creationId xmlns:a16="http://schemas.microsoft.com/office/drawing/2014/main" id="{7623A797-BB0F-F0F6-1A50-5F99DD2B500A}"/>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F327FE1E-5362-F198-99F6-42FD1D3955C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investment beliefs</a:t>
            </a:r>
          </a:p>
        </p:txBody>
      </p:sp>
      <p:sp>
        <p:nvSpPr>
          <p:cNvPr id="20" name="TextBox 19">
            <a:extLst>
              <a:ext uri="{FF2B5EF4-FFF2-40B4-BE49-F238E27FC236}">
                <a16:creationId xmlns:a16="http://schemas.microsoft.com/office/drawing/2014/main" id="{9FBA8C48-1A1B-BF90-A09A-CEB04F02225E}"/>
              </a:ext>
            </a:extLst>
          </p:cNvPr>
          <p:cNvSpPr txBox="1"/>
          <p:nvPr/>
        </p:nvSpPr>
        <p:spPr>
          <a:xfrm>
            <a:off x="1466592" y="2386738"/>
            <a:ext cx="9738219"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Conviction and concentration → Willingness to bet in a portfolio of a few specific big impact ideas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Intersection between private equity and public markets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Global portfolio, with an emphasis in G7 companies with a significative presence in emerging markets as well as misunderstood emerging market companies with the potential to become global 21st century champions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Long term value framework and fundamental analysis with an independent mindset and willingness to bet against consensus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Focus in non-obvious and neglected opportunities. We search for alpha in overlooked corners of finance and business</a:t>
            </a:r>
          </a:p>
          <a:p>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6803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BD3EF1A-3C5A-089A-43D0-873B5687292A}"/>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602CED76-4E7A-A0DB-F1FE-4CE7D572D4D7}"/>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2" name="TextBox 1">
            <a:extLst>
              <a:ext uri="{FF2B5EF4-FFF2-40B4-BE49-F238E27FC236}">
                <a16:creationId xmlns:a16="http://schemas.microsoft.com/office/drawing/2014/main" id="{02D0F485-6FC0-74B9-BBED-140F0E0B4CF3}"/>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Summary</a:t>
            </a:r>
          </a:p>
        </p:txBody>
      </p:sp>
      <p:sp>
        <p:nvSpPr>
          <p:cNvPr id="3" name="TextBox 2">
            <a:extLst>
              <a:ext uri="{FF2B5EF4-FFF2-40B4-BE49-F238E27FC236}">
                <a16:creationId xmlns:a16="http://schemas.microsoft.com/office/drawing/2014/main" id="{3A0B7FEB-0AF8-1DAD-CE3A-3D7AE8E48319}"/>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About us</a:t>
            </a:r>
          </a:p>
        </p:txBody>
      </p:sp>
      <p:sp>
        <p:nvSpPr>
          <p:cNvPr id="4" name="TextBox 3">
            <a:extLst>
              <a:ext uri="{FF2B5EF4-FFF2-40B4-BE49-F238E27FC236}">
                <a16:creationId xmlns:a16="http://schemas.microsoft.com/office/drawing/2014/main" id="{A0292975-6F12-FD28-D489-FA35229D8E49}"/>
              </a:ext>
            </a:extLst>
          </p:cNvPr>
          <p:cNvSpPr txBox="1"/>
          <p:nvPr/>
        </p:nvSpPr>
        <p:spPr>
          <a:xfrm>
            <a:off x="1466592" y="2386738"/>
            <a:ext cx="97382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11" name="TextBox 10">
            <a:extLst>
              <a:ext uri="{FF2B5EF4-FFF2-40B4-BE49-F238E27FC236}">
                <a16:creationId xmlns:a16="http://schemas.microsoft.com/office/drawing/2014/main" id="{C3DD58D8-C470-E7CE-E694-B9C4641FB13C}"/>
              </a:ext>
            </a:extLst>
          </p:cNvPr>
          <p:cNvSpPr txBox="1"/>
          <p:nvPr/>
        </p:nvSpPr>
        <p:spPr>
          <a:xfrm>
            <a:off x="1466592" y="2917380"/>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Performance</a:t>
            </a:r>
          </a:p>
        </p:txBody>
      </p:sp>
      <p:sp>
        <p:nvSpPr>
          <p:cNvPr id="12" name="TextBox 11">
            <a:extLst>
              <a:ext uri="{FF2B5EF4-FFF2-40B4-BE49-F238E27FC236}">
                <a16:creationId xmlns:a16="http://schemas.microsoft.com/office/drawing/2014/main" id="{EA2788D4-1F06-4697-2506-7F9B0F2C68CF}"/>
              </a:ext>
            </a:extLst>
          </p:cNvPr>
          <p:cNvSpPr txBox="1"/>
          <p:nvPr/>
        </p:nvSpPr>
        <p:spPr>
          <a:xfrm>
            <a:off x="1466592" y="3448022"/>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Portfolio</a:t>
            </a:r>
          </a:p>
        </p:txBody>
      </p:sp>
      <p:sp>
        <p:nvSpPr>
          <p:cNvPr id="13" name="TextBox 12">
            <a:extLst>
              <a:ext uri="{FF2B5EF4-FFF2-40B4-BE49-F238E27FC236}">
                <a16:creationId xmlns:a16="http://schemas.microsoft.com/office/drawing/2014/main" id="{0A135711-95CB-1EB8-FDF6-D82FEF11DA09}"/>
              </a:ext>
            </a:extLst>
          </p:cNvPr>
          <p:cNvSpPr txBox="1"/>
          <p:nvPr/>
        </p:nvSpPr>
        <p:spPr>
          <a:xfrm>
            <a:off x="1466592" y="3978664"/>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Operations</a:t>
            </a:r>
          </a:p>
        </p:txBody>
      </p:sp>
      <p:sp>
        <p:nvSpPr>
          <p:cNvPr id="14" name="TextBox 13">
            <a:extLst>
              <a:ext uri="{FF2B5EF4-FFF2-40B4-BE49-F238E27FC236}">
                <a16:creationId xmlns:a16="http://schemas.microsoft.com/office/drawing/2014/main" id="{54EC5858-FC92-D27E-5D72-DB1CA4496317}"/>
              </a:ext>
            </a:extLst>
          </p:cNvPr>
          <p:cNvSpPr txBox="1"/>
          <p:nvPr/>
        </p:nvSpPr>
        <p:spPr>
          <a:xfrm>
            <a:off x="1466592" y="450930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Our partners</a:t>
            </a:r>
          </a:p>
        </p:txBody>
      </p:sp>
      <p:sp>
        <p:nvSpPr>
          <p:cNvPr id="15" name="TextBox 14">
            <a:extLst>
              <a:ext uri="{FF2B5EF4-FFF2-40B4-BE49-F238E27FC236}">
                <a16:creationId xmlns:a16="http://schemas.microsoft.com/office/drawing/2014/main" id="{DB458172-8A24-580E-DBF2-340762902684}"/>
              </a:ext>
            </a:extLst>
          </p:cNvPr>
          <p:cNvSpPr txBox="1"/>
          <p:nvPr/>
        </p:nvSpPr>
        <p:spPr>
          <a:xfrm>
            <a:off x="1466592" y="503994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Contact and Q&amp;A</a:t>
            </a:r>
          </a:p>
        </p:txBody>
      </p:sp>
    </p:spTree>
    <p:extLst>
      <p:ext uri="{BB962C8B-B14F-4D97-AF65-F5344CB8AC3E}">
        <p14:creationId xmlns:p14="http://schemas.microsoft.com/office/powerpoint/2010/main" val="12532450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F5976F6-4BCC-3021-8D59-A05FBCCBF9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D60122-DD70-761E-D757-8DF06FA57110}"/>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0A358869-0C84-C413-722A-BECB4BF0EE76}"/>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0E4D4201-198E-4EC0-540D-2308E4FEDA38}"/>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top-down thesis</a:t>
            </a:r>
          </a:p>
        </p:txBody>
      </p:sp>
      <p:sp>
        <p:nvSpPr>
          <p:cNvPr id="3" name="Circle: Hollow 2">
            <a:extLst>
              <a:ext uri="{FF2B5EF4-FFF2-40B4-BE49-F238E27FC236}">
                <a16:creationId xmlns:a16="http://schemas.microsoft.com/office/drawing/2014/main" id="{20E922A0-8434-5A6A-F215-4BA88906E3FD}"/>
              </a:ext>
            </a:extLst>
          </p:cNvPr>
          <p:cNvSpPr/>
          <p:nvPr/>
        </p:nvSpPr>
        <p:spPr>
          <a:xfrm>
            <a:off x="4286051" y="2602509"/>
            <a:ext cx="3619893" cy="3563332"/>
          </a:xfrm>
          <a:prstGeom prst="donut">
            <a:avLst>
              <a:gd name="adj" fmla="val 2348"/>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2CE1D42D-B880-F7B8-5BE1-9ECE5C47B376}"/>
              </a:ext>
            </a:extLst>
          </p:cNvPr>
          <p:cNvSpPr txBox="1"/>
          <p:nvPr/>
        </p:nvSpPr>
        <p:spPr>
          <a:xfrm>
            <a:off x="2123748" y="3074225"/>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Chinese consumption</a:t>
            </a:r>
          </a:p>
        </p:txBody>
      </p:sp>
      <p:sp>
        <p:nvSpPr>
          <p:cNvPr id="6" name="TextBox 5">
            <a:extLst>
              <a:ext uri="{FF2B5EF4-FFF2-40B4-BE49-F238E27FC236}">
                <a16:creationId xmlns:a16="http://schemas.microsoft.com/office/drawing/2014/main" id="{B85A9166-73B2-8693-9B09-832CADB58D2F}"/>
              </a:ext>
            </a:extLst>
          </p:cNvPr>
          <p:cNvSpPr txBox="1"/>
          <p:nvPr/>
        </p:nvSpPr>
        <p:spPr>
          <a:xfrm>
            <a:off x="2123749" y="5249881"/>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Tech disruption</a:t>
            </a:r>
          </a:p>
        </p:txBody>
      </p:sp>
      <p:sp>
        <p:nvSpPr>
          <p:cNvPr id="8" name="TextBox 7">
            <a:extLst>
              <a:ext uri="{FF2B5EF4-FFF2-40B4-BE49-F238E27FC236}">
                <a16:creationId xmlns:a16="http://schemas.microsoft.com/office/drawing/2014/main" id="{53875024-2EBC-D101-D0FE-87CFE9685875}"/>
              </a:ext>
            </a:extLst>
          </p:cNvPr>
          <p:cNvSpPr txBox="1"/>
          <p:nvPr/>
        </p:nvSpPr>
        <p:spPr>
          <a:xfrm>
            <a:off x="4948649" y="2131944"/>
            <a:ext cx="2294703"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European luxury</a:t>
            </a:r>
          </a:p>
        </p:txBody>
      </p:sp>
      <p:sp>
        <p:nvSpPr>
          <p:cNvPr id="9" name="TextBox 8">
            <a:extLst>
              <a:ext uri="{FF2B5EF4-FFF2-40B4-BE49-F238E27FC236}">
                <a16:creationId xmlns:a16="http://schemas.microsoft.com/office/drawing/2014/main" id="{326B86EA-2B16-EE87-2C3B-B2E7EF66F738}"/>
              </a:ext>
            </a:extLst>
          </p:cNvPr>
          <p:cNvSpPr txBox="1"/>
          <p:nvPr/>
        </p:nvSpPr>
        <p:spPr>
          <a:xfrm>
            <a:off x="7905944" y="3059668"/>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Energy transition</a:t>
            </a:r>
          </a:p>
        </p:txBody>
      </p:sp>
      <p:sp>
        <p:nvSpPr>
          <p:cNvPr id="10" name="TextBox 9">
            <a:extLst>
              <a:ext uri="{FF2B5EF4-FFF2-40B4-BE49-F238E27FC236}">
                <a16:creationId xmlns:a16="http://schemas.microsoft.com/office/drawing/2014/main" id="{E6C4B353-E047-3506-9563-86D108F98C56}"/>
              </a:ext>
            </a:extLst>
          </p:cNvPr>
          <p:cNvSpPr txBox="1"/>
          <p:nvPr/>
        </p:nvSpPr>
        <p:spPr>
          <a:xfrm>
            <a:off x="7905944" y="5249881"/>
            <a:ext cx="2699634"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Overlooked EM companies</a:t>
            </a:r>
          </a:p>
        </p:txBody>
      </p:sp>
      <p:sp>
        <p:nvSpPr>
          <p:cNvPr id="11" name="TextBox 10">
            <a:extLst>
              <a:ext uri="{FF2B5EF4-FFF2-40B4-BE49-F238E27FC236}">
                <a16:creationId xmlns:a16="http://schemas.microsoft.com/office/drawing/2014/main" id="{EB21401F-32A4-0EC3-5E40-338F9D96C694}"/>
              </a:ext>
            </a:extLst>
          </p:cNvPr>
          <p:cNvSpPr txBox="1"/>
          <p:nvPr/>
        </p:nvSpPr>
        <p:spPr>
          <a:xfrm>
            <a:off x="4921574" y="3599345"/>
            <a:ext cx="2348845" cy="1569660"/>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The fashion world’s equivalent of the FAANGS</a:t>
            </a:r>
          </a:p>
        </p:txBody>
      </p:sp>
    </p:spTree>
    <p:extLst>
      <p:ext uri="{BB962C8B-B14F-4D97-AF65-F5344CB8AC3E}">
        <p14:creationId xmlns:p14="http://schemas.microsoft.com/office/powerpoint/2010/main" val="23096917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24C069E-7A53-B984-08B0-F86A4D44E2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87627F-12D7-ECCF-924E-2E0DABEE8C33}"/>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A4A76A5F-86ED-3898-CF3E-F33850FD1033}"/>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38ABA0B4-3D72-4B47-8A1C-DAEB9C80579A}"/>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European luxury</a:t>
            </a:r>
          </a:p>
        </p:txBody>
      </p:sp>
      <p:sp>
        <p:nvSpPr>
          <p:cNvPr id="12" name="TextBox 11">
            <a:extLst>
              <a:ext uri="{FF2B5EF4-FFF2-40B4-BE49-F238E27FC236}">
                <a16:creationId xmlns:a16="http://schemas.microsoft.com/office/drawing/2014/main" id="{A60B02B8-A8FD-FC7A-18EF-59FFD58EFDC6}"/>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A wealthier and more unequal world will particularly benefit luxury</a:t>
            </a:r>
          </a:p>
        </p:txBody>
      </p:sp>
      <p:sp>
        <p:nvSpPr>
          <p:cNvPr id="3" name="TextBox 2">
            <a:extLst>
              <a:ext uri="{FF2B5EF4-FFF2-40B4-BE49-F238E27FC236}">
                <a16:creationId xmlns:a16="http://schemas.microsoft.com/office/drawing/2014/main" id="{25577444-1904-CF19-972C-0FFD017FF85C}"/>
              </a:ext>
            </a:extLst>
          </p:cNvPr>
          <p:cNvSpPr txBox="1"/>
          <p:nvPr/>
        </p:nvSpPr>
        <p:spPr>
          <a:xfrm>
            <a:off x="1226891" y="6344703"/>
            <a:ext cx="9738219" cy="215444"/>
          </a:xfrm>
          <a:prstGeom prst="rect">
            <a:avLst/>
          </a:prstGeom>
          <a:noFill/>
        </p:spPr>
        <p:txBody>
          <a:bodyPr wrap="square" rtlCol="0">
            <a:spAutoFit/>
          </a:bodyPr>
          <a:lstStyle/>
          <a:p>
            <a:pPr algn="ctr"/>
            <a:r>
              <a:rPr lang="en-US" sz="800" i="1" dirty="0">
                <a:solidFill>
                  <a:schemeClr val="bg1"/>
                </a:solidFill>
                <a:latin typeface="Times New Roman" panose="02020603050405020304" pitchFamily="18" charset="0"/>
                <a:cs typeface="Times New Roman" panose="02020603050405020304" pitchFamily="18" charset="0"/>
              </a:rPr>
              <a:t>*HNWI (High Net Worth Individual) – a person with a net worth of at least USD 1 million.</a:t>
            </a:r>
          </a:p>
        </p:txBody>
      </p:sp>
      <p:pic>
        <p:nvPicPr>
          <p:cNvPr id="6" name="Picture 5" descr="A graph of different colored bars&#10;&#10;AI-generated content may be incorrect.">
            <a:extLst>
              <a:ext uri="{FF2B5EF4-FFF2-40B4-BE49-F238E27FC236}">
                <a16:creationId xmlns:a16="http://schemas.microsoft.com/office/drawing/2014/main" id="{D16D8BF6-1A39-521D-B4A1-9413C56B9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016" y="3153535"/>
            <a:ext cx="5003969" cy="3050852"/>
          </a:xfrm>
          <a:prstGeom prst="rect">
            <a:avLst/>
          </a:prstGeom>
          <a:ln w="12700">
            <a:noFill/>
          </a:ln>
        </p:spPr>
      </p:pic>
      <p:sp>
        <p:nvSpPr>
          <p:cNvPr id="4" name="TextBox 3">
            <a:extLst>
              <a:ext uri="{FF2B5EF4-FFF2-40B4-BE49-F238E27FC236}">
                <a16:creationId xmlns:a16="http://schemas.microsoft.com/office/drawing/2014/main" id="{90BD9BEC-65A0-01CA-E415-702D38800C15}"/>
              </a:ext>
            </a:extLst>
          </p:cNvPr>
          <p:cNvSpPr txBox="1"/>
          <p:nvPr/>
        </p:nvSpPr>
        <p:spPr>
          <a:xfrm>
            <a:off x="3048067" y="4883382"/>
            <a:ext cx="1031272" cy="246221"/>
          </a:xfrm>
          <a:prstGeom prst="rect">
            <a:avLst/>
          </a:prstGeom>
          <a:noFill/>
        </p:spPr>
        <p:txBody>
          <a:bodyPr wrap="square" rtlCol="0">
            <a:spAutoFit/>
          </a:bodyPr>
          <a:lstStyle/>
          <a:p>
            <a:pPr algn="ctr"/>
            <a:r>
              <a:rPr lang="en-US" sz="1000" i="1"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3302C5CC-ECEE-5843-9DA9-ADF4AD13F663}"/>
              </a:ext>
            </a:extLst>
          </p:cNvPr>
          <p:cNvSpPr/>
          <p:nvPr/>
        </p:nvSpPr>
        <p:spPr>
          <a:xfrm>
            <a:off x="3594016" y="6204387"/>
            <a:ext cx="5003969" cy="160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700" dirty="0">
                <a:solidFill>
                  <a:srgbClr val="002060"/>
                </a:solidFill>
                <a:latin typeface="Times New Roman" panose="02020603050405020304" pitchFamily="18" charset="0"/>
                <a:cs typeface="Times New Roman" panose="02020603050405020304" pitchFamily="18" charset="0"/>
              </a:rPr>
              <a:t>Source: Statista</a:t>
            </a:r>
          </a:p>
        </p:txBody>
      </p:sp>
    </p:spTree>
    <p:extLst>
      <p:ext uri="{BB962C8B-B14F-4D97-AF65-F5344CB8AC3E}">
        <p14:creationId xmlns:p14="http://schemas.microsoft.com/office/powerpoint/2010/main" val="39079641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FDB998CB-5845-7FF4-568C-172AF0CE361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5F8B92-32BF-1ACE-56F8-5C9148023F1A}"/>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61FBAF8A-26B8-F659-8F9D-145B9173DA37}"/>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82CF58D1-176E-76A0-6558-6B3F6AF4117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European luxury</a:t>
            </a:r>
          </a:p>
        </p:txBody>
      </p:sp>
      <p:sp>
        <p:nvSpPr>
          <p:cNvPr id="12" name="TextBox 11">
            <a:extLst>
              <a:ext uri="{FF2B5EF4-FFF2-40B4-BE49-F238E27FC236}">
                <a16:creationId xmlns:a16="http://schemas.microsoft.com/office/drawing/2014/main" id="{E20EFEA4-CAF6-D723-D304-1DAEC369C84E}"/>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A wealthier and more unequal world will particularly benefit luxury</a:t>
            </a:r>
          </a:p>
        </p:txBody>
      </p:sp>
      <p:pic>
        <p:nvPicPr>
          <p:cNvPr id="13" name="Picture 12" descr="A graph of different colored lines&#10;&#10;AI-generated content may be incorrect.">
            <a:extLst>
              <a:ext uri="{FF2B5EF4-FFF2-40B4-BE49-F238E27FC236}">
                <a16:creationId xmlns:a16="http://schemas.microsoft.com/office/drawing/2014/main" id="{9BE018FE-74FD-C0AE-61A3-83D391C54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727" y="3322252"/>
            <a:ext cx="6674545" cy="3102253"/>
          </a:xfrm>
          <a:prstGeom prst="rect">
            <a:avLst/>
          </a:prstGeom>
        </p:spPr>
      </p:pic>
      <p:sp>
        <p:nvSpPr>
          <p:cNvPr id="14" name="Rectangle 13">
            <a:extLst>
              <a:ext uri="{FF2B5EF4-FFF2-40B4-BE49-F238E27FC236}">
                <a16:creationId xmlns:a16="http://schemas.microsoft.com/office/drawing/2014/main" id="{9B410063-262D-0945-8736-6DB26BEE829B}"/>
              </a:ext>
            </a:extLst>
          </p:cNvPr>
          <p:cNvSpPr/>
          <p:nvPr/>
        </p:nvSpPr>
        <p:spPr>
          <a:xfrm>
            <a:off x="2758725" y="2984241"/>
            <a:ext cx="6674545" cy="337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90000"/>
                    <a:lumOff val="10000"/>
                  </a:schemeClr>
                </a:solidFill>
                <a:latin typeface="Times New Roman" panose="02020603050405020304" pitchFamily="18" charset="0"/>
                <a:cs typeface="Times New Roman" panose="02020603050405020304" pitchFamily="18" charset="0"/>
              </a:rPr>
              <a:t>Income or consumption share of the richest 10%</a:t>
            </a:r>
          </a:p>
        </p:txBody>
      </p:sp>
      <p:sp>
        <p:nvSpPr>
          <p:cNvPr id="3" name="Rectangle 2">
            <a:extLst>
              <a:ext uri="{FF2B5EF4-FFF2-40B4-BE49-F238E27FC236}">
                <a16:creationId xmlns:a16="http://schemas.microsoft.com/office/drawing/2014/main" id="{4864CB3E-993A-FEA6-C767-2991867E4EBB}"/>
              </a:ext>
            </a:extLst>
          </p:cNvPr>
          <p:cNvSpPr/>
          <p:nvPr/>
        </p:nvSpPr>
        <p:spPr>
          <a:xfrm>
            <a:off x="2758726" y="6424504"/>
            <a:ext cx="6674545" cy="135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700" dirty="0">
                <a:solidFill>
                  <a:srgbClr val="002060"/>
                </a:solidFill>
                <a:latin typeface="Times New Roman" panose="02020603050405020304" pitchFamily="18" charset="0"/>
                <a:cs typeface="Times New Roman" panose="02020603050405020304" pitchFamily="18" charset="0"/>
              </a:rPr>
              <a:t>Source: Our World In Data</a:t>
            </a:r>
          </a:p>
        </p:txBody>
      </p:sp>
    </p:spTree>
    <p:extLst>
      <p:ext uri="{BB962C8B-B14F-4D97-AF65-F5344CB8AC3E}">
        <p14:creationId xmlns:p14="http://schemas.microsoft.com/office/powerpoint/2010/main" val="1055173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7B1B1E0B-B409-0CB2-4646-966D64330F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F0934E-6270-06EE-D311-D169D62982E7}"/>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407A5915-4A67-1A85-A942-3AFAEE8CFEA9}"/>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2ECA37BC-C5AB-7EBB-6927-5E7966D0A4E9}"/>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European luxury</a:t>
            </a:r>
          </a:p>
        </p:txBody>
      </p:sp>
      <p:sp>
        <p:nvSpPr>
          <p:cNvPr id="12" name="TextBox 11">
            <a:extLst>
              <a:ext uri="{FF2B5EF4-FFF2-40B4-BE49-F238E27FC236}">
                <a16:creationId xmlns:a16="http://schemas.microsoft.com/office/drawing/2014/main" id="{4812FA81-596C-AEBC-60A6-0A6EE16D8DBF}"/>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A wealthier and more unequal world will particularly benefit luxury</a:t>
            </a:r>
          </a:p>
        </p:txBody>
      </p:sp>
      <p:pic>
        <p:nvPicPr>
          <p:cNvPr id="4" name="Picture 3" descr="A graph with green and white lines&#10;&#10;AI-generated content may be incorrect.">
            <a:extLst>
              <a:ext uri="{FF2B5EF4-FFF2-40B4-BE49-F238E27FC236}">
                <a16:creationId xmlns:a16="http://schemas.microsoft.com/office/drawing/2014/main" id="{8A3A012B-77E4-0F6A-56CF-2449CC417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998" y="3100111"/>
            <a:ext cx="4715801" cy="3208523"/>
          </a:xfrm>
          <a:prstGeom prst="rect">
            <a:avLst/>
          </a:prstGeom>
        </p:spPr>
      </p:pic>
      <p:sp>
        <p:nvSpPr>
          <p:cNvPr id="10" name="Rectangle 9">
            <a:extLst>
              <a:ext uri="{FF2B5EF4-FFF2-40B4-BE49-F238E27FC236}">
                <a16:creationId xmlns:a16="http://schemas.microsoft.com/office/drawing/2014/main" id="{00FC68B4-EE6F-B9DF-9B62-B59B40939C40}"/>
              </a:ext>
            </a:extLst>
          </p:cNvPr>
          <p:cNvSpPr/>
          <p:nvPr/>
        </p:nvSpPr>
        <p:spPr>
          <a:xfrm>
            <a:off x="6203922" y="6070034"/>
            <a:ext cx="5054080" cy="2386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700" dirty="0">
                <a:solidFill>
                  <a:srgbClr val="002060"/>
                </a:solidFill>
                <a:latin typeface="Times New Roman" panose="02020603050405020304" pitchFamily="18" charset="0"/>
                <a:cs typeface="Times New Roman" panose="02020603050405020304" pitchFamily="18" charset="0"/>
              </a:rPr>
              <a:t>Source: Forbes reporting (date 02/18/2025)</a:t>
            </a:r>
          </a:p>
        </p:txBody>
      </p:sp>
      <p:pic>
        <p:nvPicPr>
          <p:cNvPr id="15" name="Picture 14" descr="A screenshot of a computer&#10;&#10;AI-generated content may be incorrect.">
            <a:extLst>
              <a:ext uri="{FF2B5EF4-FFF2-40B4-BE49-F238E27FC236}">
                <a16:creationId xmlns:a16="http://schemas.microsoft.com/office/drawing/2014/main" id="{2663ABED-5EF6-9B14-388B-AC148554F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922" y="3100111"/>
            <a:ext cx="5054080" cy="2969923"/>
          </a:xfrm>
          <a:prstGeom prst="rect">
            <a:avLst/>
          </a:prstGeom>
        </p:spPr>
      </p:pic>
    </p:spTree>
    <p:extLst>
      <p:ext uri="{BB962C8B-B14F-4D97-AF65-F5344CB8AC3E}">
        <p14:creationId xmlns:p14="http://schemas.microsoft.com/office/powerpoint/2010/main" val="40139730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FC3FC9E-2DF9-FD7D-C628-7BC7AC5C2E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9F61BE-43FC-E03A-AD92-F3FB7C1D56F7}"/>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D8C3E934-2384-D706-4EFA-9650B5CC6920}"/>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3FB71631-992E-65B2-CB6B-8FA6CCB5449B}"/>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European luxury</a:t>
            </a:r>
          </a:p>
        </p:txBody>
      </p:sp>
      <p:sp>
        <p:nvSpPr>
          <p:cNvPr id="12" name="TextBox 11">
            <a:extLst>
              <a:ext uri="{FF2B5EF4-FFF2-40B4-BE49-F238E27FC236}">
                <a16:creationId xmlns:a16="http://schemas.microsoft.com/office/drawing/2014/main" id="{4D6ADDE5-2A30-1FA0-AA71-0B0D6781F612}"/>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Examples of our previous and current investments</a:t>
            </a:r>
          </a:p>
        </p:txBody>
      </p:sp>
      <p:pic>
        <p:nvPicPr>
          <p:cNvPr id="1030" name="Picture 6" descr="Moncler Logo, symbol, meaning, history, PNG, brand">
            <a:extLst>
              <a:ext uri="{FF2B5EF4-FFF2-40B4-BE49-F238E27FC236}">
                <a16:creationId xmlns:a16="http://schemas.microsoft.com/office/drawing/2014/main" id="{3593DBCA-E18F-B7C5-7F3F-27AEB0D38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6732" y="3429000"/>
            <a:ext cx="4018536" cy="226042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rada Logo | 01 - PNG Logo Vector Brand Downloads (SVG, EPS)">
            <a:extLst>
              <a:ext uri="{FF2B5EF4-FFF2-40B4-BE49-F238E27FC236}">
                <a16:creationId xmlns:a16="http://schemas.microsoft.com/office/drawing/2014/main" id="{22911CC9-BF10-F75A-8F24-2626C0428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31" y="2989635"/>
            <a:ext cx="2843872" cy="210657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546D649E-6B9C-7A9B-C339-A4C128C995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832" y="5227109"/>
            <a:ext cx="3157224" cy="89043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arlsberg Logo and symbol, meaning, history, PNG, brand">
            <a:extLst>
              <a:ext uri="{FF2B5EF4-FFF2-40B4-BE49-F238E27FC236}">
                <a16:creationId xmlns:a16="http://schemas.microsoft.com/office/drawing/2014/main" id="{2E19A048-E3F8-BDB3-BA08-227464568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5592" y="3356604"/>
            <a:ext cx="3306576" cy="185994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apri Holdings logo in transparent PNG and vectorized SVG formats">
            <a:extLst>
              <a:ext uri="{FF2B5EF4-FFF2-40B4-BE49-F238E27FC236}">
                <a16:creationId xmlns:a16="http://schemas.microsoft.com/office/drawing/2014/main" id="{999C0B2D-614A-0EB0-7469-827FDF2808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5592" y="5210465"/>
            <a:ext cx="3306576" cy="104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973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5776D51-BA31-BDF4-D6B1-E271D20377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B20BED-1AEF-6FEB-2D51-602B97A87AC8}"/>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196CD25B-89B7-7098-783E-64F4676C5D2A}"/>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A56299AC-65B4-5EE7-BD58-8105B8E12689}"/>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European luxury</a:t>
            </a:r>
          </a:p>
        </p:txBody>
      </p:sp>
      <p:sp>
        <p:nvSpPr>
          <p:cNvPr id="12" name="TextBox 11">
            <a:extLst>
              <a:ext uri="{FF2B5EF4-FFF2-40B4-BE49-F238E27FC236}">
                <a16:creationId xmlns:a16="http://schemas.microsoft.com/office/drawing/2014/main" id="{B2750FB3-50BA-25FB-ABE5-F069B3CEF7E0}"/>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Overview of our investment in Moncler</a:t>
            </a:r>
          </a:p>
        </p:txBody>
      </p:sp>
      <p:pic>
        <p:nvPicPr>
          <p:cNvPr id="1030" name="Picture 6" descr="Moncler Logo, symbol, meaning, history, PNG, brand">
            <a:extLst>
              <a:ext uri="{FF2B5EF4-FFF2-40B4-BE49-F238E27FC236}">
                <a16:creationId xmlns:a16="http://schemas.microsoft.com/office/drawing/2014/main" id="{6E74FCBB-9DA1-07AD-1D79-681E5505C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073" y="3827893"/>
            <a:ext cx="965558" cy="54223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62D3DDA-883B-961B-5C3A-6179C329F0E3}"/>
              </a:ext>
            </a:extLst>
          </p:cNvPr>
          <p:cNvGrpSpPr/>
          <p:nvPr/>
        </p:nvGrpSpPr>
        <p:grpSpPr>
          <a:xfrm>
            <a:off x="7142858" y="2989084"/>
            <a:ext cx="4235847" cy="3061393"/>
            <a:chOff x="3891280" y="3357879"/>
            <a:chExt cx="2249103" cy="3061393"/>
          </a:xfrm>
        </p:grpSpPr>
        <p:cxnSp>
          <p:nvCxnSpPr>
            <p:cNvPr id="18" name="Straight Connector 17">
              <a:extLst>
                <a:ext uri="{FF2B5EF4-FFF2-40B4-BE49-F238E27FC236}">
                  <a16:creationId xmlns:a16="http://schemas.microsoft.com/office/drawing/2014/main" id="{B5B49F8B-26B8-6037-7426-F9F31B943813}"/>
                </a:ext>
              </a:extLst>
            </p:cNvPr>
            <p:cNvCxnSpPr>
              <a:cxnSpLocks/>
            </p:cNvCxnSpPr>
            <p:nvPr/>
          </p:nvCxnSpPr>
          <p:spPr>
            <a:xfrm>
              <a:off x="6140383" y="3428999"/>
              <a:ext cx="0" cy="2990273"/>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BBDB6B1-5202-2396-9F80-A2D8E96356B9}"/>
                </a:ext>
              </a:extLst>
            </p:cNvPr>
            <p:cNvSpPr txBox="1"/>
            <p:nvPr/>
          </p:nvSpPr>
          <p:spPr>
            <a:xfrm>
              <a:off x="3891280" y="3357879"/>
              <a:ext cx="2204715" cy="307777"/>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Today – 01/31/2025 – €61.28</a:t>
              </a:r>
            </a:p>
          </p:txBody>
        </p:sp>
      </p:grpSp>
      <p:graphicFrame>
        <p:nvGraphicFramePr>
          <p:cNvPr id="5" name="Chart 4">
            <a:extLst>
              <a:ext uri="{FF2B5EF4-FFF2-40B4-BE49-F238E27FC236}">
                <a16:creationId xmlns:a16="http://schemas.microsoft.com/office/drawing/2014/main" id="{BE865D7E-F609-2BC4-E3BF-72124C639A28}"/>
              </a:ext>
            </a:extLst>
          </p:cNvPr>
          <p:cNvGraphicFramePr>
            <a:graphicFrameLocks/>
          </p:cNvGraphicFramePr>
          <p:nvPr>
            <p:extLst>
              <p:ext uri="{D42A27DB-BD31-4B8C-83A1-F6EECF244321}">
                <p14:modId xmlns:p14="http://schemas.microsoft.com/office/powerpoint/2010/main" val="1855173668"/>
              </p:ext>
            </p:extLst>
          </p:nvPr>
        </p:nvGraphicFramePr>
        <p:xfrm>
          <a:off x="358691" y="3278338"/>
          <a:ext cx="11474618" cy="2990273"/>
        </p:xfrm>
        <a:graphic>
          <a:graphicData uri="http://schemas.openxmlformats.org/drawingml/2006/chart">
            <c:chart xmlns:c="http://schemas.openxmlformats.org/drawingml/2006/chart" xmlns:r="http://schemas.openxmlformats.org/officeDocument/2006/relationships" r:id="rId3"/>
          </a:graphicData>
        </a:graphic>
      </p:graphicFrame>
      <p:grpSp>
        <p:nvGrpSpPr>
          <p:cNvPr id="27" name="Group 26">
            <a:extLst>
              <a:ext uri="{FF2B5EF4-FFF2-40B4-BE49-F238E27FC236}">
                <a16:creationId xmlns:a16="http://schemas.microsoft.com/office/drawing/2014/main" id="{11C0B0F6-5F79-3134-6C74-00980366A268}"/>
              </a:ext>
            </a:extLst>
          </p:cNvPr>
          <p:cNvGrpSpPr/>
          <p:nvPr/>
        </p:nvGrpSpPr>
        <p:grpSpPr>
          <a:xfrm>
            <a:off x="736807" y="2995417"/>
            <a:ext cx="4235846" cy="3061393"/>
            <a:chOff x="3891280" y="3357879"/>
            <a:chExt cx="2249102" cy="3061393"/>
          </a:xfrm>
        </p:grpSpPr>
        <p:cxnSp>
          <p:nvCxnSpPr>
            <p:cNvPr id="28" name="Straight Connector 27">
              <a:extLst>
                <a:ext uri="{FF2B5EF4-FFF2-40B4-BE49-F238E27FC236}">
                  <a16:creationId xmlns:a16="http://schemas.microsoft.com/office/drawing/2014/main" id="{3B2FF44C-981C-C6EA-015A-25026D89DCD2}"/>
                </a:ext>
              </a:extLst>
            </p:cNvPr>
            <p:cNvCxnSpPr>
              <a:cxnSpLocks/>
            </p:cNvCxnSpPr>
            <p:nvPr/>
          </p:nvCxnSpPr>
          <p:spPr>
            <a:xfrm>
              <a:off x="6140382" y="3428999"/>
              <a:ext cx="0" cy="2990273"/>
            </a:xfrm>
            <a:prstGeom prst="line">
              <a:avLst/>
            </a:prstGeom>
            <a:ln w="3175">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429801CA-8307-0122-883F-708B8CC97759}"/>
                </a:ext>
              </a:extLst>
            </p:cNvPr>
            <p:cNvSpPr txBox="1"/>
            <p:nvPr/>
          </p:nvSpPr>
          <p:spPr>
            <a:xfrm>
              <a:off x="3891280" y="3357879"/>
              <a:ext cx="2204715" cy="307777"/>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Position started – 11/11/2019 – €37.20</a:t>
              </a:r>
            </a:p>
          </p:txBody>
        </p:sp>
      </p:grpSp>
      <p:sp>
        <p:nvSpPr>
          <p:cNvPr id="4" name="Rectangle 3">
            <a:extLst>
              <a:ext uri="{FF2B5EF4-FFF2-40B4-BE49-F238E27FC236}">
                <a16:creationId xmlns:a16="http://schemas.microsoft.com/office/drawing/2014/main" id="{808B91E3-F1DB-0A56-3058-CF18C825B7EF}"/>
              </a:ext>
            </a:extLst>
          </p:cNvPr>
          <p:cNvSpPr/>
          <p:nvPr/>
        </p:nvSpPr>
        <p:spPr>
          <a:xfrm>
            <a:off x="11388136" y="3519539"/>
            <a:ext cx="282805" cy="90399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8024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34FF1D5-38F2-9828-7802-3131F2794E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4F042E-24DC-46C2-2027-41DB8954BC9F}"/>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0872D021-43C0-6691-81DC-F32C823EBD96}"/>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BEDEFF80-C1E8-44F5-D1D3-AAB87E817E41}"/>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top-down thesis</a:t>
            </a:r>
          </a:p>
        </p:txBody>
      </p:sp>
      <p:sp>
        <p:nvSpPr>
          <p:cNvPr id="3" name="Circle: Hollow 2">
            <a:extLst>
              <a:ext uri="{FF2B5EF4-FFF2-40B4-BE49-F238E27FC236}">
                <a16:creationId xmlns:a16="http://schemas.microsoft.com/office/drawing/2014/main" id="{40040E6F-A8A5-D48A-FE99-CF4770C32C15}"/>
              </a:ext>
            </a:extLst>
          </p:cNvPr>
          <p:cNvSpPr/>
          <p:nvPr/>
        </p:nvSpPr>
        <p:spPr>
          <a:xfrm>
            <a:off x="4286051" y="2602509"/>
            <a:ext cx="3619893" cy="3563332"/>
          </a:xfrm>
          <a:prstGeom prst="donut">
            <a:avLst>
              <a:gd name="adj" fmla="val 2348"/>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9E80CBD9-A288-F200-3E7C-EAADFE0996CA}"/>
              </a:ext>
            </a:extLst>
          </p:cNvPr>
          <p:cNvSpPr txBox="1"/>
          <p:nvPr/>
        </p:nvSpPr>
        <p:spPr>
          <a:xfrm>
            <a:off x="2123748" y="3074225"/>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Chinese consumption</a:t>
            </a:r>
          </a:p>
        </p:txBody>
      </p:sp>
      <p:sp>
        <p:nvSpPr>
          <p:cNvPr id="6" name="TextBox 5">
            <a:extLst>
              <a:ext uri="{FF2B5EF4-FFF2-40B4-BE49-F238E27FC236}">
                <a16:creationId xmlns:a16="http://schemas.microsoft.com/office/drawing/2014/main" id="{C4BE99FC-1424-1068-E6A9-2AEBAE3B66DE}"/>
              </a:ext>
            </a:extLst>
          </p:cNvPr>
          <p:cNvSpPr txBox="1"/>
          <p:nvPr/>
        </p:nvSpPr>
        <p:spPr>
          <a:xfrm>
            <a:off x="2123749" y="5249881"/>
            <a:ext cx="2294703"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Tech disruption</a:t>
            </a:r>
          </a:p>
        </p:txBody>
      </p:sp>
      <p:sp>
        <p:nvSpPr>
          <p:cNvPr id="8" name="TextBox 7">
            <a:extLst>
              <a:ext uri="{FF2B5EF4-FFF2-40B4-BE49-F238E27FC236}">
                <a16:creationId xmlns:a16="http://schemas.microsoft.com/office/drawing/2014/main" id="{0772C54F-65C2-956D-CA63-3BD20C236932}"/>
              </a:ext>
            </a:extLst>
          </p:cNvPr>
          <p:cNvSpPr txBox="1"/>
          <p:nvPr/>
        </p:nvSpPr>
        <p:spPr>
          <a:xfrm>
            <a:off x="4948649" y="2131944"/>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European luxury</a:t>
            </a:r>
          </a:p>
        </p:txBody>
      </p:sp>
      <p:sp>
        <p:nvSpPr>
          <p:cNvPr id="9" name="TextBox 8">
            <a:extLst>
              <a:ext uri="{FF2B5EF4-FFF2-40B4-BE49-F238E27FC236}">
                <a16:creationId xmlns:a16="http://schemas.microsoft.com/office/drawing/2014/main" id="{6654A007-6F0C-7BDB-4163-158431077152}"/>
              </a:ext>
            </a:extLst>
          </p:cNvPr>
          <p:cNvSpPr txBox="1"/>
          <p:nvPr/>
        </p:nvSpPr>
        <p:spPr>
          <a:xfrm>
            <a:off x="7905944" y="3059668"/>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Energy transition</a:t>
            </a:r>
          </a:p>
        </p:txBody>
      </p:sp>
      <p:sp>
        <p:nvSpPr>
          <p:cNvPr id="10" name="TextBox 9">
            <a:extLst>
              <a:ext uri="{FF2B5EF4-FFF2-40B4-BE49-F238E27FC236}">
                <a16:creationId xmlns:a16="http://schemas.microsoft.com/office/drawing/2014/main" id="{9991F099-A5DA-582D-736E-E883C42D1FF5}"/>
              </a:ext>
            </a:extLst>
          </p:cNvPr>
          <p:cNvSpPr txBox="1"/>
          <p:nvPr/>
        </p:nvSpPr>
        <p:spPr>
          <a:xfrm>
            <a:off x="7905944" y="5249881"/>
            <a:ext cx="2699634"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Overlooked EM companies</a:t>
            </a:r>
          </a:p>
        </p:txBody>
      </p:sp>
      <p:sp>
        <p:nvSpPr>
          <p:cNvPr id="11" name="TextBox 10">
            <a:extLst>
              <a:ext uri="{FF2B5EF4-FFF2-40B4-BE49-F238E27FC236}">
                <a16:creationId xmlns:a16="http://schemas.microsoft.com/office/drawing/2014/main" id="{C9D09005-3191-9274-D505-45A59E32BA24}"/>
              </a:ext>
            </a:extLst>
          </p:cNvPr>
          <p:cNvSpPr txBox="1"/>
          <p:nvPr/>
        </p:nvSpPr>
        <p:spPr>
          <a:xfrm>
            <a:off x="4921574" y="3599345"/>
            <a:ext cx="2348845" cy="1200329"/>
          </a:xfrm>
          <a:prstGeom prst="rect">
            <a:avLst/>
          </a:prstGeom>
          <a:noFill/>
        </p:spPr>
        <p:txBody>
          <a:bodyPr wrap="square" rtlCol="0">
            <a:spAutoFit/>
          </a:bodyPr>
          <a:lstStyle/>
          <a:p>
            <a:pPr algn="ctr"/>
            <a:r>
              <a:rPr lang="en-US" sz="2400" dirty="0">
                <a:solidFill>
                  <a:schemeClr val="bg1"/>
                </a:solidFill>
                <a:latin typeface="Cambria" panose="02040503050406030204" pitchFamily="18" charset="0"/>
                <a:ea typeface="Cambria" panose="02040503050406030204" pitchFamily="18" charset="0"/>
              </a:rPr>
              <a:t>A new world order brought by tech</a:t>
            </a:r>
          </a:p>
        </p:txBody>
      </p:sp>
    </p:spTree>
    <p:extLst>
      <p:ext uri="{BB962C8B-B14F-4D97-AF65-F5344CB8AC3E}">
        <p14:creationId xmlns:p14="http://schemas.microsoft.com/office/powerpoint/2010/main" val="22541189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DF43292-98E0-FAA5-34A5-D3F8832A62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805D74-8B91-90B0-DF30-9ADAAA7A1C0A}"/>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D66DA41D-5470-964C-56EB-654AF798B803}"/>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CD4A91A9-E0AB-927A-2DFA-5CFD3D4B20E4}"/>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Tech disruption</a:t>
            </a:r>
          </a:p>
        </p:txBody>
      </p:sp>
      <p:sp>
        <p:nvSpPr>
          <p:cNvPr id="12" name="TextBox 11">
            <a:extLst>
              <a:ext uri="{FF2B5EF4-FFF2-40B4-BE49-F238E27FC236}">
                <a16:creationId xmlns:a16="http://schemas.microsoft.com/office/drawing/2014/main" id="{A7D87289-AC3F-EF6D-78D1-5D2D5633D27A}"/>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Physical world in decline → virtual world rising</a:t>
            </a:r>
          </a:p>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Digital “native” generation</a:t>
            </a:r>
          </a:p>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Global, as opposed to California based, opportunities</a:t>
            </a:r>
          </a:p>
        </p:txBody>
      </p:sp>
      <p:pic>
        <p:nvPicPr>
          <p:cNvPr id="10" name="Graphic 9">
            <a:extLst>
              <a:ext uri="{FF2B5EF4-FFF2-40B4-BE49-F238E27FC236}">
                <a16:creationId xmlns:a16="http://schemas.microsoft.com/office/drawing/2014/main" id="{BE60A13E-F8C2-63C3-AC3C-B3051EC5D1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38695" y="5133956"/>
            <a:ext cx="3429056" cy="857264"/>
          </a:xfrm>
          <a:prstGeom prst="rect">
            <a:avLst/>
          </a:prstGeom>
        </p:spPr>
      </p:pic>
      <p:pic>
        <p:nvPicPr>
          <p:cNvPr id="11" name="Picture 10" descr="A blue and green logo&#10;&#10;AI-generated content may be incorrect.">
            <a:extLst>
              <a:ext uri="{FF2B5EF4-FFF2-40B4-BE49-F238E27FC236}">
                <a16:creationId xmlns:a16="http://schemas.microsoft.com/office/drawing/2014/main" id="{C38B6317-8B90-D1F2-769A-0D347B3EA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1484" y="5030705"/>
            <a:ext cx="3064972" cy="973228"/>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52070BB0-84C8-413E-F8B6-4A506BEB8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189" y="3367078"/>
            <a:ext cx="2743261" cy="2020140"/>
          </a:xfrm>
          <a:prstGeom prst="rect">
            <a:avLst/>
          </a:prstGeom>
        </p:spPr>
      </p:pic>
      <p:pic>
        <p:nvPicPr>
          <p:cNvPr id="1032" name="Picture 8" descr="Media kit: Logos | Wise Newsroom">
            <a:extLst>
              <a:ext uri="{FF2B5EF4-FFF2-40B4-BE49-F238E27FC236}">
                <a16:creationId xmlns:a16="http://schemas.microsoft.com/office/drawing/2014/main" id="{CECE8F4A-0963-385C-A312-71921B336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902" y="3017872"/>
            <a:ext cx="2743261" cy="27432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History of Booking.com - Keycafe Blog">
            <a:extLst>
              <a:ext uri="{FF2B5EF4-FFF2-40B4-BE49-F238E27FC236}">
                <a16:creationId xmlns:a16="http://schemas.microsoft.com/office/drawing/2014/main" id="{944EAC12-761E-7BC0-6355-7A88C02A927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381" t="29739" r="9647" b="32199"/>
          <a:stretch/>
        </p:blipFill>
        <p:spPr bwMode="auto">
          <a:xfrm>
            <a:off x="8086072" y="4054445"/>
            <a:ext cx="3118739" cy="66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141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FB4FB3D-0FAA-93DC-8E2D-5B4C0EC5AB97}"/>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58516608-5B53-1AD0-77D2-DCFB8771887C}"/>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2" name="TextBox 1">
            <a:extLst>
              <a:ext uri="{FF2B5EF4-FFF2-40B4-BE49-F238E27FC236}">
                <a16:creationId xmlns:a16="http://schemas.microsoft.com/office/drawing/2014/main" id="{F40DA3B5-DD73-16EC-8980-C60DA0EDCCFE}"/>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Summary</a:t>
            </a:r>
          </a:p>
        </p:txBody>
      </p:sp>
      <p:sp>
        <p:nvSpPr>
          <p:cNvPr id="3" name="TextBox 2">
            <a:extLst>
              <a:ext uri="{FF2B5EF4-FFF2-40B4-BE49-F238E27FC236}">
                <a16:creationId xmlns:a16="http://schemas.microsoft.com/office/drawing/2014/main" id="{72E47290-EB10-9D87-B7FC-304F28026B6D}"/>
              </a:ext>
            </a:extLst>
          </p:cNvPr>
          <p:cNvSpPr txBox="1"/>
          <p:nvPr/>
        </p:nvSpPr>
        <p:spPr>
          <a:xfrm>
            <a:off x="1466592" y="1856096"/>
            <a:ext cx="97382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About us</a:t>
            </a:r>
          </a:p>
        </p:txBody>
      </p:sp>
      <p:sp>
        <p:nvSpPr>
          <p:cNvPr id="4" name="TextBox 3">
            <a:extLst>
              <a:ext uri="{FF2B5EF4-FFF2-40B4-BE49-F238E27FC236}">
                <a16:creationId xmlns:a16="http://schemas.microsoft.com/office/drawing/2014/main" id="{FB5797F9-14A4-6ACD-B869-07E887663059}"/>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Positions &amp; strategies</a:t>
            </a:r>
          </a:p>
        </p:txBody>
      </p:sp>
      <p:sp>
        <p:nvSpPr>
          <p:cNvPr id="11" name="TextBox 10">
            <a:extLst>
              <a:ext uri="{FF2B5EF4-FFF2-40B4-BE49-F238E27FC236}">
                <a16:creationId xmlns:a16="http://schemas.microsoft.com/office/drawing/2014/main" id="{3E52DB3B-1299-ABD5-061F-6A35A4AC60A2}"/>
              </a:ext>
            </a:extLst>
          </p:cNvPr>
          <p:cNvSpPr txBox="1"/>
          <p:nvPr/>
        </p:nvSpPr>
        <p:spPr>
          <a:xfrm>
            <a:off x="1466592" y="2917380"/>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Performance</a:t>
            </a:r>
          </a:p>
        </p:txBody>
      </p:sp>
      <p:sp>
        <p:nvSpPr>
          <p:cNvPr id="12" name="TextBox 11">
            <a:extLst>
              <a:ext uri="{FF2B5EF4-FFF2-40B4-BE49-F238E27FC236}">
                <a16:creationId xmlns:a16="http://schemas.microsoft.com/office/drawing/2014/main" id="{6133E15D-5321-0A93-2F53-882652317805}"/>
              </a:ext>
            </a:extLst>
          </p:cNvPr>
          <p:cNvSpPr txBox="1"/>
          <p:nvPr/>
        </p:nvSpPr>
        <p:spPr>
          <a:xfrm>
            <a:off x="1466592" y="3448022"/>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Portfolio</a:t>
            </a:r>
          </a:p>
        </p:txBody>
      </p:sp>
      <p:sp>
        <p:nvSpPr>
          <p:cNvPr id="13" name="TextBox 12">
            <a:extLst>
              <a:ext uri="{FF2B5EF4-FFF2-40B4-BE49-F238E27FC236}">
                <a16:creationId xmlns:a16="http://schemas.microsoft.com/office/drawing/2014/main" id="{5D200F71-97D4-1935-3091-BB93772E4681}"/>
              </a:ext>
            </a:extLst>
          </p:cNvPr>
          <p:cNvSpPr txBox="1"/>
          <p:nvPr/>
        </p:nvSpPr>
        <p:spPr>
          <a:xfrm>
            <a:off x="1466592" y="3978664"/>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Operations</a:t>
            </a:r>
          </a:p>
        </p:txBody>
      </p:sp>
      <p:sp>
        <p:nvSpPr>
          <p:cNvPr id="14" name="TextBox 13">
            <a:extLst>
              <a:ext uri="{FF2B5EF4-FFF2-40B4-BE49-F238E27FC236}">
                <a16:creationId xmlns:a16="http://schemas.microsoft.com/office/drawing/2014/main" id="{16FC210D-D56C-AD0F-372D-562BC1F35874}"/>
              </a:ext>
            </a:extLst>
          </p:cNvPr>
          <p:cNvSpPr txBox="1"/>
          <p:nvPr/>
        </p:nvSpPr>
        <p:spPr>
          <a:xfrm>
            <a:off x="1466592" y="450930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Our partners</a:t>
            </a:r>
          </a:p>
        </p:txBody>
      </p:sp>
      <p:sp>
        <p:nvSpPr>
          <p:cNvPr id="15" name="TextBox 14">
            <a:extLst>
              <a:ext uri="{FF2B5EF4-FFF2-40B4-BE49-F238E27FC236}">
                <a16:creationId xmlns:a16="http://schemas.microsoft.com/office/drawing/2014/main" id="{F9FE58B0-7AD6-A55C-26E0-60BF0686FB70}"/>
              </a:ext>
            </a:extLst>
          </p:cNvPr>
          <p:cNvSpPr txBox="1"/>
          <p:nvPr/>
        </p:nvSpPr>
        <p:spPr>
          <a:xfrm>
            <a:off x="1466592" y="503994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Contact and Q&amp;A</a:t>
            </a:r>
          </a:p>
        </p:txBody>
      </p:sp>
    </p:spTree>
    <p:extLst>
      <p:ext uri="{BB962C8B-B14F-4D97-AF65-F5344CB8AC3E}">
        <p14:creationId xmlns:p14="http://schemas.microsoft.com/office/powerpoint/2010/main" val="26849254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03BCD10B-9AD5-FC65-AB02-CCCCF94413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861A77-B030-C2FD-22C0-FF7D2B5C82B9}"/>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16E74003-E1CE-4AF8-E646-7473A818FB5F}"/>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3BF5ECAA-3CCC-9245-7965-C57069F4634C}"/>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Tech disruption</a:t>
            </a:r>
          </a:p>
        </p:txBody>
      </p:sp>
      <p:sp>
        <p:nvSpPr>
          <p:cNvPr id="12" name="TextBox 11">
            <a:extLst>
              <a:ext uri="{FF2B5EF4-FFF2-40B4-BE49-F238E27FC236}">
                <a16:creationId xmlns:a16="http://schemas.microsoft.com/office/drawing/2014/main" id="{2816748E-5E71-F109-0D05-A8792143E00B}"/>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We were able to notice early the inflection point in this Era defining company while it was still overlooked by the market thanks to our privileged position in Brazil</a:t>
            </a:r>
          </a:p>
        </p:txBody>
      </p:sp>
      <p:pic>
        <p:nvPicPr>
          <p:cNvPr id="13" name="Picture 12" descr="A black background with a black square&#10;&#10;AI-generated content may be incorrect.">
            <a:extLst>
              <a:ext uri="{FF2B5EF4-FFF2-40B4-BE49-F238E27FC236}">
                <a16:creationId xmlns:a16="http://schemas.microsoft.com/office/drawing/2014/main" id="{4803A7A2-949C-5D6B-B021-FD12C8EC2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147" y="12618"/>
            <a:ext cx="2743261" cy="2020140"/>
          </a:xfrm>
          <a:prstGeom prst="rect">
            <a:avLst/>
          </a:prstGeom>
        </p:spPr>
      </p:pic>
      <p:pic>
        <p:nvPicPr>
          <p:cNvPr id="2050" name="Picture 2" descr="Pessoa saindo de um carro">
            <a:extLst>
              <a:ext uri="{FF2B5EF4-FFF2-40B4-BE49-F238E27FC236}">
                <a16:creationId xmlns:a16="http://schemas.microsoft.com/office/drawing/2014/main" id="{42F7D46A-6128-753B-3099-FF5600C12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592" y="3894031"/>
            <a:ext cx="2295224" cy="22952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ssoa com a bagagem se despedindo">
            <a:extLst>
              <a:ext uri="{FF2B5EF4-FFF2-40B4-BE49-F238E27FC236}">
                <a16:creationId xmlns:a16="http://schemas.microsoft.com/office/drawing/2014/main" id="{C964C4F8-DEAA-3D28-BE87-3C013CB63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388" y="3894031"/>
            <a:ext cx="2295224" cy="22952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licite uma viagem ou cadastre-se como motorista | Uber Brasil">
            <a:extLst>
              <a:ext uri="{FF2B5EF4-FFF2-40B4-BE49-F238E27FC236}">
                <a16:creationId xmlns:a16="http://schemas.microsoft.com/office/drawing/2014/main" id="{E8F53E7A-EF52-1A20-D6C3-C8CC1AEB1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0184" y="3894031"/>
            <a:ext cx="2295224" cy="22952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89341B-E2FA-35D8-37FF-EE05CF4F0B8C}"/>
              </a:ext>
            </a:extLst>
          </p:cNvPr>
          <p:cNvSpPr txBox="1"/>
          <p:nvPr/>
        </p:nvSpPr>
        <p:spPr>
          <a:xfrm>
            <a:off x="1466592" y="5973811"/>
            <a:ext cx="2295224" cy="215444"/>
          </a:xfrm>
          <a:prstGeom prst="rect">
            <a:avLst/>
          </a:prstGeom>
          <a:noFill/>
        </p:spPr>
        <p:txBody>
          <a:bodyPr wrap="square" rtlCol="0">
            <a:spAutoFit/>
          </a:bodyPr>
          <a:lstStyle/>
          <a:p>
            <a:r>
              <a:rPr lang="en-US" sz="800" dirty="0">
                <a:solidFill>
                  <a:schemeClr val="bg1"/>
                </a:solidFill>
                <a:latin typeface="Times New Roman" panose="02020603050405020304" pitchFamily="18" charset="0"/>
                <a:cs typeface="Times New Roman" panose="02020603050405020304" pitchFamily="18" charset="0"/>
              </a:rPr>
              <a:t>Source: Uber website</a:t>
            </a:r>
          </a:p>
        </p:txBody>
      </p:sp>
      <p:sp>
        <p:nvSpPr>
          <p:cNvPr id="5" name="TextBox 4">
            <a:extLst>
              <a:ext uri="{FF2B5EF4-FFF2-40B4-BE49-F238E27FC236}">
                <a16:creationId xmlns:a16="http://schemas.microsoft.com/office/drawing/2014/main" id="{A66B70CF-A4CD-4463-69FA-F6852334EEF0}"/>
              </a:ext>
            </a:extLst>
          </p:cNvPr>
          <p:cNvSpPr txBox="1"/>
          <p:nvPr/>
        </p:nvSpPr>
        <p:spPr>
          <a:xfrm>
            <a:off x="4960291" y="5973811"/>
            <a:ext cx="2295224" cy="215444"/>
          </a:xfrm>
          <a:prstGeom prst="rect">
            <a:avLst/>
          </a:prstGeom>
          <a:noFill/>
        </p:spPr>
        <p:txBody>
          <a:bodyPr wrap="square" rtlCol="0">
            <a:spAutoFit/>
          </a:bodyPr>
          <a:lstStyle/>
          <a:p>
            <a:r>
              <a:rPr lang="en-US" sz="800" dirty="0">
                <a:solidFill>
                  <a:schemeClr val="bg1"/>
                </a:solidFill>
                <a:latin typeface="Times New Roman" panose="02020603050405020304" pitchFamily="18" charset="0"/>
                <a:cs typeface="Times New Roman" panose="02020603050405020304" pitchFamily="18" charset="0"/>
              </a:rPr>
              <a:t>Source: Uber website</a:t>
            </a:r>
          </a:p>
        </p:txBody>
      </p:sp>
      <p:sp>
        <p:nvSpPr>
          <p:cNvPr id="6" name="TextBox 5">
            <a:extLst>
              <a:ext uri="{FF2B5EF4-FFF2-40B4-BE49-F238E27FC236}">
                <a16:creationId xmlns:a16="http://schemas.microsoft.com/office/drawing/2014/main" id="{863B767D-1D99-0362-AD93-727F49E29BD1}"/>
              </a:ext>
            </a:extLst>
          </p:cNvPr>
          <p:cNvSpPr txBox="1"/>
          <p:nvPr/>
        </p:nvSpPr>
        <p:spPr>
          <a:xfrm>
            <a:off x="8418281" y="5973811"/>
            <a:ext cx="2295224" cy="215444"/>
          </a:xfrm>
          <a:prstGeom prst="rect">
            <a:avLst/>
          </a:prstGeom>
          <a:noFill/>
        </p:spPr>
        <p:txBody>
          <a:bodyPr wrap="square" rtlCol="0">
            <a:spAutoFit/>
          </a:bodyPr>
          <a:lstStyle/>
          <a:p>
            <a:r>
              <a:rPr lang="en-US" sz="800" dirty="0">
                <a:solidFill>
                  <a:schemeClr val="bg1"/>
                </a:solidFill>
                <a:latin typeface="Times New Roman" panose="02020603050405020304" pitchFamily="18" charset="0"/>
                <a:cs typeface="Times New Roman" panose="02020603050405020304" pitchFamily="18" charset="0"/>
              </a:rPr>
              <a:t>Source: Uber website</a:t>
            </a:r>
          </a:p>
        </p:txBody>
      </p:sp>
    </p:spTree>
    <p:extLst>
      <p:ext uri="{BB962C8B-B14F-4D97-AF65-F5344CB8AC3E}">
        <p14:creationId xmlns:p14="http://schemas.microsoft.com/office/powerpoint/2010/main" val="42867867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0329A23-77AA-3D75-9762-859C9B6B86B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674208-2F5A-CC10-42D6-C10BC759C011}"/>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EFBC322D-A89D-D022-98FF-50B030954A77}"/>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A27F5088-23B6-438E-344B-DA5E1A5BA571}"/>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Tech disruption</a:t>
            </a:r>
          </a:p>
        </p:txBody>
      </p:sp>
      <p:sp>
        <p:nvSpPr>
          <p:cNvPr id="12" name="TextBox 11">
            <a:extLst>
              <a:ext uri="{FF2B5EF4-FFF2-40B4-BE49-F238E27FC236}">
                <a16:creationId xmlns:a16="http://schemas.microsoft.com/office/drawing/2014/main" id="{E31423F6-EA10-C928-322B-738019253F6F}"/>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Era defining company that we caught in the middle of a free cash flow inflection point that was for years overlooked by the market. Sell side considered international revenue an afterthought</a:t>
            </a:r>
          </a:p>
        </p:txBody>
      </p:sp>
      <p:pic>
        <p:nvPicPr>
          <p:cNvPr id="13" name="Picture 12" descr="A black background with a black square&#10;&#10;AI-generated content may be incorrect.">
            <a:extLst>
              <a:ext uri="{FF2B5EF4-FFF2-40B4-BE49-F238E27FC236}">
                <a16:creationId xmlns:a16="http://schemas.microsoft.com/office/drawing/2014/main" id="{C1D64EEC-9304-92F3-F031-6EF17BE16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147" y="12618"/>
            <a:ext cx="2743261" cy="2020140"/>
          </a:xfrm>
          <a:prstGeom prst="rect">
            <a:avLst/>
          </a:prstGeom>
        </p:spPr>
      </p:pic>
      <p:graphicFrame>
        <p:nvGraphicFramePr>
          <p:cNvPr id="5" name="Chart 4">
            <a:extLst>
              <a:ext uri="{FF2B5EF4-FFF2-40B4-BE49-F238E27FC236}">
                <a16:creationId xmlns:a16="http://schemas.microsoft.com/office/drawing/2014/main" id="{3DDC7E56-C25F-0AF8-2BC4-460C51530835}"/>
              </a:ext>
            </a:extLst>
          </p:cNvPr>
          <p:cNvGraphicFramePr>
            <a:graphicFrameLocks/>
          </p:cNvGraphicFramePr>
          <p:nvPr>
            <p:extLst>
              <p:ext uri="{D42A27DB-BD31-4B8C-83A1-F6EECF244321}">
                <p14:modId xmlns:p14="http://schemas.microsoft.com/office/powerpoint/2010/main" val="1185603733"/>
              </p:ext>
            </p:extLst>
          </p:nvPr>
        </p:nvGraphicFramePr>
        <p:xfrm>
          <a:off x="1466592" y="3702105"/>
          <a:ext cx="9258816"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83975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CBBBF953-62CC-899C-88F5-A0F00F0F47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1039D8-1D8A-F989-D7B4-EEF42CE58AFB}"/>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8B9A2727-DC0A-DF39-042E-2EFE3DF399F5}"/>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859291B5-F2F9-311B-A646-D7ED8CC1B98F}"/>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Tech disruption</a:t>
            </a:r>
          </a:p>
        </p:txBody>
      </p:sp>
      <p:sp>
        <p:nvSpPr>
          <p:cNvPr id="12" name="TextBox 11">
            <a:extLst>
              <a:ext uri="{FF2B5EF4-FFF2-40B4-BE49-F238E27FC236}">
                <a16:creationId xmlns:a16="http://schemas.microsoft.com/office/drawing/2014/main" id="{96AC1244-659C-E21C-5B23-20C32498C918}"/>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Era defining company that we caught in the middle of a free cash flow inflection point that was for years overlooked by the market. Sell side considered international revenue an afterthought</a:t>
            </a:r>
          </a:p>
        </p:txBody>
      </p:sp>
      <p:pic>
        <p:nvPicPr>
          <p:cNvPr id="13" name="Picture 12" descr="A black background with a black square&#10;&#10;AI-generated content may be incorrect.">
            <a:extLst>
              <a:ext uri="{FF2B5EF4-FFF2-40B4-BE49-F238E27FC236}">
                <a16:creationId xmlns:a16="http://schemas.microsoft.com/office/drawing/2014/main" id="{4A332BB0-7B66-2947-7307-07DE55005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147" y="12618"/>
            <a:ext cx="2743261" cy="2020140"/>
          </a:xfrm>
          <a:prstGeom prst="rect">
            <a:avLst/>
          </a:prstGeom>
        </p:spPr>
      </p:pic>
      <p:pic>
        <p:nvPicPr>
          <p:cNvPr id="3" name="Imagem 7" descr="Diagrama&#10;&#10;Descrição gerada automaticamente">
            <a:extLst>
              <a:ext uri="{FF2B5EF4-FFF2-40B4-BE49-F238E27FC236}">
                <a16:creationId xmlns:a16="http://schemas.microsoft.com/office/drawing/2014/main" id="{8AE87F77-7D1B-88E0-0A36-92FD7B205CB5}"/>
              </a:ext>
            </a:extLst>
          </p:cNvPr>
          <p:cNvPicPr>
            <a:picLocks noChangeAspect="1"/>
          </p:cNvPicPr>
          <p:nvPr/>
        </p:nvPicPr>
        <p:blipFill>
          <a:blip r:embed="rId3">
            <a:extLst>
              <a:ext uri="{28A0092B-C50C-407E-A947-70E740481C1C}">
                <a14:useLocalDpi xmlns:a14="http://schemas.microsoft.com/office/drawing/2010/main" val="0"/>
              </a:ext>
            </a:extLst>
          </a:blip>
          <a:srcRect l="6962" r="4988"/>
          <a:stretch/>
        </p:blipFill>
        <p:spPr>
          <a:xfrm>
            <a:off x="6542202" y="3741236"/>
            <a:ext cx="3958960" cy="2664938"/>
          </a:xfrm>
          <a:prstGeom prst="rect">
            <a:avLst/>
          </a:prstGeom>
          <a:ln>
            <a:noFill/>
          </a:ln>
        </p:spPr>
      </p:pic>
      <p:pic>
        <p:nvPicPr>
          <p:cNvPr id="6" name="Picture 5" descr="A graph of a number of bars&#10;&#10;AI-generated content may be incorrect.">
            <a:extLst>
              <a:ext uri="{FF2B5EF4-FFF2-40B4-BE49-F238E27FC236}">
                <a16:creationId xmlns:a16="http://schemas.microsoft.com/office/drawing/2014/main" id="{2C1F6A39-17B7-629E-AE9F-47A7E40FC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591" y="3708362"/>
            <a:ext cx="2961029" cy="2663463"/>
          </a:xfrm>
          <a:prstGeom prst="rect">
            <a:avLst/>
          </a:prstGeom>
        </p:spPr>
      </p:pic>
    </p:spTree>
    <p:extLst>
      <p:ext uri="{BB962C8B-B14F-4D97-AF65-F5344CB8AC3E}">
        <p14:creationId xmlns:p14="http://schemas.microsoft.com/office/powerpoint/2010/main" val="2216374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46042F2-D583-4FFE-ABDA-0F6E1557A1E3}"/>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BFABD67-542C-A0D3-E9BB-F06647469DD0}"/>
              </a:ext>
            </a:extLst>
          </p:cNvPr>
          <p:cNvGraphicFramePr>
            <a:graphicFrameLocks/>
          </p:cNvGraphicFramePr>
          <p:nvPr>
            <p:extLst>
              <p:ext uri="{D42A27DB-BD31-4B8C-83A1-F6EECF244321}">
                <p14:modId xmlns:p14="http://schemas.microsoft.com/office/powerpoint/2010/main" val="380159135"/>
              </p:ext>
            </p:extLst>
          </p:nvPr>
        </p:nvGraphicFramePr>
        <p:xfrm>
          <a:off x="558265" y="3217735"/>
          <a:ext cx="10167143" cy="31025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974B6505-49CD-0D98-EDDA-383EA20029DD}"/>
              </a:ext>
            </a:extLst>
          </p:cNvPr>
          <p:cNvGraphicFramePr>
            <a:graphicFrameLocks/>
          </p:cNvGraphicFramePr>
          <p:nvPr>
            <p:extLst>
              <p:ext uri="{D42A27DB-BD31-4B8C-83A1-F6EECF244321}">
                <p14:modId xmlns:p14="http://schemas.microsoft.com/office/powerpoint/2010/main" val="1010927242"/>
              </p:ext>
            </p:extLst>
          </p:nvPr>
        </p:nvGraphicFramePr>
        <p:xfrm>
          <a:off x="264160" y="3069611"/>
          <a:ext cx="10461248" cy="310258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E78FDC7-4F33-058B-99C7-ACF20734319F}"/>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AFF7472F-4571-5686-8D26-3E7F80C4DCCE}"/>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CD2F3D47-B592-26FC-53DC-A37CCE3973CB}"/>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Tech disruption</a:t>
            </a:r>
          </a:p>
        </p:txBody>
      </p:sp>
      <p:sp>
        <p:nvSpPr>
          <p:cNvPr id="12" name="TextBox 11">
            <a:extLst>
              <a:ext uri="{FF2B5EF4-FFF2-40B4-BE49-F238E27FC236}">
                <a16:creationId xmlns:a16="http://schemas.microsoft.com/office/drawing/2014/main" id="{45A8FD35-7ECB-8744-FE50-8CFAD9AC015D}"/>
              </a:ext>
            </a:extLst>
          </p:cNvPr>
          <p:cNvSpPr txBox="1"/>
          <p:nvPr/>
        </p:nvSpPr>
        <p:spPr>
          <a:xfrm>
            <a:off x="1466592" y="2386738"/>
            <a:ext cx="9738219" cy="830997"/>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“Success in Mobility starts with drivers, the engine of growth” as stated in Uber investor day 2024</a:t>
            </a:r>
          </a:p>
        </p:txBody>
      </p:sp>
      <p:pic>
        <p:nvPicPr>
          <p:cNvPr id="13" name="Picture 12" descr="A black background with a black square&#10;&#10;AI-generated content may be incorrect.">
            <a:extLst>
              <a:ext uri="{FF2B5EF4-FFF2-40B4-BE49-F238E27FC236}">
                <a16:creationId xmlns:a16="http://schemas.microsoft.com/office/drawing/2014/main" id="{7BBE47DF-0A3B-A101-05B1-4E1E62AD21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2147" y="12618"/>
            <a:ext cx="2743261" cy="2020140"/>
          </a:xfrm>
          <a:prstGeom prst="rect">
            <a:avLst/>
          </a:prstGeom>
          <a:solidFill>
            <a:srgbClr val="002060"/>
          </a:solidFill>
        </p:spPr>
      </p:pic>
      <p:sp>
        <p:nvSpPr>
          <p:cNvPr id="9" name="TextBox 8">
            <a:extLst>
              <a:ext uri="{FF2B5EF4-FFF2-40B4-BE49-F238E27FC236}">
                <a16:creationId xmlns:a16="http://schemas.microsoft.com/office/drawing/2014/main" id="{53526557-CA32-7260-7E63-E7A7401B9290}"/>
              </a:ext>
            </a:extLst>
          </p:cNvPr>
          <p:cNvSpPr txBox="1"/>
          <p:nvPr/>
        </p:nvSpPr>
        <p:spPr>
          <a:xfrm>
            <a:off x="1466592" y="3286712"/>
            <a:ext cx="5075610"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Trips: 1,550 millions to 3,068 millions</a:t>
            </a:r>
          </a:p>
        </p:txBody>
      </p:sp>
      <p:sp>
        <p:nvSpPr>
          <p:cNvPr id="4" name="TextBox 3">
            <a:extLst>
              <a:ext uri="{FF2B5EF4-FFF2-40B4-BE49-F238E27FC236}">
                <a16:creationId xmlns:a16="http://schemas.microsoft.com/office/drawing/2014/main" id="{B7304E98-CA79-CD02-BEC8-8FC26C9922BA}"/>
              </a:ext>
            </a:extLst>
          </p:cNvPr>
          <p:cNvSpPr txBox="1"/>
          <p:nvPr/>
        </p:nvSpPr>
        <p:spPr>
          <a:xfrm>
            <a:off x="10725408" y="3286712"/>
            <a:ext cx="886120" cy="1200329"/>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Trips</a:t>
            </a:r>
          </a:p>
          <a:p>
            <a:endParaRPr lang="en-US" sz="900" dirty="0">
              <a:solidFill>
                <a:schemeClr val="bg1"/>
              </a:solidFill>
              <a:latin typeface="Times New Roman" panose="02020603050405020304" pitchFamily="18" charset="0"/>
              <a:cs typeface="Times New Roman" panose="02020603050405020304" pitchFamily="18" charset="0"/>
            </a:endParaRPr>
          </a:p>
          <a:p>
            <a:endParaRPr lang="en-US" sz="900" dirty="0">
              <a:solidFill>
                <a:schemeClr val="bg1"/>
              </a:solidFill>
              <a:latin typeface="Times New Roman" panose="02020603050405020304" pitchFamily="18" charset="0"/>
              <a:cs typeface="Times New Roman" panose="02020603050405020304" pitchFamily="18" charset="0"/>
            </a:endParaRPr>
          </a:p>
          <a:p>
            <a:endParaRPr lang="en-US" sz="900" dirty="0">
              <a:solidFill>
                <a:schemeClr val="bg1"/>
              </a:solidFill>
              <a:latin typeface="Times New Roman" panose="02020603050405020304" pitchFamily="18" charset="0"/>
              <a:cs typeface="Times New Roman" panose="02020603050405020304" pitchFamily="18" charset="0"/>
            </a:endParaRPr>
          </a:p>
          <a:p>
            <a:endParaRPr lang="en-US" sz="900" dirty="0">
              <a:solidFill>
                <a:schemeClr val="bg1"/>
              </a:solidFill>
              <a:latin typeface="Times New Roman" panose="02020603050405020304" pitchFamily="18" charset="0"/>
              <a:cs typeface="Times New Roman" panose="02020603050405020304" pitchFamily="18" charset="0"/>
            </a:endParaRPr>
          </a:p>
          <a:p>
            <a:endParaRPr lang="en-US" sz="900" dirty="0">
              <a:solidFill>
                <a:schemeClr val="bg1"/>
              </a:solidFill>
              <a:latin typeface="Times New Roman" panose="02020603050405020304" pitchFamily="18" charset="0"/>
              <a:cs typeface="Times New Roman" panose="02020603050405020304" pitchFamily="18" charset="0"/>
            </a:endParaRPr>
          </a:p>
          <a:p>
            <a:endParaRPr lang="en-US" sz="900" dirty="0">
              <a:solidFill>
                <a:schemeClr val="bg1"/>
              </a:solidFill>
              <a:latin typeface="Times New Roman" panose="02020603050405020304" pitchFamily="18" charset="0"/>
              <a:cs typeface="Times New Roman" panose="02020603050405020304" pitchFamily="18" charset="0"/>
            </a:endParaRPr>
          </a:p>
          <a:p>
            <a:r>
              <a:rPr lang="en-US" sz="900" dirty="0">
                <a:solidFill>
                  <a:schemeClr val="accent2">
                    <a:lumMod val="60000"/>
                    <a:lumOff val="40000"/>
                  </a:schemeClr>
                </a:solidFill>
                <a:latin typeface="Times New Roman" panose="02020603050405020304" pitchFamily="18" charset="0"/>
                <a:cs typeface="Times New Roman" panose="02020603050405020304" pitchFamily="18" charset="0"/>
              </a:rPr>
              <a:t>Stock price </a:t>
            </a:r>
          </a:p>
        </p:txBody>
      </p:sp>
      <p:sp>
        <p:nvSpPr>
          <p:cNvPr id="5" name="TextBox 4">
            <a:extLst>
              <a:ext uri="{FF2B5EF4-FFF2-40B4-BE49-F238E27FC236}">
                <a16:creationId xmlns:a16="http://schemas.microsoft.com/office/drawing/2014/main" id="{2816257C-E21B-F9FA-D957-62B96C5272A9}"/>
              </a:ext>
            </a:extLst>
          </p:cNvPr>
          <p:cNvSpPr txBox="1"/>
          <p:nvPr/>
        </p:nvSpPr>
        <p:spPr>
          <a:xfrm>
            <a:off x="10522050" y="4532299"/>
            <a:ext cx="886120" cy="230832"/>
          </a:xfrm>
          <a:prstGeom prst="rect">
            <a:avLst/>
          </a:prstGeom>
          <a:noFill/>
        </p:spPr>
        <p:txBody>
          <a:bodyPr wrap="square" rtlCol="0">
            <a:spAutoFit/>
          </a:bodyPr>
          <a:lstStyle/>
          <a:p>
            <a:r>
              <a:rPr lang="en-US" sz="900" dirty="0">
                <a:solidFill>
                  <a:schemeClr val="bg1">
                    <a:lumMod val="50000"/>
                  </a:schemeClr>
                </a:solidFill>
                <a:latin typeface="Times New Roman" panose="02020603050405020304" pitchFamily="18" charset="0"/>
                <a:cs typeface="Times New Roman" panose="02020603050405020304" pitchFamily="18" charset="0"/>
              </a:rPr>
              <a:t>US$ 60.32</a:t>
            </a:r>
          </a:p>
        </p:txBody>
      </p:sp>
      <p:sp>
        <p:nvSpPr>
          <p:cNvPr id="10" name="TextBox 9">
            <a:extLst>
              <a:ext uri="{FF2B5EF4-FFF2-40B4-BE49-F238E27FC236}">
                <a16:creationId xmlns:a16="http://schemas.microsoft.com/office/drawing/2014/main" id="{5A4637A3-AC10-AB49-978F-F8BE724826F8}"/>
              </a:ext>
            </a:extLst>
          </p:cNvPr>
          <p:cNvSpPr txBox="1"/>
          <p:nvPr/>
        </p:nvSpPr>
        <p:spPr>
          <a:xfrm>
            <a:off x="558265" y="4763131"/>
            <a:ext cx="886120" cy="230832"/>
          </a:xfrm>
          <a:prstGeom prst="rect">
            <a:avLst/>
          </a:prstGeom>
          <a:noFill/>
        </p:spPr>
        <p:txBody>
          <a:bodyPr wrap="square" rtlCol="0">
            <a:spAutoFit/>
          </a:bodyPr>
          <a:lstStyle/>
          <a:p>
            <a:r>
              <a:rPr lang="en-US" sz="900" dirty="0">
                <a:solidFill>
                  <a:schemeClr val="bg1">
                    <a:lumMod val="50000"/>
                  </a:schemeClr>
                </a:solidFill>
                <a:latin typeface="Times New Roman" panose="02020603050405020304" pitchFamily="18" charset="0"/>
                <a:cs typeface="Times New Roman" panose="02020603050405020304" pitchFamily="18" charset="0"/>
              </a:rPr>
              <a:t>US$ 29.74</a:t>
            </a:r>
          </a:p>
        </p:txBody>
      </p:sp>
      <p:grpSp>
        <p:nvGrpSpPr>
          <p:cNvPr id="8" name="Group 7">
            <a:extLst>
              <a:ext uri="{FF2B5EF4-FFF2-40B4-BE49-F238E27FC236}">
                <a16:creationId xmlns:a16="http://schemas.microsoft.com/office/drawing/2014/main" id="{00AD6020-A6FE-6D1B-C0B7-72FCA34881BA}"/>
              </a:ext>
            </a:extLst>
          </p:cNvPr>
          <p:cNvGrpSpPr/>
          <p:nvPr/>
        </p:nvGrpSpPr>
        <p:grpSpPr>
          <a:xfrm>
            <a:off x="6330526" y="3365860"/>
            <a:ext cx="4235847" cy="2178292"/>
            <a:chOff x="3891280" y="3357879"/>
            <a:chExt cx="2249103" cy="3061393"/>
          </a:xfrm>
        </p:grpSpPr>
        <p:cxnSp>
          <p:nvCxnSpPr>
            <p:cNvPr id="11" name="Straight Connector 10">
              <a:extLst>
                <a:ext uri="{FF2B5EF4-FFF2-40B4-BE49-F238E27FC236}">
                  <a16:creationId xmlns:a16="http://schemas.microsoft.com/office/drawing/2014/main" id="{448B5444-7F53-29C5-AA94-5CA365F63594}"/>
                </a:ext>
              </a:extLst>
            </p:cNvPr>
            <p:cNvCxnSpPr>
              <a:cxnSpLocks/>
            </p:cNvCxnSpPr>
            <p:nvPr/>
          </p:nvCxnSpPr>
          <p:spPr>
            <a:xfrm>
              <a:off x="6140383" y="3428999"/>
              <a:ext cx="0" cy="2990273"/>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D0FAC6C-502B-D66C-3E8E-A2FEFDD5EDB6}"/>
                </a:ext>
              </a:extLst>
            </p:cNvPr>
            <p:cNvSpPr txBox="1"/>
            <p:nvPr/>
          </p:nvSpPr>
          <p:spPr>
            <a:xfrm>
              <a:off x="3891280" y="3357879"/>
              <a:ext cx="2204715" cy="432553"/>
            </a:xfrm>
            <a:prstGeom prst="rect">
              <a:avLst/>
            </a:prstGeom>
            <a:noFill/>
          </p:spPr>
          <p:txBody>
            <a:bodyPr wrap="square" rtlCol="0">
              <a:spAutoFit/>
            </a:bodyPr>
            <a:lstStyle/>
            <a:p>
              <a:pPr algn="r"/>
              <a:r>
                <a:rPr lang="en-US" sz="1400" dirty="0">
                  <a:solidFill>
                    <a:schemeClr val="accent2">
                      <a:lumMod val="60000"/>
                      <a:lumOff val="40000"/>
                    </a:schemeClr>
                  </a:solidFill>
                  <a:latin typeface="Times New Roman" panose="02020603050405020304" pitchFamily="18" charset="0"/>
                  <a:cs typeface="Times New Roman" panose="02020603050405020304" pitchFamily="18" charset="0"/>
                </a:rPr>
                <a:t>Position sold – 12/01/2025 – US$66.29</a:t>
              </a:r>
            </a:p>
          </p:txBody>
        </p:sp>
      </p:grpSp>
      <p:grpSp>
        <p:nvGrpSpPr>
          <p:cNvPr id="15" name="Group 14">
            <a:extLst>
              <a:ext uri="{FF2B5EF4-FFF2-40B4-BE49-F238E27FC236}">
                <a16:creationId xmlns:a16="http://schemas.microsoft.com/office/drawing/2014/main" id="{A6932E55-2AC7-AD57-8528-ED257BBBF58E}"/>
              </a:ext>
            </a:extLst>
          </p:cNvPr>
          <p:cNvGrpSpPr/>
          <p:nvPr/>
        </p:nvGrpSpPr>
        <p:grpSpPr>
          <a:xfrm>
            <a:off x="736807" y="3656044"/>
            <a:ext cx="4235846" cy="1924979"/>
            <a:chOff x="3891280" y="3357879"/>
            <a:chExt cx="2249102" cy="3061393"/>
          </a:xfrm>
        </p:grpSpPr>
        <p:cxnSp>
          <p:nvCxnSpPr>
            <p:cNvPr id="16" name="Straight Connector 15">
              <a:extLst>
                <a:ext uri="{FF2B5EF4-FFF2-40B4-BE49-F238E27FC236}">
                  <a16:creationId xmlns:a16="http://schemas.microsoft.com/office/drawing/2014/main" id="{2190F8EE-0984-1E9F-A17F-CF3F4AD2A032}"/>
                </a:ext>
              </a:extLst>
            </p:cNvPr>
            <p:cNvCxnSpPr>
              <a:cxnSpLocks/>
            </p:cNvCxnSpPr>
            <p:nvPr/>
          </p:nvCxnSpPr>
          <p:spPr>
            <a:xfrm>
              <a:off x="6140382" y="3428999"/>
              <a:ext cx="0" cy="2990273"/>
            </a:xfrm>
            <a:prstGeom prst="line">
              <a:avLst/>
            </a:prstGeom>
            <a:ln w="3175">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821EB6D-24FE-8D91-308F-CDF918F7EAE4}"/>
                </a:ext>
              </a:extLst>
            </p:cNvPr>
            <p:cNvSpPr txBox="1"/>
            <p:nvPr/>
          </p:nvSpPr>
          <p:spPr>
            <a:xfrm>
              <a:off x="3891280" y="3357879"/>
              <a:ext cx="2204715" cy="489474"/>
            </a:xfrm>
            <a:prstGeom prst="rect">
              <a:avLst/>
            </a:prstGeom>
            <a:noFill/>
          </p:spPr>
          <p:txBody>
            <a:bodyPr wrap="square" rtlCol="0">
              <a:spAutoFit/>
            </a:bodyPr>
            <a:lstStyle/>
            <a:p>
              <a:pPr algn="r"/>
              <a:r>
                <a:rPr lang="en-US" sz="1400" dirty="0">
                  <a:solidFill>
                    <a:schemeClr val="accent2">
                      <a:lumMod val="60000"/>
                      <a:lumOff val="40000"/>
                    </a:schemeClr>
                  </a:solidFill>
                  <a:latin typeface="Times New Roman" panose="02020603050405020304" pitchFamily="18" charset="0"/>
                  <a:cs typeface="Times New Roman" panose="02020603050405020304" pitchFamily="18" charset="0"/>
                </a:rPr>
                <a:t>Position started – 02/08/2022 – US$43.49</a:t>
              </a:r>
            </a:p>
          </p:txBody>
        </p:sp>
      </p:grpSp>
    </p:spTree>
    <p:extLst>
      <p:ext uri="{BB962C8B-B14F-4D97-AF65-F5344CB8AC3E}">
        <p14:creationId xmlns:p14="http://schemas.microsoft.com/office/powerpoint/2010/main" val="11740840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18CB5A05-AF8C-6C7B-2B22-827A34D0CC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7BBCCB-4E25-4CBF-D1B9-069008A44FC7}"/>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264C1651-1440-55F8-BC74-B2FFFF6A9A31}"/>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26CB57B5-C3B0-29EE-0BD3-783B3CC5A89C}"/>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Tech disruption</a:t>
            </a:r>
          </a:p>
        </p:txBody>
      </p:sp>
      <p:sp>
        <p:nvSpPr>
          <p:cNvPr id="12" name="TextBox 11">
            <a:extLst>
              <a:ext uri="{FF2B5EF4-FFF2-40B4-BE49-F238E27FC236}">
                <a16:creationId xmlns:a16="http://schemas.microsoft.com/office/drawing/2014/main" id="{3FA77AB8-58F4-30B7-FE75-46D3C8955572}"/>
              </a:ext>
            </a:extLst>
          </p:cNvPr>
          <p:cNvSpPr txBox="1"/>
          <p:nvPr/>
        </p:nvSpPr>
        <p:spPr>
          <a:xfrm>
            <a:off x="1466592" y="2386738"/>
            <a:ext cx="9738219" cy="830997"/>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Our position in Brazil and our global travels allowed us to see before sell side based in NYC that Tinder was a global phenomenon</a:t>
            </a:r>
          </a:p>
        </p:txBody>
      </p:sp>
      <p:pic>
        <p:nvPicPr>
          <p:cNvPr id="3" name="Picture 2" descr="A blue and green logo&#10;&#10;AI-generated content may be incorrect.">
            <a:extLst>
              <a:ext uri="{FF2B5EF4-FFF2-40B4-BE49-F238E27FC236}">
                <a16:creationId xmlns:a16="http://schemas.microsoft.com/office/drawing/2014/main" id="{40DBD4EF-5A35-AF12-EDB8-D46CA8B60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533" y="668745"/>
            <a:ext cx="3064972" cy="973228"/>
          </a:xfrm>
          <a:prstGeom prst="rect">
            <a:avLst/>
          </a:prstGeom>
        </p:spPr>
      </p:pic>
      <p:pic>
        <p:nvPicPr>
          <p:cNvPr id="3074" name="Picture 2" descr="Match Group: Swipe Right On The Industry Leader (NASDAQ:MTCH) | Seeking  Alpha">
            <a:extLst>
              <a:ext uri="{FF2B5EF4-FFF2-40B4-BE49-F238E27FC236}">
                <a16:creationId xmlns:a16="http://schemas.microsoft.com/office/drawing/2014/main" id="{131AE59A-DA2F-6608-9FBE-75C64D826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799" y="3581114"/>
            <a:ext cx="6268403" cy="2120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9BF468-80A5-0DE9-685D-CB2B4E2F6AFC}"/>
              </a:ext>
            </a:extLst>
          </p:cNvPr>
          <p:cNvSpPr txBox="1"/>
          <p:nvPr/>
        </p:nvSpPr>
        <p:spPr>
          <a:xfrm>
            <a:off x="6925352" y="5487384"/>
            <a:ext cx="2295224" cy="215444"/>
          </a:xfrm>
          <a:prstGeom prst="rect">
            <a:avLst/>
          </a:prstGeom>
          <a:noFill/>
        </p:spPr>
        <p:txBody>
          <a:bodyPr wrap="square" rtlCol="0">
            <a:spAutoFit/>
          </a:bodyPr>
          <a:lstStyle/>
          <a:p>
            <a:pPr algn="r"/>
            <a:r>
              <a:rPr lang="en-US" sz="800" dirty="0">
                <a:solidFill>
                  <a:srgbClr val="002060"/>
                </a:solidFill>
                <a:latin typeface="Times New Roman" panose="02020603050405020304" pitchFamily="18" charset="0"/>
                <a:cs typeface="Times New Roman" panose="02020603050405020304" pitchFamily="18" charset="0"/>
              </a:rPr>
              <a:t>Source:</a:t>
            </a:r>
            <a:r>
              <a:rPr lang="en-US" sz="800" i="1" dirty="0">
                <a:solidFill>
                  <a:srgbClr val="002060"/>
                </a:solidFill>
                <a:latin typeface="-apple-system"/>
                <a:cs typeface="Times New Roman" panose="02020603050405020304" pitchFamily="18" charset="0"/>
              </a:rPr>
              <a:t> </a:t>
            </a:r>
            <a:r>
              <a:rPr lang="en-US" sz="800" b="0" i="1" u="none" strike="noStrike" dirty="0">
                <a:solidFill>
                  <a:srgbClr val="002060"/>
                </a:solidFill>
                <a:effectLst/>
                <a:latin typeface="-apple-system"/>
                <a:hlinkClick r:id="rId4">
                  <a:extLst>
                    <a:ext uri="{A12FA001-AC4F-418D-AE19-62706E023703}">
                      <ahyp:hlinkClr xmlns:ahyp="http://schemas.microsoft.com/office/drawing/2018/hyperlinkcolor" val="tx"/>
                    </a:ext>
                  </a:extLst>
                </a:hlinkClick>
              </a:rPr>
              <a:t>Match Group Investor Presentation</a:t>
            </a:r>
            <a:endParaRPr lang="en-US" sz="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191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73CE56F-A545-063F-A74F-CDC7F184AF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2F2D10-DDC1-E959-1AC9-3D4BB227E555}"/>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BE15EBF1-C007-0212-9C03-8E47C421F767}"/>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BB3C916D-316B-BBB3-D2F0-9C1BDD5B5EE9}"/>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Tech disruption</a:t>
            </a:r>
          </a:p>
        </p:txBody>
      </p:sp>
      <p:sp>
        <p:nvSpPr>
          <p:cNvPr id="12" name="TextBox 11">
            <a:extLst>
              <a:ext uri="{FF2B5EF4-FFF2-40B4-BE49-F238E27FC236}">
                <a16:creationId xmlns:a16="http://schemas.microsoft.com/office/drawing/2014/main" id="{ECA21B28-85CD-3C02-B3B9-CBBC05CAA732}"/>
              </a:ext>
            </a:extLst>
          </p:cNvPr>
          <p:cNvSpPr txBox="1"/>
          <p:nvPr/>
        </p:nvSpPr>
        <p:spPr>
          <a:xfrm>
            <a:off x="1466592" y="2386738"/>
            <a:ext cx="9738219" cy="830997"/>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Our position in Brazil and our global travels allowed us to see before sell side based in NYC that Tinder was a global phenomenon</a:t>
            </a:r>
          </a:p>
        </p:txBody>
      </p:sp>
      <p:pic>
        <p:nvPicPr>
          <p:cNvPr id="3" name="Picture 2" descr="A blue and green logo&#10;&#10;AI-generated content may be incorrect.">
            <a:extLst>
              <a:ext uri="{FF2B5EF4-FFF2-40B4-BE49-F238E27FC236}">
                <a16:creationId xmlns:a16="http://schemas.microsoft.com/office/drawing/2014/main" id="{A8796EBD-56A7-1AAD-8A1F-B06CA66C2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533" y="668745"/>
            <a:ext cx="3064972" cy="973228"/>
          </a:xfrm>
          <a:prstGeom prst="rect">
            <a:avLst/>
          </a:prstGeom>
        </p:spPr>
      </p:pic>
      <p:sp>
        <p:nvSpPr>
          <p:cNvPr id="5" name="TextBox 4">
            <a:extLst>
              <a:ext uri="{FF2B5EF4-FFF2-40B4-BE49-F238E27FC236}">
                <a16:creationId xmlns:a16="http://schemas.microsoft.com/office/drawing/2014/main" id="{E3E344B4-5D30-AD3E-98D0-65CA4B58C19C}"/>
              </a:ext>
            </a:extLst>
          </p:cNvPr>
          <p:cNvSpPr txBox="1"/>
          <p:nvPr/>
        </p:nvSpPr>
        <p:spPr>
          <a:xfrm>
            <a:off x="6925352" y="5487384"/>
            <a:ext cx="2295224" cy="215444"/>
          </a:xfrm>
          <a:prstGeom prst="rect">
            <a:avLst/>
          </a:prstGeom>
          <a:noFill/>
        </p:spPr>
        <p:txBody>
          <a:bodyPr wrap="square" rtlCol="0">
            <a:spAutoFit/>
          </a:bodyPr>
          <a:lstStyle/>
          <a:p>
            <a:pPr algn="r"/>
            <a:r>
              <a:rPr lang="en-US" sz="800" dirty="0">
                <a:solidFill>
                  <a:srgbClr val="002060"/>
                </a:solidFill>
                <a:latin typeface="Times New Roman" panose="02020603050405020304" pitchFamily="18" charset="0"/>
                <a:cs typeface="Times New Roman" panose="02020603050405020304" pitchFamily="18" charset="0"/>
              </a:rPr>
              <a:t>Source:</a:t>
            </a:r>
            <a:r>
              <a:rPr lang="en-US" sz="800" i="1" dirty="0">
                <a:solidFill>
                  <a:srgbClr val="002060"/>
                </a:solidFill>
                <a:latin typeface="-apple-system"/>
                <a:cs typeface="Times New Roman" panose="02020603050405020304" pitchFamily="18" charset="0"/>
              </a:rPr>
              <a:t> </a:t>
            </a:r>
            <a:r>
              <a:rPr lang="en-US" sz="800" b="0" i="1" u="none" strike="noStrike" dirty="0">
                <a:solidFill>
                  <a:srgbClr val="002060"/>
                </a:solidFill>
                <a:effectLst/>
                <a:latin typeface="-apple-system"/>
                <a:hlinkClick r:id="rId3">
                  <a:extLst>
                    <a:ext uri="{A12FA001-AC4F-418D-AE19-62706E023703}">
                      <ahyp:hlinkClr xmlns:ahyp="http://schemas.microsoft.com/office/drawing/2018/hyperlinkcolor" val="tx"/>
                    </a:ext>
                  </a:extLst>
                </a:hlinkClick>
              </a:rPr>
              <a:t>Match Group Investor Presentation</a:t>
            </a:r>
            <a:endParaRPr lang="en-US" sz="8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75D086-B9F6-CF15-96C7-EBABB9907A82}"/>
              </a:ext>
            </a:extLst>
          </p:cNvPr>
          <p:cNvSpPr txBox="1"/>
          <p:nvPr/>
        </p:nvSpPr>
        <p:spPr>
          <a:xfrm>
            <a:off x="5307165" y="6022381"/>
            <a:ext cx="1577671" cy="215444"/>
          </a:xfrm>
          <a:prstGeom prst="rect">
            <a:avLst/>
          </a:prstGeom>
          <a:noFill/>
        </p:spPr>
        <p:txBody>
          <a:bodyPr wrap="square" rtlCol="0">
            <a:spAutoFit/>
          </a:bodyPr>
          <a:lstStyle/>
          <a:p>
            <a:pPr algn="ctr"/>
            <a:r>
              <a:rPr lang="en-US" sz="800" i="1" dirty="0">
                <a:solidFill>
                  <a:schemeClr val="bg1"/>
                </a:solidFill>
                <a:latin typeface="Times New Roman" panose="02020603050405020304" pitchFamily="18" charset="0"/>
                <a:cs typeface="Times New Roman" panose="02020603050405020304" pitchFamily="18" charset="0"/>
              </a:rPr>
              <a:t>*All in million USD</a:t>
            </a:r>
          </a:p>
        </p:txBody>
      </p:sp>
      <p:graphicFrame>
        <p:nvGraphicFramePr>
          <p:cNvPr id="9" name="Chart 8">
            <a:extLst>
              <a:ext uri="{FF2B5EF4-FFF2-40B4-BE49-F238E27FC236}">
                <a16:creationId xmlns:a16="http://schemas.microsoft.com/office/drawing/2014/main" id="{D8EC3CB9-7B22-CDB3-D50B-0BF5C08E4937}"/>
              </a:ext>
            </a:extLst>
          </p:cNvPr>
          <p:cNvGraphicFramePr>
            <a:graphicFrameLocks/>
          </p:cNvGraphicFramePr>
          <p:nvPr>
            <p:extLst>
              <p:ext uri="{D42A27DB-BD31-4B8C-83A1-F6EECF244321}">
                <p14:modId xmlns:p14="http://schemas.microsoft.com/office/powerpoint/2010/main" val="523225115"/>
              </p:ext>
            </p:extLst>
          </p:nvPr>
        </p:nvGraphicFramePr>
        <p:xfrm>
          <a:off x="876694" y="3347639"/>
          <a:ext cx="10444898"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362901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06B448E-D88E-DC32-5EAD-6DEAD06C11E7}"/>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9A0F5F51-8BBB-7837-0FAE-CF62427E491A}"/>
              </a:ext>
            </a:extLst>
          </p:cNvPr>
          <p:cNvGraphicFramePr>
            <a:graphicFrameLocks/>
          </p:cNvGraphicFramePr>
          <p:nvPr>
            <p:extLst>
              <p:ext uri="{D42A27DB-BD31-4B8C-83A1-F6EECF244321}">
                <p14:modId xmlns:p14="http://schemas.microsoft.com/office/powerpoint/2010/main" val="3311024685"/>
              </p:ext>
            </p:extLst>
          </p:nvPr>
        </p:nvGraphicFramePr>
        <p:xfrm>
          <a:off x="987188" y="3516197"/>
          <a:ext cx="10217623" cy="267305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3D4D325-0EC7-89F5-A66E-7AAC5FD93FF5}"/>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EAD0BD32-12E0-CDAD-618E-B77FE79234F7}"/>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E979A95B-9A71-75D1-DD0E-5AFCF122DC9A}"/>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Tech disruption</a:t>
            </a:r>
          </a:p>
        </p:txBody>
      </p:sp>
      <p:sp>
        <p:nvSpPr>
          <p:cNvPr id="12" name="TextBox 11">
            <a:extLst>
              <a:ext uri="{FF2B5EF4-FFF2-40B4-BE49-F238E27FC236}">
                <a16:creationId xmlns:a16="http://schemas.microsoft.com/office/drawing/2014/main" id="{030F1151-AB3C-D876-7486-521E4CBE429D}"/>
              </a:ext>
            </a:extLst>
          </p:cNvPr>
          <p:cNvSpPr txBox="1"/>
          <p:nvPr/>
        </p:nvSpPr>
        <p:spPr>
          <a:xfrm>
            <a:off x="1466592" y="2386738"/>
            <a:ext cx="9738219" cy="830997"/>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Our position in Brazil and our global travels allowed us to see before sell side based in NYC that Tinder was a global phenomenon</a:t>
            </a:r>
          </a:p>
        </p:txBody>
      </p:sp>
      <p:pic>
        <p:nvPicPr>
          <p:cNvPr id="3" name="Picture 2" descr="A blue and green logo&#10;&#10;AI-generated content may be incorrect.">
            <a:extLst>
              <a:ext uri="{FF2B5EF4-FFF2-40B4-BE49-F238E27FC236}">
                <a16:creationId xmlns:a16="http://schemas.microsoft.com/office/drawing/2014/main" id="{C771152F-290D-FA51-7DF3-B9BC94BBC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533" y="668745"/>
            <a:ext cx="3064972" cy="973228"/>
          </a:xfrm>
          <a:prstGeom prst="rect">
            <a:avLst/>
          </a:prstGeom>
        </p:spPr>
      </p:pic>
      <p:sp>
        <p:nvSpPr>
          <p:cNvPr id="5" name="TextBox 4">
            <a:extLst>
              <a:ext uri="{FF2B5EF4-FFF2-40B4-BE49-F238E27FC236}">
                <a16:creationId xmlns:a16="http://schemas.microsoft.com/office/drawing/2014/main" id="{F999BFBB-096E-685B-6A35-A4CDFE5D0842}"/>
              </a:ext>
            </a:extLst>
          </p:cNvPr>
          <p:cNvSpPr txBox="1"/>
          <p:nvPr/>
        </p:nvSpPr>
        <p:spPr>
          <a:xfrm>
            <a:off x="6925352" y="5487384"/>
            <a:ext cx="2295224" cy="215444"/>
          </a:xfrm>
          <a:prstGeom prst="rect">
            <a:avLst/>
          </a:prstGeom>
          <a:noFill/>
        </p:spPr>
        <p:txBody>
          <a:bodyPr wrap="square" rtlCol="0">
            <a:spAutoFit/>
          </a:bodyPr>
          <a:lstStyle/>
          <a:p>
            <a:pPr algn="r"/>
            <a:r>
              <a:rPr lang="en-US" sz="800" dirty="0">
                <a:solidFill>
                  <a:srgbClr val="002060"/>
                </a:solidFill>
                <a:latin typeface="Times New Roman" panose="02020603050405020304" pitchFamily="18" charset="0"/>
                <a:cs typeface="Times New Roman" panose="02020603050405020304" pitchFamily="18" charset="0"/>
              </a:rPr>
              <a:t>Source:</a:t>
            </a:r>
            <a:r>
              <a:rPr lang="en-US" sz="800" i="1" dirty="0">
                <a:solidFill>
                  <a:srgbClr val="002060"/>
                </a:solidFill>
                <a:latin typeface="-apple-system"/>
                <a:cs typeface="Times New Roman" panose="02020603050405020304" pitchFamily="18" charset="0"/>
              </a:rPr>
              <a:t> </a:t>
            </a:r>
            <a:r>
              <a:rPr lang="en-US" sz="800" b="0" i="1" u="none" strike="noStrike" dirty="0">
                <a:solidFill>
                  <a:srgbClr val="002060"/>
                </a:solidFill>
                <a:effectLst/>
                <a:latin typeface="-apple-system"/>
                <a:hlinkClick r:id="rId4">
                  <a:extLst>
                    <a:ext uri="{A12FA001-AC4F-418D-AE19-62706E023703}">
                      <ahyp:hlinkClr xmlns:ahyp="http://schemas.microsoft.com/office/drawing/2018/hyperlinkcolor" val="tx"/>
                    </a:ext>
                  </a:extLst>
                </a:hlinkClick>
              </a:rPr>
              <a:t>Match Group Investor Presentation</a:t>
            </a:r>
            <a:endParaRPr lang="en-US" sz="8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E1C90D-3F38-3F0E-9FA6-417ABC3A8EA7}"/>
              </a:ext>
            </a:extLst>
          </p:cNvPr>
          <p:cNvSpPr txBox="1"/>
          <p:nvPr/>
        </p:nvSpPr>
        <p:spPr>
          <a:xfrm>
            <a:off x="987188" y="5354847"/>
            <a:ext cx="688157" cy="230832"/>
          </a:xfrm>
          <a:prstGeom prst="rect">
            <a:avLst/>
          </a:prstGeom>
          <a:noFill/>
        </p:spPr>
        <p:txBody>
          <a:bodyPr wrap="square" rtlCol="0">
            <a:spAutoFit/>
          </a:bodyPr>
          <a:lstStyle/>
          <a:p>
            <a:r>
              <a:rPr lang="en-US" sz="900" dirty="0">
                <a:solidFill>
                  <a:schemeClr val="bg1">
                    <a:lumMod val="50000"/>
                  </a:schemeClr>
                </a:solidFill>
                <a:latin typeface="Times New Roman" panose="02020603050405020304" pitchFamily="18" charset="0"/>
                <a:cs typeface="Times New Roman" panose="02020603050405020304" pitchFamily="18" charset="0"/>
              </a:rPr>
              <a:t>US$ 20.00</a:t>
            </a:r>
          </a:p>
        </p:txBody>
      </p:sp>
      <p:sp>
        <p:nvSpPr>
          <p:cNvPr id="9" name="TextBox 8">
            <a:extLst>
              <a:ext uri="{FF2B5EF4-FFF2-40B4-BE49-F238E27FC236}">
                <a16:creationId xmlns:a16="http://schemas.microsoft.com/office/drawing/2014/main" id="{04B6CAB9-7C46-DD36-FD28-076B1F48C60B}"/>
              </a:ext>
            </a:extLst>
          </p:cNvPr>
          <p:cNvSpPr txBox="1"/>
          <p:nvPr/>
        </p:nvSpPr>
        <p:spPr>
          <a:xfrm>
            <a:off x="6690613" y="3667166"/>
            <a:ext cx="860257" cy="230832"/>
          </a:xfrm>
          <a:prstGeom prst="rect">
            <a:avLst/>
          </a:prstGeom>
          <a:noFill/>
        </p:spPr>
        <p:txBody>
          <a:bodyPr wrap="square" rtlCol="0">
            <a:spAutoFit/>
          </a:bodyPr>
          <a:lstStyle/>
          <a:p>
            <a:r>
              <a:rPr lang="en-US" sz="900" dirty="0">
                <a:solidFill>
                  <a:schemeClr val="bg1">
                    <a:lumMod val="50000"/>
                  </a:schemeClr>
                </a:solidFill>
                <a:latin typeface="Times New Roman" panose="02020603050405020304" pitchFamily="18" charset="0"/>
                <a:cs typeface="Times New Roman" panose="02020603050405020304" pitchFamily="18" charset="0"/>
              </a:rPr>
              <a:t>US$ 170.00</a:t>
            </a:r>
          </a:p>
        </p:txBody>
      </p:sp>
      <p:sp>
        <p:nvSpPr>
          <p:cNvPr id="10" name="TextBox 9">
            <a:extLst>
              <a:ext uri="{FF2B5EF4-FFF2-40B4-BE49-F238E27FC236}">
                <a16:creationId xmlns:a16="http://schemas.microsoft.com/office/drawing/2014/main" id="{40EEBAC0-B6C9-D0DA-E3EF-E7DDBD4F8D35}"/>
              </a:ext>
            </a:extLst>
          </p:cNvPr>
          <p:cNvSpPr txBox="1"/>
          <p:nvPr/>
        </p:nvSpPr>
        <p:spPr>
          <a:xfrm>
            <a:off x="10344554" y="5161723"/>
            <a:ext cx="860257" cy="230832"/>
          </a:xfrm>
          <a:prstGeom prst="rect">
            <a:avLst/>
          </a:prstGeom>
          <a:noFill/>
        </p:spPr>
        <p:txBody>
          <a:bodyPr wrap="square" rtlCol="0">
            <a:spAutoFit/>
          </a:bodyPr>
          <a:lstStyle/>
          <a:p>
            <a:pPr algn="r"/>
            <a:r>
              <a:rPr lang="en-US" sz="900" dirty="0">
                <a:solidFill>
                  <a:schemeClr val="bg1">
                    <a:lumMod val="50000"/>
                  </a:schemeClr>
                </a:solidFill>
                <a:latin typeface="Times New Roman" panose="02020603050405020304" pitchFamily="18" charset="0"/>
                <a:cs typeface="Times New Roman" panose="02020603050405020304" pitchFamily="18" charset="0"/>
              </a:rPr>
              <a:t>US$ 30.00</a:t>
            </a:r>
          </a:p>
        </p:txBody>
      </p:sp>
      <p:grpSp>
        <p:nvGrpSpPr>
          <p:cNvPr id="14" name="Group 13">
            <a:extLst>
              <a:ext uri="{FF2B5EF4-FFF2-40B4-BE49-F238E27FC236}">
                <a16:creationId xmlns:a16="http://schemas.microsoft.com/office/drawing/2014/main" id="{213D240E-1189-AD36-F1C5-D3EA1D0C9A73}"/>
              </a:ext>
            </a:extLst>
          </p:cNvPr>
          <p:cNvGrpSpPr/>
          <p:nvPr/>
        </p:nvGrpSpPr>
        <p:grpSpPr>
          <a:xfrm>
            <a:off x="454000" y="3299664"/>
            <a:ext cx="4152250" cy="2660106"/>
            <a:chOff x="5658164" y="3372712"/>
            <a:chExt cx="2204715" cy="3046560"/>
          </a:xfrm>
        </p:grpSpPr>
        <p:cxnSp>
          <p:nvCxnSpPr>
            <p:cNvPr id="15" name="Straight Connector 14">
              <a:extLst>
                <a:ext uri="{FF2B5EF4-FFF2-40B4-BE49-F238E27FC236}">
                  <a16:creationId xmlns:a16="http://schemas.microsoft.com/office/drawing/2014/main" id="{EF3621CA-C046-B5AB-F28C-DEEFEF8CE951}"/>
                </a:ext>
              </a:extLst>
            </p:cNvPr>
            <p:cNvCxnSpPr>
              <a:cxnSpLocks/>
            </p:cNvCxnSpPr>
            <p:nvPr/>
          </p:nvCxnSpPr>
          <p:spPr>
            <a:xfrm>
              <a:off x="6140382" y="3428999"/>
              <a:ext cx="0" cy="2990273"/>
            </a:xfrm>
            <a:prstGeom prst="line">
              <a:avLst/>
            </a:prstGeom>
            <a:ln w="3175">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8ABA921-E3D8-338C-B173-7943B5D690E7}"/>
                </a:ext>
              </a:extLst>
            </p:cNvPr>
            <p:cNvSpPr txBox="1"/>
            <p:nvPr/>
          </p:nvSpPr>
          <p:spPr>
            <a:xfrm>
              <a:off x="5658164" y="3372712"/>
              <a:ext cx="2204715" cy="352490"/>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Position started – 03/15/2017 – US$ 19.00</a:t>
              </a:r>
            </a:p>
          </p:txBody>
        </p:sp>
      </p:grpSp>
      <p:grpSp>
        <p:nvGrpSpPr>
          <p:cNvPr id="17" name="Group 16">
            <a:extLst>
              <a:ext uri="{FF2B5EF4-FFF2-40B4-BE49-F238E27FC236}">
                <a16:creationId xmlns:a16="http://schemas.microsoft.com/office/drawing/2014/main" id="{6B46AA4E-4E08-7046-E634-5D8AEB7B4BB0}"/>
              </a:ext>
            </a:extLst>
          </p:cNvPr>
          <p:cNvGrpSpPr/>
          <p:nvPr/>
        </p:nvGrpSpPr>
        <p:grpSpPr>
          <a:xfrm>
            <a:off x="4903898" y="3299664"/>
            <a:ext cx="4152250" cy="2660106"/>
            <a:chOff x="5658164" y="3372712"/>
            <a:chExt cx="2204715" cy="3046560"/>
          </a:xfrm>
        </p:grpSpPr>
        <p:cxnSp>
          <p:nvCxnSpPr>
            <p:cNvPr id="18" name="Straight Connector 17">
              <a:extLst>
                <a:ext uri="{FF2B5EF4-FFF2-40B4-BE49-F238E27FC236}">
                  <a16:creationId xmlns:a16="http://schemas.microsoft.com/office/drawing/2014/main" id="{AA38CDE6-C0EA-59FB-DEAE-6144E28D99C1}"/>
                </a:ext>
              </a:extLst>
            </p:cNvPr>
            <p:cNvCxnSpPr>
              <a:cxnSpLocks/>
            </p:cNvCxnSpPr>
            <p:nvPr/>
          </p:nvCxnSpPr>
          <p:spPr>
            <a:xfrm>
              <a:off x="6140382" y="3428999"/>
              <a:ext cx="0" cy="2990273"/>
            </a:xfrm>
            <a:prstGeom prst="line">
              <a:avLst/>
            </a:prstGeom>
            <a:ln w="3175">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65A41D9-5EBD-D27D-F353-043E988239A6}"/>
                </a:ext>
              </a:extLst>
            </p:cNvPr>
            <p:cNvSpPr txBox="1"/>
            <p:nvPr/>
          </p:nvSpPr>
          <p:spPr>
            <a:xfrm>
              <a:off x="5658164" y="3372712"/>
              <a:ext cx="2204715" cy="352490"/>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Position sold – 05/09/2020 – US$ 97.00</a:t>
              </a:r>
            </a:p>
          </p:txBody>
        </p:sp>
      </p:grpSp>
    </p:spTree>
    <p:extLst>
      <p:ext uri="{BB962C8B-B14F-4D97-AF65-F5344CB8AC3E}">
        <p14:creationId xmlns:p14="http://schemas.microsoft.com/office/powerpoint/2010/main" val="35544299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68E224F-A4A5-C2E3-1BF3-95FC9CD40F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586D35-0602-26FF-CB19-7D89EAC16FBD}"/>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1B14FA09-FD53-CD3B-3229-A16254789148}"/>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8C791C6A-5350-719F-4ECE-4E1F1D0652D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top-down thesis</a:t>
            </a:r>
          </a:p>
        </p:txBody>
      </p:sp>
      <p:sp>
        <p:nvSpPr>
          <p:cNvPr id="3" name="Circle: Hollow 2">
            <a:extLst>
              <a:ext uri="{FF2B5EF4-FFF2-40B4-BE49-F238E27FC236}">
                <a16:creationId xmlns:a16="http://schemas.microsoft.com/office/drawing/2014/main" id="{44F0B761-6B55-18A7-7916-082698103217}"/>
              </a:ext>
            </a:extLst>
          </p:cNvPr>
          <p:cNvSpPr/>
          <p:nvPr/>
        </p:nvSpPr>
        <p:spPr>
          <a:xfrm>
            <a:off x="4286051" y="2602509"/>
            <a:ext cx="3619893" cy="3563332"/>
          </a:xfrm>
          <a:prstGeom prst="donut">
            <a:avLst>
              <a:gd name="adj" fmla="val 2348"/>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50C16FFE-68D3-9821-D369-6AAFE96C18F4}"/>
              </a:ext>
            </a:extLst>
          </p:cNvPr>
          <p:cNvSpPr txBox="1"/>
          <p:nvPr/>
        </p:nvSpPr>
        <p:spPr>
          <a:xfrm>
            <a:off x="2123748" y="3074225"/>
            <a:ext cx="2294703"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Chinese consumption</a:t>
            </a:r>
          </a:p>
        </p:txBody>
      </p:sp>
      <p:sp>
        <p:nvSpPr>
          <p:cNvPr id="6" name="TextBox 5">
            <a:extLst>
              <a:ext uri="{FF2B5EF4-FFF2-40B4-BE49-F238E27FC236}">
                <a16:creationId xmlns:a16="http://schemas.microsoft.com/office/drawing/2014/main" id="{A4BA4D4F-1585-595C-277D-03631B5DB832}"/>
              </a:ext>
            </a:extLst>
          </p:cNvPr>
          <p:cNvSpPr txBox="1"/>
          <p:nvPr/>
        </p:nvSpPr>
        <p:spPr>
          <a:xfrm>
            <a:off x="2123749" y="5249881"/>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Tech disruption</a:t>
            </a:r>
          </a:p>
        </p:txBody>
      </p:sp>
      <p:sp>
        <p:nvSpPr>
          <p:cNvPr id="8" name="TextBox 7">
            <a:extLst>
              <a:ext uri="{FF2B5EF4-FFF2-40B4-BE49-F238E27FC236}">
                <a16:creationId xmlns:a16="http://schemas.microsoft.com/office/drawing/2014/main" id="{05D26444-6D48-E8C7-2E31-F1F7A128D374}"/>
              </a:ext>
            </a:extLst>
          </p:cNvPr>
          <p:cNvSpPr txBox="1"/>
          <p:nvPr/>
        </p:nvSpPr>
        <p:spPr>
          <a:xfrm>
            <a:off x="4948649" y="2131944"/>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European luxury</a:t>
            </a:r>
          </a:p>
        </p:txBody>
      </p:sp>
      <p:sp>
        <p:nvSpPr>
          <p:cNvPr id="9" name="TextBox 8">
            <a:extLst>
              <a:ext uri="{FF2B5EF4-FFF2-40B4-BE49-F238E27FC236}">
                <a16:creationId xmlns:a16="http://schemas.microsoft.com/office/drawing/2014/main" id="{72F33BB8-E594-8505-E2B9-0A7BB5CF820B}"/>
              </a:ext>
            </a:extLst>
          </p:cNvPr>
          <p:cNvSpPr txBox="1"/>
          <p:nvPr/>
        </p:nvSpPr>
        <p:spPr>
          <a:xfrm>
            <a:off x="7905944" y="3059668"/>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Energy transition</a:t>
            </a:r>
          </a:p>
        </p:txBody>
      </p:sp>
      <p:sp>
        <p:nvSpPr>
          <p:cNvPr id="10" name="TextBox 9">
            <a:extLst>
              <a:ext uri="{FF2B5EF4-FFF2-40B4-BE49-F238E27FC236}">
                <a16:creationId xmlns:a16="http://schemas.microsoft.com/office/drawing/2014/main" id="{C3EC1408-22FF-E5F9-7012-18D8FD24DA5B}"/>
              </a:ext>
            </a:extLst>
          </p:cNvPr>
          <p:cNvSpPr txBox="1"/>
          <p:nvPr/>
        </p:nvSpPr>
        <p:spPr>
          <a:xfrm>
            <a:off x="7905944" y="5249881"/>
            <a:ext cx="2699634"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Overlooked EM companies</a:t>
            </a:r>
          </a:p>
        </p:txBody>
      </p:sp>
      <p:sp>
        <p:nvSpPr>
          <p:cNvPr id="11" name="TextBox 10">
            <a:extLst>
              <a:ext uri="{FF2B5EF4-FFF2-40B4-BE49-F238E27FC236}">
                <a16:creationId xmlns:a16="http://schemas.microsoft.com/office/drawing/2014/main" id="{0E8FDCA4-AD8D-B79C-A43E-E8FFDC98F3BB}"/>
              </a:ext>
            </a:extLst>
          </p:cNvPr>
          <p:cNvSpPr txBox="1"/>
          <p:nvPr/>
        </p:nvSpPr>
        <p:spPr>
          <a:xfrm>
            <a:off x="4921574" y="3599345"/>
            <a:ext cx="2348845" cy="1569660"/>
          </a:xfrm>
          <a:prstGeom prst="rect">
            <a:avLst/>
          </a:prstGeom>
          <a:noFill/>
        </p:spPr>
        <p:txBody>
          <a:bodyPr wrap="square" rtlCol="0">
            <a:spAutoFit/>
          </a:bodyPr>
          <a:lstStyle/>
          <a:p>
            <a:pPr algn="ctr"/>
            <a:r>
              <a:rPr lang="en-US" sz="2400" dirty="0">
                <a:solidFill>
                  <a:schemeClr val="bg1"/>
                </a:solidFill>
                <a:latin typeface="Times New Roman" panose="02020603050405020304" pitchFamily="18" charset="0"/>
                <a:cs typeface="Times New Roman" panose="02020603050405020304" pitchFamily="18" charset="0"/>
              </a:rPr>
              <a:t>Asian consumption will change the 21st century</a:t>
            </a:r>
          </a:p>
        </p:txBody>
      </p:sp>
    </p:spTree>
    <p:extLst>
      <p:ext uri="{BB962C8B-B14F-4D97-AF65-F5344CB8AC3E}">
        <p14:creationId xmlns:p14="http://schemas.microsoft.com/office/powerpoint/2010/main" val="42608439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B6DEEDA-E1FF-2BB2-B2AC-1161F01AB4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8E6E1EA-9080-7AA7-4D2B-B2D6856DA015}"/>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7947D80E-A7C6-1FF8-6E81-1C888872AA8B}"/>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D85F33A3-A54C-E48E-6300-B30AA324372E}"/>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Chinese consumption</a:t>
            </a:r>
          </a:p>
        </p:txBody>
      </p:sp>
      <p:sp>
        <p:nvSpPr>
          <p:cNvPr id="12" name="TextBox 11">
            <a:extLst>
              <a:ext uri="{FF2B5EF4-FFF2-40B4-BE49-F238E27FC236}">
                <a16:creationId xmlns:a16="http://schemas.microsoft.com/office/drawing/2014/main" id="{3F46F32E-28A0-0E14-B8F7-56300D29A597}"/>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Chinese consumption is still 40% of its GDP vs. 70% in the US. If we assume that today’s Chinese economy is three quarters of the US’s size, China’s consumption can easily multiply by 3X or 4X in the next 20 years</a:t>
            </a:r>
          </a:p>
        </p:txBody>
      </p:sp>
      <p:pic>
        <p:nvPicPr>
          <p:cNvPr id="8" name="Picture 2" descr="Resultado de imagem para anta sports logo">
            <a:extLst>
              <a:ext uri="{FF2B5EF4-FFF2-40B4-BE49-F238E27FC236}">
                <a16:creationId xmlns:a16="http://schemas.microsoft.com/office/drawing/2014/main" id="{142B9B5C-03DF-A6DC-EE29-B849282BF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410" y="4952033"/>
            <a:ext cx="1781313" cy="10564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ódigo promocional Trip.com 50% OFF Fevereiro 2022">
            <a:extLst>
              <a:ext uri="{FF2B5EF4-FFF2-40B4-BE49-F238E27FC236}">
                <a16:creationId xmlns:a16="http://schemas.microsoft.com/office/drawing/2014/main" id="{C1460E48-AE90-35DD-DBDC-1A6BB1468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315" b="35556"/>
          <a:stretch/>
        </p:blipFill>
        <p:spPr bwMode="auto">
          <a:xfrm>
            <a:off x="3488446" y="5097577"/>
            <a:ext cx="3238201" cy="9108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download Pinduoduo logo | Vector logo, ? logo, Eps">
            <a:extLst>
              <a:ext uri="{FF2B5EF4-FFF2-40B4-BE49-F238E27FC236}">
                <a16:creationId xmlns:a16="http://schemas.microsoft.com/office/drawing/2014/main" id="{08734864-6361-F06B-E823-0C5FAC0443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217" b="39028"/>
          <a:stretch/>
        </p:blipFill>
        <p:spPr bwMode="auto">
          <a:xfrm>
            <a:off x="7084454" y="5097577"/>
            <a:ext cx="4187136" cy="91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199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77BFA7F-4951-FBF1-44D9-6B83D0D25B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176711F-6A8E-E955-9CBF-BB251A7C41D5}"/>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8E133D97-6491-6FF1-8DA0-82112D30753F}"/>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0E6B4A9D-B13D-D17F-3B17-5E4A6B185E72}"/>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Chinese consumption</a:t>
            </a:r>
          </a:p>
        </p:txBody>
      </p:sp>
      <p:sp>
        <p:nvSpPr>
          <p:cNvPr id="12" name="TextBox 11">
            <a:extLst>
              <a:ext uri="{FF2B5EF4-FFF2-40B4-BE49-F238E27FC236}">
                <a16:creationId xmlns:a16="http://schemas.microsoft.com/office/drawing/2014/main" id="{83885160-BF00-0D59-59EE-F25135B29FE2}"/>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Over time, as the Chinese population further urbanizes and increase their consumption, the leaders in the country’s e-commerce space are likely to have a bright future</a:t>
            </a:r>
          </a:p>
        </p:txBody>
      </p:sp>
      <p:pic>
        <p:nvPicPr>
          <p:cNvPr id="1026" name="Picture 2" descr="15 Best Shopping Apps in 2025">
            <a:extLst>
              <a:ext uri="{FF2B5EF4-FFF2-40B4-BE49-F238E27FC236}">
                <a16:creationId xmlns:a16="http://schemas.microsoft.com/office/drawing/2014/main" id="{705D90B6-8A78-B609-9A99-E52AE1E9B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592" y="3826692"/>
            <a:ext cx="3981254" cy="2239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ree download Pinduoduo logo | Vector logo, ? logo, Eps">
            <a:extLst>
              <a:ext uri="{FF2B5EF4-FFF2-40B4-BE49-F238E27FC236}">
                <a16:creationId xmlns:a16="http://schemas.microsoft.com/office/drawing/2014/main" id="{E4B5B3AE-77E0-4F51-A33A-7B3FE18D85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17" b="39028"/>
          <a:stretch/>
        </p:blipFill>
        <p:spPr bwMode="auto">
          <a:xfrm>
            <a:off x="7409468" y="668745"/>
            <a:ext cx="3795343" cy="8256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45E6C4F5-E7C0-ACE8-91B2-90102246A29B}"/>
              </a:ext>
            </a:extLst>
          </p:cNvPr>
          <p:cNvGraphicFramePr>
            <a:graphicFrameLocks/>
          </p:cNvGraphicFramePr>
          <p:nvPr>
            <p:extLst>
              <p:ext uri="{D42A27DB-BD31-4B8C-83A1-F6EECF244321}">
                <p14:modId xmlns:p14="http://schemas.microsoft.com/office/powerpoint/2010/main" val="2661417947"/>
              </p:ext>
            </p:extLst>
          </p:nvPr>
        </p:nvGraphicFramePr>
        <p:xfrm>
          <a:off x="6744154" y="3826692"/>
          <a:ext cx="3981254" cy="2239455"/>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C4B0B730-96C0-24D9-0E65-E6F4D96888B3}"/>
              </a:ext>
            </a:extLst>
          </p:cNvPr>
          <p:cNvGrpSpPr/>
          <p:nvPr/>
        </p:nvGrpSpPr>
        <p:grpSpPr>
          <a:xfrm>
            <a:off x="6044245" y="5253330"/>
            <a:ext cx="1033621" cy="430888"/>
            <a:chOff x="6096000" y="5291037"/>
            <a:chExt cx="1033621" cy="430888"/>
          </a:xfrm>
        </p:grpSpPr>
        <p:sp>
          <p:nvSpPr>
            <p:cNvPr id="5" name="TextBox 4">
              <a:extLst>
                <a:ext uri="{FF2B5EF4-FFF2-40B4-BE49-F238E27FC236}">
                  <a16:creationId xmlns:a16="http://schemas.microsoft.com/office/drawing/2014/main" id="{C400D0C7-443D-7351-A8D6-E2B11BFAEFD2}"/>
                </a:ext>
              </a:extLst>
            </p:cNvPr>
            <p:cNvSpPr txBox="1"/>
            <p:nvPr/>
          </p:nvSpPr>
          <p:spPr>
            <a:xfrm>
              <a:off x="6096000" y="5291037"/>
              <a:ext cx="1033621" cy="215444"/>
            </a:xfrm>
            <a:prstGeom prst="rect">
              <a:avLst/>
            </a:prstGeom>
            <a:noFill/>
          </p:spPr>
          <p:txBody>
            <a:bodyPr wrap="square" rtlCol="0">
              <a:spAutoFit/>
            </a:bodyPr>
            <a:lstStyle/>
            <a:p>
              <a:pPr algn="r"/>
              <a:r>
                <a:rPr lang="en-US" sz="800" dirty="0">
                  <a:solidFill>
                    <a:srgbClr val="C00000"/>
                  </a:solidFill>
                  <a:latin typeface="Times New Roman" panose="02020603050405020304" pitchFamily="18" charset="0"/>
                  <a:cs typeface="Times New Roman" panose="02020603050405020304" pitchFamily="18" charset="0"/>
                </a:rPr>
                <a:t>US$ 4,360.00 B</a:t>
              </a:r>
            </a:p>
          </p:txBody>
        </p:sp>
        <p:sp>
          <p:nvSpPr>
            <p:cNvPr id="6" name="TextBox 5">
              <a:extLst>
                <a:ext uri="{FF2B5EF4-FFF2-40B4-BE49-F238E27FC236}">
                  <a16:creationId xmlns:a16="http://schemas.microsoft.com/office/drawing/2014/main" id="{988FCE74-677C-8F61-F563-F699CD2F2183}"/>
                </a:ext>
              </a:extLst>
            </p:cNvPr>
            <p:cNvSpPr txBox="1"/>
            <p:nvPr/>
          </p:nvSpPr>
          <p:spPr>
            <a:xfrm>
              <a:off x="6096000" y="5506481"/>
              <a:ext cx="1033621" cy="215444"/>
            </a:xfrm>
            <a:prstGeom prst="rect">
              <a:avLst/>
            </a:prstGeom>
            <a:noFill/>
          </p:spPr>
          <p:txBody>
            <a:bodyPr wrap="square" rtlCol="0">
              <a:spAutoFit/>
            </a:bodyPr>
            <a:lstStyle/>
            <a:p>
              <a:pPr algn="r"/>
              <a:r>
                <a:rPr lang="en-US" sz="800" dirty="0">
                  <a:solidFill>
                    <a:schemeClr val="accent2">
                      <a:lumMod val="60000"/>
                      <a:lumOff val="40000"/>
                    </a:schemeClr>
                  </a:solidFill>
                  <a:latin typeface="Times New Roman" panose="02020603050405020304" pitchFamily="18" charset="0"/>
                  <a:cs typeface="Times New Roman" panose="02020603050405020304" pitchFamily="18" charset="0"/>
                </a:rPr>
                <a:t>US$ (1,010.00) B</a:t>
              </a:r>
            </a:p>
          </p:txBody>
        </p:sp>
      </p:grpSp>
      <p:grpSp>
        <p:nvGrpSpPr>
          <p:cNvPr id="9" name="Group 8">
            <a:extLst>
              <a:ext uri="{FF2B5EF4-FFF2-40B4-BE49-F238E27FC236}">
                <a16:creationId xmlns:a16="http://schemas.microsoft.com/office/drawing/2014/main" id="{3A1E109E-2CCC-4598-8BE9-37F4E8288A92}"/>
              </a:ext>
            </a:extLst>
          </p:cNvPr>
          <p:cNvGrpSpPr/>
          <p:nvPr/>
        </p:nvGrpSpPr>
        <p:grpSpPr>
          <a:xfrm>
            <a:off x="8991600" y="4115886"/>
            <a:ext cx="1033621" cy="430888"/>
            <a:chOff x="6096000" y="5291037"/>
            <a:chExt cx="1033621" cy="430888"/>
          </a:xfrm>
        </p:grpSpPr>
        <p:sp>
          <p:nvSpPr>
            <p:cNvPr id="10" name="TextBox 9">
              <a:extLst>
                <a:ext uri="{FF2B5EF4-FFF2-40B4-BE49-F238E27FC236}">
                  <a16:creationId xmlns:a16="http://schemas.microsoft.com/office/drawing/2014/main" id="{08602840-259B-0165-A98C-ABBE6E261B27}"/>
                </a:ext>
              </a:extLst>
            </p:cNvPr>
            <p:cNvSpPr txBox="1"/>
            <p:nvPr/>
          </p:nvSpPr>
          <p:spPr>
            <a:xfrm>
              <a:off x="6096000" y="5291037"/>
              <a:ext cx="1033621" cy="215444"/>
            </a:xfrm>
            <a:prstGeom prst="rect">
              <a:avLst/>
            </a:prstGeom>
            <a:noFill/>
          </p:spPr>
          <p:txBody>
            <a:bodyPr wrap="square" rtlCol="0">
              <a:spAutoFit/>
            </a:bodyPr>
            <a:lstStyle/>
            <a:p>
              <a:pPr algn="r"/>
              <a:r>
                <a:rPr lang="en-US" sz="800" dirty="0">
                  <a:solidFill>
                    <a:srgbClr val="C00000"/>
                  </a:solidFill>
                  <a:latin typeface="Times New Roman" panose="02020603050405020304" pitchFamily="18" charset="0"/>
                  <a:cs typeface="Times New Roman" panose="02020603050405020304" pitchFamily="18" charset="0"/>
                </a:rPr>
                <a:t>US$ 34,950.00 B</a:t>
              </a:r>
            </a:p>
          </p:txBody>
        </p:sp>
        <p:sp>
          <p:nvSpPr>
            <p:cNvPr id="11" name="TextBox 10">
              <a:extLst>
                <a:ext uri="{FF2B5EF4-FFF2-40B4-BE49-F238E27FC236}">
                  <a16:creationId xmlns:a16="http://schemas.microsoft.com/office/drawing/2014/main" id="{EBBA1C76-4E30-7574-5075-96FCBE073D1E}"/>
                </a:ext>
              </a:extLst>
            </p:cNvPr>
            <p:cNvSpPr txBox="1"/>
            <p:nvPr/>
          </p:nvSpPr>
          <p:spPr>
            <a:xfrm>
              <a:off x="6096000" y="5506481"/>
              <a:ext cx="1033621" cy="215444"/>
            </a:xfrm>
            <a:prstGeom prst="rect">
              <a:avLst/>
            </a:prstGeom>
            <a:noFill/>
          </p:spPr>
          <p:txBody>
            <a:bodyPr wrap="square" rtlCol="0">
              <a:spAutoFit/>
            </a:bodyPr>
            <a:lstStyle/>
            <a:p>
              <a:pPr algn="r"/>
              <a:r>
                <a:rPr lang="en-US" sz="800" dirty="0">
                  <a:solidFill>
                    <a:schemeClr val="accent2">
                      <a:lumMod val="60000"/>
                      <a:lumOff val="40000"/>
                    </a:schemeClr>
                  </a:solidFill>
                  <a:latin typeface="Times New Roman" panose="02020603050405020304" pitchFamily="18" charset="0"/>
                  <a:cs typeface="Times New Roman" panose="02020603050405020304" pitchFamily="18" charset="0"/>
                </a:rPr>
                <a:t>US$ 8,470.00 B</a:t>
              </a:r>
            </a:p>
          </p:txBody>
        </p:sp>
      </p:grpSp>
      <p:grpSp>
        <p:nvGrpSpPr>
          <p:cNvPr id="16" name="Group 15">
            <a:extLst>
              <a:ext uri="{FF2B5EF4-FFF2-40B4-BE49-F238E27FC236}">
                <a16:creationId xmlns:a16="http://schemas.microsoft.com/office/drawing/2014/main" id="{96AD6475-547F-D36B-3B6D-337F43B25021}"/>
              </a:ext>
            </a:extLst>
          </p:cNvPr>
          <p:cNvGrpSpPr/>
          <p:nvPr/>
        </p:nvGrpSpPr>
        <p:grpSpPr>
          <a:xfrm>
            <a:off x="7594676" y="4336211"/>
            <a:ext cx="1033621" cy="430888"/>
            <a:chOff x="6096000" y="5291037"/>
            <a:chExt cx="1033621" cy="430888"/>
          </a:xfrm>
        </p:grpSpPr>
        <p:sp>
          <p:nvSpPr>
            <p:cNvPr id="17" name="TextBox 16">
              <a:extLst>
                <a:ext uri="{FF2B5EF4-FFF2-40B4-BE49-F238E27FC236}">
                  <a16:creationId xmlns:a16="http://schemas.microsoft.com/office/drawing/2014/main" id="{B521616C-8C41-7E89-9D72-C0F6AADEB6E8}"/>
                </a:ext>
              </a:extLst>
            </p:cNvPr>
            <p:cNvSpPr txBox="1"/>
            <p:nvPr/>
          </p:nvSpPr>
          <p:spPr>
            <a:xfrm>
              <a:off x="6096000" y="5291037"/>
              <a:ext cx="1033621" cy="215444"/>
            </a:xfrm>
            <a:prstGeom prst="rect">
              <a:avLst/>
            </a:prstGeom>
            <a:noFill/>
          </p:spPr>
          <p:txBody>
            <a:bodyPr wrap="square" rtlCol="0">
              <a:spAutoFit/>
            </a:bodyPr>
            <a:lstStyle/>
            <a:p>
              <a:r>
                <a:rPr lang="en-US" sz="800" dirty="0">
                  <a:solidFill>
                    <a:srgbClr val="C00000"/>
                  </a:solidFill>
                  <a:latin typeface="Times New Roman" panose="02020603050405020304" pitchFamily="18" charset="0"/>
                  <a:cs typeface="Times New Roman" panose="02020603050405020304" pitchFamily="18" charset="0"/>
                </a:rPr>
                <a:t>51.6% </a:t>
              </a:r>
              <a:r>
                <a:rPr lang="en-US" sz="800" dirty="0" err="1">
                  <a:solidFill>
                    <a:srgbClr val="C00000"/>
                  </a:solidFill>
                  <a:latin typeface="Times New Roman" panose="02020603050405020304" pitchFamily="18" charset="0"/>
                  <a:cs typeface="Times New Roman" panose="02020603050405020304" pitchFamily="18" charset="0"/>
                </a:rPr>
                <a:t>CAGRyear</a:t>
              </a:r>
              <a:endParaRPr lang="en-US" sz="800" dirty="0">
                <a:solidFill>
                  <a:srgbClr val="C0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603BEFC-7BF7-7D41-D8A9-10113A88A22E}"/>
                </a:ext>
              </a:extLst>
            </p:cNvPr>
            <p:cNvSpPr txBox="1"/>
            <p:nvPr/>
          </p:nvSpPr>
          <p:spPr>
            <a:xfrm>
              <a:off x="6096000" y="5506481"/>
              <a:ext cx="1033621" cy="215444"/>
            </a:xfrm>
            <a:prstGeom prst="rect">
              <a:avLst/>
            </a:prstGeom>
            <a:noFill/>
          </p:spPr>
          <p:txBody>
            <a:bodyPr wrap="square" rtlCol="0">
              <a:spAutoFit/>
            </a:bodyPr>
            <a:lstStyle/>
            <a:p>
              <a:r>
                <a:rPr lang="en-US" sz="800" dirty="0">
                  <a:solidFill>
                    <a:schemeClr val="accent2">
                      <a:lumMod val="60000"/>
                      <a:lumOff val="40000"/>
                    </a:schemeClr>
                  </a:solidFill>
                  <a:latin typeface="Times New Roman" panose="02020603050405020304" pitchFamily="18" charset="0"/>
                  <a:cs typeface="Times New Roman" panose="02020603050405020304" pitchFamily="18" charset="0"/>
                </a:rPr>
                <a:t>53.0% </a:t>
              </a:r>
              <a:r>
                <a:rPr lang="en-US" sz="800" dirty="0" err="1">
                  <a:solidFill>
                    <a:schemeClr val="accent2">
                      <a:lumMod val="60000"/>
                      <a:lumOff val="40000"/>
                    </a:schemeClr>
                  </a:solidFill>
                  <a:latin typeface="Times New Roman" panose="02020603050405020304" pitchFamily="18" charset="0"/>
                  <a:cs typeface="Times New Roman" panose="02020603050405020304" pitchFamily="18" charset="0"/>
                </a:rPr>
                <a:t>CAGRyear</a:t>
              </a:r>
              <a:endParaRPr lang="en-US" sz="800"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317589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C9EC29C-23A4-7566-8524-4CAEF39B62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E0E2D6-DF45-F856-E553-DD48457F80A6}"/>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About us</a:t>
            </a:r>
          </a:p>
        </p:txBody>
      </p:sp>
      <p:sp>
        <p:nvSpPr>
          <p:cNvPr id="7" name="CaixaDeTexto 8">
            <a:extLst>
              <a:ext uri="{FF2B5EF4-FFF2-40B4-BE49-F238E27FC236}">
                <a16:creationId xmlns:a16="http://schemas.microsoft.com/office/drawing/2014/main" id="{4B12BBD1-9DBD-30F3-D72A-C63AF3E46E90}"/>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2E79724D-0CA0-D3C0-E847-1E9D1ACB0B74}"/>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Why do we exist?</a:t>
            </a:r>
          </a:p>
        </p:txBody>
      </p:sp>
      <p:sp>
        <p:nvSpPr>
          <p:cNvPr id="20" name="TextBox 19">
            <a:extLst>
              <a:ext uri="{FF2B5EF4-FFF2-40B4-BE49-F238E27FC236}">
                <a16:creationId xmlns:a16="http://schemas.microsoft.com/office/drawing/2014/main" id="{3F7B44AD-A5B1-1A52-DFBD-EA3EB2A92CC4}"/>
              </a:ext>
            </a:extLst>
          </p:cNvPr>
          <p:cNvSpPr txBox="1"/>
          <p:nvPr/>
        </p:nvSpPr>
        <p:spPr>
          <a:xfrm>
            <a:off x="1466592" y="2386738"/>
            <a:ext cx="9738219" cy="1200329"/>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We attempt to fill a void: a global investment approach by a team based in a different geography, with a different perspective and a “boots on the ground” philosophy.</a:t>
            </a:r>
          </a:p>
        </p:txBody>
      </p:sp>
      <p:sp>
        <p:nvSpPr>
          <p:cNvPr id="3" name="TextBox 2">
            <a:extLst>
              <a:ext uri="{FF2B5EF4-FFF2-40B4-BE49-F238E27FC236}">
                <a16:creationId xmlns:a16="http://schemas.microsoft.com/office/drawing/2014/main" id="{CB1657BF-D81D-8AF6-8E7D-98E56C20BA7C}"/>
              </a:ext>
            </a:extLst>
          </p:cNvPr>
          <p:cNvSpPr txBox="1"/>
          <p:nvPr/>
        </p:nvSpPr>
        <p:spPr>
          <a:xfrm>
            <a:off x="1466592" y="3656044"/>
            <a:ext cx="9738219" cy="1200329"/>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The open space we tried to fill when we launched → tremendous intellectual power in the global investment industry, but relatively little emphasis in our three pillars:</a:t>
            </a:r>
          </a:p>
        </p:txBody>
      </p:sp>
    </p:spTree>
    <p:extLst>
      <p:ext uri="{BB962C8B-B14F-4D97-AF65-F5344CB8AC3E}">
        <p14:creationId xmlns:p14="http://schemas.microsoft.com/office/powerpoint/2010/main" val="7937390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C0E36C2-A89E-BF67-84D1-260B4AD717D9}"/>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4D898F16-E282-3815-4D06-D5065C7BBE12}"/>
              </a:ext>
            </a:extLst>
          </p:cNvPr>
          <p:cNvGraphicFramePr>
            <a:graphicFrameLocks/>
          </p:cNvGraphicFramePr>
          <p:nvPr>
            <p:extLst>
              <p:ext uri="{D42A27DB-BD31-4B8C-83A1-F6EECF244321}">
                <p14:modId xmlns:p14="http://schemas.microsoft.com/office/powerpoint/2010/main" val="2227651622"/>
              </p:ext>
            </p:extLst>
          </p:nvPr>
        </p:nvGraphicFramePr>
        <p:xfrm>
          <a:off x="987188" y="3587066"/>
          <a:ext cx="10217622" cy="274774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BA19EE65-4207-74FC-28B9-A33435888F4A}"/>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11C13BB4-DDBE-BD3C-C453-E99B2B8F1589}"/>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66E4E4EC-88B2-7A0F-2382-4230A023DBD6}"/>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Chinese consumption</a:t>
            </a:r>
          </a:p>
        </p:txBody>
      </p:sp>
      <p:sp>
        <p:nvSpPr>
          <p:cNvPr id="12" name="TextBox 11">
            <a:extLst>
              <a:ext uri="{FF2B5EF4-FFF2-40B4-BE49-F238E27FC236}">
                <a16:creationId xmlns:a16="http://schemas.microsoft.com/office/drawing/2014/main" id="{7C48DC80-DC0A-8D0E-13BA-77131C4B47D4}"/>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Over time, as the Chinese population further urbanizes and increase their consumption, the leaders in the country’s e-commerce space are likely to have a bright future</a:t>
            </a:r>
          </a:p>
        </p:txBody>
      </p:sp>
      <p:pic>
        <p:nvPicPr>
          <p:cNvPr id="3" name="Picture 2" descr="Free download Pinduoduo logo | Vector logo, ? logo, Eps">
            <a:extLst>
              <a:ext uri="{FF2B5EF4-FFF2-40B4-BE49-F238E27FC236}">
                <a16:creationId xmlns:a16="http://schemas.microsoft.com/office/drawing/2014/main" id="{736DFD13-18B1-4C10-328E-B5EDC2FF1C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17" b="39028"/>
          <a:stretch/>
        </p:blipFill>
        <p:spPr bwMode="auto">
          <a:xfrm>
            <a:off x="7409468" y="668745"/>
            <a:ext cx="3795343" cy="82564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5EADC4E9-1BB2-0A31-7434-61575A1E5873}"/>
              </a:ext>
            </a:extLst>
          </p:cNvPr>
          <p:cNvGrpSpPr/>
          <p:nvPr/>
        </p:nvGrpSpPr>
        <p:grpSpPr>
          <a:xfrm>
            <a:off x="6044245" y="5253330"/>
            <a:ext cx="1033621" cy="430888"/>
            <a:chOff x="6096000" y="5291037"/>
            <a:chExt cx="1033621" cy="430888"/>
          </a:xfrm>
        </p:grpSpPr>
        <p:sp>
          <p:nvSpPr>
            <p:cNvPr id="25" name="TextBox 24">
              <a:extLst>
                <a:ext uri="{FF2B5EF4-FFF2-40B4-BE49-F238E27FC236}">
                  <a16:creationId xmlns:a16="http://schemas.microsoft.com/office/drawing/2014/main" id="{39E045FD-17AE-BAFF-33B0-6AC83EFECE56}"/>
                </a:ext>
              </a:extLst>
            </p:cNvPr>
            <p:cNvSpPr txBox="1"/>
            <p:nvPr/>
          </p:nvSpPr>
          <p:spPr>
            <a:xfrm>
              <a:off x="6096000" y="5291037"/>
              <a:ext cx="1033621" cy="215444"/>
            </a:xfrm>
            <a:prstGeom prst="rect">
              <a:avLst/>
            </a:prstGeom>
            <a:noFill/>
          </p:spPr>
          <p:txBody>
            <a:bodyPr wrap="square" rtlCol="0">
              <a:spAutoFit/>
            </a:bodyPr>
            <a:lstStyle/>
            <a:p>
              <a:pPr algn="r"/>
              <a:r>
                <a:rPr lang="en-US" sz="800" dirty="0">
                  <a:solidFill>
                    <a:srgbClr val="C00000">
                      <a:alpha val="0"/>
                    </a:srgbClr>
                  </a:solidFill>
                  <a:latin typeface="Times New Roman" panose="02020603050405020304" pitchFamily="18" charset="0"/>
                  <a:cs typeface="Times New Roman" panose="02020603050405020304" pitchFamily="18" charset="0"/>
                </a:rPr>
                <a:t>US$ 4,360.00 B</a:t>
              </a:r>
            </a:p>
          </p:txBody>
        </p:sp>
        <p:sp>
          <p:nvSpPr>
            <p:cNvPr id="26" name="TextBox 25">
              <a:extLst>
                <a:ext uri="{FF2B5EF4-FFF2-40B4-BE49-F238E27FC236}">
                  <a16:creationId xmlns:a16="http://schemas.microsoft.com/office/drawing/2014/main" id="{A7E311A0-C0BF-4876-2100-0496030E14C3}"/>
                </a:ext>
              </a:extLst>
            </p:cNvPr>
            <p:cNvSpPr txBox="1"/>
            <p:nvPr/>
          </p:nvSpPr>
          <p:spPr>
            <a:xfrm>
              <a:off x="6096000" y="5506481"/>
              <a:ext cx="1033621" cy="215444"/>
            </a:xfrm>
            <a:prstGeom prst="rect">
              <a:avLst/>
            </a:prstGeom>
            <a:noFill/>
          </p:spPr>
          <p:txBody>
            <a:bodyPr wrap="square" rtlCol="0">
              <a:spAutoFit/>
            </a:bodyPr>
            <a:lstStyle/>
            <a:p>
              <a:pPr algn="r"/>
              <a:r>
                <a:rPr lang="en-US" sz="800" dirty="0">
                  <a:solidFill>
                    <a:schemeClr val="accent2">
                      <a:lumMod val="60000"/>
                      <a:lumOff val="40000"/>
                      <a:alpha val="0"/>
                    </a:schemeClr>
                  </a:solidFill>
                  <a:latin typeface="Times New Roman" panose="02020603050405020304" pitchFamily="18" charset="0"/>
                  <a:cs typeface="Times New Roman" panose="02020603050405020304" pitchFamily="18" charset="0"/>
                </a:rPr>
                <a:t>US$ (1,010.00) B</a:t>
              </a:r>
            </a:p>
          </p:txBody>
        </p:sp>
      </p:grpSp>
      <p:sp>
        <p:nvSpPr>
          <p:cNvPr id="6" name="TextBox 5">
            <a:extLst>
              <a:ext uri="{FF2B5EF4-FFF2-40B4-BE49-F238E27FC236}">
                <a16:creationId xmlns:a16="http://schemas.microsoft.com/office/drawing/2014/main" id="{88805C7D-2454-077E-4C6C-D387B8A248D4}"/>
              </a:ext>
            </a:extLst>
          </p:cNvPr>
          <p:cNvSpPr txBox="1"/>
          <p:nvPr/>
        </p:nvSpPr>
        <p:spPr>
          <a:xfrm>
            <a:off x="987188" y="5345664"/>
            <a:ext cx="688157" cy="230832"/>
          </a:xfrm>
          <a:prstGeom prst="rect">
            <a:avLst/>
          </a:prstGeom>
          <a:noFill/>
        </p:spPr>
        <p:txBody>
          <a:bodyPr wrap="square" rtlCol="0">
            <a:spAutoFit/>
          </a:bodyPr>
          <a:lstStyle/>
          <a:p>
            <a:r>
              <a:rPr lang="en-US" sz="900" dirty="0">
                <a:solidFill>
                  <a:schemeClr val="bg1">
                    <a:lumMod val="50000"/>
                  </a:schemeClr>
                </a:solidFill>
                <a:latin typeface="Times New Roman" panose="02020603050405020304" pitchFamily="18" charset="0"/>
                <a:cs typeface="Times New Roman" panose="02020603050405020304" pitchFamily="18" charset="0"/>
              </a:rPr>
              <a:t>US$ 24.60</a:t>
            </a:r>
          </a:p>
        </p:txBody>
      </p:sp>
      <p:sp>
        <p:nvSpPr>
          <p:cNvPr id="8" name="TextBox 7">
            <a:extLst>
              <a:ext uri="{FF2B5EF4-FFF2-40B4-BE49-F238E27FC236}">
                <a16:creationId xmlns:a16="http://schemas.microsoft.com/office/drawing/2014/main" id="{A860FAEA-362C-B54D-816C-AB32E5B2A37A}"/>
              </a:ext>
            </a:extLst>
          </p:cNvPr>
          <p:cNvSpPr txBox="1"/>
          <p:nvPr/>
        </p:nvSpPr>
        <p:spPr>
          <a:xfrm>
            <a:off x="4623673" y="3963821"/>
            <a:ext cx="860257" cy="230832"/>
          </a:xfrm>
          <a:prstGeom prst="rect">
            <a:avLst/>
          </a:prstGeom>
          <a:noFill/>
        </p:spPr>
        <p:txBody>
          <a:bodyPr wrap="square" rtlCol="0">
            <a:spAutoFit/>
          </a:bodyPr>
          <a:lstStyle/>
          <a:p>
            <a:r>
              <a:rPr lang="en-US" sz="900" dirty="0">
                <a:solidFill>
                  <a:schemeClr val="bg1">
                    <a:lumMod val="50000"/>
                  </a:schemeClr>
                </a:solidFill>
                <a:latin typeface="Times New Roman" panose="02020603050405020304" pitchFamily="18" charset="0"/>
                <a:cs typeface="Times New Roman" panose="02020603050405020304" pitchFamily="18" charset="0"/>
              </a:rPr>
              <a:t>US$ 202.82</a:t>
            </a:r>
          </a:p>
        </p:txBody>
      </p:sp>
      <p:grpSp>
        <p:nvGrpSpPr>
          <p:cNvPr id="16" name="Group 15">
            <a:extLst>
              <a:ext uri="{FF2B5EF4-FFF2-40B4-BE49-F238E27FC236}">
                <a16:creationId xmlns:a16="http://schemas.microsoft.com/office/drawing/2014/main" id="{04271EDF-3187-DAB8-FACF-148B71C3D2FC}"/>
              </a:ext>
            </a:extLst>
          </p:cNvPr>
          <p:cNvGrpSpPr/>
          <p:nvPr/>
        </p:nvGrpSpPr>
        <p:grpSpPr>
          <a:xfrm>
            <a:off x="6844066" y="3656044"/>
            <a:ext cx="4235847" cy="2462721"/>
            <a:chOff x="3891280" y="3357879"/>
            <a:chExt cx="2249103" cy="3061393"/>
          </a:xfrm>
        </p:grpSpPr>
        <p:cxnSp>
          <p:nvCxnSpPr>
            <p:cNvPr id="17" name="Straight Connector 16">
              <a:extLst>
                <a:ext uri="{FF2B5EF4-FFF2-40B4-BE49-F238E27FC236}">
                  <a16:creationId xmlns:a16="http://schemas.microsoft.com/office/drawing/2014/main" id="{B21906F2-4607-76B2-B78B-EBA649ED5806}"/>
                </a:ext>
              </a:extLst>
            </p:cNvPr>
            <p:cNvCxnSpPr>
              <a:cxnSpLocks/>
            </p:cNvCxnSpPr>
            <p:nvPr/>
          </p:nvCxnSpPr>
          <p:spPr>
            <a:xfrm>
              <a:off x="6140383" y="3428999"/>
              <a:ext cx="0" cy="2990273"/>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4A62C5E-93D4-4D99-CA91-AFC14AB4F7FD}"/>
                </a:ext>
              </a:extLst>
            </p:cNvPr>
            <p:cNvSpPr txBox="1"/>
            <p:nvPr/>
          </p:nvSpPr>
          <p:spPr>
            <a:xfrm>
              <a:off x="3891280" y="3357879"/>
              <a:ext cx="2204715" cy="382596"/>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Today – 01/31/2025– US$ 111.91</a:t>
              </a:r>
            </a:p>
          </p:txBody>
        </p:sp>
      </p:grpSp>
      <p:grpSp>
        <p:nvGrpSpPr>
          <p:cNvPr id="20" name="Group 19">
            <a:extLst>
              <a:ext uri="{FF2B5EF4-FFF2-40B4-BE49-F238E27FC236}">
                <a16:creationId xmlns:a16="http://schemas.microsoft.com/office/drawing/2014/main" id="{9AED2685-4169-E122-440F-286BDD8E8344}"/>
              </a:ext>
            </a:extLst>
          </p:cNvPr>
          <p:cNvGrpSpPr/>
          <p:nvPr/>
        </p:nvGrpSpPr>
        <p:grpSpPr>
          <a:xfrm>
            <a:off x="3084083" y="3667206"/>
            <a:ext cx="4152250" cy="2450789"/>
            <a:chOff x="5658164" y="3372712"/>
            <a:chExt cx="2204715" cy="3046560"/>
          </a:xfrm>
        </p:grpSpPr>
        <p:cxnSp>
          <p:nvCxnSpPr>
            <p:cNvPr id="21" name="Straight Connector 20">
              <a:extLst>
                <a:ext uri="{FF2B5EF4-FFF2-40B4-BE49-F238E27FC236}">
                  <a16:creationId xmlns:a16="http://schemas.microsoft.com/office/drawing/2014/main" id="{91E3311E-2D91-5DF2-A4A4-8EB7729B0123}"/>
                </a:ext>
              </a:extLst>
            </p:cNvPr>
            <p:cNvCxnSpPr>
              <a:cxnSpLocks/>
            </p:cNvCxnSpPr>
            <p:nvPr/>
          </p:nvCxnSpPr>
          <p:spPr>
            <a:xfrm>
              <a:off x="6140382" y="3428999"/>
              <a:ext cx="0" cy="2990273"/>
            </a:xfrm>
            <a:prstGeom prst="line">
              <a:avLst/>
            </a:prstGeom>
            <a:ln w="3175">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2F440F4-3376-7DC4-7EC0-7EAA7C5EB0D8}"/>
                </a:ext>
              </a:extLst>
            </p:cNvPr>
            <p:cNvSpPr txBox="1"/>
            <p:nvPr/>
          </p:nvSpPr>
          <p:spPr>
            <a:xfrm>
              <a:off x="5658164" y="3372712"/>
              <a:ext cx="2204715" cy="382596"/>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Position started – 12/01/2022 – US$ 96.40</a:t>
              </a:r>
            </a:p>
          </p:txBody>
        </p:sp>
      </p:grpSp>
    </p:spTree>
    <p:extLst>
      <p:ext uri="{BB962C8B-B14F-4D97-AF65-F5344CB8AC3E}">
        <p14:creationId xmlns:p14="http://schemas.microsoft.com/office/powerpoint/2010/main" val="29036679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F44A959F-6A8A-1C25-1CA3-9290FA42A3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526A7D-4D65-6999-4844-81B741706140}"/>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AE556841-A093-493C-DED0-B3E6AE924E6B}"/>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635DA1DD-950F-52BF-7EA1-5731B9B8C217}"/>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top-down thesis</a:t>
            </a:r>
          </a:p>
        </p:txBody>
      </p:sp>
      <p:sp>
        <p:nvSpPr>
          <p:cNvPr id="3" name="Circle: Hollow 2">
            <a:extLst>
              <a:ext uri="{FF2B5EF4-FFF2-40B4-BE49-F238E27FC236}">
                <a16:creationId xmlns:a16="http://schemas.microsoft.com/office/drawing/2014/main" id="{D9BE3C77-F5E0-245F-BA92-E29E9862D4F2}"/>
              </a:ext>
            </a:extLst>
          </p:cNvPr>
          <p:cNvSpPr/>
          <p:nvPr/>
        </p:nvSpPr>
        <p:spPr>
          <a:xfrm>
            <a:off x="4286051" y="2602509"/>
            <a:ext cx="3619893" cy="3563332"/>
          </a:xfrm>
          <a:prstGeom prst="donut">
            <a:avLst>
              <a:gd name="adj" fmla="val 2348"/>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C9D4400A-10F4-E334-BCB0-09447B89C2E3}"/>
              </a:ext>
            </a:extLst>
          </p:cNvPr>
          <p:cNvSpPr txBox="1"/>
          <p:nvPr/>
        </p:nvSpPr>
        <p:spPr>
          <a:xfrm>
            <a:off x="2123748" y="3074225"/>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Chinese consumption</a:t>
            </a:r>
          </a:p>
        </p:txBody>
      </p:sp>
      <p:sp>
        <p:nvSpPr>
          <p:cNvPr id="6" name="TextBox 5">
            <a:extLst>
              <a:ext uri="{FF2B5EF4-FFF2-40B4-BE49-F238E27FC236}">
                <a16:creationId xmlns:a16="http://schemas.microsoft.com/office/drawing/2014/main" id="{37DF0024-E5D9-00B3-4C24-C9FE63EC1DD2}"/>
              </a:ext>
            </a:extLst>
          </p:cNvPr>
          <p:cNvSpPr txBox="1"/>
          <p:nvPr/>
        </p:nvSpPr>
        <p:spPr>
          <a:xfrm>
            <a:off x="2123749" y="5249881"/>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Tech disruption</a:t>
            </a:r>
          </a:p>
        </p:txBody>
      </p:sp>
      <p:sp>
        <p:nvSpPr>
          <p:cNvPr id="8" name="TextBox 7">
            <a:extLst>
              <a:ext uri="{FF2B5EF4-FFF2-40B4-BE49-F238E27FC236}">
                <a16:creationId xmlns:a16="http://schemas.microsoft.com/office/drawing/2014/main" id="{F810B927-CC39-B743-8F4E-5D0D039B8401}"/>
              </a:ext>
            </a:extLst>
          </p:cNvPr>
          <p:cNvSpPr txBox="1"/>
          <p:nvPr/>
        </p:nvSpPr>
        <p:spPr>
          <a:xfrm>
            <a:off x="4948649" y="2131944"/>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European luxury</a:t>
            </a:r>
          </a:p>
        </p:txBody>
      </p:sp>
      <p:sp>
        <p:nvSpPr>
          <p:cNvPr id="9" name="TextBox 8">
            <a:extLst>
              <a:ext uri="{FF2B5EF4-FFF2-40B4-BE49-F238E27FC236}">
                <a16:creationId xmlns:a16="http://schemas.microsoft.com/office/drawing/2014/main" id="{829257E2-A424-1BB5-C5E2-40DBAA5A67C7}"/>
              </a:ext>
            </a:extLst>
          </p:cNvPr>
          <p:cNvSpPr txBox="1"/>
          <p:nvPr/>
        </p:nvSpPr>
        <p:spPr>
          <a:xfrm>
            <a:off x="7905944" y="3059668"/>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Energy transition</a:t>
            </a:r>
          </a:p>
        </p:txBody>
      </p:sp>
      <p:sp>
        <p:nvSpPr>
          <p:cNvPr id="10" name="TextBox 9">
            <a:extLst>
              <a:ext uri="{FF2B5EF4-FFF2-40B4-BE49-F238E27FC236}">
                <a16:creationId xmlns:a16="http://schemas.microsoft.com/office/drawing/2014/main" id="{985BA297-EB0C-B64D-F2F1-02F074DC8453}"/>
              </a:ext>
            </a:extLst>
          </p:cNvPr>
          <p:cNvSpPr txBox="1"/>
          <p:nvPr/>
        </p:nvSpPr>
        <p:spPr>
          <a:xfrm>
            <a:off x="7905944" y="5249881"/>
            <a:ext cx="2699634"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Overlooked EM companies</a:t>
            </a:r>
          </a:p>
        </p:txBody>
      </p:sp>
      <p:sp>
        <p:nvSpPr>
          <p:cNvPr id="11" name="TextBox 10">
            <a:extLst>
              <a:ext uri="{FF2B5EF4-FFF2-40B4-BE49-F238E27FC236}">
                <a16:creationId xmlns:a16="http://schemas.microsoft.com/office/drawing/2014/main" id="{C5719C7A-CCAF-96DF-0322-E042302E302C}"/>
              </a:ext>
            </a:extLst>
          </p:cNvPr>
          <p:cNvSpPr txBox="1"/>
          <p:nvPr/>
        </p:nvSpPr>
        <p:spPr>
          <a:xfrm>
            <a:off x="4921574" y="3599345"/>
            <a:ext cx="2348845" cy="1569660"/>
          </a:xfrm>
          <a:prstGeom prst="rect">
            <a:avLst/>
          </a:prstGeom>
          <a:noFill/>
        </p:spPr>
        <p:txBody>
          <a:bodyPr wrap="square" rtlCol="0">
            <a:spAutoFit/>
          </a:bodyPr>
          <a:lstStyle/>
          <a:p>
            <a:pPr algn="ctr"/>
            <a:r>
              <a:rPr lang="en-US" sz="2400" dirty="0">
                <a:solidFill>
                  <a:schemeClr val="bg1"/>
                </a:solidFill>
                <a:latin typeface="Cambria" panose="02040503050406030204" pitchFamily="18" charset="0"/>
                <a:ea typeface="Cambria" panose="02040503050406030204" pitchFamily="18" charset="0"/>
              </a:rPr>
              <a:t>Misunderstood, overlooked and underfollowed companies</a:t>
            </a:r>
          </a:p>
        </p:txBody>
      </p:sp>
    </p:spTree>
    <p:extLst>
      <p:ext uri="{BB962C8B-B14F-4D97-AF65-F5344CB8AC3E}">
        <p14:creationId xmlns:p14="http://schemas.microsoft.com/office/powerpoint/2010/main" val="8675660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0779016B-8C6C-47F9-E565-9D1AF232A1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C8A2D2-4753-0A84-501E-2B05BF4F346F}"/>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3A8760FD-FE05-C082-23E3-E689C246B5A3}"/>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C0CD2467-FF0A-15CD-21F0-10E0BD9BC834}"/>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Overlooked EM companies</a:t>
            </a:r>
          </a:p>
        </p:txBody>
      </p:sp>
      <p:sp>
        <p:nvSpPr>
          <p:cNvPr id="12" name="TextBox 11">
            <a:extLst>
              <a:ext uri="{FF2B5EF4-FFF2-40B4-BE49-F238E27FC236}">
                <a16:creationId xmlns:a16="http://schemas.microsoft.com/office/drawing/2014/main" id="{118FAC49-52BA-F945-4758-1A388260517E}"/>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We believe that massive investment opportunities come from the neglected and overlooked corners of the market. FCL Capital usually refer to these companies as misunderstood companies</a:t>
            </a:r>
          </a:p>
        </p:txBody>
      </p:sp>
      <p:pic>
        <p:nvPicPr>
          <p:cNvPr id="3" name="Picture 2" descr="Brasil">
            <a:extLst>
              <a:ext uri="{FF2B5EF4-FFF2-40B4-BE49-F238E27FC236}">
                <a16:creationId xmlns:a16="http://schemas.microsoft.com/office/drawing/2014/main" id="{AAF0FC3F-AE7E-D880-A831-35558C87F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8297" y="5107445"/>
            <a:ext cx="2106295" cy="11725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ogo-Logo - SD Regional Chamber">
            <a:extLst>
              <a:ext uri="{FF2B5EF4-FFF2-40B4-BE49-F238E27FC236}">
                <a16:creationId xmlns:a16="http://schemas.microsoft.com/office/drawing/2014/main" id="{16A54D1B-92CF-B373-0B90-60B6CD557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407" y="5492447"/>
            <a:ext cx="3255045" cy="7875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leury Logo – PNG e Vetor – Download de Logo">
            <a:extLst>
              <a:ext uri="{FF2B5EF4-FFF2-40B4-BE49-F238E27FC236}">
                <a16:creationId xmlns:a16="http://schemas.microsoft.com/office/drawing/2014/main" id="{EC8931DF-6FD9-AEC9-043F-2F5B51BE5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407" y="3656044"/>
            <a:ext cx="1927781" cy="1927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25E3F24-6E63-B657-C9BB-3C579C6E1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8297" y="3993052"/>
            <a:ext cx="2106296" cy="7084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74D28DA-9AEC-E35A-4977-1FE1666B8289}"/>
              </a:ext>
            </a:extLst>
          </p:cNvPr>
          <p:cNvPicPr>
            <a:picLocks noChangeAspect="1"/>
          </p:cNvPicPr>
          <p:nvPr/>
        </p:nvPicPr>
        <p:blipFill>
          <a:blip r:embed="rId6"/>
          <a:stretch>
            <a:fillRect/>
          </a:stretch>
        </p:blipFill>
        <p:spPr>
          <a:xfrm>
            <a:off x="4264840" y="4347255"/>
            <a:ext cx="3662320" cy="1098696"/>
          </a:xfrm>
          <a:prstGeom prst="rect">
            <a:avLst/>
          </a:prstGeom>
        </p:spPr>
      </p:pic>
    </p:spTree>
    <p:extLst>
      <p:ext uri="{BB962C8B-B14F-4D97-AF65-F5344CB8AC3E}">
        <p14:creationId xmlns:p14="http://schemas.microsoft.com/office/powerpoint/2010/main" val="11998405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0B702DB4-40D5-4C6F-FEA0-E04BACCA1E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DCC6AD-FA99-FDB5-C071-F2779EE8EECB}"/>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0FFB2A8C-1D72-2373-85BC-53A5B2973B66}"/>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C5F74CDB-73B5-27DD-38E8-59B64624690E}"/>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Overlooked EM companies</a:t>
            </a:r>
          </a:p>
        </p:txBody>
      </p:sp>
      <p:sp>
        <p:nvSpPr>
          <p:cNvPr id="12" name="TextBox 11">
            <a:extLst>
              <a:ext uri="{FF2B5EF4-FFF2-40B4-BE49-F238E27FC236}">
                <a16:creationId xmlns:a16="http://schemas.microsoft.com/office/drawing/2014/main" id="{4B6AF52C-F835-64FF-EE55-41213C497627}"/>
              </a:ext>
            </a:extLst>
          </p:cNvPr>
          <p:cNvSpPr txBox="1"/>
          <p:nvPr/>
        </p:nvSpPr>
        <p:spPr>
          <a:xfrm>
            <a:off x="1466592" y="2386738"/>
            <a:ext cx="9738219" cy="1200329"/>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We believe that massive investment opportunities come from the neglected and overlooked corners of the market. FCL Capital usually refer to these companies as misunderstood companies</a:t>
            </a:r>
          </a:p>
        </p:txBody>
      </p:sp>
      <p:pic>
        <p:nvPicPr>
          <p:cNvPr id="5" name="Picture 2" descr="Fogo-Logo - SD Regional Chamber">
            <a:extLst>
              <a:ext uri="{FF2B5EF4-FFF2-40B4-BE49-F238E27FC236}">
                <a16:creationId xmlns:a16="http://schemas.microsoft.com/office/drawing/2014/main" id="{10392570-FEB7-C58B-EC36-FB5ECFDF9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9766" y="668745"/>
            <a:ext cx="3255045" cy="7875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44031C42-58AA-6867-2A2F-486A7B63FECA}"/>
              </a:ext>
            </a:extLst>
          </p:cNvPr>
          <p:cNvGraphicFramePr>
            <a:graphicFrameLocks/>
          </p:cNvGraphicFramePr>
          <p:nvPr>
            <p:extLst>
              <p:ext uri="{D42A27DB-BD31-4B8C-83A1-F6EECF244321}">
                <p14:modId xmlns:p14="http://schemas.microsoft.com/office/powerpoint/2010/main" val="4030502224"/>
              </p:ext>
            </p:extLst>
          </p:nvPr>
        </p:nvGraphicFramePr>
        <p:xfrm>
          <a:off x="942680" y="3817143"/>
          <a:ext cx="10262131" cy="2621364"/>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a:extLst>
              <a:ext uri="{FF2B5EF4-FFF2-40B4-BE49-F238E27FC236}">
                <a16:creationId xmlns:a16="http://schemas.microsoft.com/office/drawing/2014/main" id="{37E16884-8689-0E35-B5E5-D8C36485ED5E}"/>
              </a:ext>
            </a:extLst>
          </p:cNvPr>
          <p:cNvGrpSpPr/>
          <p:nvPr/>
        </p:nvGrpSpPr>
        <p:grpSpPr>
          <a:xfrm>
            <a:off x="5341441" y="3834815"/>
            <a:ext cx="4235847" cy="2372112"/>
            <a:chOff x="3891280" y="3357879"/>
            <a:chExt cx="2249103" cy="3061393"/>
          </a:xfrm>
        </p:grpSpPr>
        <p:cxnSp>
          <p:nvCxnSpPr>
            <p:cNvPr id="8" name="Straight Connector 7">
              <a:extLst>
                <a:ext uri="{FF2B5EF4-FFF2-40B4-BE49-F238E27FC236}">
                  <a16:creationId xmlns:a16="http://schemas.microsoft.com/office/drawing/2014/main" id="{E7DA1A88-DAD3-C9AC-B485-D68C9F5A95DD}"/>
                </a:ext>
              </a:extLst>
            </p:cNvPr>
            <p:cNvCxnSpPr>
              <a:cxnSpLocks/>
            </p:cNvCxnSpPr>
            <p:nvPr/>
          </p:nvCxnSpPr>
          <p:spPr>
            <a:xfrm>
              <a:off x="6140383" y="3428999"/>
              <a:ext cx="0" cy="2990273"/>
            </a:xfrm>
            <a:prstGeom prst="line">
              <a:avLst/>
            </a:prstGeom>
            <a:ln w="31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8EAEBE3-5C47-F1D8-3E0F-0CF678458421}"/>
                </a:ext>
              </a:extLst>
            </p:cNvPr>
            <p:cNvSpPr txBox="1"/>
            <p:nvPr/>
          </p:nvSpPr>
          <p:spPr>
            <a:xfrm>
              <a:off x="3891280" y="3357879"/>
              <a:ext cx="2204715" cy="397210"/>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Position ended – 03/22/2018 – US$15.72</a:t>
              </a:r>
            </a:p>
          </p:txBody>
        </p:sp>
      </p:grpSp>
      <p:grpSp>
        <p:nvGrpSpPr>
          <p:cNvPr id="10" name="Group 9">
            <a:extLst>
              <a:ext uri="{FF2B5EF4-FFF2-40B4-BE49-F238E27FC236}">
                <a16:creationId xmlns:a16="http://schemas.microsoft.com/office/drawing/2014/main" id="{4EA69648-2F1B-6F7D-501A-D86D6A1DF02B}"/>
              </a:ext>
            </a:extLst>
          </p:cNvPr>
          <p:cNvGrpSpPr/>
          <p:nvPr/>
        </p:nvGrpSpPr>
        <p:grpSpPr>
          <a:xfrm>
            <a:off x="1365082" y="3841910"/>
            <a:ext cx="4152250" cy="2365017"/>
            <a:chOff x="5648147" y="3367036"/>
            <a:chExt cx="2204715" cy="3052236"/>
          </a:xfrm>
        </p:grpSpPr>
        <p:cxnSp>
          <p:nvCxnSpPr>
            <p:cNvPr id="11" name="Straight Connector 10">
              <a:extLst>
                <a:ext uri="{FF2B5EF4-FFF2-40B4-BE49-F238E27FC236}">
                  <a16:creationId xmlns:a16="http://schemas.microsoft.com/office/drawing/2014/main" id="{875C3C9B-E907-36AC-404B-E3F31E19649B}"/>
                </a:ext>
              </a:extLst>
            </p:cNvPr>
            <p:cNvCxnSpPr>
              <a:cxnSpLocks/>
            </p:cNvCxnSpPr>
            <p:nvPr/>
          </p:nvCxnSpPr>
          <p:spPr>
            <a:xfrm>
              <a:off x="6140382" y="3428999"/>
              <a:ext cx="0" cy="2990273"/>
            </a:xfrm>
            <a:prstGeom prst="line">
              <a:avLst/>
            </a:prstGeom>
            <a:ln w="3175">
              <a:solidFill>
                <a:schemeClr val="bg1">
                  <a:lumMod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07A8707-5BF5-A580-D82E-657A16CAF805}"/>
                </a:ext>
              </a:extLst>
            </p:cNvPr>
            <p:cNvSpPr txBox="1"/>
            <p:nvPr/>
          </p:nvSpPr>
          <p:spPr>
            <a:xfrm>
              <a:off x="5648147" y="3367036"/>
              <a:ext cx="2204715" cy="397210"/>
            </a:xfrm>
            <a:prstGeom prst="rect">
              <a:avLst/>
            </a:prstGeom>
            <a:noFill/>
          </p:spPr>
          <p:txBody>
            <a:bodyPr wrap="square" rtlCol="0">
              <a:spAutoFit/>
            </a:bodyPr>
            <a:lstStyle/>
            <a:p>
              <a:pPr algn="r"/>
              <a:r>
                <a:rPr lang="en-US" sz="1400" dirty="0">
                  <a:solidFill>
                    <a:schemeClr val="bg1"/>
                  </a:solidFill>
                  <a:latin typeface="Times New Roman" panose="02020603050405020304" pitchFamily="18" charset="0"/>
                  <a:cs typeface="Times New Roman" panose="02020603050405020304" pitchFamily="18" charset="0"/>
                </a:rPr>
                <a:t>Position started – 08/13/2015 – US$10.00</a:t>
              </a:r>
            </a:p>
          </p:txBody>
        </p:sp>
      </p:grpSp>
    </p:spTree>
    <p:extLst>
      <p:ext uri="{BB962C8B-B14F-4D97-AF65-F5344CB8AC3E}">
        <p14:creationId xmlns:p14="http://schemas.microsoft.com/office/powerpoint/2010/main" val="25011529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C46ACF3-4020-AC74-6C6C-C49F36EEDB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1269B04-9F55-1513-BF1A-A471E5C28544}"/>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97B1A2B9-E98F-EF53-DA86-8874EFF4D43C}"/>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D7447591-E84C-D588-7305-713F6115B3F1}"/>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top-down thesis</a:t>
            </a:r>
          </a:p>
        </p:txBody>
      </p:sp>
      <p:sp>
        <p:nvSpPr>
          <p:cNvPr id="3" name="Circle: Hollow 2">
            <a:extLst>
              <a:ext uri="{FF2B5EF4-FFF2-40B4-BE49-F238E27FC236}">
                <a16:creationId xmlns:a16="http://schemas.microsoft.com/office/drawing/2014/main" id="{9B0E321D-C463-A37B-05A2-45283131991F}"/>
              </a:ext>
            </a:extLst>
          </p:cNvPr>
          <p:cNvSpPr/>
          <p:nvPr/>
        </p:nvSpPr>
        <p:spPr>
          <a:xfrm>
            <a:off x="4286051" y="2602509"/>
            <a:ext cx="3619893" cy="3563332"/>
          </a:xfrm>
          <a:prstGeom prst="donut">
            <a:avLst>
              <a:gd name="adj" fmla="val 2348"/>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2EB8BBFB-443E-DF9F-C75F-A4DAF80379B5}"/>
              </a:ext>
            </a:extLst>
          </p:cNvPr>
          <p:cNvSpPr txBox="1"/>
          <p:nvPr/>
        </p:nvSpPr>
        <p:spPr>
          <a:xfrm>
            <a:off x="2123748" y="3074225"/>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Chinese consumption</a:t>
            </a:r>
          </a:p>
        </p:txBody>
      </p:sp>
      <p:sp>
        <p:nvSpPr>
          <p:cNvPr id="6" name="TextBox 5">
            <a:extLst>
              <a:ext uri="{FF2B5EF4-FFF2-40B4-BE49-F238E27FC236}">
                <a16:creationId xmlns:a16="http://schemas.microsoft.com/office/drawing/2014/main" id="{46D100CC-C5E7-2366-19D2-F971D3237FC6}"/>
              </a:ext>
            </a:extLst>
          </p:cNvPr>
          <p:cNvSpPr txBox="1"/>
          <p:nvPr/>
        </p:nvSpPr>
        <p:spPr>
          <a:xfrm>
            <a:off x="2123749" y="5249881"/>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Tech disruption</a:t>
            </a:r>
          </a:p>
        </p:txBody>
      </p:sp>
      <p:sp>
        <p:nvSpPr>
          <p:cNvPr id="8" name="TextBox 7">
            <a:extLst>
              <a:ext uri="{FF2B5EF4-FFF2-40B4-BE49-F238E27FC236}">
                <a16:creationId xmlns:a16="http://schemas.microsoft.com/office/drawing/2014/main" id="{5CDBDBAF-B4ED-2589-F92A-41A382A0E83D}"/>
              </a:ext>
            </a:extLst>
          </p:cNvPr>
          <p:cNvSpPr txBox="1"/>
          <p:nvPr/>
        </p:nvSpPr>
        <p:spPr>
          <a:xfrm>
            <a:off x="4948649" y="2131944"/>
            <a:ext cx="2294703"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European luxury</a:t>
            </a:r>
          </a:p>
        </p:txBody>
      </p:sp>
      <p:sp>
        <p:nvSpPr>
          <p:cNvPr id="9" name="TextBox 8">
            <a:extLst>
              <a:ext uri="{FF2B5EF4-FFF2-40B4-BE49-F238E27FC236}">
                <a16:creationId xmlns:a16="http://schemas.microsoft.com/office/drawing/2014/main" id="{33529D0B-3285-FF5A-704F-E4F33BD5AF0D}"/>
              </a:ext>
            </a:extLst>
          </p:cNvPr>
          <p:cNvSpPr txBox="1"/>
          <p:nvPr/>
        </p:nvSpPr>
        <p:spPr>
          <a:xfrm>
            <a:off x="7905944" y="3059668"/>
            <a:ext cx="2294703"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Energy transition</a:t>
            </a:r>
          </a:p>
        </p:txBody>
      </p:sp>
      <p:sp>
        <p:nvSpPr>
          <p:cNvPr id="10" name="TextBox 9">
            <a:extLst>
              <a:ext uri="{FF2B5EF4-FFF2-40B4-BE49-F238E27FC236}">
                <a16:creationId xmlns:a16="http://schemas.microsoft.com/office/drawing/2014/main" id="{BCD5BF7B-38C4-886E-B79D-C2C4341E61CC}"/>
              </a:ext>
            </a:extLst>
          </p:cNvPr>
          <p:cNvSpPr txBox="1"/>
          <p:nvPr/>
        </p:nvSpPr>
        <p:spPr>
          <a:xfrm>
            <a:off x="7905944" y="5249881"/>
            <a:ext cx="2699634" cy="369332"/>
          </a:xfrm>
          <a:prstGeom prst="rect">
            <a:avLst/>
          </a:prstGeom>
          <a:noFill/>
        </p:spPr>
        <p:txBody>
          <a:bodyPr wrap="square" rtlCol="0">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Overlooked EM companies</a:t>
            </a:r>
          </a:p>
        </p:txBody>
      </p:sp>
      <p:sp>
        <p:nvSpPr>
          <p:cNvPr id="11" name="TextBox 10">
            <a:extLst>
              <a:ext uri="{FF2B5EF4-FFF2-40B4-BE49-F238E27FC236}">
                <a16:creationId xmlns:a16="http://schemas.microsoft.com/office/drawing/2014/main" id="{2C11C56F-17F0-2904-EB9E-AFA57B4D104E}"/>
              </a:ext>
            </a:extLst>
          </p:cNvPr>
          <p:cNvSpPr txBox="1"/>
          <p:nvPr/>
        </p:nvSpPr>
        <p:spPr>
          <a:xfrm>
            <a:off x="4921574" y="3599345"/>
            <a:ext cx="2348845" cy="1569660"/>
          </a:xfrm>
          <a:prstGeom prst="rect">
            <a:avLst/>
          </a:prstGeom>
          <a:noFill/>
        </p:spPr>
        <p:txBody>
          <a:bodyPr wrap="square" rtlCol="0">
            <a:spAutoFit/>
          </a:bodyPr>
          <a:lstStyle/>
          <a:p>
            <a:pPr algn="ctr"/>
            <a:r>
              <a:rPr lang="en-US" sz="2400" dirty="0">
                <a:solidFill>
                  <a:schemeClr val="bg1"/>
                </a:solidFill>
                <a:latin typeface="Cambria" panose="02040503050406030204" pitchFamily="18" charset="0"/>
                <a:ea typeface="Cambria" panose="02040503050406030204" pitchFamily="18" charset="0"/>
              </a:rPr>
              <a:t>One of the main long-term challenges we face as a society</a:t>
            </a:r>
          </a:p>
        </p:txBody>
      </p:sp>
    </p:spTree>
    <p:extLst>
      <p:ext uri="{BB962C8B-B14F-4D97-AF65-F5344CB8AC3E}">
        <p14:creationId xmlns:p14="http://schemas.microsoft.com/office/powerpoint/2010/main" val="28011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EEA86CDF-9EE6-D766-1DED-74BB8BF9BA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946BD0-04BB-C9EC-4DF2-4E0580B67E4B}"/>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BCC3DE6C-5E57-1C8D-EFEA-CDFC0ACC432E}"/>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38C7721C-C969-F522-8818-E98AACF878F7}"/>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Energy transition</a:t>
            </a:r>
          </a:p>
        </p:txBody>
      </p:sp>
      <p:sp>
        <p:nvSpPr>
          <p:cNvPr id="12" name="TextBox 11">
            <a:extLst>
              <a:ext uri="{FF2B5EF4-FFF2-40B4-BE49-F238E27FC236}">
                <a16:creationId xmlns:a16="http://schemas.microsoft.com/office/drawing/2014/main" id="{ED453B67-7D74-7D01-8A85-46E53FC08D3C}"/>
              </a:ext>
            </a:extLst>
          </p:cNvPr>
          <p:cNvSpPr txBox="1"/>
          <p:nvPr/>
        </p:nvSpPr>
        <p:spPr>
          <a:xfrm>
            <a:off x="1466592" y="2386738"/>
            <a:ext cx="9738219" cy="830997"/>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We are witnessing the birth of mankind’s largest investment campaign: to change its energy matrix and its environmental processes</a:t>
            </a:r>
          </a:p>
        </p:txBody>
      </p:sp>
      <p:pic>
        <p:nvPicPr>
          <p:cNvPr id="5" name="Picture 2" descr="Ambipar Group Logo - PNG and Vector - Logo Download">
            <a:extLst>
              <a:ext uri="{FF2B5EF4-FFF2-40B4-BE49-F238E27FC236}">
                <a16:creationId xmlns:a16="http://schemas.microsoft.com/office/drawing/2014/main" id="{8A0B8B88-0119-6E72-B9B2-3517FAF2A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592" y="3702855"/>
            <a:ext cx="3576555" cy="995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lencore logo vector in (EPS, AI, CDR) free download">
            <a:extLst>
              <a:ext uri="{FF2B5EF4-FFF2-40B4-BE49-F238E27FC236}">
                <a16:creationId xmlns:a16="http://schemas.microsoft.com/office/drawing/2014/main" id="{4F55A81F-0217-C201-B68F-71F973A88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924" y="4200452"/>
            <a:ext cx="2963094" cy="29630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uzano Logo - PNG e Vetor - Download de Logo">
            <a:extLst>
              <a:ext uri="{FF2B5EF4-FFF2-40B4-BE49-F238E27FC236}">
                <a16:creationId xmlns:a16="http://schemas.microsoft.com/office/drawing/2014/main" id="{A0C66F23-2B45-E086-86D1-FD9D5E6F5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8924" y="3321484"/>
            <a:ext cx="3033254" cy="1757936"/>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FEC0D628-7D34-A9E0-D97B-7B37E71BE7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66592" y="5091888"/>
            <a:ext cx="3429056" cy="857264"/>
          </a:xfrm>
          <a:prstGeom prst="rect">
            <a:avLst/>
          </a:prstGeom>
        </p:spPr>
      </p:pic>
    </p:spTree>
    <p:extLst>
      <p:ext uri="{BB962C8B-B14F-4D97-AF65-F5344CB8AC3E}">
        <p14:creationId xmlns:p14="http://schemas.microsoft.com/office/powerpoint/2010/main" val="22302370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271DB31-B99D-68E1-766D-F49AAEFC02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620456B-C185-78C9-3226-934349543AED}"/>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EE738BAE-E9A1-C5F1-B684-80C7D5590836}"/>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E0919269-7DBC-A7B9-73A2-72A913C82683}"/>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Energy transition</a:t>
            </a:r>
          </a:p>
        </p:txBody>
      </p:sp>
      <p:sp>
        <p:nvSpPr>
          <p:cNvPr id="12" name="TextBox 11">
            <a:extLst>
              <a:ext uri="{FF2B5EF4-FFF2-40B4-BE49-F238E27FC236}">
                <a16:creationId xmlns:a16="http://schemas.microsoft.com/office/drawing/2014/main" id="{EB006B14-214E-1C7E-0F55-8BCFBDAF2736}"/>
              </a:ext>
            </a:extLst>
          </p:cNvPr>
          <p:cNvSpPr txBox="1"/>
          <p:nvPr/>
        </p:nvSpPr>
        <p:spPr>
          <a:xfrm>
            <a:off x="1466592" y="2386738"/>
            <a:ext cx="9738219" cy="830997"/>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Chinese leader that will popularize electric and hybrid vehicles around the world, for the many and not only for the few</a:t>
            </a:r>
          </a:p>
        </p:txBody>
      </p:sp>
      <p:pic>
        <p:nvPicPr>
          <p:cNvPr id="3" name="Graphic 2">
            <a:extLst>
              <a:ext uri="{FF2B5EF4-FFF2-40B4-BE49-F238E27FC236}">
                <a16:creationId xmlns:a16="http://schemas.microsoft.com/office/drawing/2014/main" id="{E3A7C1D6-0337-BCE0-9B74-6D071836A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1001" y="668745"/>
            <a:ext cx="2833809" cy="708452"/>
          </a:xfrm>
          <a:prstGeom prst="rect">
            <a:avLst/>
          </a:prstGeom>
        </p:spPr>
      </p:pic>
      <p:graphicFrame>
        <p:nvGraphicFramePr>
          <p:cNvPr id="4" name="Chart 3">
            <a:extLst>
              <a:ext uri="{FF2B5EF4-FFF2-40B4-BE49-F238E27FC236}">
                <a16:creationId xmlns:a16="http://schemas.microsoft.com/office/drawing/2014/main" id="{EE19B655-9818-FC8B-13A2-FBDEC4A3437B}"/>
              </a:ext>
            </a:extLst>
          </p:cNvPr>
          <p:cNvGraphicFramePr>
            <a:graphicFrameLocks/>
          </p:cNvGraphicFramePr>
          <p:nvPr>
            <p:extLst>
              <p:ext uri="{D42A27DB-BD31-4B8C-83A1-F6EECF244321}">
                <p14:modId xmlns:p14="http://schemas.microsoft.com/office/powerpoint/2010/main" val="2691135222"/>
              </p:ext>
            </p:extLst>
          </p:nvPr>
        </p:nvGraphicFramePr>
        <p:xfrm>
          <a:off x="652107" y="3446055"/>
          <a:ext cx="10792033"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BF7D0690-9BEF-98C8-8817-81432684D407}"/>
              </a:ext>
            </a:extLst>
          </p:cNvPr>
          <p:cNvSpPr txBox="1"/>
          <p:nvPr/>
        </p:nvSpPr>
        <p:spPr>
          <a:xfrm>
            <a:off x="5307165" y="6022381"/>
            <a:ext cx="1577671" cy="215444"/>
          </a:xfrm>
          <a:prstGeom prst="rect">
            <a:avLst/>
          </a:prstGeom>
          <a:noFill/>
        </p:spPr>
        <p:txBody>
          <a:bodyPr wrap="square" rtlCol="0">
            <a:spAutoFit/>
          </a:bodyPr>
          <a:lstStyle/>
          <a:p>
            <a:pPr algn="ctr"/>
            <a:r>
              <a:rPr lang="en-US" sz="800" i="1" dirty="0">
                <a:solidFill>
                  <a:schemeClr val="bg1"/>
                </a:solidFill>
                <a:latin typeface="Times New Roman" panose="02020603050405020304" pitchFamily="18" charset="0"/>
                <a:cs typeface="Times New Roman" panose="02020603050405020304" pitchFamily="18" charset="0"/>
              </a:rPr>
              <a:t>*All in million RMB</a:t>
            </a:r>
          </a:p>
        </p:txBody>
      </p:sp>
    </p:spTree>
    <p:extLst>
      <p:ext uri="{BB962C8B-B14F-4D97-AF65-F5344CB8AC3E}">
        <p14:creationId xmlns:p14="http://schemas.microsoft.com/office/powerpoint/2010/main" val="898636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CA8857C8-5DFC-526E-985C-F24BC24510E1}"/>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AD852EC2-530D-F9B1-17D0-D33B637F1C0B}"/>
              </a:ext>
            </a:extLst>
          </p:cNvPr>
          <p:cNvGraphicFramePr>
            <a:graphicFrameLocks/>
          </p:cNvGraphicFramePr>
          <p:nvPr>
            <p:extLst>
              <p:ext uri="{D42A27DB-BD31-4B8C-83A1-F6EECF244321}">
                <p14:modId xmlns:p14="http://schemas.microsoft.com/office/powerpoint/2010/main" val="934712899"/>
              </p:ext>
            </p:extLst>
          </p:nvPr>
        </p:nvGraphicFramePr>
        <p:xfrm>
          <a:off x="679608" y="3446055"/>
          <a:ext cx="10832784"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6C10E291-38EB-9E8A-7921-45F636D7DC2E}"/>
              </a:ext>
            </a:extLst>
          </p:cNvPr>
          <p:cNvSpPr txBox="1"/>
          <p:nvPr/>
        </p:nvSpPr>
        <p:spPr>
          <a:xfrm>
            <a:off x="0" y="668745"/>
            <a:ext cx="6542202"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Positions &amp; strategies</a:t>
            </a:r>
          </a:p>
        </p:txBody>
      </p:sp>
      <p:sp>
        <p:nvSpPr>
          <p:cNvPr id="7" name="CaixaDeTexto 8">
            <a:extLst>
              <a:ext uri="{FF2B5EF4-FFF2-40B4-BE49-F238E27FC236}">
                <a16:creationId xmlns:a16="http://schemas.microsoft.com/office/drawing/2014/main" id="{977F922F-6EA4-B11C-1728-EF5B76265E0E}"/>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9E20394A-7BFE-5F5F-7505-7B4A440F272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Energy transition</a:t>
            </a:r>
          </a:p>
        </p:txBody>
      </p:sp>
      <p:sp>
        <p:nvSpPr>
          <p:cNvPr id="12" name="TextBox 11">
            <a:extLst>
              <a:ext uri="{FF2B5EF4-FFF2-40B4-BE49-F238E27FC236}">
                <a16:creationId xmlns:a16="http://schemas.microsoft.com/office/drawing/2014/main" id="{B15F8880-FA5E-F2B9-B462-05B041941C8B}"/>
              </a:ext>
            </a:extLst>
          </p:cNvPr>
          <p:cNvSpPr txBox="1"/>
          <p:nvPr/>
        </p:nvSpPr>
        <p:spPr>
          <a:xfrm>
            <a:off x="1466592" y="2386738"/>
            <a:ext cx="9738219" cy="830997"/>
          </a:xfrm>
          <a:prstGeom prst="rect">
            <a:avLst/>
          </a:prstGeom>
          <a:noFill/>
        </p:spPr>
        <p:txBody>
          <a:bodyPr wrap="square" rtlCol="0">
            <a:spAutoFit/>
          </a:bodyPr>
          <a:lstStyle/>
          <a:p>
            <a:r>
              <a:rPr lang="en-US" sz="2400"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Chinese leader that will popularize electric and hybrid vehicles around the world, for the many and not only for the few</a:t>
            </a:r>
          </a:p>
        </p:txBody>
      </p:sp>
      <p:pic>
        <p:nvPicPr>
          <p:cNvPr id="3" name="Graphic 2">
            <a:extLst>
              <a:ext uri="{FF2B5EF4-FFF2-40B4-BE49-F238E27FC236}">
                <a16:creationId xmlns:a16="http://schemas.microsoft.com/office/drawing/2014/main" id="{9D505198-9A83-BBB7-067C-298BC1E09C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71001" y="668745"/>
            <a:ext cx="2833809" cy="708452"/>
          </a:xfrm>
          <a:prstGeom prst="rect">
            <a:avLst/>
          </a:prstGeom>
        </p:spPr>
      </p:pic>
      <p:sp>
        <p:nvSpPr>
          <p:cNvPr id="6" name="TextBox 5">
            <a:extLst>
              <a:ext uri="{FF2B5EF4-FFF2-40B4-BE49-F238E27FC236}">
                <a16:creationId xmlns:a16="http://schemas.microsoft.com/office/drawing/2014/main" id="{8AC447E8-37EA-ED18-D562-422B89EDA201}"/>
              </a:ext>
            </a:extLst>
          </p:cNvPr>
          <p:cNvSpPr txBox="1"/>
          <p:nvPr/>
        </p:nvSpPr>
        <p:spPr>
          <a:xfrm>
            <a:off x="845784" y="5345664"/>
            <a:ext cx="785051" cy="2308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RMB 42.95</a:t>
            </a:r>
          </a:p>
        </p:txBody>
      </p:sp>
      <p:sp>
        <p:nvSpPr>
          <p:cNvPr id="8" name="TextBox 7">
            <a:extLst>
              <a:ext uri="{FF2B5EF4-FFF2-40B4-BE49-F238E27FC236}">
                <a16:creationId xmlns:a16="http://schemas.microsoft.com/office/drawing/2014/main" id="{8976988E-257C-8B37-C024-1A9F4547C219}"/>
              </a:ext>
            </a:extLst>
          </p:cNvPr>
          <p:cNvSpPr txBox="1"/>
          <p:nvPr/>
        </p:nvSpPr>
        <p:spPr>
          <a:xfrm>
            <a:off x="7424067" y="3460692"/>
            <a:ext cx="860257" cy="2308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RMB 331.40</a:t>
            </a:r>
          </a:p>
        </p:txBody>
      </p:sp>
      <p:sp>
        <p:nvSpPr>
          <p:cNvPr id="9" name="TextBox 8">
            <a:extLst>
              <a:ext uri="{FF2B5EF4-FFF2-40B4-BE49-F238E27FC236}">
                <a16:creationId xmlns:a16="http://schemas.microsoft.com/office/drawing/2014/main" id="{CFB9DCF8-AF6D-6C85-65B9-A92FDF6D620A}"/>
              </a:ext>
            </a:extLst>
          </p:cNvPr>
          <p:cNvSpPr txBox="1"/>
          <p:nvPr/>
        </p:nvSpPr>
        <p:spPr>
          <a:xfrm>
            <a:off x="10840674" y="3805406"/>
            <a:ext cx="860257" cy="230832"/>
          </a:xfrm>
          <a:prstGeom prst="rect">
            <a:avLst/>
          </a:prstGeom>
          <a:noFill/>
        </p:spPr>
        <p:txBody>
          <a:bodyPr wrap="square" rtlCol="0">
            <a:spAutoFit/>
          </a:bodyPr>
          <a:lstStyle/>
          <a:p>
            <a:pPr algn="r"/>
            <a:r>
              <a:rPr lang="en-US" sz="900" dirty="0">
                <a:solidFill>
                  <a:schemeClr val="bg1"/>
                </a:solidFill>
                <a:latin typeface="Times New Roman" panose="02020603050405020304" pitchFamily="18" charset="0"/>
                <a:cs typeface="Times New Roman" panose="02020603050405020304" pitchFamily="18" charset="0"/>
              </a:rPr>
              <a:t>RMB 273.00</a:t>
            </a:r>
          </a:p>
        </p:txBody>
      </p:sp>
    </p:spTree>
    <p:extLst>
      <p:ext uri="{BB962C8B-B14F-4D97-AF65-F5344CB8AC3E}">
        <p14:creationId xmlns:p14="http://schemas.microsoft.com/office/powerpoint/2010/main" val="14373906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124AB2B3-5F44-C73B-CEEA-F8F78144D968}"/>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C0947369-7DAC-D07C-4969-7458514334E9}"/>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2" name="TextBox 1">
            <a:extLst>
              <a:ext uri="{FF2B5EF4-FFF2-40B4-BE49-F238E27FC236}">
                <a16:creationId xmlns:a16="http://schemas.microsoft.com/office/drawing/2014/main" id="{54C77DBF-5572-B50E-E2FD-B7A8A687ADC6}"/>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Summary</a:t>
            </a:r>
          </a:p>
        </p:txBody>
      </p:sp>
      <p:sp>
        <p:nvSpPr>
          <p:cNvPr id="3" name="TextBox 2">
            <a:extLst>
              <a:ext uri="{FF2B5EF4-FFF2-40B4-BE49-F238E27FC236}">
                <a16:creationId xmlns:a16="http://schemas.microsoft.com/office/drawing/2014/main" id="{70F2DE03-CEAD-F36A-1702-4E145462D8B2}"/>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About us</a:t>
            </a:r>
          </a:p>
        </p:txBody>
      </p:sp>
      <p:sp>
        <p:nvSpPr>
          <p:cNvPr id="4" name="TextBox 3">
            <a:extLst>
              <a:ext uri="{FF2B5EF4-FFF2-40B4-BE49-F238E27FC236}">
                <a16:creationId xmlns:a16="http://schemas.microsoft.com/office/drawing/2014/main" id="{34252427-4E53-BBDC-2EFF-DAEC8E92EF33}"/>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Positions &amp; strategies</a:t>
            </a:r>
          </a:p>
        </p:txBody>
      </p:sp>
      <p:sp>
        <p:nvSpPr>
          <p:cNvPr id="11" name="TextBox 10">
            <a:extLst>
              <a:ext uri="{FF2B5EF4-FFF2-40B4-BE49-F238E27FC236}">
                <a16:creationId xmlns:a16="http://schemas.microsoft.com/office/drawing/2014/main" id="{D02295FA-BF3D-AE07-6BAD-73224D7FBB5E}"/>
              </a:ext>
            </a:extLst>
          </p:cNvPr>
          <p:cNvSpPr txBox="1"/>
          <p:nvPr/>
        </p:nvSpPr>
        <p:spPr>
          <a:xfrm>
            <a:off x="1466592" y="2917380"/>
            <a:ext cx="97382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Performance</a:t>
            </a:r>
          </a:p>
        </p:txBody>
      </p:sp>
      <p:sp>
        <p:nvSpPr>
          <p:cNvPr id="12" name="TextBox 11">
            <a:extLst>
              <a:ext uri="{FF2B5EF4-FFF2-40B4-BE49-F238E27FC236}">
                <a16:creationId xmlns:a16="http://schemas.microsoft.com/office/drawing/2014/main" id="{40DC1AB0-37F3-8742-7EA3-6024B8C76AD6}"/>
              </a:ext>
            </a:extLst>
          </p:cNvPr>
          <p:cNvSpPr txBox="1"/>
          <p:nvPr/>
        </p:nvSpPr>
        <p:spPr>
          <a:xfrm>
            <a:off x="1466592" y="3448022"/>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Portfolio</a:t>
            </a:r>
          </a:p>
        </p:txBody>
      </p:sp>
      <p:sp>
        <p:nvSpPr>
          <p:cNvPr id="13" name="TextBox 12">
            <a:extLst>
              <a:ext uri="{FF2B5EF4-FFF2-40B4-BE49-F238E27FC236}">
                <a16:creationId xmlns:a16="http://schemas.microsoft.com/office/drawing/2014/main" id="{D61EF4D7-194B-8B00-C8F4-09AEE2ED4B3B}"/>
              </a:ext>
            </a:extLst>
          </p:cNvPr>
          <p:cNvSpPr txBox="1"/>
          <p:nvPr/>
        </p:nvSpPr>
        <p:spPr>
          <a:xfrm>
            <a:off x="1466592" y="3978664"/>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Operations</a:t>
            </a:r>
          </a:p>
        </p:txBody>
      </p:sp>
      <p:sp>
        <p:nvSpPr>
          <p:cNvPr id="14" name="TextBox 13">
            <a:extLst>
              <a:ext uri="{FF2B5EF4-FFF2-40B4-BE49-F238E27FC236}">
                <a16:creationId xmlns:a16="http://schemas.microsoft.com/office/drawing/2014/main" id="{D70B5C3B-480C-AD75-74C7-C90F9CBE7280}"/>
              </a:ext>
            </a:extLst>
          </p:cNvPr>
          <p:cNvSpPr txBox="1"/>
          <p:nvPr/>
        </p:nvSpPr>
        <p:spPr>
          <a:xfrm>
            <a:off x="1466592" y="450930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Our partners</a:t>
            </a:r>
          </a:p>
        </p:txBody>
      </p:sp>
      <p:sp>
        <p:nvSpPr>
          <p:cNvPr id="15" name="TextBox 14">
            <a:extLst>
              <a:ext uri="{FF2B5EF4-FFF2-40B4-BE49-F238E27FC236}">
                <a16:creationId xmlns:a16="http://schemas.microsoft.com/office/drawing/2014/main" id="{3CD20F5B-F23A-EF0E-3996-043BDEA5070F}"/>
              </a:ext>
            </a:extLst>
          </p:cNvPr>
          <p:cNvSpPr txBox="1"/>
          <p:nvPr/>
        </p:nvSpPr>
        <p:spPr>
          <a:xfrm>
            <a:off x="1466592" y="503994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Contact and Q&amp;A</a:t>
            </a:r>
          </a:p>
        </p:txBody>
      </p:sp>
    </p:spTree>
    <p:extLst>
      <p:ext uri="{BB962C8B-B14F-4D97-AF65-F5344CB8AC3E}">
        <p14:creationId xmlns:p14="http://schemas.microsoft.com/office/powerpoint/2010/main" val="30827644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542656B-AC81-2AC3-0CE5-C92A8C2528A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EB7F3E-9B7B-CB38-5A17-E00AAB4DC58B}"/>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8A18BA78-F1D8-44FD-CD96-D0A744455BB5}"/>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59483787-AB16-DFCD-512F-804F777F81F2}"/>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versus Global Equities Indexes since our inception</a:t>
            </a:r>
          </a:p>
        </p:txBody>
      </p:sp>
      <p:grpSp>
        <p:nvGrpSpPr>
          <p:cNvPr id="12" name="Group 11">
            <a:extLst>
              <a:ext uri="{FF2B5EF4-FFF2-40B4-BE49-F238E27FC236}">
                <a16:creationId xmlns:a16="http://schemas.microsoft.com/office/drawing/2014/main" id="{3C7BB21C-98F9-404B-68E3-4B58EEF7B0D5}"/>
              </a:ext>
            </a:extLst>
          </p:cNvPr>
          <p:cNvGrpSpPr/>
          <p:nvPr/>
        </p:nvGrpSpPr>
        <p:grpSpPr>
          <a:xfrm>
            <a:off x="548326" y="2317761"/>
            <a:ext cx="11095348" cy="4149027"/>
            <a:chOff x="631596" y="2917380"/>
            <a:chExt cx="10746557" cy="3549408"/>
          </a:xfrm>
        </p:grpSpPr>
        <p:graphicFrame>
          <p:nvGraphicFramePr>
            <p:cNvPr id="4" name="Chart 3">
              <a:extLst>
                <a:ext uri="{FF2B5EF4-FFF2-40B4-BE49-F238E27FC236}">
                  <a16:creationId xmlns:a16="http://schemas.microsoft.com/office/drawing/2014/main" id="{F5802A08-9F2A-CE70-460F-02307ABE71BB}"/>
                </a:ext>
              </a:extLst>
            </p:cNvPr>
            <p:cNvGraphicFramePr>
              <a:graphicFrameLocks/>
            </p:cNvGraphicFramePr>
            <p:nvPr>
              <p:extLst>
                <p:ext uri="{D42A27DB-BD31-4B8C-83A1-F6EECF244321}">
                  <p14:modId xmlns:p14="http://schemas.microsoft.com/office/powerpoint/2010/main" val="1756149766"/>
                </p:ext>
              </p:extLst>
            </p:nvPr>
          </p:nvGraphicFramePr>
          <p:xfrm>
            <a:off x="631596" y="2917380"/>
            <a:ext cx="9907571" cy="35494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A6BF12F-2F02-4DE2-3403-41CA002B9B7E}"/>
                </a:ext>
              </a:extLst>
            </p:cNvPr>
            <p:cNvSpPr txBox="1"/>
            <p:nvPr/>
          </p:nvSpPr>
          <p:spPr>
            <a:xfrm>
              <a:off x="10539167" y="3596900"/>
              <a:ext cx="838986" cy="261610"/>
            </a:xfrm>
            <a:prstGeom prst="rect">
              <a:avLst/>
            </a:prstGeom>
            <a:noFill/>
          </p:spPr>
          <p:txBody>
            <a:bodyPr wrap="square" rtlCol="0">
              <a:spAutoFit/>
            </a:bodyPr>
            <a:lstStyle/>
            <a:p>
              <a:r>
                <a:rPr lang="en-US" sz="1100" dirty="0">
                  <a:solidFill>
                    <a:schemeClr val="accent2"/>
                  </a:solidFill>
                  <a:latin typeface="Times New Roman" panose="02020603050405020304" pitchFamily="18" charset="0"/>
                  <a:cs typeface="Times New Roman" panose="02020603050405020304" pitchFamily="18" charset="0"/>
                </a:rPr>
                <a:t>+168%</a:t>
              </a:r>
            </a:p>
          </p:txBody>
        </p:sp>
        <p:sp>
          <p:nvSpPr>
            <p:cNvPr id="6" name="TextBox 5">
              <a:extLst>
                <a:ext uri="{FF2B5EF4-FFF2-40B4-BE49-F238E27FC236}">
                  <a16:creationId xmlns:a16="http://schemas.microsoft.com/office/drawing/2014/main" id="{85AF31F3-50AA-CF3F-37AA-2611BFECA129}"/>
                </a:ext>
              </a:extLst>
            </p:cNvPr>
            <p:cNvSpPr txBox="1"/>
            <p:nvPr/>
          </p:nvSpPr>
          <p:spPr>
            <a:xfrm>
              <a:off x="10539167" y="3853201"/>
              <a:ext cx="838986" cy="261610"/>
            </a:xfrm>
            <a:prstGeom prst="rect">
              <a:avLst/>
            </a:prstGeom>
            <a:noFill/>
          </p:spPr>
          <p:txBody>
            <a:bodyPr wrap="square" rtlCol="0">
              <a:spAutoFit/>
            </a:bodyPr>
            <a:lstStyle/>
            <a:p>
              <a:r>
                <a:rPr lang="en-US" sz="1100" dirty="0">
                  <a:solidFill>
                    <a:schemeClr val="accent2">
                      <a:lumMod val="60000"/>
                      <a:lumOff val="40000"/>
                    </a:schemeClr>
                  </a:solidFill>
                  <a:latin typeface="Times New Roman" panose="02020603050405020304" pitchFamily="18" charset="0"/>
                  <a:cs typeface="Times New Roman" panose="02020603050405020304" pitchFamily="18" charset="0"/>
                </a:rPr>
                <a:t>+117%</a:t>
              </a:r>
            </a:p>
          </p:txBody>
        </p:sp>
        <p:sp>
          <p:nvSpPr>
            <p:cNvPr id="8" name="TextBox 7">
              <a:extLst>
                <a:ext uri="{FF2B5EF4-FFF2-40B4-BE49-F238E27FC236}">
                  <a16:creationId xmlns:a16="http://schemas.microsoft.com/office/drawing/2014/main" id="{2534815C-9FE2-9189-433C-6B53AFF40224}"/>
                </a:ext>
              </a:extLst>
            </p:cNvPr>
            <p:cNvSpPr txBox="1"/>
            <p:nvPr/>
          </p:nvSpPr>
          <p:spPr>
            <a:xfrm>
              <a:off x="10539167" y="4114811"/>
              <a:ext cx="838986" cy="261610"/>
            </a:xfrm>
            <a:prstGeom prst="rect">
              <a:avLst/>
            </a:prstGeom>
            <a:noFill/>
          </p:spPr>
          <p:txBody>
            <a:bodyPr wrap="square" rtlCol="0">
              <a:spAutoFit/>
            </a:bodyPr>
            <a:lstStyle/>
            <a:p>
              <a:r>
                <a:rPr lang="en-US" sz="1100" dirty="0">
                  <a:solidFill>
                    <a:schemeClr val="tx2">
                      <a:lumMod val="50000"/>
                      <a:lumOff val="50000"/>
                    </a:schemeClr>
                  </a:solidFill>
                  <a:latin typeface="Times New Roman" panose="02020603050405020304" pitchFamily="18" charset="0"/>
                  <a:cs typeface="Times New Roman" panose="02020603050405020304" pitchFamily="18" charset="0"/>
                </a:rPr>
                <a:t>+103%</a:t>
              </a:r>
            </a:p>
          </p:txBody>
        </p:sp>
        <p:sp>
          <p:nvSpPr>
            <p:cNvPr id="9" name="TextBox 8">
              <a:extLst>
                <a:ext uri="{FF2B5EF4-FFF2-40B4-BE49-F238E27FC236}">
                  <a16:creationId xmlns:a16="http://schemas.microsoft.com/office/drawing/2014/main" id="{29DE8A56-FB3D-C449-DEAB-E85BD7E269E4}"/>
                </a:ext>
              </a:extLst>
            </p:cNvPr>
            <p:cNvSpPr txBox="1"/>
            <p:nvPr/>
          </p:nvSpPr>
          <p:spPr>
            <a:xfrm>
              <a:off x="10539167" y="4371112"/>
              <a:ext cx="838986" cy="261610"/>
            </a:xfrm>
            <a:prstGeom prst="rect">
              <a:avLst/>
            </a:prstGeom>
            <a:noFill/>
          </p:spPr>
          <p:txBody>
            <a:bodyPr wrap="square" rtlCol="0">
              <a:spAutoFit/>
            </a:bodyPr>
            <a:lstStyle/>
            <a:p>
              <a:r>
                <a:rPr lang="en-US" sz="1100" dirty="0">
                  <a:solidFill>
                    <a:srgbClr val="00B0F0"/>
                  </a:solidFill>
                  <a:latin typeface="Times New Roman" panose="02020603050405020304" pitchFamily="18" charset="0"/>
                  <a:cs typeface="Times New Roman" panose="02020603050405020304" pitchFamily="18" charset="0"/>
                </a:rPr>
                <a:t>+98%</a:t>
              </a:r>
            </a:p>
          </p:txBody>
        </p:sp>
        <p:sp>
          <p:nvSpPr>
            <p:cNvPr id="10" name="TextBox 9">
              <a:extLst>
                <a:ext uri="{FF2B5EF4-FFF2-40B4-BE49-F238E27FC236}">
                  <a16:creationId xmlns:a16="http://schemas.microsoft.com/office/drawing/2014/main" id="{7E4CB8AD-AFC5-4AF3-2A17-3D8715A40FDE}"/>
                </a:ext>
              </a:extLst>
            </p:cNvPr>
            <p:cNvSpPr txBox="1"/>
            <p:nvPr/>
          </p:nvSpPr>
          <p:spPr>
            <a:xfrm>
              <a:off x="10539167" y="4714430"/>
              <a:ext cx="838986" cy="261610"/>
            </a:xfrm>
            <a:prstGeom prst="rect">
              <a:avLst/>
            </a:prstGeom>
            <a:noFill/>
          </p:spPr>
          <p:txBody>
            <a:bodyPr wrap="square" rtlCol="0">
              <a:spAutoFit/>
            </a:bodyPr>
            <a:lstStyle/>
            <a:p>
              <a:r>
                <a:rPr lang="en-US" sz="1100" dirty="0">
                  <a:solidFill>
                    <a:schemeClr val="accent6">
                      <a:lumMod val="40000"/>
                      <a:lumOff val="60000"/>
                    </a:schemeClr>
                  </a:solidFill>
                  <a:latin typeface="Times New Roman" panose="02020603050405020304" pitchFamily="18" charset="0"/>
                  <a:cs typeface="Times New Roman" panose="02020603050405020304" pitchFamily="18" charset="0"/>
                </a:rPr>
                <a:t>+20%</a:t>
              </a:r>
            </a:p>
          </p:txBody>
        </p:sp>
        <p:sp>
          <p:nvSpPr>
            <p:cNvPr id="11" name="TextBox 10">
              <a:extLst>
                <a:ext uri="{FF2B5EF4-FFF2-40B4-BE49-F238E27FC236}">
                  <a16:creationId xmlns:a16="http://schemas.microsoft.com/office/drawing/2014/main" id="{33E3D958-E814-01AF-C503-97C20D5ECCE5}"/>
                </a:ext>
              </a:extLst>
            </p:cNvPr>
            <p:cNvSpPr txBox="1"/>
            <p:nvPr/>
          </p:nvSpPr>
          <p:spPr>
            <a:xfrm>
              <a:off x="10539167" y="4970731"/>
              <a:ext cx="838986" cy="261610"/>
            </a:xfrm>
            <a:prstGeom prst="rect">
              <a:avLst/>
            </a:prstGeom>
            <a:noFill/>
          </p:spPr>
          <p:txBody>
            <a:bodyPr wrap="square" rtlCol="0">
              <a:spAutoFit/>
            </a:bodyPr>
            <a:lstStyle/>
            <a:p>
              <a:r>
                <a:rPr lang="en-US" sz="1100" dirty="0">
                  <a:solidFill>
                    <a:schemeClr val="bg1"/>
                  </a:solidFill>
                  <a:latin typeface="Times New Roman" panose="02020603050405020304" pitchFamily="18" charset="0"/>
                  <a:cs typeface="Times New Roman" panose="02020603050405020304" pitchFamily="18" charset="0"/>
                </a:rPr>
                <a:t>+7%</a:t>
              </a:r>
            </a:p>
          </p:txBody>
        </p:sp>
      </p:grpSp>
    </p:spTree>
    <p:extLst>
      <p:ext uri="{BB962C8B-B14F-4D97-AF65-F5344CB8AC3E}">
        <p14:creationId xmlns:p14="http://schemas.microsoft.com/office/powerpoint/2010/main" val="93531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000" r="-1000"/>
          </a:stretch>
        </a:blipFill>
        <a:effectLst/>
      </p:bgPr>
    </p:bg>
    <p:spTree>
      <p:nvGrpSpPr>
        <p:cNvPr id="1" name="">
          <a:extLst>
            <a:ext uri="{FF2B5EF4-FFF2-40B4-BE49-F238E27FC236}">
              <a16:creationId xmlns:a16="http://schemas.microsoft.com/office/drawing/2014/main" id="{FEF737BA-E37A-A88F-BCCE-AD53CBAB75A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099A3D47-1F7D-31DF-53DD-60E86FC2D9E8}"/>
              </a:ext>
            </a:extLst>
          </p:cNvPr>
          <p:cNvSpPr/>
          <p:nvPr/>
        </p:nvSpPr>
        <p:spPr>
          <a:xfrm>
            <a:off x="-463928" y="-385549"/>
            <a:ext cx="12951726" cy="7629098"/>
          </a:xfrm>
          <a:prstGeom prst="rect">
            <a:avLst/>
          </a:prstGeom>
          <a:solidFill>
            <a:schemeClr val="bg2">
              <a:lumMod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F0DEBC0-9544-63FE-8610-3B15993AD7B3}"/>
              </a:ext>
            </a:extLst>
          </p:cNvPr>
          <p:cNvSpPr txBox="1"/>
          <p:nvPr/>
        </p:nvSpPr>
        <p:spPr>
          <a:xfrm>
            <a:off x="1796956" y="2921169"/>
            <a:ext cx="8598088" cy="1015663"/>
          </a:xfrm>
          <a:prstGeom prst="rect">
            <a:avLst/>
          </a:prstGeom>
          <a:noFill/>
        </p:spPr>
        <p:txBody>
          <a:bodyPr wrap="square" rtlCol="0">
            <a:spAutoFit/>
          </a:bodyPr>
          <a:lstStyle/>
          <a:p>
            <a:pPr algn="ctr"/>
            <a:r>
              <a:rPr lang="en-US" sz="6000" b="1" dirty="0">
                <a:solidFill>
                  <a:srgbClr val="002060"/>
                </a:solidFill>
                <a:latin typeface="Times New Roman" panose="02020603050405020304" pitchFamily="18" charset="0"/>
                <a:cs typeface="Times New Roman" panose="02020603050405020304" pitchFamily="18" charset="0"/>
              </a:rPr>
              <a:t>1 Truly global mindset</a:t>
            </a:r>
          </a:p>
        </p:txBody>
      </p:sp>
      <p:sp>
        <p:nvSpPr>
          <p:cNvPr id="7" name="CaixaDeTexto 8">
            <a:extLst>
              <a:ext uri="{FF2B5EF4-FFF2-40B4-BE49-F238E27FC236}">
                <a16:creationId xmlns:a16="http://schemas.microsoft.com/office/drawing/2014/main" id="{82C751FB-F88F-9C19-0906-68C4BEEE4493}"/>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latin typeface="Lato Light"/>
                <a:cs typeface="Lato Light"/>
              </a:rPr>
              <a:t>©</a:t>
            </a:r>
            <a:r>
              <a:rPr lang="en-US" sz="1050" spc="-74" dirty="0">
                <a:latin typeface="Lato Light"/>
                <a:cs typeface="Lato Light"/>
              </a:rPr>
              <a:t> </a:t>
            </a:r>
            <a:r>
              <a:rPr lang="en-US" sz="1050" spc="-5" dirty="0">
                <a:latin typeface="Lato Light"/>
                <a:cs typeface="Lato Light"/>
              </a:rPr>
              <a:t>2025</a:t>
            </a:r>
            <a:r>
              <a:rPr lang="en-US" sz="1050" spc="-69" dirty="0">
                <a:latin typeface="Lato Light"/>
                <a:cs typeface="Lato Light"/>
              </a:rPr>
              <a:t> </a:t>
            </a:r>
            <a:r>
              <a:rPr lang="en-US" sz="1050" spc="14" dirty="0">
                <a:latin typeface="Lato Light"/>
                <a:cs typeface="Lato Light"/>
              </a:rPr>
              <a:t>FCL</a:t>
            </a:r>
            <a:r>
              <a:rPr lang="en-US" sz="1050" spc="-78" dirty="0">
                <a:latin typeface="Lato Light"/>
                <a:cs typeface="Lato Light"/>
              </a:rPr>
              <a:t> </a:t>
            </a:r>
            <a:r>
              <a:rPr lang="en-US" sz="1050" spc="5" dirty="0">
                <a:latin typeface="Lato Light"/>
                <a:cs typeface="Lato Light"/>
              </a:rPr>
              <a:t>Capital Presentation. All rights reserved.</a:t>
            </a:r>
            <a:endParaRPr lang="en-US" sz="1050" dirty="0"/>
          </a:p>
        </p:txBody>
      </p:sp>
    </p:spTree>
    <p:extLst>
      <p:ext uri="{BB962C8B-B14F-4D97-AF65-F5344CB8AC3E}">
        <p14:creationId xmlns:p14="http://schemas.microsoft.com/office/powerpoint/2010/main" val="39073891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C43EE815-34A8-75A0-11FE-D77EDBC056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E6D101-CD95-C7B7-F984-132D999F2124}"/>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A46C9488-9227-00B3-7344-AA4D4DD66ECE}"/>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ED4E6C3C-7256-7F5B-7960-45CD97F6E14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versus MSCI All Country Index since our inception</a:t>
            </a:r>
          </a:p>
        </p:txBody>
      </p:sp>
      <p:grpSp>
        <p:nvGrpSpPr>
          <p:cNvPr id="12" name="Group 11">
            <a:extLst>
              <a:ext uri="{FF2B5EF4-FFF2-40B4-BE49-F238E27FC236}">
                <a16:creationId xmlns:a16="http://schemas.microsoft.com/office/drawing/2014/main" id="{1D1BC4BF-9C94-8924-6391-508657CF2515}"/>
              </a:ext>
            </a:extLst>
          </p:cNvPr>
          <p:cNvGrpSpPr/>
          <p:nvPr/>
        </p:nvGrpSpPr>
        <p:grpSpPr>
          <a:xfrm>
            <a:off x="548326" y="2317761"/>
            <a:ext cx="11095348" cy="4149027"/>
            <a:chOff x="631596" y="2917380"/>
            <a:chExt cx="10746557" cy="3549408"/>
          </a:xfrm>
        </p:grpSpPr>
        <p:graphicFrame>
          <p:nvGraphicFramePr>
            <p:cNvPr id="4" name="Chart 3">
              <a:extLst>
                <a:ext uri="{FF2B5EF4-FFF2-40B4-BE49-F238E27FC236}">
                  <a16:creationId xmlns:a16="http://schemas.microsoft.com/office/drawing/2014/main" id="{FA8AC423-EDD4-0392-56C6-52AE7B7F3B12}"/>
                </a:ext>
              </a:extLst>
            </p:cNvPr>
            <p:cNvGraphicFramePr>
              <a:graphicFrameLocks/>
            </p:cNvGraphicFramePr>
            <p:nvPr>
              <p:extLst>
                <p:ext uri="{D42A27DB-BD31-4B8C-83A1-F6EECF244321}">
                  <p14:modId xmlns:p14="http://schemas.microsoft.com/office/powerpoint/2010/main" val="1658259138"/>
                </p:ext>
              </p:extLst>
            </p:nvPr>
          </p:nvGraphicFramePr>
          <p:xfrm>
            <a:off x="631596" y="2917380"/>
            <a:ext cx="9907571" cy="35494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31C240A-D83D-EF1D-4A3B-563C37FB7701}"/>
                </a:ext>
              </a:extLst>
            </p:cNvPr>
            <p:cNvSpPr txBox="1"/>
            <p:nvPr/>
          </p:nvSpPr>
          <p:spPr>
            <a:xfrm>
              <a:off x="10539167" y="3596900"/>
              <a:ext cx="838986" cy="223802"/>
            </a:xfrm>
            <a:prstGeom prst="rect">
              <a:avLst/>
            </a:prstGeom>
            <a:noFill/>
          </p:spPr>
          <p:txBody>
            <a:bodyPr wrap="square" rtlCol="0">
              <a:spAutoFit/>
            </a:bodyPr>
            <a:lstStyle/>
            <a:p>
              <a:r>
                <a:rPr lang="en-US" sz="1100" dirty="0">
                  <a:solidFill>
                    <a:schemeClr val="bg1">
                      <a:lumMod val="50000"/>
                    </a:schemeClr>
                  </a:solidFill>
                  <a:latin typeface="Times New Roman" panose="02020603050405020304" pitchFamily="18" charset="0"/>
                  <a:cs typeface="Times New Roman" panose="02020603050405020304" pitchFamily="18" charset="0"/>
                </a:rPr>
                <a:t>+168%</a:t>
              </a:r>
            </a:p>
          </p:txBody>
        </p:sp>
        <p:sp>
          <p:nvSpPr>
            <p:cNvPr id="6" name="TextBox 5">
              <a:extLst>
                <a:ext uri="{FF2B5EF4-FFF2-40B4-BE49-F238E27FC236}">
                  <a16:creationId xmlns:a16="http://schemas.microsoft.com/office/drawing/2014/main" id="{7017E5B5-C173-8E5C-2C74-39405B1D017B}"/>
                </a:ext>
              </a:extLst>
            </p:cNvPr>
            <p:cNvSpPr txBox="1"/>
            <p:nvPr/>
          </p:nvSpPr>
          <p:spPr>
            <a:xfrm>
              <a:off x="10539167" y="3853201"/>
              <a:ext cx="838986" cy="261610"/>
            </a:xfrm>
            <a:prstGeom prst="rect">
              <a:avLst/>
            </a:prstGeom>
            <a:noFill/>
          </p:spPr>
          <p:txBody>
            <a:bodyPr wrap="square" rtlCol="0">
              <a:spAutoFit/>
            </a:bodyPr>
            <a:lstStyle/>
            <a:p>
              <a:r>
                <a:rPr lang="en-US" sz="1100" dirty="0">
                  <a:solidFill>
                    <a:schemeClr val="accent2">
                      <a:lumMod val="60000"/>
                      <a:lumOff val="40000"/>
                    </a:schemeClr>
                  </a:solidFill>
                  <a:latin typeface="Times New Roman" panose="02020603050405020304" pitchFamily="18" charset="0"/>
                  <a:cs typeface="Times New Roman" panose="02020603050405020304" pitchFamily="18" charset="0"/>
                </a:rPr>
                <a:t>+117%</a:t>
              </a:r>
            </a:p>
          </p:txBody>
        </p:sp>
        <p:sp>
          <p:nvSpPr>
            <p:cNvPr id="8" name="TextBox 7">
              <a:extLst>
                <a:ext uri="{FF2B5EF4-FFF2-40B4-BE49-F238E27FC236}">
                  <a16:creationId xmlns:a16="http://schemas.microsoft.com/office/drawing/2014/main" id="{BDF11694-F66F-C967-BBBF-852296F254F0}"/>
                </a:ext>
              </a:extLst>
            </p:cNvPr>
            <p:cNvSpPr txBox="1"/>
            <p:nvPr/>
          </p:nvSpPr>
          <p:spPr>
            <a:xfrm>
              <a:off x="10539167" y="4114811"/>
              <a:ext cx="838986" cy="223802"/>
            </a:xfrm>
            <a:prstGeom prst="rect">
              <a:avLst/>
            </a:prstGeom>
            <a:noFill/>
          </p:spPr>
          <p:txBody>
            <a:bodyPr wrap="square" rtlCol="0">
              <a:spAutoFit/>
            </a:bodyPr>
            <a:lstStyle/>
            <a:p>
              <a:r>
                <a:rPr lang="en-US" sz="1100" dirty="0">
                  <a:solidFill>
                    <a:schemeClr val="accent4">
                      <a:lumMod val="60000"/>
                      <a:lumOff val="40000"/>
                    </a:schemeClr>
                  </a:solidFill>
                  <a:latin typeface="Times New Roman" panose="02020603050405020304" pitchFamily="18" charset="0"/>
                  <a:cs typeface="Times New Roman" panose="02020603050405020304" pitchFamily="18" charset="0"/>
                </a:rPr>
                <a:t>+103%</a:t>
              </a:r>
            </a:p>
          </p:txBody>
        </p:sp>
        <p:sp>
          <p:nvSpPr>
            <p:cNvPr id="9" name="TextBox 8">
              <a:extLst>
                <a:ext uri="{FF2B5EF4-FFF2-40B4-BE49-F238E27FC236}">
                  <a16:creationId xmlns:a16="http://schemas.microsoft.com/office/drawing/2014/main" id="{73080314-7319-FCFE-A59A-4118BE6AB50A}"/>
                </a:ext>
              </a:extLst>
            </p:cNvPr>
            <p:cNvSpPr txBox="1"/>
            <p:nvPr/>
          </p:nvSpPr>
          <p:spPr>
            <a:xfrm>
              <a:off x="10539167" y="4371112"/>
              <a:ext cx="838986" cy="223802"/>
            </a:xfrm>
            <a:prstGeom prst="rect">
              <a:avLst/>
            </a:prstGeom>
            <a:noFill/>
          </p:spPr>
          <p:txBody>
            <a:bodyPr wrap="square" rtlCol="0">
              <a:spAutoFit/>
            </a:bodyPr>
            <a:lstStyle/>
            <a:p>
              <a:r>
                <a:rPr lang="en-US" sz="1100" dirty="0">
                  <a:solidFill>
                    <a:schemeClr val="bg1">
                      <a:lumMod val="50000"/>
                    </a:schemeClr>
                  </a:solidFill>
                  <a:latin typeface="Times New Roman" panose="02020603050405020304" pitchFamily="18" charset="0"/>
                  <a:cs typeface="Times New Roman" panose="02020603050405020304" pitchFamily="18" charset="0"/>
                </a:rPr>
                <a:t>+98%</a:t>
              </a:r>
            </a:p>
          </p:txBody>
        </p:sp>
        <p:sp>
          <p:nvSpPr>
            <p:cNvPr id="10" name="TextBox 9">
              <a:extLst>
                <a:ext uri="{FF2B5EF4-FFF2-40B4-BE49-F238E27FC236}">
                  <a16:creationId xmlns:a16="http://schemas.microsoft.com/office/drawing/2014/main" id="{D697A273-1200-C0B7-441E-5CB67FEF7CE3}"/>
                </a:ext>
              </a:extLst>
            </p:cNvPr>
            <p:cNvSpPr txBox="1"/>
            <p:nvPr/>
          </p:nvSpPr>
          <p:spPr>
            <a:xfrm>
              <a:off x="10539167" y="4714430"/>
              <a:ext cx="838986" cy="223802"/>
            </a:xfrm>
            <a:prstGeom prst="rect">
              <a:avLst/>
            </a:prstGeom>
            <a:noFill/>
          </p:spPr>
          <p:txBody>
            <a:bodyPr wrap="square" rtlCol="0">
              <a:spAutoFit/>
            </a:bodyPr>
            <a:lstStyle/>
            <a:p>
              <a:r>
                <a:rPr lang="en-US" sz="1100" dirty="0">
                  <a:solidFill>
                    <a:schemeClr val="bg1">
                      <a:lumMod val="50000"/>
                    </a:schemeClr>
                  </a:solidFill>
                  <a:latin typeface="Times New Roman" panose="02020603050405020304" pitchFamily="18" charset="0"/>
                  <a:cs typeface="Times New Roman" panose="02020603050405020304" pitchFamily="18" charset="0"/>
                </a:rPr>
                <a:t>+20%</a:t>
              </a:r>
            </a:p>
          </p:txBody>
        </p:sp>
        <p:sp>
          <p:nvSpPr>
            <p:cNvPr id="11" name="TextBox 10">
              <a:extLst>
                <a:ext uri="{FF2B5EF4-FFF2-40B4-BE49-F238E27FC236}">
                  <a16:creationId xmlns:a16="http://schemas.microsoft.com/office/drawing/2014/main" id="{6F62373A-9D6A-DB7A-AEF4-7061516FE30C}"/>
                </a:ext>
              </a:extLst>
            </p:cNvPr>
            <p:cNvSpPr txBox="1"/>
            <p:nvPr/>
          </p:nvSpPr>
          <p:spPr>
            <a:xfrm>
              <a:off x="10539167" y="4970731"/>
              <a:ext cx="838986" cy="223802"/>
            </a:xfrm>
            <a:prstGeom prst="rect">
              <a:avLst/>
            </a:prstGeom>
            <a:noFill/>
          </p:spPr>
          <p:txBody>
            <a:bodyPr wrap="square" rtlCol="0">
              <a:spAutoFit/>
            </a:bodyPr>
            <a:lstStyle/>
            <a:p>
              <a:r>
                <a:rPr lang="en-US" sz="1100" dirty="0">
                  <a:solidFill>
                    <a:schemeClr val="bg1">
                      <a:lumMod val="50000"/>
                    </a:schemeClr>
                  </a:solidFill>
                  <a:latin typeface="Times New Roman" panose="02020603050405020304" pitchFamily="18" charset="0"/>
                  <a:cs typeface="Times New Roman" panose="02020603050405020304" pitchFamily="18" charset="0"/>
                </a:rPr>
                <a:t>+7%</a:t>
              </a:r>
            </a:p>
          </p:txBody>
        </p:sp>
      </p:grpSp>
    </p:spTree>
    <p:extLst>
      <p:ext uri="{BB962C8B-B14F-4D97-AF65-F5344CB8AC3E}">
        <p14:creationId xmlns:p14="http://schemas.microsoft.com/office/powerpoint/2010/main" val="4119066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039C792-9806-44C3-FF9B-DCD3D48210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E9DE84-7B6A-6213-BD22-A0792262A122}"/>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4E1A3CBC-23AE-DE71-0353-C71CF080743A}"/>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FAC3DFB2-CE04-7CA6-5B19-D6D21BF141BD}"/>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versus Brazilian benchmarks since our inception</a:t>
            </a:r>
          </a:p>
        </p:txBody>
      </p:sp>
      <p:graphicFrame>
        <p:nvGraphicFramePr>
          <p:cNvPr id="4" name="Chart 3">
            <a:extLst>
              <a:ext uri="{FF2B5EF4-FFF2-40B4-BE49-F238E27FC236}">
                <a16:creationId xmlns:a16="http://schemas.microsoft.com/office/drawing/2014/main" id="{46443FE7-EE48-F202-EE3C-435490352F88}"/>
              </a:ext>
            </a:extLst>
          </p:cNvPr>
          <p:cNvGraphicFramePr>
            <a:graphicFrameLocks/>
          </p:cNvGraphicFramePr>
          <p:nvPr>
            <p:extLst>
              <p:ext uri="{D42A27DB-BD31-4B8C-83A1-F6EECF244321}">
                <p14:modId xmlns:p14="http://schemas.microsoft.com/office/powerpoint/2010/main" val="1200650383"/>
              </p:ext>
            </p:extLst>
          </p:nvPr>
        </p:nvGraphicFramePr>
        <p:xfrm>
          <a:off x="509047" y="2636445"/>
          <a:ext cx="10369485" cy="36052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0B699A7-EC37-A841-9CDA-1527B8D7AB95}"/>
              </a:ext>
            </a:extLst>
          </p:cNvPr>
          <p:cNvSpPr txBox="1"/>
          <p:nvPr/>
        </p:nvSpPr>
        <p:spPr>
          <a:xfrm>
            <a:off x="10944520" y="4034672"/>
            <a:ext cx="838985" cy="230832"/>
          </a:xfrm>
          <a:prstGeom prst="rect">
            <a:avLst/>
          </a:prstGeom>
          <a:noFill/>
        </p:spPr>
        <p:txBody>
          <a:bodyPr wrap="square" rtlCol="0">
            <a:spAutoFit/>
          </a:bodyPr>
          <a:lstStyle/>
          <a:p>
            <a:r>
              <a:rPr lang="en-US" sz="900" dirty="0">
                <a:solidFill>
                  <a:schemeClr val="accent2">
                    <a:lumMod val="60000"/>
                    <a:lumOff val="40000"/>
                  </a:schemeClr>
                </a:solidFill>
                <a:latin typeface="Times New Roman" panose="02020603050405020304" pitchFamily="18" charset="0"/>
                <a:cs typeface="Times New Roman" panose="02020603050405020304" pitchFamily="18" charset="0"/>
              </a:rPr>
              <a:t>+117%</a:t>
            </a:r>
          </a:p>
        </p:txBody>
      </p:sp>
      <p:sp>
        <p:nvSpPr>
          <p:cNvPr id="6" name="TextBox 5">
            <a:extLst>
              <a:ext uri="{FF2B5EF4-FFF2-40B4-BE49-F238E27FC236}">
                <a16:creationId xmlns:a16="http://schemas.microsoft.com/office/drawing/2014/main" id="{7E5298BB-0373-FFD0-6FDD-75EF215480A9}"/>
              </a:ext>
            </a:extLst>
          </p:cNvPr>
          <p:cNvSpPr txBox="1"/>
          <p:nvPr/>
        </p:nvSpPr>
        <p:spPr>
          <a:xfrm>
            <a:off x="10944520" y="4245205"/>
            <a:ext cx="838985" cy="230832"/>
          </a:xfrm>
          <a:prstGeom prst="rect">
            <a:avLst/>
          </a:prstGeom>
          <a:noFill/>
        </p:spPr>
        <p:txBody>
          <a:bodyPr wrap="square" rtlCol="0">
            <a:spAutoFit/>
          </a:bodyPr>
          <a:lstStyle/>
          <a:p>
            <a:r>
              <a:rPr lang="en-US" sz="900" dirty="0">
                <a:solidFill>
                  <a:schemeClr val="accent4">
                    <a:lumMod val="60000"/>
                    <a:lumOff val="40000"/>
                  </a:schemeClr>
                </a:solidFill>
                <a:latin typeface="Times New Roman" panose="02020603050405020304" pitchFamily="18" charset="0"/>
                <a:cs typeface="Times New Roman" panose="02020603050405020304" pitchFamily="18" charset="0"/>
              </a:rPr>
              <a:t>+98%</a:t>
            </a:r>
          </a:p>
        </p:txBody>
      </p:sp>
      <p:sp>
        <p:nvSpPr>
          <p:cNvPr id="8" name="TextBox 7">
            <a:extLst>
              <a:ext uri="{FF2B5EF4-FFF2-40B4-BE49-F238E27FC236}">
                <a16:creationId xmlns:a16="http://schemas.microsoft.com/office/drawing/2014/main" id="{FB395056-AAC8-5487-E6AD-8D2C8E0DAB85}"/>
              </a:ext>
            </a:extLst>
          </p:cNvPr>
          <p:cNvSpPr txBox="1"/>
          <p:nvPr/>
        </p:nvSpPr>
        <p:spPr>
          <a:xfrm>
            <a:off x="10944520" y="4571154"/>
            <a:ext cx="838985" cy="230832"/>
          </a:xfrm>
          <a:prstGeom prst="rect">
            <a:avLst/>
          </a:prstGeom>
          <a:noFill/>
        </p:spPr>
        <p:txBody>
          <a:bodyPr wrap="square" rtlCol="0">
            <a:spAutoFit/>
          </a:bodyPr>
          <a:lstStyle/>
          <a:p>
            <a:r>
              <a:rPr lang="en-US" sz="900" dirty="0">
                <a:solidFill>
                  <a:schemeClr val="accent2"/>
                </a:solidFill>
                <a:latin typeface="Times New Roman" panose="02020603050405020304" pitchFamily="18" charset="0"/>
                <a:cs typeface="Times New Roman" panose="02020603050405020304" pitchFamily="18" charset="0"/>
              </a:rPr>
              <a:t>+61.78%</a:t>
            </a:r>
          </a:p>
        </p:txBody>
      </p:sp>
    </p:spTree>
    <p:extLst>
      <p:ext uri="{BB962C8B-B14F-4D97-AF65-F5344CB8AC3E}">
        <p14:creationId xmlns:p14="http://schemas.microsoft.com/office/powerpoint/2010/main" val="4059088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5AA250D-D54C-CE7F-6986-3FA4BC5416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2F2904-CAA5-BF1E-3D02-057C257251B1}"/>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AF3BC807-1267-2C2A-CDF9-C692680C91C7}"/>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84715A4B-2A2B-AC66-24CF-6AEB2D761C7B}"/>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Ups and downs through the cycles: pre-pandemic performance</a:t>
            </a:r>
          </a:p>
        </p:txBody>
      </p:sp>
      <p:grpSp>
        <p:nvGrpSpPr>
          <p:cNvPr id="12" name="Group 11">
            <a:extLst>
              <a:ext uri="{FF2B5EF4-FFF2-40B4-BE49-F238E27FC236}">
                <a16:creationId xmlns:a16="http://schemas.microsoft.com/office/drawing/2014/main" id="{A0736590-A2F8-0E5F-9F35-53549F43B729}"/>
              </a:ext>
            </a:extLst>
          </p:cNvPr>
          <p:cNvGrpSpPr/>
          <p:nvPr/>
        </p:nvGrpSpPr>
        <p:grpSpPr>
          <a:xfrm>
            <a:off x="548326" y="3459030"/>
            <a:ext cx="11095348" cy="3007758"/>
            <a:chOff x="631596" y="2917380"/>
            <a:chExt cx="10746557" cy="3549408"/>
          </a:xfrm>
        </p:grpSpPr>
        <p:graphicFrame>
          <p:nvGraphicFramePr>
            <p:cNvPr id="4" name="Chart 3">
              <a:extLst>
                <a:ext uri="{FF2B5EF4-FFF2-40B4-BE49-F238E27FC236}">
                  <a16:creationId xmlns:a16="http://schemas.microsoft.com/office/drawing/2014/main" id="{29226773-4C5B-250F-E32D-BA5A7A8C8547}"/>
                </a:ext>
              </a:extLst>
            </p:cNvPr>
            <p:cNvGraphicFramePr>
              <a:graphicFrameLocks/>
            </p:cNvGraphicFramePr>
            <p:nvPr>
              <p:extLst>
                <p:ext uri="{D42A27DB-BD31-4B8C-83A1-F6EECF244321}">
                  <p14:modId xmlns:p14="http://schemas.microsoft.com/office/powerpoint/2010/main" val="1139636141"/>
                </p:ext>
              </p:extLst>
            </p:nvPr>
          </p:nvGraphicFramePr>
          <p:xfrm>
            <a:off x="631596" y="2917380"/>
            <a:ext cx="9907571" cy="35494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236EC22-1B40-BFF7-A6C3-6A69CBE820B8}"/>
                </a:ext>
              </a:extLst>
            </p:cNvPr>
            <p:cNvSpPr txBox="1"/>
            <p:nvPr/>
          </p:nvSpPr>
          <p:spPr>
            <a:xfrm>
              <a:off x="10539167" y="3596900"/>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+168%</a:t>
              </a:r>
            </a:p>
          </p:txBody>
        </p:sp>
        <p:sp>
          <p:nvSpPr>
            <p:cNvPr id="6" name="TextBox 5">
              <a:extLst>
                <a:ext uri="{FF2B5EF4-FFF2-40B4-BE49-F238E27FC236}">
                  <a16:creationId xmlns:a16="http://schemas.microsoft.com/office/drawing/2014/main" id="{239FBE3D-6B96-37FB-F61C-9390CBB923E2}"/>
                </a:ext>
              </a:extLst>
            </p:cNvPr>
            <p:cNvSpPr txBox="1"/>
            <p:nvPr/>
          </p:nvSpPr>
          <p:spPr>
            <a:xfrm>
              <a:off x="10539167" y="3853201"/>
              <a:ext cx="838986" cy="261610"/>
            </a:xfrm>
            <a:prstGeom prst="rect">
              <a:avLst/>
            </a:prstGeom>
            <a:noFill/>
          </p:spPr>
          <p:txBody>
            <a:bodyPr wrap="square" rtlCol="0">
              <a:spAutoFit/>
            </a:bodyPr>
            <a:lstStyle/>
            <a:p>
              <a:r>
                <a:rPr lang="en-US" sz="1100" dirty="0">
                  <a:solidFill>
                    <a:schemeClr val="accent2">
                      <a:lumMod val="60000"/>
                      <a:lumOff val="40000"/>
                    </a:schemeClr>
                  </a:solidFill>
                  <a:latin typeface="Times New Roman" panose="02020603050405020304" pitchFamily="18" charset="0"/>
                  <a:cs typeface="Times New Roman" panose="02020603050405020304" pitchFamily="18" charset="0"/>
                </a:rPr>
                <a:t>+117%</a:t>
              </a:r>
            </a:p>
          </p:txBody>
        </p:sp>
        <p:sp>
          <p:nvSpPr>
            <p:cNvPr id="8" name="TextBox 7">
              <a:extLst>
                <a:ext uri="{FF2B5EF4-FFF2-40B4-BE49-F238E27FC236}">
                  <a16:creationId xmlns:a16="http://schemas.microsoft.com/office/drawing/2014/main" id="{05E2CD6A-74F0-4F57-03C8-8911EA5FCC92}"/>
                </a:ext>
              </a:extLst>
            </p:cNvPr>
            <p:cNvSpPr txBox="1"/>
            <p:nvPr/>
          </p:nvSpPr>
          <p:spPr>
            <a:xfrm>
              <a:off x="10539167" y="4114811"/>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+103%</a:t>
              </a:r>
            </a:p>
          </p:txBody>
        </p:sp>
        <p:sp>
          <p:nvSpPr>
            <p:cNvPr id="9" name="TextBox 8">
              <a:extLst>
                <a:ext uri="{FF2B5EF4-FFF2-40B4-BE49-F238E27FC236}">
                  <a16:creationId xmlns:a16="http://schemas.microsoft.com/office/drawing/2014/main" id="{6187C1FE-B73E-DE65-6294-6F992538FC4A}"/>
                </a:ext>
              </a:extLst>
            </p:cNvPr>
            <p:cNvSpPr txBox="1"/>
            <p:nvPr/>
          </p:nvSpPr>
          <p:spPr>
            <a:xfrm>
              <a:off x="10539167" y="4371112"/>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+98%</a:t>
              </a:r>
            </a:p>
          </p:txBody>
        </p:sp>
        <p:sp>
          <p:nvSpPr>
            <p:cNvPr id="10" name="TextBox 9">
              <a:extLst>
                <a:ext uri="{FF2B5EF4-FFF2-40B4-BE49-F238E27FC236}">
                  <a16:creationId xmlns:a16="http://schemas.microsoft.com/office/drawing/2014/main" id="{466AEACA-D1E5-F4B7-5DA3-FACCF93C0D4D}"/>
                </a:ext>
              </a:extLst>
            </p:cNvPr>
            <p:cNvSpPr txBox="1"/>
            <p:nvPr/>
          </p:nvSpPr>
          <p:spPr>
            <a:xfrm>
              <a:off x="10539167" y="4714430"/>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+20%</a:t>
              </a:r>
            </a:p>
          </p:txBody>
        </p:sp>
        <p:sp>
          <p:nvSpPr>
            <p:cNvPr id="11" name="TextBox 10">
              <a:extLst>
                <a:ext uri="{FF2B5EF4-FFF2-40B4-BE49-F238E27FC236}">
                  <a16:creationId xmlns:a16="http://schemas.microsoft.com/office/drawing/2014/main" id="{9B32AC7A-5F25-2F4D-345F-50715B7F38BD}"/>
                </a:ext>
              </a:extLst>
            </p:cNvPr>
            <p:cNvSpPr txBox="1"/>
            <p:nvPr/>
          </p:nvSpPr>
          <p:spPr>
            <a:xfrm>
              <a:off x="10539167" y="4970731"/>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+7%</a:t>
              </a:r>
            </a:p>
          </p:txBody>
        </p:sp>
      </p:grpSp>
      <p:cxnSp>
        <p:nvCxnSpPr>
          <p:cNvPr id="13" name="Straight Connector 12">
            <a:extLst>
              <a:ext uri="{FF2B5EF4-FFF2-40B4-BE49-F238E27FC236}">
                <a16:creationId xmlns:a16="http://schemas.microsoft.com/office/drawing/2014/main" id="{7B57C0A0-AFD3-E7A3-258A-D64752BBF6D9}"/>
              </a:ext>
            </a:extLst>
          </p:cNvPr>
          <p:cNvCxnSpPr>
            <a:cxnSpLocks/>
          </p:cNvCxnSpPr>
          <p:nvPr/>
        </p:nvCxnSpPr>
        <p:spPr>
          <a:xfrm>
            <a:off x="4404713" y="3704734"/>
            <a:ext cx="0" cy="2243579"/>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38AF24A-A169-D143-2E12-3C1E85AF3972}"/>
              </a:ext>
            </a:extLst>
          </p:cNvPr>
          <p:cNvSpPr/>
          <p:nvPr/>
        </p:nvSpPr>
        <p:spPr>
          <a:xfrm>
            <a:off x="3808429" y="6189255"/>
            <a:ext cx="5910606" cy="22072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588B319-89FE-78EF-23AA-942F53E3E15D}"/>
              </a:ext>
            </a:extLst>
          </p:cNvPr>
          <p:cNvCxnSpPr>
            <a:cxnSpLocks/>
          </p:cNvCxnSpPr>
          <p:nvPr/>
        </p:nvCxnSpPr>
        <p:spPr>
          <a:xfrm>
            <a:off x="4613670" y="3704734"/>
            <a:ext cx="0" cy="2243579"/>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5AB0D7F-345D-BDBD-D32E-0F3443DD91A0}"/>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January 30</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th</a:t>
            </a:r>
            <a:r>
              <a:rPr lang="en-US" sz="2400" dirty="0">
                <a:solidFill>
                  <a:schemeClr val="bg1"/>
                </a:solidFill>
                <a:latin typeface="Times New Roman" panose="02020603050405020304" pitchFamily="18" charset="0"/>
                <a:cs typeface="Times New Roman" panose="02020603050405020304" pitchFamily="18" charset="0"/>
              </a:rPr>
              <a:t>, 2020 – NAV: BRL 1.95</a:t>
            </a:r>
          </a:p>
        </p:txBody>
      </p:sp>
      <p:sp>
        <p:nvSpPr>
          <p:cNvPr id="22" name="TextBox 21">
            <a:extLst>
              <a:ext uri="{FF2B5EF4-FFF2-40B4-BE49-F238E27FC236}">
                <a16:creationId xmlns:a16="http://schemas.microsoft.com/office/drawing/2014/main" id="{36DA2D12-5736-E2BD-CC19-FAD4D9A54216}"/>
              </a:ext>
            </a:extLst>
          </p:cNvPr>
          <p:cNvSpPr txBox="1"/>
          <p:nvPr/>
        </p:nvSpPr>
        <p:spPr>
          <a:xfrm>
            <a:off x="1466592" y="2925790"/>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March 30</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th</a:t>
            </a:r>
            <a:r>
              <a:rPr lang="en-US" sz="2400" dirty="0">
                <a:solidFill>
                  <a:schemeClr val="bg1"/>
                </a:solidFill>
                <a:latin typeface="Times New Roman" panose="02020603050405020304" pitchFamily="18" charset="0"/>
                <a:cs typeface="Times New Roman" panose="02020603050405020304" pitchFamily="18" charset="0"/>
              </a:rPr>
              <a:t>, 2020 – NAV: BRL 1.67</a:t>
            </a:r>
          </a:p>
        </p:txBody>
      </p:sp>
      <p:pic>
        <p:nvPicPr>
          <p:cNvPr id="24" name="Graphic 23" descr="Stop with solid fill">
            <a:extLst>
              <a:ext uri="{FF2B5EF4-FFF2-40B4-BE49-F238E27FC236}">
                <a16:creationId xmlns:a16="http://schemas.microsoft.com/office/drawing/2014/main" id="{B80A6C9E-939E-82A5-84D1-12B0AB8B87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7460" y="2565911"/>
            <a:ext cx="109132" cy="109132"/>
          </a:xfrm>
          <a:prstGeom prst="rect">
            <a:avLst/>
          </a:prstGeom>
        </p:spPr>
      </p:pic>
      <p:pic>
        <p:nvPicPr>
          <p:cNvPr id="25" name="Graphic 24" descr="Stop with solid fill">
            <a:extLst>
              <a:ext uri="{FF2B5EF4-FFF2-40B4-BE49-F238E27FC236}">
                <a16:creationId xmlns:a16="http://schemas.microsoft.com/office/drawing/2014/main" id="{85D4E5BC-932D-1332-6813-75F429C7E8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7460" y="3102056"/>
            <a:ext cx="109132" cy="109132"/>
          </a:xfrm>
          <a:prstGeom prst="rect">
            <a:avLst/>
          </a:prstGeom>
        </p:spPr>
      </p:pic>
    </p:spTree>
    <p:extLst>
      <p:ext uri="{BB962C8B-B14F-4D97-AF65-F5344CB8AC3E}">
        <p14:creationId xmlns:p14="http://schemas.microsoft.com/office/powerpoint/2010/main" val="4287978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DE4F4FE-A48C-F5B1-FDD5-AA8D828438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3C646B-1040-EE1A-CDBE-F62487D74267}"/>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DD6197EB-7307-8F80-D87E-DD0BF84EA920}"/>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B3766CDB-062C-D082-B9C5-192BEFCE8239}"/>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Ups and downs through the cycles: market sell-off</a:t>
            </a:r>
          </a:p>
        </p:txBody>
      </p:sp>
      <p:grpSp>
        <p:nvGrpSpPr>
          <p:cNvPr id="12" name="Group 11">
            <a:extLst>
              <a:ext uri="{FF2B5EF4-FFF2-40B4-BE49-F238E27FC236}">
                <a16:creationId xmlns:a16="http://schemas.microsoft.com/office/drawing/2014/main" id="{7E9A1B5D-6B63-1C76-150A-AEBD3AB7DAE3}"/>
              </a:ext>
            </a:extLst>
          </p:cNvPr>
          <p:cNvGrpSpPr/>
          <p:nvPr/>
        </p:nvGrpSpPr>
        <p:grpSpPr>
          <a:xfrm>
            <a:off x="548326" y="3459030"/>
            <a:ext cx="11095348" cy="3007758"/>
            <a:chOff x="631596" y="2917380"/>
            <a:chExt cx="10746557" cy="3549408"/>
          </a:xfrm>
        </p:grpSpPr>
        <p:graphicFrame>
          <p:nvGraphicFramePr>
            <p:cNvPr id="4" name="Chart 3">
              <a:extLst>
                <a:ext uri="{FF2B5EF4-FFF2-40B4-BE49-F238E27FC236}">
                  <a16:creationId xmlns:a16="http://schemas.microsoft.com/office/drawing/2014/main" id="{F3FC054D-6113-43A0-1C4D-63F5E8B9D835}"/>
                </a:ext>
              </a:extLst>
            </p:cNvPr>
            <p:cNvGraphicFramePr>
              <a:graphicFrameLocks/>
            </p:cNvGraphicFramePr>
            <p:nvPr/>
          </p:nvGraphicFramePr>
          <p:xfrm>
            <a:off x="631596" y="2917380"/>
            <a:ext cx="9907571" cy="35494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C1C4798-A8F1-6D2D-21AA-AEDB113F250E}"/>
                </a:ext>
              </a:extLst>
            </p:cNvPr>
            <p:cNvSpPr txBox="1"/>
            <p:nvPr/>
          </p:nvSpPr>
          <p:spPr>
            <a:xfrm>
              <a:off x="10539167" y="3596900"/>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+168%</a:t>
              </a:r>
            </a:p>
          </p:txBody>
        </p:sp>
        <p:sp>
          <p:nvSpPr>
            <p:cNvPr id="6" name="TextBox 5">
              <a:extLst>
                <a:ext uri="{FF2B5EF4-FFF2-40B4-BE49-F238E27FC236}">
                  <a16:creationId xmlns:a16="http://schemas.microsoft.com/office/drawing/2014/main" id="{4D3E3C76-87B8-3C15-BDE9-A6A0F55F0DE4}"/>
                </a:ext>
              </a:extLst>
            </p:cNvPr>
            <p:cNvSpPr txBox="1"/>
            <p:nvPr/>
          </p:nvSpPr>
          <p:spPr>
            <a:xfrm>
              <a:off x="10539167" y="3853201"/>
              <a:ext cx="838986" cy="261610"/>
            </a:xfrm>
            <a:prstGeom prst="rect">
              <a:avLst/>
            </a:prstGeom>
            <a:noFill/>
          </p:spPr>
          <p:txBody>
            <a:bodyPr wrap="square" rtlCol="0">
              <a:spAutoFit/>
            </a:bodyPr>
            <a:lstStyle/>
            <a:p>
              <a:r>
                <a:rPr lang="en-US" sz="1100" dirty="0">
                  <a:solidFill>
                    <a:schemeClr val="accent2">
                      <a:lumMod val="60000"/>
                      <a:lumOff val="40000"/>
                    </a:schemeClr>
                  </a:solidFill>
                  <a:latin typeface="Times New Roman" panose="02020603050405020304" pitchFamily="18" charset="0"/>
                  <a:cs typeface="Times New Roman" panose="02020603050405020304" pitchFamily="18" charset="0"/>
                </a:rPr>
                <a:t>+117%</a:t>
              </a:r>
            </a:p>
          </p:txBody>
        </p:sp>
        <p:sp>
          <p:nvSpPr>
            <p:cNvPr id="8" name="TextBox 7">
              <a:extLst>
                <a:ext uri="{FF2B5EF4-FFF2-40B4-BE49-F238E27FC236}">
                  <a16:creationId xmlns:a16="http://schemas.microsoft.com/office/drawing/2014/main" id="{48716CDE-239F-24CE-BC58-294545FB5B14}"/>
                </a:ext>
              </a:extLst>
            </p:cNvPr>
            <p:cNvSpPr txBox="1"/>
            <p:nvPr/>
          </p:nvSpPr>
          <p:spPr>
            <a:xfrm>
              <a:off x="10539167" y="4114811"/>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+103%</a:t>
              </a:r>
            </a:p>
          </p:txBody>
        </p:sp>
        <p:sp>
          <p:nvSpPr>
            <p:cNvPr id="9" name="TextBox 8">
              <a:extLst>
                <a:ext uri="{FF2B5EF4-FFF2-40B4-BE49-F238E27FC236}">
                  <a16:creationId xmlns:a16="http://schemas.microsoft.com/office/drawing/2014/main" id="{FC689423-9182-2660-BAA8-9DBD552BC3F6}"/>
                </a:ext>
              </a:extLst>
            </p:cNvPr>
            <p:cNvSpPr txBox="1"/>
            <p:nvPr/>
          </p:nvSpPr>
          <p:spPr>
            <a:xfrm>
              <a:off x="10539167" y="4371112"/>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+98%</a:t>
              </a:r>
            </a:p>
          </p:txBody>
        </p:sp>
        <p:sp>
          <p:nvSpPr>
            <p:cNvPr id="10" name="TextBox 9">
              <a:extLst>
                <a:ext uri="{FF2B5EF4-FFF2-40B4-BE49-F238E27FC236}">
                  <a16:creationId xmlns:a16="http://schemas.microsoft.com/office/drawing/2014/main" id="{854448D3-10B5-D737-418D-A30DEE8E1F39}"/>
                </a:ext>
              </a:extLst>
            </p:cNvPr>
            <p:cNvSpPr txBox="1"/>
            <p:nvPr/>
          </p:nvSpPr>
          <p:spPr>
            <a:xfrm>
              <a:off x="10539167" y="4714430"/>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+20%</a:t>
              </a:r>
            </a:p>
          </p:txBody>
        </p:sp>
        <p:sp>
          <p:nvSpPr>
            <p:cNvPr id="11" name="TextBox 10">
              <a:extLst>
                <a:ext uri="{FF2B5EF4-FFF2-40B4-BE49-F238E27FC236}">
                  <a16:creationId xmlns:a16="http://schemas.microsoft.com/office/drawing/2014/main" id="{E1A8CFBF-7316-778F-943D-7924A42C2A76}"/>
                </a:ext>
              </a:extLst>
            </p:cNvPr>
            <p:cNvSpPr txBox="1"/>
            <p:nvPr/>
          </p:nvSpPr>
          <p:spPr>
            <a:xfrm>
              <a:off x="10539167" y="4970731"/>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+7%</a:t>
              </a:r>
            </a:p>
          </p:txBody>
        </p:sp>
      </p:grpSp>
      <p:cxnSp>
        <p:nvCxnSpPr>
          <p:cNvPr id="13" name="Straight Connector 12">
            <a:extLst>
              <a:ext uri="{FF2B5EF4-FFF2-40B4-BE49-F238E27FC236}">
                <a16:creationId xmlns:a16="http://schemas.microsoft.com/office/drawing/2014/main" id="{B0C2D53B-2B9A-B31D-EB6B-18EE3F6D7B59}"/>
              </a:ext>
            </a:extLst>
          </p:cNvPr>
          <p:cNvCxnSpPr>
            <a:cxnSpLocks/>
          </p:cNvCxnSpPr>
          <p:nvPr/>
        </p:nvCxnSpPr>
        <p:spPr>
          <a:xfrm>
            <a:off x="6893389" y="3704734"/>
            <a:ext cx="0" cy="2243579"/>
          </a:xfrm>
          <a:prstGeom prst="line">
            <a:avLst/>
          </a:prstGeom>
          <a:ln w="12700">
            <a:solidFill>
              <a:srgbClr val="00B050"/>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5237B42C-3321-FA4C-2FAB-C6262E48BFEC}"/>
              </a:ext>
            </a:extLst>
          </p:cNvPr>
          <p:cNvSpPr/>
          <p:nvPr/>
        </p:nvSpPr>
        <p:spPr>
          <a:xfrm>
            <a:off x="3808429" y="6189255"/>
            <a:ext cx="5910606" cy="22072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BC4CB29E-B914-697B-D6E3-C99605BEE160}"/>
              </a:ext>
            </a:extLst>
          </p:cNvPr>
          <p:cNvCxnSpPr>
            <a:cxnSpLocks/>
          </p:cNvCxnSpPr>
          <p:nvPr/>
        </p:nvCxnSpPr>
        <p:spPr>
          <a:xfrm>
            <a:off x="8139294" y="3704734"/>
            <a:ext cx="0" cy="2243579"/>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28C0E19-3CE1-5BE0-BFD7-2663911AE75C}"/>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January 30</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th</a:t>
            </a:r>
            <a:r>
              <a:rPr lang="en-US" sz="2400" dirty="0">
                <a:solidFill>
                  <a:schemeClr val="bg1"/>
                </a:solidFill>
                <a:latin typeface="Times New Roman" panose="02020603050405020304" pitchFamily="18" charset="0"/>
                <a:cs typeface="Times New Roman" panose="02020603050405020304" pitchFamily="18" charset="0"/>
              </a:rPr>
              <a:t>, 2022 – NAV: BRL 2.47</a:t>
            </a:r>
          </a:p>
        </p:txBody>
      </p:sp>
      <p:sp>
        <p:nvSpPr>
          <p:cNvPr id="22" name="TextBox 21">
            <a:extLst>
              <a:ext uri="{FF2B5EF4-FFF2-40B4-BE49-F238E27FC236}">
                <a16:creationId xmlns:a16="http://schemas.microsoft.com/office/drawing/2014/main" id="{7F8A54CE-3B25-309B-D20C-669289E2A13D}"/>
              </a:ext>
            </a:extLst>
          </p:cNvPr>
          <p:cNvSpPr txBox="1"/>
          <p:nvPr/>
        </p:nvSpPr>
        <p:spPr>
          <a:xfrm>
            <a:off x="1466592" y="2925790"/>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March 31</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st</a:t>
            </a:r>
            <a:r>
              <a:rPr lang="en-US" sz="2400" dirty="0">
                <a:solidFill>
                  <a:schemeClr val="bg1"/>
                </a:solidFill>
                <a:latin typeface="Times New Roman" panose="02020603050405020304" pitchFamily="18" charset="0"/>
                <a:cs typeface="Times New Roman" panose="02020603050405020304" pitchFamily="18" charset="0"/>
              </a:rPr>
              <a:t>, 2023 – NAV: BRL 2.08</a:t>
            </a:r>
          </a:p>
        </p:txBody>
      </p:sp>
      <p:pic>
        <p:nvPicPr>
          <p:cNvPr id="24" name="Graphic 23" descr="Stop with solid fill">
            <a:extLst>
              <a:ext uri="{FF2B5EF4-FFF2-40B4-BE49-F238E27FC236}">
                <a16:creationId xmlns:a16="http://schemas.microsoft.com/office/drawing/2014/main" id="{0AD5866F-E953-51CD-B592-01E1F8914B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7460" y="2565911"/>
            <a:ext cx="109132" cy="109132"/>
          </a:xfrm>
          <a:prstGeom prst="rect">
            <a:avLst/>
          </a:prstGeom>
        </p:spPr>
      </p:pic>
      <p:pic>
        <p:nvPicPr>
          <p:cNvPr id="25" name="Graphic 24" descr="Stop with solid fill">
            <a:extLst>
              <a:ext uri="{FF2B5EF4-FFF2-40B4-BE49-F238E27FC236}">
                <a16:creationId xmlns:a16="http://schemas.microsoft.com/office/drawing/2014/main" id="{2511F6C2-2EA5-A087-523D-0498853ACB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7460" y="3102056"/>
            <a:ext cx="109132" cy="109132"/>
          </a:xfrm>
          <a:prstGeom prst="rect">
            <a:avLst/>
          </a:prstGeom>
        </p:spPr>
      </p:pic>
    </p:spTree>
    <p:extLst>
      <p:ext uri="{BB962C8B-B14F-4D97-AF65-F5344CB8AC3E}">
        <p14:creationId xmlns:p14="http://schemas.microsoft.com/office/powerpoint/2010/main" val="358337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4681F408-C41E-FFC5-83D9-D28F1F46A9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F8164D-FD42-4706-A74B-F76B830C5B9F}"/>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30E2806C-43BF-A54A-168A-F34616FF167E}"/>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032EA654-AB09-0DC7-1FE7-16C51E479A6A}"/>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S&amp;P 500 versus Emerging Markets Index</a:t>
            </a:r>
          </a:p>
        </p:txBody>
      </p:sp>
      <p:grpSp>
        <p:nvGrpSpPr>
          <p:cNvPr id="12" name="Group 11">
            <a:extLst>
              <a:ext uri="{FF2B5EF4-FFF2-40B4-BE49-F238E27FC236}">
                <a16:creationId xmlns:a16="http://schemas.microsoft.com/office/drawing/2014/main" id="{5B34C2C2-F16E-F0F2-B178-693AEE27EFF2}"/>
              </a:ext>
            </a:extLst>
          </p:cNvPr>
          <p:cNvGrpSpPr/>
          <p:nvPr/>
        </p:nvGrpSpPr>
        <p:grpSpPr>
          <a:xfrm>
            <a:off x="548326" y="2317761"/>
            <a:ext cx="11095348" cy="4149027"/>
            <a:chOff x="631596" y="2917380"/>
            <a:chExt cx="10746557" cy="3549408"/>
          </a:xfrm>
        </p:grpSpPr>
        <p:graphicFrame>
          <p:nvGraphicFramePr>
            <p:cNvPr id="4" name="Chart 3">
              <a:extLst>
                <a:ext uri="{FF2B5EF4-FFF2-40B4-BE49-F238E27FC236}">
                  <a16:creationId xmlns:a16="http://schemas.microsoft.com/office/drawing/2014/main" id="{7C0CF5F7-EF2A-A754-D816-A77B7D884D8E}"/>
                </a:ext>
              </a:extLst>
            </p:cNvPr>
            <p:cNvGraphicFramePr>
              <a:graphicFrameLocks/>
            </p:cNvGraphicFramePr>
            <p:nvPr>
              <p:extLst>
                <p:ext uri="{D42A27DB-BD31-4B8C-83A1-F6EECF244321}">
                  <p14:modId xmlns:p14="http://schemas.microsoft.com/office/powerpoint/2010/main" val="2482962118"/>
                </p:ext>
              </p:extLst>
            </p:nvPr>
          </p:nvGraphicFramePr>
          <p:xfrm>
            <a:off x="631596" y="2917380"/>
            <a:ext cx="9907571" cy="35494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1BB636C-BAC4-F891-5F79-1B654477CDEF}"/>
                </a:ext>
              </a:extLst>
            </p:cNvPr>
            <p:cNvSpPr txBox="1"/>
            <p:nvPr/>
          </p:nvSpPr>
          <p:spPr>
            <a:xfrm>
              <a:off x="10539167" y="3596900"/>
              <a:ext cx="838986" cy="261610"/>
            </a:xfrm>
            <a:prstGeom prst="rect">
              <a:avLst/>
            </a:prstGeom>
            <a:noFill/>
          </p:spPr>
          <p:txBody>
            <a:bodyPr wrap="square" rtlCol="0">
              <a:spAutoFit/>
            </a:bodyPr>
            <a:lstStyle/>
            <a:p>
              <a:r>
                <a:rPr lang="en-US" sz="1100" dirty="0">
                  <a:solidFill>
                    <a:schemeClr val="accent2"/>
                  </a:solidFill>
                  <a:latin typeface="Times New Roman" panose="02020603050405020304" pitchFamily="18" charset="0"/>
                  <a:cs typeface="Times New Roman" panose="02020603050405020304" pitchFamily="18" charset="0"/>
                </a:rPr>
                <a:t>+168%</a:t>
              </a:r>
            </a:p>
          </p:txBody>
        </p:sp>
        <p:sp>
          <p:nvSpPr>
            <p:cNvPr id="6" name="TextBox 5">
              <a:extLst>
                <a:ext uri="{FF2B5EF4-FFF2-40B4-BE49-F238E27FC236}">
                  <a16:creationId xmlns:a16="http://schemas.microsoft.com/office/drawing/2014/main" id="{BE04AD2F-E091-D2DD-36AB-84D176DF33AB}"/>
                </a:ext>
              </a:extLst>
            </p:cNvPr>
            <p:cNvSpPr txBox="1"/>
            <p:nvPr/>
          </p:nvSpPr>
          <p:spPr>
            <a:xfrm>
              <a:off x="10539167" y="3853201"/>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+117%</a:t>
              </a:r>
            </a:p>
          </p:txBody>
        </p:sp>
        <p:sp>
          <p:nvSpPr>
            <p:cNvPr id="8" name="TextBox 7">
              <a:extLst>
                <a:ext uri="{FF2B5EF4-FFF2-40B4-BE49-F238E27FC236}">
                  <a16:creationId xmlns:a16="http://schemas.microsoft.com/office/drawing/2014/main" id="{A8F69E6B-3C8B-DFBB-5B20-05835433104D}"/>
                </a:ext>
              </a:extLst>
            </p:cNvPr>
            <p:cNvSpPr txBox="1"/>
            <p:nvPr/>
          </p:nvSpPr>
          <p:spPr>
            <a:xfrm>
              <a:off x="10539167" y="4114811"/>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+103%</a:t>
              </a:r>
            </a:p>
          </p:txBody>
        </p:sp>
        <p:sp>
          <p:nvSpPr>
            <p:cNvPr id="9" name="TextBox 8">
              <a:extLst>
                <a:ext uri="{FF2B5EF4-FFF2-40B4-BE49-F238E27FC236}">
                  <a16:creationId xmlns:a16="http://schemas.microsoft.com/office/drawing/2014/main" id="{2B9129B1-3C8D-71B1-FC17-B93D405056ED}"/>
                </a:ext>
              </a:extLst>
            </p:cNvPr>
            <p:cNvSpPr txBox="1"/>
            <p:nvPr/>
          </p:nvSpPr>
          <p:spPr>
            <a:xfrm>
              <a:off x="10539167" y="4371112"/>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+98%</a:t>
              </a:r>
            </a:p>
          </p:txBody>
        </p:sp>
        <p:sp>
          <p:nvSpPr>
            <p:cNvPr id="10" name="TextBox 9">
              <a:extLst>
                <a:ext uri="{FF2B5EF4-FFF2-40B4-BE49-F238E27FC236}">
                  <a16:creationId xmlns:a16="http://schemas.microsoft.com/office/drawing/2014/main" id="{77924DB2-AEB6-3B35-D041-3768DC505FD4}"/>
                </a:ext>
              </a:extLst>
            </p:cNvPr>
            <p:cNvSpPr txBox="1"/>
            <p:nvPr/>
          </p:nvSpPr>
          <p:spPr>
            <a:xfrm>
              <a:off x="10539167" y="4714430"/>
              <a:ext cx="838986" cy="261610"/>
            </a:xfrm>
            <a:prstGeom prst="rect">
              <a:avLst/>
            </a:prstGeom>
            <a:noFill/>
          </p:spPr>
          <p:txBody>
            <a:bodyPr wrap="square" rtlCol="0">
              <a:spAutoFit/>
            </a:bodyPr>
            <a:lstStyle/>
            <a:p>
              <a:r>
                <a:rPr lang="en-US" sz="1100" dirty="0">
                  <a:solidFill>
                    <a:schemeClr val="accent6">
                      <a:lumMod val="40000"/>
                      <a:lumOff val="60000"/>
                    </a:schemeClr>
                  </a:solidFill>
                  <a:latin typeface="Times New Roman" panose="02020603050405020304" pitchFamily="18" charset="0"/>
                  <a:cs typeface="Times New Roman" panose="02020603050405020304" pitchFamily="18" charset="0"/>
                </a:rPr>
                <a:t>+20%</a:t>
              </a:r>
            </a:p>
          </p:txBody>
        </p:sp>
        <p:sp>
          <p:nvSpPr>
            <p:cNvPr id="11" name="TextBox 10">
              <a:extLst>
                <a:ext uri="{FF2B5EF4-FFF2-40B4-BE49-F238E27FC236}">
                  <a16:creationId xmlns:a16="http://schemas.microsoft.com/office/drawing/2014/main" id="{76A4F278-D10B-18A1-509C-7E73D38C1678}"/>
                </a:ext>
              </a:extLst>
            </p:cNvPr>
            <p:cNvSpPr txBox="1"/>
            <p:nvPr/>
          </p:nvSpPr>
          <p:spPr>
            <a:xfrm>
              <a:off x="10539167" y="4970731"/>
              <a:ext cx="838986" cy="223802"/>
            </a:xfrm>
            <a:prstGeom prst="rect">
              <a:avLst/>
            </a:prstGeom>
            <a:noFill/>
          </p:spPr>
          <p:txBody>
            <a:bodyPr wrap="square" rtlCol="0">
              <a:spAutoFit/>
            </a:bodyPr>
            <a:lstStyle/>
            <a:p>
              <a:r>
                <a:rPr lang="en-US" sz="1100" dirty="0">
                  <a:solidFill>
                    <a:srgbClr val="002060"/>
                  </a:solidFill>
                  <a:latin typeface="Times New Roman" panose="02020603050405020304" pitchFamily="18" charset="0"/>
                  <a:cs typeface="Times New Roman" panose="02020603050405020304" pitchFamily="18" charset="0"/>
                </a:rPr>
                <a:t>+7%</a:t>
              </a:r>
            </a:p>
          </p:txBody>
        </p:sp>
      </p:grpSp>
      <p:sp>
        <p:nvSpPr>
          <p:cNvPr id="3" name="Rectangle 2">
            <a:extLst>
              <a:ext uri="{FF2B5EF4-FFF2-40B4-BE49-F238E27FC236}">
                <a16:creationId xmlns:a16="http://schemas.microsoft.com/office/drawing/2014/main" id="{96314BE5-5347-A3FC-B9DB-3D764DFA36B9}"/>
              </a:ext>
            </a:extLst>
          </p:cNvPr>
          <p:cNvSpPr/>
          <p:nvPr/>
        </p:nvSpPr>
        <p:spPr>
          <a:xfrm>
            <a:off x="7456601" y="6189255"/>
            <a:ext cx="2262433"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677B5C-BB4D-A824-BDD4-5F08FEE2524A}"/>
              </a:ext>
            </a:extLst>
          </p:cNvPr>
          <p:cNvSpPr/>
          <p:nvPr/>
        </p:nvSpPr>
        <p:spPr>
          <a:xfrm>
            <a:off x="4939646" y="6189255"/>
            <a:ext cx="944250"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72FB9B-DB48-C2C7-CF18-DCDB7B1EAA34}"/>
              </a:ext>
            </a:extLst>
          </p:cNvPr>
          <p:cNvSpPr/>
          <p:nvPr/>
        </p:nvSpPr>
        <p:spPr>
          <a:xfrm>
            <a:off x="2472966" y="6198884"/>
            <a:ext cx="1090737"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27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1BF337E-B5FB-59B2-BA9B-C232417870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390317-E47C-4276-910A-6A56B90D7599}"/>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C8199F30-31BE-F5AD-390B-21F04CD3D8D0}"/>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F8B69C42-8BA2-D2B8-9169-EBCEB874B30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Performance attribution – Since inception</a:t>
            </a:r>
          </a:p>
        </p:txBody>
      </p:sp>
      <p:sp>
        <p:nvSpPr>
          <p:cNvPr id="3" name="Rectangle 2">
            <a:extLst>
              <a:ext uri="{FF2B5EF4-FFF2-40B4-BE49-F238E27FC236}">
                <a16:creationId xmlns:a16="http://schemas.microsoft.com/office/drawing/2014/main" id="{17180F14-D73A-9CBF-5CEB-5D4E4FCF02AD}"/>
              </a:ext>
            </a:extLst>
          </p:cNvPr>
          <p:cNvSpPr/>
          <p:nvPr/>
        </p:nvSpPr>
        <p:spPr>
          <a:xfrm>
            <a:off x="7456601" y="6189255"/>
            <a:ext cx="2262433"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E244EC-20E2-22CA-1748-2A44994BC902}"/>
              </a:ext>
            </a:extLst>
          </p:cNvPr>
          <p:cNvSpPr/>
          <p:nvPr/>
        </p:nvSpPr>
        <p:spPr>
          <a:xfrm>
            <a:off x="4939646" y="6189255"/>
            <a:ext cx="944250"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BE9394-F522-BFBE-C83C-F23CF24ED9D1}"/>
              </a:ext>
            </a:extLst>
          </p:cNvPr>
          <p:cNvSpPr/>
          <p:nvPr/>
        </p:nvSpPr>
        <p:spPr>
          <a:xfrm>
            <a:off x="2472966" y="6198884"/>
            <a:ext cx="1090737"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EDFD39D-62F7-C2E4-0784-F96A4B3ED88B}"/>
              </a:ext>
            </a:extLst>
          </p:cNvPr>
          <p:cNvGrpSpPr/>
          <p:nvPr/>
        </p:nvGrpSpPr>
        <p:grpSpPr>
          <a:xfrm>
            <a:off x="3701179" y="2797226"/>
            <a:ext cx="4789642" cy="2736017"/>
            <a:chOff x="3441931" y="2797226"/>
            <a:chExt cx="4789642" cy="2736017"/>
          </a:xfrm>
        </p:grpSpPr>
        <p:sp>
          <p:nvSpPr>
            <p:cNvPr id="15" name="Seta: para a Direita 9">
              <a:extLst>
                <a:ext uri="{FF2B5EF4-FFF2-40B4-BE49-F238E27FC236}">
                  <a16:creationId xmlns:a16="http://schemas.microsoft.com/office/drawing/2014/main" id="{762FC35D-CC89-D472-F175-CAEDB9477600}"/>
                </a:ext>
              </a:extLst>
            </p:cNvPr>
            <p:cNvSpPr/>
            <p:nvPr/>
          </p:nvSpPr>
          <p:spPr>
            <a:xfrm rot="16200000">
              <a:off x="2780467" y="3458690"/>
              <a:ext cx="2736017" cy="141308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eta: para a Direita 12">
              <a:extLst>
                <a:ext uri="{FF2B5EF4-FFF2-40B4-BE49-F238E27FC236}">
                  <a16:creationId xmlns:a16="http://schemas.microsoft.com/office/drawing/2014/main" id="{8F09FBCD-83C1-4A1B-E404-44E485F973E3}"/>
                </a:ext>
              </a:extLst>
            </p:cNvPr>
            <p:cNvSpPr/>
            <p:nvPr/>
          </p:nvSpPr>
          <p:spPr>
            <a:xfrm rot="5400000">
              <a:off x="6157020" y="3458690"/>
              <a:ext cx="2736017" cy="14130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1" name="Group 20">
            <a:extLst>
              <a:ext uri="{FF2B5EF4-FFF2-40B4-BE49-F238E27FC236}">
                <a16:creationId xmlns:a16="http://schemas.microsoft.com/office/drawing/2014/main" id="{C9926612-10FB-D807-9DDA-1616F1A96E15}"/>
              </a:ext>
            </a:extLst>
          </p:cNvPr>
          <p:cNvGrpSpPr/>
          <p:nvPr/>
        </p:nvGrpSpPr>
        <p:grpSpPr>
          <a:xfrm>
            <a:off x="594750" y="2797225"/>
            <a:ext cx="11002500" cy="369332"/>
            <a:chOff x="790831" y="2958855"/>
            <a:chExt cx="11002500" cy="369332"/>
          </a:xfrm>
        </p:grpSpPr>
        <p:sp>
          <p:nvSpPr>
            <p:cNvPr id="18" name="CaixaDeTexto 11">
              <a:extLst>
                <a:ext uri="{FF2B5EF4-FFF2-40B4-BE49-F238E27FC236}">
                  <a16:creationId xmlns:a16="http://schemas.microsoft.com/office/drawing/2014/main" id="{8777EE2E-7D27-20D9-9DBE-ADE15F51793A}"/>
                </a:ext>
              </a:extLst>
            </p:cNvPr>
            <p:cNvSpPr txBox="1"/>
            <p:nvPr/>
          </p:nvSpPr>
          <p:spPr>
            <a:xfrm>
              <a:off x="790831" y="2958855"/>
              <a:ext cx="2910348" cy="369332"/>
            </a:xfrm>
            <a:prstGeom prst="rect">
              <a:avLst/>
            </a:prstGeom>
            <a:noFill/>
          </p:spPr>
          <p:txBody>
            <a:bodyPr wrap="square" rtlCol="0">
              <a:spAutoFit/>
            </a:bodyPr>
            <a:lstStyle/>
            <a:p>
              <a:pPr algn="ctr"/>
              <a:r>
                <a:rPr lang="en-US"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Top 2 contributors:</a:t>
              </a:r>
            </a:p>
          </p:txBody>
        </p:sp>
        <p:sp>
          <p:nvSpPr>
            <p:cNvPr id="20" name="CaixaDeTexto 13">
              <a:extLst>
                <a:ext uri="{FF2B5EF4-FFF2-40B4-BE49-F238E27FC236}">
                  <a16:creationId xmlns:a16="http://schemas.microsoft.com/office/drawing/2014/main" id="{1AA44D3A-4D3A-0327-0D90-4AE78D60218D}"/>
                </a:ext>
              </a:extLst>
            </p:cNvPr>
            <p:cNvSpPr txBox="1"/>
            <p:nvPr/>
          </p:nvSpPr>
          <p:spPr>
            <a:xfrm>
              <a:off x="8882983" y="2958855"/>
              <a:ext cx="2910348" cy="369332"/>
            </a:xfrm>
            <a:prstGeom prst="rect">
              <a:avLst/>
            </a:prstGeom>
            <a:noFill/>
          </p:spPr>
          <p:txBody>
            <a:bodyPr wrap="square" rtlCol="0">
              <a:spAutoFit/>
            </a:bodyPr>
            <a:lstStyle/>
            <a:p>
              <a:pPr algn="ctr"/>
              <a:r>
                <a:rPr lang="en-US"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Top 2 detractors:</a:t>
              </a:r>
            </a:p>
          </p:txBody>
        </p:sp>
      </p:grpSp>
      <p:pic>
        <p:nvPicPr>
          <p:cNvPr id="24" name="Picture 2" descr="Resultado de imagem para anta sports logo">
            <a:extLst>
              <a:ext uri="{FF2B5EF4-FFF2-40B4-BE49-F238E27FC236}">
                <a16:creationId xmlns:a16="http://schemas.microsoft.com/office/drawing/2014/main" id="{CDE7CA1D-6230-0545-A633-A677E29AF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021" y="4476825"/>
            <a:ext cx="1781313" cy="10564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leury Logo – PNG e Vetor – Download de Logo">
            <a:extLst>
              <a:ext uri="{FF2B5EF4-FFF2-40B4-BE49-F238E27FC236}">
                <a16:creationId xmlns:a16="http://schemas.microsoft.com/office/drawing/2014/main" id="{47AE74F7-E5E9-0E69-C870-4AE55E999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8185" y="3937946"/>
            <a:ext cx="1927781" cy="19277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m-vindos à Yduqs">
            <a:extLst>
              <a:ext uri="{FF2B5EF4-FFF2-40B4-BE49-F238E27FC236}">
                <a16:creationId xmlns:a16="http://schemas.microsoft.com/office/drawing/2014/main" id="{41ACDA54-8CA6-9B2F-E20C-9DFD58BE7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197" y="3429000"/>
            <a:ext cx="2425755" cy="11279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ree download Pinduoduo logo | Vector logo, ? logo, Eps">
            <a:extLst>
              <a:ext uri="{FF2B5EF4-FFF2-40B4-BE49-F238E27FC236}">
                <a16:creationId xmlns:a16="http://schemas.microsoft.com/office/drawing/2014/main" id="{2FBCAEF0-B1F3-F0C5-2E60-027557ED4A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217" b="39028"/>
          <a:stretch/>
        </p:blipFill>
        <p:spPr bwMode="auto">
          <a:xfrm>
            <a:off x="645778" y="3691444"/>
            <a:ext cx="2764391" cy="60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888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0EFCE07-7217-8F3E-F124-13B6F9F9FE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2F6946-CFD5-0804-F2B4-8979342CD494}"/>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6F6703A5-2B0B-3578-370D-FFB214DEBEEA}"/>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57214154-6DE3-9657-D133-25CD7C5BDB8F}"/>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Performance attribution – 2024</a:t>
            </a:r>
          </a:p>
        </p:txBody>
      </p:sp>
      <p:sp>
        <p:nvSpPr>
          <p:cNvPr id="3" name="Rectangle 2">
            <a:extLst>
              <a:ext uri="{FF2B5EF4-FFF2-40B4-BE49-F238E27FC236}">
                <a16:creationId xmlns:a16="http://schemas.microsoft.com/office/drawing/2014/main" id="{1FED5EDB-7946-BA20-DB51-66C7B82CF69D}"/>
              </a:ext>
            </a:extLst>
          </p:cNvPr>
          <p:cNvSpPr/>
          <p:nvPr/>
        </p:nvSpPr>
        <p:spPr>
          <a:xfrm>
            <a:off x="7456601" y="6189255"/>
            <a:ext cx="2262433"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20E7F9-A9EA-0B13-B43A-583B259BCE6C}"/>
              </a:ext>
            </a:extLst>
          </p:cNvPr>
          <p:cNvSpPr/>
          <p:nvPr/>
        </p:nvSpPr>
        <p:spPr>
          <a:xfrm>
            <a:off x="4939646" y="6189255"/>
            <a:ext cx="944250"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36189A1-86E9-FC92-A608-63DD22469289}"/>
              </a:ext>
            </a:extLst>
          </p:cNvPr>
          <p:cNvSpPr/>
          <p:nvPr/>
        </p:nvSpPr>
        <p:spPr>
          <a:xfrm>
            <a:off x="2472966" y="6198884"/>
            <a:ext cx="1090737"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792217B-3181-D32C-946C-D16989DDAA32}"/>
              </a:ext>
            </a:extLst>
          </p:cNvPr>
          <p:cNvGrpSpPr/>
          <p:nvPr/>
        </p:nvGrpSpPr>
        <p:grpSpPr>
          <a:xfrm>
            <a:off x="3701179" y="2797226"/>
            <a:ext cx="4789642" cy="2736017"/>
            <a:chOff x="3441931" y="2797226"/>
            <a:chExt cx="4789642" cy="2736017"/>
          </a:xfrm>
        </p:grpSpPr>
        <p:sp>
          <p:nvSpPr>
            <p:cNvPr id="15" name="Seta: para a Direita 9">
              <a:extLst>
                <a:ext uri="{FF2B5EF4-FFF2-40B4-BE49-F238E27FC236}">
                  <a16:creationId xmlns:a16="http://schemas.microsoft.com/office/drawing/2014/main" id="{7068E9D1-FDC1-E288-C10C-0E8C88B36F3B}"/>
                </a:ext>
              </a:extLst>
            </p:cNvPr>
            <p:cNvSpPr/>
            <p:nvPr/>
          </p:nvSpPr>
          <p:spPr>
            <a:xfrm rot="16200000">
              <a:off x="2780467" y="3458690"/>
              <a:ext cx="2736017" cy="141308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eta: para a Direita 12">
              <a:extLst>
                <a:ext uri="{FF2B5EF4-FFF2-40B4-BE49-F238E27FC236}">
                  <a16:creationId xmlns:a16="http://schemas.microsoft.com/office/drawing/2014/main" id="{CC7ABC7C-5601-4B6F-D5A6-FE5FFE80D465}"/>
                </a:ext>
              </a:extLst>
            </p:cNvPr>
            <p:cNvSpPr/>
            <p:nvPr/>
          </p:nvSpPr>
          <p:spPr>
            <a:xfrm rot="5400000">
              <a:off x="6157020" y="3458690"/>
              <a:ext cx="2736017" cy="14130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1" name="Group 20">
            <a:extLst>
              <a:ext uri="{FF2B5EF4-FFF2-40B4-BE49-F238E27FC236}">
                <a16:creationId xmlns:a16="http://schemas.microsoft.com/office/drawing/2014/main" id="{365B3D43-3359-3C38-9D11-4DDF2F910D25}"/>
              </a:ext>
            </a:extLst>
          </p:cNvPr>
          <p:cNvGrpSpPr/>
          <p:nvPr/>
        </p:nvGrpSpPr>
        <p:grpSpPr>
          <a:xfrm>
            <a:off x="594750" y="2797225"/>
            <a:ext cx="11002500" cy="369332"/>
            <a:chOff x="790831" y="2958855"/>
            <a:chExt cx="11002500" cy="369332"/>
          </a:xfrm>
        </p:grpSpPr>
        <p:sp>
          <p:nvSpPr>
            <p:cNvPr id="18" name="CaixaDeTexto 11">
              <a:extLst>
                <a:ext uri="{FF2B5EF4-FFF2-40B4-BE49-F238E27FC236}">
                  <a16:creationId xmlns:a16="http://schemas.microsoft.com/office/drawing/2014/main" id="{11A29ECF-440E-CDC6-87FA-583C83589810}"/>
                </a:ext>
              </a:extLst>
            </p:cNvPr>
            <p:cNvSpPr txBox="1"/>
            <p:nvPr/>
          </p:nvSpPr>
          <p:spPr>
            <a:xfrm>
              <a:off x="790831" y="2958855"/>
              <a:ext cx="2910348" cy="369332"/>
            </a:xfrm>
            <a:prstGeom prst="rect">
              <a:avLst/>
            </a:prstGeom>
            <a:noFill/>
          </p:spPr>
          <p:txBody>
            <a:bodyPr wrap="square" rtlCol="0">
              <a:spAutoFit/>
            </a:bodyPr>
            <a:lstStyle/>
            <a:p>
              <a:pPr algn="ctr"/>
              <a:r>
                <a:rPr lang="en-US"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Top 2 contributors:</a:t>
              </a:r>
            </a:p>
          </p:txBody>
        </p:sp>
        <p:sp>
          <p:nvSpPr>
            <p:cNvPr id="20" name="CaixaDeTexto 13">
              <a:extLst>
                <a:ext uri="{FF2B5EF4-FFF2-40B4-BE49-F238E27FC236}">
                  <a16:creationId xmlns:a16="http://schemas.microsoft.com/office/drawing/2014/main" id="{9CC5ABA1-A7EA-3CB9-2B55-89461BD02752}"/>
                </a:ext>
              </a:extLst>
            </p:cNvPr>
            <p:cNvSpPr txBox="1"/>
            <p:nvPr/>
          </p:nvSpPr>
          <p:spPr>
            <a:xfrm>
              <a:off x="8882983" y="2958855"/>
              <a:ext cx="2910348" cy="369332"/>
            </a:xfrm>
            <a:prstGeom prst="rect">
              <a:avLst/>
            </a:prstGeom>
            <a:noFill/>
          </p:spPr>
          <p:txBody>
            <a:bodyPr wrap="square" rtlCol="0">
              <a:spAutoFit/>
            </a:bodyPr>
            <a:lstStyle/>
            <a:p>
              <a:pPr algn="ctr"/>
              <a:r>
                <a:rPr lang="en-US"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Top 2 detractors:</a:t>
              </a:r>
            </a:p>
          </p:txBody>
        </p:sp>
      </p:grpSp>
      <p:pic>
        <p:nvPicPr>
          <p:cNvPr id="27" name="Picture 2" descr="Fleury Logo – PNG e Vetor – Download de Logo">
            <a:extLst>
              <a:ext uri="{FF2B5EF4-FFF2-40B4-BE49-F238E27FC236}">
                <a16:creationId xmlns:a16="http://schemas.microsoft.com/office/drawing/2014/main" id="{3EB39A11-96D7-4175-565B-3C29FF757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8185" y="3937946"/>
            <a:ext cx="1927781" cy="19277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llofresh Logo | 03 - PNG Logo Vector Brand Downloads (SVG, EPS)">
            <a:extLst>
              <a:ext uri="{FF2B5EF4-FFF2-40B4-BE49-F238E27FC236}">
                <a16:creationId xmlns:a16="http://schemas.microsoft.com/office/drawing/2014/main" id="{9014B5AE-2951-1C6F-5AFC-6136ACF95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1357" y="3118747"/>
            <a:ext cx="2621435" cy="1638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background with a black square&#10;&#10;AI-generated content may be incorrect.">
            <a:extLst>
              <a:ext uri="{FF2B5EF4-FFF2-40B4-BE49-F238E27FC236}">
                <a16:creationId xmlns:a16="http://schemas.microsoft.com/office/drawing/2014/main" id="{8D1CF219-4665-EFA9-C0F8-72C2C8699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186" y="3153648"/>
            <a:ext cx="2130082" cy="1568594"/>
          </a:xfrm>
          <a:prstGeom prst="rect">
            <a:avLst/>
          </a:prstGeom>
        </p:spPr>
      </p:pic>
      <p:pic>
        <p:nvPicPr>
          <p:cNvPr id="8" name="Picture 7">
            <a:extLst>
              <a:ext uri="{FF2B5EF4-FFF2-40B4-BE49-F238E27FC236}">
                <a16:creationId xmlns:a16="http://schemas.microsoft.com/office/drawing/2014/main" id="{2D05F0AA-CFB6-9E4A-BAF3-1C0F1BAC0E29}"/>
              </a:ext>
            </a:extLst>
          </p:cNvPr>
          <p:cNvPicPr>
            <a:picLocks noChangeAspect="1"/>
          </p:cNvPicPr>
          <p:nvPr/>
        </p:nvPicPr>
        <p:blipFill>
          <a:blip r:embed="rId5"/>
          <a:stretch>
            <a:fillRect/>
          </a:stretch>
        </p:blipFill>
        <p:spPr>
          <a:xfrm>
            <a:off x="654672" y="4483403"/>
            <a:ext cx="2789551" cy="836865"/>
          </a:xfrm>
          <a:prstGeom prst="rect">
            <a:avLst/>
          </a:prstGeom>
        </p:spPr>
      </p:pic>
    </p:spTree>
    <p:extLst>
      <p:ext uri="{BB962C8B-B14F-4D97-AF65-F5344CB8AC3E}">
        <p14:creationId xmlns:p14="http://schemas.microsoft.com/office/powerpoint/2010/main" val="2743106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CC3648B2-815A-9484-6F3C-EA4AC981EC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1EF506-7A43-6DB6-81DE-B48028E11835}"/>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C8B0419C-9DE7-A8BB-526D-8781CC85C825}"/>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8AAE4C9A-E602-8404-24BA-E92881CF98B9}"/>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Performance attribution – Since inception</a:t>
            </a:r>
          </a:p>
        </p:txBody>
      </p:sp>
      <p:sp>
        <p:nvSpPr>
          <p:cNvPr id="3" name="Rectangle 2">
            <a:extLst>
              <a:ext uri="{FF2B5EF4-FFF2-40B4-BE49-F238E27FC236}">
                <a16:creationId xmlns:a16="http://schemas.microsoft.com/office/drawing/2014/main" id="{A63FCD76-4C65-F732-EC62-568E6F718085}"/>
              </a:ext>
            </a:extLst>
          </p:cNvPr>
          <p:cNvSpPr/>
          <p:nvPr/>
        </p:nvSpPr>
        <p:spPr>
          <a:xfrm>
            <a:off x="7456601" y="6189255"/>
            <a:ext cx="2262433"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7D3A8B-C108-5356-0ADD-9D1E2BCFE696}"/>
              </a:ext>
            </a:extLst>
          </p:cNvPr>
          <p:cNvSpPr/>
          <p:nvPr/>
        </p:nvSpPr>
        <p:spPr>
          <a:xfrm>
            <a:off x="4939646" y="6189255"/>
            <a:ext cx="944250"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76DC5E1-1564-DB6A-6E98-B3DD7917E33A}"/>
              </a:ext>
            </a:extLst>
          </p:cNvPr>
          <p:cNvSpPr/>
          <p:nvPr/>
        </p:nvSpPr>
        <p:spPr>
          <a:xfrm>
            <a:off x="2472966" y="6198884"/>
            <a:ext cx="1090737"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00E056F-0F71-FBA6-5FE8-8FF5F0DD5F6E}"/>
              </a:ext>
            </a:extLst>
          </p:cNvPr>
          <p:cNvGrpSpPr/>
          <p:nvPr/>
        </p:nvGrpSpPr>
        <p:grpSpPr>
          <a:xfrm>
            <a:off x="3701179" y="2797226"/>
            <a:ext cx="4789642" cy="2736017"/>
            <a:chOff x="3441931" y="2797226"/>
            <a:chExt cx="4789642" cy="2736017"/>
          </a:xfrm>
        </p:grpSpPr>
        <p:sp>
          <p:nvSpPr>
            <p:cNvPr id="15" name="Seta: para a Direita 9">
              <a:extLst>
                <a:ext uri="{FF2B5EF4-FFF2-40B4-BE49-F238E27FC236}">
                  <a16:creationId xmlns:a16="http://schemas.microsoft.com/office/drawing/2014/main" id="{8500A925-CF93-0A5C-72A3-52D101DA90E9}"/>
                </a:ext>
              </a:extLst>
            </p:cNvPr>
            <p:cNvSpPr/>
            <p:nvPr/>
          </p:nvSpPr>
          <p:spPr>
            <a:xfrm rot="16200000">
              <a:off x="2780467" y="3458690"/>
              <a:ext cx="2736017" cy="141308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eta: para a Direita 12">
              <a:extLst>
                <a:ext uri="{FF2B5EF4-FFF2-40B4-BE49-F238E27FC236}">
                  <a16:creationId xmlns:a16="http://schemas.microsoft.com/office/drawing/2014/main" id="{DF573E21-1EB7-895C-9D60-C25C5931E8FC}"/>
                </a:ext>
              </a:extLst>
            </p:cNvPr>
            <p:cNvSpPr/>
            <p:nvPr/>
          </p:nvSpPr>
          <p:spPr>
            <a:xfrm rot="5400000">
              <a:off x="6157020" y="3458690"/>
              <a:ext cx="2736017" cy="14130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21" name="Group 20">
            <a:extLst>
              <a:ext uri="{FF2B5EF4-FFF2-40B4-BE49-F238E27FC236}">
                <a16:creationId xmlns:a16="http://schemas.microsoft.com/office/drawing/2014/main" id="{22F12181-D675-D183-E99A-E90BF72A40B7}"/>
              </a:ext>
            </a:extLst>
          </p:cNvPr>
          <p:cNvGrpSpPr/>
          <p:nvPr/>
        </p:nvGrpSpPr>
        <p:grpSpPr>
          <a:xfrm>
            <a:off x="594750" y="2797225"/>
            <a:ext cx="11002500" cy="369332"/>
            <a:chOff x="790831" y="2958855"/>
            <a:chExt cx="11002500" cy="369332"/>
          </a:xfrm>
        </p:grpSpPr>
        <p:sp>
          <p:nvSpPr>
            <p:cNvPr id="18" name="CaixaDeTexto 11">
              <a:extLst>
                <a:ext uri="{FF2B5EF4-FFF2-40B4-BE49-F238E27FC236}">
                  <a16:creationId xmlns:a16="http://schemas.microsoft.com/office/drawing/2014/main" id="{050DCBC8-CA60-248B-C565-7DE0A225F4EA}"/>
                </a:ext>
              </a:extLst>
            </p:cNvPr>
            <p:cNvSpPr txBox="1"/>
            <p:nvPr/>
          </p:nvSpPr>
          <p:spPr>
            <a:xfrm>
              <a:off x="790831" y="2958855"/>
              <a:ext cx="2910348" cy="369332"/>
            </a:xfrm>
            <a:prstGeom prst="rect">
              <a:avLst/>
            </a:prstGeom>
            <a:noFill/>
          </p:spPr>
          <p:txBody>
            <a:bodyPr wrap="square" rtlCol="0">
              <a:spAutoFit/>
            </a:bodyPr>
            <a:lstStyle/>
            <a:p>
              <a:pPr algn="ctr"/>
              <a:r>
                <a:rPr lang="en-US"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Top 2 contributors:</a:t>
              </a:r>
            </a:p>
          </p:txBody>
        </p:sp>
        <p:sp>
          <p:nvSpPr>
            <p:cNvPr id="20" name="CaixaDeTexto 13">
              <a:extLst>
                <a:ext uri="{FF2B5EF4-FFF2-40B4-BE49-F238E27FC236}">
                  <a16:creationId xmlns:a16="http://schemas.microsoft.com/office/drawing/2014/main" id="{0CA9C315-2FD1-7363-4636-16155AECE6EC}"/>
                </a:ext>
              </a:extLst>
            </p:cNvPr>
            <p:cNvSpPr txBox="1"/>
            <p:nvPr/>
          </p:nvSpPr>
          <p:spPr>
            <a:xfrm>
              <a:off x="8882983" y="2958855"/>
              <a:ext cx="2910348" cy="369332"/>
            </a:xfrm>
            <a:prstGeom prst="rect">
              <a:avLst/>
            </a:prstGeom>
            <a:noFill/>
          </p:spPr>
          <p:txBody>
            <a:bodyPr wrap="square" rtlCol="0">
              <a:spAutoFit/>
            </a:bodyPr>
            <a:lstStyle/>
            <a:p>
              <a:pPr algn="ctr"/>
              <a:r>
                <a:rPr lang="en-US" kern="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Top 2 detractors:</a:t>
              </a:r>
            </a:p>
          </p:txBody>
        </p:sp>
      </p:grpSp>
      <p:sp>
        <p:nvSpPr>
          <p:cNvPr id="4" name="TextBox 3">
            <a:extLst>
              <a:ext uri="{FF2B5EF4-FFF2-40B4-BE49-F238E27FC236}">
                <a16:creationId xmlns:a16="http://schemas.microsoft.com/office/drawing/2014/main" id="{0F2464A1-FAFE-2A19-0387-C24784724354}"/>
              </a:ext>
            </a:extLst>
          </p:cNvPr>
          <p:cNvSpPr txBox="1"/>
          <p:nvPr/>
        </p:nvSpPr>
        <p:spPr>
          <a:xfrm>
            <a:off x="1178351" y="3368278"/>
            <a:ext cx="1754581" cy="646331"/>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United States</a:t>
            </a:r>
          </a:p>
          <a:p>
            <a:r>
              <a:rPr lang="en-US" dirty="0">
                <a:solidFill>
                  <a:schemeClr val="bg1"/>
                </a:solidFill>
                <a:latin typeface="Times New Roman" panose="02020603050405020304" pitchFamily="18" charset="0"/>
                <a:cs typeface="Times New Roman" panose="02020603050405020304" pitchFamily="18" charset="0"/>
              </a:rPr>
              <a:t>China</a:t>
            </a:r>
          </a:p>
        </p:txBody>
      </p:sp>
      <p:sp>
        <p:nvSpPr>
          <p:cNvPr id="5" name="TextBox 4">
            <a:extLst>
              <a:ext uri="{FF2B5EF4-FFF2-40B4-BE49-F238E27FC236}">
                <a16:creationId xmlns:a16="http://schemas.microsoft.com/office/drawing/2014/main" id="{EAA06770-96C1-3E73-B0B9-A48C1A91A49A}"/>
              </a:ext>
            </a:extLst>
          </p:cNvPr>
          <p:cNvSpPr txBox="1"/>
          <p:nvPr/>
        </p:nvSpPr>
        <p:spPr>
          <a:xfrm>
            <a:off x="9264785" y="3368278"/>
            <a:ext cx="1754581" cy="646331"/>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Europe</a:t>
            </a:r>
          </a:p>
          <a:p>
            <a:r>
              <a:rPr lang="en-US" dirty="0">
                <a:solidFill>
                  <a:schemeClr val="bg1"/>
                </a:solidFill>
                <a:latin typeface="Times New Roman" panose="02020603050405020304" pitchFamily="18" charset="0"/>
                <a:cs typeface="Times New Roman" panose="02020603050405020304" pitchFamily="18" charset="0"/>
              </a:rPr>
              <a:t>Africa</a:t>
            </a:r>
          </a:p>
        </p:txBody>
      </p:sp>
    </p:spTree>
    <p:extLst>
      <p:ext uri="{BB962C8B-B14F-4D97-AF65-F5344CB8AC3E}">
        <p14:creationId xmlns:p14="http://schemas.microsoft.com/office/powerpoint/2010/main" val="1910755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E48BB387-5272-4DB6-E61E-C1EC2C69E4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A6CD50-9D78-6F19-D21F-9FD27EAAB0FA}"/>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617D3CB9-1BF0-0714-8418-FB73DF1DCDCB}"/>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70F43956-1C52-A697-EEC1-5331AEC14D16}"/>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Stock picking was able to mitigate our exposure disadvantage</a:t>
            </a:r>
          </a:p>
        </p:txBody>
      </p:sp>
      <p:sp>
        <p:nvSpPr>
          <p:cNvPr id="3" name="Rectangle 2">
            <a:extLst>
              <a:ext uri="{FF2B5EF4-FFF2-40B4-BE49-F238E27FC236}">
                <a16:creationId xmlns:a16="http://schemas.microsoft.com/office/drawing/2014/main" id="{9FDC06C2-487F-42D3-6B4E-4DB624274AC0}"/>
              </a:ext>
            </a:extLst>
          </p:cNvPr>
          <p:cNvSpPr/>
          <p:nvPr/>
        </p:nvSpPr>
        <p:spPr>
          <a:xfrm>
            <a:off x="7456601" y="6189255"/>
            <a:ext cx="2262433"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DD337-29E9-4498-3ED6-987D930E1761}"/>
              </a:ext>
            </a:extLst>
          </p:cNvPr>
          <p:cNvSpPr/>
          <p:nvPr/>
        </p:nvSpPr>
        <p:spPr>
          <a:xfrm>
            <a:off x="4939646" y="6189255"/>
            <a:ext cx="944250"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92EF6F-0A0A-A0CC-DED3-FBE4E64B768D}"/>
              </a:ext>
            </a:extLst>
          </p:cNvPr>
          <p:cNvSpPr/>
          <p:nvPr/>
        </p:nvSpPr>
        <p:spPr>
          <a:xfrm>
            <a:off x="2472966" y="6198884"/>
            <a:ext cx="1090737"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3EFCC632-32E7-FD08-AC45-680596801434}"/>
              </a:ext>
            </a:extLst>
          </p:cNvPr>
          <p:cNvGraphicFramePr>
            <a:graphicFrameLocks/>
          </p:cNvGraphicFramePr>
          <p:nvPr>
            <p:extLst>
              <p:ext uri="{D42A27DB-BD31-4B8C-83A1-F6EECF244321}">
                <p14:modId xmlns:p14="http://schemas.microsoft.com/office/powerpoint/2010/main" val="2024831413"/>
              </p:ext>
            </p:extLst>
          </p:nvPr>
        </p:nvGraphicFramePr>
        <p:xfrm>
          <a:off x="867265" y="2797226"/>
          <a:ext cx="10492033" cy="29194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4520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4ECC5C9A-F82B-87BC-A24F-16004E73352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BDC2D9-5F1E-0548-A827-7BE615039AC5}"/>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F588ED22-4745-6C70-7717-8059BC36BE4B}"/>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D093FF22-F173-9B61-9DAC-46714E6D1D5D}"/>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Stock picking was able to mitigate our exposure disadvantage</a:t>
            </a:r>
          </a:p>
        </p:txBody>
      </p:sp>
      <p:sp>
        <p:nvSpPr>
          <p:cNvPr id="3" name="Rectangle 2">
            <a:extLst>
              <a:ext uri="{FF2B5EF4-FFF2-40B4-BE49-F238E27FC236}">
                <a16:creationId xmlns:a16="http://schemas.microsoft.com/office/drawing/2014/main" id="{33160C8C-FC3E-B26E-5252-FC6284F8FC56}"/>
              </a:ext>
            </a:extLst>
          </p:cNvPr>
          <p:cNvSpPr/>
          <p:nvPr/>
        </p:nvSpPr>
        <p:spPr>
          <a:xfrm>
            <a:off x="7456601" y="6189255"/>
            <a:ext cx="2262433"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5D3C0B-64C7-81F6-4182-A07C6DFFCE93}"/>
              </a:ext>
            </a:extLst>
          </p:cNvPr>
          <p:cNvSpPr/>
          <p:nvPr/>
        </p:nvSpPr>
        <p:spPr>
          <a:xfrm>
            <a:off x="4939646" y="6189255"/>
            <a:ext cx="944250"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2E25AF-D310-27D4-ABC0-3519BC59298A}"/>
              </a:ext>
            </a:extLst>
          </p:cNvPr>
          <p:cNvSpPr/>
          <p:nvPr/>
        </p:nvSpPr>
        <p:spPr>
          <a:xfrm>
            <a:off x="2472966" y="6198884"/>
            <a:ext cx="1090737" cy="21154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FFBE8116-8855-AEFA-7EA5-6EEB7219E10F}"/>
              </a:ext>
            </a:extLst>
          </p:cNvPr>
          <p:cNvGraphicFramePr>
            <a:graphicFrameLocks/>
          </p:cNvGraphicFramePr>
          <p:nvPr>
            <p:extLst>
              <p:ext uri="{D42A27DB-BD31-4B8C-83A1-F6EECF244321}">
                <p14:modId xmlns:p14="http://schemas.microsoft.com/office/powerpoint/2010/main" val="1648165960"/>
              </p:ext>
            </p:extLst>
          </p:nvPr>
        </p:nvGraphicFramePr>
        <p:xfrm>
          <a:off x="810705" y="2797226"/>
          <a:ext cx="10633435" cy="32421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661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786E3D-14A7-40D2-DB7B-BBB6166185D7}"/>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1F2783E0-2148-8801-5291-C3DB8C679062}"/>
              </a:ext>
            </a:extLst>
          </p:cNvPr>
          <p:cNvGrpSpPr/>
          <p:nvPr/>
        </p:nvGrpSpPr>
        <p:grpSpPr>
          <a:xfrm>
            <a:off x="368493" y="409433"/>
            <a:ext cx="11436821" cy="6018490"/>
            <a:chOff x="2017740" y="409433"/>
            <a:chExt cx="8156522" cy="6018490"/>
          </a:xfrm>
        </p:grpSpPr>
        <p:sp>
          <p:nvSpPr>
            <p:cNvPr id="10" name="Freeform: Shape 9">
              <a:extLst>
                <a:ext uri="{FF2B5EF4-FFF2-40B4-BE49-F238E27FC236}">
                  <a16:creationId xmlns:a16="http://schemas.microsoft.com/office/drawing/2014/main" id="{6D2887DE-0F4F-43EF-5131-8B85CE9C7F88}"/>
                </a:ext>
              </a:extLst>
            </p:cNvPr>
            <p:cNvSpPr/>
            <p:nvPr/>
          </p:nvSpPr>
          <p:spPr>
            <a:xfrm>
              <a:off x="6562290" y="409433"/>
              <a:ext cx="3611972" cy="1807354"/>
            </a:xfrm>
            <a:custGeom>
              <a:avLst/>
              <a:gdLst>
                <a:gd name="connsiteX0" fmla="*/ 0 w 4267795"/>
                <a:gd name="connsiteY0" fmla="*/ 0 h 1930255"/>
                <a:gd name="connsiteX1" fmla="*/ 4267795 w 4267795"/>
                <a:gd name="connsiteY1" fmla="*/ 0 h 1930255"/>
                <a:gd name="connsiteX2" fmla="*/ 4267795 w 4267795"/>
                <a:gd name="connsiteY2" fmla="*/ 1930255 h 1930255"/>
                <a:gd name="connsiteX3" fmla="*/ 0 w 4267795"/>
                <a:gd name="connsiteY3" fmla="*/ 1930255 h 1930255"/>
                <a:gd name="connsiteX4" fmla="*/ 0 w 4267795"/>
                <a:gd name="connsiteY4" fmla="*/ 0 h 1930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795" h="1930255">
                  <a:moveTo>
                    <a:pt x="0" y="0"/>
                  </a:moveTo>
                  <a:lnTo>
                    <a:pt x="4267795" y="0"/>
                  </a:lnTo>
                  <a:lnTo>
                    <a:pt x="4267795" y="1930255"/>
                  </a:lnTo>
                  <a:lnTo>
                    <a:pt x="0" y="1930255"/>
                  </a:lnTo>
                  <a:lnTo>
                    <a:pt x="0" y="0"/>
                  </a:lnTo>
                  <a:close/>
                </a:path>
              </a:pathLst>
            </a:custGeom>
            <a:blipFill>
              <a:blip r:embed="rId2">
                <a:alphaModFix amt="50000"/>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sp>
          <p:nvSpPr>
            <p:cNvPr id="11" name="Rectangle 10">
              <a:extLst>
                <a:ext uri="{FF2B5EF4-FFF2-40B4-BE49-F238E27FC236}">
                  <a16:creationId xmlns:a16="http://schemas.microsoft.com/office/drawing/2014/main" id="{9FEB4112-848A-EE44-DFAD-8EDDBBBD9D0C}"/>
                </a:ext>
              </a:extLst>
            </p:cNvPr>
            <p:cNvSpPr/>
            <p:nvPr/>
          </p:nvSpPr>
          <p:spPr>
            <a:xfrm>
              <a:off x="2017740" y="409433"/>
              <a:ext cx="1975863" cy="1807354"/>
            </a:xfrm>
            <a:prstGeom prst="rect">
              <a:avLst/>
            </a:prstGeom>
            <a:blipFill>
              <a:blip r:embed="rId3">
                <a:alphaModFix amt="50000"/>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A7660DF5-6DF9-53E2-07FC-4B5D9D519DF3}"/>
                </a:ext>
              </a:extLst>
            </p:cNvPr>
            <p:cNvSpPr/>
            <p:nvPr/>
          </p:nvSpPr>
          <p:spPr>
            <a:xfrm>
              <a:off x="2017970" y="2515001"/>
              <a:ext cx="3611972" cy="1807354"/>
            </a:xfrm>
            <a:custGeom>
              <a:avLst/>
              <a:gdLst>
                <a:gd name="connsiteX0" fmla="*/ 0 w 4267795"/>
                <a:gd name="connsiteY0" fmla="*/ 0 h 1930255"/>
                <a:gd name="connsiteX1" fmla="*/ 4267795 w 4267795"/>
                <a:gd name="connsiteY1" fmla="*/ 0 h 1930255"/>
                <a:gd name="connsiteX2" fmla="*/ 4267795 w 4267795"/>
                <a:gd name="connsiteY2" fmla="*/ 1930255 h 1930255"/>
                <a:gd name="connsiteX3" fmla="*/ 0 w 4267795"/>
                <a:gd name="connsiteY3" fmla="*/ 1930255 h 1930255"/>
                <a:gd name="connsiteX4" fmla="*/ 0 w 4267795"/>
                <a:gd name="connsiteY4" fmla="*/ 0 h 1930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795" h="1930255">
                  <a:moveTo>
                    <a:pt x="0" y="0"/>
                  </a:moveTo>
                  <a:lnTo>
                    <a:pt x="4267795" y="0"/>
                  </a:lnTo>
                  <a:lnTo>
                    <a:pt x="4267795" y="1930255"/>
                  </a:lnTo>
                  <a:lnTo>
                    <a:pt x="0" y="1930255"/>
                  </a:lnTo>
                  <a:lnTo>
                    <a:pt x="0" y="0"/>
                  </a:lnTo>
                  <a:close/>
                </a:path>
              </a:pathLst>
            </a:custGeom>
            <a:blipFill>
              <a:blip r:embed="rId4">
                <a:alphaModFix amt="50000"/>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sp>
          <p:nvSpPr>
            <p:cNvPr id="13" name="Rectangle 12">
              <a:extLst>
                <a:ext uri="{FF2B5EF4-FFF2-40B4-BE49-F238E27FC236}">
                  <a16:creationId xmlns:a16="http://schemas.microsoft.com/office/drawing/2014/main" id="{197AF2E9-2A0B-B6CB-2A6D-DD4DF20BF4ED}"/>
                </a:ext>
              </a:extLst>
            </p:cNvPr>
            <p:cNvSpPr/>
            <p:nvPr/>
          </p:nvSpPr>
          <p:spPr>
            <a:xfrm>
              <a:off x="7848521" y="2515001"/>
              <a:ext cx="2325409" cy="1807354"/>
            </a:xfrm>
            <a:prstGeom prst="rect">
              <a:avLst/>
            </a:prstGeom>
            <a:blipFill>
              <a:blip r:embed="rId5">
                <a:alphaModFix amt="50000"/>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75373529-8A86-6C74-EF11-8A55D42DB863}"/>
                </a:ext>
              </a:extLst>
            </p:cNvPr>
            <p:cNvSpPr/>
            <p:nvPr/>
          </p:nvSpPr>
          <p:spPr>
            <a:xfrm>
              <a:off x="6562290" y="4620569"/>
              <a:ext cx="3611972" cy="1807354"/>
            </a:xfrm>
            <a:custGeom>
              <a:avLst/>
              <a:gdLst>
                <a:gd name="connsiteX0" fmla="*/ 0 w 4267795"/>
                <a:gd name="connsiteY0" fmla="*/ 0 h 1930255"/>
                <a:gd name="connsiteX1" fmla="*/ 4267795 w 4267795"/>
                <a:gd name="connsiteY1" fmla="*/ 0 h 1930255"/>
                <a:gd name="connsiteX2" fmla="*/ 4267795 w 4267795"/>
                <a:gd name="connsiteY2" fmla="*/ 1930255 h 1930255"/>
                <a:gd name="connsiteX3" fmla="*/ 0 w 4267795"/>
                <a:gd name="connsiteY3" fmla="*/ 1930255 h 1930255"/>
                <a:gd name="connsiteX4" fmla="*/ 0 w 4267795"/>
                <a:gd name="connsiteY4" fmla="*/ 0 h 1930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795" h="1930255">
                  <a:moveTo>
                    <a:pt x="0" y="0"/>
                  </a:moveTo>
                  <a:lnTo>
                    <a:pt x="4267795" y="0"/>
                  </a:lnTo>
                  <a:lnTo>
                    <a:pt x="4267795" y="1930255"/>
                  </a:lnTo>
                  <a:lnTo>
                    <a:pt x="0" y="1930255"/>
                  </a:lnTo>
                  <a:lnTo>
                    <a:pt x="0" y="0"/>
                  </a:lnTo>
                  <a:close/>
                </a:path>
              </a:pathLst>
            </a:custGeom>
            <a:blipFill>
              <a:blip r:embed="rId6">
                <a:alphaModFix amt="50000"/>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sp>
          <p:nvSpPr>
            <p:cNvPr id="15" name="Rectangle 14">
              <a:extLst>
                <a:ext uri="{FF2B5EF4-FFF2-40B4-BE49-F238E27FC236}">
                  <a16:creationId xmlns:a16="http://schemas.microsoft.com/office/drawing/2014/main" id="{76821330-5AD1-E772-2CD6-352240EB29E7}"/>
                </a:ext>
              </a:extLst>
            </p:cNvPr>
            <p:cNvSpPr/>
            <p:nvPr/>
          </p:nvSpPr>
          <p:spPr>
            <a:xfrm>
              <a:off x="2017740" y="4620569"/>
              <a:ext cx="1975863" cy="1807354"/>
            </a:xfrm>
            <a:prstGeom prst="rect">
              <a:avLst/>
            </a:prstGeom>
            <a:blipFill>
              <a:blip r:embed="rId7">
                <a:alphaModFix amt="50000"/>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18" name="Rectangle 17">
            <a:extLst>
              <a:ext uri="{FF2B5EF4-FFF2-40B4-BE49-F238E27FC236}">
                <a16:creationId xmlns:a16="http://schemas.microsoft.com/office/drawing/2014/main" id="{2FE96877-FB6A-5822-499B-B3E2B356929C}"/>
              </a:ext>
            </a:extLst>
          </p:cNvPr>
          <p:cNvSpPr/>
          <p:nvPr/>
        </p:nvSpPr>
        <p:spPr>
          <a:xfrm>
            <a:off x="-463928" y="-385549"/>
            <a:ext cx="12951726" cy="7629098"/>
          </a:xfrm>
          <a:prstGeom prst="rect">
            <a:avLst/>
          </a:prstGeom>
          <a:solidFill>
            <a:schemeClr val="bg2">
              <a:lumMod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40D4F79-0008-5F21-BCE8-F9CAA9114874}"/>
              </a:ext>
            </a:extLst>
          </p:cNvPr>
          <p:cNvSpPr txBox="1"/>
          <p:nvPr/>
        </p:nvSpPr>
        <p:spPr>
          <a:xfrm>
            <a:off x="1796956" y="1536174"/>
            <a:ext cx="8598088" cy="3785652"/>
          </a:xfrm>
          <a:prstGeom prst="rect">
            <a:avLst/>
          </a:prstGeom>
          <a:noFill/>
        </p:spPr>
        <p:txBody>
          <a:bodyPr wrap="square" rtlCol="0">
            <a:spAutoFit/>
          </a:bodyPr>
          <a:lstStyle/>
          <a:p>
            <a:pPr algn="ctr"/>
            <a:r>
              <a:rPr lang="en-US" sz="6000" b="1" dirty="0">
                <a:solidFill>
                  <a:srgbClr val="002060"/>
                </a:solidFill>
                <a:latin typeface="Times New Roman" panose="02020603050405020304" pitchFamily="18" charset="0"/>
                <a:cs typeface="Times New Roman" panose="02020603050405020304" pitchFamily="18" charset="0"/>
              </a:rPr>
              <a:t>2 Belief that the best ideas are on the uncovered and unconventional places</a:t>
            </a:r>
          </a:p>
        </p:txBody>
      </p:sp>
      <p:sp>
        <p:nvSpPr>
          <p:cNvPr id="7" name="CaixaDeTexto 8">
            <a:extLst>
              <a:ext uri="{FF2B5EF4-FFF2-40B4-BE49-F238E27FC236}">
                <a16:creationId xmlns:a16="http://schemas.microsoft.com/office/drawing/2014/main" id="{69CDBDF6-DC0F-9FDB-8247-07988234072D}"/>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latin typeface="Lato Light"/>
                <a:cs typeface="Lato Light"/>
              </a:rPr>
              <a:t>©</a:t>
            </a:r>
            <a:r>
              <a:rPr lang="en-US" sz="1050" spc="-74" dirty="0">
                <a:latin typeface="Lato Light"/>
                <a:cs typeface="Lato Light"/>
              </a:rPr>
              <a:t> </a:t>
            </a:r>
            <a:r>
              <a:rPr lang="en-US" sz="1050" spc="-5" dirty="0">
                <a:latin typeface="Lato Light"/>
                <a:cs typeface="Lato Light"/>
              </a:rPr>
              <a:t>2025</a:t>
            </a:r>
            <a:r>
              <a:rPr lang="en-US" sz="1050" spc="-69" dirty="0">
                <a:latin typeface="Lato Light"/>
                <a:cs typeface="Lato Light"/>
              </a:rPr>
              <a:t> </a:t>
            </a:r>
            <a:r>
              <a:rPr lang="en-US" sz="1050" spc="14" dirty="0">
                <a:latin typeface="Lato Light"/>
                <a:cs typeface="Lato Light"/>
              </a:rPr>
              <a:t>FCL</a:t>
            </a:r>
            <a:r>
              <a:rPr lang="en-US" sz="1050" spc="-78" dirty="0">
                <a:latin typeface="Lato Light"/>
                <a:cs typeface="Lato Light"/>
              </a:rPr>
              <a:t> </a:t>
            </a:r>
            <a:r>
              <a:rPr lang="en-US" sz="1050" spc="5" dirty="0">
                <a:latin typeface="Lato Light"/>
                <a:cs typeface="Lato Light"/>
              </a:rPr>
              <a:t>Capital Presentation. All rights reserved.</a:t>
            </a:r>
            <a:endParaRPr lang="en-US" sz="1050" dirty="0"/>
          </a:p>
        </p:txBody>
      </p:sp>
    </p:spTree>
    <p:extLst>
      <p:ext uri="{BB962C8B-B14F-4D97-AF65-F5344CB8AC3E}">
        <p14:creationId xmlns:p14="http://schemas.microsoft.com/office/powerpoint/2010/main" val="4456419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8A92EDF-D1A2-E021-17D3-70AD7FF230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37B0B62-E19E-9FDA-E931-805CC84F6134}"/>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Performance</a:t>
            </a:r>
          </a:p>
        </p:txBody>
      </p:sp>
      <p:sp>
        <p:nvSpPr>
          <p:cNvPr id="7" name="CaixaDeTexto 8">
            <a:extLst>
              <a:ext uri="{FF2B5EF4-FFF2-40B4-BE49-F238E27FC236}">
                <a16:creationId xmlns:a16="http://schemas.microsoft.com/office/drawing/2014/main" id="{DE837E97-EDC4-8C5C-418B-14A18BDD27EB}"/>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FC397F14-A4C6-40E0-A27B-53288FCCE976}"/>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Stock Markets versus Bond Markets</a:t>
            </a:r>
          </a:p>
        </p:txBody>
      </p:sp>
      <p:pic>
        <p:nvPicPr>
          <p:cNvPr id="5" name="Imagem 9" descr="Gráfico, Histograma&#10;&#10;Descrição gerada automaticamente">
            <a:extLst>
              <a:ext uri="{FF2B5EF4-FFF2-40B4-BE49-F238E27FC236}">
                <a16:creationId xmlns:a16="http://schemas.microsoft.com/office/drawing/2014/main" id="{F824D7D5-1B81-C5F7-4210-E91FC7D63A1B}"/>
              </a:ext>
            </a:extLst>
          </p:cNvPr>
          <p:cNvPicPr>
            <a:picLocks noChangeAspect="1"/>
          </p:cNvPicPr>
          <p:nvPr/>
        </p:nvPicPr>
        <p:blipFill rotWithShape="1">
          <a:blip r:embed="rId2">
            <a:extLst>
              <a:ext uri="{28A0092B-C50C-407E-A947-70E740481C1C}">
                <a14:useLocalDpi xmlns:a14="http://schemas.microsoft.com/office/drawing/2010/main" val="0"/>
              </a:ext>
            </a:extLst>
          </a:blip>
          <a:srcRect t="32990" b="33803"/>
          <a:stretch/>
        </p:blipFill>
        <p:spPr bwMode="auto">
          <a:xfrm>
            <a:off x="3793028" y="2875459"/>
            <a:ext cx="4605943" cy="3313796"/>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89674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F134A6C-E24E-C5E9-597C-0180585F2958}"/>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5EDD9311-39FE-50B4-D3CE-FFFE96240F1F}"/>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2" name="TextBox 1">
            <a:extLst>
              <a:ext uri="{FF2B5EF4-FFF2-40B4-BE49-F238E27FC236}">
                <a16:creationId xmlns:a16="http://schemas.microsoft.com/office/drawing/2014/main" id="{AC4C4074-8390-802C-6FF6-C9CCCB40CBF1}"/>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Summary</a:t>
            </a:r>
          </a:p>
        </p:txBody>
      </p:sp>
      <p:sp>
        <p:nvSpPr>
          <p:cNvPr id="3" name="TextBox 2">
            <a:extLst>
              <a:ext uri="{FF2B5EF4-FFF2-40B4-BE49-F238E27FC236}">
                <a16:creationId xmlns:a16="http://schemas.microsoft.com/office/drawing/2014/main" id="{515EDEFC-205A-7DD8-CBEB-FF133CB2D7E8}"/>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About us</a:t>
            </a:r>
          </a:p>
        </p:txBody>
      </p:sp>
      <p:sp>
        <p:nvSpPr>
          <p:cNvPr id="4" name="TextBox 3">
            <a:extLst>
              <a:ext uri="{FF2B5EF4-FFF2-40B4-BE49-F238E27FC236}">
                <a16:creationId xmlns:a16="http://schemas.microsoft.com/office/drawing/2014/main" id="{AE33EC71-0465-6453-DF64-5AE01A0B832E}"/>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Positions &amp; strategies</a:t>
            </a:r>
          </a:p>
        </p:txBody>
      </p:sp>
      <p:sp>
        <p:nvSpPr>
          <p:cNvPr id="11" name="TextBox 10">
            <a:extLst>
              <a:ext uri="{FF2B5EF4-FFF2-40B4-BE49-F238E27FC236}">
                <a16:creationId xmlns:a16="http://schemas.microsoft.com/office/drawing/2014/main" id="{BD8B879E-02AB-4A29-2F62-C5797DA3C520}"/>
              </a:ext>
            </a:extLst>
          </p:cNvPr>
          <p:cNvSpPr txBox="1"/>
          <p:nvPr/>
        </p:nvSpPr>
        <p:spPr>
          <a:xfrm>
            <a:off x="1466592" y="2917380"/>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Performance</a:t>
            </a:r>
          </a:p>
        </p:txBody>
      </p:sp>
      <p:sp>
        <p:nvSpPr>
          <p:cNvPr id="12" name="TextBox 11">
            <a:extLst>
              <a:ext uri="{FF2B5EF4-FFF2-40B4-BE49-F238E27FC236}">
                <a16:creationId xmlns:a16="http://schemas.microsoft.com/office/drawing/2014/main" id="{5E2C464F-8FC7-75F5-DA54-FEDACBF4385A}"/>
              </a:ext>
            </a:extLst>
          </p:cNvPr>
          <p:cNvSpPr txBox="1"/>
          <p:nvPr/>
        </p:nvSpPr>
        <p:spPr>
          <a:xfrm>
            <a:off x="1466592" y="3448022"/>
            <a:ext cx="97382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Portfolio</a:t>
            </a:r>
          </a:p>
        </p:txBody>
      </p:sp>
      <p:sp>
        <p:nvSpPr>
          <p:cNvPr id="13" name="TextBox 12">
            <a:extLst>
              <a:ext uri="{FF2B5EF4-FFF2-40B4-BE49-F238E27FC236}">
                <a16:creationId xmlns:a16="http://schemas.microsoft.com/office/drawing/2014/main" id="{9E3E8481-A25C-48A1-9D48-ECF0181F0DD8}"/>
              </a:ext>
            </a:extLst>
          </p:cNvPr>
          <p:cNvSpPr txBox="1"/>
          <p:nvPr/>
        </p:nvSpPr>
        <p:spPr>
          <a:xfrm>
            <a:off x="1466592" y="3978664"/>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Operations</a:t>
            </a:r>
          </a:p>
        </p:txBody>
      </p:sp>
      <p:sp>
        <p:nvSpPr>
          <p:cNvPr id="14" name="TextBox 13">
            <a:extLst>
              <a:ext uri="{FF2B5EF4-FFF2-40B4-BE49-F238E27FC236}">
                <a16:creationId xmlns:a16="http://schemas.microsoft.com/office/drawing/2014/main" id="{71DE858B-C4FC-F7A5-137E-75F94D8F0D7B}"/>
              </a:ext>
            </a:extLst>
          </p:cNvPr>
          <p:cNvSpPr txBox="1"/>
          <p:nvPr/>
        </p:nvSpPr>
        <p:spPr>
          <a:xfrm>
            <a:off x="1466592" y="450930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Our partners</a:t>
            </a:r>
          </a:p>
        </p:txBody>
      </p:sp>
      <p:sp>
        <p:nvSpPr>
          <p:cNvPr id="15" name="TextBox 14">
            <a:extLst>
              <a:ext uri="{FF2B5EF4-FFF2-40B4-BE49-F238E27FC236}">
                <a16:creationId xmlns:a16="http://schemas.microsoft.com/office/drawing/2014/main" id="{20173D4B-198F-3E75-1539-8B6143E3F1FA}"/>
              </a:ext>
            </a:extLst>
          </p:cNvPr>
          <p:cNvSpPr txBox="1"/>
          <p:nvPr/>
        </p:nvSpPr>
        <p:spPr>
          <a:xfrm>
            <a:off x="1466592" y="503994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Contact and Q&amp;A</a:t>
            </a:r>
          </a:p>
        </p:txBody>
      </p:sp>
    </p:spTree>
    <p:extLst>
      <p:ext uri="{BB962C8B-B14F-4D97-AF65-F5344CB8AC3E}">
        <p14:creationId xmlns:p14="http://schemas.microsoft.com/office/powerpoint/2010/main" val="5342415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F561E64-0F69-836E-9FB1-C72C77D449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671CDB-1A93-EFAD-C63A-48AFADB61750}"/>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Portfolio</a:t>
            </a:r>
          </a:p>
        </p:txBody>
      </p:sp>
      <p:sp>
        <p:nvSpPr>
          <p:cNvPr id="7" name="CaixaDeTexto 8">
            <a:extLst>
              <a:ext uri="{FF2B5EF4-FFF2-40B4-BE49-F238E27FC236}">
                <a16:creationId xmlns:a16="http://schemas.microsoft.com/office/drawing/2014/main" id="{B8CCBD77-876C-1B13-3F1B-237DAC4D6C2B}"/>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92DFAF80-47AB-9BDA-1FC5-D87023C55A6D}"/>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portfolio snapshot</a:t>
            </a:r>
          </a:p>
        </p:txBody>
      </p:sp>
      <p:sp>
        <p:nvSpPr>
          <p:cNvPr id="20" name="TextBox 19">
            <a:extLst>
              <a:ext uri="{FF2B5EF4-FFF2-40B4-BE49-F238E27FC236}">
                <a16:creationId xmlns:a16="http://schemas.microsoft.com/office/drawing/2014/main" id="{1B11FEAF-909B-4652-4C61-DAA729939AD3}"/>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On January 31</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st </a:t>
            </a:r>
            <a:r>
              <a:rPr lang="en-US" sz="2400" dirty="0">
                <a:solidFill>
                  <a:schemeClr val="bg1"/>
                </a:solidFill>
                <a:latin typeface="Times New Roman" panose="02020603050405020304" pitchFamily="18" charset="0"/>
                <a:cs typeface="Times New Roman" panose="02020603050405020304" pitchFamily="18" charset="0"/>
              </a:rPr>
              <a:t>, 2025</a:t>
            </a:r>
          </a:p>
        </p:txBody>
      </p:sp>
      <p:graphicFrame>
        <p:nvGraphicFramePr>
          <p:cNvPr id="4" name="Chart 3">
            <a:extLst>
              <a:ext uri="{FF2B5EF4-FFF2-40B4-BE49-F238E27FC236}">
                <a16:creationId xmlns:a16="http://schemas.microsoft.com/office/drawing/2014/main" id="{8F3F5D1E-3EC1-BD2B-7BFF-AD887781C7F3}"/>
              </a:ext>
            </a:extLst>
          </p:cNvPr>
          <p:cNvGraphicFramePr>
            <a:graphicFrameLocks/>
          </p:cNvGraphicFramePr>
          <p:nvPr>
            <p:extLst>
              <p:ext uri="{D42A27DB-BD31-4B8C-83A1-F6EECF244321}">
                <p14:modId xmlns:p14="http://schemas.microsoft.com/office/powerpoint/2010/main" val="2130782091"/>
              </p:ext>
            </p:extLst>
          </p:nvPr>
        </p:nvGraphicFramePr>
        <p:xfrm>
          <a:off x="4612943" y="3160456"/>
          <a:ext cx="6278439" cy="30042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8956FD65-ED6B-398A-4B96-38C4640A26D9}"/>
              </a:ext>
            </a:extLst>
          </p:cNvPr>
          <p:cNvGraphicFramePr>
            <a:graphicFrameLocks/>
          </p:cNvGraphicFramePr>
          <p:nvPr>
            <p:extLst>
              <p:ext uri="{D42A27DB-BD31-4B8C-83A1-F6EECF244321}">
                <p14:modId xmlns:p14="http://schemas.microsoft.com/office/powerpoint/2010/main" val="2329355950"/>
              </p:ext>
            </p:extLst>
          </p:nvPr>
        </p:nvGraphicFramePr>
        <p:xfrm>
          <a:off x="1300618" y="3160456"/>
          <a:ext cx="3619500" cy="30042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8156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47607979-00BC-C847-3FA4-669987C264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9FE0ED-3FD9-0C9B-CCC3-9D1A0608B053}"/>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Portfolio</a:t>
            </a:r>
          </a:p>
        </p:txBody>
      </p:sp>
      <p:sp>
        <p:nvSpPr>
          <p:cNvPr id="7" name="CaixaDeTexto 8">
            <a:extLst>
              <a:ext uri="{FF2B5EF4-FFF2-40B4-BE49-F238E27FC236}">
                <a16:creationId xmlns:a16="http://schemas.microsoft.com/office/drawing/2014/main" id="{4933A211-D637-E084-B10F-AB3BAEF88905}"/>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38C88354-B89C-F229-AFBD-A6BB3BDBFDD3}"/>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portfolio snapshot</a:t>
            </a:r>
          </a:p>
        </p:txBody>
      </p:sp>
      <p:sp>
        <p:nvSpPr>
          <p:cNvPr id="20" name="TextBox 19">
            <a:extLst>
              <a:ext uri="{FF2B5EF4-FFF2-40B4-BE49-F238E27FC236}">
                <a16:creationId xmlns:a16="http://schemas.microsoft.com/office/drawing/2014/main" id="{9E1684BC-8DD0-4121-D20F-F91B8D7145D2}"/>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On January 31</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st </a:t>
            </a:r>
            <a:r>
              <a:rPr lang="en-US" sz="2400" dirty="0">
                <a:solidFill>
                  <a:schemeClr val="bg1"/>
                </a:solidFill>
                <a:latin typeface="Times New Roman" panose="02020603050405020304" pitchFamily="18" charset="0"/>
                <a:cs typeface="Times New Roman" panose="02020603050405020304" pitchFamily="18" charset="0"/>
              </a:rPr>
              <a:t>, 2025</a:t>
            </a:r>
          </a:p>
        </p:txBody>
      </p:sp>
      <p:graphicFrame>
        <p:nvGraphicFramePr>
          <p:cNvPr id="4" name="Chart 3">
            <a:extLst>
              <a:ext uri="{FF2B5EF4-FFF2-40B4-BE49-F238E27FC236}">
                <a16:creationId xmlns:a16="http://schemas.microsoft.com/office/drawing/2014/main" id="{FC540AB1-E819-F0E1-3F31-BCB620C44352}"/>
              </a:ext>
            </a:extLst>
          </p:cNvPr>
          <p:cNvGraphicFramePr>
            <a:graphicFrameLocks/>
          </p:cNvGraphicFramePr>
          <p:nvPr>
            <p:extLst>
              <p:ext uri="{D42A27DB-BD31-4B8C-83A1-F6EECF244321}">
                <p14:modId xmlns:p14="http://schemas.microsoft.com/office/powerpoint/2010/main" val="3312792463"/>
              </p:ext>
            </p:extLst>
          </p:nvPr>
        </p:nvGraphicFramePr>
        <p:xfrm>
          <a:off x="4612943" y="3160456"/>
          <a:ext cx="6278439" cy="30042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8DC37BEB-56BD-5C25-57ED-53ED13FDCB4D}"/>
              </a:ext>
            </a:extLst>
          </p:cNvPr>
          <p:cNvGraphicFramePr>
            <a:graphicFrameLocks/>
          </p:cNvGraphicFramePr>
          <p:nvPr>
            <p:extLst>
              <p:ext uri="{D42A27DB-BD31-4B8C-83A1-F6EECF244321}">
                <p14:modId xmlns:p14="http://schemas.microsoft.com/office/powerpoint/2010/main" val="3534667352"/>
              </p:ext>
            </p:extLst>
          </p:nvPr>
        </p:nvGraphicFramePr>
        <p:xfrm>
          <a:off x="1300618" y="3160456"/>
          <a:ext cx="3619500" cy="30042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18021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B904A29-8C20-B8DA-281A-B25DB935F5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0BA5CD-FCA2-649F-6290-EE7583D5DCD7}"/>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Portfolio</a:t>
            </a:r>
          </a:p>
        </p:txBody>
      </p:sp>
      <p:sp>
        <p:nvSpPr>
          <p:cNvPr id="7" name="CaixaDeTexto 8">
            <a:extLst>
              <a:ext uri="{FF2B5EF4-FFF2-40B4-BE49-F238E27FC236}">
                <a16:creationId xmlns:a16="http://schemas.microsoft.com/office/drawing/2014/main" id="{071A3650-FCDD-5389-BD21-5545EDDD2B1A}"/>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162D1FB0-D4C1-1206-590A-5E6B53966D5F}"/>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portfolio snapshot</a:t>
            </a:r>
          </a:p>
        </p:txBody>
      </p:sp>
      <p:sp>
        <p:nvSpPr>
          <p:cNvPr id="20" name="TextBox 19">
            <a:extLst>
              <a:ext uri="{FF2B5EF4-FFF2-40B4-BE49-F238E27FC236}">
                <a16:creationId xmlns:a16="http://schemas.microsoft.com/office/drawing/2014/main" id="{19EF39CD-AF98-6407-510B-1140441DF92E}"/>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On January 31</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st </a:t>
            </a:r>
            <a:r>
              <a:rPr lang="en-US" sz="2400" dirty="0">
                <a:solidFill>
                  <a:schemeClr val="bg1"/>
                </a:solidFill>
                <a:latin typeface="Times New Roman" panose="02020603050405020304" pitchFamily="18" charset="0"/>
                <a:cs typeface="Times New Roman" panose="02020603050405020304" pitchFamily="18" charset="0"/>
              </a:rPr>
              <a:t>, 2025</a:t>
            </a:r>
          </a:p>
        </p:txBody>
      </p:sp>
      <p:graphicFrame>
        <p:nvGraphicFramePr>
          <p:cNvPr id="11" name="Chart 10">
            <a:extLst>
              <a:ext uri="{FF2B5EF4-FFF2-40B4-BE49-F238E27FC236}">
                <a16:creationId xmlns:a16="http://schemas.microsoft.com/office/drawing/2014/main" id="{C1C8B9A1-8883-4290-CC0E-5B218E6D2DD0}"/>
              </a:ext>
            </a:extLst>
          </p:cNvPr>
          <p:cNvGraphicFramePr>
            <a:graphicFrameLocks/>
          </p:cNvGraphicFramePr>
          <p:nvPr>
            <p:extLst>
              <p:ext uri="{D42A27DB-BD31-4B8C-83A1-F6EECF244321}">
                <p14:modId xmlns:p14="http://schemas.microsoft.com/office/powerpoint/2010/main" val="2606914123"/>
              </p:ext>
            </p:extLst>
          </p:nvPr>
        </p:nvGraphicFramePr>
        <p:xfrm>
          <a:off x="959425" y="3255225"/>
          <a:ext cx="3421505" cy="29340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869A2F87-3754-0486-AA07-6980B3DCF51A}"/>
              </a:ext>
            </a:extLst>
          </p:cNvPr>
          <p:cNvGraphicFramePr>
            <a:graphicFrameLocks/>
          </p:cNvGraphicFramePr>
          <p:nvPr>
            <p:extLst>
              <p:ext uri="{D42A27DB-BD31-4B8C-83A1-F6EECF244321}">
                <p14:modId xmlns:p14="http://schemas.microsoft.com/office/powerpoint/2010/main" val="1369821273"/>
              </p:ext>
            </p:extLst>
          </p:nvPr>
        </p:nvGraphicFramePr>
        <p:xfrm>
          <a:off x="5068529" y="3255225"/>
          <a:ext cx="6136282" cy="29340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31292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4EEF9E7C-AC3A-F275-C9B1-891DEB8FA3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700BAA-B4BF-45A1-346A-D2CC215529F6}"/>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Portfolio</a:t>
            </a:r>
          </a:p>
        </p:txBody>
      </p:sp>
      <p:sp>
        <p:nvSpPr>
          <p:cNvPr id="7" name="CaixaDeTexto 8">
            <a:extLst>
              <a:ext uri="{FF2B5EF4-FFF2-40B4-BE49-F238E27FC236}">
                <a16:creationId xmlns:a16="http://schemas.microsoft.com/office/drawing/2014/main" id="{4BD9D7D9-AB65-DDBD-C117-93BA744FA69A}"/>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E790B581-8D47-699A-EC97-6A74B25E7862}"/>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portfolio snapshot</a:t>
            </a:r>
          </a:p>
        </p:txBody>
      </p:sp>
      <p:sp>
        <p:nvSpPr>
          <p:cNvPr id="20" name="TextBox 19">
            <a:extLst>
              <a:ext uri="{FF2B5EF4-FFF2-40B4-BE49-F238E27FC236}">
                <a16:creationId xmlns:a16="http://schemas.microsoft.com/office/drawing/2014/main" id="{FCE08AF0-23C3-749A-4B7B-2AF3A6A42E0C}"/>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On January 31</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st </a:t>
            </a:r>
            <a:r>
              <a:rPr lang="en-US" sz="2400" dirty="0">
                <a:solidFill>
                  <a:schemeClr val="bg1"/>
                </a:solidFill>
                <a:latin typeface="Times New Roman" panose="02020603050405020304" pitchFamily="18" charset="0"/>
                <a:cs typeface="Times New Roman" panose="02020603050405020304" pitchFamily="18" charset="0"/>
              </a:rPr>
              <a:t>, 2025</a:t>
            </a:r>
          </a:p>
        </p:txBody>
      </p:sp>
      <p:graphicFrame>
        <p:nvGraphicFramePr>
          <p:cNvPr id="11" name="Chart 10">
            <a:extLst>
              <a:ext uri="{FF2B5EF4-FFF2-40B4-BE49-F238E27FC236}">
                <a16:creationId xmlns:a16="http://schemas.microsoft.com/office/drawing/2014/main" id="{9C55ACE6-2F24-9769-F8E3-8F897924801C}"/>
              </a:ext>
            </a:extLst>
          </p:cNvPr>
          <p:cNvGraphicFramePr>
            <a:graphicFrameLocks/>
          </p:cNvGraphicFramePr>
          <p:nvPr>
            <p:extLst>
              <p:ext uri="{D42A27DB-BD31-4B8C-83A1-F6EECF244321}">
                <p14:modId xmlns:p14="http://schemas.microsoft.com/office/powerpoint/2010/main" val="951652125"/>
              </p:ext>
            </p:extLst>
          </p:nvPr>
        </p:nvGraphicFramePr>
        <p:xfrm>
          <a:off x="959425" y="3255225"/>
          <a:ext cx="3421505" cy="29340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F4734B9E-5A98-647D-6C84-4165E4F313A0}"/>
              </a:ext>
            </a:extLst>
          </p:cNvPr>
          <p:cNvGraphicFramePr>
            <a:graphicFrameLocks/>
          </p:cNvGraphicFramePr>
          <p:nvPr>
            <p:extLst>
              <p:ext uri="{D42A27DB-BD31-4B8C-83A1-F6EECF244321}">
                <p14:modId xmlns:p14="http://schemas.microsoft.com/office/powerpoint/2010/main" val="3776474202"/>
              </p:ext>
            </p:extLst>
          </p:nvPr>
        </p:nvGraphicFramePr>
        <p:xfrm>
          <a:off x="5068529" y="3255225"/>
          <a:ext cx="6136282" cy="29340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7904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CA83A814-43A4-DD32-338A-4A6130A4C2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CAB86F-45EF-1E81-AD07-BA02C553167F}"/>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Portfolio</a:t>
            </a:r>
          </a:p>
        </p:txBody>
      </p:sp>
      <p:sp>
        <p:nvSpPr>
          <p:cNvPr id="7" name="CaixaDeTexto 8">
            <a:extLst>
              <a:ext uri="{FF2B5EF4-FFF2-40B4-BE49-F238E27FC236}">
                <a16:creationId xmlns:a16="http://schemas.microsoft.com/office/drawing/2014/main" id="{244D99C2-0CCC-B81D-96B7-BB16EE0F72A6}"/>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0C711BA9-E0AC-D480-63BD-430FDE8D63EE}"/>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portfolio snapshot</a:t>
            </a:r>
          </a:p>
        </p:txBody>
      </p:sp>
      <p:sp>
        <p:nvSpPr>
          <p:cNvPr id="20" name="TextBox 19">
            <a:extLst>
              <a:ext uri="{FF2B5EF4-FFF2-40B4-BE49-F238E27FC236}">
                <a16:creationId xmlns:a16="http://schemas.microsoft.com/office/drawing/2014/main" id="{1C2D03E1-951A-546C-5FDE-85DE8DAEC95B}"/>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Top 5 positions through the years</a:t>
            </a:r>
          </a:p>
        </p:txBody>
      </p:sp>
      <p:graphicFrame>
        <p:nvGraphicFramePr>
          <p:cNvPr id="21" name="Object 20">
            <a:extLst>
              <a:ext uri="{FF2B5EF4-FFF2-40B4-BE49-F238E27FC236}">
                <a16:creationId xmlns:a16="http://schemas.microsoft.com/office/drawing/2014/main" id="{F7543A6A-B6B4-4747-95D9-7A2D6CE1E382}"/>
              </a:ext>
            </a:extLst>
          </p:cNvPr>
          <p:cNvGraphicFramePr>
            <a:graphicFrameLocks noChangeAspect="1"/>
          </p:cNvGraphicFramePr>
          <p:nvPr>
            <p:extLst>
              <p:ext uri="{D42A27DB-BD31-4B8C-83A1-F6EECF244321}">
                <p14:modId xmlns:p14="http://schemas.microsoft.com/office/powerpoint/2010/main" val="2030346617"/>
              </p:ext>
            </p:extLst>
          </p:nvPr>
        </p:nvGraphicFramePr>
        <p:xfrm>
          <a:off x="1524000" y="3426465"/>
          <a:ext cx="9144000" cy="1447800"/>
        </p:xfrm>
        <a:graphic>
          <a:graphicData uri="http://schemas.openxmlformats.org/presentationml/2006/ole">
            <mc:AlternateContent xmlns:mc="http://schemas.openxmlformats.org/markup-compatibility/2006">
              <mc:Choice xmlns:v="urn:schemas-microsoft-com:vml" Requires="v">
                <p:oleObj name="Worksheet" r:id="rId2" imgW="9144000" imgH="1447800" progId="Excel.Sheet.12">
                  <p:embed/>
                </p:oleObj>
              </mc:Choice>
              <mc:Fallback>
                <p:oleObj name="Worksheet" r:id="rId2" imgW="9144000" imgH="1447800" progId="Excel.Sheet.12">
                  <p:embed/>
                  <p:pic>
                    <p:nvPicPr>
                      <p:cNvPr id="0" name=""/>
                      <p:cNvPicPr/>
                      <p:nvPr/>
                    </p:nvPicPr>
                    <p:blipFill>
                      <a:blip r:embed="rId3"/>
                      <a:stretch>
                        <a:fillRect/>
                      </a:stretch>
                    </p:blipFill>
                    <p:spPr>
                      <a:xfrm>
                        <a:off x="1524000" y="3426465"/>
                        <a:ext cx="9144000" cy="1447800"/>
                      </a:xfrm>
                      <a:prstGeom prst="rect">
                        <a:avLst/>
                      </a:prstGeom>
                    </p:spPr>
                  </p:pic>
                </p:oleObj>
              </mc:Fallback>
            </mc:AlternateContent>
          </a:graphicData>
        </a:graphic>
      </p:graphicFrame>
    </p:spTree>
    <p:extLst>
      <p:ext uri="{BB962C8B-B14F-4D97-AF65-F5344CB8AC3E}">
        <p14:creationId xmlns:p14="http://schemas.microsoft.com/office/powerpoint/2010/main" val="3665596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C3BAB0D-FC1B-93DA-FDF6-B0481C0A45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ECCE70-5690-9E22-73CC-61C1FB3A8B6F}"/>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Portfolio</a:t>
            </a:r>
          </a:p>
        </p:txBody>
      </p:sp>
      <p:sp>
        <p:nvSpPr>
          <p:cNvPr id="7" name="CaixaDeTexto 8">
            <a:extLst>
              <a:ext uri="{FF2B5EF4-FFF2-40B4-BE49-F238E27FC236}">
                <a16:creationId xmlns:a16="http://schemas.microsoft.com/office/drawing/2014/main" id="{74867AF0-E275-C0CE-3C4F-940233D69A0D}"/>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2326138B-EEAE-C696-7822-E3FAC807388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portfolio snapshot</a:t>
            </a:r>
          </a:p>
        </p:txBody>
      </p:sp>
      <p:sp>
        <p:nvSpPr>
          <p:cNvPr id="20" name="TextBox 19">
            <a:extLst>
              <a:ext uri="{FF2B5EF4-FFF2-40B4-BE49-F238E27FC236}">
                <a16:creationId xmlns:a16="http://schemas.microsoft.com/office/drawing/2014/main" id="{69B36AC9-EB53-3074-18B3-CBF89DA6F7FB}"/>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This low turnover and longer-term focus is supported by our investors</a:t>
            </a:r>
          </a:p>
        </p:txBody>
      </p:sp>
      <p:graphicFrame>
        <p:nvGraphicFramePr>
          <p:cNvPr id="3" name="Chart 2">
            <a:extLst>
              <a:ext uri="{FF2B5EF4-FFF2-40B4-BE49-F238E27FC236}">
                <a16:creationId xmlns:a16="http://schemas.microsoft.com/office/drawing/2014/main" id="{8832D7F4-A766-56B5-FCF2-6AD0D446E92C}"/>
              </a:ext>
            </a:extLst>
          </p:cNvPr>
          <p:cNvGraphicFramePr>
            <a:graphicFrameLocks/>
          </p:cNvGraphicFramePr>
          <p:nvPr>
            <p:extLst>
              <p:ext uri="{D42A27DB-BD31-4B8C-83A1-F6EECF244321}">
                <p14:modId xmlns:p14="http://schemas.microsoft.com/office/powerpoint/2010/main" val="1899720452"/>
              </p:ext>
            </p:extLst>
          </p:nvPr>
        </p:nvGraphicFramePr>
        <p:xfrm>
          <a:off x="1466593" y="3429000"/>
          <a:ext cx="9185696"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5BBB6171-5B26-A5DB-ADD4-63931AA98473}"/>
              </a:ext>
            </a:extLst>
          </p:cNvPr>
          <p:cNvSpPr txBox="1"/>
          <p:nvPr/>
        </p:nvSpPr>
        <p:spPr>
          <a:xfrm>
            <a:off x="1466592" y="6189255"/>
            <a:ext cx="2347274" cy="215444"/>
          </a:xfrm>
          <a:prstGeom prst="rect">
            <a:avLst/>
          </a:prstGeom>
          <a:noFill/>
        </p:spPr>
        <p:txBody>
          <a:bodyPr wrap="square" rtlCol="0">
            <a:spAutoFit/>
          </a:bodyPr>
          <a:lstStyle/>
          <a:p>
            <a:r>
              <a:rPr lang="en-US" sz="800" i="1" dirty="0">
                <a:solidFill>
                  <a:schemeClr val="bg1"/>
                </a:solidFill>
                <a:latin typeface="Times New Roman" panose="02020603050405020304" pitchFamily="18" charset="0"/>
                <a:cs typeface="Times New Roman" panose="02020603050405020304" pitchFamily="18" charset="0"/>
              </a:rPr>
              <a:t>*Redemption as a % of NAV</a:t>
            </a:r>
          </a:p>
        </p:txBody>
      </p:sp>
    </p:spTree>
    <p:extLst>
      <p:ext uri="{BB962C8B-B14F-4D97-AF65-F5344CB8AC3E}">
        <p14:creationId xmlns:p14="http://schemas.microsoft.com/office/powerpoint/2010/main" val="2405780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F06AB2EC-6903-801B-D942-729D91A25A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001A18-D21A-0614-5039-502B4F07E588}"/>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Portfolio</a:t>
            </a:r>
          </a:p>
        </p:txBody>
      </p:sp>
      <p:sp>
        <p:nvSpPr>
          <p:cNvPr id="7" name="CaixaDeTexto 8">
            <a:extLst>
              <a:ext uri="{FF2B5EF4-FFF2-40B4-BE49-F238E27FC236}">
                <a16:creationId xmlns:a16="http://schemas.microsoft.com/office/drawing/2014/main" id="{F5A8509F-404F-A805-0AFD-36B4845129B2}"/>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26E68911-6AF1-993D-1303-7C907020788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portfolio snapshot</a:t>
            </a:r>
          </a:p>
        </p:txBody>
      </p:sp>
      <p:graphicFrame>
        <p:nvGraphicFramePr>
          <p:cNvPr id="3" name="Chart 2">
            <a:extLst>
              <a:ext uri="{FF2B5EF4-FFF2-40B4-BE49-F238E27FC236}">
                <a16:creationId xmlns:a16="http://schemas.microsoft.com/office/drawing/2014/main" id="{12A8AA2B-9EDF-7740-6594-B7AC6878ED17}"/>
              </a:ext>
            </a:extLst>
          </p:cNvPr>
          <p:cNvGraphicFramePr>
            <a:graphicFrameLocks/>
          </p:cNvGraphicFramePr>
          <p:nvPr>
            <p:extLst>
              <p:ext uri="{D42A27DB-BD31-4B8C-83A1-F6EECF244321}">
                <p14:modId xmlns:p14="http://schemas.microsoft.com/office/powerpoint/2010/main" val="1687835938"/>
              </p:ext>
            </p:extLst>
          </p:nvPr>
        </p:nvGraphicFramePr>
        <p:xfrm>
          <a:off x="1498439" y="3446055"/>
          <a:ext cx="919512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591D162-6B7B-5EAF-F6DD-AE7FB488F64D}"/>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Emerging Markets x Developed Markets portfolio exposure</a:t>
            </a:r>
          </a:p>
        </p:txBody>
      </p:sp>
      <p:sp>
        <p:nvSpPr>
          <p:cNvPr id="5" name="TextBox 4">
            <a:extLst>
              <a:ext uri="{FF2B5EF4-FFF2-40B4-BE49-F238E27FC236}">
                <a16:creationId xmlns:a16="http://schemas.microsoft.com/office/drawing/2014/main" id="{B8C62B67-D3AF-D493-8597-5B49FA20FF04}"/>
              </a:ext>
            </a:extLst>
          </p:cNvPr>
          <p:cNvSpPr txBox="1"/>
          <p:nvPr/>
        </p:nvSpPr>
        <p:spPr>
          <a:xfrm>
            <a:off x="1466592" y="5958423"/>
            <a:ext cx="842975" cy="2308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2017</a:t>
            </a:r>
          </a:p>
        </p:txBody>
      </p:sp>
      <p:sp>
        <p:nvSpPr>
          <p:cNvPr id="6" name="TextBox 5">
            <a:extLst>
              <a:ext uri="{FF2B5EF4-FFF2-40B4-BE49-F238E27FC236}">
                <a16:creationId xmlns:a16="http://schemas.microsoft.com/office/drawing/2014/main" id="{4CB4AC13-6849-8E21-BA09-0CA10FFE9147}"/>
              </a:ext>
            </a:extLst>
          </p:cNvPr>
          <p:cNvSpPr txBox="1"/>
          <p:nvPr/>
        </p:nvSpPr>
        <p:spPr>
          <a:xfrm>
            <a:off x="9882433" y="5958423"/>
            <a:ext cx="842975" cy="230832"/>
          </a:xfrm>
          <a:prstGeom prst="rect">
            <a:avLst/>
          </a:prstGeom>
          <a:noFill/>
        </p:spPr>
        <p:txBody>
          <a:bodyPr wrap="square" rtlCol="0">
            <a:spAutoFit/>
          </a:bodyPr>
          <a:lstStyle/>
          <a:p>
            <a:pPr algn="r"/>
            <a:r>
              <a:rPr lang="en-US" sz="900" dirty="0">
                <a:solidFill>
                  <a:schemeClr val="bg1"/>
                </a:solidFill>
                <a:latin typeface="Times New Roman" panose="02020603050405020304" pitchFamily="18" charset="0"/>
                <a:cs typeface="Times New Roman" panose="02020603050405020304" pitchFamily="18" charset="0"/>
              </a:rPr>
              <a:t>2025</a:t>
            </a:r>
          </a:p>
        </p:txBody>
      </p:sp>
      <p:sp>
        <p:nvSpPr>
          <p:cNvPr id="8" name="TextBox 7">
            <a:extLst>
              <a:ext uri="{FF2B5EF4-FFF2-40B4-BE49-F238E27FC236}">
                <a16:creationId xmlns:a16="http://schemas.microsoft.com/office/drawing/2014/main" id="{A0A8F63A-E94E-C793-9C45-7D00FFA4E79E}"/>
              </a:ext>
            </a:extLst>
          </p:cNvPr>
          <p:cNvSpPr txBox="1"/>
          <p:nvPr/>
        </p:nvSpPr>
        <p:spPr>
          <a:xfrm>
            <a:off x="1466591" y="3888999"/>
            <a:ext cx="842975" cy="230832"/>
          </a:xfrm>
          <a:prstGeom prst="rect">
            <a:avLst/>
          </a:prstGeom>
          <a:noFill/>
        </p:spPr>
        <p:txBody>
          <a:bodyPr wrap="square" rtlCol="0">
            <a:spAutoFit/>
          </a:bodyPr>
          <a:lstStyle/>
          <a:p>
            <a:r>
              <a:rPr lang="en-US" sz="900" dirty="0">
                <a:solidFill>
                  <a:schemeClr val="bg1"/>
                </a:solidFill>
                <a:latin typeface="Times New Roman" panose="02020603050405020304" pitchFamily="18" charset="0"/>
                <a:cs typeface="Times New Roman" panose="02020603050405020304" pitchFamily="18" charset="0"/>
              </a:rPr>
              <a:t>52.9%</a:t>
            </a:r>
          </a:p>
        </p:txBody>
      </p:sp>
      <p:sp>
        <p:nvSpPr>
          <p:cNvPr id="9" name="TextBox 8">
            <a:extLst>
              <a:ext uri="{FF2B5EF4-FFF2-40B4-BE49-F238E27FC236}">
                <a16:creationId xmlns:a16="http://schemas.microsoft.com/office/drawing/2014/main" id="{5F60A834-11C8-C808-AEF0-8EEAADF2DC33}"/>
              </a:ext>
            </a:extLst>
          </p:cNvPr>
          <p:cNvSpPr txBox="1"/>
          <p:nvPr/>
        </p:nvSpPr>
        <p:spPr>
          <a:xfrm>
            <a:off x="1466591" y="4986473"/>
            <a:ext cx="842975" cy="230832"/>
          </a:xfrm>
          <a:prstGeom prst="rect">
            <a:avLst/>
          </a:prstGeom>
          <a:noFill/>
        </p:spPr>
        <p:txBody>
          <a:bodyPr wrap="square" rtlCol="0">
            <a:spAutoFit/>
          </a:bodyPr>
          <a:lstStyle/>
          <a:p>
            <a:r>
              <a:rPr lang="en-US" sz="900" dirty="0">
                <a:solidFill>
                  <a:schemeClr val="accent2"/>
                </a:solidFill>
                <a:latin typeface="Times New Roman" panose="02020603050405020304" pitchFamily="18" charset="0"/>
                <a:cs typeface="Times New Roman" panose="02020603050405020304" pitchFamily="18" charset="0"/>
              </a:rPr>
              <a:t>37.5%</a:t>
            </a:r>
          </a:p>
        </p:txBody>
      </p:sp>
      <p:sp>
        <p:nvSpPr>
          <p:cNvPr id="10" name="TextBox 9">
            <a:extLst>
              <a:ext uri="{FF2B5EF4-FFF2-40B4-BE49-F238E27FC236}">
                <a16:creationId xmlns:a16="http://schemas.microsoft.com/office/drawing/2014/main" id="{009C9EDE-F23C-B461-728A-BC24002E2790}"/>
              </a:ext>
            </a:extLst>
          </p:cNvPr>
          <p:cNvSpPr txBox="1"/>
          <p:nvPr/>
        </p:nvSpPr>
        <p:spPr>
          <a:xfrm>
            <a:off x="9850586" y="3888999"/>
            <a:ext cx="842975" cy="230832"/>
          </a:xfrm>
          <a:prstGeom prst="rect">
            <a:avLst/>
          </a:prstGeom>
          <a:noFill/>
        </p:spPr>
        <p:txBody>
          <a:bodyPr wrap="square" rtlCol="0">
            <a:spAutoFit/>
          </a:bodyPr>
          <a:lstStyle/>
          <a:p>
            <a:pPr algn="r"/>
            <a:r>
              <a:rPr lang="en-US" sz="900" dirty="0">
                <a:solidFill>
                  <a:schemeClr val="accent2"/>
                </a:solidFill>
                <a:latin typeface="Times New Roman" panose="02020603050405020304" pitchFamily="18" charset="0"/>
                <a:cs typeface="Times New Roman" panose="02020603050405020304" pitchFamily="18" charset="0"/>
              </a:rPr>
              <a:t>52.7%</a:t>
            </a:r>
          </a:p>
        </p:txBody>
      </p:sp>
      <p:sp>
        <p:nvSpPr>
          <p:cNvPr id="11" name="TextBox 10">
            <a:extLst>
              <a:ext uri="{FF2B5EF4-FFF2-40B4-BE49-F238E27FC236}">
                <a16:creationId xmlns:a16="http://schemas.microsoft.com/office/drawing/2014/main" id="{AF8FCFE9-2A14-282B-C184-665323DEF1AC}"/>
              </a:ext>
            </a:extLst>
          </p:cNvPr>
          <p:cNvSpPr txBox="1"/>
          <p:nvPr/>
        </p:nvSpPr>
        <p:spPr>
          <a:xfrm>
            <a:off x="9850586" y="4986473"/>
            <a:ext cx="842975" cy="230832"/>
          </a:xfrm>
          <a:prstGeom prst="rect">
            <a:avLst/>
          </a:prstGeom>
          <a:noFill/>
        </p:spPr>
        <p:txBody>
          <a:bodyPr wrap="square" rtlCol="0">
            <a:spAutoFit/>
          </a:bodyPr>
          <a:lstStyle/>
          <a:p>
            <a:pPr algn="r"/>
            <a:r>
              <a:rPr lang="en-US" sz="900" dirty="0">
                <a:solidFill>
                  <a:schemeClr val="bg1"/>
                </a:solidFill>
                <a:latin typeface="Times New Roman" panose="02020603050405020304" pitchFamily="18" charset="0"/>
                <a:cs typeface="Times New Roman" panose="02020603050405020304" pitchFamily="18" charset="0"/>
              </a:rPr>
              <a:t>47.3%</a:t>
            </a:r>
          </a:p>
        </p:txBody>
      </p:sp>
    </p:spTree>
    <p:extLst>
      <p:ext uri="{BB962C8B-B14F-4D97-AF65-F5344CB8AC3E}">
        <p14:creationId xmlns:p14="http://schemas.microsoft.com/office/powerpoint/2010/main" val="3802129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6B983070-3E17-4652-E9EA-C180BA3B61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B251C6-68EA-E154-096B-AFF834C7B3E2}"/>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Portfolio</a:t>
            </a:r>
          </a:p>
        </p:txBody>
      </p:sp>
      <p:sp>
        <p:nvSpPr>
          <p:cNvPr id="7" name="CaixaDeTexto 8">
            <a:extLst>
              <a:ext uri="{FF2B5EF4-FFF2-40B4-BE49-F238E27FC236}">
                <a16:creationId xmlns:a16="http://schemas.microsoft.com/office/drawing/2014/main" id="{EDA3E7A9-35BC-9EA2-FA6C-21AA0871334E}"/>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59FA2764-003C-0F3D-FB46-83AA37A4FE4B}"/>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Opportunities portfolio snapshot</a:t>
            </a:r>
          </a:p>
        </p:txBody>
      </p:sp>
      <p:sp>
        <p:nvSpPr>
          <p:cNvPr id="20" name="TextBox 19">
            <a:extLst>
              <a:ext uri="{FF2B5EF4-FFF2-40B4-BE49-F238E27FC236}">
                <a16:creationId xmlns:a16="http://schemas.microsoft.com/office/drawing/2014/main" id="{C13B0218-056D-5AC2-6C8B-252A64D06371}"/>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aggregate portfolio on January 31</a:t>
            </a:r>
            <a:r>
              <a:rPr lang="en-US" sz="2400" kern="0" baseline="30000" dirty="0">
                <a:solidFill>
                  <a:schemeClr val="bg1"/>
                </a:solidFill>
                <a:latin typeface="Times New Roman" panose="02020603050405020304" pitchFamily="18" charset="0"/>
                <a:ea typeface="Gulim" panose="020B0503020000020004" pitchFamily="34" charset="-127"/>
                <a:cs typeface="Times New Roman" panose="02020603050405020304" pitchFamily="18" charset="0"/>
              </a:rPr>
              <a:t>st </a:t>
            </a:r>
            <a:r>
              <a:rPr lang="en-US" sz="2400" dirty="0">
                <a:solidFill>
                  <a:schemeClr val="bg1"/>
                </a:solidFill>
                <a:latin typeface="Times New Roman" panose="02020603050405020304" pitchFamily="18" charset="0"/>
                <a:cs typeface="Times New Roman" panose="02020603050405020304" pitchFamily="18" charset="0"/>
              </a:rPr>
              <a:t>, 2025</a:t>
            </a:r>
          </a:p>
        </p:txBody>
      </p:sp>
      <p:graphicFrame>
        <p:nvGraphicFramePr>
          <p:cNvPr id="18" name="Object 17">
            <a:extLst>
              <a:ext uri="{FF2B5EF4-FFF2-40B4-BE49-F238E27FC236}">
                <a16:creationId xmlns:a16="http://schemas.microsoft.com/office/drawing/2014/main" id="{C112042C-E1D3-742D-BD13-B4CE5ED26F88}"/>
              </a:ext>
            </a:extLst>
          </p:cNvPr>
          <p:cNvGraphicFramePr>
            <a:graphicFrameLocks noChangeAspect="1"/>
          </p:cNvGraphicFramePr>
          <p:nvPr>
            <p:extLst>
              <p:ext uri="{D42A27DB-BD31-4B8C-83A1-F6EECF244321}">
                <p14:modId xmlns:p14="http://schemas.microsoft.com/office/powerpoint/2010/main" val="3504789684"/>
              </p:ext>
            </p:extLst>
          </p:nvPr>
        </p:nvGraphicFramePr>
        <p:xfrm>
          <a:off x="4581660" y="3075599"/>
          <a:ext cx="3028680" cy="3257548"/>
        </p:xfrm>
        <a:graphic>
          <a:graphicData uri="http://schemas.openxmlformats.org/presentationml/2006/ole">
            <mc:AlternateContent xmlns:mc="http://schemas.openxmlformats.org/markup-compatibility/2006">
              <mc:Choice xmlns:v="urn:schemas-microsoft-com:vml" Requires="v">
                <p:oleObj name="Worksheet" r:id="rId2" imgW="3781598" imgH="4067348" progId="Excel.Sheet.12">
                  <p:embed/>
                </p:oleObj>
              </mc:Choice>
              <mc:Fallback>
                <p:oleObj name="Worksheet" r:id="rId2" imgW="3781598" imgH="4067348" progId="Excel.Sheet.12">
                  <p:embed/>
                  <p:pic>
                    <p:nvPicPr>
                      <p:cNvPr id="0" name=""/>
                      <p:cNvPicPr/>
                      <p:nvPr/>
                    </p:nvPicPr>
                    <p:blipFill>
                      <a:blip r:embed="rId3"/>
                      <a:stretch>
                        <a:fillRect/>
                      </a:stretch>
                    </p:blipFill>
                    <p:spPr>
                      <a:xfrm>
                        <a:off x="4581660" y="3075599"/>
                        <a:ext cx="3028680" cy="3257548"/>
                      </a:xfrm>
                      <a:prstGeom prst="rect">
                        <a:avLst/>
                      </a:prstGeom>
                    </p:spPr>
                  </p:pic>
                </p:oleObj>
              </mc:Fallback>
            </mc:AlternateContent>
          </a:graphicData>
        </a:graphic>
      </p:graphicFrame>
    </p:spTree>
    <p:extLst>
      <p:ext uri="{BB962C8B-B14F-4D97-AF65-F5344CB8AC3E}">
        <p14:creationId xmlns:p14="http://schemas.microsoft.com/office/powerpoint/2010/main" val="316250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6000" b="-6000"/>
          </a:stretch>
        </a:blipFill>
        <a:effectLst/>
      </p:bgPr>
    </p:bg>
    <p:spTree>
      <p:nvGrpSpPr>
        <p:cNvPr id="1" name="">
          <a:extLst>
            <a:ext uri="{FF2B5EF4-FFF2-40B4-BE49-F238E27FC236}">
              <a16:creationId xmlns:a16="http://schemas.microsoft.com/office/drawing/2014/main" id="{F17D07E4-F230-0B20-7151-382874768B4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39141C93-D0EF-50E7-00B0-18A22EE23EC3}"/>
              </a:ext>
            </a:extLst>
          </p:cNvPr>
          <p:cNvSpPr/>
          <p:nvPr/>
        </p:nvSpPr>
        <p:spPr>
          <a:xfrm>
            <a:off x="-379863" y="-385549"/>
            <a:ext cx="12951726" cy="7629098"/>
          </a:xfrm>
          <a:prstGeom prst="rect">
            <a:avLst/>
          </a:prstGeom>
          <a:solidFill>
            <a:schemeClr val="bg2">
              <a:lumMod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F24590B-557A-FDCB-7F12-1F7DAFDDB1BA}"/>
              </a:ext>
            </a:extLst>
          </p:cNvPr>
          <p:cNvSpPr txBox="1"/>
          <p:nvPr/>
        </p:nvSpPr>
        <p:spPr>
          <a:xfrm>
            <a:off x="1796956" y="1536174"/>
            <a:ext cx="8598088" cy="3785652"/>
          </a:xfrm>
          <a:prstGeom prst="rect">
            <a:avLst/>
          </a:prstGeom>
          <a:noFill/>
        </p:spPr>
        <p:txBody>
          <a:bodyPr wrap="square" rtlCol="0">
            <a:spAutoFit/>
          </a:bodyPr>
          <a:lstStyle/>
          <a:p>
            <a:pPr algn="ctr"/>
            <a:r>
              <a:rPr lang="en-US" sz="6000" b="1" dirty="0">
                <a:solidFill>
                  <a:srgbClr val="002060"/>
                </a:solidFill>
                <a:latin typeface="Times New Roman" panose="02020603050405020304" pitchFamily="18" charset="0"/>
                <a:cs typeface="Times New Roman" panose="02020603050405020304" pitchFamily="18" charset="0"/>
              </a:rPr>
              <a:t>3 Contrarian and daring attitude with disregard for institutional constrains</a:t>
            </a:r>
          </a:p>
        </p:txBody>
      </p:sp>
      <p:sp>
        <p:nvSpPr>
          <p:cNvPr id="7" name="CaixaDeTexto 8">
            <a:extLst>
              <a:ext uri="{FF2B5EF4-FFF2-40B4-BE49-F238E27FC236}">
                <a16:creationId xmlns:a16="http://schemas.microsoft.com/office/drawing/2014/main" id="{5A490D30-D914-33F8-878F-31F7E55EC28F}"/>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latin typeface="Lato Light"/>
                <a:cs typeface="Lato Light"/>
              </a:rPr>
              <a:t>©</a:t>
            </a:r>
            <a:r>
              <a:rPr lang="en-US" sz="1050" spc="-74" dirty="0">
                <a:latin typeface="Lato Light"/>
                <a:cs typeface="Lato Light"/>
              </a:rPr>
              <a:t> </a:t>
            </a:r>
            <a:r>
              <a:rPr lang="en-US" sz="1050" spc="-5" dirty="0">
                <a:latin typeface="Lato Light"/>
                <a:cs typeface="Lato Light"/>
              </a:rPr>
              <a:t>2025</a:t>
            </a:r>
            <a:r>
              <a:rPr lang="en-US" sz="1050" spc="-69" dirty="0">
                <a:latin typeface="Lato Light"/>
                <a:cs typeface="Lato Light"/>
              </a:rPr>
              <a:t> </a:t>
            </a:r>
            <a:r>
              <a:rPr lang="en-US" sz="1050" spc="14" dirty="0">
                <a:latin typeface="Lato Light"/>
                <a:cs typeface="Lato Light"/>
              </a:rPr>
              <a:t>FCL</a:t>
            </a:r>
            <a:r>
              <a:rPr lang="en-US" sz="1050" spc="-78" dirty="0">
                <a:latin typeface="Lato Light"/>
                <a:cs typeface="Lato Light"/>
              </a:rPr>
              <a:t> </a:t>
            </a:r>
            <a:r>
              <a:rPr lang="en-US" sz="1050" spc="5" dirty="0">
                <a:latin typeface="Lato Light"/>
                <a:cs typeface="Lato Light"/>
              </a:rPr>
              <a:t>Capital Presentation. All rights reserved.</a:t>
            </a:r>
            <a:endParaRPr lang="en-US" sz="1050" dirty="0"/>
          </a:p>
        </p:txBody>
      </p:sp>
    </p:spTree>
    <p:extLst>
      <p:ext uri="{BB962C8B-B14F-4D97-AF65-F5344CB8AC3E}">
        <p14:creationId xmlns:p14="http://schemas.microsoft.com/office/powerpoint/2010/main" val="4121333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24712B7-97F2-2372-4181-1744ACBB9FCF}"/>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F6575466-C3E4-3A61-4D16-B649B4A1F385}"/>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2" name="TextBox 1">
            <a:extLst>
              <a:ext uri="{FF2B5EF4-FFF2-40B4-BE49-F238E27FC236}">
                <a16:creationId xmlns:a16="http://schemas.microsoft.com/office/drawing/2014/main" id="{E4474302-DBFD-F83E-BC86-24D7E9AF4BBF}"/>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Summary</a:t>
            </a:r>
          </a:p>
        </p:txBody>
      </p:sp>
      <p:sp>
        <p:nvSpPr>
          <p:cNvPr id="3" name="TextBox 2">
            <a:extLst>
              <a:ext uri="{FF2B5EF4-FFF2-40B4-BE49-F238E27FC236}">
                <a16:creationId xmlns:a16="http://schemas.microsoft.com/office/drawing/2014/main" id="{B9D4CF20-1381-3162-0D65-12646E3A181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About us</a:t>
            </a:r>
          </a:p>
        </p:txBody>
      </p:sp>
      <p:sp>
        <p:nvSpPr>
          <p:cNvPr id="4" name="TextBox 3">
            <a:extLst>
              <a:ext uri="{FF2B5EF4-FFF2-40B4-BE49-F238E27FC236}">
                <a16:creationId xmlns:a16="http://schemas.microsoft.com/office/drawing/2014/main" id="{9912E692-BE55-95C1-E37D-07601E8AD479}"/>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Positions &amp; strategies</a:t>
            </a:r>
          </a:p>
        </p:txBody>
      </p:sp>
      <p:sp>
        <p:nvSpPr>
          <p:cNvPr id="11" name="TextBox 10">
            <a:extLst>
              <a:ext uri="{FF2B5EF4-FFF2-40B4-BE49-F238E27FC236}">
                <a16:creationId xmlns:a16="http://schemas.microsoft.com/office/drawing/2014/main" id="{005FA14E-4654-CC10-2AE9-E4846330A06E}"/>
              </a:ext>
            </a:extLst>
          </p:cNvPr>
          <p:cNvSpPr txBox="1"/>
          <p:nvPr/>
        </p:nvSpPr>
        <p:spPr>
          <a:xfrm>
            <a:off x="1466592" y="2917380"/>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Performance</a:t>
            </a:r>
          </a:p>
        </p:txBody>
      </p:sp>
      <p:sp>
        <p:nvSpPr>
          <p:cNvPr id="12" name="TextBox 11">
            <a:extLst>
              <a:ext uri="{FF2B5EF4-FFF2-40B4-BE49-F238E27FC236}">
                <a16:creationId xmlns:a16="http://schemas.microsoft.com/office/drawing/2014/main" id="{69BB5A2D-220F-A0B3-09B2-47B9E885EF41}"/>
              </a:ext>
            </a:extLst>
          </p:cNvPr>
          <p:cNvSpPr txBox="1"/>
          <p:nvPr/>
        </p:nvSpPr>
        <p:spPr>
          <a:xfrm>
            <a:off x="1466592" y="3448022"/>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Portfolio</a:t>
            </a:r>
          </a:p>
        </p:txBody>
      </p:sp>
      <p:sp>
        <p:nvSpPr>
          <p:cNvPr id="13" name="TextBox 12">
            <a:extLst>
              <a:ext uri="{FF2B5EF4-FFF2-40B4-BE49-F238E27FC236}">
                <a16:creationId xmlns:a16="http://schemas.microsoft.com/office/drawing/2014/main" id="{E68B69AF-C702-0DBC-1F8F-75F51306A498}"/>
              </a:ext>
            </a:extLst>
          </p:cNvPr>
          <p:cNvSpPr txBox="1"/>
          <p:nvPr/>
        </p:nvSpPr>
        <p:spPr>
          <a:xfrm>
            <a:off x="1466592" y="3978664"/>
            <a:ext cx="97382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Operations</a:t>
            </a:r>
          </a:p>
        </p:txBody>
      </p:sp>
      <p:sp>
        <p:nvSpPr>
          <p:cNvPr id="14" name="TextBox 13">
            <a:extLst>
              <a:ext uri="{FF2B5EF4-FFF2-40B4-BE49-F238E27FC236}">
                <a16:creationId xmlns:a16="http://schemas.microsoft.com/office/drawing/2014/main" id="{5FA5CFD8-C6DB-35A2-1D61-7BEA90BF7841}"/>
              </a:ext>
            </a:extLst>
          </p:cNvPr>
          <p:cNvSpPr txBox="1"/>
          <p:nvPr/>
        </p:nvSpPr>
        <p:spPr>
          <a:xfrm>
            <a:off x="1466592" y="450930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Our partners</a:t>
            </a:r>
          </a:p>
        </p:txBody>
      </p:sp>
      <p:sp>
        <p:nvSpPr>
          <p:cNvPr id="15" name="TextBox 14">
            <a:extLst>
              <a:ext uri="{FF2B5EF4-FFF2-40B4-BE49-F238E27FC236}">
                <a16:creationId xmlns:a16="http://schemas.microsoft.com/office/drawing/2014/main" id="{69C0AEB6-1E83-4058-60FB-D397880EF019}"/>
              </a:ext>
            </a:extLst>
          </p:cNvPr>
          <p:cNvSpPr txBox="1"/>
          <p:nvPr/>
        </p:nvSpPr>
        <p:spPr>
          <a:xfrm>
            <a:off x="1466592" y="503994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Contact and Q&amp;A</a:t>
            </a:r>
          </a:p>
        </p:txBody>
      </p:sp>
    </p:spTree>
    <p:extLst>
      <p:ext uri="{BB962C8B-B14F-4D97-AF65-F5344CB8AC3E}">
        <p14:creationId xmlns:p14="http://schemas.microsoft.com/office/powerpoint/2010/main" val="30880165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9015BB2-7329-5DDE-4159-F7EEE6D17C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F93B33-7BC0-4ED1-4377-4999E44987DA}"/>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Operations</a:t>
            </a:r>
          </a:p>
        </p:txBody>
      </p:sp>
      <p:sp>
        <p:nvSpPr>
          <p:cNvPr id="7" name="CaixaDeTexto 8">
            <a:extLst>
              <a:ext uri="{FF2B5EF4-FFF2-40B4-BE49-F238E27FC236}">
                <a16:creationId xmlns:a16="http://schemas.microsoft.com/office/drawing/2014/main" id="{90228DA8-9CF0-0BD8-5A6E-68FB5D004781}"/>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972C671C-9752-D510-9C92-E849271D1970}"/>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Active </a:t>
            </a:r>
            <a:r>
              <a:rPr lang="en-US" sz="2400" dirty="0" err="1">
                <a:solidFill>
                  <a:schemeClr val="bg1"/>
                </a:solidFill>
                <a:latin typeface="Times New Roman" panose="02020603050405020304" pitchFamily="18" charset="0"/>
                <a:cs typeface="Times New Roman" panose="02020603050405020304" pitchFamily="18" charset="0"/>
              </a:rPr>
              <a:t>SumZero</a:t>
            </a:r>
            <a:r>
              <a:rPr lang="en-US" sz="2400" dirty="0">
                <a:solidFill>
                  <a:schemeClr val="bg1"/>
                </a:solidFill>
                <a:latin typeface="Times New Roman" panose="02020603050405020304" pitchFamily="18" charset="0"/>
                <a:cs typeface="Times New Roman" panose="02020603050405020304" pitchFamily="18" charset="0"/>
              </a:rPr>
              <a:t> research ideas</a:t>
            </a:r>
          </a:p>
        </p:txBody>
      </p:sp>
      <p:pic>
        <p:nvPicPr>
          <p:cNvPr id="4" name="Picture 3" descr="A screenshot of a computer&#10;&#10;AI-generated content may be incorrect.">
            <a:extLst>
              <a:ext uri="{FF2B5EF4-FFF2-40B4-BE49-F238E27FC236}">
                <a16:creationId xmlns:a16="http://schemas.microsoft.com/office/drawing/2014/main" id="{F6B979CE-C15F-F13C-165A-5D813CB6D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2944" y="2494107"/>
            <a:ext cx="7026111" cy="3572911"/>
          </a:xfrm>
          <a:prstGeom prst="rect">
            <a:avLst/>
          </a:prstGeom>
        </p:spPr>
      </p:pic>
    </p:spTree>
    <p:extLst>
      <p:ext uri="{BB962C8B-B14F-4D97-AF65-F5344CB8AC3E}">
        <p14:creationId xmlns:p14="http://schemas.microsoft.com/office/powerpoint/2010/main" val="1664213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0A2873B5-1828-D284-F078-E95266F5DF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1305E2-ED8A-F85E-2911-5A957B911A58}"/>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Operations</a:t>
            </a:r>
          </a:p>
        </p:txBody>
      </p:sp>
      <p:sp>
        <p:nvSpPr>
          <p:cNvPr id="7" name="CaixaDeTexto 8">
            <a:extLst>
              <a:ext uri="{FF2B5EF4-FFF2-40B4-BE49-F238E27FC236}">
                <a16:creationId xmlns:a16="http://schemas.microsoft.com/office/drawing/2014/main" id="{18BD6349-5DC0-AE23-0F12-1180570598D8}"/>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EA980648-E7CB-48CB-8546-9ABF8ECB6E3F}"/>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famous quarterly letters which are always available at our website</a:t>
            </a:r>
          </a:p>
        </p:txBody>
      </p:sp>
      <p:pic>
        <p:nvPicPr>
          <p:cNvPr id="8" name="Picture 7" descr="A document with text on it&#10;&#10;AI-generated content may be incorrect.">
            <a:extLst>
              <a:ext uri="{FF2B5EF4-FFF2-40B4-BE49-F238E27FC236}">
                <a16:creationId xmlns:a16="http://schemas.microsoft.com/office/drawing/2014/main" id="{CBD0B07B-36E7-C9FF-2750-5DAF8C213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4628" y="2572393"/>
            <a:ext cx="2760780" cy="3935691"/>
          </a:xfrm>
          <a:prstGeom prst="rect">
            <a:avLst/>
          </a:prstGeom>
        </p:spPr>
      </p:pic>
      <p:pic>
        <p:nvPicPr>
          <p:cNvPr id="10" name="Picture 9" descr="A screenshot of a website&#10;&#10;AI-generated content may be incorrect.">
            <a:extLst>
              <a:ext uri="{FF2B5EF4-FFF2-40B4-BE49-F238E27FC236}">
                <a16:creationId xmlns:a16="http://schemas.microsoft.com/office/drawing/2014/main" id="{AC22D501-58AA-6F7A-F381-82E14A251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592" y="2572394"/>
            <a:ext cx="4744940" cy="3935691"/>
          </a:xfrm>
          <a:prstGeom prst="rect">
            <a:avLst/>
          </a:prstGeom>
        </p:spPr>
      </p:pic>
    </p:spTree>
    <p:extLst>
      <p:ext uri="{BB962C8B-B14F-4D97-AF65-F5344CB8AC3E}">
        <p14:creationId xmlns:p14="http://schemas.microsoft.com/office/powerpoint/2010/main" val="1758117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8932E2B-71EF-3576-DDC2-4F2B80FB129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ABC0E4-7DCA-477C-C069-6E373A716BB2}"/>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Operations</a:t>
            </a:r>
          </a:p>
        </p:txBody>
      </p:sp>
      <p:sp>
        <p:nvSpPr>
          <p:cNvPr id="7" name="CaixaDeTexto 8">
            <a:extLst>
              <a:ext uri="{FF2B5EF4-FFF2-40B4-BE49-F238E27FC236}">
                <a16:creationId xmlns:a16="http://schemas.microsoft.com/office/drawing/2014/main" id="{BBEA4C6B-4442-0D33-F71F-A830D9A50A12}"/>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A8F072F8-1DEA-49D4-B0A5-411BBCF7EBBF}"/>
              </a:ext>
            </a:extLst>
          </p:cNvPr>
          <p:cNvSpPr txBox="1"/>
          <p:nvPr/>
        </p:nvSpPr>
        <p:spPr>
          <a:xfrm>
            <a:off x="1466592" y="1856096"/>
            <a:ext cx="9738219" cy="830997"/>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podcast - a democratic and alternative way of communicating with our investors</a:t>
            </a:r>
          </a:p>
        </p:txBody>
      </p:sp>
      <p:pic>
        <p:nvPicPr>
          <p:cNvPr id="4" name="Picture 3" descr="A screenshot of a computer&#10;&#10;AI-generated content may be incorrect.">
            <a:extLst>
              <a:ext uri="{FF2B5EF4-FFF2-40B4-BE49-F238E27FC236}">
                <a16:creationId xmlns:a16="http://schemas.microsoft.com/office/drawing/2014/main" id="{A930982A-FBAA-BE2C-1F84-51B982EB1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831" y="3077180"/>
            <a:ext cx="5808338" cy="3093075"/>
          </a:xfrm>
          <a:prstGeom prst="rect">
            <a:avLst/>
          </a:prstGeom>
        </p:spPr>
      </p:pic>
    </p:spTree>
    <p:extLst>
      <p:ext uri="{BB962C8B-B14F-4D97-AF65-F5344CB8AC3E}">
        <p14:creationId xmlns:p14="http://schemas.microsoft.com/office/powerpoint/2010/main" val="1536054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8F292E8-8B50-BBC8-9B3F-1E7816A969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B6337E-43DB-4FEB-6608-628F637F784C}"/>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Operations</a:t>
            </a:r>
          </a:p>
        </p:txBody>
      </p:sp>
      <p:sp>
        <p:nvSpPr>
          <p:cNvPr id="7" name="CaixaDeTexto 8">
            <a:extLst>
              <a:ext uri="{FF2B5EF4-FFF2-40B4-BE49-F238E27FC236}">
                <a16:creationId xmlns:a16="http://schemas.microsoft.com/office/drawing/2014/main" id="{D9E99376-3B2B-E83B-C6BC-7C275D292AC5}"/>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8A16BD85-76D8-6A97-32C8-8D3A8A076284}"/>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Media appearances – Stock Pickers official podcast</a:t>
            </a:r>
          </a:p>
        </p:txBody>
      </p:sp>
      <p:pic>
        <p:nvPicPr>
          <p:cNvPr id="3" name="Imagem 1">
            <a:extLst>
              <a:ext uri="{FF2B5EF4-FFF2-40B4-BE49-F238E27FC236}">
                <a16:creationId xmlns:a16="http://schemas.microsoft.com/office/drawing/2014/main" id="{2D5A7DEF-BACD-173C-E8FB-7D9D5F598854}"/>
              </a:ext>
            </a:extLst>
          </p:cNvPr>
          <p:cNvPicPr>
            <a:picLocks noChangeAspect="1"/>
          </p:cNvPicPr>
          <p:nvPr/>
        </p:nvPicPr>
        <p:blipFill>
          <a:blip r:embed="rId2"/>
          <a:stretch>
            <a:fillRect/>
          </a:stretch>
        </p:blipFill>
        <p:spPr>
          <a:xfrm>
            <a:off x="3402486" y="3082907"/>
            <a:ext cx="5387028" cy="2914666"/>
          </a:xfrm>
          <a:prstGeom prst="rect">
            <a:avLst/>
          </a:prstGeom>
          <a:ln>
            <a:solidFill>
              <a:schemeClr val="tx1"/>
            </a:solidFill>
          </a:ln>
        </p:spPr>
      </p:pic>
    </p:spTree>
    <p:extLst>
      <p:ext uri="{BB962C8B-B14F-4D97-AF65-F5344CB8AC3E}">
        <p14:creationId xmlns:p14="http://schemas.microsoft.com/office/powerpoint/2010/main" val="31821973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F746B483-456F-FBFF-8993-A8F65EA41E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67EEB7-6363-7AF4-5CFF-6A005D872EA8}"/>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Operations</a:t>
            </a:r>
          </a:p>
        </p:txBody>
      </p:sp>
      <p:sp>
        <p:nvSpPr>
          <p:cNvPr id="7" name="CaixaDeTexto 8">
            <a:extLst>
              <a:ext uri="{FF2B5EF4-FFF2-40B4-BE49-F238E27FC236}">
                <a16:creationId xmlns:a16="http://schemas.microsoft.com/office/drawing/2014/main" id="{DC64F11C-CB8B-46BB-BEC5-0ADE6941187B}"/>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67F990A6-537C-D5EA-5E93-ED39F747C3C2}"/>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Morningstar</a:t>
            </a:r>
          </a:p>
        </p:txBody>
      </p:sp>
      <p:pic>
        <p:nvPicPr>
          <p:cNvPr id="5" name="Picture 4" descr="A screenshot of a report&#10;&#10;AI-generated content may be incorrect.">
            <a:extLst>
              <a:ext uri="{FF2B5EF4-FFF2-40B4-BE49-F238E27FC236}">
                <a16:creationId xmlns:a16="http://schemas.microsoft.com/office/drawing/2014/main" id="{FFF166D1-1783-08CD-D56B-66EE348F0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592" y="2548391"/>
            <a:ext cx="3203829" cy="3781322"/>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B844521A-F4AF-0E51-FAC3-121502536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6727" y="2548391"/>
            <a:ext cx="4008681" cy="3781322"/>
          </a:xfrm>
          <a:prstGeom prst="rect">
            <a:avLst/>
          </a:prstGeom>
        </p:spPr>
      </p:pic>
    </p:spTree>
    <p:extLst>
      <p:ext uri="{BB962C8B-B14F-4D97-AF65-F5344CB8AC3E}">
        <p14:creationId xmlns:p14="http://schemas.microsoft.com/office/powerpoint/2010/main" val="1144895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A0E7867-7F06-6862-FC86-EDAE111403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09FE15-8055-FD03-2BB8-02F18E58AA4C}"/>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Operations</a:t>
            </a:r>
          </a:p>
        </p:txBody>
      </p:sp>
      <p:sp>
        <p:nvSpPr>
          <p:cNvPr id="7" name="CaixaDeTexto 8">
            <a:extLst>
              <a:ext uri="{FF2B5EF4-FFF2-40B4-BE49-F238E27FC236}">
                <a16:creationId xmlns:a16="http://schemas.microsoft.com/office/drawing/2014/main" id="{6CF06B39-8437-041F-D254-81A5ABD347AB}"/>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72932AEA-A25B-6682-8816-25272E826836}"/>
              </a:ext>
            </a:extLst>
          </p:cNvPr>
          <p:cNvSpPr txBox="1"/>
          <p:nvPr/>
        </p:nvSpPr>
        <p:spPr>
          <a:xfrm>
            <a:off x="149487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How to invest</a:t>
            </a:r>
          </a:p>
        </p:txBody>
      </p:sp>
      <p:pic>
        <p:nvPicPr>
          <p:cNvPr id="4" name="Picture 3" descr="A screenshot of a computer&#10;&#10;AI-generated content may be incorrect.">
            <a:extLst>
              <a:ext uri="{FF2B5EF4-FFF2-40B4-BE49-F238E27FC236}">
                <a16:creationId xmlns:a16="http://schemas.microsoft.com/office/drawing/2014/main" id="{01E56B3B-4CFC-306C-F738-B968AFBB4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319273"/>
            <a:ext cx="6096000" cy="3070554"/>
          </a:xfrm>
          <a:prstGeom prst="rect">
            <a:avLst/>
          </a:prstGeom>
        </p:spPr>
      </p:pic>
      <p:sp>
        <p:nvSpPr>
          <p:cNvPr id="6" name="TextBox 5">
            <a:extLst>
              <a:ext uri="{FF2B5EF4-FFF2-40B4-BE49-F238E27FC236}">
                <a16:creationId xmlns:a16="http://schemas.microsoft.com/office/drawing/2014/main" id="{0AEFB537-4C55-CD93-02AC-2F556204718F}"/>
              </a:ext>
            </a:extLst>
          </p:cNvPr>
          <p:cNvSpPr txBox="1"/>
          <p:nvPr/>
        </p:nvSpPr>
        <p:spPr>
          <a:xfrm>
            <a:off x="1494872" y="2317761"/>
            <a:ext cx="9738219" cy="830997"/>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We have a special area in our website, but you can contact us on info@fclcapital.com</a:t>
            </a:r>
          </a:p>
        </p:txBody>
      </p:sp>
    </p:spTree>
    <p:extLst>
      <p:ext uri="{BB962C8B-B14F-4D97-AF65-F5344CB8AC3E}">
        <p14:creationId xmlns:p14="http://schemas.microsoft.com/office/powerpoint/2010/main" val="37696699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F906F7E8-B765-899D-43B5-B98CA57D50D3}"/>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9E64F5DC-A61F-F6D0-092F-30B47D9DF55F}"/>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2" name="TextBox 1">
            <a:extLst>
              <a:ext uri="{FF2B5EF4-FFF2-40B4-BE49-F238E27FC236}">
                <a16:creationId xmlns:a16="http://schemas.microsoft.com/office/drawing/2014/main" id="{83217538-77EA-ED0D-FF7D-00437D6825EF}"/>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Summary</a:t>
            </a:r>
          </a:p>
        </p:txBody>
      </p:sp>
      <p:sp>
        <p:nvSpPr>
          <p:cNvPr id="3" name="TextBox 2">
            <a:extLst>
              <a:ext uri="{FF2B5EF4-FFF2-40B4-BE49-F238E27FC236}">
                <a16:creationId xmlns:a16="http://schemas.microsoft.com/office/drawing/2014/main" id="{C7DC63A4-5452-6BE7-0893-9BCAEEFB497A}"/>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About us</a:t>
            </a:r>
          </a:p>
        </p:txBody>
      </p:sp>
      <p:sp>
        <p:nvSpPr>
          <p:cNvPr id="4" name="TextBox 3">
            <a:extLst>
              <a:ext uri="{FF2B5EF4-FFF2-40B4-BE49-F238E27FC236}">
                <a16:creationId xmlns:a16="http://schemas.microsoft.com/office/drawing/2014/main" id="{0EE9F029-1C5A-69D8-DAEE-04DB4194604D}"/>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Positions &amp; strategies</a:t>
            </a:r>
          </a:p>
        </p:txBody>
      </p:sp>
      <p:sp>
        <p:nvSpPr>
          <p:cNvPr id="11" name="TextBox 10">
            <a:extLst>
              <a:ext uri="{FF2B5EF4-FFF2-40B4-BE49-F238E27FC236}">
                <a16:creationId xmlns:a16="http://schemas.microsoft.com/office/drawing/2014/main" id="{64CBD1C8-F9B7-8DA5-8194-54F5F37156FD}"/>
              </a:ext>
            </a:extLst>
          </p:cNvPr>
          <p:cNvSpPr txBox="1"/>
          <p:nvPr/>
        </p:nvSpPr>
        <p:spPr>
          <a:xfrm>
            <a:off x="1466592" y="2917380"/>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Performance</a:t>
            </a:r>
          </a:p>
        </p:txBody>
      </p:sp>
      <p:sp>
        <p:nvSpPr>
          <p:cNvPr id="12" name="TextBox 11">
            <a:extLst>
              <a:ext uri="{FF2B5EF4-FFF2-40B4-BE49-F238E27FC236}">
                <a16:creationId xmlns:a16="http://schemas.microsoft.com/office/drawing/2014/main" id="{D9F87972-7B62-F9AF-343B-ADF78C279F09}"/>
              </a:ext>
            </a:extLst>
          </p:cNvPr>
          <p:cNvSpPr txBox="1"/>
          <p:nvPr/>
        </p:nvSpPr>
        <p:spPr>
          <a:xfrm>
            <a:off x="1466592" y="3448022"/>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Portfolio</a:t>
            </a:r>
          </a:p>
        </p:txBody>
      </p:sp>
      <p:sp>
        <p:nvSpPr>
          <p:cNvPr id="13" name="TextBox 12">
            <a:extLst>
              <a:ext uri="{FF2B5EF4-FFF2-40B4-BE49-F238E27FC236}">
                <a16:creationId xmlns:a16="http://schemas.microsoft.com/office/drawing/2014/main" id="{80878B06-AD9A-C766-B78D-2FA54D9E7B89}"/>
              </a:ext>
            </a:extLst>
          </p:cNvPr>
          <p:cNvSpPr txBox="1"/>
          <p:nvPr/>
        </p:nvSpPr>
        <p:spPr>
          <a:xfrm>
            <a:off x="1466592" y="3978664"/>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Operations</a:t>
            </a:r>
          </a:p>
        </p:txBody>
      </p:sp>
      <p:sp>
        <p:nvSpPr>
          <p:cNvPr id="14" name="TextBox 13">
            <a:extLst>
              <a:ext uri="{FF2B5EF4-FFF2-40B4-BE49-F238E27FC236}">
                <a16:creationId xmlns:a16="http://schemas.microsoft.com/office/drawing/2014/main" id="{9DB22BAE-250F-1791-27CF-18B2D2C1C50A}"/>
              </a:ext>
            </a:extLst>
          </p:cNvPr>
          <p:cNvSpPr txBox="1"/>
          <p:nvPr/>
        </p:nvSpPr>
        <p:spPr>
          <a:xfrm>
            <a:off x="1466592" y="4509306"/>
            <a:ext cx="97382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Our partners</a:t>
            </a:r>
          </a:p>
        </p:txBody>
      </p:sp>
      <p:sp>
        <p:nvSpPr>
          <p:cNvPr id="15" name="TextBox 14">
            <a:extLst>
              <a:ext uri="{FF2B5EF4-FFF2-40B4-BE49-F238E27FC236}">
                <a16:creationId xmlns:a16="http://schemas.microsoft.com/office/drawing/2014/main" id="{960DF383-2B65-3FEF-3C6F-FD1030C0C9F8}"/>
              </a:ext>
            </a:extLst>
          </p:cNvPr>
          <p:cNvSpPr txBox="1"/>
          <p:nvPr/>
        </p:nvSpPr>
        <p:spPr>
          <a:xfrm>
            <a:off x="1466592" y="503994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Contact and Q&amp;A</a:t>
            </a:r>
          </a:p>
        </p:txBody>
      </p:sp>
    </p:spTree>
    <p:extLst>
      <p:ext uri="{BB962C8B-B14F-4D97-AF65-F5344CB8AC3E}">
        <p14:creationId xmlns:p14="http://schemas.microsoft.com/office/powerpoint/2010/main" val="12366944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46BA150-8FDA-92AB-9CBB-A4507B1A25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4F1A6C5-FE5F-68FD-CFA7-FF2E82A84FB8}"/>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Partners</a:t>
            </a:r>
          </a:p>
        </p:txBody>
      </p:sp>
      <p:sp>
        <p:nvSpPr>
          <p:cNvPr id="7" name="CaixaDeTexto 8">
            <a:extLst>
              <a:ext uri="{FF2B5EF4-FFF2-40B4-BE49-F238E27FC236}">
                <a16:creationId xmlns:a16="http://schemas.microsoft.com/office/drawing/2014/main" id="{92A6A662-9BF2-A09C-71C7-874716BDAA17}"/>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0291A4A1-E116-09E3-71C5-C8DBF17BA0A1}"/>
              </a:ext>
            </a:extLst>
          </p:cNvPr>
          <p:cNvSpPr txBox="1"/>
          <p:nvPr/>
        </p:nvSpPr>
        <p:spPr>
          <a:xfrm>
            <a:off x="1494872" y="1856096"/>
            <a:ext cx="9738219" cy="830997"/>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We would like to give a special thanks to all our partners that help make our work possible </a:t>
            </a:r>
          </a:p>
        </p:txBody>
      </p:sp>
      <p:sp>
        <p:nvSpPr>
          <p:cNvPr id="3" name="TextBox 2">
            <a:extLst>
              <a:ext uri="{FF2B5EF4-FFF2-40B4-BE49-F238E27FC236}">
                <a16:creationId xmlns:a16="http://schemas.microsoft.com/office/drawing/2014/main" id="{522D8E6D-BD1F-FB1C-BF9C-566F85C8E964}"/>
              </a:ext>
            </a:extLst>
          </p:cNvPr>
          <p:cNvSpPr txBox="1"/>
          <p:nvPr/>
        </p:nvSpPr>
        <p:spPr>
          <a:xfrm>
            <a:off x="1494873" y="2857296"/>
            <a:ext cx="1593130"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Administration</a:t>
            </a:r>
          </a:p>
        </p:txBody>
      </p:sp>
      <p:sp>
        <p:nvSpPr>
          <p:cNvPr id="5" name="TextBox 4">
            <a:extLst>
              <a:ext uri="{FF2B5EF4-FFF2-40B4-BE49-F238E27FC236}">
                <a16:creationId xmlns:a16="http://schemas.microsoft.com/office/drawing/2014/main" id="{82E779AE-0CF6-0F2E-8BB7-E620D1C31B4F}"/>
              </a:ext>
            </a:extLst>
          </p:cNvPr>
          <p:cNvSpPr txBox="1"/>
          <p:nvPr/>
        </p:nvSpPr>
        <p:spPr>
          <a:xfrm>
            <a:off x="3957669" y="2857296"/>
            <a:ext cx="1593130"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Custody</a:t>
            </a:r>
          </a:p>
        </p:txBody>
      </p:sp>
      <p:sp>
        <p:nvSpPr>
          <p:cNvPr id="8" name="TextBox 7">
            <a:extLst>
              <a:ext uri="{FF2B5EF4-FFF2-40B4-BE49-F238E27FC236}">
                <a16:creationId xmlns:a16="http://schemas.microsoft.com/office/drawing/2014/main" id="{DC273AE4-6687-4BD0-BB66-0CD800176045}"/>
              </a:ext>
            </a:extLst>
          </p:cNvPr>
          <p:cNvSpPr txBox="1"/>
          <p:nvPr/>
        </p:nvSpPr>
        <p:spPr>
          <a:xfrm>
            <a:off x="6641202" y="2859831"/>
            <a:ext cx="1593130"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Auditing</a:t>
            </a:r>
          </a:p>
        </p:txBody>
      </p:sp>
      <p:sp>
        <p:nvSpPr>
          <p:cNvPr id="9" name="TextBox 8">
            <a:extLst>
              <a:ext uri="{FF2B5EF4-FFF2-40B4-BE49-F238E27FC236}">
                <a16:creationId xmlns:a16="http://schemas.microsoft.com/office/drawing/2014/main" id="{857E1544-6C78-6A3B-06CB-66BFA0EA7D87}"/>
              </a:ext>
            </a:extLst>
          </p:cNvPr>
          <p:cNvSpPr txBox="1"/>
          <p:nvPr/>
        </p:nvSpPr>
        <p:spPr>
          <a:xfrm>
            <a:off x="9103998" y="2859831"/>
            <a:ext cx="1593130"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Distribution</a:t>
            </a:r>
          </a:p>
        </p:txBody>
      </p:sp>
      <p:pic>
        <p:nvPicPr>
          <p:cNvPr id="11" name="Picture 4">
            <a:extLst>
              <a:ext uri="{FF2B5EF4-FFF2-40B4-BE49-F238E27FC236}">
                <a16:creationId xmlns:a16="http://schemas.microsoft.com/office/drawing/2014/main" id="{6E08670E-6F86-182C-B17A-B0CEA55F0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7669" y="3739001"/>
            <a:ext cx="1812599" cy="8129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A3B3146-FF9C-12C7-C76F-5557B8C76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981" y="3887039"/>
            <a:ext cx="2382578" cy="5174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leção Genial">
            <a:extLst>
              <a:ext uri="{FF2B5EF4-FFF2-40B4-BE49-F238E27FC236}">
                <a16:creationId xmlns:a16="http://schemas.microsoft.com/office/drawing/2014/main" id="{4454ECB5-1668-4865-5673-E279B317B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4872" y="3878019"/>
            <a:ext cx="1445639" cy="5348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Área do Trader | BTG Pactual">
            <a:extLst>
              <a:ext uri="{FF2B5EF4-FFF2-40B4-BE49-F238E27FC236}">
                <a16:creationId xmlns:a16="http://schemas.microsoft.com/office/drawing/2014/main" id="{E062DB47-C0C5-7536-17F9-04D282951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2511" y="3744988"/>
            <a:ext cx="2020580" cy="8016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XP Investimentos Logo – PNG e Vetor – Download de Logo">
            <a:extLst>
              <a:ext uri="{FF2B5EF4-FFF2-40B4-BE49-F238E27FC236}">
                <a16:creationId xmlns:a16="http://schemas.microsoft.com/office/drawing/2014/main" id="{3FCC8BB7-573E-8522-5978-EB3AD21E5F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2178" y="4789859"/>
            <a:ext cx="2501245" cy="54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592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CEB1FD4A-B574-BC58-7556-370ED1B6E195}"/>
            </a:ext>
          </a:extLst>
        </p:cNvPr>
        <p:cNvGrpSpPr/>
        <p:nvPr/>
      </p:nvGrpSpPr>
      <p:grpSpPr>
        <a:xfrm>
          <a:off x="0" y="0"/>
          <a:ext cx="0" cy="0"/>
          <a:chOff x="0" y="0"/>
          <a:chExt cx="0" cy="0"/>
        </a:xfrm>
      </p:grpSpPr>
      <p:sp>
        <p:nvSpPr>
          <p:cNvPr id="9" name="CaixaDeTexto 8">
            <a:extLst>
              <a:ext uri="{FF2B5EF4-FFF2-40B4-BE49-F238E27FC236}">
                <a16:creationId xmlns:a16="http://schemas.microsoft.com/office/drawing/2014/main" id="{51D8374C-5496-2C6E-B08B-BF1BD745948C}"/>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2" name="TextBox 1">
            <a:extLst>
              <a:ext uri="{FF2B5EF4-FFF2-40B4-BE49-F238E27FC236}">
                <a16:creationId xmlns:a16="http://schemas.microsoft.com/office/drawing/2014/main" id="{A85D88FF-C383-1B08-54E9-0B21E10AF8BB}"/>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Summary</a:t>
            </a:r>
          </a:p>
        </p:txBody>
      </p:sp>
      <p:sp>
        <p:nvSpPr>
          <p:cNvPr id="3" name="TextBox 2">
            <a:extLst>
              <a:ext uri="{FF2B5EF4-FFF2-40B4-BE49-F238E27FC236}">
                <a16:creationId xmlns:a16="http://schemas.microsoft.com/office/drawing/2014/main" id="{0933DD84-CB13-602C-4627-D86EAD9A2931}"/>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About us</a:t>
            </a:r>
          </a:p>
        </p:txBody>
      </p:sp>
      <p:sp>
        <p:nvSpPr>
          <p:cNvPr id="4" name="TextBox 3">
            <a:extLst>
              <a:ext uri="{FF2B5EF4-FFF2-40B4-BE49-F238E27FC236}">
                <a16:creationId xmlns:a16="http://schemas.microsoft.com/office/drawing/2014/main" id="{D54D5F0A-6588-FAFD-4033-7C01E9D618BF}"/>
              </a:ext>
            </a:extLst>
          </p:cNvPr>
          <p:cNvSpPr txBox="1"/>
          <p:nvPr/>
        </p:nvSpPr>
        <p:spPr>
          <a:xfrm>
            <a:off x="1466592" y="2386738"/>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Positions &amp; strategies</a:t>
            </a:r>
          </a:p>
        </p:txBody>
      </p:sp>
      <p:sp>
        <p:nvSpPr>
          <p:cNvPr id="11" name="TextBox 10">
            <a:extLst>
              <a:ext uri="{FF2B5EF4-FFF2-40B4-BE49-F238E27FC236}">
                <a16:creationId xmlns:a16="http://schemas.microsoft.com/office/drawing/2014/main" id="{4615F471-7480-D6CE-0BD7-166DDE3E6F99}"/>
              </a:ext>
            </a:extLst>
          </p:cNvPr>
          <p:cNvSpPr txBox="1"/>
          <p:nvPr/>
        </p:nvSpPr>
        <p:spPr>
          <a:xfrm>
            <a:off x="1466592" y="2917380"/>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Performance</a:t>
            </a:r>
          </a:p>
        </p:txBody>
      </p:sp>
      <p:sp>
        <p:nvSpPr>
          <p:cNvPr id="12" name="TextBox 11">
            <a:extLst>
              <a:ext uri="{FF2B5EF4-FFF2-40B4-BE49-F238E27FC236}">
                <a16:creationId xmlns:a16="http://schemas.microsoft.com/office/drawing/2014/main" id="{EE879402-4994-945B-26F6-30789FF7E987}"/>
              </a:ext>
            </a:extLst>
          </p:cNvPr>
          <p:cNvSpPr txBox="1"/>
          <p:nvPr/>
        </p:nvSpPr>
        <p:spPr>
          <a:xfrm>
            <a:off x="1466592" y="3448022"/>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Portfolio</a:t>
            </a:r>
          </a:p>
        </p:txBody>
      </p:sp>
      <p:sp>
        <p:nvSpPr>
          <p:cNvPr id="13" name="TextBox 12">
            <a:extLst>
              <a:ext uri="{FF2B5EF4-FFF2-40B4-BE49-F238E27FC236}">
                <a16:creationId xmlns:a16="http://schemas.microsoft.com/office/drawing/2014/main" id="{14F352F7-DD28-E037-C2F5-C21360DBBD4B}"/>
              </a:ext>
            </a:extLst>
          </p:cNvPr>
          <p:cNvSpPr txBox="1"/>
          <p:nvPr/>
        </p:nvSpPr>
        <p:spPr>
          <a:xfrm>
            <a:off x="1466592" y="3978664"/>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Operations</a:t>
            </a:r>
          </a:p>
        </p:txBody>
      </p:sp>
      <p:sp>
        <p:nvSpPr>
          <p:cNvPr id="14" name="TextBox 13">
            <a:extLst>
              <a:ext uri="{FF2B5EF4-FFF2-40B4-BE49-F238E27FC236}">
                <a16:creationId xmlns:a16="http://schemas.microsoft.com/office/drawing/2014/main" id="{2483D24B-6A39-84EC-2D3B-7B01B1648C55}"/>
              </a:ext>
            </a:extLst>
          </p:cNvPr>
          <p:cNvSpPr txBox="1"/>
          <p:nvPr/>
        </p:nvSpPr>
        <p:spPr>
          <a:xfrm>
            <a:off x="1466592" y="4509306"/>
            <a:ext cx="9738219" cy="461665"/>
          </a:xfrm>
          <a:prstGeom prst="rect">
            <a:avLst/>
          </a:prstGeom>
          <a:noFill/>
        </p:spPr>
        <p:txBody>
          <a:bodyPr wrap="square" rtlCol="0">
            <a:spAutoFit/>
          </a:bodyPr>
          <a:lstStyle/>
          <a:p>
            <a:r>
              <a:rPr lang="en-US" sz="2400" dirty="0">
                <a:solidFill>
                  <a:schemeClr val="bg1">
                    <a:lumMod val="50000"/>
                  </a:schemeClr>
                </a:solidFill>
                <a:latin typeface="Times New Roman" panose="02020603050405020304" pitchFamily="18" charset="0"/>
                <a:cs typeface="Times New Roman" panose="02020603050405020304" pitchFamily="18" charset="0"/>
              </a:rPr>
              <a:t>Our partners</a:t>
            </a:r>
          </a:p>
        </p:txBody>
      </p:sp>
      <p:sp>
        <p:nvSpPr>
          <p:cNvPr id="15" name="TextBox 14">
            <a:extLst>
              <a:ext uri="{FF2B5EF4-FFF2-40B4-BE49-F238E27FC236}">
                <a16:creationId xmlns:a16="http://schemas.microsoft.com/office/drawing/2014/main" id="{2D8376EA-9FBD-92A2-DA4A-598CD329B4AD}"/>
              </a:ext>
            </a:extLst>
          </p:cNvPr>
          <p:cNvSpPr txBox="1"/>
          <p:nvPr/>
        </p:nvSpPr>
        <p:spPr>
          <a:xfrm>
            <a:off x="1466592" y="5039948"/>
            <a:ext cx="9738219" cy="58477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Contact and Q&amp;A</a:t>
            </a:r>
          </a:p>
        </p:txBody>
      </p:sp>
    </p:spTree>
    <p:extLst>
      <p:ext uri="{BB962C8B-B14F-4D97-AF65-F5344CB8AC3E}">
        <p14:creationId xmlns:p14="http://schemas.microsoft.com/office/powerpoint/2010/main" val="9539673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4D16B475-7F1D-B936-799C-BF25418054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5F9A48-599D-C333-CBD2-E9170BCCA34C}"/>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About us</a:t>
            </a:r>
          </a:p>
        </p:txBody>
      </p:sp>
      <p:sp>
        <p:nvSpPr>
          <p:cNvPr id="7" name="CaixaDeTexto 8">
            <a:extLst>
              <a:ext uri="{FF2B5EF4-FFF2-40B4-BE49-F238E27FC236}">
                <a16:creationId xmlns:a16="http://schemas.microsoft.com/office/drawing/2014/main" id="{3E462504-F570-0906-141D-5F948FAECBB0}"/>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62006C42-4FE4-761C-1744-DB242B44FFAA}"/>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A different take on some of our well-known investment cases</a:t>
            </a:r>
          </a:p>
        </p:txBody>
      </p:sp>
      <p:pic>
        <p:nvPicPr>
          <p:cNvPr id="4" name="Picture 2" descr="Fogo-Logo - SD Regional Chamber">
            <a:extLst>
              <a:ext uri="{FF2B5EF4-FFF2-40B4-BE49-F238E27FC236}">
                <a16:creationId xmlns:a16="http://schemas.microsoft.com/office/drawing/2014/main" id="{64F0CB62-FA6D-337E-01C4-4C6035AD2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274" y="3229515"/>
            <a:ext cx="3404861" cy="8238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lack background with a black square&#10;&#10;AI-generated content may be incorrect.">
            <a:extLst>
              <a:ext uri="{FF2B5EF4-FFF2-40B4-BE49-F238E27FC236}">
                <a16:creationId xmlns:a16="http://schemas.microsoft.com/office/drawing/2014/main" id="{8880DEBA-EAF8-6BFE-F099-074DA75E3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865" y="2687373"/>
            <a:ext cx="2743261" cy="2020140"/>
          </a:xfrm>
          <a:prstGeom prst="rect">
            <a:avLst/>
          </a:prstGeom>
        </p:spPr>
      </p:pic>
      <p:pic>
        <p:nvPicPr>
          <p:cNvPr id="17" name="Graphic 16">
            <a:extLst>
              <a:ext uri="{FF2B5EF4-FFF2-40B4-BE49-F238E27FC236}">
                <a16:creationId xmlns:a16="http://schemas.microsoft.com/office/drawing/2014/main" id="{E286C4D6-58BE-C4B6-CBBB-05BB1F0C02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38695" y="4790891"/>
            <a:ext cx="3429056" cy="857264"/>
          </a:xfrm>
          <a:prstGeom prst="rect">
            <a:avLst/>
          </a:prstGeom>
        </p:spPr>
      </p:pic>
      <p:pic>
        <p:nvPicPr>
          <p:cNvPr id="20" name="Picture 19" descr="A blue and green logo&#10;&#10;AI-generated content may be incorrect.">
            <a:extLst>
              <a:ext uri="{FF2B5EF4-FFF2-40B4-BE49-F238E27FC236}">
                <a16:creationId xmlns:a16="http://schemas.microsoft.com/office/drawing/2014/main" id="{CE68B394-D1F7-710F-E104-E8603EA08D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2163" y="4674927"/>
            <a:ext cx="3064972" cy="973228"/>
          </a:xfrm>
          <a:prstGeom prst="rect">
            <a:avLst/>
          </a:prstGeom>
        </p:spPr>
      </p:pic>
    </p:spTree>
    <p:extLst>
      <p:ext uri="{BB962C8B-B14F-4D97-AF65-F5344CB8AC3E}">
        <p14:creationId xmlns:p14="http://schemas.microsoft.com/office/powerpoint/2010/main" val="41564664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425511E-8730-45B5-CA51-20727805DD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6707A3-104C-E37B-3EE3-2C9DB000BF94}"/>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Contact and Q&amp;A</a:t>
            </a:r>
          </a:p>
        </p:txBody>
      </p:sp>
      <p:sp>
        <p:nvSpPr>
          <p:cNvPr id="7" name="CaixaDeTexto 8">
            <a:extLst>
              <a:ext uri="{FF2B5EF4-FFF2-40B4-BE49-F238E27FC236}">
                <a16:creationId xmlns:a16="http://schemas.microsoft.com/office/drawing/2014/main" id="{BD3310CD-39D6-4B60-1352-A36C70F3CAE8}"/>
              </a:ext>
            </a:extLst>
          </p:cNvPr>
          <p:cNvSpPr txBox="1"/>
          <p:nvPr/>
        </p:nvSpPr>
        <p:spPr>
          <a:xfrm>
            <a:off x="3563703"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F34CA5BE-025B-966C-4383-ABB74C87CB06}"/>
              </a:ext>
            </a:extLst>
          </p:cNvPr>
          <p:cNvSpPr txBox="1"/>
          <p:nvPr/>
        </p:nvSpPr>
        <p:spPr>
          <a:xfrm>
            <a:off x="149487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Thank you all for your time!</a:t>
            </a:r>
          </a:p>
        </p:txBody>
      </p:sp>
      <p:sp>
        <p:nvSpPr>
          <p:cNvPr id="4" name="TextBox 3">
            <a:extLst>
              <a:ext uri="{FF2B5EF4-FFF2-40B4-BE49-F238E27FC236}">
                <a16:creationId xmlns:a16="http://schemas.microsoft.com/office/drawing/2014/main" id="{46DB6BB8-B447-FAA0-8051-5168D4F94DE3}"/>
              </a:ext>
            </a:extLst>
          </p:cNvPr>
          <p:cNvSpPr txBox="1"/>
          <p:nvPr/>
        </p:nvSpPr>
        <p:spPr>
          <a:xfrm>
            <a:off x="1494872" y="3469556"/>
            <a:ext cx="2643496" cy="1477328"/>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Contacts:</a:t>
            </a:r>
          </a:p>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+55 21 99156 7642</a:t>
            </a:r>
          </a:p>
          <a:p>
            <a:r>
              <a:rPr lang="en-US" dirty="0">
                <a:solidFill>
                  <a:schemeClr val="bg1"/>
                </a:solidFill>
                <a:latin typeface="Times New Roman" panose="02020603050405020304" pitchFamily="18" charset="0"/>
                <a:cs typeface="Times New Roman" panose="02020603050405020304" pitchFamily="18" charset="0"/>
              </a:rPr>
              <a:t>+55 21 99467 1174</a:t>
            </a:r>
          </a:p>
        </p:txBody>
      </p:sp>
      <p:sp>
        <p:nvSpPr>
          <p:cNvPr id="6" name="TextBox 5">
            <a:extLst>
              <a:ext uri="{FF2B5EF4-FFF2-40B4-BE49-F238E27FC236}">
                <a16:creationId xmlns:a16="http://schemas.microsoft.com/office/drawing/2014/main" id="{C6735D24-D6FD-0B7C-40A6-6207B724FE18}"/>
              </a:ext>
            </a:extLst>
          </p:cNvPr>
          <p:cNvSpPr txBox="1"/>
          <p:nvPr/>
        </p:nvSpPr>
        <p:spPr>
          <a:xfrm>
            <a:off x="4702977" y="3838888"/>
            <a:ext cx="2786045" cy="1200329"/>
          </a:xfrm>
          <a:prstGeom prst="rect">
            <a:avLst/>
          </a:prstGeom>
          <a:noFill/>
        </p:spPr>
        <p:txBody>
          <a:bodyPr wrap="square" rtlCol="0">
            <a:spAutoFit/>
          </a:bodyPr>
          <a:lstStyle/>
          <a:p>
            <a:pPr algn="ctr"/>
            <a:endParaRPr lang="en-US" dirty="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endParaRPr lang="en-US" dirty="0">
              <a:solidFill>
                <a:schemeClr val="bg1"/>
              </a:solidFill>
              <a:latin typeface="Times New Roman" panose="02020603050405020304" pitchFamily="18" charset="0"/>
              <a:cs typeface="Times New Roman" panose="02020603050405020304" pitchFamily="18" charset="0"/>
            </a:endParaRPr>
          </a:p>
          <a:p>
            <a:pPr algn="ctr"/>
            <a:r>
              <a:rPr lang="en-US" dirty="0">
                <a:solidFill>
                  <a:schemeClr val="bg1"/>
                </a:solidFill>
                <a:latin typeface="Times New Roman" panose="02020603050405020304" pitchFamily="18" charset="0"/>
                <a:cs typeface="Times New Roman" panose="02020603050405020304" pitchFamily="18" charset="0"/>
              </a:rPr>
              <a:t> info@fclcapital.com</a:t>
            </a:r>
          </a:p>
        </p:txBody>
      </p:sp>
      <p:sp>
        <p:nvSpPr>
          <p:cNvPr id="13" name="TextBox 12">
            <a:extLst>
              <a:ext uri="{FF2B5EF4-FFF2-40B4-BE49-F238E27FC236}">
                <a16:creationId xmlns:a16="http://schemas.microsoft.com/office/drawing/2014/main" id="{E8A24042-DFD4-0A06-D6B5-F4884CA4BAE4}"/>
              </a:ext>
            </a:extLst>
          </p:cNvPr>
          <p:cNvSpPr txBox="1"/>
          <p:nvPr/>
        </p:nvSpPr>
        <p:spPr>
          <a:xfrm>
            <a:off x="8053631" y="3838888"/>
            <a:ext cx="2643496" cy="1200329"/>
          </a:xfrm>
          <a:prstGeom prst="rect">
            <a:avLst/>
          </a:prstGeom>
          <a:noFill/>
        </p:spPr>
        <p:txBody>
          <a:bodyPr wrap="square" rtlCol="0">
            <a:spAutoFit/>
          </a:bodyPr>
          <a:lstStyle/>
          <a:p>
            <a:endParaRPr lang="en-US"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latin typeface="Times New Roman" panose="02020603050405020304" pitchFamily="18" charset="0"/>
              <a:cs typeface="Times New Roman" panose="02020603050405020304" pitchFamily="18" charset="0"/>
            </a:endParaRPr>
          </a:p>
          <a:p>
            <a:r>
              <a:rPr lang="en-US" dirty="0">
                <a:solidFill>
                  <a:schemeClr val="bg1"/>
                </a:solidFill>
                <a:latin typeface="Times New Roman" panose="02020603050405020304" pitchFamily="18" charset="0"/>
                <a:cs typeface="Times New Roman" panose="02020603050405020304" pitchFamily="18" charset="0"/>
              </a:rPr>
              <a:t> </a:t>
            </a:r>
          </a:p>
          <a:p>
            <a:r>
              <a:rPr lang="en-US" dirty="0">
                <a:solidFill>
                  <a:schemeClr val="bg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www.fclcapital.com</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93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79FED6E9-B39A-7E64-0FCD-7A08D679F3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069E1F-BC02-3942-5C1F-B415D6791046}"/>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About us</a:t>
            </a:r>
          </a:p>
        </p:txBody>
      </p:sp>
      <p:sp>
        <p:nvSpPr>
          <p:cNvPr id="7" name="CaixaDeTexto 8">
            <a:extLst>
              <a:ext uri="{FF2B5EF4-FFF2-40B4-BE49-F238E27FC236}">
                <a16:creationId xmlns:a16="http://schemas.microsoft.com/office/drawing/2014/main" id="{806242D7-B878-3A5C-8FEF-4AEF3D986AC4}"/>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84B94881-E10B-95A5-C44D-079DE6CF0099}"/>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Our philosophy</a:t>
            </a:r>
          </a:p>
        </p:txBody>
      </p:sp>
      <p:sp>
        <p:nvSpPr>
          <p:cNvPr id="20" name="TextBox 19">
            <a:extLst>
              <a:ext uri="{FF2B5EF4-FFF2-40B4-BE49-F238E27FC236}">
                <a16:creationId xmlns:a16="http://schemas.microsoft.com/office/drawing/2014/main" id="{4B254B18-957D-3BC2-DE23-FC5A1A123DDE}"/>
              </a:ext>
            </a:extLst>
          </p:cNvPr>
          <p:cNvSpPr txBox="1"/>
          <p:nvPr/>
        </p:nvSpPr>
        <p:spPr>
          <a:xfrm>
            <a:off x="1466592" y="2386738"/>
            <a:ext cx="9738219" cy="2308324"/>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FCL </a:t>
            </a:r>
            <a:r>
              <a:rPr lang="en-US" sz="2400" i="1" dirty="0">
                <a:solidFill>
                  <a:schemeClr val="bg1"/>
                </a:solidFill>
                <a:latin typeface="Times New Roman" panose="02020603050405020304" pitchFamily="18" charset="0"/>
                <a:cs typeface="Times New Roman" panose="02020603050405020304" pitchFamily="18" charset="0"/>
              </a:rPr>
              <a:t>Capital</a:t>
            </a:r>
            <a:r>
              <a:rPr lang="en-US" sz="2400" dirty="0">
                <a:solidFill>
                  <a:schemeClr val="bg1"/>
                </a:solidFill>
                <a:latin typeface="Times New Roman" panose="02020603050405020304" pitchFamily="18" charset="0"/>
                <a:cs typeface="Times New Roman" panose="02020603050405020304" pitchFamily="18" charset="0"/>
              </a:rPr>
              <a:t> is a long term oriented, value focused investment company in search for unconventional and asymmetric long term investment opportunities with an eye on the big 21st century technological and societal trends. We are proud to have a contrarian attitude and a portfolio with little correlation with most other funds and global investment vehicles.</a:t>
            </a:r>
          </a:p>
          <a:p>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9090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AD51891C-A9D9-575B-6E03-FF721645EA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DC38BD-1957-9F23-85E9-F92DF9993482}"/>
              </a:ext>
            </a:extLst>
          </p:cNvPr>
          <p:cNvSpPr txBox="1"/>
          <p:nvPr/>
        </p:nvSpPr>
        <p:spPr>
          <a:xfrm>
            <a:off x="0" y="668745"/>
            <a:ext cx="4244454" cy="707886"/>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About us</a:t>
            </a:r>
          </a:p>
        </p:txBody>
      </p:sp>
      <p:sp>
        <p:nvSpPr>
          <p:cNvPr id="7" name="CaixaDeTexto 8">
            <a:extLst>
              <a:ext uri="{FF2B5EF4-FFF2-40B4-BE49-F238E27FC236}">
                <a16:creationId xmlns:a16="http://schemas.microsoft.com/office/drawing/2014/main" id="{9CD0E8FC-8549-3472-6AE6-AAC940E7C727}"/>
              </a:ext>
            </a:extLst>
          </p:cNvPr>
          <p:cNvSpPr txBox="1"/>
          <p:nvPr/>
        </p:nvSpPr>
        <p:spPr>
          <a:xfrm>
            <a:off x="3479638" y="6560343"/>
            <a:ext cx="5064594" cy="253916"/>
          </a:xfrm>
          <a:prstGeom prst="rect">
            <a:avLst/>
          </a:prstGeom>
          <a:noFill/>
        </p:spPr>
        <p:txBody>
          <a:bodyPr wrap="square" rtlCol="0">
            <a:spAutoFit/>
          </a:bodyPr>
          <a:lstStyle/>
          <a:p>
            <a:pPr algn="ctr"/>
            <a:r>
              <a:rPr lang="en-US" sz="1050" spc="-32" dirty="0">
                <a:solidFill>
                  <a:schemeClr val="bg1"/>
                </a:solidFill>
                <a:latin typeface="Lato Light"/>
                <a:cs typeface="Lato Light"/>
              </a:rPr>
              <a:t>©</a:t>
            </a:r>
            <a:r>
              <a:rPr lang="en-US" sz="1050" spc="-74" dirty="0">
                <a:solidFill>
                  <a:schemeClr val="bg1"/>
                </a:solidFill>
                <a:latin typeface="Lato Light"/>
                <a:cs typeface="Lato Light"/>
              </a:rPr>
              <a:t> </a:t>
            </a:r>
            <a:r>
              <a:rPr lang="en-US" sz="1050" spc="-5" dirty="0">
                <a:solidFill>
                  <a:schemeClr val="bg1"/>
                </a:solidFill>
                <a:latin typeface="Lato Light"/>
                <a:cs typeface="Lato Light"/>
              </a:rPr>
              <a:t>2025</a:t>
            </a:r>
            <a:r>
              <a:rPr lang="en-US" sz="1050" spc="-69" dirty="0">
                <a:solidFill>
                  <a:schemeClr val="bg1"/>
                </a:solidFill>
                <a:latin typeface="Lato Light"/>
                <a:cs typeface="Lato Light"/>
              </a:rPr>
              <a:t> </a:t>
            </a:r>
            <a:r>
              <a:rPr lang="en-US" sz="1050" spc="14" dirty="0">
                <a:solidFill>
                  <a:schemeClr val="bg1"/>
                </a:solidFill>
                <a:latin typeface="Lato Light"/>
                <a:cs typeface="Lato Light"/>
              </a:rPr>
              <a:t>FCL</a:t>
            </a:r>
            <a:r>
              <a:rPr lang="en-US" sz="1050" spc="-78" dirty="0">
                <a:solidFill>
                  <a:schemeClr val="bg1"/>
                </a:solidFill>
                <a:latin typeface="Lato Light"/>
                <a:cs typeface="Lato Light"/>
              </a:rPr>
              <a:t> </a:t>
            </a:r>
            <a:r>
              <a:rPr lang="en-US" sz="1050" spc="5" dirty="0">
                <a:solidFill>
                  <a:schemeClr val="bg1"/>
                </a:solidFill>
                <a:latin typeface="Lato Light"/>
                <a:cs typeface="Lato Light"/>
              </a:rPr>
              <a:t>Capital Presentation. All rights reserved.</a:t>
            </a:r>
            <a:endParaRPr lang="en-US" sz="1050" dirty="0">
              <a:solidFill>
                <a:schemeClr val="bg1"/>
              </a:solidFill>
            </a:endParaRPr>
          </a:p>
        </p:txBody>
      </p:sp>
      <p:sp>
        <p:nvSpPr>
          <p:cNvPr id="19" name="TextBox 18">
            <a:extLst>
              <a:ext uri="{FF2B5EF4-FFF2-40B4-BE49-F238E27FC236}">
                <a16:creationId xmlns:a16="http://schemas.microsoft.com/office/drawing/2014/main" id="{838F4BCC-1BCA-67A1-1B31-0B63F9714F53}"/>
              </a:ext>
            </a:extLst>
          </p:cNvPr>
          <p:cNvSpPr txBox="1"/>
          <p:nvPr/>
        </p:nvSpPr>
        <p:spPr>
          <a:xfrm>
            <a:off x="1466592" y="1856096"/>
            <a:ext cx="9738219"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Investment framework</a:t>
            </a:r>
          </a:p>
        </p:txBody>
      </p:sp>
      <p:sp>
        <p:nvSpPr>
          <p:cNvPr id="20" name="TextBox 19">
            <a:extLst>
              <a:ext uri="{FF2B5EF4-FFF2-40B4-BE49-F238E27FC236}">
                <a16:creationId xmlns:a16="http://schemas.microsoft.com/office/drawing/2014/main" id="{D3907B26-C728-279E-3214-D198B73D9B58}"/>
              </a:ext>
            </a:extLst>
          </p:cNvPr>
          <p:cNvSpPr txBox="1"/>
          <p:nvPr/>
        </p:nvSpPr>
        <p:spPr>
          <a:xfrm>
            <a:off x="1466592" y="2386738"/>
            <a:ext cx="9738219" cy="3046988"/>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In our eternal search for inefficiencies, we uncover investment edges in the overlooked corners of finance, like:</a:t>
            </a:r>
          </a:p>
          <a:p>
            <a:endParaRPr lang="en-US" sz="24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Misunderstood companies, often located in emerging markets where we believe we have an edge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Investments in new technologies that bring new habits and paradigm shifts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Relatively illiquid and overlooked assets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Longer term ideas and time horizon than the market average</a:t>
            </a:r>
          </a:p>
        </p:txBody>
      </p:sp>
    </p:spTree>
    <p:extLst>
      <p:ext uri="{BB962C8B-B14F-4D97-AF65-F5344CB8AC3E}">
        <p14:creationId xmlns:p14="http://schemas.microsoft.com/office/powerpoint/2010/main" val="10104812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2796</TotalTime>
  <Words>2585</Words>
  <Application>Microsoft Office PowerPoint</Application>
  <PresentationFormat>Widescreen</PresentationFormat>
  <Paragraphs>449</Paragraphs>
  <Slides>70</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9" baseType="lpstr">
      <vt:lpstr>-apple-system</vt:lpstr>
      <vt:lpstr>Aptos</vt:lpstr>
      <vt:lpstr>Aptos Display</vt:lpstr>
      <vt:lpstr>Arial</vt:lpstr>
      <vt:lpstr>Cambria</vt:lpstr>
      <vt:lpstr>Lato Light</vt:lpstr>
      <vt:lpstr>Times New Roman</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Eduardo Elias Lima Nigri</dc:creator>
  <cp:lastModifiedBy>Eduardo Elias Lima Nigri</cp:lastModifiedBy>
  <cp:revision>154</cp:revision>
  <dcterms:created xsi:type="dcterms:W3CDTF">2025-02-12T16:22:31Z</dcterms:created>
  <dcterms:modified xsi:type="dcterms:W3CDTF">2025-02-27T16:55:49Z</dcterms:modified>
</cp:coreProperties>
</file>